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0"/>
  </p:notesMasterIdLst>
  <p:handoutMasterIdLst>
    <p:handoutMasterId r:id="rId71"/>
  </p:handoutMasterIdLst>
  <p:sldIdLst>
    <p:sldId id="256" r:id="rId2"/>
    <p:sldId id="328" r:id="rId3"/>
    <p:sldId id="257" r:id="rId4"/>
    <p:sldId id="272" r:id="rId5"/>
    <p:sldId id="273" r:id="rId6"/>
    <p:sldId id="258" r:id="rId7"/>
    <p:sldId id="259" r:id="rId8"/>
    <p:sldId id="262" r:id="rId9"/>
    <p:sldId id="291" r:id="rId10"/>
    <p:sldId id="289" r:id="rId11"/>
    <p:sldId id="290" r:id="rId12"/>
    <p:sldId id="260" r:id="rId13"/>
    <p:sldId id="292" r:id="rId14"/>
    <p:sldId id="266" r:id="rId15"/>
    <p:sldId id="325" r:id="rId16"/>
    <p:sldId id="327" r:id="rId17"/>
    <p:sldId id="326" r:id="rId18"/>
    <p:sldId id="314" r:id="rId19"/>
    <p:sldId id="293" r:id="rId20"/>
    <p:sldId id="261" r:id="rId21"/>
    <p:sldId id="315" r:id="rId22"/>
    <p:sldId id="324" r:id="rId23"/>
    <p:sldId id="316" r:id="rId24"/>
    <p:sldId id="317" r:id="rId25"/>
    <p:sldId id="267" r:id="rId26"/>
    <p:sldId id="318" r:id="rId27"/>
    <p:sldId id="274" r:id="rId28"/>
    <p:sldId id="295" r:id="rId29"/>
    <p:sldId id="296" r:id="rId30"/>
    <p:sldId id="294" r:id="rId31"/>
    <p:sldId id="275" r:id="rId32"/>
    <p:sldId id="268" r:id="rId33"/>
    <p:sldId id="269" r:id="rId34"/>
    <p:sldId id="270" r:id="rId35"/>
    <p:sldId id="271" r:id="rId36"/>
    <p:sldId id="277" r:id="rId37"/>
    <p:sldId id="278" r:id="rId38"/>
    <p:sldId id="279" r:id="rId39"/>
    <p:sldId id="280" r:id="rId40"/>
    <p:sldId id="281" r:id="rId41"/>
    <p:sldId id="282" r:id="rId42"/>
    <p:sldId id="283" r:id="rId43"/>
    <p:sldId id="284" r:id="rId44"/>
    <p:sldId id="311" r:id="rId45"/>
    <p:sldId id="312" r:id="rId46"/>
    <p:sldId id="285" r:id="rId47"/>
    <p:sldId id="286" r:id="rId48"/>
    <p:sldId id="287" r:id="rId49"/>
    <p:sldId id="288" r:id="rId50"/>
    <p:sldId id="297" r:id="rId51"/>
    <p:sldId id="298" r:id="rId52"/>
    <p:sldId id="299" r:id="rId53"/>
    <p:sldId id="300" r:id="rId54"/>
    <p:sldId id="301" r:id="rId55"/>
    <p:sldId id="302" r:id="rId56"/>
    <p:sldId id="303" r:id="rId57"/>
    <p:sldId id="304" r:id="rId58"/>
    <p:sldId id="305" r:id="rId59"/>
    <p:sldId id="306" r:id="rId60"/>
    <p:sldId id="319" r:id="rId61"/>
    <p:sldId id="320" r:id="rId62"/>
    <p:sldId id="321" r:id="rId63"/>
    <p:sldId id="322" r:id="rId64"/>
    <p:sldId id="323" r:id="rId65"/>
    <p:sldId id="307" r:id="rId66"/>
    <p:sldId id="313" r:id="rId67"/>
    <p:sldId id="309" r:id="rId68"/>
    <p:sldId id="31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67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B9978-BACF-489F-9209-06600C58FBE9}" type="doc">
      <dgm:prSet loTypeId="urn:microsoft.com/office/officeart/2005/8/layout/hProcess9" loCatId="process" qsTypeId="urn:microsoft.com/office/officeart/2005/8/quickstyle/simple1" qsCatId="simple" csTypeId="urn:microsoft.com/office/officeart/2005/8/colors/accent1_2" csCatId="accent1" phldr="1"/>
      <dgm:spPr/>
    </dgm:pt>
    <dgm:pt modelId="{B115FA2B-33A2-49B4-8157-1A671BC8A49B}">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Pre-accreditation</a:t>
          </a:r>
          <a:endParaRPr lang="en-US" dirty="0"/>
        </a:p>
      </dgm:t>
    </dgm:pt>
    <dgm:pt modelId="{CE671C67-DA90-4107-956D-02250ED6625A}" type="parTrans" cxnId="{E5B2CA68-A700-4296-B17D-DB903B541CC8}">
      <dgm:prSet/>
      <dgm:spPr/>
      <dgm:t>
        <a:bodyPr/>
        <a:lstStyle/>
        <a:p>
          <a:endParaRPr lang="en-US"/>
        </a:p>
      </dgm:t>
    </dgm:pt>
    <dgm:pt modelId="{D6BD91C4-5661-4648-8B25-D5C711283973}" type="sibTrans" cxnId="{E5B2CA68-A700-4296-B17D-DB903B541CC8}">
      <dgm:prSet/>
      <dgm:spPr/>
      <dgm:t>
        <a:bodyPr/>
        <a:lstStyle/>
        <a:p>
          <a:endParaRPr lang="en-US"/>
        </a:p>
      </dgm:t>
    </dgm:pt>
    <dgm:pt modelId="{29ECE499-4F3A-456D-ACBA-6A8673FE2403}">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smtClean="0"/>
            <a:t>Initial accreditation</a:t>
          </a:r>
          <a:endParaRPr lang="en-US" dirty="0"/>
        </a:p>
      </dgm:t>
    </dgm:pt>
    <dgm:pt modelId="{747C0B15-DD8F-4505-9E98-4ABE745FF117}" type="parTrans" cxnId="{A2CBFADC-84AC-4268-89E4-049743C0CDDD}">
      <dgm:prSet/>
      <dgm:spPr/>
      <dgm:t>
        <a:bodyPr/>
        <a:lstStyle/>
        <a:p>
          <a:endParaRPr lang="en-US"/>
        </a:p>
      </dgm:t>
    </dgm:pt>
    <dgm:pt modelId="{31582E09-3874-4F3B-B115-F81D2AA7DEBC}" type="sibTrans" cxnId="{A2CBFADC-84AC-4268-89E4-049743C0CDDD}">
      <dgm:prSet/>
      <dgm:spPr/>
      <dgm:t>
        <a:bodyPr/>
        <a:lstStyle/>
        <a:p>
          <a:endParaRPr lang="en-US"/>
        </a:p>
      </dgm:t>
    </dgm:pt>
    <dgm:pt modelId="{EA9C0D63-1C01-40A1-A73A-D12DFFEA6BA4}">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Continued accreditation</a:t>
          </a:r>
          <a:endParaRPr lang="en-US" dirty="0"/>
        </a:p>
      </dgm:t>
    </dgm:pt>
    <dgm:pt modelId="{10CF4E11-2176-469F-B523-9204478FCC14}" type="parTrans" cxnId="{0EFE5825-7B5E-4526-9749-D349812D70A8}">
      <dgm:prSet/>
      <dgm:spPr/>
      <dgm:t>
        <a:bodyPr/>
        <a:lstStyle/>
        <a:p>
          <a:endParaRPr lang="en-US"/>
        </a:p>
      </dgm:t>
    </dgm:pt>
    <dgm:pt modelId="{3887D54D-A6A0-480B-BC6F-A6A78FD456FD}" type="sibTrans" cxnId="{0EFE5825-7B5E-4526-9749-D349812D70A8}">
      <dgm:prSet/>
      <dgm:spPr/>
      <dgm:t>
        <a:bodyPr/>
        <a:lstStyle/>
        <a:p>
          <a:endParaRPr lang="en-US"/>
        </a:p>
      </dgm:t>
    </dgm:pt>
    <dgm:pt modelId="{9A74874D-5BAC-4747-8586-36B985918517}" type="pres">
      <dgm:prSet presAssocID="{4ECB9978-BACF-489F-9209-06600C58FBE9}" presName="CompostProcess" presStyleCnt="0">
        <dgm:presLayoutVars>
          <dgm:dir/>
          <dgm:resizeHandles val="exact"/>
        </dgm:presLayoutVars>
      </dgm:prSet>
      <dgm:spPr/>
    </dgm:pt>
    <dgm:pt modelId="{4ABB15FD-B5A6-46E8-A546-A56B92A94678}" type="pres">
      <dgm:prSet presAssocID="{4ECB9978-BACF-489F-9209-06600C58FBE9}" presName="arrow" presStyleLbl="bgShp" presStyleIdx="0" presStyleCnt="1" custLinFactNeighborX="-109" custLinFactNeighborY="-1961">
        <dgm:style>
          <a:lnRef idx="1">
            <a:schemeClr val="accent5"/>
          </a:lnRef>
          <a:fillRef idx="3">
            <a:schemeClr val="accent5"/>
          </a:fillRef>
          <a:effectRef idx="2">
            <a:schemeClr val="accent5"/>
          </a:effectRef>
          <a:fontRef idx="minor">
            <a:schemeClr val="lt1"/>
          </a:fontRef>
        </dgm:style>
      </dgm:prSet>
      <dgm:spPr/>
    </dgm:pt>
    <dgm:pt modelId="{34D98B5B-4299-4CD6-8F16-1CD148A70250}" type="pres">
      <dgm:prSet presAssocID="{4ECB9978-BACF-489F-9209-06600C58FBE9}" presName="linearProcess" presStyleCnt="0"/>
      <dgm:spPr/>
    </dgm:pt>
    <dgm:pt modelId="{57CDD72D-A4D4-4AED-BB7A-E14DB75958FD}" type="pres">
      <dgm:prSet presAssocID="{B115FA2B-33A2-49B4-8157-1A671BC8A49B}" presName="textNode" presStyleLbl="node1" presStyleIdx="0" presStyleCnt="3">
        <dgm:presLayoutVars>
          <dgm:bulletEnabled val="1"/>
        </dgm:presLayoutVars>
      </dgm:prSet>
      <dgm:spPr/>
      <dgm:t>
        <a:bodyPr/>
        <a:lstStyle/>
        <a:p>
          <a:endParaRPr lang="en-US"/>
        </a:p>
      </dgm:t>
    </dgm:pt>
    <dgm:pt modelId="{8719859F-04F2-4DA9-AB69-F9B794872956}" type="pres">
      <dgm:prSet presAssocID="{D6BD91C4-5661-4648-8B25-D5C711283973}" presName="sibTrans" presStyleCnt="0"/>
      <dgm:spPr/>
    </dgm:pt>
    <dgm:pt modelId="{4BDC05FA-988D-47B4-8D97-9739F29613E2}" type="pres">
      <dgm:prSet presAssocID="{29ECE499-4F3A-456D-ACBA-6A8673FE2403}" presName="textNode" presStyleLbl="node1" presStyleIdx="1" presStyleCnt="3">
        <dgm:presLayoutVars>
          <dgm:bulletEnabled val="1"/>
        </dgm:presLayoutVars>
      </dgm:prSet>
      <dgm:spPr/>
      <dgm:t>
        <a:bodyPr/>
        <a:lstStyle/>
        <a:p>
          <a:endParaRPr lang="en-US"/>
        </a:p>
      </dgm:t>
    </dgm:pt>
    <dgm:pt modelId="{0AC68757-6779-4219-AEA4-828011E855F7}" type="pres">
      <dgm:prSet presAssocID="{31582E09-3874-4F3B-B115-F81D2AA7DEBC}" presName="sibTrans" presStyleCnt="0"/>
      <dgm:spPr/>
    </dgm:pt>
    <dgm:pt modelId="{8929A583-DD05-4117-8B89-412511BF0A9A}" type="pres">
      <dgm:prSet presAssocID="{EA9C0D63-1C01-40A1-A73A-D12DFFEA6BA4}" presName="textNode" presStyleLbl="node1" presStyleIdx="2" presStyleCnt="3">
        <dgm:presLayoutVars>
          <dgm:bulletEnabled val="1"/>
        </dgm:presLayoutVars>
      </dgm:prSet>
      <dgm:spPr/>
      <dgm:t>
        <a:bodyPr/>
        <a:lstStyle/>
        <a:p>
          <a:endParaRPr lang="en-US"/>
        </a:p>
      </dgm:t>
    </dgm:pt>
  </dgm:ptLst>
  <dgm:cxnLst>
    <dgm:cxn modelId="{3B621A29-F710-4514-9D34-FC42B36E86BD}" type="presOf" srcId="{B115FA2B-33A2-49B4-8157-1A671BC8A49B}" destId="{57CDD72D-A4D4-4AED-BB7A-E14DB75958FD}" srcOrd="0" destOrd="0" presId="urn:microsoft.com/office/officeart/2005/8/layout/hProcess9"/>
    <dgm:cxn modelId="{E5B2CA68-A700-4296-B17D-DB903B541CC8}" srcId="{4ECB9978-BACF-489F-9209-06600C58FBE9}" destId="{B115FA2B-33A2-49B4-8157-1A671BC8A49B}" srcOrd="0" destOrd="0" parTransId="{CE671C67-DA90-4107-956D-02250ED6625A}" sibTransId="{D6BD91C4-5661-4648-8B25-D5C711283973}"/>
    <dgm:cxn modelId="{A2CBFADC-84AC-4268-89E4-049743C0CDDD}" srcId="{4ECB9978-BACF-489F-9209-06600C58FBE9}" destId="{29ECE499-4F3A-456D-ACBA-6A8673FE2403}" srcOrd="1" destOrd="0" parTransId="{747C0B15-DD8F-4505-9E98-4ABE745FF117}" sibTransId="{31582E09-3874-4F3B-B115-F81D2AA7DEBC}"/>
    <dgm:cxn modelId="{2782DA8E-79B7-42E8-9079-0CFE02EF494B}" type="presOf" srcId="{EA9C0D63-1C01-40A1-A73A-D12DFFEA6BA4}" destId="{8929A583-DD05-4117-8B89-412511BF0A9A}" srcOrd="0" destOrd="0" presId="urn:microsoft.com/office/officeart/2005/8/layout/hProcess9"/>
    <dgm:cxn modelId="{61F5F2CB-2612-4412-9345-4366C7C066EF}" type="presOf" srcId="{4ECB9978-BACF-489F-9209-06600C58FBE9}" destId="{9A74874D-5BAC-4747-8586-36B985918517}" srcOrd="0" destOrd="0" presId="urn:microsoft.com/office/officeart/2005/8/layout/hProcess9"/>
    <dgm:cxn modelId="{0EFE5825-7B5E-4526-9749-D349812D70A8}" srcId="{4ECB9978-BACF-489F-9209-06600C58FBE9}" destId="{EA9C0D63-1C01-40A1-A73A-D12DFFEA6BA4}" srcOrd="2" destOrd="0" parTransId="{10CF4E11-2176-469F-B523-9204478FCC14}" sibTransId="{3887D54D-A6A0-480B-BC6F-A6A78FD456FD}"/>
    <dgm:cxn modelId="{769A81CD-A6E4-4CAE-9896-2C51AAEF7455}" type="presOf" srcId="{29ECE499-4F3A-456D-ACBA-6A8673FE2403}" destId="{4BDC05FA-988D-47B4-8D97-9739F29613E2}" srcOrd="0" destOrd="0" presId="urn:microsoft.com/office/officeart/2005/8/layout/hProcess9"/>
    <dgm:cxn modelId="{C177A067-972F-4B92-87F3-69AFA2D2DC72}" type="presParOf" srcId="{9A74874D-5BAC-4747-8586-36B985918517}" destId="{4ABB15FD-B5A6-46E8-A546-A56B92A94678}" srcOrd="0" destOrd="0" presId="urn:microsoft.com/office/officeart/2005/8/layout/hProcess9"/>
    <dgm:cxn modelId="{CABF16D7-C7BA-416A-A42E-35CC6F6399B6}" type="presParOf" srcId="{9A74874D-5BAC-4747-8586-36B985918517}" destId="{34D98B5B-4299-4CD6-8F16-1CD148A70250}" srcOrd="1" destOrd="0" presId="urn:microsoft.com/office/officeart/2005/8/layout/hProcess9"/>
    <dgm:cxn modelId="{AFDE2856-DBCB-47EC-955A-5E844FF2231B}" type="presParOf" srcId="{34D98B5B-4299-4CD6-8F16-1CD148A70250}" destId="{57CDD72D-A4D4-4AED-BB7A-E14DB75958FD}" srcOrd="0" destOrd="0" presId="urn:microsoft.com/office/officeart/2005/8/layout/hProcess9"/>
    <dgm:cxn modelId="{84774AC2-CD46-4D7D-9F58-9E3211A1021B}" type="presParOf" srcId="{34D98B5B-4299-4CD6-8F16-1CD148A70250}" destId="{8719859F-04F2-4DA9-AB69-F9B794872956}" srcOrd="1" destOrd="0" presId="urn:microsoft.com/office/officeart/2005/8/layout/hProcess9"/>
    <dgm:cxn modelId="{D427E740-49D0-4AE1-B909-80DC451EA477}" type="presParOf" srcId="{34D98B5B-4299-4CD6-8F16-1CD148A70250}" destId="{4BDC05FA-988D-47B4-8D97-9739F29613E2}" srcOrd="2" destOrd="0" presId="urn:microsoft.com/office/officeart/2005/8/layout/hProcess9"/>
    <dgm:cxn modelId="{1BCF8880-6533-43BD-9FF0-0EB4974E63B6}" type="presParOf" srcId="{34D98B5B-4299-4CD6-8F16-1CD148A70250}" destId="{0AC68757-6779-4219-AEA4-828011E855F7}" srcOrd="3" destOrd="0" presId="urn:microsoft.com/office/officeart/2005/8/layout/hProcess9"/>
    <dgm:cxn modelId="{CE2D889C-2E37-4F98-A74A-960DD432585D}" type="presParOf" srcId="{34D98B5B-4299-4CD6-8F16-1CD148A70250}" destId="{8929A583-DD05-4117-8B89-412511BF0A9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9FB5D7-3DDF-4A6B-A5F8-E011DC8D1C2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7490409-A71F-4D4F-BC6F-418519DD819D}">
      <dgm:prSet phldrT="[Text]" custT="1"/>
      <dgm:spPr/>
      <dgm:t>
        <a:bodyPr/>
        <a:lstStyle/>
        <a:p>
          <a:r>
            <a:rPr lang="en-US" sz="2000" dirty="0" smtClean="0"/>
            <a:t>Pre-accreditation</a:t>
          </a:r>
          <a:endParaRPr lang="en-US" sz="2000" dirty="0"/>
        </a:p>
      </dgm:t>
    </dgm:pt>
    <dgm:pt modelId="{A10B77AC-3AAF-4E65-BEBD-17390C1CF9F4}" type="parTrans" cxnId="{574B880C-0021-445F-B3DC-6E93E793E9F9}">
      <dgm:prSet/>
      <dgm:spPr/>
      <dgm:t>
        <a:bodyPr/>
        <a:lstStyle/>
        <a:p>
          <a:endParaRPr lang="en-US"/>
        </a:p>
      </dgm:t>
    </dgm:pt>
    <dgm:pt modelId="{694DA689-D084-46F2-A846-B7E46323AF67}" type="sibTrans" cxnId="{574B880C-0021-445F-B3DC-6E93E793E9F9}">
      <dgm:prSet/>
      <dgm:spPr/>
      <dgm:t>
        <a:bodyPr/>
        <a:lstStyle/>
        <a:p>
          <a:endParaRPr lang="en-US"/>
        </a:p>
      </dgm:t>
    </dgm:pt>
    <dgm:pt modelId="{60C9526F-5FBD-4B8E-98E7-212CD70BBEE5}" type="asst">
      <dgm:prSet phldrT="[Text]" custT="1"/>
      <dgm:spPr/>
      <dgm:t>
        <a:bodyPr/>
        <a:lstStyle/>
        <a:p>
          <a:r>
            <a:rPr lang="en-US" sz="2000" dirty="0" smtClean="0"/>
            <a:t>SI</a:t>
          </a:r>
          <a:endParaRPr lang="en-US" sz="2000" dirty="0"/>
        </a:p>
      </dgm:t>
    </dgm:pt>
    <dgm:pt modelId="{3F8399F5-0A4F-42C8-8647-3A235E05EA51}" type="parTrans" cxnId="{8315D5E1-B324-4F72-8707-CE1EBF95AE72}">
      <dgm:prSet/>
      <dgm:spPr/>
      <dgm:t>
        <a:bodyPr/>
        <a:lstStyle/>
        <a:p>
          <a:endParaRPr lang="en-US"/>
        </a:p>
      </dgm:t>
    </dgm:pt>
    <dgm:pt modelId="{6E24C33F-B5E0-4799-AF65-0842D13F2B88}" type="sibTrans" cxnId="{8315D5E1-B324-4F72-8707-CE1EBF95AE72}">
      <dgm:prSet/>
      <dgm:spPr/>
      <dgm:t>
        <a:bodyPr/>
        <a:lstStyle/>
        <a:p>
          <a:endParaRPr lang="en-US"/>
        </a:p>
      </dgm:t>
    </dgm:pt>
    <dgm:pt modelId="{398E308F-B093-4476-B94A-06613DD05631}" type="asst">
      <dgm:prSet custT="1"/>
      <dgm:spPr/>
      <dgm:t>
        <a:bodyPr/>
        <a:lstStyle/>
        <a:p>
          <a:r>
            <a:rPr lang="en-US" sz="2000" dirty="0" smtClean="0"/>
            <a:t>Program</a:t>
          </a:r>
          <a:endParaRPr lang="en-US" sz="2000" dirty="0"/>
        </a:p>
      </dgm:t>
    </dgm:pt>
    <dgm:pt modelId="{C71561D6-5146-4316-8C7B-AF4D75015FE8}" type="parTrans" cxnId="{87335B0A-0867-49FB-A62B-9E435A14DA13}">
      <dgm:prSet/>
      <dgm:spPr/>
      <dgm:t>
        <a:bodyPr/>
        <a:lstStyle/>
        <a:p>
          <a:endParaRPr lang="en-US"/>
        </a:p>
      </dgm:t>
    </dgm:pt>
    <dgm:pt modelId="{77914ADF-AF22-4A3B-B449-FD094D7DDAE0}" type="sibTrans" cxnId="{87335B0A-0867-49FB-A62B-9E435A14DA13}">
      <dgm:prSet/>
      <dgm:spPr/>
      <dgm:t>
        <a:bodyPr/>
        <a:lstStyle/>
        <a:p>
          <a:endParaRPr lang="en-US"/>
        </a:p>
      </dgm:t>
    </dgm:pt>
    <dgm:pt modelId="{6FEA5FCA-E69F-43A0-A00A-44825C2BD58E}">
      <dgm:prSet custT="1"/>
      <dgm:spPr/>
      <dgm:t>
        <a:bodyPr/>
        <a:lstStyle/>
        <a:p>
          <a:r>
            <a:rPr lang="en-US" sz="2000" dirty="0" smtClean="0"/>
            <a:t>Intent to Apply for Institutional Accreditation</a:t>
          </a:r>
          <a:endParaRPr lang="en-US" sz="2000" dirty="0"/>
        </a:p>
      </dgm:t>
    </dgm:pt>
    <dgm:pt modelId="{D2156FE8-06CA-4475-B019-0F7E5C6A8360}" type="parTrans" cxnId="{5A90F101-29A1-4C59-93E6-C686C6FEBFCA}">
      <dgm:prSet/>
      <dgm:spPr/>
      <dgm:t>
        <a:bodyPr/>
        <a:lstStyle/>
        <a:p>
          <a:endParaRPr lang="en-US"/>
        </a:p>
      </dgm:t>
    </dgm:pt>
    <dgm:pt modelId="{7DA96389-58DB-4983-B07F-0490A8FB1673}" type="sibTrans" cxnId="{5A90F101-29A1-4C59-93E6-C686C6FEBFCA}">
      <dgm:prSet/>
      <dgm:spPr/>
      <dgm:t>
        <a:bodyPr/>
        <a:lstStyle/>
        <a:p>
          <a:endParaRPr lang="en-US"/>
        </a:p>
      </dgm:t>
    </dgm:pt>
    <dgm:pt modelId="{D98C0D2B-D19D-453E-A10B-1A13076ACB4A}">
      <dgm:prSet custT="1"/>
      <dgm:spPr/>
      <dgm:t>
        <a:bodyPr/>
        <a:lstStyle/>
        <a:p>
          <a:r>
            <a:rPr lang="en-US" sz="2000" dirty="0" smtClean="0"/>
            <a:t>Institutional Application</a:t>
          </a:r>
          <a:endParaRPr lang="en-US" sz="2000" dirty="0"/>
        </a:p>
      </dgm:t>
    </dgm:pt>
    <dgm:pt modelId="{3E59B50D-15B5-4F32-9FFA-C01715BC04B4}" type="parTrans" cxnId="{B1A3BF53-DBFE-4946-B6FF-E6836B954D20}">
      <dgm:prSet/>
      <dgm:spPr/>
      <dgm:t>
        <a:bodyPr/>
        <a:lstStyle/>
        <a:p>
          <a:endParaRPr lang="en-US"/>
        </a:p>
      </dgm:t>
    </dgm:pt>
    <dgm:pt modelId="{8B0CDB62-BC4C-4BF5-B762-325CD8E1DA86}" type="sibTrans" cxnId="{B1A3BF53-DBFE-4946-B6FF-E6836B954D20}">
      <dgm:prSet/>
      <dgm:spPr/>
      <dgm:t>
        <a:bodyPr/>
        <a:lstStyle/>
        <a:p>
          <a:endParaRPr lang="en-US"/>
        </a:p>
      </dgm:t>
    </dgm:pt>
    <dgm:pt modelId="{54E25817-DBC4-4D22-82CA-4C810477065C}" type="asst">
      <dgm:prSet custT="1"/>
      <dgm:spPr/>
      <dgm:t>
        <a:bodyPr/>
        <a:lstStyle/>
        <a:p>
          <a:r>
            <a:rPr lang="en-US" sz="2000" dirty="0" smtClean="0"/>
            <a:t>Program Application</a:t>
          </a:r>
          <a:endParaRPr lang="en-US" sz="2000" dirty="0"/>
        </a:p>
      </dgm:t>
    </dgm:pt>
    <dgm:pt modelId="{930F733A-1F0A-463A-85E0-7D316DFD79A0}" type="parTrans" cxnId="{A8582848-74F5-4D99-BD43-E07ABE9EA53B}">
      <dgm:prSet/>
      <dgm:spPr/>
      <dgm:t>
        <a:bodyPr/>
        <a:lstStyle/>
        <a:p>
          <a:endParaRPr lang="en-US"/>
        </a:p>
      </dgm:t>
    </dgm:pt>
    <dgm:pt modelId="{4E02FB3E-203A-4D13-806A-D9A126EC5658}" type="sibTrans" cxnId="{A8582848-74F5-4D99-BD43-E07ABE9EA53B}">
      <dgm:prSet/>
      <dgm:spPr/>
      <dgm:t>
        <a:bodyPr/>
        <a:lstStyle/>
        <a:p>
          <a:endParaRPr lang="en-US"/>
        </a:p>
      </dgm:t>
    </dgm:pt>
    <dgm:pt modelId="{A20CE4AE-F3B0-4480-AEB6-47E60274B535}" type="pres">
      <dgm:prSet presAssocID="{0F9FB5D7-3DDF-4A6B-A5F8-E011DC8D1C29}" presName="hierChild1" presStyleCnt="0">
        <dgm:presLayoutVars>
          <dgm:orgChart val="1"/>
          <dgm:chPref val="1"/>
          <dgm:dir/>
          <dgm:animOne val="branch"/>
          <dgm:animLvl val="lvl"/>
          <dgm:resizeHandles/>
        </dgm:presLayoutVars>
      </dgm:prSet>
      <dgm:spPr/>
      <dgm:t>
        <a:bodyPr/>
        <a:lstStyle/>
        <a:p>
          <a:endParaRPr lang="en-US"/>
        </a:p>
      </dgm:t>
    </dgm:pt>
    <dgm:pt modelId="{6B737261-66E0-4BE0-8DB8-EFB079382B60}" type="pres">
      <dgm:prSet presAssocID="{C7490409-A71F-4D4F-BC6F-418519DD819D}" presName="hierRoot1" presStyleCnt="0">
        <dgm:presLayoutVars>
          <dgm:hierBranch val="init"/>
        </dgm:presLayoutVars>
      </dgm:prSet>
      <dgm:spPr/>
    </dgm:pt>
    <dgm:pt modelId="{16383A77-6CF6-48AF-812D-87B691D14D9C}" type="pres">
      <dgm:prSet presAssocID="{C7490409-A71F-4D4F-BC6F-418519DD819D}" presName="rootComposite1" presStyleCnt="0"/>
      <dgm:spPr/>
    </dgm:pt>
    <dgm:pt modelId="{27D77B97-0321-4DA8-A535-8C2A2198DABD}" type="pres">
      <dgm:prSet presAssocID="{C7490409-A71F-4D4F-BC6F-418519DD819D}" presName="rootText1" presStyleLbl="node0" presStyleIdx="0" presStyleCnt="1" custScaleX="184678">
        <dgm:presLayoutVars>
          <dgm:chPref val="3"/>
        </dgm:presLayoutVars>
      </dgm:prSet>
      <dgm:spPr/>
      <dgm:t>
        <a:bodyPr/>
        <a:lstStyle/>
        <a:p>
          <a:endParaRPr lang="en-US"/>
        </a:p>
      </dgm:t>
    </dgm:pt>
    <dgm:pt modelId="{2B98F6DE-820C-466B-BC35-6BA9966202F5}" type="pres">
      <dgm:prSet presAssocID="{C7490409-A71F-4D4F-BC6F-418519DD819D}" presName="rootConnector1" presStyleLbl="node1" presStyleIdx="0" presStyleCnt="0"/>
      <dgm:spPr/>
      <dgm:t>
        <a:bodyPr/>
        <a:lstStyle/>
        <a:p>
          <a:endParaRPr lang="en-US"/>
        </a:p>
      </dgm:t>
    </dgm:pt>
    <dgm:pt modelId="{F1ECE9C2-6414-4ED1-B19E-DDCF88CB0FA8}" type="pres">
      <dgm:prSet presAssocID="{C7490409-A71F-4D4F-BC6F-418519DD819D}" presName="hierChild2" presStyleCnt="0"/>
      <dgm:spPr/>
    </dgm:pt>
    <dgm:pt modelId="{5DC5E108-7CEE-4B1D-AFAB-431224583103}" type="pres">
      <dgm:prSet presAssocID="{C7490409-A71F-4D4F-BC6F-418519DD819D}" presName="hierChild3" presStyleCnt="0"/>
      <dgm:spPr/>
    </dgm:pt>
    <dgm:pt modelId="{8FF4A5AB-9129-4B93-B0EF-A01B10FE3D68}" type="pres">
      <dgm:prSet presAssocID="{3F8399F5-0A4F-42C8-8647-3A235E05EA51}" presName="Name111" presStyleLbl="parChTrans1D2" presStyleIdx="0" presStyleCnt="2"/>
      <dgm:spPr/>
      <dgm:t>
        <a:bodyPr/>
        <a:lstStyle/>
        <a:p>
          <a:endParaRPr lang="en-US"/>
        </a:p>
      </dgm:t>
    </dgm:pt>
    <dgm:pt modelId="{E6EE80D3-E116-4A14-BA13-50E2CFF9EA07}" type="pres">
      <dgm:prSet presAssocID="{60C9526F-5FBD-4B8E-98E7-212CD70BBEE5}" presName="hierRoot3" presStyleCnt="0">
        <dgm:presLayoutVars>
          <dgm:hierBranch val="init"/>
        </dgm:presLayoutVars>
      </dgm:prSet>
      <dgm:spPr/>
    </dgm:pt>
    <dgm:pt modelId="{126297BB-62A9-463A-85E1-7BD88DFEC772}" type="pres">
      <dgm:prSet presAssocID="{60C9526F-5FBD-4B8E-98E7-212CD70BBEE5}" presName="rootComposite3" presStyleCnt="0"/>
      <dgm:spPr/>
    </dgm:pt>
    <dgm:pt modelId="{551D79A6-4F4C-4876-946A-A0248C509D3E}" type="pres">
      <dgm:prSet presAssocID="{60C9526F-5FBD-4B8E-98E7-212CD70BBEE5}" presName="rootText3" presStyleLbl="asst1" presStyleIdx="0" presStyleCnt="3">
        <dgm:presLayoutVars>
          <dgm:chPref val="3"/>
        </dgm:presLayoutVars>
      </dgm:prSet>
      <dgm:spPr/>
      <dgm:t>
        <a:bodyPr/>
        <a:lstStyle/>
        <a:p>
          <a:endParaRPr lang="en-US"/>
        </a:p>
      </dgm:t>
    </dgm:pt>
    <dgm:pt modelId="{01EF2E7F-D252-4209-A71A-E8C67FDEE67F}" type="pres">
      <dgm:prSet presAssocID="{60C9526F-5FBD-4B8E-98E7-212CD70BBEE5}" presName="rootConnector3" presStyleLbl="asst1" presStyleIdx="0" presStyleCnt="3"/>
      <dgm:spPr/>
      <dgm:t>
        <a:bodyPr/>
        <a:lstStyle/>
        <a:p>
          <a:endParaRPr lang="en-US"/>
        </a:p>
      </dgm:t>
    </dgm:pt>
    <dgm:pt modelId="{11204B0A-DC74-4C22-91D2-1EAD4C66CA1B}" type="pres">
      <dgm:prSet presAssocID="{60C9526F-5FBD-4B8E-98E7-212CD70BBEE5}" presName="hierChild6" presStyleCnt="0"/>
      <dgm:spPr/>
    </dgm:pt>
    <dgm:pt modelId="{27CF0EF9-8085-4D34-9EAA-B1ACF212EB38}" type="pres">
      <dgm:prSet presAssocID="{D2156FE8-06CA-4475-B019-0F7E5C6A8360}" presName="Name37" presStyleLbl="parChTrans1D3" presStyleIdx="0" presStyleCnt="3"/>
      <dgm:spPr/>
      <dgm:t>
        <a:bodyPr/>
        <a:lstStyle/>
        <a:p>
          <a:endParaRPr lang="en-US"/>
        </a:p>
      </dgm:t>
    </dgm:pt>
    <dgm:pt modelId="{7E2566D2-9718-4D2E-BA88-05BFFBA56DD1}" type="pres">
      <dgm:prSet presAssocID="{6FEA5FCA-E69F-43A0-A00A-44825C2BD58E}" presName="hierRoot2" presStyleCnt="0">
        <dgm:presLayoutVars>
          <dgm:hierBranch val="init"/>
        </dgm:presLayoutVars>
      </dgm:prSet>
      <dgm:spPr/>
    </dgm:pt>
    <dgm:pt modelId="{8B9CB0DD-7719-489D-9D63-C0DDD4CE8183}" type="pres">
      <dgm:prSet presAssocID="{6FEA5FCA-E69F-43A0-A00A-44825C2BD58E}" presName="rootComposite" presStyleCnt="0"/>
      <dgm:spPr/>
    </dgm:pt>
    <dgm:pt modelId="{E80847EE-D80E-4148-8061-20AE75FCA068}" type="pres">
      <dgm:prSet presAssocID="{6FEA5FCA-E69F-43A0-A00A-44825C2BD58E}" presName="rootText" presStyleLbl="node3" presStyleIdx="0" presStyleCnt="2" custScaleX="181510" custScaleY="129110">
        <dgm:presLayoutVars>
          <dgm:chPref val="3"/>
        </dgm:presLayoutVars>
      </dgm:prSet>
      <dgm:spPr/>
      <dgm:t>
        <a:bodyPr/>
        <a:lstStyle/>
        <a:p>
          <a:endParaRPr lang="en-US"/>
        </a:p>
      </dgm:t>
    </dgm:pt>
    <dgm:pt modelId="{ECBFA6F4-D9AA-474D-970E-DD4C919FB9B5}" type="pres">
      <dgm:prSet presAssocID="{6FEA5FCA-E69F-43A0-A00A-44825C2BD58E}" presName="rootConnector" presStyleLbl="node3" presStyleIdx="0" presStyleCnt="2"/>
      <dgm:spPr/>
      <dgm:t>
        <a:bodyPr/>
        <a:lstStyle/>
        <a:p>
          <a:endParaRPr lang="en-US"/>
        </a:p>
      </dgm:t>
    </dgm:pt>
    <dgm:pt modelId="{45AABA6C-AE5A-4152-849A-71363F9B5450}" type="pres">
      <dgm:prSet presAssocID="{6FEA5FCA-E69F-43A0-A00A-44825C2BD58E}" presName="hierChild4" presStyleCnt="0"/>
      <dgm:spPr/>
    </dgm:pt>
    <dgm:pt modelId="{31CFA445-654D-48DC-9C4A-58202BD011F5}" type="pres">
      <dgm:prSet presAssocID="{6FEA5FCA-E69F-43A0-A00A-44825C2BD58E}" presName="hierChild5" presStyleCnt="0"/>
      <dgm:spPr/>
    </dgm:pt>
    <dgm:pt modelId="{339812F6-8E3F-4746-940A-6008677BCEC6}" type="pres">
      <dgm:prSet presAssocID="{3E59B50D-15B5-4F32-9FFA-C01715BC04B4}" presName="Name37" presStyleLbl="parChTrans1D3" presStyleIdx="1" presStyleCnt="3"/>
      <dgm:spPr/>
      <dgm:t>
        <a:bodyPr/>
        <a:lstStyle/>
        <a:p>
          <a:endParaRPr lang="en-US"/>
        </a:p>
      </dgm:t>
    </dgm:pt>
    <dgm:pt modelId="{0A9F57BC-CBA3-4C58-B403-10F9A8E19115}" type="pres">
      <dgm:prSet presAssocID="{D98C0D2B-D19D-453E-A10B-1A13076ACB4A}" presName="hierRoot2" presStyleCnt="0">
        <dgm:presLayoutVars>
          <dgm:hierBranch val="init"/>
        </dgm:presLayoutVars>
      </dgm:prSet>
      <dgm:spPr/>
    </dgm:pt>
    <dgm:pt modelId="{BCDE7941-B673-4464-9462-D2EF6F27A42F}" type="pres">
      <dgm:prSet presAssocID="{D98C0D2B-D19D-453E-A10B-1A13076ACB4A}" presName="rootComposite" presStyleCnt="0"/>
      <dgm:spPr/>
    </dgm:pt>
    <dgm:pt modelId="{E238BC42-1987-4FEC-BCFA-CDF84B811B87}" type="pres">
      <dgm:prSet presAssocID="{D98C0D2B-D19D-453E-A10B-1A13076ACB4A}" presName="rootText" presStyleLbl="node3" presStyleIdx="1" presStyleCnt="2" custScaleX="190882">
        <dgm:presLayoutVars>
          <dgm:chPref val="3"/>
        </dgm:presLayoutVars>
      </dgm:prSet>
      <dgm:spPr/>
      <dgm:t>
        <a:bodyPr/>
        <a:lstStyle/>
        <a:p>
          <a:endParaRPr lang="en-US"/>
        </a:p>
      </dgm:t>
    </dgm:pt>
    <dgm:pt modelId="{D25E0776-3B2E-46CF-9358-99523BCD01F7}" type="pres">
      <dgm:prSet presAssocID="{D98C0D2B-D19D-453E-A10B-1A13076ACB4A}" presName="rootConnector" presStyleLbl="node3" presStyleIdx="1" presStyleCnt="2"/>
      <dgm:spPr/>
      <dgm:t>
        <a:bodyPr/>
        <a:lstStyle/>
        <a:p>
          <a:endParaRPr lang="en-US"/>
        </a:p>
      </dgm:t>
    </dgm:pt>
    <dgm:pt modelId="{8376E5C7-740A-4847-913E-459E60535B90}" type="pres">
      <dgm:prSet presAssocID="{D98C0D2B-D19D-453E-A10B-1A13076ACB4A}" presName="hierChild4" presStyleCnt="0"/>
      <dgm:spPr/>
    </dgm:pt>
    <dgm:pt modelId="{E8B7698E-EBD1-4BF6-98FF-FE5C0166116B}" type="pres">
      <dgm:prSet presAssocID="{D98C0D2B-D19D-453E-A10B-1A13076ACB4A}" presName="hierChild5" presStyleCnt="0"/>
      <dgm:spPr/>
    </dgm:pt>
    <dgm:pt modelId="{9E19302E-757F-40F8-85EA-63253B15C162}" type="pres">
      <dgm:prSet presAssocID="{60C9526F-5FBD-4B8E-98E7-212CD70BBEE5}" presName="hierChild7" presStyleCnt="0"/>
      <dgm:spPr/>
    </dgm:pt>
    <dgm:pt modelId="{CC1D8729-9F2F-46E7-98D9-8333853357D7}" type="pres">
      <dgm:prSet presAssocID="{C71561D6-5146-4316-8C7B-AF4D75015FE8}" presName="Name111" presStyleLbl="parChTrans1D2" presStyleIdx="1" presStyleCnt="2"/>
      <dgm:spPr/>
      <dgm:t>
        <a:bodyPr/>
        <a:lstStyle/>
        <a:p>
          <a:endParaRPr lang="en-US"/>
        </a:p>
      </dgm:t>
    </dgm:pt>
    <dgm:pt modelId="{5ED240C5-2893-465A-8B85-A3B80CCD96AC}" type="pres">
      <dgm:prSet presAssocID="{398E308F-B093-4476-B94A-06613DD05631}" presName="hierRoot3" presStyleCnt="0">
        <dgm:presLayoutVars>
          <dgm:hierBranch val="init"/>
        </dgm:presLayoutVars>
      </dgm:prSet>
      <dgm:spPr/>
    </dgm:pt>
    <dgm:pt modelId="{68C47AD9-BCBB-431D-93B6-F1FAFD066B5F}" type="pres">
      <dgm:prSet presAssocID="{398E308F-B093-4476-B94A-06613DD05631}" presName="rootComposite3" presStyleCnt="0"/>
      <dgm:spPr/>
    </dgm:pt>
    <dgm:pt modelId="{F1B3A38F-2B40-4DAC-B37F-3F21764720DA}" type="pres">
      <dgm:prSet presAssocID="{398E308F-B093-4476-B94A-06613DD05631}" presName="rootText3" presStyleLbl="asst1" presStyleIdx="1" presStyleCnt="3" custLinFactNeighborX="10907" custLinFactNeighborY="-345">
        <dgm:presLayoutVars>
          <dgm:chPref val="3"/>
        </dgm:presLayoutVars>
      </dgm:prSet>
      <dgm:spPr/>
      <dgm:t>
        <a:bodyPr/>
        <a:lstStyle/>
        <a:p>
          <a:endParaRPr lang="en-US"/>
        </a:p>
      </dgm:t>
    </dgm:pt>
    <dgm:pt modelId="{EE175A48-D92E-4F09-937B-96370B536FCB}" type="pres">
      <dgm:prSet presAssocID="{398E308F-B093-4476-B94A-06613DD05631}" presName="rootConnector3" presStyleLbl="asst1" presStyleIdx="1" presStyleCnt="3"/>
      <dgm:spPr/>
      <dgm:t>
        <a:bodyPr/>
        <a:lstStyle/>
        <a:p>
          <a:endParaRPr lang="en-US"/>
        </a:p>
      </dgm:t>
    </dgm:pt>
    <dgm:pt modelId="{42DD6286-A3A2-425B-9693-0926F24EEF4F}" type="pres">
      <dgm:prSet presAssocID="{398E308F-B093-4476-B94A-06613DD05631}" presName="hierChild6" presStyleCnt="0"/>
      <dgm:spPr/>
    </dgm:pt>
    <dgm:pt modelId="{29BAD602-53FF-478D-9A71-BE3B031B1A13}" type="pres">
      <dgm:prSet presAssocID="{398E308F-B093-4476-B94A-06613DD05631}" presName="hierChild7" presStyleCnt="0"/>
      <dgm:spPr/>
    </dgm:pt>
    <dgm:pt modelId="{90B207E8-AE9B-44F6-9841-7489BB226618}" type="pres">
      <dgm:prSet presAssocID="{930F733A-1F0A-463A-85E0-7D316DFD79A0}" presName="Name111" presStyleLbl="parChTrans1D3" presStyleIdx="2" presStyleCnt="3"/>
      <dgm:spPr/>
      <dgm:t>
        <a:bodyPr/>
        <a:lstStyle/>
        <a:p>
          <a:endParaRPr lang="en-US"/>
        </a:p>
      </dgm:t>
    </dgm:pt>
    <dgm:pt modelId="{D136B4C9-E0F7-46D5-B804-B29D1F0813A8}" type="pres">
      <dgm:prSet presAssocID="{54E25817-DBC4-4D22-82CA-4C810477065C}" presName="hierRoot3" presStyleCnt="0">
        <dgm:presLayoutVars>
          <dgm:hierBranch val="init"/>
        </dgm:presLayoutVars>
      </dgm:prSet>
      <dgm:spPr/>
    </dgm:pt>
    <dgm:pt modelId="{D2F8E0B8-C87E-4FB1-A86A-2A17ED323474}" type="pres">
      <dgm:prSet presAssocID="{54E25817-DBC4-4D22-82CA-4C810477065C}" presName="rootComposite3" presStyleCnt="0"/>
      <dgm:spPr/>
    </dgm:pt>
    <dgm:pt modelId="{2F4FCFC7-6EC5-41F8-91FF-FC309F122DEC}" type="pres">
      <dgm:prSet presAssocID="{54E25817-DBC4-4D22-82CA-4C810477065C}" presName="rootText3" presStyleLbl="asst1" presStyleIdx="2" presStyleCnt="3">
        <dgm:presLayoutVars>
          <dgm:chPref val="3"/>
        </dgm:presLayoutVars>
      </dgm:prSet>
      <dgm:spPr/>
      <dgm:t>
        <a:bodyPr/>
        <a:lstStyle/>
        <a:p>
          <a:endParaRPr lang="en-US"/>
        </a:p>
      </dgm:t>
    </dgm:pt>
    <dgm:pt modelId="{9307EFF8-C9C9-45A9-BE81-DF7AAFD6FA6A}" type="pres">
      <dgm:prSet presAssocID="{54E25817-DBC4-4D22-82CA-4C810477065C}" presName="rootConnector3" presStyleLbl="asst1" presStyleIdx="2" presStyleCnt="3"/>
      <dgm:spPr/>
      <dgm:t>
        <a:bodyPr/>
        <a:lstStyle/>
        <a:p>
          <a:endParaRPr lang="en-US"/>
        </a:p>
      </dgm:t>
    </dgm:pt>
    <dgm:pt modelId="{58BA7631-2EED-4831-9A69-34DF371C07E6}" type="pres">
      <dgm:prSet presAssocID="{54E25817-DBC4-4D22-82CA-4C810477065C}" presName="hierChild6" presStyleCnt="0"/>
      <dgm:spPr/>
    </dgm:pt>
    <dgm:pt modelId="{23DB7D78-B603-4AEB-BD63-247AC291F507}" type="pres">
      <dgm:prSet presAssocID="{54E25817-DBC4-4D22-82CA-4C810477065C}" presName="hierChild7" presStyleCnt="0"/>
      <dgm:spPr/>
    </dgm:pt>
  </dgm:ptLst>
  <dgm:cxnLst>
    <dgm:cxn modelId="{9EAD5E35-F1BA-4407-ABFF-F5D1DFA60201}" type="presOf" srcId="{6FEA5FCA-E69F-43A0-A00A-44825C2BD58E}" destId="{E80847EE-D80E-4148-8061-20AE75FCA068}" srcOrd="0" destOrd="0" presId="urn:microsoft.com/office/officeart/2005/8/layout/orgChart1"/>
    <dgm:cxn modelId="{8315D5E1-B324-4F72-8707-CE1EBF95AE72}" srcId="{C7490409-A71F-4D4F-BC6F-418519DD819D}" destId="{60C9526F-5FBD-4B8E-98E7-212CD70BBEE5}" srcOrd="0" destOrd="0" parTransId="{3F8399F5-0A4F-42C8-8647-3A235E05EA51}" sibTransId="{6E24C33F-B5E0-4799-AF65-0842D13F2B88}"/>
    <dgm:cxn modelId="{E15FFEB1-DDE1-4F70-ABA1-D253A4092010}" type="presOf" srcId="{6FEA5FCA-E69F-43A0-A00A-44825C2BD58E}" destId="{ECBFA6F4-D9AA-474D-970E-DD4C919FB9B5}" srcOrd="1" destOrd="0" presId="urn:microsoft.com/office/officeart/2005/8/layout/orgChart1"/>
    <dgm:cxn modelId="{FCCC5AE2-C367-422D-A051-9CF2FFF89B4D}" type="presOf" srcId="{54E25817-DBC4-4D22-82CA-4C810477065C}" destId="{9307EFF8-C9C9-45A9-BE81-DF7AAFD6FA6A}" srcOrd="1" destOrd="0" presId="urn:microsoft.com/office/officeart/2005/8/layout/orgChart1"/>
    <dgm:cxn modelId="{8AE31789-9E25-491A-A64D-5B071C4F21D6}" type="presOf" srcId="{C7490409-A71F-4D4F-BC6F-418519DD819D}" destId="{2B98F6DE-820C-466B-BC35-6BA9966202F5}" srcOrd="1" destOrd="0" presId="urn:microsoft.com/office/officeart/2005/8/layout/orgChart1"/>
    <dgm:cxn modelId="{A8582848-74F5-4D99-BD43-E07ABE9EA53B}" srcId="{398E308F-B093-4476-B94A-06613DD05631}" destId="{54E25817-DBC4-4D22-82CA-4C810477065C}" srcOrd="0" destOrd="0" parTransId="{930F733A-1F0A-463A-85E0-7D316DFD79A0}" sibTransId="{4E02FB3E-203A-4D13-806A-D9A126EC5658}"/>
    <dgm:cxn modelId="{63BE8A7D-D21C-40FA-85C6-A35623063C31}" type="presOf" srcId="{398E308F-B093-4476-B94A-06613DD05631}" destId="{EE175A48-D92E-4F09-937B-96370B536FCB}" srcOrd="1" destOrd="0" presId="urn:microsoft.com/office/officeart/2005/8/layout/orgChart1"/>
    <dgm:cxn modelId="{66CFED2E-827F-4ED0-884C-D287C69A8E69}" type="presOf" srcId="{54E25817-DBC4-4D22-82CA-4C810477065C}" destId="{2F4FCFC7-6EC5-41F8-91FF-FC309F122DEC}" srcOrd="0" destOrd="0" presId="urn:microsoft.com/office/officeart/2005/8/layout/orgChart1"/>
    <dgm:cxn modelId="{45310B9D-8C5F-401B-BF5A-BE92583274C1}" type="presOf" srcId="{D98C0D2B-D19D-453E-A10B-1A13076ACB4A}" destId="{D25E0776-3B2E-46CF-9358-99523BCD01F7}" srcOrd="1" destOrd="0" presId="urn:microsoft.com/office/officeart/2005/8/layout/orgChart1"/>
    <dgm:cxn modelId="{B1A3BF53-DBFE-4946-B6FF-E6836B954D20}" srcId="{60C9526F-5FBD-4B8E-98E7-212CD70BBEE5}" destId="{D98C0D2B-D19D-453E-A10B-1A13076ACB4A}" srcOrd="1" destOrd="0" parTransId="{3E59B50D-15B5-4F32-9FFA-C01715BC04B4}" sibTransId="{8B0CDB62-BC4C-4BF5-B762-325CD8E1DA86}"/>
    <dgm:cxn modelId="{B33C0CED-D4E3-439E-BF06-9FDBE96A34AC}" type="presOf" srcId="{398E308F-B093-4476-B94A-06613DD05631}" destId="{F1B3A38F-2B40-4DAC-B37F-3F21764720DA}" srcOrd="0" destOrd="0" presId="urn:microsoft.com/office/officeart/2005/8/layout/orgChart1"/>
    <dgm:cxn modelId="{DB459251-1124-4D8F-A98C-6803BCE2623C}" type="presOf" srcId="{C7490409-A71F-4D4F-BC6F-418519DD819D}" destId="{27D77B97-0321-4DA8-A535-8C2A2198DABD}" srcOrd="0" destOrd="0" presId="urn:microsoft.com/office/officeart/2005/8/layout/orgChart1"/>
    <dgm:cxn modelId="{C5E90914-0B23-4CBF-9696-B973F4D58FC0}" type="presOf" srcId="{0F9FB5D7-3DDF-4A6B-A5F8-E011DC8D1C29}" destId="{A20CE4AE-F3B0-4480-AEB6-47E60274B535}" srcOrd="0" destOrd="0" presId="urn:microsoft.com/office/officeart/2005/8/layout/orgChart1"/>
    <dgm:cxn modelId="{2B7B050B-8575-47DA-AC1C-D84AE2C88A90}" type="presOf" srcId="{D98C0D2B-D19D-453E-A10B-1A13076ACB4A}" destId="{E238BC42-1987-4FEC-BCFA-CDF84B811B87}" srcOrd="0" destOrd="0" presId="urn:microsoft.com/office/officeart/2005/8/layout/orgChart1"/>
    <dgm:cxn modelId="{5A90F101-29A1-4C59-93E6-C686C6FEBFCA}" srcId="{60C9526F-5FBD-4B8E-98E7-212CD70BBEE5}" destId="{6FEA5FCA-E69F-43A0-A00A-44825C2BD58E}" srcOrd="0" destOrd="0" parTransId="{D2156FE8-06CA-4475-B019-0F7E5C6A8360}" sibTransId="{7DA96389-58DB-4983-B07F-0490A8FB1673}"/>
    <dgm:cxn modelId="{E3AD39A7-4259-47F0-BFA6-1DCFBD0995E2}" type="presOf" srcId="{3E59B50D-15B5-4F32-9FFA-C01715BC04B4}" destId="{339812F6-8E3F-4746-940A-6008677BCEC6}" srcOrd="0" destOrd="0" presId="urn:microsoft.com/office/officeart/2005/8/layout/orgChart1"/>
    <dgm:cxn modelId="{87335B0A-0867-49FB-A62B-9E435A14DA13}" srcId="{C7490409-A71F-4D4F-BC6F-418519DD819D}" destId="{398E308F-B093-4476-B94A-06613DD05631}" srcOrd="1" destOrd="0" parTransId="{C71561D6-5146-4316-8C7B-AF4D75015FE8}" sibTransId="{77914ADF-AF22-4A3B-B449-FD094D7DDAE0}"/>
    <dgm:cxn modelId="{574B880C-0021-445F-B3DC-6E93E793E9F9}" srcId="{0F9FB5D7-3DDF-4A6B-A5F8-E011DC8D1C29}" destId="{C7490409-A71F-4D4F-BC6F-418519DD819D}" srcOrd="0" destOrd="0" parTransId="{A10B77AC-3AAF-4E65-BEBD-17390C1CF9F4}" sibTransId="{694DA689-D084-46F2-A846-B7E46323AF67}"/>
    <dgm:cxn modelId="{446DA9A2-BCEF-4C71-B6FC-01213CDC2820}" type="presOf" srcId="{3F8399F5-0A4F-42C8-8647-3A235E05EA51}" destId="{8FF4A5AB-9129-4B93-B0EF-A01B10FE3D68}" srcOrd="0" destOrd="0" presId="urn:microsoft.com/office/officeart/2005/8/layout/orgChart1"/>
    <dgm:cxn modelId="{7C30F78C-ECE8-4350-968E-331A0673FC86}" type="presOf" srcId="{C71561D6-5146-4316-8C7B-AF4D75015FE8}" destId="{CC1D8729-9F2F-46E7-98D9-8333853357D7}" srcOrd="0" destOrd="0" presId="urn:microsoft.com/office/officeart/2005/8/layout/orgChart1"/>
    <dgm:cxn modelId="{ED7145C3-AF6B-4566-9018-0C268F5BEEA5}" type="presOf" srcId="{930F733A-1F0A-463A-85E0-7D316DFD79A0}" destId="{90B207E8-AE9B-44F6-9841-7489BB226618}" srcOrd="0" destOrd="0" presId="urn:microsoft.com/office/officeart/2005/8/layout/orgChart1"/>
    <dgm:cxn modelId="{F26BA4AA-D2B6-4C26-ADCC-933F85B0094E}" type="presOf" srcId="{D2156FE8-06CA-4475-B019-0F7E5C6A8360}" destId="{27CF0EF9-8085-4D34-9EAA-B1ACF212EB38}" srcOrd="0" destOrd="0" presId="urn:microsoft.com/office/officeart/2005/8/layout/orgChart1"/>
    <dgm:cxn modelId="{31635F58-C1A5-44A1-87D0-0CA03B6315BA}" type="presOf" srcId="{60C9526F-5FBD-4B8E-98E7-212CD70BBEE5}" destId="{01EF2E7F-D252-4209-A71A-E8C67FDEE67F}" srcOrd="1" destOrd="0" presId="urn:microsoft.com/office/officeart/2005/8/layout/orgChart1"/>
    <dgm:cxn modelId="{199BDA8D-DAD3-43A2-AE81-9F929FD44DA9}" type="presOf" srcId="{60C9526F-5FBD-4B8E-98E7-212CD70BBEE5}" destId="{551D79A6-4F4C-4876-946A-A0248C509D3E}" srcOrd="0" destOrd="0" presId="urn:microsoft.com/office/officeart/2005/8/layout/orgChart1"/>
    <dgm:cxn modelId="{33D67851-B4A8-47FE-A329-9D4C1AE95154}" type="presParOf" srcId="{A20CE4AE-F3B0-4480-AEB6-47E60274B535}" destId="{6B737261-66E0-4BE0-8DB8-EFB079382B60}" srcOrd="0" destOrd="0" presId="urn:microsoft.com/office/officeart/2005/8/layout/orgChart1"/>
    <dgm:cxn modelId="{C3CB43A4-CF34-471B-A475-16C46A9D4446}" type="presParOf" srcId="{6B737261-66E0-4BE0-8DB8-EFB079382B60}" destId="{16383A77-6CF6-48AF-812D-87B691D14D9C}" srcOrd="0" destOrd="0" presId="urn:microsoft.com/office/officeart/2005/8/layout/orgChart1"/>
    <dgm:cxn modelId="{0D0C27D7-300E-4F30-9897-53F095EFF19E}" type="presParOf" srcId="{16383A77-6CF6-48AF-812D-87B691D14D9C}" destId="{27D77B97-0321-4DA8-A535-8C2A2198DABD}" srcOrd="0" destOrd="0" presId="urn:microsoft.com/office/officeart/2005/8/layout/orgChart1"/>
    <dgm:cxn modelId="{7D63DECA-8CBB-41D5-BC95-A45A1388D2BF}" type="presParOf" srcId="{16383A77-6CF6-48AF-812D-87B691D14D9C}" destId="{2B98F6DE-820C-466B-BC35-6BA9966202F5}" srcOrd="1" destOrd="0" presId="urn:microsoft.com/office/officeart/2005/8/layout/orgChart1"/>
    <dgm:cxn modelId="{8B78893F-56E7-4A40-97DF-6DD95A000F16}" type="presParOf" srcId="{6B737261-66E0-4BE0-8DB8-EFB079382B60}" destId="{F1ECE9C2-6414-4ED1-B19E-DDCF88CB0FA8}" srcOrd="1" destOrd="0" presId="urn:microsoft.com/office/officeart/2005/8/layout/orgChart1"/>
    <dgm:cxn modelId="{2934B58F-896C-4A78-9996-B92135108183}" type="presParOf" srcId="{6B737261-66E0-4BE0-8DB8-EFB079382B60}" destId="{5DC5E108-7CEE-4B1D-AFAB-431224583103}" srcOrd="2" destOrd="0" presId="urn:microsoft.com/office/officeart/2005/8/layout/orgChart1"/>
    <dgm:cxn modelId="{A65DBBAB-1D39-40D4-8209-8737A1D1919B}" type="presParOf" srcId="{5DC5E108-7CEE-4B1D-AFAB-431224583103}" destId="{8FF4A5AB-9129-4B93-B0EF-A01B10FE3D68}" srcOrd="0" destOrd="0" presId="urn:microsoft.com/office/officeart/2005/8/layout/orgChart1"/>
    <dgm:cxn modelId="{AEA91009-6815-4D1E-B7CD-671301BD7EB0}" type="presParOf" srcId="{5DC5E108-7CEE-4B1D-AFAB-431224583103}" destId="{E6EE80D3-E116-4A14-BA13-50E2CFF9EA07}" srcOrd="1" destOrd="0" presId="urn:microsoft.com/office/officeart/2005/8/layout/orgChart1"/>
    <dgm:cxn modelId="{B504F641-2272-4937-A490-B92557D1FA53}" type="presParOf" srcId="{E6EE80D3-E116-4A14-BA13-50E2CFF9EA07}" destId="{126297BB-62A9-463A-85E1-7BD88DFEC772}" srcOrd="0" destOrd="0" presId="urn:microsoft.com/office/officeart/2005/8/layout/orgChart1"/>
    <dgm:cxn modelId="{86EB63C3-9651-4424-8517-78C777037D24}" type="presParOf" srcId="{126297BB-62A9-463A-85E1-7BD88DFEC772}" destId="{551D79A6-4F4C-4876-946A-A0248C509D3E}" srcOrd="0" destOrd="0" presId="urn:microsoft.com/office/officeart/2005/8/layout/orgChart1"/>
    <dgm:cxn modelId="{22EC31D6-3094-45EC-812A-2A0700714FEF}" type="presParOf" srcId="{126297BB-62A9-463A-85E1-7BD88DFEC772}" destId="{01EF2E7F-D252-4209-A71A-E8C67FDEE67F}" srcOrd="1" destOrd="0" presId="urn:microsoft.com/office/officeart/2005/8/layout/orgChart1"/>
    <dgm:cxn modelId="{5AB0CA81-7870-4F71-A96C-2B5BFD0ACC05}" type="presParOf" srcId="{E6EE80D3-E116-4A14-BA13-50E2CFF9EA07}" destId="{11204B0A-DC74-4C22-91D2-1EAD4C66CA1B}" srcOrd="1" destOrd="0" presId="urn:microsoft.com/office/officeart/2005/8/layout/orgChart1"/>
    <dgm:cxn modelId="{68C17378-3E83-4844-A42E-F0C061129690}" type="presParOf" srcId="{11204B0A-DC74-4C22-91D2-1EAD4C66CA1B}" destId="{27CF0EF9-8085-4D34-9EAA-B1ACF212EB38}" srcOrd="0" destOrd="0" presId="urn:microsoft.com/office/officeart/2005/8/layout/orgChart1"/>
    <dgm:cxn modelId="{FDF7DEE6-2A95-4A10-B488-31F857962744}" type="presParOf" srcId="{11204B0A-DC74-4C22-91D2-1EAD4C66CA1B}" destId="{7E2566D2-9718-4D2E-BA88-05BFFBA56DD1}" srcOrd="1" destOrd="0" presId="urn:microsoft.com/office/officeart/2005/8/layout/orgChart1"/>
    <dgm:cxn modelId="{2B30FF73-FC01-4E9F-B85B-3E6A7E1AE01A}" type="presParOf" srcId="{7E2566D2-9718-4D2E-BA88-05BFFBA56DD1}" destId="{8B9CB0DD-7719-489D-9D63-C0DDD4CE8183}" srcOrd="0" destOrd="0" presId="urn:microsoft.com/office/officeart/2005/8/layout/orgChart1"/>
    <dgm:cxn modelId="{3005DD64-9AA3-4F0F-A70D-1B4386750A3A}" type="presParOf" srcId="{8B9CB0DD-7719-489D-9D63-C0DDD4CE8183}" destId="{E80847EE-D80E-4148-8061-20AE75FCA068}" srcOrd="0" destOrd="0" presId="urn:microsoft.com/office/officeart/2005/8/layout/orgChart1"/>
    <dgm:cxn modelId="{23E185D3-A32F-48BD-9C25-B2997547CC91}" type="presParOf" srcId="{8B9CB0DD-7719-489D-9D63-C0DDD4CE8183}" destId="{ECBFA6F4-D9AA-474D-970E-DD4C919FB9B5}" srcOrd="1" destOrd="0" presId="urn:microsoft.com/office/officeart/2005/8/layout/orgChart1"/>
    <dgm:cxn modelId="{1036DA29-0D88-4036-85C1-822D9D39FAD1}" type="presParOf" srcId="{7E2566D2-9718-4D2E-BA88-05BFFBA56DD1}" destId="{45AABA6C-AE5A-4152-849A-71363F9B5450}" srcOrd="1" destOrd="0" presId="urn:microsoft.com/office/officeart/2005/8/layout/orgChart1"/>
    <dgm:cxn modelId="{E96981AE-D099-46EF-A0A0-A4918EF53FF4}" type="presParOf" srcId="{7E2566D2-9718-4D2E-BA88-05BFFBA56DD1}" destId="{31CFA445-654D-48DC-9C4A-58202BD011F5}" srcOrd="2" destOrd="0" presId="urn:microsoft.com/office/officeart/2005/8/layout/orgChart1"/>
    <dgm:cxn modelId="{34FD5AB0-3B02-40E7-9D94-CA1C6771870A}" type="presParOf" srcId="{11204B0A-DC74-4C22-91D2-1EAD4C66CA1B}" destId="{339812F6-8E3F-4746-940A-6008677BCEC6}" srcOrd="2" destOrd="0" presId="urn:microsoft.com/office/officeart/2005/8/layout/orgChart1"/>
    <dgm:cxn modelId="{2CF2984B-4220-42E7-91B2-D2B38BD1EB16}" type="presParOf" srcId="{11204B0A-DC74-4C22-91D2-1EAD4C66CA1B}" destId="{0A9F57BC-CBA3-4C58-B403-10F9A8E19115}" srcOrd="3" destOrd="0" presId="urn:microsoft.com/office/officeart/2005/8/layout/orgChart1"/>
    <dgm:cxn modelId="{9CD4A5B6-5F2D-408D-88C5-C18B6F88D12A}" type="presParOf" srcId="{0A9F57BC-CBA3-4C58-B403-10F9A8E19115}" destId="{BCDE7941-B673-4464-9462-D2EF6F27A42F}" srcOrd="0" destOrd="0" presId="urn:microsoft.com/office/officeart/2005/8/layout/orgChart1"/>
    <dgm:cxn modelId="{327CFA62-F309-41F5-8BDA-7F544669174D}" type="presParOf" srcId="{BCDE7941-B673-4464-9462-D2EF6F27A42F}" destId="{E238BC42-1987-4FEC-BCFA-CDF84B811B87}" srcOrd="0" destOrd="0" presId="urn:microsoft.com/office/officeart/2005/8/layout/orgChart1"/>
    <dgm:cxn modelId="{7D17B364-A828-4C9A-9EE4-B798A30326BE}" type="presParOf" srcId="{BCDE7941-B673-4464-9462-D2EF6F27A42F}" destId="{D25E0776-3B2E-46CF-9358-99523BCD01F7}" srcOrd="1" destOrd="0" presId="urn:microsoft.com/office/officeart/2005/8/layout/orgChart1"/>
    <dgm:cxn modelId="{72BA12D6-B4D0-42B1-BCAA-DE5C9B5CBAF4}" type="presParOf" srcId="{0A9F57BC-CBA3-4C58-B403-10F9A8E19115}" destId="{8376E5C7-740A-4847-913E-459E60535B90}" srcOrd="1" destOrd="0" presId="urn:microsoft.com/office/officeart/2005/8/layout/orgChart1"/>
    <dgm:cxn modelId="{58872D44-430E-41F9-9B0B-579DB94C6C18}" type="presParOf" srcId="{0A9F57BC-CBA3-4C58-B403-10F9A8E19115}" destId="{E8B7698E-EBD1-4BF6-98FF-FE5C0166116B}" srcOrd="2" destOrd="0" presId="urn:microsoft.com/office/officeart/2005/8/layout/orgChart1"/>
    <dgm:cxn modelId="{F955AAB7-5FEA-4FCF-8FBF-2A8417E32AB3}" type="presParOf" srcId="{E6EE80D3-E116-4A14-BA13-50E2CFF9EA07}" destId="{9E19302E-757F-40F8-85EA-63253B15C162}" srcOrd="2" destOrd="0" presId="urn:microsoft.com/office/officeart/2005/8/layout/orgChart1"/>
    <dgm:cxn modelId="{2A7E276C-3430-4D39-B73B-3C4230ED6597}" type="presParOf" srcId="{5DC5E108-7CEE-4B1D-AFAB-431224583103}" destId="{CC1D8729-9F2F-46E7-98D9-8333853357D7}" srcOrd="2" destOrd="0" presId="urn:microsoft.com/office/officeart/2005/8/layout/orgChart1"/>
    <dgm:cxn modelId="{38B196E4-4A28-456A-8FF4-439A2A407A8A}" type="presParOf" srcId="{5DC5E108-7CEE-4B1D-AFAB-431224583103}" destId="{5ED240C5-2893-465A-8B85-A3B80CCD96AC}" srcOrd="3" destOrd="0" presId="urn:microsoft.com/office/officeart/2005/8/layout/orgChart1"/>
    <dgm:cxn modelId="{C63E8011-24A0-4027-9347-4E262DA4F735}" type="presParOf" srcId="{5ED240C5-2893-465A-8B85-A3B80CCD96AC}" destId="{68C47AD9-BCBB-431D-93B6-F1FAFD066B5F}" srcOrd="0" destOrd="0" presId="urn:microsoft.com/office/officeart/2005/8/layout/orgChart1"/>
    <dgm:cxn modelId="{4A6B83E8-93F5-427E-9BE0-D3FFB5A860A2}" type="presParOf" srcId="{68C47AD9-BCBB-431D-93B6-F1FAFD066B5F}" destId="{F1B3A38F-2B40-4DAC-B37F-3F21764720DA}" srcOrd="0" destOrd="0" presId="urn:microsoft.com/office/officeart/2005/8/layout/orgChart1"/>
    <dgm:cxn modelId="{9D5AD129-E8D7-4A52-902A-43DF2702E771}" type="presParOf" srcId="{68C47AD9-BCBB-431D-93B6-F1FAFD066B5F}" destId="{EE175A48-D92E-4F09-937B-96370B536FCB}" srcOrd="1" destOrd="0" presId="urn:microsoft.com/office/officeart/2005/8/layout/orgChart1"/>
    <dgm:cxn modelId="{9AA297BB-D8B5-4132-839A-71D7BA1C87CB}" type="presParOf" srcId="{5ED240C5-2893-465A-8B85-A3B80CCD96AC}" destId="{42DD6286-A3A2-425B-9693-0926F24EEF4F}" srcOrd="1" destOrd="0" presId="urn:microsoft.com/office/officeart/2005/8/layout/orgChart1"/>
    <dgm:cxn modelId="{4B53E944-52B4-4B59-A699-26068AA92355}" type="presParOf" srcId="{5ED240C5-2893-465A-8B85-A3B80CCD96AC}" destId="{29BAD602-53FF-478D-9A71-BE3B031B1A13}" srcOrd="2" destOrd="0" presId="urn:microsoft.com/office/officeart/2005/8/layout/orgChart1"/>
    <dgm:cxn modelId="{8A8278B9-3392-475D-8842-88212DABB690}" type="presParOf" srcId="{29BAD602-53FF-478D-9A71-BE3B031B1A13}" destId="{90B207E8-AE9B-44F6-9841-7489BB226618}" srcOrd="0" destOrd="0" presId="urn:microsoft.com/office/officeart/2005/8/layout/orgChart1"/>
    <dgm:cxn modelId="{BE2FD3E5-EBDD-4499-AAA7-6368C45C506A}" type="presParOf" srcId="{29BAD602-53FF-478D-9A71-BE3B031B1A13}" destId="{D136B4C9-E0F7-46D5-B804-B29D1F0813A8}" srcOrd="1" destOrd="0" presId="urn:microsoft.com/office/officeart/2005/8/layout/orgChart1"/>
    <dgm:cxn modelId="{99F7FAE0-F364-466C-BE3E-CEAF9900D24E}" type="presParOf" srcId="{D136B4C9-E0F7-46D5-B804-B29D1F0813A8}" destId="{D2F8E0B8-C87E-4FB1-A86A-2A17ED323474}" srcOrd="0" destOrd="0" presId="urn:microsoft.com/office/officeart/2005/8/layout/orgChart1"/>
    <dgm:cxn modelId="{37FC1753-E08B-437D-8DD3-993DE3132CC6}" type="presParOf" srcId="{D2F8E0B8-C87E-4FB1-A86A-2A17ED323474}" destId="{2F4FCFC7-6EC5-41F8-91FF-FC309F122DEC}" srcOrd="0" destOrd="0" presId="urn:microsoft.com/office/officeart/2005/8/layout/orgChart1"/>
    <dgm:cxn modelId="{8A6DEB52-CA43-474B-9991-D5443BB03AC0}" type="presParOf" srcId="{D2F8E0B8-C87E-4FB1-A86A-2A17ED323474}" destId="{9307EFF8-C9C9-45A9-BE81-DF7AAFD6FA6A}" srcOrd="1" destOrd="0" presId="urn:microsoft.com/office/officeart/2005/8/layout/orgChart1"/>
    <dgm:cxn modelId="{8F267C60-358A-499D-8543-BD63A7AF7AFA}" type="presParOf" srcId="{D136B4C9-E0F7-46D5-B804-B29D1F0813A8}" destId="{58BA7631-2EED-4831-9A69-34DF371C07E6}" srcOrd="1" destOrd="0" presId="urn:microsoft.com/office/officeart/2005/8/layout/orgChart1"/>
    <dgm:cxn modelId="{3A0977DC-79CC-44BB-94F1-3DDF08382F67}" type="presParOf" srcId="{D136B4C9-E0F7-46D5-B804-B29D1F0813A8}" destId="{23DB7D78-B603-4AEB-BD63-247AC291F5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9611C-B81D-4607-8AC1-94CA6AAA9CF2}" type="doc">
      <dgm:prSet loTypeId="urn:microsoft.com/office/officeart/2005/8/layout/hProcess9" loCatId="process" qsTypeId="urn:microsoft.com/office/officeart/2005/8/quickstyle/simple1" qsCatId="simple" csTypeId="urn:microsoft.com/office/officeart/2005/8/colors/accent1_2" csCatId="accent1" phldr="1"/>
      <dgm:spPr/>
    </dgm:pt>
    <dgm:pt modelId="{F74C4981-547B-48EE-89A6-C8FBAF22E3D6}">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Pre-accreditation</a:t>
          </a:r>
          <a:endParaRPr lang="en-US" dirty="0"/>
        </a:p>
      </dgm:t>
    </dgm:pt>
    <dgm:pt modelId="{84A90D8A-28B0-48FD-81D5-EEF180ABB269}" type="parTrans" cxnId="{6E83A5C6-CDE2-4BD9-A671-2FB1F4B0FA1A}">
      <dgm:prSet/>
      <dgm:spPr/>
      <dgm:t>
        <a:bodyPr/>
        <a:lstStyle/>
        <a:p>
          <a:endParaRPr lang="en-US"/>
        </a:p>
      </dgm:t>
    </dgm:pt>
    <dgm:pt modelId="{683C1C31-B69F-4ABF-A7A2-FCF43386C1B9}" type="sibTrans" cxnId="{6E83A5C6-CDE2-4BD9-A671-2FB1F4B0FA1A}">
      <dgm:prSet/>
      <dgm:spPr/>
      <dgm:t>
        <a:bodyPr/>
        <a:lstStyle/>
        <a:p>
          <a:endParaRPr lang="en-US"/>
        </a:p>
      </dgm:t>
    </dgm:pt>
    <dgm:pt modelId="{1CB6FEC3-2ABA-459F-BC45-3F5CF4D0940F}">
      <dgm:prSet phldrT="[Text]">
        <dgm:style>
          <a:lnRef idx="1">
            <a:schemeClr val="accent2"/>
          </a:lnRef>
          <a:fillRef idx="3">
            <a:schemeClr val="accent2"/>
          </a:fillRef>
          <a:effectRef idx="2">
            <a:schemeClr val="accent2"/>
          </a:effectRef>
          <a:fontRef idx="minor">
            <a:schemeClr val="lt1"/>
          </a:fontRef>
        </dgm:style>
      </dgm:prSet>
      <dgm:spPr>
        <a:ln/>
      </dgm:spPr>
      <dgm:t>
        <a:bodyPr/>
        <a:lstStyle/>
        <a:p>
          <a:r>
            <a:rPr lang="en-US" dirty="0" smtClean="0"/>
            <a:t>Site visit</a:t>
          </a:r>
          <a:endParaRPr lang="en-US" dirty="0"/>
        </a:p>
      </dgm:t>
    </dgm:pt>
    <dgm:pt modelId="{05A0A7AD-4783-4575-AFD2-3AC17B782737}" type="parTrans" cxnId="{222D4D02-D803-4055-A12E-B32E1B06ABE8}">
      <dgm:prSet/>
      <dgm:spPr/>
      <dgm:t>
        <a:bodyPr/>
        <a:lstStyle/>
        <a:p>
          <a:endParaRPr lang="en-US"/>
        </a:p>
      </dgm:t>
    </dgm:pt>
    <dgm:pt modelId="{2BA99B67-F668-4237-B713-0A07A97EF082}" type="sibTrans" cxnId="{222D4D02-D803-4055-A12E-B32E1B06ABE8}">
      <dgm:prSet/>
      <dgm:spPr/>
      <dgm:t>
        <a:bodyPr/>
        <a:lstStyle/>
        <a:p>
          <a:endParaRPr lang="en-US"/>
        </a:p>
      </dgm:t>
    </dgm:pt>
    <dgm:pt modelId="{6117DE95-453B-4ADB-B874-5F7FA22A5A94}">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Initial accreditation</a:t>
          </a:r>
          <a:endParaRPr lang="en-US" dirty="0"/>
        </a:p>
      </dgm:t>
    </dgm:pt>
    <dgm:pt modelId="{81EE09C2-0F34-4F74-AAA6-2282CF84497D}" type="parTrans" cxnId="{BE4CFE2E-D927-4826-9AF4-E4D0E02CFB59}">
      <dgm:prSet/>
      <dgm:spPr/>
      <dgm:t>
        <a:bodyPr/>
        <a:lstStyle/>
        <a:p>
          <a:endParaRPr lang="en-US"/>
        </a:p>
      </dgm:t>
    </dgm:pt>
    <dgm:pt modelId="{2DF0C6AE-3766-4C3F-BBD8-A49AC6058C74}" type="sibTrans" cxnId="{BE4CFE2E-D927-4826-9AF4-E4D0E02CFB59}">
      <dgm:prSet/>
      <dgm:spPr/>
      <dgm:t>
        <a:bodyPr/>
        <a:lstStyle/>
        <a:p>
          <a:endParaRPr lang="en-US"/>
        </a:p>
      </dgm:t>
    </dgm:pt>
    <dgm:pt modelId="{24C760ED-19FF-40D7-BDDB-10FDB3D8FA33}" type="pres">
      <dgm:prSet presAssocID="{F349611C-B81D-4607-8AC1-94CA6AAA9CF2}" presName="CompostProcess" presStyleCnt="0">
        <dgm:presLayoutVars>
          <dgm:dir/>
          <dgm:resizeHandles val="exact"/>
        </dgm:presLayoutVars>
      </dgm:prSet>
      <dgm:spPr/>
    </dgm:pt>
    <dgm:pt modelId="{9EC58228-908B-442E-AFAC-57B1D5855052}" type="pres">
      <dgm:prSet presAssocID="{F349611C-B81D-4607-8AC1-94CA6AAA9CF2}" presName="arrow" presStyleLbl="bgShp" presStyleIdx="0" presStyleCnt="1"/>
      <dgm:spPr/>
    </dgm:pt>
    <dgm:pt modelId="{5A151DB3-2934-4D9E-9678-0CBF4B0929AA}" type="pres">
      <dgm:prSet presAssocID="{F349611C-B81D-4607-8AC1-94CA6AAA9CF2}" presName="linearProcess" presStyleCnt="0"/>
      <dgm:spPr/>
    </dgm:pt>
    <dgm:pt modelId="{A06B2478-D65B-4B2E-9309-04FC29A18008}" type="pres">
      <dgm:prSet presAssocID="{F74C4981-547B-48EE-89A6-C8FBAF22E3D6}" presName="textNode" presStyleLbl="node1" presStyleIdx="0" presStyleCnt="3">
        <dgm:presLayoutVars>
          <dgm:bulletEnabled val="1"/>
        </dgm:presLayoutVars>
      </dgm:prSet>
      <dgm:spPr/>
      <dgm:t>
        <a:bodyPr/>
        <a:lstStyle/>
        <a:p>
          <a:endParaRPr lang="en-US"/>
        </a:p>
      </dgm:t>
    </dgm:pt>
    <dgm:pt modelId="{2ECB90DF-E720-4D2B-B3ED-A9572DA4B230}" type="pres">
      <dgm:prSet presAssocID="{683C1C31-B69F-4ABF-A7A2-FCF43386C1B9}" presName="sibTrans" presStyleCnt="0"/>
      <dgm:spPr/>
    </dgm:pt>
    <dgm:pt modelId="{44D75386-BC0D-4008-96B2-B0468F8E3A7B}" type="pres">
      <dgm:prSet presAssocID="{1CB6FEC3-2ABA-459F-BC45-3F5CF4D0940F}" presName="textNode" presStyleLbl="node1" presStyleIdx="1" presStyleCnt="3">
        <dgm:presLayoutVars>
          <dgm:bulletEnabled val="1"/>
        </dgm:presLayoutVars>
      </dgm:prSet>
      <dgm:spPr/>
      <dgm:t>
        <a:bodyPr/>
        <a:lstStyle/>
        <a:p>
          <a:endParaRPr lang="en-US"/>
        </a:p>
      </dgm:t>
    </dgm:pt>
    <dgm:pt modelId="{6498F939-42AF-4EDF-A66B-F7EC7326935A}" type="pres">
      <dgm:prSet presAssocID="{2BA99B67-F668-4237-B713-0A07A97EF082}" presName="sibTrans" presStyleCnt="0"/>
      <dgm:spPr/>
    </dgm:pt>
    <dgm:pt modelId="{F397BE9B-36AC-4084-B1A3-24567B75EA35}" type="pres">
      <dgm:prSet presAssocID="{6117DE95-453B-4ADB-B874-5F7FA22A5A94}" presName="textNode" presStyleLbl="node1" presStyleIdx="2" presStyleCnt="3">
        <dgm:presLayoutVars>
          <dgm:bulletEnabled val="1"/>
        </dgm:presLayoutVars>
      </dgm:prSet>
      <dgm:spPr/>
      <dgm:t>
        <a:bodyPr/>
        <a:lstStyle/>
        <a:p>
          <a:endParaRPr lang="en-US"/>
        </a:p>
      </dgm:t>
    </dgm:pt>
  </dgm:ptLst>
  <dgm:cxnLst>
    <dgm:cxn modelId="{222D4D02-D803-4055-A12E-B32E1B06ABE8}" srcId="{F349611C-B81D-4607-8AC1-94CA6AAA9CF2}" destId="{1CB6FEC3-2ABA-459F-BC45-3F5CF4D0940F}" srcOrd="1" destOrd="0" parTransId="{05A0A7AD-4783-4575-AFD2-3AC17B782737}" sibTransId="{2BA99B67-F668-4237-B713-0A07A97EF082}"/>
    <dgm:cxn modelId="{6E83A5C6-CDE2-4BD9-A671-2FB1F4B0FA1A}" srcId="{F349611C-B81D-4607-8AC1-94CA6AAA9CF2}" destId="{F74C4981-547B-48EE-89A6-C8FBAF22E3D6}" srcOrd="0" destOrd="0" parTransId="{84A90D8A-28B0-48FD-81D5-EEF180ABB269}" sibTransId="{683C1C31-B69F-4ABF-A7A2-FCF43386C1B9}"/>
    <dgm:cxn modelId="{BE4CFE2E-D927-4826-9AF4-E4D0E02CFB59}" srcId="{F349611C-B81D-4607-8AC1-94CA6AAA9CF2}" destId="{6117DE95-453B-4ADB-B874-5F7FA22A5A94}" srcOrd="2" destOrd="0" parTransId="{81EE09C2-0F34-4F74-AAA6-2282CF84497D}" sibTransId="{2DF0C6AE-3766-4C3F-BBD8-A49AC6058C74}"/>
    <dgm:cxn modelId="{C714FB7B-CCCB-49F9-BDAB-089551995315}" type="presOf" srcId="{F74C4981-547B-48EE-89A6-C8FBAF22E3D6}" destId="{A06B2478-D65B-4B2E-9309-04FC29A18008}" srcOrd="0" destOrd="0" presId="urn:microsoft.com/office/officeart/2005/8/layout/hProcess9"/>
    <dgm:cxn modelId="{37C12F27-4A66-41F4-90EF-8509DE8C551F}" type="presOf" srcId="{6117DE95-453B-4ADB-B874-5F7FA22A5A94}" destId="{F397BE9B-36AC-4084-B1A3-24567B75EA35}" srcOrd="0" destOrd="0" presId="urn:microsoft.com/office/officeart/2005/8/layout/hProcess9"/>
    <dgm:cxn modelId="{78CE3E94-90C5-41DA-BD15-6B68747589D6}" type="presOf" srcId="{F349611C-B81D-4607-8AC1-94CA6AAA9CF2}" destId="{24C760ED-19FF-40D7-BDDB-10FDB3D8FA33}" srcOrd="0" destOrd="0" presId="urn:microsoft.com/office/officeart/2005/8/layout/hProcess9"/>
    <dgm:cxn modelId="{7658754F-D3FE-4669-81F9-1ACB81DB3EFE}" type="presOf" srcId="{1CB6FEC3-2ABA-459F-BC45-3F5CF4D0940F}" destId="{44D75386-BC0D-4008-96B2-B0468F8E3A7B}" srcOrd="0" destOrd="0" presId="urn:microsoft.com/office/officeart/2005/8/layout/hProcess9"/>
    <dgm:cxn modelId="{8B3DCE66-7C6B-4D85-8C59-F0E33980ADC5}" type="presParOf" srcId="{24C760ED-19FF-40D7-BDDB-10FDB3D8FA33}" destId="{9EC58228-908B-442E-AFAC-57B1D5855052}" srcOrd="0" destOrd="0" presId="urn:microsoft.com/office/officeart/2005/8/layout/hProcess9"/>
    <dgm:cxn modelId="{EEB3F17D-4C11-4FB4-B35D-80F9990647EB}" type="presParOf" srcId="{24C760ED-19FF-40D7-BDDB-10FDB3D8FA33}" destId="{5A151DB3-2934-4D9E-9678-0CBF4B0929AA}" srcOrd="1" destOrd="0" presId="urn:microsoft.com/office/officeart/2005/8/layout/hProcess9"/>
    <dgm:cxn modelId="{21F8B01C-1CC8-4386-93E2-76CBEC7B5E91}" type="presParOf" srcId="{5A151DB3-2934-4D9E-9678-0CBF4B0929AA}" destId="{A06B2478-D65B-4B2E-9309-04FC29A18008}" srcOrd="0" destOrd="0" presId="urn:microsoft.com/office/officeart/2005/8/layout/hProcess9"/>
    <dgm:cxn modelId="{63F4D2A5-68C6-4D60-92E3-4CBDADE02CBF}" type="presParOf" srcId="{5A151DB3-2934-4D9E-9678-0CBF4B0929AA}" destId="{2ECB90DF-E720-4D2B-B3ED-A9572DA4B230}" srcOrd="1" destOrd="0" presId="urn:microsoft.com/office/officeart/2005/8/layout/hProcess9"/>
    <dgm:cxn modelId="{CD4B4E69-B779-44BD-BB62-227416F5BF7D}" type="presParOf" srcId="{5A151DB3-2934-4D9E-9678-0CBF4B0929AA}" destId="{44D75386-BC0D-4008-96B2-B0468F8E3A7B}" srcOrd="2" destOrd="0" presId="urn:microsoft.com/office/officeart/2005/8/layout/hProcess9"/>
    <dgm:cxn modelId="{23C05785-275E-46ED-A7E6-5D04CD1E6730}" type="presParOf" srcId="{5A151DB3-2934-4D9E-9678-0CBF4B0929AA}" destId="{6498F939-42AF-4EDF-A66B-F7EC7326935A}" srcOrd="3" destOrd="0" presId="urn:microsoft.com/office/officeart/2005/8/layout/hProcess9"/>
    <dgm:cxn modelId="{FCBCC1EA-7064-4988-A199-A8DBB52A4F70}" type="presParOf" srcId="{5A151DB3-2934-4D9E-9678-0CBF4B0929AA}" destId="{F397BE9B-36AC-4084-B1A3-24567B75EA3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49611C-B81D-4607-8AC1-94CA6AAA9CF2}" type="doc">
      <dgm:prSet loTypeId="urn:microsoft.com/office/officeart/2005/8/layout/hProcess9" loCatId="process" qsTypeId="urn:microsoft.com/office/officeart/2005/8/quickstyle/simple1" qsCatId="simple" csTypeId="urn:microsoft.com/office/officeart/2005/8/colors/accent1_2" csCatId="accent1" phldr="1"/>
      <dgm:spPr/>
    </dgm:pt>
    <dgm:pt modelId="{F74C4981-547B-48EE-89A6-C8FBAF22E3D6}">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Initial accreditation</a:t>
          </a:r>
          <a:endParaRPr lang="en-US" dirty="0"/>
        </a:p>
      </dgm:t>
    </dgm:pt>
    <dgm:pt modelId="{84A90D8A-28B0-48FD-81D5-EEF180ABB269}" type="parTrans" cxnId="{6E83A5C6-CDE2-4BD9-A671-2FB1F4B0FA1A}">
      <dgm:prSet/>
      <dgm:spPr/>
      <dgm:t>
        <a:bodyPr/>
        <a:lstStyle/>
        <a:p>
          <a:endParaRPr lang="en-US"/>
        </a:p>
      </dgm:t>
    </dgm:pt>
    <dgm:pt modelId="{683C1C31-B69F-4ABF-A7A2-FCF43386C1B9}" type="sibTrans" cxnId="{6E83A5C6-CDE2-4BD9-A671-2FB1F4B0FA1A}">
      <dgm:prSet/>
      <dgm:spPr/>
      <dgm:t>
        <a:bodyPr/>
        <a:lstStyle/>
        <a:p>
          <a:endParaRPr lang="en-US"/>
        </a:p>
      </dgm:t>
    </dgm:pt>
    <dgm:pt modelId="{1CB6FEC3-2ABA-459F-BC45-3F5CF4D0940F}">
      <dgm:prSet phldrT="[Text]">
        <dgm:style>
          <a:lnRef idx="1">
            <a:schemeClr val="accent2"/>
          </a:lnRef>
          <a:fillRef idx="3">
            <a:schemeClr val="accent2"/>
          </a:fillRef>
          <a:effectRef idx="2">
            <a:schemeClr val="accent2"/>
          </a:effectRef>
          <a:fontRef idx="minor">
            <a:schemeClr val="lt1"/>
          </a:fontRef>
        </dgm:style>
      </dgm:prSet>
      <dgm:spPr>
        <a:ln/>
      </dgm:spPr>
      <dgm:t>
        <a:bodyPr/>
        <a:lstStyle/>
        <a:p>
          <a:r>
            <a:rPr lang="en-US" dirty="0" smtClean="0"/>
            <a:t>Site visit</a:t>
          </a:r>
          <a:endParaRPr lang="en-US" dirty="0"/>
        </a:p>
      </dgm:t>
    </dgm:pt>
    <dgm:pt modelId="{05A0A7AD-4783-4575-AFD2-3AC17B782737}" type="parTrans" cxnId="{222D4D02-D803-4055-A12E-B32E1B06ABE8}">
      <dgm:prSet/>
      <dgm:spPr/>
      <dgm:t>
        <a:bodyPr/>
        <a:lstStyle/>
        <a:p>
          <a:endParaRPr lang="en-US"/>
        </a:p>
      </dgm:t>
    </dgm:pt>
    <dgm:pt modelId="{2BA99B67-F668-4237-B713-0A07A97EF082}" type="sibTrans" cxnId="{222D4D02-D803-4055-A12E-B32E1B06ABE8}">
      <dgm:prSet/>
      <dgm:spPr/>
      <dgm:t>
        <a:bodyPr/>
        <a:lstStyle/>
        <a:p>
          <a:endParaRPr lang="en-US"/>
        </a:p>
      </dgm:t>
    </dgm:pt>
    <dgm:pt modelId="{6117DE95-453B-4ADB-B874-5F7FA22A5A94}">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Continued accreditation</a:t>
          </a:r>
          <a:endParaRPr lang="en-US" dirty="0"/>
        </a:p>
      </dgm:t>
    </dgm:pt>
    <dgm:pt modelId="{81EE09C2-0F34-4F74-AAA6-2282CF84497D}" type="parTrans" cxnId="{BE4CFE2E-D927-4826-9AF4-E4D0E02CFB59}">
      <dgm:prSet/>
      <dgm:spPr/>
      <dgm:t>
        <a:bodyPr/>
        <a:lstStyle/>
        <a:p>
          <a:endParaRPr lang="en-US"/>
        </a:p>
      </dgm:t>
    </dgm:pt>
    <dgm:pt modelId="{2DF0C6AE-3766-4C3F-BBD8-A49AC6058C74}" type="sibTrans" cxnId="{BE4CFE2E-D927-4826-9AF4-E4D0E02CFB59}">
      <dgm:prSet/>
      <dgm:spPr/>
      <dgm:t>
        <a:bodyPr/>
        <a:lstStyle/>
        <a:p>
          <a:endParaRPr lang="en-US"/>
        </a:p>
      </dgm:t>
    </dgm:pt>
    <dgm:pt modelId="{24C760ED-19FF-40D7-BDDB-10FDB3D8FA33}" type="pres">
      <dgm:prSet presAssocID="{F349611C-B81D-4607-8AC1-94CA6AAA9CF2}" presName="CompostProcess" presStyleCnt="0">
        <dgm:presLayoutVars>
          <dgm:dir/>
          <dgm:resizeHandles val="exact"/>
        </dgm:presLayoutVars>
      </dgm:prSet>
      <dgm:spPr/>
    </dgm:pt>
    <dgm:pt modelId="{9EC58228-908B-442E-AFAC-57B1D5855052}" type="pres">
      <dgm:prSet presAssocID="{F349611C-B81D-4607-8AC1-94CA6AAA9CF2}" presName="arrow" presStyleLbl="bgShp" presStyleIdx="0" presStyleCnt="1"/>
      <dgm:spPr/>
    </dgm:pt>
    <dgm:pt modelId="{5A151DB3-2934-4D9E-9678-0CBF4B0929AA}" type="pres">
      <dgm:prSet presAssocID="{F349611C-B81D-4607-8AC1-94CA6AAA9CF2}" presName="linearProcess" presStyleCnt="0"/>
      <dgm:spPr/>
    </dgm:pt>
    <dgm:pt modelId="{A06B2478-D65B-4B2E-9309-04FC29A18008}" type="pres">
      <dgm:prSet presAssocID="{F74C4981-547B-48EE-89A6-C8FBAF22E3D6}" presName="textNode" presStyleLbl="node1" presStyleIdx="0" presStyleCnt="3">
        <dgm:presLayoutVars>
          <dgm:bulletEnabled val="1"/>
        </dgm:presLayoutVars>
      </dgm:prSet>
      <dgm:spPr/>
      <dgm:t>
        <a:bodyPr/>
        <a:lstStyle/>
        <a:p>
          <a:endParaRPr lang="en-US"/>
        </a:p>
      </dgm:t>
    </dgm:pt>
    <dgm:pt modelId="{2ECB90DF-E720-4D2B-B3ED-A9572DA4B230}" type="pres">
      <dgm:prSet presAssocID="{683C1C31-B69F-4ABF-A7A2-FCF43386C1B9}" presName="sibTrans" presStyleCnt="0"/>
      <dgm:spPr/>
    </dgm:pt>
    <dgm:pt modelId="{44D75386-BC0D-4008-96B2-B0468F8E3A7B}" type="pres">
      <dgm:prSet presAssocID="{1CB6FEC3-2ABA-459F-BC45-3F5CF4D0940F}" presName="textNode" presStyleLbl="node1" presStyleIdx="1" presStyleCnt="3">
        <dgm:presLayoutVars>
          <dgm:bulletEnabled val="1"/>
        </dgm:presLayoutVars>
      </dgm:prSet>
      <dgm:spPr/>
      <dgm:t>
        <a:bodyPr/>
        <a:lstStyle/>
        <a:p>
          <a:endParaRPr lang="en-US"/>
        </a:p>
      </dgm:t>
    </dgm:pt>
    <dgm:pt modelId="{6498F939-42AF-4EDF-A66B-F7EC7326935A}" type="pres">
      <dgm:prSet presAssocID="{2BA99B67-F668-4237-B713-0A07A97EF082}" presName="sibTrans" presStyleCnt="0"/>
      <dgm:spPr/>
    </dgm:pt>
    <dgm:pt modelId="{F397BE9B-36AC-4084-B1A3-24567B75EA35}" type="pres">
      <dgm:prSet presAssocID="{6117DE95-453B-4ADB-B874-5F7FA22A5A94}" presName="textNode" presStyleLbl="node1" presStyleIdx="2" presStyleCnt="3">
        <dgm:presLayoutVars>
          <dgm:bulletEnabled val="1"/>
        </dgm:presLayoutVars>
      </dgm:prSet>
      <dgm:spPr/>
      <dgm:t>
        <a:bodyPr/>
        <a:lstStyle/>
        <a:p>
          <a:endParaRPr lang="en-US"/>
        </a:p>
      </dgm:t>
    </dgm:pt>
  </dgm:ptLst>
  <dgm:cxnLst>
    <dgm:cxn modelId="{222D4D02-D803-4055-A12E-B32E1B06ABE8}" srcId="{F349611C-B81D-4607-8AC1-94CA6AAA9CF2}" destId="{1CB6FEC3-2ABA-459F-BC45-3F5CF4D0940F}" srcOrd="1" destOrd="0" parTransId="{05A0A7AD-4783-4575-AFD2-3AC17B782737}" sibTransId="{2BA99B67-F668-4237-B713-0A07A97EF082}"/>
    <dgm:cxn modelId="{79B325C4-E04B-4867-B30C-BEE9302F8D05}" type="presOf" srcId="{1CB6FEC3-2ABA-459F-BC45-3F5CF4D0940F}" destId="{44D75386-BC0D-4008-96B2-B0468F8E3A7B}" srcOrd="0" destOrd="0" presId="urn:microsoft.com/office/officeart/2005/8/layout/hProcess9"/>
    <dgm:cxn modelId="{6E83A5C6-CDE2-4BD9-A671-2FB1F4B0FA1A}" srcId="{F349611C-B81D-4607-8AC1-94CA6AAA9CF2}" destId="{F74C4981-547B-48EE-89A6-C8FBAF22E3D6}" srcOrd="0" destOrd="0" parTransId="{84A90D8A-28B0-48FD-81D5-EEF180ABB269}" sibTransId="{683C1C31-B69F-4ABF-A7A2-FCF43386C1B9}"/>
    <dgm:cxn modelId="{FB066DE2-750B-4218-8C24-992AA2C35875}" type="presOf" srcId="{F74C4981-547B-48EE-89A6-C8FBAF22E3D6}" destId="{A06B2478-D65B-4B2E-9309-04FC29A18008}" srcOrd="0" destOrd="0" presId="urn:microsoft.com/office/officeart/2005/8/layout/hProcess9"/>
    <dgm:cxn modelId="{54D1484B-7B2F-4616-8238-7DC55102F788}" type="presOf" srcId="{F349611C-B81D-4607-8AC1-94CA6AAA9CF2}" destId="{24C760ED-19FF-40D7-BDDB-10FDB3D8FA33}" srcOrd="0" destOrd="0" presId="urn:microsoft.com/office/officeart/2005/8/layout/hProcess9"/>
    <dgm:cxn modelId="{BE4CFE2E-D927-4826-9AF4-E4D0E02CFB59}" srcId="{F349611C-B81D-4607-8AC1-94CA6AAA9CF2}" destId="{6117DE95-453B-4ADB-B874-5F7FA22A5A94}" srcOrd="2" destOrd="0" parTransId="{81EE09C2-0F34-4F74-AAA6-2282CF84497D}" sibTransId="{2DF0C6AE-3766-4C3F-BBD8-A49AC6058C74}"/>
    <dgm:cxn modelId="{2D7D33BA-3C4E-4E3C-815B-28166BA9ED09}" type="presOf" srcId="{6117DE95-453B-4ADB-B874-5F7FA22A5A94}" destId="{F397BE9B-36AC-4084-B1A3-24567B75EA35}" srcOrd="0" destOrd="0" presId="urn:microsoft.com/office/officeart/2005/8/layout/hProcess9"/>
    <dgm:cxn modelId="{BC85BB0E-BF3A-4A58-9D0A-65EB20DDE5A1}" type="presParOf" srcId="{24C760ED-19FF-40D7-BDDB-10FDB3D8FA33}" destId="{9EC58228-908B-442E-AFAC-57B1D5855052}" srcOrd="0" destOrd="0" presId="urn:microsoft.com/office/officeart/2005/8/layout/hProcess9"/>
    <dgm:cxn modelId="{37042593-73AB-4BA6-879A-C802A8A0F47A}" type="presParOf" srcId="{24C760ED-19FF-40D7-BDDB-10FDB3D8FA33}" destId="{5A151DB3-2934-4D9E-9678-0CBF4B0929AA}" srcOrd="1" destOrd="0" presId="urn:microsoft.com/office/officeart/2005/8/layout/hProcess9"/>
    <dgm:cxn modelId="{C9896A5F-F777-4617-BAB8-260BFBC898D8}" type="presParOf" srcId="{5A151DB3-2934-4D9E-9678-0CBF4B0929AA}" destId="{A06B2478-D65B-4B2E-9309-04FC29A18008}" srcOrd="0" destOrd="0" presId="urn:microsoft.com/office/officeart/2005/8/layout/hProcess9"/>
    <dgm:cxn modelId="{0C1FDF67-C188-47C2-85E1-FFA6F275F6AC}" type="presParOf" srcId="{5A151DB3-2934-4D9E-9678-0CBF4B0929AA}" destId="{2ECB90DF-E720-4D2B-B3ED-A9572DA4B230}" srcOrd="1" destOrd="0" presId="urn:microsoft.com/office/officeart/2005/8/layout/hProcess9"/>
    <dgm:cxn modelId="{16B7CA34-48A5-4B7F-AC35-3CAAFB67003A}" type="presParOf" srcId="{5A151DB3-2934-4D9E-9678-0CBF4B0929AA}" destId="{44D75386-BC0D-4008-96B2-B0468F8E3A7B}" srcOrd="2" destOrd="0" presId="urn:microsoft.com/office/officeart/2005/8/layout/hProcess9"/>
    <dgm:cxn modelId="{F432464B-6214-4F64-A605-43EC5B39BEEE}" type="presParOf" srcId="{5A151DB3-2934-4D9E-9678-0CBF4B0929AA}" destId="{6498F939-42AF-4EDF-A66B-F7EC7326935A}" srcOrd="3" destOrd="0" presId="urn:microsoft.com/office/officeart/2005/8/layout/hProcess9"/>
    <dgm:cxn modelId="{F2E87D18-F75C-4C28-93C4-11D38B91F2BD}" type="presParOf" srcId="{5A151DB3-2934-4D9E-9678-0CBF4B0929AA}" destId="{F397BE9B-36AC-4084-B1A3-24567B75EA3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38C4DC-0544-44F0-95C2-6DB45E7648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42D01BB-25CE-42F1-80AA-3C2EC2543612}">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solidFill>
                <a:schemeClr val="tx1"/>
              </a:solidFill>
            </a:rPr>
            <a:t>Strengths</a:t>
          </a:r>
        </a:p>
        <a:p>
          <a:r>
            <a:rPr lang="en-US" dirty="0" smtClean="0">
              <a:solidFill>
                <a:schemeClr val="tx1"/>
              </a:solidFill>
            </a:rPr>
            <a:t>OFIs</a:t>
          </a:r>
        </a:p>
        <a:p>
          <a:r>
            <a:rPr lang="en-US" dirty="0" smtClean="0">
              <a:solidFill>
                <a:schemeClr val="tx1"/>
              </a:solidFill>
            </a:rPr>
            <a:t>Program aims</a:t>
          </a:r>
        </a:p>
        <a:p>
          <a:r>
            <a:rPr lang="en-US" dirty="0" smtClean="0">
              <a:solidFill>
                <a:schemeClr val="tx1"/>
              </a:solidFill>
            </a:rPr>
            <a:t>threats</a:t>
          </a:r>
          <a:endParaRPr lang="en-US" dirty="0">
            <a:solidFill>
              <a:schemeClr val="tx1"/>
            </a:solidFill>
          </a:endParaRPr>
        </a:p>
      </dgm:t>
    </dgm:pt>
    <dgm:pt modelId="{1234DC17-4853-4FF9-9E99-971AFFD966AC}" type="parTrans" cxnId="{9A570BC5-30A1-4041-AE98-97247B1BF978}">
      <dgm:prSet/>
      <dgm:spPr/>
      <dgm:t>
        <a:bodyPr/>
        <a:lstStyle/>
        <a:p>
          <a:endParaRPr lang="en-US"/>
        </a:p>
      </dgm:t>
    </dgm:pt>
    <dgm:pt modelId="{90CF533B-B4BF-4577-992A-A57B7866EFC6}" type="sibTrans" cxnId="{9A570BC5-30A1-4041-AE98-97247B1BF978}">
      <dgm:prSet/>
      <dgm:spPr/>
      <dgm:t>
        <a:bodyPr/>
        <a:lstStyle/>
        <a:p>
          <a:endParaRPr lang="en-US"/>
        </a:p>
      </dgm:t>
    </dgm:pt>
    <dgm:pt modelId="{F03F933C-4B5C-4493-899F-F13968865D7A}">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Annual program evaluations (APE)</a:t>
          </a:r>
          <a:endParaRPr lang="en-US" dirty="0"/>
        </a:p>
      </dgm:t>
    </dgm:pt>
    <dgm:pt modelId="{B2C68E95-29CD-4A1C-8FCD-D6D2E8B4DBEA}" type="parTrans" cxnId="{54FAB5E3-3FE2-4F8E-97AE-6D2B1068B83E}">
      <dgm:prSet/>
      <dgm:spPr/>
      <dgm:t>
        <a:bodyPr/>
        <a:lstStyle/>
        <a:p>
          <a:endParaRPr lang="en-US"/>
        </a:p>
      </dgm:t>
    </dgm:pt>
    <dgm:pt modelId="{94E951D9-3F30-45A6-8F3A-70D4BB82169B}" type="sibTrans" cxnId="{54FAB5E3-3FE2-4F8E-97AE-6D2B1068B83E}">
      <dgm:prSet/>
      <dgm:spPr/>
      <dgm:t>
        <a:bodyPr/>
        <a:lstStyle/>
        <a:p>
          <a:endParaRPr lang="en-US"/>
        </a:p>
      </dgm:t>
    </dgm:pt>
    <dgm:pt modelId="{4FB7C225-29B4-47B6-9DB8-307A466D3F9A}">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smtClean="0"/>
            <a:t>Resident/faculty surveys</a:t>
          </a:r>
          <a:endParaRPr lang="en-US" dirty="0"/>
        </a:p>
      </dgm:t>
    </dgm:pt>
    <dgm:pt modelId="{F7632245-3C3C-4876-BFA0-8F70FB1E5B1F}" type="parTrans" cxnId="{CEBC8DB7-4CF6-4CD9-B383-B106D3082DC1}">
      <dgm:prSet/>
      <dgm:spPr/>
      <dgm:t>
        <a:bodyPr/>
        <a:lstStyle/>
        <a:p>
          <a:endParaRPr lang="en-US"/>
        </a:p>
      </dgm:t>
    </dgm:pt>
    <dgm:pt modelId="{B5F0DE06-87F7-4E5D-A8CF-BE23415CE9AB}" type="sibTrans" cxnId="{CEBC8DB7-4CF6-4CD9-B383-B106D3082DC1}">
      <dgm:prSet/>
      <dgm:spPr/>
      <dgm:t>
        <a:bodyPr/>
        <a:lstStyle/>
        <a:p>
          <a:endParaRPr lang="en-US"/>
        </a:p>
      </dgm:t>
    </dgm:pt>
    <dgm:pt modelId="{50026364-C714-4C24-A1CC-73F27B121E62}">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Stakeholder input</a:t>
          </a:r>
          <a:endParaRPr lang="en-US" dirty="0"/>
        </a:p>
      </dgm:t>
    </dgm:pt>
    <dgm:pt modelId="{6D5852A0-81AC-4C3E-A10E-CB668376F748}" type="parTrans" cxnId="{7A1F44CB-13D0-43A0-8D6C-632C4B8F9A08}">
      <dgm:prSet/>
      <dgm:spPr/>
      <dgm:t>
        <a:bodyPr/>
        <a:lstStyle/>
        <a:p>
          <a:endParaRPr lang="en-US"/>
        </a:p>
      </dgm:t>
    </dgm:pt>
    <dgm:pt modelId="{FEC697B3-CA8C-4331-B4E7-B866130CEF2D}" type="sibTrans" cxnId="{7A1F44CB-13D0-43A0-8D6C-632C4B8F9A08}">
      <dgm:prSet/>
      <dgm:spPr/>
      <dgm:t>
        <a:bodyPr/>
        <a:lstStyle/>
        <a:p>
          <a:endParaRPr lang="en-US"/>
        </a:p>
      </dgm:t>
    </dgm:pt>
    <dgm:pt modelId="{75667A47-9A87-4E55-A204-E6BADF7CDFD7}">
      <dgm:prSet>
        <dgm:style>
          <a:lnRef idx="1">
            <a:schemeClr val="accent1"/>
          </a:lnRef>
          <a:fillRef idx="3">
            <a:schemeClr val="accent1"/>
          </a:fillRef>
          <a:effectRef idx="2">
            <a:schemeClr val="accent1"/>
          </a:effectRef>
          <a:fontRef idx="minor">
            <a:schemeClr val="lt1"/>
          </a:fontRef>
        </dgm:style>
      </dgm:prSet>
      <dgm:spPr/>
      <dgm:t>
        <a:bodyPr/>
        <a:lstStyle/>
        <a:p>
          <a:r>
            <a:rPr lang="en-US" dirty="0" smtClean="0"/>
            <a:t>Other relevant info</a:t>
          </a:r>
          <a:endParaRPr lang="en-US" dirty="0"/>
        </a:p>
      </dgm:t>
    </dgm:pt>
    <dgm:pt modelId="{7F461374-7A70-4A05-AFF6-5251AF021058}" type="parTrans" cxnId="{6506403F-9EEA-43CB-A061-5843BAFF5FAB}">
      <dgm:prSet/>
      <dgm:spPr/>
      <dgm:t>
        <a:bodyPr/>
        <a:lstStyle/>
        <a:p>
          <a:endParaRPr lang="en-US"/>
        </a:p>
      </dgm:t>
    </dgm:pt>
    <dgm:pt modelId="{F15EF7D5-1703-4AE1-BE23-9168AE35FFA3}" type="sibTrans" cxnId="{6506403F-9EEA-43CB-A061-5843BAFF5FAB}">
      <dgm:prSet/>
      <dgm:spPr/>
      <dgm:t>
        <a:bodyPr/>
        <a:lstStyle/>
        <a:p>
          <a:endParaRPr lang="en-US"/>
        </a:p>
      </dgm:t>
    </dgm:pt>
    <dgm:pt modelId="{C829D5D7-1CF7-40B4-957F-FF71F3B7C149}" type="pres">
      <dgm:prSet presAssocID="{6538C4DC-0544-44F0-95C2-6DB45E7648B4}" presName="cycle" presStyleCnt="0">
        <dgm:presLayoutVars>
          <dgm:chMax val="1"/>
          <dgm:dir/>
          <dgm:animLvl val="ctr"/>
          <dgm:resizeHandles val="exact"/>
        </dgm:presLayoutVars>
      </dgm:prSet>
      <dgm:spPr/>
      <dgm:t>
        <a:bodyPr/>
        <a:lstStyle/>
        <a:p>
          <a:endParaRPr lang="en-US"/>
        </a:p>
      </dgm:t>
    </dgm:pt>
    <dgm:pt modelId="{CCFA18F8-4D0A-478F-ABC3-B8F22736B665}" type="pres">
      <dgm:prSet presAssocID="{C42D01BB-25CE-42F1-80AA-3C2EC2543612}" presName="centerShape" presStyleLbl="node0" presStyleIdx="0" presStyleCnt="1"/>
      <dgm:spPr/>
      <dgm:t>
        <a:bodyPr/>
        <a:lstStyle/>
        <a:p>
          <a:endParaRPr lang="en-US"/>
        </a:p>
      </dgm:t>
    </dgm:pt>
    <dgm:pt modelId="{EE582297-5A01-4D36-88B2-E2E67F69184C}" type="pres">
      <dgm:prSet presAssocID="{B2C68E95-29CD-4A1C-8FCD-D6D2E8B4DBEA}" presName="parTrans" presStyleLbl="bgSibTrans2D1" presStyleIdx="0" presStyleCnt="4"/>
      <dgm:spPr/>
      <dgm:t>
        <a:bodyPr/>
        <a:lstStyle/>
        <a:p>
          <a:endParaRPr lang="en-US"/>
        </a:p>
      </dgm:t>
    </dgm:pt>
    <dgm:pt modelId="{B1F7808D-774C-4F16-8E69-C9A86664D7A9}" type="pres">
      <dgm:prSet presAssocID="{F03F933C-4B5C-4493-899F-F13968865D7A}" presName="node" presStyleLbl="node1" presStyleIdx="0" presStyleCnt="4">
        <dgm:presLayoutVars>
          <dgm:bulletEnabled val="1"/>
        </dgm:presLayoutVars>
      </dgm:prSet>
      <dgm:spPr/>
      <dgm:t>
        <a:bodyPr/>
        <a:lstStyle/>
        <a:p>
          <a:endParaRPr lang="en-US"/>
        </a:p>
      </dgm:t>
    </dgm:pt>
    <dgm:pt modelId="{862EFF5B-2F2A-4BA6-8261-A7F1FEE32875}" type="pres">
      <dgm:prSet presAssocID="{F7632245-3C3C-4876-BFA0-8F70FB1E5B1F}" presName="parTrans" presStyleLbl="bgSibTrans2D1" presStyleIdx="1" presStyleCnt="4"/>
      <dgm:spPr/>
      <dgm:t>
        <a:bodyPr/>
        <a:lstStyle/>
        <a:p>
          <a:endParaRPr lang="en-US"/>
        </a:p>
      </dgm:t>
    </dgm:pt>
    <dgm:pt modelId="{A266ADD7-A295-4C69-80FC-6B6A7B88C3AA}" type="pres">
      <dgm:prSet presAssocID="{4FB7C225-29B4-47B6-9DB8-307A466D3F9A}" presName="node" presStyleLbl="node1" presStyleIdx="1" presStyleCnt="4">
        <dgm:presLayoutVars>
          <dgm:bulletEnabled val="1"/>
        </dgm:presLayoutVars>
      </dgm:prSet>
      <dgm:spPr/>
      <dgm:t>
        <a:bodyPr/>
        <a:lstStyle/>
        <a:p>
          <a:endParaRPr lang="en-US"/>
        </a:p>
      </dgm:t>
    </dgm:pt>
    <dgm:pt modelId="{B16A4799-B2B6-445E-9276-3DBF965B3B2F}" type="pres">
      <dgm:prSet presAssocID="{6D5852A0-81AC-4C3E-A10E-CB668376F748}" presName="parTrans" presStyleLbl="bgSibTrans2D1" presStyleIdx="2" presStyleCnt="4"/>
      <dgm:spPr/>
      <dgm:t>
        <a:bodyPr/>
        <a:lstStyle/>
        <a:p>
          <a:endParaRPr lang="en-US"/>
        </a:p>
      </dgm:t>
    </dgm:pt>
    <dgm:pt modelId="{200574AB-F32B-4EED-96B0-A531D2B267D8}" type="pres">
      <dgm:prSet presAssocID="{50026364-C714-4C24-A1CC-73F27B121E62}" presName="node" presStyleLbl="node1" presStyleIdx="2" presStyleCnt="4">
        <dgm:presLayoutVars>
          <dgm:bulletEnabled val="1"/>
        </dgm:presLayoutVars>
      </dgm:prSet>
      <dgm:spPr/>
      <dgm:t>
        <a:bodyPr/>
        <a:lstStyle/>
        <a:p>
          <a:endParaRPr lang="en-US"/>
        </a:p>
      </dgm:t>
    </dgm:pt>
    <dgm:pt modelId="{94F2CEE8-2A10-4A61-9CC1-D5F36D4D236E}" type="pres">
      <dgm:prSet presAssocID="{7F461374-7A70-4A05-AFF6-5251AF021058}" presName="parTrans" presStyleLbl="bgSibTrans2D1" presStyleIdx="3" presStyleCnt="4"/>
      <dgm:spPr/>
      <dgm:t>
        <a:bodyPr/>
        <a:lstStyle/>
        <a:p>
          <a:endParaRPr lang="en-US"/>
        </a:p>
      </dgm:t>
    </dgm:pt>
    <dgm:pt modelId="{73048A2B-5B6E-41A8-BDDE-C1CF77D56ACA}" type="pres">
      <dgm:prSet presAssocID="{75667A47-9A87-4E55-A204-E6BADF7CDFD7}" presName="node" presStyleLbl="node1" presStyleIdx="3" presStyleCnt="4">
        <dgm:presLayoutVars>
          <dgm:bulletEnabled val="1"/>
        </dgm:presLayoutVars>
      </dgm:prSet>
      <dgm:spPr/>
      <dgm:t>
        <a:bodyPr/>
        <a:lstStyle/>
        <a:p>
          <a:endParaRPr lang="en-US"/>
        </a:p>
      </dgm:t>
    </dgm:pt>
  </dgm:ptLst>
  <dgm:cxnLst>
    <dgm:cxn modelId="{7F9D9FEC-889F-4F8B-8959-494AF57B1A8B}" type="presOf" srcId="{F03F933C-4B5C-4493-899F-F13968865D7A}" destId="{B1F7808D-774C-4F16-8E69-C9A86664D7A9}" srcOrd="0" destOrd="0" presId="urn:microsoft.com/office/officeart/2005/8/layout/radial4"/>
    <dgm:cxn modelId="{C3832E0D-C016-47B3-BF6D-180F7E711FF9}" type="presOf" srcId="{6538C4DC-0544-44F0-95C2-6DB45E7648B4}" destId="{C829D5D7-1CF7-40B4-957F-FF71F3B7C149}" srcOrd="0" destOrd="0" presId="urn:microsoft.com/office/officeart/2005/8/layout/radial4"/>
    <dgm:cxn modelId="{6506403F-9EEA-43CB-A061-5843BAFF5FAB}" srcId="{C42D01BB-25CE-42F1-80AA-3C2EC2543612}" destId="{75667A47-9A87-4E55-A204-E6BADF7CDFD7}" srcOrd="3" destOrd="0" parTransId="{7F461374-7A70-4A05-AFF6-5251AF021058}" sibTransId="{F15EF7D5-1703-4AE1-BE23-9168AE35FFA3}"/>
    <dgm:cxn modelId="{4C337F1F-9188-4D89-B2D7-06A9DF850F8E}" type="presOf" srcId="{75667A47-9A87-4E55-A204-E6BADF7CDFD7}" destId="{73048A2B-5B6E-41A8-BDDE-C1CF77D56ACA}" srcOrd="0" destOrd="0" presId="urn:microsoft.com/office/officeart/2005/8/layout/radial4"/>
    <dgm:cxn modelId="{54FAB5E3-3FE2-4F8E-97AE-6D2B1068B83E}" srcId="{C42D01BB-25CE-42F1-80AA-3C2EC2543612}" destId="{F03F933C-4B5C-4493-899F-F13968865D7A}" srcOrd="0" destOrd="0" parTransId="{B2C68E95-29CD-4A1C-8FCD-D6D2E8B4DBEA}" sibTransId="{94E951D9-3F30-45A6-8F3A-70D4BB82169B}"/>
    <dgm:cxn modelId="{3E3B8825-BE99-43F3-881C-79C49B025F6B}" type="presOf" srcId="{F7632245-3C3C-4876-BFA0-8F70FB1E5B1F}" destId="{862EFF5B-2F2A-4BA6-8261-A7F1FEE32875}" srcOrd="0" destOrd="0" presId="urn:microsoft.com/office/officeart/2005/8/layout/radial4"/>
    <dgm:cxn modelId="{9A570BC5-30A1-4041-AE98-97247B1BF978}" srcId="{6538C4DC-0544-44F0-95C2-6DB45E7648B4}" destId="{C42D01BB-25CE-42F1-80AA-3C2EC2543612}" srcOrd="0" destOrd="0" parTransId="{1234DC17-4853-4FF9-9E99-971AFFD966AC}" sibTransId="{90CF533B-B4BF-4577-992A-A57B7866EFC6}"/>
    <dgm:cxn modelId="{AB450531-1BC0-47CC-B2D2-134D311D6262}" type="presOf" srcId="{C42D01BB-25CE-42F1-80AA-3C2EC2543612}" destId="{CCFA18F8-4D0A-478F-ABC3-B8F22736B665}" srcOrd="0" destOrd="0" presId="urn:microsoft.com/office/officeart/2005/8/layout/radial4"/>
    <dgm:cxn modelId="{CEE131E4-4317-45A8-AD85-4F49260C8E5E}" type="presOf" srcId="{6D5852A0-81AC-4C3E-A10E-CB668376F748}" destId="{B16A4799-B2B6-445E-9276-3DBF965B3B2F}" srcOrd="0" destOrd="0" presId="urn:microsoft.com/office/officeart/2005/8/layout/radial4"/>
    <dgm:cxn modelId="{7A1F44CB-13D0-43A0-8D6C-632C4B8F9A08}" srcId="{C42D01BB-25CE-42F1-80AA-3C2EC2543612}" destId="{50026364-C714-4C24-A1CC-73F27B121E62}" srcOrd="2" destOrd="0" parTransId="{6D5852A0-81AC-4C3E-A10E-CB668376F748}" sibTransId="{FEC697B3-CA8C-4331-B4E7-B866130CEF2D}"/>
    <dgm:cxn modelId="{8D415176-278E-4CA0-BC1B-6CA8E576FD21}" type="presOf" srcId="{4FB7C225-29B4-47B6-9DB8-307A466D3F9A}" destId="{A266ADD7-A295-4C69-80FC-6B6A7B88C3AA}" srcOrd="0" destOrd="0" presId="urn:microsoft.com/office/officeart/2005/8/layout/radial4"/>
    <dgm:cxn modelId="{77583387-78FB-4A2D-9D86-F4B0DCFE21F4}" type="presOf" srcId="{50026364-C714-4C24-A1CC-73F27B121E62}" destId="{200574AB-F32B-4EED-96B0-A531D2B267D8}" srcOrd="0" destOrd="0" presId="urn:microsoft.com/office/officeart/2005/8/layout/radial4"/>
    <dgm:cxn modelId="{868ADB05-2B07-4F18-BBC7-4CFD7EE09E2E}" type="presOf" srcId="{B2C68E95-29CD-4A1C-8FCD-D6D2E8B4DBEA}" destId="{EE582297-5A01-4D36-88B2-E2E67F69184C}" srcOrd="0" destOrd="0" presId="urn:microsoft.com/office/officeart/2005/8/layout/radial4"/>
    <dgm:cxn modelId="{CEBC8DB7-4CF6-4CD9-B383-B106D3082DC1}" srcId="{C42D01BB-25CE-42F1-80AA-3C2EC2543612}" destId="{4FB7C225-29B4-47B6-9DB8-307A466D3F9A}" srcOrd="1" destOrd="0" parTransId="{F7632245-3C3C-4876-BFA0-8F70FB1E5B1F}" sibTransId="{B5F0DE06-87F7-4E5D-A8CF-BE23415CE9AB}"/>
    <dgm:cxn modelId="{2B3851EB-A56D-4E52-B4FB-FE096C54D5D5}" type="presOf" srcId="{7F461374-7A70-4A05-AFF6-5251AF021058}" destId="{94F2CEE8-2A10-4A61-9CC1-D5F36D4D236E}" srcOrd="0" destOrd="0" presId="urn:microsoft.com/office/officeart/2005/8/layout/radial4"/>
    <dgm:cxn modelId="{4D6D8E20-2A83-4110-92E2-4B9CAA36E184}" type="presParOf" srcId="{C829D5D7-1CF7-40B4-957F-FF71F3B7C149}" destId="{CCFA18F8-4D0A-478F-ABC3-B8F22736B665}" srcOrd="0" destOrd="0" presId="urn:microsoft.com/office/officeart/2005/8/layout/radial4"/>
    <dgm:cxn modelId="{DF6F2019-F108-4DAE-AC22-DEAA0C50E29D}" type="presParOf" srcId="{C829D5D7-1CF7-40B4-957F-FF71F3B7C149}" destId="{EE582297-5A01-4D36-88B2-E2E67F69184C}" srcOrd="1" destOrd="0" presId="urn:microsoft.com/office/officeart/2005/8/layout/radial4"/>
    <dgm:cxn modelId="{3C503C83-47AE-4306-8E1A-64EC0929F0E8}" type="presParOf" srcId="{C829D5D7-1CF7-40B4-957F-FF71F3B7C149}" destId="{B1F7808D-774C-4F16-8E69-C9A86664D7A9}" srcOrd="2" destOrd="0" presId="urn:microsoft.com/office/officeart/2005/8/layout/radial4"/>
    <dgm:cxn modelId="{349859A6-290D-47DB-9160-7DE9B0424421}" type="presParOf" srcId="{C829D5D7-1CF7-40B4-957F-FF71F3B7C149}" destId="{862EFF5B-2F2A-4BA6-8261-A7F1FEE32875}" srcOrd="3" destOrd="0" presId="urn:microsoft.com/office/officeart/2005/8/layout/radial4"/>
    <dgm:cxn modelId="{E546EBEC-2EBC-4C09-B423-B3C7C132443F}" type="presParOf" srcId="{C829D5D7-1CF7-40B4-957F-FF71F3B7C149}" destId="{A266ADD7-A295-4C69-80FC-6B6A7B88C3AA}" srcOrd="4" destOrd="0" presId="urn:microsoft.com/office/officeart/2005/8/layout/radial4"/>
    <dgm:cxn modelId="{EFAC118D-74C9-4E76-B30B-C105E8F04656}" type="presParOf" srcId="{C829D5D7-1CF7-40B4-957F-FF71F3B7C149}" destId="{B16A4799-B2B6-445E-9276-3DBF965B3B2F}" srcOrd="5" destOrd="0" presId="urn:microsoft.com/office/officeart/2005/8/layout/radial4"/>
    <dgm:cxn modelId="{01F152E4-3B73-4641-87D2-7EBB370E66D8}" type="presParOf" srcId="{C829D5D7-1CF7-40B4-957F-FF71F3B7C149}" destId="{200574AB-F32B-4EED-96B0-A531D2B267D8}" srcOrd="6" destOrd="0" presId="urn:microsoft.com/office/officeart/2005/8/layout/radial4"/>
    <dgm:cxn modelId="{C4002900-2F0A-4131-AAB1-CC2BCF7C607C}" type="presParOf" srcId="{C829D5D7-1CF7-40B4-957F-FF71F3B7C149}" destId="{94F2CEE8-2A10-4A61-9CC1-D5F36D4D236E}" srcOrd="7" destOrd="0" presId="urn:microsoft.com/office/officeart/2005/8/layout/radial4"/>
    <dgm:cxn modelId="{B688493D-7F10-4B42-AA48-D65B657D6827}" type="presParOf" srcId="{C829D5D7-1CF7-40B4-957F-FF71F3B7C149}" destId="{73048A2B-5B6E-41A8-BDDE-C1CF77D56AC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E6B4B9-8A05-4129-A968-51EDD79160B3}" type="doc">
      <dgm:prSet loTypeId="urn:microsoft.com/office/officeart/2005/8/layout/cycle1" loCatId="cycle" qsTypeId="urn:microsoft.com/office/officeart/2005/8/quickstyle/simple1" qsCatId="simple" csTypeId="urn:microsoft.com/office/officeart/2005/8/colors/accent1_2" csCatId="accent1" phldr="1"/>
      <dgm:spPr/>
    </dgm:pt>
    <dgm:pt modelId="{EC030805-1FCC-4707-862D-FA7EC60E48F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Plan</a:t>
          </a:r>
        </a:p>
      </dgm:t>
    </dgm:pt>
    <dgm:pt modelId="{1A6FE8E5-F5B3-4172-B62B-58A88F344CA0}" type="parTrans" cxnId="{44464D43-6DF4-4E7D-9260-E57242BF3DF3}">
      <dgm:prSet/>
      <dgm:spPr/>
      <dgm:t>
        <a:bodyPr/>
        <a:lstStyle/>
        <a:p>
          <a:endParaRPr lang="en-US"/>
        </a:p>
      </dgm:t>
    </dgm:pt>
    <dgm:pt modelId="{8C11743E-A17C-4E8A-9E94-420BE7EFFAC0}" type="sibTrans" cxnId="{44464D43-6DF4-4E7D-9260-E57242BF3DF3}">
      <dgm:prSet/>
      <dgm:spPr/>
      <dgm:t>
        <a:bodyPr/>
        <a:lstStyle/>
        <a:p>
          <a:endParaRPr lang="en-US"/>
        </a:p>
      </dgm:t>
    </dgm:pt>
    <dgm:pt modelId="{7A3DFD1D-0372-4ABB-9E3A-A3B45F1E7EB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Do</a:t>
          </a:r>
        </a:p>
      </dgm:t>
    </dgm:pt>
    <dgm:pt modelId="{F51E2FFF-5CD3-4485-BA32-FD441238E3B5}" type="parTrans" cxnId="{66578544-BB36-46CE-9909-54B1C78A6E10}">
      <dgm:prSet/>
      <dgm:spPr/>
      <dgm:t>
        <a:bodyPr/>
        <a:lstStyle/>
        <a:p>
          <a:endParaRPr lang="en-US"/>
        </a:p>
      </dgm:t>
    </dgm:pt>
    <dgm:pt modelId="{8A95632F-DC43-4FB2-8437-D041544BBB1D}" type="sibTrans" cxnId="{66578544-BB36-46CE-9909-54B1C78A6E10}">
      <dgm:prSet/>
      <dgm:spPr/>
      <dgm:t>
        <a:bodyPr/>
        <a:lstStyle/>
        <a:p>
          <a:endParaRPr lang="en-US"/>
        </a:p>
      </dgm:t>
    </dgm:pt>
    <dgm:pt modelId="{E592A89B-58EA-44A2-BFE6-11B64CA43AA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Check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charset="0"/>
          </a:endParaRPr>
        </a:p>
      </dgm:t>
    </dgm:pt>
    <dgm:pt modelId="{01AE55A3-CD7C-4FD4-8110-6D6BBCF9485B}" type="parTrans" cxnId="{39800D74-2533-480F-9989-76FEC0BBDB4F}">
      <dgm:prSet/>
      <dgm:spPr/>
      <dgm:t>
        <a:bodyPr/>
        <a:lstStyle/>
        <a:p>
          <a:endParaRPr lang="en-US"/>
        </a:p>
      </dgm:t>
    </dgm:pt>
    <dgm:pt modelId="{384F8ECF-8CA4-4CA1-90F6-C4A425FA3C3C}" type="sibTrans" cxnId="{39800D74-2533-480F-9989-76FEC0BBDB4F}">
      <dgm:prSet/>
      <dgm:spPr/>
      <dgm:t>
        <a:bodyPr/>
        <a:lstStyle/>
        <a:p>
          <a:endParaRPr lang="en-US"/>
        </a:p>
      </dgm:t>
    </dgm:pt>
    <dgm:pt modelId="{7239A8EF-C4D6-4751-9EA7-2D46208BC84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Act</a:t>
          </a:r>
        </a:p>
      </dgm:t>
    </dgm:pt>
    <dgm:pt modelId="{1924C8BE-D724-4E78-984E-FAA777B13A1B}" type="parTrans" cxnId="{8ADA59DB-7A90-471E-AB27-268692E8C346}">
      <dgm:prSet/>
      <dgm:spPr/>
      <dgm:t>
        <a:bodyPr/>
        <a:lstStyle/>
        <a:p>
          <a:endParaRPr lang="en-US"/>
        </a:p>
      </dgm:t>
    </dgm:pt>
    <dgm:pt modelId="{4335300D-360D-406E-A9D2-A543F3581AA8}" type="sibTrans" cxnId="{8ADA59DB-7A90-471E-AB27-268692E8C346}">
      <dgm:prSet/>
      <dgm:spPr/>
      <dgm:t>
        <a:bodyPr/>
        <a:lstStyle/>
        <a:p>
          <a:endParaRPr lang="en-US"/>
        </a:p>
      </dgm:t>
    </dgm:pt>
    <dgm:pt modelId="{0278D389-9213-422C-893B-569F9A82C1AF}" type="pres">
      <dgm:prSet presAssocID="{4FE6B4B9-8A05-4129-A968-51EDD79160B3}" presName="cycle" presStyleCnt="0">
        <dgm:presLayoutVars>
          <dgm:dir/>
          <dgm:resizeHandles val="exact"/>
        </dgm:presLayoutVars>
      </dgm:prSet>
      <dgm:spPr/>
    </dgm:pt>
    <dgm:pt modelId="{4EF81B0A-5A91-439C-98A6-43FB325DB782}" type="pres">
      <dgm:prSet presAssocID="{EC030805-1FCC-4707-862D-FA7EC60E48F7}" presName="dummy" presStyleCnt="0"/>
      <dgm:spPr/>
    </dgm:pt>
    <dgm:pt modelId="{DC7539FB-27A2-44DD-8F97-285A90313F87}" type="pres">
      <dgm:prSet presAssocID="{EC030805-1FCC-4707-862D-FA7EC60E48F7}" presName="node" presStyleLbl="revTx" presStyleIdx="0" presStyleCnt="4">
        <dgm:presLayoutVars>
          <dgm:bulletEnabled val="1"/>
        </dgm:presLayoutVars>
      </dgm:prSet>
      <dgm:spPr/>
      <dgm:t>
        <a:bodyPr/>
        <a:lstStyle/>
        <a:p>
          <a:endParaRPr lang="en-US"/>
        </a:p>
      </dgm:t>
    </dgm:pt>
    <dgm:pt modelId="{80AC3246-39D8-4904-86E6-E17642B82C14}" type="pres">
      <dgm:prSet presAssocID="{8C11743E-A17C-4E8A-9E94-420BE7EFFAC0}" presName="sibTrans" presStyleLbl="node1" presStyleIdx="0" presStyleCnt="4"/>
      <dgm:spPr/>
      <dgm:t>
        <a:bodyPr/>
        <a:lstStyle/>
        <a:p>
          <a:endParaRPr lang="en-US"/>
        </a:p>
      </dgm:t>
    </dgm:pt>
    <dgm:pt modelId="{4A68ED8B-F8AA-455F-8F95-845FE1A4CB9B}" type="pres">
      <dgm:prSet presAssocID="{7A3DFD1D-0372-4ABB-9E3A-A3B45F1E7EBA}" presName="dummy" presStyleCnt="0"/>
      <dgm:spPr/>
    </dgm:pt>
    <dgm:pt modelId="{07BE7784-B2D1-4ECC-8DB4-25A1CFF276CF}" type="pres">
      <dgm:prSet presAssocID="{7A3DFD1D-0372-4ABB-9E3A-A3B45F1E7EBA}" presName="node" presStyleLbl="revTx" presStyleIdx="1" presStyleCnt="4">
        <dgm:presLayoutVars>
          <dgm:bulletEnabled val="1"/>
        </dgm:presLayoutVars>
      </dgm:prSet>
      <dgm:spPr/>
      <dgm:t>
        <a:bodyPr/>
        <a:lstStyle/>
        <a:p>
          <a:endParaRPr lang="en-US"/>
        </a:p>
      </dgm:t>
    </dgm:pt>
    <dgm:pt modelId="{2C6406D8-B852-4B1E-8D92-3DBA6BAE9A71}" type="pres">
      <dgm:prSet presAssocID="{8A95632F-DC43-4FB2-8437-D041544BBB1D}" presName="sibTrans" presStyleLbl="node1" presStyleIdx="1" presStyleCnt="4"/>
      <dgm:spPr/>
      <dgm:t>
        <a:bodyPr/>
        <a:lstStyle/>
        <a:p>
          <a:endParaRPr lang="en-US"/>
        </a:p>
      </dgm:t>
    </dgm:pt>
    <dgm:pt modelId="{FB19BFE0-C8A4-4B9A-A43A-911DD6AA77AF}" type="pres">
      <dgm:prSet presAssocID="{E592A89B-58EA-44A2-BFE6-11B64CA43AAE}" presName="dummy" presStyleCnt="0"/>
      <dgm:spPr/>
    </dgm:pt>
    <dgm:pt modelId="{D6C2C9EA-ED1E-498F-BBDF-54A7B3757A91}" type="pres">
      <dgm:prSet presAssocID="{E592A89B-58EA-44A2-BFE6-11B64CA43AAE}" presName="node" presStyleLbl="revTx" presStyleIdx="2" presStyleCnt="4">
        <dgm:presLayoutVars>
          <dgm:bulletEnabled val="1"/>
        </dgm:presLayoutVars>
      </dgm:prSet>
      <dgm:spPr/>
      <dgm:t>
        <a:bodyPr/>
        <a:lstStyle/>
        <a:p>
          <a:endParaRPr lang="en-US"/>
        </a:p>
      </dgm:t>
    </dgm:pt>
    <dgm:pt modelId="{D9BDEF7C-FB24-45DD-9F56-20C1AAF405C3}" type="pres">
      <dgm:prSet presAssocID="{384F8ECF-8CA4-4CA1-90F6-C4A425FA3C3C}" presName="sibTrans" presStyleLbl="node1" presStyleIdx="2" presStyleCnt="4"/>
      <dgm:spPr/>
      <dgm:t>
        <a:bodyPr/>
        <a:lstStyle/>
        <a:p>
          <a:endParaRPr lang="en-US"/>
        </a:p>
      </dgm:t>
    </dgm:pt>
    <dgm:pt modelId="{6C3DD189-F2C2-4642-9067-08E2D8416BD3}" type="pres">
      <dgm:prSet presAssocID="{7239A8EF-C4D6-4751-9EA7-2D46208BC846}" presName="dummy" presStyleCnt="0"/>
      <dgm:spPr/>
    </dgm:pt>
    <dgm:pt modelId="{1135B3DF-AE79-416E-814B-2557738BBB1E}" type="pres">
      <dgm:prSet presAssocID="{7239A8EF-C4D6-4751-9EA7-2D46208BC846}" presName="node" presStyleLbl="revTx" presStyleIdx="3" presStyleCnt="4">
        <dgm:presLayoutVars>
          <dgm:bulletEnabled val="1"/>
        </dgm:presLayoutVars>
      </dgm:prSet>
      <dgm:spPr/>
      <dgm:t>
        <a:bodyPr/>
        <a:lstStyle/>
        <a:p>
          <a:endParaRPr lang="en-US"/>
        </a:p>
      </dgm:t>
    </dgm:pt>
    <dgm:pt modelId="{2CEFC473-FAB6-48C7-9B10-DB4CE3C90911}" type="pres">
      <dgm:prSet presAssocID="{4335300D-360D-406E-A9D2-A543F3581AA8}" presName="sibTrans" presStyleLbl="node1" presStyleIdx="3" presStyleCnt="4"/>
      <dgm:spPr/>
      <dgm:t>
        <a:bodyPr/>
        <a:lstStyle/>
        <a:p>
          <a:endParaRPr lang="en-US"/>
        </a:p>
      </dgm:t>
    </dgm:pt>
  </dgm:ptLst>
  <dgm:cxnLst>
    <dgm:cxn modelId="{48ABDE7F-FB2B-4736-BC58-C0AB8F07132C}" type="presOf" srcId="{384F8ECF-8CA4-4CA1-90F6-C4A425FA3C3C}" destId="{D9BDEF7C-FB24-45DD-9F56-20C1AAF405C3}" srcOrd="0" destOrd="0" presId="urn:microsoft.com/office/officeart/2005/8/layout/cycle1"/>
    <dgm:cxn modelId="{A517062C-B049-45EF-A2EC-3891C0364554}" type="presOf" srcId="{4335300D-360D-406E-A9D2-A543F3581AA8}" destId="{2CEFC473-FAB6-48C7-9B10-DB4CE3C90911}" srcOrd="0" destOrd="0" presId="urn:microsoft.com/office/officeart/2005/8/layout/cycle1"/>
    <dgm:cxn modelId="{D74F208F-1104-4C74-9A91-A806748D178F}" type="presOf" srcId="{8A95632F-DC43-4FB2-8437-D041544BBB1D}" destId="{2C6406D8-B852-4B1E-8D92-3DBA6BAE9A71}" srcOrd="0" destOrd="0" presId="urn:microsoft.com/office/officeart/2005/8/layout/cycle1"/>
    <dgm:cxn modelId="{881A2751-6516-4780-A2E1-D498BAD8B529}" type="presOf" srcId="{E592A89B-58EA-44A2-BFE6-11B64CA43AAE}" destId="{D6C2C9EA-ED1E-498F-BBDF-54A7B3757A91}" srcOrd="0" destOrd="0" presId="urn:microsoft.com/office/officeart/2005/8/layout/cycle1"/>
    <dgm:cxn modelId="{A2A301B7-1D38-40B5-968B-44CBD77F58CC}" type="presOf" srcId="{EC030805-1FCC-4707-862D-FA7EC60E48F7}" destId="{DC7539FB-27A2-44DD-8F97-285A90313F87}" srcOrd="0" destOrd="0" presId="urn:microsoft.com/office/officeart/2005/8/layout/cycle1"/>
    <dgm:cxn modelId="{04B25311-FEA2-4CA1-9703-93810C4E4E88}" type="presOf" srcId="{4FE6B4B9-8A05-4129-A968-51EDD79160B3}" destId="{0278D389-9213-422C-893B-569F9A82C1AF}" srcOrd="0" destOrd="0" presId="urn:microsoft.com/office/officeart/2005/8/layout/cycle1"/>
    <dgm:cxn modelId="{39800D74-2533-480F-9989-76FEC0BBDB4F}" srcId="{4FE6B4B9-8A05-4129-A968-51EDD79160B3}" destId="{E592A89B-58EA-44A2-BFE6-11B64CA43AAE}" srcOrd="2" destOrd="0" parTransId="{01AE55A3-CD7C-4FD4-8110-6D6BBCF9485B}" sibTransId="{384F8ECF-8CA4-4CA1-90F6-C4A425FA3C3C}"/>
    <dgm:cxn modelId="{66578544-BB36-46CE-9909-54B1C78A6E10}" srcId="{4FE6B4B9-8A05-4129-A968-51EDD79160B3}" destId="{7A3DFD1D-0372-4ABB-9E3A-A3B45F1E7EBA}" srcOrd="1" destOrd="0" parTransId="{F51E2FFF-5CD3-4485-BA32-FD441238E3B5}" sibTransId="{8A95632F-DC43-4FB2-8437-D041544BBB1D}"/>
    <dgm:cxn modelId="{8ADA59DB-7A90-471E-AB27-268692E8C346}" srcId="{4FE6B4B9-8A05-4129-A968-51EDD79160B3}" destId="{7239A8EF-C4D6-4751-9EA7-2D46208BC846}" srcOrd="3" destOrd="0" parTransId="{1924C8BE-D724-4E78-984E-FAA777B13A1B}" sibTransId="{4335300D-360D-406E-A9D2-A543F3581AA8}"/>
    <dgm:cxn modelId="{A7D5E7C5-1857-4580-AB4B-BBC361E205BE}" type="presOf" srcId="{8C11743E-A17C-4E8A-9E94-420BE7EFFAC0}" destId="{80AC3246-39D8-4904-86E6-E17642B82C14}" srcOrd="0" destOrd="0" presId="urn:microsoft.com/office/officeart/2005/8/layout/cycle1"/>
    <dgm:cxn modelId="{18AF97D0-0E3D-4D1B-B949-93802D726E11}" type="presOf" srcId="{7A3DFD1D-0372-4ABB-9E3A-A3B45F1E7EBA}" destId="{07BE7784-B2D1-4ECC-8DB4-25A1CFF276CF}" srcOrd="0" destOrd="0" presId="urn:microsoft.com/office/officeart/2005/8/layout/cycle1"/>
    <dgm:cxn modelId="{E0DFE02E-883D-4AAF-829D-D5AB7CA20B85}" type="presOf" srcId="{7239A8EF-C4D6-4751-9EA7-2D46208BC846}" destId="{1135B3DF-AE79-416E-814B-2557738BBB1E}" srcOrd="0" destOrd="0" presId="urn:microsoft.com/office/officeart/2005/8/layout/cycle1"/>
    <dgm:cxn modelId="{44464D43-6DF4-4E7D-9260-E57242BF3DF3}" srcId="{4FE6B4B9-8A05-4129-A968-51EDD79160B3}" destId="{EC030805-1FCC-4707-862D-FA7EC60E48F7}" srcOrd="0" destOrd="0" parTransId="{1A6FE8E5-F5B3-4172-B62B-58A88F344CA0}" sibTransId="{8C11743E-A17C-4E8A-9E94-420BE7EFFAC0}"/>
    <dgm:cxn modelId="{E7C8D0F8-FB7D-4B4E-B51F-1BDA83EA19F5}" type="presParOf" srcId="{0278D389-9213-422C-893B-569F9A82C1AF}" destId="{4EF81B0A-5A91-439C-98A6-43FB325DB782}" srcOrd="0" destOrd="0" presId="urn:microsoft.com/office/officeart/2005/8/layout/cycle1"/>
    <dgm:cxn modelId="{20A80EDC-A092-4D68-9222-CF49A12A935F}" type="presParOf" srcId="{0278D389-9213-422C-893B-569F9A82C1AF}" destId="{DC7539FB-27A2-44DD-8F97-285A90313F87}" srcOrd="1" destOrd="0" presId="urn:microsoft.com/office/officeart/2005/8/layout/cycle1"/>
    <dgm:cxn modelId="{56B376FE-374A-442A-A557-944777B6CC4A}" type="presParOf" srcId="{0278D389-9213-422C-893B-569F9A82C1AF}" destId="{80AC3246-39D8-4904-86E6-E17642B82C14}" srcOrd="2" destOrd="0" presId="urn:microsoft.com/office/officeart/2005/8/layout/cycle1"/>
    <dgm:cxn modelId="{63750C97-94F2-41BA-A8A5-428EBFBB2F9C}" type="presParOf" srcId="{0278D389-9213-422C-893B-569F9A82C1AF}" destId="{4A68ED8B-F8AA-455F-8F95-845FE1A4CB9B}" srcOrd="3" destOrd="0" presId="urn:microsoft.com/office/officeart/2005/8/layout/cycle1"/>
    <dgm:cxn modelId="{81E0E70B-6EB1-478D-BF89-D663D4ABD2B0}" type="presParOf" srcId="{0278D389-9213-422C-893B-569F9A82C1AF}" destId="{07BE7784-B2D1-4ECC-8DB4-25A1CFF276CF}" srcOrd="4" destOrd="0" presId="urn:microsoft.com/office/officeart/2005/8/layout/cycle1"/>
    <dgm:cxn modelId="{E0F37A29-74BD-4868-931B-1E4D6C31AB67}" type="presParOf" srcId="{0278D389-9213-422C-893B-569F9A82C1AF}" destId="{2C6406D8-B852-4B1E-8D92-3DBA6BAE9A71}" srcOrd="5" destOrd="0" presId="urn:microsoft.com/office/officeart/2005/8/layout/cycle1"/>
    <dgm:cxn modelId="{863C84DF-126A-4836-ACED-B223E068ECF5}" type="presParOf" srcId="{0278D389-9213-422C-893B-569F9A82C1AF}" destId="{FB19BFE0-C8A4-4B9A-A43A-911DD6AA77AF}" srcOrd="6" destOrd="0" presId="urn:microsoft.com/office/officeart/2005/8/layout/cycle1"/>
    <dgm:cxn modelId="{C3C631F4-8DFA-431D-831A-0C4064A3A735}" type="presParOf" srcId="{0278D389-9213-422C-893B-569F9A82C1AF}" destId="{D6C2C9EA-ED1E-498F-BBDF-54A7B3757A91}" srcOrd="7" destOrd="0" presId="urn:microsoft.com/office/officeart/2005/8/layout/cycle1"/>
    <dgm:cxn modelId="{D37D8CD2-5AED-4C4A-862A-1E036E80DB5A}" type="presParOf" srcId="{0278D389-9213-422C-893B-569F9A82C1AF}" destId="{D9BDEF7C-FB24-45DD-9F56-20C1AAF405C3}" srcOrd="8" destOrd="0" presId="urn:microsoft.com/office/officeart/2005/8/layout/cycle1"/>
    <dgm:cxn modelId="{9FD25981-3B01-4180-A27B-AC856ADE56A8}" type="presParOf" srcId="{0278D389-9213-422C-893B-569F9A82C1AF}" destId="{6C3DD189-F2C2-4642-9067-08E2D8416BD3}" srcOrd="9" destOrd="0" presId="urn:microsoft.com/office/officeart/2005/8/layout/cycle1"/>
    <dgm:cxn modelId="{6EABA781-4FD4-4DAF-9DD7-4F77141A21B1}" type="presParOf" srcId="{0278D389-9213-422C-893B-569F9A82C1AF}" destId="{1135B3DF-AE79-416E-814B-2557738BBB1E}" srcOrd="10" destOrd="0" presId="urn:microsoft.com/office/officeart/2005/8/layout/cycle1"/>
    <dgm:cxn modelId="{B7E60A0B-228F-4BA4-B22F-1EEB5B533A10}" type="presParOf" srcId="{0278D389-9213-422C-893B-569F9A82C1AF}" destId="{2CEFC473-FAB6-48C7-9B10-DB4CE3C90911}"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7A1FAE-4B56-4D85-9BBA-C8B669867F64}"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8982C9D0-1D2F-48E4-B275-568462EFA174}">
      <dgm:prSet phldrT="[Text]"/>
      <dgm:spPr>
        <a:solidFill>
          <a:srgbClr val="FF0000"/>
        </a:solidFill>
        <a:ln>
          <a:solidFill>
            <a:srgbClr val="FF0000"/>
          </a:solidFill>
        </a:ln>
      </dgm:spPr>
      <dgm:t>
        <a:bodyPr/>
        <a:lstStyle/>
        <a:p>
          <a:r>
            <a:rPr lang="en-US" b="1" dirty="0" smtClean="0">
              <a:solidFill>
                <a:schemeClr val="tx1"/>
              </a:solidFill>
            </a:rPr>
            <a:t>Patient safety</a:t>
          </a:r>
          <a:endParaRPr lang="en-US" b="1" dirty="0">
            <a:solidFill>
              <a:schemeClr val="tx1"/>
            </a:solidFill>
          </a:endParaRPr>
        </a:p>
      </dgm:t>
    </dgm:pt>
    <dgm:pt modelId="{303EC89C-D29E-47F2-855A-B1286F7495BE}" type="parTrans" cxnId="{5E813423-2880-4D7B-ADB8-86C7B0E34BF2}">
      <dgm:prSet/>
      <dgm:spPr/>
      <dgm:t>
        <a:bodyPr/>
        <a:lstStyle/>
        <a:p>
          <a:endParaRPr lang="en-US"/>
        </a:p>
      </dgm:t>
    </dgm:pt>
    <dgm:pt modelId="{BA3DD1A0-7EEA-4F11-98F3-DD74AC4D2C84}" type="sibTrans" cxnId="{5E813423-2880-4D7B-ADB8-86C7B0E34BF2}">
      <dgm:prSet/>
      <dgm:spPr/>
      <dgm:t>
        <a:bodyPr/>
        <a:lstStyle/>
        <a:p>
          <a:endParaRPr lang="en-US"/>
        </a:p>
      </dgm:t>
    </dgm:pt>
    <dgm:pt modelId="{C574DFC3-109E-43BC-BDE9-F59D2556C0F0}">
      <dgm:prSet phldrT="[Text]"/>
      <dgm:spPr>
        <a:solidFill>
          <a:srgbClr val="92D050"/>
        </a:solidFill>
        <a:ln>
          <a:solidFill>
            <a:srgbClr val="92D050"/>
          </a:solidFill>
        </a:ln>
      </dgm:spPr>
      <dgm:t>
        <a:bodyPr/>
        <a:lstStyle/>
        <a:p>
          <a:r>
            <a:rPr lang="en-US" b="1" dirty="0" smtClean="0">
              <a:solidFill>
                <a:schemeClr val="tx1"/>
              </a:solidFill>
            </a:rPr>
            <a:t>Healthcare quality &amp; disparities</a:t>
          </a:r>
          <a:endParaRPr lang="en-US" b="1" dirty="0">
            <a:solidFill>
              <a:schemeClr val="tx1"/>
            </a:solidFill>
          </a:endParaRPr>
        </a:p>
      </dgm:t>
    </dgm:pt>
    <dgm:pt modelId="{BF974C1A-D50D-4CC9-8C9E-24977046CC5A}" type="parTrans" cxnId="{0D1679A8-E2EB-4CB2-A0B6-E9A1C97D31EC}">
      <dgm:prSet/>
      <dgm:spPr/>
      <dgm:t>
        <a:bodyPr/>
        <a:lstStyle/>
        <a:p>
          <a:endParaRPr lang="en-US"/>
        </a:p>
      </dgm:t>
    </dgm:pt>
    <dgm:pt modelId="{20134F92-CF25-47B9-806B-049D6391CF36}" type="sibTrans" cxnId="{0D1679A8-E2EB-4CB2-A0B6-E9A1C97D31EC}">
      <dgm:prSet/>
      <dgm:spPr/>
      <dgm:t>
        <a:bodyPr/>
        <a:lstStyle/>
        <a:p>
          <a:endParaRPr lang="en-US"/>
        </a:p>
      </dgm:t>
    </dgm:pt>
    <dgm:pt modelId="{EAF38324-D0FE-4D7E-A7E7-9BBB80475A78}">
      <dgm:prSet phldrT="[Text]"/>
      <dgm:spPr>
        <a:solidFill>
          <a:srgbClr val="7030A0"/>
        </a:solidFill>
        <a:ln>
          <a:solidFill>
            <a:srgbClr val="7030A0"/>
          </a:solidFill>
        </a:ln>
      </dgm:spPr>
      <dgm:t>
        <a:bodyPr/>
        <a:lstStyle/>
        <a:p>
          <a:r>
            <a:rPr lang="en-US" b="1" dirty="0" smtClean="0">
              <a:solidFill>
                <a:schemeClr val="tx1"/>
              </a:solidFill>
            </a:rPr>
            <a:t>Transitions of care</a:t>
          </a:r>
          <a:endParaRPr lang="en-US" b="1" dirty="0">
            <a:solidFill>
              <a:schemeClr val="tx1"/>
            </a:solidFill>
          </a:endParaRPr>
        </a:p>
      </dgm:t>
    </dgm:pt>
    <dgm:pt modelId="{7EC61E8D-B247-47D3-A293-750AE5EB191B}" type="parTrans" cxnId="{65A912BA-2C4F-4C7A-AA11-40BF667031F2}">
      <dgm:prSet/>
      <dgm:spPr/>
      <dgm:t>
        <a:bodyPr/>
        <a:lstStyle/>
        <a:p>
          <a:endParaRPr lang="en-US"/>
        </a:p>
      </dgm:t>
    </dgm:pt>
    <dgm:pt modelId="{FDCFDA10-0ED3-47E5-A065-E54DFB288BE3}" type="sibTrans" cxnId="{65A912BA-2C4F-4C7A-AA11-40BF667031F2}">
      <dgm:prSet/>
      <dgm:spPr/>
      <dgm:t>
        <a:bodyPr/>
        <a:lstStyle/>
        <a:p>
          <a:endParaRPr lang="en-US"/>
        </a:p>
      </dgm:t>
    </dgm:pt>
    <dgm:pt modelId="{C4B363F1-704B-441F-B0FA-CECCD937A3F0}">
      <dgm:prSet phldrT="[Text]"/>
      <dgm:spPr>
        <a:solidFill>
          <a:srgbClr val="FFFF00"/>
        </a:solidFill>
      </dgm:spPr>
      <dgm:t>
        <a:bodyPr/>
        <a:lstStyle/>
        <a:p>
          <a:r>
            <a:rPr lang="en-US" b="1" dirty="0" smtClean="0">
              <a:solidFill>
                <a:schemeClr val="tx1"/>
              </a:solidFill>
            </a:rPr>
            <a:t>Supervision</a:t>
          </a:r>
          <a:endParaRPr lang="en-US" b="1" dirty="0">
            <a:solidFill>
              <a:schemeClr val="tx1"/>
            </a:solidFill>
          </a:endParaRPr>
        </a:p>
      </dgm:t>
    </dgm:pt>
    <dgm:pt modelId="{19368072-509C-469B-BF7A-EB6EA2CA985C}" type="parTrans" cxnId="{1200D3B3-AEE4-4517-9145-25A70D16D460}">
      <dgm:prSet/>
      <dgm:spPr/>
      <dgm:t>
        <a:bodyPr/>
        <a:lstStyle/>
        <a:p>
          <a:endParaRPr lang="en-US"/>
        </a:p>
      </dgm:t>
    </dgm:pt>
    <dgm:pt modelId="{4F02A153-CAEC-4C05-8143-6026153C3CCE}" type="sibTrans" cxnId="{1200D3B3-AEE4-4517-9145-25A70D16D460}">
      <dgm:prSet/>
      <dgm:spPr/>
      <dgm:t>
        <a:bodyPr/>
        <a:lstStyle/>
        <a:p>
          <a:endParaRPr lang="en-US"/>
        </a:p>
      </dgm:t>
    </dgm:pt>
    <dgm:pt modelId="{132547D3-467A-4D07-99A9-5FF38009BA42}">
      <dgm:prSet phldrT="[Text]"/>
      <dgm:spPr>
        <a:solidFill>
          <a:srgbClr val="00B0F0"/>
        </a:solidFill>
        <a:ln>
          <a:solidFill>
            <a:srgbClr val="00B0F0"/>
          </a:solidFill>
        </a:ln>
      </dgm:spPr>
      <dgm:t>
        <a:bodyPr/>
        <a:lstStyle/>
        <a:p>
          <a:r>
            <a:rPr lang="en-US" b="1" dirty="0" smtClean="0">
              <a:solidFill>
                <a:schemeClr val="tx1"/>
              </a:solidFill>
            </a:rPr>
            <a:t>Duty hours &amp; fatigue management</a:t>
          </a:r>
          <a:endParaRPr lang="en-US" b="1" dirty="0">
            <a:solidFill>
              <a:schemeClr val="tx1"/>
            </a:solidFill>
          </a:endParaRPr>
        </a:p>
      </dgm:t>
    </dgm:pt>
    <dgm:pt modelId="{79947622-08F7-4240-A1C8-3A60314CDCAF}" type="parTrans" cxnId="{0799A307-3211-447C-A0C8-3C8E6394BBA1}">
      <dgm:prSet/>
      <dgm:spPr/>
      <dgm:t>
        <a:bodyPr/>
        <a:lstStyle/>
        <a:p>
          <a:endParaRPr lang="en-US"/>
        </a:p>
      </dgm:t>
    </dgm:pt>
    <dgm:pt modelId="{C7FCF4FF-D99E-4A91-8868-85FDC3F44065}" type="sibTrans" cxnId="{0799A307-3211-447C-A0C8-3C8E6394BBA1}">
      <dgm:prSet/>
      <dgm:spPr/>
      <dgm:t>
        <a:bodyPr/>
        <a:lstStyle/>
        <a:p>
          <a:endParaRPr lang="en-US"/>
        </a:p>
      </dgm:t>
    </dgm:pt>
    <dgm:pt modelId="{36691EB9-F372-4537-A831-A987EBA978B7}">
      <dgm:prSet/>
      <dgm:spPr>
        <a:solidFill>
          <a:srgbClr val="FFC000"/>
        </a:solidFill>
        <a:ln>
          <a:solidFill>
            <a:srgbClr val="FFC000"/>
          </a:solidFill>
        </a:ln>
      </dgm:spPr>
      <dgm:t>
        <a:bodyPr/>
        <a:lstStyle/>
        <a:p>
          <a:r>
            <a:rPr lang="en-US" b="1" dirty="0" smtClean="0">
              <a:solidFill>
                <a:schemeClr val="tx1"/>
              </a:solidFill>
            </a:rPr>
            <a:t>Professionalism</a:t>
          </a:r>
          <a:endParaRPr lang="en-US" b="1" dirty="0">
            <a:solidFill>
              <a:schemeClr val="tx1"/>
            </a:solidFill>
          </a:endParaRPr>
        </a:p>
      </dgm:t>
    </dgm:pt>
    <dgm:pt modelId="{50E8B8B3-9269-44F3-A1CE-A9C2D390504B}" type="parTrans" cxnId="{C78D0438-D988-4860-AAFC-F34871BEE77E}">
      <dgm:prSet/>
      <dgm:spPr/>
      <dgm:t>
        <a:bodyPr/>
        <a:lstStyle/>
        <a:p>
          <a:endParaRPr lang="en-US"/>
        </a:p>
      </dgm:t>
    </dgm:pt>
    <dgm:pt modelId="{C67B8CCA-80F6-4688-8E5C-4961ADBA7E32}" type="sibTrans" cxnId="{C78D0438-D988-4860-AAFC-F34871BEE77E}">
      <dgm:prSet/>
      <dgm:spPr/>
      <dgm:t>
        <a:bodyPr/>
        <a:lstStyle/>
        <a:p>
          <a:endParaRPr lang="en-US"/>
        </a:p>
      </dgm:t>
    </dgm:pt>
    <dgm:pt modelId="{971559BD-8344-4C8C-830B-53DB4BA229CF}" type="pres">
      <dgm:prSet presAssocID="{C47A1FAE-4B56-4D85-9BBA-C8B669867F64}" presName="cycle" presStyleCnt="0">
        <dgm:presLayoutVars>
          <dgm:dir/>
          <dgm:resizeHandles val="exact"/>
        </dgm:presLayoutVars>
      </dgm:prSet>
      <dgm:spPr/>
      <dgm:t>
        <a:bodyPr/>
        <a:lstStyle/>
        <a:p>
          <a:endParaRPr lang="en-US"/>
        </a:p>
      </dgm:t>
    </dgm:pt>
    <dgm:pt modelId="{578111F6-AA28-41BF-9E44-70199B979918}" type="pres">
      <dgm:prSet presAssocID="{8982C9D0-1D2F-48E4-B275-568462EFA174}" presName="node" presStyleLbl="node1" presStyleIdx="0" presStyleCnt="6">
        <dgm:presLayoutVars>
          <dgm:bulletEnabled val="1"/>
        </dgm:presLayoutVars>
      </dgm:prSet>
      <dgm:spPr/>
      <dgm:t>
        <a:bodyPr/>
        <a:lstStyle/>
        <a:p>
          <a:endParaRPr lang="en-US"/>
        </a:p>
      </dgm:t>
    </dgm:pt>
    <dgm:pt modelId="{6670605F-B070-40EC-A213-84311D37DCA5}" type="pres">
      <dgm:prSet presAssocID="{8982C9D0-1D2F-48E4-B275-568462EFA174}" presName="spNode" presStyleCnt="0"/>
      <dgm:spPr/>
    </dgm:pt>
    <dgm:pt modelId="{6B102C0E-97E6-4CE0-A436-82650B34D4DE}" type="pres">
      <dgm:prSet presAssocID="{BA3DD1A0-7EEA-4F11-98F3-DD74AC4D2C84}" presName="sibTrans" presStyleLbl="sibTrans1D1" presStyleIdx="0" presStyleCnt="6"/>
      <dgm:spPr/>
      <dgm:t>
        <a:bodyPr/>
        <a:lstStyle/>
        <a:p>
          <a:endParaRPr lang="en-US"/>
        </a:p>
      </dgm:t>
    </dgm:pt>
    <dgm:pt modelId="{4071A304-C1AE-44F1-BC82-BF95B4686639}" type="pres">
      <dgm:prSet presAssocID="{C574DFC3-109E-43BC-BDE9-F59D2556C0F0}" presName="node" presStyleLbl="node1" presStyleIdx="1" presStyleCnt="6">
        <dgm:presLayoutVars>
          <dgm:bulletEnabled val="1"/>
        </dgm:presLayoutVars>
      </dgm:prSet>
      <dgm:spPr/>
      <dgm:t>
        <a:bodyPr/>
        <a:lstStyle/>
        <a:p>
          <a:endParaRPr lang="en-US"/>
        </a:p>
      </dgm:t>
    </dgm:pt>
    <dgm:pt modelId="{9DBB70A2-1AE2-4265-8CC3-4FF279F8491E}" type="pres">
      <dgm:prSet presAssocID="{C574DFC3-109E-43BC-BDE9-F59D2556C0F0}" presName="spNode" presStyleCnt="0"/>
      <dgm:spPr/>
    </dgm:pt>
    <dgm:pt modelId="{CBCDBB96-0CB6-4FFF-BE33-3EF050B42483}" type="pres">
      <dgm:prSet presAssocID="{20134F92-CF25-47B9-806B-049D6391CF36}" presName="sibTrans" presStyleLbl="sibTrans1D1" presStyleIdx="1" presStyleCnt="6"/>
      <dgm:spPr/>
      <dgm:t>
        <a:bodyPr/>
        <a:lstStyle/>
        <a:p>
          <a:endParaRPr lang="en-US"/>
        </a:p>
      </dgm:t>
    </dgm:pt>
    <dgm:pt modelId="{9B2E2C25-F982-4537-8B61-CD902EB4BFAA}" type="pres">
      <dgm:prSet presAssocID="{EAF38324-D0FE-4D7E-A7E7-9BBB80475A78}" presName="node" presStyleLbl="node1" presStyleIdx="2" presStyleCnt="6">
        <dgm:presLayoutVars>
          <dgm:bulletEnabled val="1"/>
        </dgm:presLayoutVars>
      </dgm:prSet>
      <dgm:spPr/>
      <dgm:t>
        <a:bodyPr/>
        <a:lstStyle/>
        <a:p>
          <a:endParaRPr lang="en-US"/>
        </a:p>
      </dgm:t>
    </dgm:pt>
    <dgm:pt modelId="{D9A54CCC-3D32-4A9A-9F40-F572160BAD98}" type="pres">
      <dgm:prSet presAssocID="{EAF38324-D0FE-4D7E-A7E7-9BBB80475A78}" presName="spNode" presStyleCnt="0"/>
      <dgm:spPr/>
    </dgm:pt>
    <dgm:pt modelId="{D4A75996-300F-4178-80B5-2ADF0F2F8304}" type="pres">
      <dgm:prSet presAssocID="{FDCFDA10-0ED3-47E5-A065-E54DFB288BE3}" presName="sibTrans" presStyleLbl="sibTrans1D1" presStyleIdx="2" presStyleCnt="6"/>
      <dgm:spPr/>
      <dgm:t>
        <a:bodyPr/>
        <a:lstStyle/>
        <a:p>
          <a:endParaRPr lang="en-US"/>
        </a:p>
      </dgm:t>
    </dgm:pt>
    <dgm:pt modelId="{9236CC9E-E1EB-457A-AEE9-5A8A7F908455}" type="pres">
      <dgm:prSet presAssocID="{C4B363F1-704B-441F-B0FA-CECCD937A3F0}" presName="node" presStyleLbl="node1" presStyleIdx="3" presStyleCnt="6">
        <dgm:presLayoutVars>
          <dgm:bulletEnabled val="1"/>
        </dgm:presLayoutVars>
      </dgm:prSet>
      <dgm:spPr/>
      <dgm:t>
        <a:bodyPr/>
        <a:lstStyle/>
        <a:p>
          <a:endParaRPr lang="en-US"/>
        </a:p>
      </dgm:t>
    </dgm:pt>
    <dgm:pt modelId="{88961D92-D928-422A-A45A-F39A80AB26AD}" type="pres">
      <dgm:prSet presAssocID="{C4B363F1-704B-441F-B0FA-CECCD937A3F0}" presName="spNode" presStyleCnt="0"/>
      <dgm:spPr/>
    </dgm:pt>
    <dgm:pt modelId="{0AFC0681-BBF0-438A-9C0B-85076B4598B7}" type="pres">
      <dgm:prSet presAssocID="{4F02A153-CAEC-4C05-8143-6026153C3CCE}" presName="sibTrans" presStyleLbl="sibTrans1D1" presStyleIdx="3" presStyleCnt="6"/>
      <dgm:spPr/>
      <dgm:t>
        <a:bodyPr/>
        <a:lstStyle/>
        <a:p>
          <a:endParaRPr lang="en-US"/>
        </a:p>
      </dgm:t>
    </dgm:pt>
    <dgm:pt modelId="{B2A68E74-6FFC-47B9-9148-FE5A061D2F94}" type="pres">
      <dgm:prSet presAssocID="{132547D3-467A-4D07-99A9-5FF38009BA42}" presName="node" presStyleLbl="node1" presStyleIdx="4" presStyleCnt="6">
        <dgm:presLayoutVars>
          <dgm:bulletEnabled val="1"/>
        </dgm:presLayoutVars>
      </dgm:prSet>
      <dgm:spPr/>
      <dgm:t>
        <a:bodyPr/>
        <a:lstStyle/>
        <a:p>
          <a:endParaRPr lang="en-US"/>
        </a:p>
      </dgm:t>
    </dgm:pt>
    <dgm:pt modelId="{69E1F645-8E4D-41D5-B8A3-0A947543FEF4}" type="pres">
      <dgm:prSet presAssocID="{132547D3-467A-4D07-99A9-5FF38009BA42}" presName="spNode" presStyleCnt="0"/>
      <dgm:spPr/>
    </dgm:pt>
    <dgm:pt modelId="{C274EA22-76C0-442E-A7A9-8D92595FE3C7}" type="pres">
      <dgm:prSet presAssocID="{C7FCF4FF-D99E-4A91-8868-85FDC3F44065}" presName="sibTrans" presStyleLbl="sibTrans1D1" presStyleIdx="4" presStyleCnt="6"/>
      <dgm:spPr/>
      <dgm:t>
        <a:bodyPr/>
        <a:lstStyle/>
        <a:p>
          <a:endParaRPr lang="en-US"/>
        </a:p>
      </dgm:t>
    </dgm:pt>
    <dgm:pt modelId="{E3C4117C-56D4-44CF-8AF6-B6677FDF30D0}" type="pres">
      <dgm:prSet presAssocID="{36691EB9-F372-4537-A831-A987EBA978B7}" presName="node" presStyleLbl="node1" presStyleIdx="5" presStyleCnt="6">
        <dgm:presLayoutVars>
          <dgm:bulletEnabled val="1"/>
        </dgm:presLayoutVars>
      </dgm:prSet>
      <dgm:spPr/>
      <dgm:t>
        <a:bodyPr/>
        <a:lstStyle/>
        <a:p>
          <a:endParaRPr lang="en-US"/>
        </a:p>
      </dgm:t>
    </dgm:pt>
    <dgm:pt modelId="{092DC2CD-C3F9-4DF9-837C-8B98DE55AF10}" type="pres">
      <dgm:prSet presAssocID="{36691EB9-F372-4537-A831-A987EBA978B7}" presName="spNode" presStyleCnt="0"/>
      <dgm:spPr/>
    </dgm:pt>
    <dgm:pt modelId="{8192CF28-3502-4BF3-822E-F3A22EE8A374}" type="pres">
      <dgm:prSet presAssocID="{C67B8CCA-80F6-4688-8E5C-4961ADBA7E32}" presName="sibTrans" presStyleLbl="sibTrans1D1" presStyleIdx="5" presStyleCnt="6"/>
      <dgm:spPr/>
      <dgm:t>
        <a:bodyPr/>
        <a:lstStyle/>
        <a:p>
          <a:endParaRPr lang="en-US"/>
        </a:p>
      </dgm:t>
    </dgm:pt>
  </dgm:ptLst>
  <dgm:cxnLst>
    <dgm:cxn modelId="{1200D3B3-AEE4-4517-9145-25A70D16D460}" srcId="{C47A1FAE-4B56-4D85-9BBA-C8B669867F64}" destId="{C4B363F1-704B-441F-B0FA-CECCD937A3F0}" srcOrd="3" destOrd="0" parTransId="{19368072-509C-469B-BF7A-EB6EA2CA985C}" sibTransId="{4F02A153-CAEC-4C05-8143-6026153C3CCE}"/>
    <dgm:cxn modelId="{D1C831F0-9723-4617-BF8D-B67FC743289A}" type="presOf" srcId="{C47A1FAE-4B56-4D85-9BBA-C8B669867F64}" destId="{971559BD-8344-4C8C-830B-53DB4BA229CF}" srcOrd="0" destOrd="0" presId="urn:microsoft.com/office/officeart/2005/8/layout/cycle6"/>
    <dgm:cxn modelId="{FC94CF4F-B436-4834-A3C6-A955792A2ACC}" type="presOf" srcId="{C4B363F1-704B-441F-B0FA-CECCD937A3F0}" destId="{9236CC9E-E1EB-457A-AEE9-5A8A7F908455}" srcOrd="0" destOrd="0" presId="urn:microsoft.com/office/officeart/2005/8/layout/cycle6"/>
    <dgm:cxn modelId="{E8A1E177-20BF-4EA6-AF24-BE8432CBBBDC}" type="presOf" srcId="{C67B8CCA-80F6-4688-8E5C-4961ADBA7E32}" destId="{8192CF28-3502-4BF3-822E-F3A22EE8A374}" srcOrd="0" destOrd="0" presId="urn:microsoft.com/office/officeart/2005/8/layout/cycle6"/>
    <dgm:cxn modelId="{682662EE-EE64-478C-82F0-344DC27663B1}" type="presOf" srcId="{EAF38324-D0FE-4D7E-A7E7-9BBB80475A78}" destId="{9B2E2C25-F982-4537-8B61-CD902EB4BFAA}" srcOrd="0" destOrd="0" presId="urn:microsoft.com/office/officeart/2005/8/layout/cycle6"/>
    <dgm:cxn modelId="{C78D0438-D988-4860-AAFC-F34871BEE77E}" srcId="{C47A1FAE-4B56-4D85-9BBA-C8B669867F64}" destId="{36691EB9-F372-4537-A831-A987EBA978B7}" srcOrd="5" destOrd="0" parTransId="{50E8B8B3-9269-44F3-A1CE-A9C2D390504B}" sibTransId="{C67B8CCA-80F6-4688-8E5C-4961ADBA7E32}"/>
    <dgm:cxn modelId="{374A27C1-5521-4AB7-A57C-8AFE6CDEBCBE}" type="presOf" srcId="{20134F92-CF25-47B9-806B-049D6391CF36}" destId="{CBCDBB96-0CB6-4FFF-BE33-3EF050B42483}" srcOrd="0" destOrd="0" presId="urn:microsoft.com/office/officeart/2005/8/layout/cycle6"/>
    <dgm:cxn modelId="{65A912BA-2C4F-4C7A-AA11-40BF667031F2}" srcId="{C47A1FAE-4B56-4D85-9BBA-C8B669867F64}" destId="{EAF38324-D0FE-4D7E-A7E7-9BBB80475A78}" srcOrd="2" destOrd="0" parTransId="{7EC61E8D-B247-47D3-A293-750AE5EB191B}" sibTransId="{FDCFDA10-0ED3-47E5-A065-E54DFB288BE3}"/>
    <dgm:cxn modelId="{0799A307-3211-447C-A0C8-3C8E6394BBA1}" srcId="{C47A1FAE-4B56-4D85-9BBA-C8B669867F64}" destId="{132547D3-467A-4D07-99A9-5FF38009BA42}" srcOrd="4" destOrd="0" parTransId="{79947622-08F7-4240-A1C8-3A60314CDCAF}" sibTransId="{C7FCF4FF-D99E-4A91-8868-85FDC3F44065}"/>
    <dgm:cxn modelId="{DC4616AB-638E-4856-B200-ED04982803A9}" type="presOf" srcId="{FDCFDA10-0ED3-47E5-A065-E54DFB288BE3}" destId="{D4A75996-300F-4178-80B5-2ADF0F2F8304}" srcOrd="0" destOrd="0" presId="urn:microsoft.com/office/officeart/2005/8/layout/cycle6"/>
    <dgm:cxn modelId="{E77D1A06-65FC-4A29-99AB-8E3FCCCFE302}" type="presOf" srcId="{8982C9D0-1D2F-48E4-B275-568462EFA174}" destId="{578111F6-AA28-41BF-9E44-70199B979918}" srcOrd="0" destOrd="0" presId="urn:microsoft.com/office/officeart/2005/8/layout/cycle6"/>
    <dgm:cxn modelId="{CC59787F-64DC-4E28-8330-9F65A1D33A38}" type="presOf" srcId="{36691EB9-F372-4537-A831-A987EBA978B7}" destId="{E3C4117C-56D4-44CF-8AF6-B6677FDF30D0}" srcOrd="0" destOrd="0" presId="urn:microsoft.com/office/officeart/2005/8/layout/cycle6"/>
    <dgm:cxn modelId="{A494B09D-B81E-46E8-9CA1-ED2E100166F1}" type="presOf" srcId="{4F02A153-CAEC-4C05-8143-6026153C3CCE}" destId="{0AFC0681-BBF0-438A-9C0B-85076B4598B7}" srcOrd="0" destOrd="0" presId="urn:microsoft.com/office/officeart/2005/8/layout/cycle6"/>
    <dgm:cxn modelId="{7499D6AF-5E0A-40ED-A19E-072852015609}" type="presOf" srcId="{BA3DD1A0-7EEA-4F11-98F3-DD74AC4D2C84}" destId="{6B102C0E-97E6-4CE0-A436-82650B34D4DE}" srcOrd="0" destOrd="0" presId="urn:microsoft.com/office/officeart/2005/8/layout/cycle6"/>
    <dgm:cxn modelId="{DEA8108C-CF63-4A3D-ABD1-2505CC38C8FA}" type="presOf" srcId="{C7FCF4FF-D99E-4A91-8868-85FDC3F44065}" destId="{C274EA22-76C0-442E-A7A9-8D92595FE3C7}" srcOrd="0" destOrd="0" presId="urn:microsoft.com/office/officeart/2005/8/layout/cycle6"/>
    <dgm:cxn modelId="{5E813423-2880-4D7B-ADB8-86C7B0E34BF2}" srcId="{C47A1FAE-4B56-4D85-9BBA-C8B669867F64}" destId="{8982C9D0-1D2F-48E4-B275-568462EFA174}" srcOrd="0" destOrd="0" parTransId="{303EC89C-D29E-47F2-855A-B1286F7495BE}" sibTransId="{BA3DD1A0-7EEA-4F11-98F3-DD74AC4D2C84}"/>
    <dgm:cxn modelId="{9A680403-0BC8-4D22-8F08-09A89CB2D733}" type="presOf" srcId="{C574DFC3-109E-43BC-BDE9-F59D2556C0F0}" destId="{4071A304-C1AE-44F1-BC82-BF95B4686639}" srcOrd="0" destOrd="0" presId="urn:microsoft.com/office/officeart/2005/8/layout/cycle6"/>
    <dgm:cxn modelId="{0D1679A8-E2EB-4CB2-A0B6-E9A1C97D31EC}" srcId="{C47A1FAE-4B56-4D85-9BBA-C8B669867F64}" destId="{C574DFC3-109E-43BC-BDE9-F59D2556C0F0}" srcOrd="1" destOrd="0" parTransId="{BF974C1A-D50D-4CC9-8C9E-24977046CC5A}" sibTransId="{20134F92-CF25-47B9-806B-049D6391CF36}"/>
    <dgm:cxn modelId="{59C48CF8-B6D2-48E4-8E92-C04D171E7B52}" type="presOf" srcId="{132547D3-467A-4D07-99A9-5FF38009BA42}" destId="{B2A68E74-6FFC-47B9-9148-FE5A061D2F94}" srcOrd="0" destOrd="0" presId="urn:microsoft.com/office/officeart/2005/8/layout/cycle6"/>
    <dgm:cxn modelId="{EDC1561F-C8FA-4592-BA97-15F1836D4EE8}" type="presParOf" srcId="{971559BD-8344-4C8C-830B-53DB4BA229CF}" destId="{578111F6-AA28-41BF-9E44-70199B979918}" srcOrd="0" destOrd="0" presId="urn:microsoft.com/office/officeart/2005/8/layout/cycle6"/>
    <dgm:cxn modelId="{9CEA164B-8D53-4D7D-8299-E7F3B653E21F}" type="presParOf" srcId="{971559BD-8344-4C8C-830B-53DB4BA229CF}" destId="{6670605F-B070-40EC-A213-84311D37DCA5}" srcOrd="1" destOrd="0" presId="urn:microsoft.com/office/officeart/2005/8/layout/cycle6"/>
    <dgm:cxn modelId="{20498878-4805-4499-A5E5-62CBA98B8089}" type="presParOf" srcId="{971559BD-8344-4C8C-830B-53DB4BA229CF}" destId="{6B102C0E-97E6-4CE0-A436-82650B34D4DE}" srcOrd="2" destOrd="0" presId="urn:microsoft.com/office/officeart/2005/8/layout/cycle6"/>
    <dgm:cxn modelId="{C0CC6ADD-0BDD-4120-B550-38736F56A9C0}" type="presParOf" srcId="{971559BD-8344-4C8C-830B-53DB4BA229CF}" destId="{4071A304-C1AE-44F1-BC82-BF95B4686639}" srcOrd="3" destOrd="0" presId="urn:microsoft.com/office/officeart/2005/8/layout/cycle6"/>
    <dgm:cxn modelId="{72C156DB-A1C1-48C1-9426-ACD95CF0DDCD}" type="presParOf" srcId="{971559BD-8344-4C8C-830B-53DB4BA229CF}" destId="{9DBB70A2-1AE2-4265-8CC3-4FF279F8491E}" srcOrd="4" destOrd="0" presId="urn:microsoft.com/office/officeart/2005/8/layout/cycle6"/>
    <dgm:cxn modelId="{3270A2D6-A303-4B32-97BE-E177416C3C72}" type="presParOf" srcId="{971559BD-8344-4C8C-830B-53DB4BA229CF}" destId="{CBCDBB96-0CB6-4FFF-BE33-3EF050B42483}" srcOrd="5" destOrd="0" presId="urn:microsoft.com/office/officeart/2005/8/layout/cycle6"/>
    <dgm:cxn modelId="{9D6AE27C-D747-42FE-BEC9-5735F1C96162}" type="presParOf" srcId="{971559BD-8344-4C8C-830B-53DB4BA229CF}" destId="{9B2E2C25-F982-4537-8B61-CD902EB4BFAA}" srcOrd="6" destOrd="0" presId="urn:microsoft.com/office/officeart/2005/8/layout/cycle6"/>
    <dgm:cxn modelId="{6B757730-AF15-4CF3-AA88-2559D271ED59}" type="presParOf" srcId="{971559BD-8344-4C8C-830B-53DB4BA229CF}" destId="{D9A54CCC-3D32-4A9A-9F40-F572160BAD98}" srcOrd="7" destOrd="0" presId="urn:microsoft.com/office/officeart/2005/8/layout/cycle6"/>
    <dgm:cxn modelId="{E0A8F5EA-A420-4F3B-BDA9-24B69A4AFDAF}" type="presParOf" srcId="{971559BD-8344-4C8C-830B-53DB4BA229CF}" destId="{D4A75996-300F-4178-80B5-2ADF0F2F8304}" srcOrd="8" destOrd="0" presId="urn:microsoft.com/office/officeart/2005/8/layout/cycle6"/>
    <dgm:cxn modelId="{D234D53F-02AF-4F5B-AFFA-C35345AC3D14}" type="presParOf" srcId="{971559BD-8344-4C8C-830B-53DB4BA229CF}" destId="{9236CC9E-E1EB-457A-AEE9-5A8A7F908455}" srcOrd="9" destOrd="0" presId="urn:microsoft.com/office/officeart/2005/8/layout/cycle6"/>
    <dgm:cxn modelId="{C8977D4C-1B5E-437F-A794-F7894E3D8E35}" type="presParOf" srcId="{971559BD-8344-4C8C-830B-53DB4BA229CF}" destId="{88961D92-D928-422A-A45A-F39A80AB26AD}" srcOrd="10" destOrd="0" presId="urn:microsoft.com/office/officeart/2005/8/layout/cycle6"/>
    <dgm:cxn modelId="{18E6AF1F-BA09-4E18-BD08-7C636287A118}" type="presParOf" srcId="{971559BD-8344-4C8C-830B-53DB4BA229CF}" destId="{0AFC0681-BBF0-438A-9C0B-85076B4598B7}" srcOrd="11" destOrd="0" presId="urn:microsoft.com/office/officeart/2005/8/layout/cycle6"/>
    <dgm:cxn modelId="{BE37CAF7-D1A9-4577-884C-83B0E71371CC}" type="presParOf" srcId="{971559BD-8344-4C8C-830B-53DB4BA229CF}" destId="{B2A68E74-6FFC-47B9-9148-FE5A061D2F94}" srcOrd="12" destOrd="0" presId="urn:microsoft.com/office/officeart/2005/8/layout/cycle6"/>
    <dgm:cxn modelId="{2EB7653D-B5C3-404E-AB2D-B76B26726616}" type="presParOf" srcId="{971559BD-8344-4C8C-830B-53DB4BA229CF}" destId="{69E1F645-8E4D-41D5-B8A3-0A947543FEF4}" srcOrd="13" destOrd="0" presId="urn:microsoft.com/office/officeart/2005/8/layout/cycle6"/>
    <dgm:cxn modelId="{FCA45F68-E7E2-4AE7-BB15-8F9185D7A2BB}" type="presParOf" srcId="{971559BD-8344-4C8C-830B-53DB4BA229CF}" destId="{C274EA22-76C0-442E-A7A9-8D92595FE3C7}" srcOrd="14" destOrd="0" presId="urn:microsoft.com/office/officeart/2005/8/layout/cycle6"/>
    <dgm:cxn modelId="{B62715EA-C117-48F0-8C25-3F1D3BC93A4C}" type="presParOf" srcId="{971559BD-8344-4C8C-830B-53DB4BA229CF}" destId="{E3C4117C-56D4-44CF-8AF6-B6677FDF30D0}" srcOrd="15" destOrd="0" presId="urn:microsoft.com/office/officeart/2005/8/layout/cycle6"/>
    <dgm:cxn modelId="{2BF4C8E1-C7B3-468C-97E3-B770EDF74DEF}" type="presParOf" srcId="{971559BD-8344-4C8C-830B-53DB4BA229CF}" destId="{092DC2CD-C3F9-4DF9-837C-8B98DE55AF10}" srcOrd="16" destOrd="0" presId="urn:microsoft.com/office/officeart/2005/8/layout/cycle6"/>
    <dgm:cxn modelId="{448EDE96-B3EB-4DA9-8CC8-40FDB3FFEAFD}" type="presParOf" srcId="{971559BD-8344-4C8C-830B-53DB4BA229CF}" destId="{8192CF28-3502-4BF3-822E-F3A22EE8A374}"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7B72F9-2E6E-D341-81F2-2A39DF134579}"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BD2D443D-31DF-0948-AD0B-C5A0396707E4}">
      <dgm:prSet phldrT="[Text]"/>
      <dgm:spPr/>
      <dgm:t>
        <a:bodyPr/>
        <a:lstStyle/>
        <a:p>
          <a:r>
            <a:rPr lang="en-US" dirty="0" smtClean="0"/>
            <a:t>HR Rep</a:t>
          </a:r>
          <a:endParaRPr lang="en-US" dirty="0"/>
        </a:p>
      </dgm:t>
    </dgm:pt>
    <dgm:pt modelId="{3C0528B1-F42B-2D45-B276-D0ECE2ED578B}" type="parTrans" cxnId="{65B139BC-5977-0C44-84BF-5E95A8447BEE}">
      <dgm:prSet/>
      <dgm:spPr/>
      <dgm:t>
        <a:bodyPr/>
        <a:lstStyle/>
        <a:p>
          <a:endParaRPr lang="en-US"/>
        </a:p>
      </dgm:t>
    </dgm:pt>
    <dgm:pt modelId="{E7940DF2-2155-B343-BAC3-8E2CFF5E82C6}" type="sibTrans" cxnId="{65B139BC-5977-0C44-84BF-5E95A8447BEE}">
      <dgm:prSet/>
      <dgm:spPr/>
      <dgm:t>
        <a:bodyPr/>
        <a:lstStyle/>
        <a:p>
          <a:endParaRPr lang="en-US"/>
        </a:p>
      </dgm:t>
    </dgm:pt>
    <dgm:pt modelId="{12F1AC44-16E6-8C40-B69F-6DAB5F7799A7}">
      <dgm:prSet phldrT="[Text]"/>
      <dgm:spPr/>
      <dgm:t>
        <a:bodyPr/>
        <a:lstStyle/>
        <a:p>
          <a:r>
            <a:rPr lang="en-US" dirty="0" smtClean="0"/>
            <a:t>PD &amp; APDs</a:t>
          </a:r>
          <a:endParaRPr lang="en-US" dirty="0"/>
        </a:p>
      </dgm:t>
    </dgm:pt>
    <dgm:pt modelId="{64DCB27B-E225-264F-95D4-F1F12DB64E30}" type="parTrans" cxnId="{143DDC8C-35CB-7542-9696-C521351CCDA6}">
      <dgm:prSet/>
      <dgm:spPr/>
      <dgm:t>
        <a:bodyPr/>
        <a:lstStyle/>
        <a:p>
          <a:endParaRPr lang="en-US"/>
        </a:p>
      </dgm:t>
    </dgm:pt>
    <dgm:pt modelId="{1FAED85C-0495-2F4D-9DF3-AF36289534B9}" type="sibTrans" cxnId="{143DDC8C-35CB-7542-9696-C521351CCDA6}">
      <dgm:prSet/>
      <dgm:spPr/>
      <dgm:t>
        <a:bodyPr/>
        <a:lstStyle/>
        <a:p>
          <a:endParaRPr lang="en-US"/>
        </a:p>
      </dgm:t>
    </dgm:pt>
    <dgm:pt modelId="{A3228311-823F-254A-B430-7E0E27DBD912}">
      <dgm:prSet phldrT="[Text]"/>
      <dgm:spPr/>
      <dgm:t>
        <a:bodyPr/>
        <a:lstStyle/>
        <a:p>
          <a:r>
            <a:rPr lang="en-US" dirty="0" smtClean="0"/>
            <a:t>CCC</a:t>
          </a:r>
          <a:endParaRPr lang="en-US" dirty="0"/>
        </a:p>
      </dgm:t>
    </dgm:pt>
    <dgm:pt modelId="{50D2E261-A812-AF47-BBBE-8579B6ADFBA6}" type="parTrans" cxnId="{DAD4A0F5-C418-BC49-8196-4874D60937CE}">
      <dgm:prSet/>
      <dgm:spPr/>
      <dgm:t>
        <a:bodyPr/>
        <a:lstStyle/>
        <a:p>
          <a:endParaRPr lang="en-US"/>
        </a:p>
      </dgm:t>
    </dgm:pt>
    <dgm:pt modelId="{27A87812-FF35-0D45-8C13-59342F690B59}" type="sibTrans" cxnId="{DAD4A0F5-C418-BC49-8196-4874D60937CE}">
      <dgm:prSet/>
      <dgm:spPr/>
      <dgm:t>
        <a:bodyPr/>
        <a:lstStyle/>
        <a:p>
          <a:endParaRPr lang="en-US"/>
        </a:p>
      </dgm:t>
    </dgm:pt>
    <dgm:pt modelId="{EFF4EEAC-6FDD-2B4F-BAC3-5A44601A991A}">
      <dgm:prSet/>
      <dgm:spPr/>
      <dgm:t>
        <a:bodyPr/>
        <a:lstStyle/>
        <a:p>
          <a:r>
            <a:rPr lang="en-US" dirty="0" smtClean="0"/>
            <a:t>Core Faculty</a:t>
          </a:r>
          <a:endParaRPr lang="en-US" dirty="0"/>
        </a:p>
      </dgm:t>
    </dgm:pt>
    <dgm:pt modelId="{E73282A4-E134-344C-8CD7-22679B3B2527}" type="parTrans" cxnId="{070A235E-A9B2-9A4D-810E-F110D23FF5CB}">
      <dgm:prSet/>
      <dgm:spPr/>
      <dgm:t>
        <a:bodyPr/>
        <a:lstStyle/>
        <a:p>
          <a:endParaRPr lang="en-US"/>
        </a:p>
      </dgm:t>
    </dgm:pt>
    <dgm:pt modelId="{64756F09-D5D8-DC4D-91C1-49D6C38573B0}" type="sibTrans" cxnId="{070A235E-A9B2-9A4D-810E-F110D23FF5CB}">
      <dgm:prSet/>
      <dgm:spPr/>
      <dgm:t>
        <a:bodyPr/>
        <a:lstStyle/>
        <a:p>
          <a:endParaRPr lang="en-US"/>
        </a:p>
      </dgm:t>
    </dgm:pt>
    <dgm:pt modelId="{A6B95C7D-32BC-C743-BDE8-730C90357D76}" type="pres">
      <dgm:prSet presAssocID="{5F7B72F9-2E6E-D341-81F2-2A39DF134579}" presName="Name0" presStyleCnt="0">
        <dgm:presLayoutVars>
          <dgm:chMax val="4"/>
          <dgm:resizeHandles val="exact"/>
        </dgm:presLayoutVars>
      </dgm:prSet>
      <dgm:spPr/>
      <dgm:t>
        <a:bodyPr/>
        <a:lstStyle/>
        <a:p>
          <a:endParaRPr lang="en-US"/>
        </a:p>
      </dgm:t>
    </dgm:pt>
    <dgm:pt modelId="{316F59AD-18B1-6D41-99AE-487CA96E4DBB}" type="pres">
      <dgm:prSet presAssocID="{5F7B72F9-2E6E-D341-81F2-2A39DF134579}" presName="ellipse" presStyleLbl="trBgShp" presStyleIdx="0" presStyleCnt="1"/>
      <dgm:spPr/>
    </dgm:pt>
    <dgm:pt modelId="{0611ADAC-5D83-1947-9265-6521CC095B0B}" type="pres">
      <dgm:prSet presAssocID="{5F7B72F9-2E6E-D341-81F2-2A39DF134579}" presName="arrow1" presStyleLbl="fgShp" presStyleIdx="0" presStyleCnt="1"/>
      <dgm:spPr/>
    </dgm:pt>
    <dgm:pt modelId="{2D3ADB43-E0A6-454E-B21C-635ADF3E975E}" type="pres">
      <dgm:prSet presAssocID="{5F7B72F9-2E6E-D341-81F2-2A39DF134579}" presName="rectangle" presStyleLbl="revTx" presStyleIdx="0" presStyleCnt="1">
        <dgm:presLayoutVars>
          <dgm:bulletEnabled val="1"/>
        </dgm:presLayoutVars>
      </dgm:prSet>
      <dgm:spPr/>
      <dgm:t>
        <a:bodyPr/>
        <a:lstStyle/>
        <a:p>
          <a:endParaRPr lang="en-US"/>
        </a:p>
      </dgm:t>
    </dgm:pt>
    <dgm:pt modelId="{45C0F1F0-4CEA-3D48-935A-C033D49C0B82}" type="pres">
      <dgm:prSet presAssocID="{EFF4EEAC-6FDD-2B4F-BAC3-5A44601A991A}" presName="item1" presStyleLbl="node1" presStyleIdx="0" presStyleCnt="3">
        <dgm:presLayoutVars>
          <dgm:bulletEnabled val="1"/>
        </dgm:presLayoutVars>
      </dgm:prSet>
      <dgm:spPr/>
      <dgm:t>
        <a:bodyPr/>
        <a:lstStyle/>
        <a:p>
          <a:endParaRPr lang="en-US"/>
        </a:p>
      </dgm:t>
    </dgm:pt>
    <dgm:pt modelId="{30CE07A1-52C9-2443-9FD9-C9B3625AE023}" type="pres">
      <dgm:prSet presAssocID="{12F1AC44-16E6-8C40-B69F-6DAB5F7799A7}" presName="item2" presStyleLbl="node1" presStyleIdx="1" presStyleCnt="3">
        <dgm:presLayoutVars>
          <dgm:bulletEnabled val="1"/>
        </dgm:presLayoutVars>
      </dgm:prSet>
      <dgm:spPr/>
      <dgm:t>
        <a:bodyPr/>
        <a:lstStyle/>
        <a:p>
          <a:endParaRPr lang="en-US"/>
        </a:p>
      </dgm:t>
    </dgm:pt>
    <dgm:pt modelId="{05DF9C33-A654-1440-A70F-3A5EACB24ED5}" type="pres">
      <dgm:prSet presAssocID="{A3228311-823F-254A-B430-7E0E27DBD912}" presName="item3" presStyleLbl="node1" presStyleIdx="2" presStyleCnt="3">
        <dgm:presLayoutVars>
          <dgm:bulletEnabled val="1"/>
        </dgm:presLayoutVars>
      </dgm:prSet>
      <dgm:spPr/>
      <dgm:t>
        <a:bodyPr/>
        <a:lstStyle/>
        <a:p>
          <a:endParaRPr lang="en-US"/>
        </a:p>
      </dgm:t>
    </dgm:pt>
    <dgm:pt modelId="{10805775-5349-1746-B2A6-3A9BAD513393}" type="pres">
      <dgm:prSet presAssocID="{5F7B72F9-2E6E-D341-81F2-2A39DF134579}" presName="funnel" presStyleLbl="trAlignAcc1" presStyleIdx="0" presStyleCnt="1"/>
      <dgm:spPr/>
    </dgm:pt>
  </dgm:ptLst>
  <dgm:cxnLst>
    <dgm:cxn modelId="{4D6B7626-F945-334B-91B7-5EEB619B12BA}" type="presOf" srcId="{BD2D443D-31DF-0948-AD0B-C5A0396707E4}" destId="{05DF9C33-A654-1440-A70F-3A5EACB24ED5}" srcOrd="0" destOrd="0" presId="urn:microsoft.com/office/officeart/2005/8/layout/funnel1"/>
    <dgm:cxn modelId="{070A235E-A9B2-9A4D-810E-F110D23FF5CB}" srcId="{5F7B72F9-2E6E-D341-81F2-2A39DF134579}" destId="{EFF4EEAC-6FDD-2B4F-BAC3-5A44601A991A}" srcOrd="1" destOrd="0" parTransId="{E73282A4-E134-344C-8CD7-22679B3B2527}" sibTransId="{64756F09-D5D8-DC4D-91C1-49D6C38573B0}"/>
    <dgm:cxn modelId="{65B139BC-5977-0C44-84BF-5E95A8447BEE}" srcId="{5F7B72F9-2E6E-D341-81F2-2A39DF134579}" destId="{BD2D443D-31DF-0948-AD0B-C5A0396707E4}" srcOrd="0" destOrd="0" parTransId="{3C0528B1-F42B-2D45-B276-D0ECE2ED578B}" sibTransId="{E7940DF2-2155-B343-BAC3-8E2CFF5E82C6}"/>
    <dgm:cxn modelId="{DAD4A0F5-C418-BC49-8196-4874D60937CE}" srcId="{5F7B72F9-2E6E-D341-81F2-2A39DF134579}" destId="{A3228311-823F-254A-B430-7E0E27DBD912}" srcOrd="3" destOrd="0" parTransId="{50D2E261-A812-AF47-BBBE-8579B6ADFBA6}" sibTransId="{27A87812-FF35-0D45-8C13-59342F690B59}"/>
    <dgm:cxn modelId="{C106DEE1-F20D-AC49-BD80-32078448FEC8}" type="presOf" srcId="{EFF4EEAC-6FDD-2B4F-BAC3-5A44601A991A}" destId="{30CE07A1-52C9-2443-9FD9-C9B3625AE023}" srcOrd="0" destOrd="0" presId="urn:microsoft.com/office/officeart/2005/8/layout/funnel1"/>
    <dgm:cxn modelId="{8694A46A-58E4-CF47-B0FC-874D31C26AB1}" type="presOf" srcId="{12F1AC44-16E6-8C40-B69F-6DAB5F7799A7}" destId="{45C0F1F0-4CEA-3D48-935A-C033D49C0B82}" srcOrd="0" destOrd="0" presId="urn:microsoft.com/office/officeart/2005/8/layout/funnel1"/>
    <dgm:cxn modelId="{75891BD9-12EC-8A49-8938-55660EB86691}" type="presOf" srcId="{5F7B72F9-2E6E-D341-81F2-2A39DF134579}" destId="{A6B95C7D-32BC-C743-BDE8-730C90357D76}" srcOrd="0" destOrd="0" presId="urn:microsoft.com/office/officeart/2005/8/layout/funnel1"/>
    <dgm:cxn modelId="{3589A8D2-7C19-9045-A6D3-66E9F598F7C7}" type="presOf" srcId="{A3228311-823F-254A-B430-7E0E27DBD912}" destId="{2D3ADB43-E0A6-454E-B21C-635ADF3E975E}" srcOrd="0" destOrd="0" presId="urn:microsoft.com/office/officeart/2005/8/layout/funnel1"/>
    <dgm:cxn modelId="{143DDC8C-35CB-7542-9696-C521351CCDA6}" srcId="{5F7B72F9-2E6E-D341-81F2-2A39DF134579}" destId="{12F1AC44-16E6-8C40-B69F-6DAB5F7799A7}" srcOrd="2" destOrd="0" parTransId="{64DCB27B-E225-264F-95D4-F1F12DB64E30}" sibTransId="{1FAED85C-0495-2F4D-9DF3-AF36289534B9}"/>
    <dgm:cxn modelId="{1DA79930-9108-C24B-96E3-FD2599CAA303}" type="presParOf" srcId="{A6B95C7D-32BC-C743-BDE8-730C90357D76}" destId="{316F59AD-18B1-6D41-99AE-487CA96E4DBB}" srcOrd="0" destOrd="0" presId="urn:microsoft.com/office/officeart/2005/8/layout/funnel1"/>
    <dgm:cxn modelId="{73F3C518-6C5E-4A40-8548-8E4A46DA8B0E}" type="presParOf" srcId="{A6B95C7D-32BC-C743-BDE8-730C90357D76}" destId="{0611ADAC-5D83-1947-9265-6521CC095B0B}" srcOrd="1" destOrd="0" presId="urn:microsoft.com/office/officeart/2005/8/layout/funnel1"/>
    <dgm:cxn modelId="{7F4B8F24-C7E8-0141-ADB0-564C88AFAD3A}" type="presParOf" srcId="{A6B95C7D-32BC-C743-BDE8-730C90357D76}" destId="{2D3ADB43-E0A6-454E-B21C-635ADF3E975E}" srcOrd="2" destOrd="0" presId="urn:microsoft.com/office/officeart/2005/8/layout/funnel1"/>
    <dgm:cxn modelId="{3F0632E7-5DA5-0F41-AC6A-2E08C2B98A1D}" type="presParOf" srcId="{A6B95C7D-32BC-C743-BDE8-730C90357D76}" destId="{45C0F1F0-4CEA-3D48-935A-C033D49C0B82}" srcOrd="3" destOrd="0" presId="urn:microsoft.com/office/officeart/2005/8/layout/funnel1"/>
    <dgm:cxn modelId="{EE439171-2052-534C-A65E-489B5CA84203}" type="presParOf" srcId="{A6B95C7D-32BC-C743-BDE8-730C90357D76}" destId="{30CE07A1-52C9-2443-9FD9-C9B3625AE023}" srcOrd="4" destOrd="0" presId="urn:microsoft.com/office/officeart/2005/8/layout/funnel1"/>
    <dgm:cxn modelId="{D345E580-AF5C-CC4E-B24E-94F03B1B1E93}" type="presParOf" srcId="{A6B95C7D-32BC-C743-BDE8-730C90357D76}" destId="{05DF9C33-A654-1440-A70F-3A5EACB24ED5}" srcOrd="5" destOrd="0" presId="urn:microsoft.com/office/officeart/2005/8/layout/funnel1"/>
    <dgm:cxn modelId="{AC792FAE-920F-DD44-9AD4-73EF3587042F}" type="presParOf" srcId="{A6B95C7D-32BC-C743-BDE8-730C90357D76}" destId="{10805775-5349-1746-B2A6-3A9BAD51339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B15FD-B5A6-46E8-A546-A56B92A94678}">
      <dsp:nvSpPr>
        <dsp:cNvPr id="0" name=""/>
        <dsp:cNvSpPr/>
      </dsp:nvSpPr>
      <dsp:spPr>
        <a:xfrm>
          <a:off x="609595" y="0"/>
          <a:ext cx="6995160" cy="3886200"/>
        </a:xfrm>
        <a:prstGeom prst="rightArrow">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sp>
    <dsp:sp modelId="{57CDD72D-A4D4-4AED-BB7A-E14DB75958FD}">
      <dsp:nvSpPr>
        <dsp:cNvPr id="0" name=""/>
        <dsp:cNvSpPr/>
      </dsp:nvSpPr>
      <dsp:spPr>
        <a:xfrm>
          <a:off x="8840" y="1165860"/>
          <a:ext cx="2648902" cy="15544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Pre-accreditation</a:t>
          </a:r>
          <a:endParaRPr lang="en-US" sz="3100" kern="1200" dirty="0"/>
        </a:p>
      </dsp:txBody>
      <dsp:txXfrm>
        <a:off x="84723" y="1241743"/>
        <a:ext cx="2497136" cy="1402714"/>
      </dsp:txXfrm>
    </dsp:sp>
    <dsp:sp modelId="{4BDC05FA-988D-47B4-8D97-9739F29613E2}">
      <dsp:nvSpPr>
        <dsp:cNvPr id="0" name=""/>
        <dsp:cNvSpPr/>
      </dsp:nvSpPr>
      <dsp:spPr>
        <a:xfrm>
          <a:off x="2790348" y="1165860"/>
          <a:ext cx="2648902" cy="155448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Initial accreditation</a:t>
          </a:r>
          <a:endParaRPr lang="en-US" sz="3100" kern="1200" dirty="0"/>
        </a:p>
      </dsp:txBody>
      <dsp:txXfrm>
        <a:off x="2866231" y="1241743"/>
        <a:ext cx="2497136" cy="1402714"/>
      </dsp:txXfrm>
    </dsp:sp>
    <dsp:sp modelId="{8929A583-DD05-4117-8B89-412511BF0A9A}">
      <dsp:nvSpPr>
        <dsp:cNvPr id="0" name=""/>
        <dsp:cNvSpPr/>
      </dsp:nvSpPr>
      <dsp:spPr>
        <a:xfrm>
          <a:off x="5571857" y="1165860"/>
          <a:ext cx="2648902" cy="155448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Continued accreditation</a:t>
          </a:r>
          <a:endParaRPr lang="en-US" sz="3100" kern="1200" dirty="0"/>
        </a:p>
      </dsp:txBody>
      <dsp:txXfrm>
        <a:off x="5647740" y="1241743"/>
        <a:ext cx="2497136" cy="140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207E8-AE9B-44F6-9841-7489BB226618}">
      <dsp:nvSpPr>
        <dsp:cNvPr id="0" name=""/>
        <dsp:cNvSpPr/>
      </dsp:nvSpPr>
      <dsp:spPr>
        <a:xfrm>
          <a:off x="6250791" y="1691888"/>
          <a:ext cx="299592" cy="646188"/>
        </a:xfrm>
        <a:custGeom>
          <a:avLst/>
          <a:gdLst/>
          <a:ahLst/>
          <a:cxnLst/>
          <a:rect l="0" t="0" r="0" b="0"/>
          <a:pathLst>
            <a:path>
              <a:moveTo>
                <a:pt x="299592" y="0"/>
              </a:moveTo>
              <a:lnTo>
                <a:pt x="299592" y="646188"/>
              </a:lnTo>
              <a:lnTo>
                <a:pt x="0" y="6461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D8729-9F2F-46E7-98D9-8333853357D7}">
      <dsp:nvSpPr>
        <dsp:cNvPr id="0" name=""/>
        <dsp:cNvSpPr/>
      </dsp:nvSpPr>
      <dsp:spPr>
        <a:xfrm>
          <a:off x="4704333" y="700650"/>
          <a:ext cx="1146295" cy="641360"/>
        </a:xfrm>
        <a:custGeom>
          <a:avLst/>
          <a:gdLst/>
          <a:ahLst/>
          <a:cxnLst/>
          <a:rect l="0" t="0" r="0" b="0"/>
          <a:pathLst>
            <a:path>
              <a:moveTo>
                <a:pt x="0" y="0"/>
              </a:moveTo>
              <a:lnTo>
                <a:pt x="0" y="641360"/>
              </a:lnTo>
              <a:lnTo>
                <a:pt x="1146295" y="6413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812F6-8E3F-4746-940A-6008677BCEC6}">
      <dsp:nvSpPr>
        <dsp:cNvPr id="0" name=""/>
        <dsp:cNvSpPr/>
      </dsp:nvSpPr>
      <dsp:spPr>
        <a:xfrm>
          <a:off x="1676048" y="1694302"/>
          <a:ext cx="209926" cy="1841124"/>
        </a:xfrm>
        <a:custGeom>
          <a:avLst/>
          <a:gdLst/>
          <a:ahLst/>
          <a:cxnLst/>
          <a:rect l="0" t="0" r="0" b="0"/>
          <a:pathLst>
            <a:path>
              <a:moveTo>
                <a:pt x="0" y="0"/>
              </a:moveTo>
              <a:lnTo>
                <a:pt x="0" y="1841124"/>
              </a:lnTo>
              <a:lnTo>
                <a:pt x="209926" y="18411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CF0EF9-8085-4D34-9EAA-B1ACF212EB38}">
      <dsp:nvSpPr>
        <dsp:cNvPr id="0" name=""/>
        <dsp:cNvSpPr/>
      </dsp:nvSpPr>
      <dsp:spPr>
        <a:xfrm>
          <a:off x="1676048" y="1694302"/>
          <a:ext cx="209926" cy="745623"/>
        </a:xfrm>
        <a:custGeom>
          <a:avLst/>
          <a:gdLst/>
          <a:ahLst/>
          <a:cxnLst/>
          <a:rect l="0" t="0" r="0" b="0"/>
          <a:pathLst>
            <a:path>
              <a:moveTo>
                <a:pt x="0" y="0"/>
              </a:moveTo>
              <a:lnTo>
                <a:pt x="0" y="745623"/>
              </a:lnTo>
              <a:lnTo>
                <a:pt x="209926" y="7456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F4A5AB-9129-4B93-B0EF-A01B10FE3D68}">
      <dsp:nvSpPr>
        <dsp:cNvPr id="0" name=""/>
        <dsp:cNvSpPr/>
      </dsp:nvSpPr>
      <dsp:spPr>
        <a:xfrm>
          <a:off x="2375802" y="700650"/>
          <a:ext cx="2328531" cy="643774"/>
        </a:xfrm>
        <a:custGeom>
          <a:avLst/>
          <a:gdLst/>
          <a:ahLst/>
          <a:cxnLst/>
          <a:rect l="0" t="0" r="0" b="0"/>
          <a:pathLst>
            <a:path>
              <a:moveTo>
                <a:pt x="2328531" y="0"/>
              </a:moveTo>
              <a:lnTo>
                <a:pt x="2328531" y="643774"/>
              </a:lnTo>
              <a:lnTo>
                <a:pt x="0"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77B97-0321-4DA8-A535-8C2A2198DABD}">
      <dsp:nvSpPr>
        <dsp:cNvPr id="0" name=""/>
        <dsp:cNvSpPr/>
      </dsp:nvSpPr>
      <dsp:spPr>
        <a:xfrm>
          <a:off x="3412041" y="896"/>
          <a:ext cx="2584585" cy="699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Pre-accreditation</a:t>
          </a:r>
          <a:endParaRPr lang="en-US" sz="2000" kern="1200" dirty="0"/>
        </a:p>
      </dsp:txBody>
      <dsp:txXfrm>
        <a:off x="3412041" y="896"/>
        <a:ext cx="2584585" cy="699754"/>
      </dsp:txXfrm>
    </dsp:sp>
    <dsp:sp modelId="{551D79A6-4F4C-4876-946A-A0248C509D3E}">
      <dsp:nvSpPr>
        <dsp:cNvPr id="0" name=""/>
        <dsp:cNvSpPr/>
      </dsp:nvSpPr>
      <dsp:spPr>
        <a:xfrm>
          <a:off x="976293" y="994547"/>
          <a:ext cx="1399509" cy="699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SI</a:t>
          </a:r>
          <a:endParaRPr lang="en-US" sz="2000" kern="1200" dirty="0"/>
        </a:p>
      </dsp:txBody>
      <dsp:txXfrm>
        <a:off x="976293" y="994547"/>
        <a:ext cx="1399509" cy="699754"/>
      </dsp:txXfrm>
    </dsp:sp>
    <dsp:sp modelId="{E80847EE-D80E-4148-8061-20AE75FCA068}">
      <dsp:nvSpPr>
        <dsp:cNvPr id="0" name=""/>
        <dsp:cNvSpPr/>
      </dsp:nvSpPr>
      <dsp:spPr>
        <a:xfrm>
          <a:off x="1885974" y="1988199"/>
          <a:ext cx="2540249" cy="903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Intent to Apply for Institutional Accreditation</a:t>
          </a:r>
          <a:endParaRPr lang="en-US" sz="2000" kern="1200" dirty="0"/>
        </a:p>
      </dsp:txBody>
      <dsp:txXfrm>
        <a:off x="1885974" y="1988199"/>
        <a:ext cx="2540249" cy="903453"/>
      </dsp:txXfrm>
    </dsp:sp>
    <dsp:sp modelId="{E238BC42-1987-4FEC-BCFA-CDF84B811B87}">
      <dsp:nvSpPr>
        <dsp:cNvPr id="0" name=""/>
        <dsp:cNvSpPr/>
      </dsp:nvSpPr>
      <dsp:spPr>
        <a:xfrm>
          <a:off x="1885974" y="3185549"/>
          <a:ext cx="2671411" cy="699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Institutional Application</a:t>
          </a:r>
          <a:endParaRPr lang="en-US" sz="2000" kern="1200" dirty="0"/>
        </a:p>
      </dsp:txBody>
      <dsp:txXfrm>
        <a:off x="1885974" y="3185549"/>
        <a:ext cx="2671411" cy="699754"/>
      </dsp:txXfrm>
    </dsp:sp>
    <dsp:sp modelId="{F1B3A38F-2B40-4DAC-B37F-3F21764720DA}">
      <dsp:nvSpPr>
        <dsp:cNvPr id="0" name=""/>
        <dsp:cNvSpPr/>
      </dsp:nvSpPr>
      <dsp:spPr>
        <a:xfrm>
          <a:off x="5850629" y="992133"/>
          <a:ext cx="1399509" cy="699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Program</a:t>
          </a:r>
          <a:endParaRPr lang="en-US" sz="2000" kern="1200" dirty="0"/>
        </a:p>
      </dsp:txBody>
      <dsp:txXfrm>
        <a:off x="5850629" y="992133"/>
        <a:ext cx="1399509" cy="699754"/>
      </dsp:txXfrm>
    </dsp:sp>
    <dsp:sp modelId="{2F4FCFC7-6EC5-41F8-91FF-FC309F122DEC}">
      <dsp:nvSpPr>
        <dsp:cNvPr id="0" name=""/>
        <dsp:cNvSpPr/>
      </dsp:nvSpPr>
      <dsp:spPr>
        <a:xfrm>
          <a:off x="4851282" y="1988199"/>
          <a:ext cx="1399509" cy="6997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Program Application</a:t>
          </a:r>
          <a:endParaRPr lang="en-US" sz="2000" kern="1200" dirty="0"/>
        </a:p>
      </dsp:txBody>
      <dsp:txXfrm>
        <a:off x="4851282" y="1988199"/>
        <a:ext cx="1399509" cy="699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58228-908B-442E-AFAC-57B1D5855052}">
      <dsp:nvSpPr>
        <dsp:cNvPr id="0" name=""/>
        <dsp:cNvSpPr/>
      </dsp:nvSpPr>
      <dsp:spPr>
        <a:xfrm>
          <a:off x="617219" y="0"/>
          <a:ext cx="6995160" cy="3886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B2478-D65B-4B2E-9309-04FC29A18008}">
      <dsp:nvSpPr>
        <dsp:cNvPr id="0" name=""/>
        <dsp:cNvSpPr/>
      </dsp:nvSpPr>
      <dsp:spPr>
        <a:xfrm>
          <a:off x="4562" y="1165860"/>
          <a:ext cx="2642244" cy="15544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Pre-accreditation</a:t>
          </a:r>
          <a:endParaRPr lang="en-US" sz="3100" kern="1200" dirty="0"/>
        </a:p>
      </dsp:txBody>
      <dsp:txXfrm>
        <a:off x="80445" y="1241743"/>
        <a:ext cx="2490478" cy="1402714"/>
      </dsp:txXfrm>
    </dsp:sp>
    <dsp:sp modelId="{44D75386-BC0D-4008-96B2-B0468F8E3A7B}">
      <dsp:nvSpPr>
        <dsp:cNvPr id="0" name=""/>
        <dsp:cNvSpPr/>
      </dsp:nvSpPr>
      <dsp:spPr>
        <a:xfrm>
          <a:off x="2793677" y="1165860"/>
          <a:ext cx="2642244" cy="155448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Site visit</a:t>
          </a:r>
          <a:endParaRPr lang="en-US" sz="3100" kern="1200" dirty="0"/>
        </a:p>
      </dsp:txBody>
      <dsp:txXfrm>
        <a:off x="2869560" y="1241743"/>
        <a:ext cx="2490478" cy="1402714"/>
      </dsp:txXfrm>
    </dsp:sp>
    <dsp:sp modelId="{F397BE9B-36AC-4084-B1A3-24567B75EA35}">
      <dsp:nvSpPr>
        <dsp:cNvPr id="0" name=""/>
        <dsp:cNvSpPr/>
      </dsp:nvSpPr>
      <dsp:spPr>
        <a:xfrm>
          <a:off x="5582793" y="1165860"/>
          <a:ext cx="2642244" cy="155448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Initial accreditation</a:t>
          </a:r>
          <a:endParaRPr lang="en-US" sz="3100" kern="1200" dirty="0"/>
        </a:p>
      </dsp:txBody>
      <dsp:txXfrm>
        <a:off x="5658676" y="1241743"/>
        <a:ext cx="2490478" cy="1402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58228-908B-442E-AFAC-57B1D5855052}">
      <dsp:nvSpPr>
        <dsp:cNvPr id="0" name=""/>
        <dsp:cNvSpPr/>
      </dsp:nvSpPr>
      <dsp:spPr>
        <a:xfrm>
          <a:off x="617219" y="0"/>
          <a:ext cx="6995160" cy="3886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B2478-D65B-4B2E-9309-04FC29A18008}">
      <dsp:nvSpPr>
        <dsp:cNvPr id="0" name=""/>
        <dsp:cNvSpPr/>
      </dsp:nvSpPr>
      <dsp:spPr>
        <a:xfrm>
          <a:off x="8840" y="1165860"/>
          <a:ext cx="2648902" cy="15544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Initial accreditation</a:t>
          </a:r>
          <a:endParaRPr lang="en-US" sz="3100" kern="1200" dirty="0"/>
        </a:p>
      </dsp:txBody>
      <dsp:txXfrm>
        <a:off x="84723" y="1241743"/>
        <a:ext cx="2497136" cy="1402714"/>
      </dsp:txXfrm>
    </dsp:sp>
    <dsp:sp modelId="{44D75386-BC0D-4008-96B2-B0468F8E3A7B}">
      <dsp:nvSpPr>
        <dsp:cNvPr id="0" name=""/>
        <dsp:cNvSpPr/>
      </dsp:nvSpPr>
      <dsp:spPr>
        <a:xfrm>
          <a:off x="2790348" y="1165860"/>
          <a:ext cx="2648902" cy="155448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Site visit</a:t>
          </a:r>
          <a:endParaRPr lang="en-US" sz="3100" kern="1200" dirty="0"/>
        </a:p>
      </dsp:txBody>
      <dsp:txXfrm>
        <a:off x="2866231" y="1241743"/>
        <a:ext cx="2497136" cy="1402714"/>
      </dsp:txXfrm>
    </dsp:sp>
    <dsp:sp modelId="{F397BE9B-36AC-4084-B1A3-24567B75EA35}">
      <dsp:nvSpPr>
        <dsp:cNvPr id="0" name=""/>
        <dsp:cNvSpPr/>
      </dsp:nvSpPr>
      <dsp:spPr>
        <a:xfrm>
          <a:off x="5571857" y="1165860"/>
          <a:ext cx="2648902" cy="155448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Continued accreditation</a:t>
          </a:r>
          <a:endParaRPr lang="en-US" sz="3100" kern="1200" dirty="0"/>
        </a:p>
      </dsp:txBody>
      <dsp:txXfrm>
        <a:off x="5647740" y="1241743"/>
        <a:ext cx="2497136" cy="1402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A18F8-4D0A-478F-ABC3-B8F22736B665}">
      <dsp:nvSpPr>
        <dsp:cNvPr id="0" name=""/>
        <dsp:cNvSpPr/>
      </dsp:nvSpPr>
      <dsp:spPr>
        <a:xfrm>
          <a:off x="3165462" y="1986603"/>
          <a:ext cx="1898674" cy="1898674"/>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Strengths</a:t>
          </a:r>
        </a:p>
        <a:p>
          <a:pPr lvl="0" algn="ctr" defTabSz="711200">
            <a:lnSpc>
              <a:spcPct val="90000"/>
            </a:lnSpc>
            <a:spcBef>
              <a:spcPct val="0"/>
            </a:spcBef>
            <a:spcAft>
              <a:spcPct val="35000"/>
            </a:spcAft>
          </a:pPr>
          <a:r>
            <a:rPr lang="en-US" sz="1600" kern="1200" dirty="0" smtClean="0">
              <a:solidFill>
                <a:schemeClr val="tx1"/>
              </a:solidFill>
            </a:rPr>
            <a:t>OFIs</a:t>
          </a:r>
        </a:p>
        <a:p>
          <a:pPr lvl="0" algn="ctr" defTabSz="711200">
            <a:lnSpc>
              <a:spcPct val="90000"/>
            </a:lnSpc>
            <a:spcBef>
              <a:spcPct val="0"/>
            </a:spcBef>
            <a:spcAft>
              <a:spcPct val="35000"/>
            </a:spcAft>
          </a:pPr>
          <a:r>
            <a:rPr lang="en-US" sz="1600" kern="1200" dirty="0" smtClean="0">
              <a:solidFill>
                <a:schemeClr val="tx1"/>
              </a:solidFill>
            </a:rPr>
            <a:t>Program aims</a:t>
          </a:r>
        </a:p>
        <a:p>
          <a:pPr lvl="0" algn="ctr" defTabSz="711200">
            <a:lnSpc>
              <a:spcPct val="90000"/>
            </a:lnSpc>
            <a:spcBef>
              <a:spcPct val="0"/>
            </a:spcBef>
            <a:spcAft>
              <a:spcPct val="35000"/>
            </a:spcAft>
          </a:pPr>
          <a:r>
            <a:rPr lang="en-US" sz="1600" kern="1200" dirty="0" smtClean="0">
              <a:solidFill>
                <a:schemeClr val="tx1"/>
              </a:solidFill>
            </a:rPr>
            <a:t>threats</a:t>
          </a:r>
          <a:endParaRPr lang="en-US" sz="1600" kern="1200" dirty="0">
            <a:solidFill>
              <a:schemeClr val="tx1"/>
            </a:solidFill>
          </a:endParaRPr>
        </a:p>
      </dsp:txBody>
      <dsp:txXfrm>
        <a:off x="3443516" y="2264657"/>
        <a:ext cx="1342566" cy="1342566"/>
      </dsp:txXfrm>
    </dsp:sp>
    <dsp:sp modelId="{EE582297-5A01-4D36-88B2-E2E67F69184C}">
      <dsp:nvSpPr>
        <dsp:cNvPr id="0" name=""/>
        <dsp:cNvSpPr/>
      </dsp:nvSpPr>
      <dsp:spPr>
        <a:xfrm rot="11700000">
          <a:off x="1731632" y="2215835"/>
          <a:ext cx="1410898" cy="541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F7808D-774C-4F16-8E69-C9A86664D7A9}">
      <dsp:nvSpPr>
        <dsp:cNvPr id="0" name=""/>
        <dsp:cNvSpPr/>
      </dsp:nvSpPr>
      <dsp:spPr>
        <a:xfrm>
          <a:off x="853799" y="1582317"/>
          <a:ext cx="1803741" cy="1442992"/>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Annual program evaluations (APE)</a:t>
          </a:r>
          <a:endParaRPr lang="en-US" sz="2300" kern="1200" dirty="0"/>
        </a:p>
      </dsp:txBody>
      <dsp:txXfrm>
        <a:off x="896063" y="1624581"/>
        <a:ext cx="1719213" cy="1358464"/>
      </dsp:txXfrm>
    </dsp:sp>
    <dsp:sp modelId="{862EFF5B-2F2A-4BA6-8261-A7F1FEE32875}">
      <dsp:nvSpPr>
        <dsp:cNvPr id="0" name=""/>
        <dsp:cNvSpPr/>
      </dsp:nvSpPr>
      <dsp:spPr>
        <a:xfrm rot="14700000">
          <a:off x="2675304" y="1091211"/>
          <a:ext cx="1410898" cy="541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66ADD7-A295-4C69-80FC-6B6A7B88C3AA}">
      <dsp:nvSpPr>
        <dsp:cNvPr id="0" name=""/>
        <dsp:cNvSpPr/>
      </dsp:nvSpPr>
      <dsp:spPr>
        <a:xfrm>
          <a:off x="2180747" y="922"/>
          <a:ext cx="1803741" cy="1442992"/>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Resident/faculty surveys</a:t>
          </a:r>
          <a:endParaRPr lang="en-US" sz="2300" kern="1200" dirty="0"/>
        </a:p>
      </dsp:txBody>
      <dsp:txXfrm>
        <a:off x="2223011" y="43186"/>
        <a:ext cx="1719213" cy="1358464"/>
      </dsp:txXfrm>
    </dsp:sp>
    <dsp:sp modelId="{B16A4799-B2B6-445E-9276-3DBF965B3B2F}">
      <dsp:nvSpPr>
        <dsp:cNvPr id="0" name=""/>
        <dsp:cNvSpPr/>
      </dsp:nvSpPr>
      <dsp:spPr>
        <a:xfrm rot="17700000">
          <a:off x="4143397" y="1091211"/>
          <a:ext cx="1410898" cy="541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0574AB-F32B-4EED-96B0-A531D2B267D8}">
      <dsp:nvSpPr>
        <dsp:cNvPr id="0" name=""/>
        <dsp:cNvSpPr/>
      </dsp:nvSpPr>
      <dsp:spPr>
        <a:xfrm>
          <a:off x="4245111" y="922"/>
          <a:ext cx="1803741" cy="1442992"/>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Stakeholder input</a:t>
          </a:r>
          <a:endParaRPr lang="en-US" sz="2300" kern="1200" dirty="0"/>
        </a:p>
      </dsp:txBody>
      <dsp:txXfrm>
        <a:off x="4287375" y="43186"/>
        <a:ext cx="1719213" cy="1358464"/>
      </dsp:txXfrm>
    </dsp:sp>
    <dsp:sp modelId="{94F2CEE8-2A10-4A61-9CC1-D5F36D4D236E}">
      <dsp:nvSpPr>
        <dsp:cNvPr id="0" name=""/>
        <dsp:cNvSpPr/>
      </dsp:nvSpPr>
      <dsp:spPr>
        <a:xfrm rot="20700000">
          <a:off x="5087069" y="2215835"/>
          <a:ext cx="1410898" cy="541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048A2B-5B6E-41A8-BDDE-C1CF77D56ACA}">
      <dsp:nvSpPr>
        <dsp:cNvPr id="0" name=""/>
        <dsp:cNvSpPr/>
      </dsp:nvSpPr>
      <dsp:spPr>
        <a:xfrm>
          <a:off x="5572059" y="1582317"/>
          <a:ext cx="1803741" cy="1442992"/>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Other relevant info</a:t>
          </a:r>
          <a:endParaRPr lang="en-US" sz="2300" kern="1200" dirty="0"/>
        </a:p>
      </dsp:txBody>
      <dsp:txXfrm>
        <a:off x="5614323" y="1624581"/>
        <a:ext cx="1719213" cy="1358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539FB-27A2-44DD-8F97-285A90313F87}">
      <dsp:nvSpPr>
        <dsp:cNvPr id="0" name=""/>
        <dsp:cNvSpPr/>
      </dsp:nvSpPr>
      <dsp:spPr>
        <a:xfrm>
          <a:off x="3233961" y="67604"/>
          <a:ext cx="1079934" cy="107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Arial" charset="0"/>
            </a:rPr>
            <a:t>Plan</a:t>
          </a:r>
        </a:p>
      </dsp:txBody>
      <dsp:txXfrm>
        <a:off x="3233961" y="67604"/>
        <a:ext cx="1079934" cy="1079934"/>
      </dsp:txXfrm>
    </dsp:sp>
    <dsp:sp modelId="{80AC3246-39D8-4904-86E6-E17642B82C14}">
      <dsp:nvSpPr>
        <dsp:cNvPr id="0" name=""/>
        <dsp:cNvSpPr/>
      </dsp:nvSpPr>
      <dsp:spPr>
        <a:xfrm>
          <a:off x="1333338" y="-161"/>
          <a:ext cx="3048322" cy="3048322"/>
        </a:xfrm>
        <a:prstGeom prst="circularArrow">
          <a:avLst>
            <a:gd name="adj1" fmla="val 6908"/>
            <a:gd name="adj2" fmla="val 465847"/>
            <a:gd name="adj3" fmla="val 547332"/>
            <a:gd name="adj4" fmla="val 20586821"/>
            <a:gd name="adj5" fmla="val 8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E7784-B2D1-4ECC-8DB4-25A1CFF276CF}">
      <dsp:nvSpPr>
        <dsp:cNvPr id="0" name=""/>
        <dsp:cNvSpPr/>
      </dsp:nvSpPr>
      <dsp:spPr>
        <a:xfrm>
          <a:off x="3233961" y="1900461"/>
          <a:ext cx="1079934" cy="107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Arial" charset="0"/>
            </a:rPr>
            <a:t>Do</a:t>
          </a:r>
        </a:p>
      </dsp:txBody>
      <dsp:txXfrm>
        <a:off x="3233961" y="1900461"/>
        <a:ext cx="1079934" cy="1079934"/>
      </dsp:txXfrm>
    </dsp:sp>
    <dsp:sp modelId="{2C6406D8-B852-4B1E-8D92-3DBA6BAE9A71}">
      <dsp:nvSpPr>
        <dsp:cNvPr id="0" name=""/>
        <dsp:cNvSpPr/>
      </dsp:nvSpPr>
      <dsp:spPr>
        <a:xfrm>
          <a:off x="1333338" y="-161"/>
          <a:ext cx="3048322" cy="3048322"/>
        </a:xfrm>
        <a:prstGeom prst="circularArrow">
          <a:avLst>
            <a:gd name="adj1" fmla="val 6908"/>
            <a:gd name="adj2" fmla="val 465847"/>
            <a:gd name="adj3" fmla="val 5947332"/>
            <a:gd name="adj4" fmla="val 4386821"/>
            <a:gd name="adj5" fmla="val 8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2C9EA-ED1E-498F-BBDF-54A7B3757A91}">
      <dsp:nvSpPr>
        <dsp:cNvPr id="0" name=""/>
        <dsp:cNvSpPr/>
      </dsp:nvSpPr>
      <dsp:spPr>
        <a:xfrm>
          <a:off x="1401104" y="1900461"/>
          <a:ext cx="1079934" cy="107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Arial" charset="0"/>
            </a:rPr>
            <a:t>Check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kern="1200" cap="none" normalizeH="0" baseline="0" dirty="0" smtClean="0">
            <a:ln>
              <a:noFill/>
            </a:ln>
            <a:solidFill>
              <a:schemeClr val="tx1"/>
            </a:solidFill>
            <a:effectLst/>
            <a:latin typeface="Arial" charset="0"/>
          </a:endParaRPr>
        </a:p>
      </dsp:txBody>
      <dsp:txXfrm>
        <a:off x="1401104" y="1900461"/>
        <a:ext cx="1079934" cy="1079934"/>
      </dsp:txXfrm>
    </dsp:sp>
    <dsp:sp modelId="{D9BDEF7C-FB24-45DD-9F56-20C1AAF405C3}">
      <dsp:nvSpPr>
        <dsp:cNvPr id="0" name=""/>
        <dsp:cNvSpPr/>
      </dsp:nvSpPr>
      <dsp:spPr>
        <a:xfrm>
          <a:off x="1333338" y="-161"/>
          <a:ext cx="3048322" cy="3048322"/>
        </a:xfrm>
        <a:prstGeom prst="circularArrow">
          <a:avLst>
            <a:gd name="adj1" fmla="val 6908"/>
            <a:gd name="adj2" fmla="val 465847"/>
            <a:gd name="adj3" fmla="val 11347332"/>
            <a:gd name="adj4" fmla="val 9786821"/>
            <a:gd name="adj5" fmla="val 8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5B3DF-AE79-416E-814B-2557738BBB1E}">
      <dsp:nvSpPr>
        <dsp:cNvPr id="0" name=""/>
        <dsp:cNvSpPr/>
      </dsp:nvSpPr>
      <dsp:spPr>
        <a:xfrm>
          <a:off x="1401104" y="67604"/>
          <a:ext cx="1079934" cy="107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Arial" charset="0"/>
            </a:rPr>
            <a:t>Act</a:t>
          </a:r>
        </a:p>
      </dsp:txBody>
      <dsp:txXfrm>
        <a:off x="1401104" y="67604"/>
        <a:ext cx="1079934" cy="1079934"/>
      </dsp:txXfrm>
    </dsp:sp>
    <dsp:sp modelId="{2CEFC473-FAB6-48C7-9B10-DB4CE3C90911}">
      <dsp:nvSpPr>
        <dsp:cNvPr id="0" name=""/>
        <dsp:cNvSpPr/>
      </dsp:nvSpPr>
      <dsp:spPr>
        <a:xfrm>
          <a:off x="1333338" y="-161"/>
          <a:ext cx="3048322" cy="3048322"/>
        </a:xfrm>
        <a:prstGeom prst="circularArrow">
          <a:avLst>
            <a:gd name="adj1" fmla="val 6908"/>
            <a:gd name="adj2" fmla="val 465847"/>
            <a:gd name="adj3" fmla="val 16747332"/>
            <a:gd name="adj4" fmla="val 15186821"/>
            <a:gd name="adj5" fmla="val 8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111F6-AA28-41BF-9E44-70199B979918}">
      <dsp:nvSpPr>
        <dsp:cNvPr id="0" name=""/>
        <dsp:cNvSpPr/>
      </dsp:nvSpPr>
      <dsp:spPr>
        <a:xfrm>
          <a:off x="3264916" y="3335"/>
          <a:ext cx="1394966" cy="906727"/>
        </a:xfrm>
        <a:prstGeom prst="roundRect">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Patient safety</a:t>
          </a:r>
          <a:endParaRPr lang="en-US" sz="1200" b="1" kern="1200" dirty="0">
            <a:solidFill>
              <a:schemeClr val="tx1"/>
            </a:solidFill>
          </a:endParaRPr>
        </a:p>
      </dsp:txBody>
      <dsp:txXfrm>
        <a:off x="3309179" y="47598"/>
        <a:ext cx="1306440" cy="818201"/>
      </dsp:txXfrm>
    </dsp:sp>
    <dsp:sp modelId="{6B102C0E-97E6-4CE0-A436-82650B34D4DE}">
      <dsp:nvSpPr>
        <dsp:cNvPr id="0" name=""/>
        <dsp:cNvSpPr/>
      </dsp:nvSpPr>
      <dsp:spPr>
        <a:xfrm>
          <a:off x="1828299" y="456699"/>
          <a:ext cx="4268201" cy="4268201"/>
        </a:xfrm>
        <a:custGeom>
          <a:avLst/>
          <a:gdLst/>
          <a:ahLst/>
          <a:cxnLst/>
          <a:rect l="0" t="0" r="0" b="0"/>
          <a:pathLst>
            <a:path>
              <a:moveTo>
                <a:pt x="2840476" y="120293"/>
              </a:moveTo>
              <a:arcTo wR="2134100" hR="2134100" stAng="17359748" swAng="14990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71A304-C1AE-44F1-BC82-BF95B4686639}">
      <dsp:nvSpPr>
        <dsp:cNvPr id="0" name=""/>
        <dsp:cNvSpPr/>
      </dsp:nvSpPr>
      <dsp:spPr>
        <a:xfrm>
          <a:off x="5113102" y="1070385"/>
          <a:ext cx="1394966" cy="906727"/>
        </a:xfrm>
        <a:prstGeom prst="roundRect">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Healthcare quality &amp; disparities</a:t>
          </a:r>
          <a:endParaRPr lang="en-US" sz="1200" b="1" kern="1200" dirty="0">
            <a:solidFill>
              <a:schemeClr val="tx1"/>
            </a:solidFill>
          </a:endParaRPr>
        </a:p>
      </dsp:txBody>
      <dsp:txXfrm>
        <a:off x="5157365" y="1114648"/>
        <a:ext cx="1306440" cy="818201"/>
      </dsp:txXfrm>
    </dsp:sp>
    <dsp:sp modelId="{CBCDBB96-0CB6-4FFF-BE33-3EF050B42483}">
      <dsp:nvSpPr>
        <dsp:cNvPr id="0" name=""/>
        <dsp:cNvSpPr/>
      </dsp:nvSpPr>
      <dsp:spPr>
        <a:xfrm>
          <a:off x="1828299" y="456699"/>
          <a:ext cx="4268201" cy="4268201"/>
        </a:xfrm>
        <a:custGeom>
          <a:avLst/>
          <a:gdLst/>
          <a:ahLst/>
          <a:cxnLst/>
          <a:rect l="0" t="0" r="0" b="0"/>
          <a:pathLst>
            <a:path>
              <a:moveTo>
                <a:pt x="4181557" y="1532179"/>
              </a:moveTo>
              <a:arcTo wR="2134100" hR="2134100" stAng="20617048" swAng="19659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2E2C25-F982-4537-8B61-CD902EB4BFAA}">
      <dsp:nvSpPr>
        <dsp:cNvPr id="0" name=""/>
        <dsp:cNvSpPr/>
      </dsp:nvSpPr>
      <dsp:spPr>
        <a:xfrm>
          <a:off x="5113102" y="3204486"/>
          <a:ext cx="1394966" cy="906727"/>
        </a:xfrm>
        <a:prstGeom prst="roundRect">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Transitions of care</a:t>
          </a:r>
          <a:endParaRPr lang="en-US" sz="1200" b="1" kern="1200" dirty="0">
            <a:solidFill>
              <a:schemeClr val="tx1"/>
            </a:solidFill>
          </a:endParaRPr>
        </a:p>
      </dsp:txBody>
      <dsp:txXfrm>
        <a:off x="5157365" y="3248749"/>
        <a:ext cx="1306440" cy="818201"/>
      </dsp:txXfrm>
    </dsp:sp>
    <dsp:sp modelId="{D4A75996-300F-4178-80B5-2ADF0F2F8304}">
      <dsp:nvSpPr>
        <dsp:cNvPr id="0" name=""/>
        <dsp:cNvSpPr/>
      </dsp:nvSpPr>
      <dsp:spPr>
        <a:xfrm>
          <a:off x="1828299" y="456699"/>
          <a:ext cx="4268201" cy="4268201"/>
        </a:xfrm>
        <a:custGeom>
          <a:avLst/>
          <a:gdLst/>
          <a:ahLst/>
          <a:cxnLst/>
          <a:rect l="0" t="0" r="0" b="0"/>
          <a:pathLst>
            <a:path>
              <a:moveTo>
                <a:pt x="3624951" y="3661108"/>
              </a:moveTo>
              <a:arcTo wR="2134100" hR="2134100" stAng="2741185" swAng="14990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36CC9E-E1EB-457A-AEE9-5A8A7F908455}">
      <dsp:nvSpPr>
        <dsp:cNvPr id="0" name=""/>
        <dsp:cNvSpPr/>
      </dsp:nvSpPr>
      <dsp:spPr>
        <a:xfrm>
          <a:off x="3264916" y="4271536"/>
          <a:ext cx="1394966" cy="906727"/>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Supervision</a:t>
          </a:r>
          <a:endParaRPr lang="en-US" sz="1200" b="1" kern="1200" dirty="0">
            <a:solidFill>
              <a:schemeClr val="tx1"/>
            </a:solidFill>
          </a:endParaRPr>
        </a:p>
      </dsp:txBody>
      <dsp:txXfrm>
        <a:off x="3309179" y="4315799"/>
        <a:ext cx="1306440" cy="818201"/>
      </dsp:txXfrm>
    </dsp:sp>
    <dsp:sp modelId="{0AFC0681-BBF0-438A-9C0B-85076B4598B7}">
      <dsp:nvSpPr>
        <dsp:cNvPr id="0" name=""/>
        <dsp:cNvSpPr/>
      </dsp:nvSpPr>
      <dsp:spPr>
        <a:xfrm>
          <a:off x="1828299" y="456699"/>
          <a:ext cx="4268201" cy="4268201"/>
        </a:xfrm>
        <a:custGeom>
          <a:avLst/>
          <a:gdLst/>
          <a:ahLst/>
          <a:cxnLst/>
          <a:rect l="0" t="0" r="0" b="0"/>
          <a:pathLst>
            <a:path>
              <a:moveTo>
                <a:pt x="1427725" y="4147908"/>
              </a:moveTo>
              <a:arcTo wR="2134100" hR="2134100" stAng="6559748" swAng="14990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A68E74-6FFC-47B9-9148-FE5A061D2F94}">
      <dsp:nvSpPr>
        <dsp:cNvPr id="0" name=""/>
        <dsp:cNvSpPr/>
      </dsp:nvSpPr>
      <dsp:spPr>
        <a:xfrm>
          <a:off x="1416731" y="3204486"/>
          <a:ext cx="1394966" cy="906727"/>
        </a:xfrm>
        <a:prstGeom prst="roundRect">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Duty hours &amp; fatigue management</a:t>
          </a:r>
          <a:endParaRPr lang="en-US" sz="1200" b="1" kern="1200" dirty="0">
            <a:solidFill>
              <a:schemeClr val="tx1"/>
            </a:solidFill>
          </a:endParaRPr>
        </a:p>
      </dsp:txBody>
      <dsp:txXfrm>
        <a:off x="1460994" y="3248749"/>
        <a:ext cx="1306440" cy="818201"/>
      </dsp:txXfrm>
    </dsp:sp>
    <dsp:sp modelId="{C274EA22-76C0-442E-A7A9-8D92595FE3C7}">
      <dsp:nvSpPr>
        <dsp:cNvPr id="0" name=""/>
        <dsp:cNvSpPr/>
      </dsp:nvSpPr>
      <dsp:spPr>
        <a:xfrm>
          <a:off x="1828299" y="456699"/>
          <a:ext cx="4268201" cy="4268201"/>
        </a:xfrm>
        <a:custGeom>
          <a:avLst/>
          <a:gdLst/>
          <a:ahLst/>
          <a:cxnLst/>
          <a:rect l="0" t="0" r="0" b="0"/>
          <a:pathLst>
            <a:path>
              <a:moveTo>
                <a:pt x="86644" y="2736021"/>
              </a:moveTo>
              <a:arcTo wR="2134100" hR="2134100" stAng="9817048" swAng="19659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C4117C-56D4-44CF-8AF6-B6677FDF30D0}">
      <dsp:nvSpPr>
        <dsp:cNvPr id="0" name=""/>
        <dsp:cNvSpPr/>
      </dsp:nvSpPr>
      <dsp:spPr>
        <a:xfrm>
          <a:off x="1416731" y="1070385"/>
          <a:ext cx="1394966" cy="906727"/>
        </a:xfrm>
        <a:prstGeom prst="roundRect">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Professionalism</a:t>
          </a:r>
          <a:endParaRPr lang="en-US" sz="1200" b="1" kern="1200" dirty="0">
            <a:solidFill>
              <a:schemeClr val="tx1"/>
            </a:solidFill>
          </a:endParaRPr>
        </a:p>
      </dsp:txBody>
      <dsp:txXfrm>
        <a:off x="1460994" y="1114648"/>
        <a:ext cx="1306440" cy="818201"/>
      </dsp:txXfrm>
    </dsp:sp>
    <dsp:sp modelId="{8192CF28-3502-4BF3-822E-F3A22EE8A374}">
      <dsp:nvSpPr>
        <dsp:cNvPr id="0" name=""/>
        <dsp:cNvSpPr/>
      </dsp:nvSpPr>
      <dsp:spPr>
        <a:xfrm>
          <a:off x="1828299" y="456699"/>
          <a:ext cx="4268201" cy="4268201"/>
        </a:xfrm>
        <a:custGeom>
          <a:avLst/>
          <a:gdLst/>
          <a:ahLst/>
          <a:cxnLst/>
          <a:rect l="0" t="0" r="0" b="0"/>
          <a:pathLst>
            <a:path>
              <a:moveTo>
                <a:pt x="643250" y="607093"/>
              </a:moveTo>
              <a:arcTo wR="2134100" hR="2134100" stAng="13541185" swAng="14990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F59AD-18B1-6D41-99AE-487CA96E4DBB}">
      <dsp:nvSpPr>
        <dsp:cNvPr id="0" name=""/>
        <dsp:cNvSpPr/>
      </dsp:nvSpPr>
      <dsp:spPr>
        <a:xfrm>
          <a:off x="2543317" y="157876"/>
          <a:ext cx="3133248" cy="10881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1ADAC-5D83-1947-9265-6521CC095B0B}">
      <dsp:nvSpPr>
        <dsp:cNvPr id="0" name=""/>
        <dsp:cNvSpPr/>
      </dsp:nvSpPr>
      <dsp:spPr>
        <a:xfrm>
          <a:off x="3811190" y="2822352"/>
          <a:ext cx="607218" cy="388620"/>
        </a:xfrm>
        <a:prstGeom prst="down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2D3ADB43-E0A6-454E-B21C-635ADF3E975E}">
      <dsp:nvSpPr>
        <dsp:cNvPr id="0" name=""/>
        <dsp:cNvSpPr/>
      </dsp:nvSpPr>
      <dsp:spPr>
        <a:xfrm>
          <a:off x="2657474" y="3133248"/>
          <a:ext cx="2914650" cy="72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CCC</a:t>
          </a:r>
          <a:endParaRPr lang="en-US" sz="2500" kern="1200" dirty="0"/>
        </a:p>
      </dsp:txBody>
      <dsp:txXfrm>
        <a:off x="2657474" y="3133248"/>
        <a:ext cx="2914650" cy="728662"/>
      </dsp:txXfrm>
    </dsp:sp>
    <dsp:sp modelId="{45C0F1F0-4CEA-3D48-935A-C033D49C0B82}">
      <dsp:nvSpPr>
        <dsp:cNvPr id="0" name=""/>
        <dsp:cNvSpPr/>
      </dsp:nvSpPr>
      <dsp:spPr>
        <a:xfrm>
          <a:off x="3682460" y="1330051"/>
          <a:ext cx="1092993" cy="10929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PD &amp; APDs</a:t>
          </a:r>
          <a:endParaRPr lang="en-US" sz="1700" kern="1200" dirty="0"/>
        </a:p>
      </dsp:txBody>
      <dsp:txXfrm>
        <a:off x="3842525" y="1490116"/>
        <a:ext cx="772863" cy="772863"/>
      </dsp:txXfrm>
    </dsp:sp>
    <dsp:sp modelId="{30CE07A1-52C9-2443-9FD9-C9B3625AE023}">
      <dsp:nvSpPr>
        <dsp:cNvPr id="0" name=""/>
        <dsp:cNvSpPr/>
      </dsp:nvSpPr>
      <dsp:spPr>
        <a:xfrm>
          <a:off x="2900362" y="510063"/>
          <a:ext cx="1092993" cy="10929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Core Faculty</a:t>
          </a:r>
          <a:endParaRPr lang="en-US" sz="1700" kern="1200" dirty="0"/>
        </a:p>
      </dsp:txBody>
      <dsp:txXfrm>
        <a:off x="3060427" y="670128"/>
        <a:ext cx="772863" cy="772863"/>
      </dsp:txXfrm>
    </dsp:sp>
    <dsp:sp modelId="{05DF9C33-A654-1440-A70F-3A5EACB24ED5}">
      <dsp:nvSpPr>
        <dsp:cNvPr id="0" name=""/>
        <dsp:cNvSpPr/>
      </dsp:nvSpPr>
      <dsp:spPr>
        <a:xfrm>
          <a:off x="4017645" y="245802"/>
          <a:ext cx="1092993" cy="10929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HR Rep</a:t>
          </a:r>
          <a:endParaRPr lang="en-US" sz="1700" kern="1200" dirty="0"/>
        </a:p>
      </dsp:txBody>
      <dsp:txXfrm>
        <a:off x="4177710" y="405867"/>
        <a:ext cx="772863" cy="772863"/>
      </dsp:txXfrm>
    </dsp:sp>
    <dsp:sp modelId="{10805775-5349-1746-B2A6-3A9BAD513393}">
      <dsp:nvSpPr>
        <dsp:cNvPr id="0" name=""/>
        <dsp:cNvSpPr/>
      </dsp:nvSpPr>
      <dsp:spPr>
        <a:xfrm>
          <a:off x="2414587" y="24288"/>
          <a:ext cx="3400425" cy="272034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047654-873B-8840-9ED2-D366202CA209}" type="datetimeFigureOut">
              <a:rPr lang="en-US" smtClean="0"/>
              <a:t>4/1/15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27764-0034-4C42-804B-6B5E5912B07A}" type="slidenum">
              <a:rPr lang="en-US" smtClean="0"/>
              <a:t>‹#›</a:t>
            </a:fld>
            <a:endParaRPr lang="en-US"/>
          </a:p>
        </p:txBody>
      </p:sp>
    </p:spTree>
    <p:extLst>
      <p:ext uri="{BB962C8B-B14F-4D97-AF65-F5344CB8AC3E}">
        <p14:creationId xmlns:p14="http://schemas.microsoft.com/office/powerpoint/2010/main" val="1559872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B77BE-468C-410A-9698-839754BED276}" type="datetimeFigureOut">
              <a:rPr lang="en-US" smtClean="0"/>
              <a:t>4/1/15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5689F-FFC1-4307-89C9-3AC441F0899D}" type="slidenum">
              <a:rPr lang="en-US" smtClean="0"/>
              <a:t>‹#›</a:t>
            </a:fld>
            <a:endParaRPr lang="en-US"/>
          </a:p>
        </p:txBody>
      </p:sp>
    </p:spTree>
    <p:extLst>
      <p:ext uri="{BB962C8B-B14F-4D97-AF65-F5344CB8AC3E}">
        <p14:creationId xmlns:p14="http://schemas.microsoft.com/office/powerpoint/2010/main" val="16834136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29057" indent="-280406">
              <a:defRPr sz="2000" b="1">
                <a:solidFill>
                  <a:schemeClr val="tx1"/>
                </a:solidFill>
                <a:latin typeface="Comic Sans MS" charset="0"/>
                <a:ea typeface="ＭＳ Ｐゴシック" charset="0"/>
              </a:defRPr>
            </a:lvl2pPr>
            <a:lvl3pPr marL="1121626" indent="-224325">
              <a:defRPr sz="2000" b="1">
                <a:solidFill>
                  <a:schemeClr val="tx1"/>
                </a:solidFill>
                <a:latin typeface="Comic Sans MS" charset="0"/>
                <a:ea typeface="ＭＳ Ｐゴシック" charset="0"/>
              </a:defRPr>
            </a:lvl3pPr>
            <a:lvl4pPr marL="1570276" indent="-224325">
              <a:defRPr sz="2000" b="1">
                <a:solidFill>
                  <a:schemeClr val="tx1"/>
                </a:solidFill>
                <a:latin typeface="Comic Sans MS" charset="0"/>
                <a:ea typeface="ＭＳ Ｐゴシック" charset="0"/>
              </a:defRPr>
            </a:lvl4pPr>
            <a:lvl5pPr marL="2018927" indent="-224325">
              <a:defRPr sz="2000" b="1">
                <a:solidFill>
                  <a:schemeClr val="tx1"/>
                </a:solidFill>
                <a:latin typeface="Comic Sans MS" charset="0"/>
                <a:ea typeface="ＭＳ Ｐゴシック" charset="0"/>
              </a:defRPr>
            </a:lvl5pPr>
            <a:lvl6pPr marL="2467577" indent="-224325" algn="ctr" eaLnBrk="0" fontAlgn="base" hangingPunct="0">
              <a:spcBef>
                <a:spcPct val="0"/>
              </a:spcBef>
              <a:spcAft>
                <a:spcPct val="0"/>
              </a:spcAft>
              <a:defRPr sz="2000" b="1">
                <a:solidFill>
                  <a:schemeClr val="tx1"/>
                </a:solidFill>
                <a:latin typeface="Comic Sans MS" charset="0"/>
                <a:ea typeface="ＭＳ Ｐゴシック" charset="0"/>
              </a:defRPr>
            </a:lvl6pPr>
            <a:lvl7pPr marL="2916227" indent="-224325" algn="ctr" eaLnBrk="0" fontAlgn="base" hangingPunct="0">
              <a:spcBef>
                <a:spcPct val="0"/>
              </a:spcBef>
              <a:spcAft>
                <a:spcPct val="0"/>
              </a:spcAft>
              <a:defRPr sz="2000" b="1">
                <a:solidFill>
                  <a:schemeClr val="tx1"/>
                </a:solidFill>
                <a:latin typeface="Comic Sans MS" charset="0"/>
                <a:ea typeface="ＭＳ Ｐゴシック" charset="0"/>
              </a:defRPr>
            </a:lvl7pPr>
            <a:lvl8pPr marL="3364878" indent="-224325" algn="ctr" eaLnBrk="0" fontAlgn="base" hangingPunct="0">
              <a:spcBef>
                <a:spcPct val="0"/>
              </a:spcBef>
              <a:spcAft>
                <a:spcPct val="0"/>
              </a:spcAft>
              <a:defRPr sz="2000" b="1">
                <a:solidFill>
                  <a:schemeClr val="tx1"/>
                </a:solidFill>
                <a:latin typeface="Comic Sans MS" charset="0"/>
                <a:ea typeface="ＭＳ Ｐゴシック" charset="0"/>
              </a:defRPr>
            </a:lvl8pPr>
            <a:lvl9pPr marL="3813528" indent="-224325"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29057" indent="-280406">
              <a:defRPr sz="2000" b="1">
                <a:solidFill>
                  <a:schemeClr val="tx1"/>
                </a:solidFill>
                <a:latin typeface="Comic Sans MS" charset="0"/>
                <a:ea typeface="ＭＳ Ｐゴシック" charset="0"/>
              </a:defRPr>
            </a:lvl2pPr>
            <a:lvl3pPr marL="1121626" indent="-224325">
              <a:defRPr sz="2000" b="1">
                <a:solidFill>
                  <a:schemeClr val="tx1"/>
                </a:solidFill>
                <a:latin typeface="Comic Sans MS" charset="0"/>
                <a:ea typeface="ＭＳ Ｐゴシック" charset="0"/>
              </a:defRPr>
            </a:lvl3pPr>
            <a:lvl4pPr marL="1570276" indent="-224325">
              <a:defRPr sz="2000" b="1">
                <a:solidFill>
                  <a:schemeClr val="tx1"/>
                </a:solidFill>
                <a:latin typeface="Comic Sans MS" charset="0"/>
                <a:ea typeface="ＭＳ Ｐゴシック" charset="0"/>
              </a:defRPr>
            </a:lvl4pPr>
            <a:lvl5pPr marL="2018927" indent="-224325">
              <a:defRPr sz="2000" b="1">
                <a:solidFill>
                  <a:schemeClr val="tx1"/>
                </a:solidFill>
                <a:latin typeface="Comic Sans MS" charset="0"/>
                <a:ea typeface="ＭＳ Ｐゴシック" charset="0"/>
              </a:defRPr>
            </a:lvl5pPr>
            <a:lvl6pPr marL="2467577" indent="-224325" algn="ctr" eaLnBrk="0" fontAlgn="base" hangingPunct="0">
              <a:spcBef>
                <a:spcPct val="0"/>
              </a:spcBef>
              <a:spcAft>
                <a:spcPct val="0"/>
              </a:spcAft>
              <a:defRPr sz="2000" b="1">
                <a:solidFill>
                  <a:schemeClr val="tx1"/>
                </a:solidFill>
                <a:latin typeface="Comic Sans MS" charset="0"/>
                <a:ea typeface="ＭＳ Ｐゴシック" charset="0"/>
              </a:defRPr>
            </a:lvl6pPr>
            <a:lvl7pPr marL="2916227" indent="-224325" algn="ctr" eaLnBrk="0" fontAlgn="base" hangingPunct="0">
              <a:spcBef>
                <a:spcPct val="0"/>
              </a:spcBef>
              <a:spcAft>
                <a:spcPct val="0"/>
              </a:spcAft>
              <a:defRPr sz="2000" b="1">
                <a:solidFill>
                  <a:schemeClr val="tx1"/>
                </a:solidFill>
                <a:latin typeface="Comic Sans MS" charset="0"/>
                <a:ea typeface="ＭＳ Ｐゴシック" charset="0"/>
              </a:defRPr>
            </a:lvl7pPr>
            <a:lvl8pPr marL="3364878" indent="-224325" algn="ctr" eaLnBrk="0" fontAlgn="base" hangingPunct="0">
              <a:spcBef>
                <a:spcPct val="0"/>
              </a:spcBef>
              <a:spcAft>
                <a:spcPct val="0"/>
              </a:spcAft>
              <a:defRPr sz="2000" b="1">
                <a:solidFill>
                  <a:schemeClr val="tx1"/>
                </a:solidFill>
                <a:latin typeface="Comic Sans MS" charset="0"/>
                <a:ea typeface="ＭＳ Ｐゴシック" charset="0"/>
              </a:defRPr>
            </a:lvl8pPr>
            <a:lvl9pPr marL="3813528" indent="-224325"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fld id="{86E05EB7-0B42-C44C-86D7-0F16084FC890}" type="slidenum">
              <a:rPr lang="en-US" sz="1200" b="0">
                <a:solidFill>
                  <a:srgbClr val="000000"/>
                </a:solidFill>
                <a:latin typeface="Arial" charset="0"/>
              </a:rPr>
              <a:pPr>
                <a:defRPr/>
              </a:pPr>
              <a:t>2</a:t>
            </a:fld>
            <a:endParaRPr lang="en-US" sz="1200" b="0">
              <a:solidFill>
                <a:srgbClr val="000000"/>
              </a:solidFill>
              <a:latin typeface="Arial"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33</a:t>
            </a:fld>
            <a:endParaRPr lang="en-US"/>
          </a:p>
        </p:txBody>
      </p:sp>
    </p:spTree>
    <p:extLst>
      <p:ext uri="{BB962C8B-B14F-4D97-AF65-F5344CB8AC3E}">
        <p14:creationId xmlns:p14="http://schemas.microsoft.com/office/powerpoint/2010/main" val="4144847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34</a:t>
            </a:fld>
            <a:endParaRPr lang="en-US"/>
          </a:p>
        </p:txBody>
      </p:sp>
    </p:spTree>
    <p:extLst>
      <p:ext uri="{BB962C8B-B14F-4D97-AF65-F5344CB8AC3E}">
        <p14:creationId xmlns:p14="http://schemas.microsoft.com/office/powerpoint/2010/main" val="52483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35</a:t>
            </a:fld>
            <a:endParaRPr lang="en-US"/>
          </a:p>
        </p:txBody>
      </p:sp>
    </p:spTree>
    <p:extLst>
      <p:ext uri="{BB962C8B-B14F-4D97-AF65-F5344CB8AC3E}">
        <p14:creationId xmlns:p14="http://schemas.microsoft.com/office/powerpoint/2010/main" val="385094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36</a:t>
            </a:fld>
            <a:endParaRPr lang="en-US"/>
          </a:p>
        </p:txBody>
      </p:sp>
    </p:spTree>
    <p:extLst>
      <p:ext uri="{BB962C8B-B14F-4D97-AF65-F5344CB8AC3E}">
        <p14:creationId xmlns:p14="http://schemas.microsoft.com/office/powerpoint/2010/main" val="829188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37</a:t>
            </a:fld>
            <a:endParaRPr lang="en-US"/>
          </a:p>
        </p:txBody>
      </p:sp>
    </p:spTree>
    <p:extLst>
      <p:ext uri="{BB962C8B-B14F-4D97-AF65-F5344CB8AC3E}">
        <p14:creationId xmlns:p14="http://schemas.microsoft.com/office/powerpoint/2010/main" val="172613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38</a:t>
            </a:fld>
            <a:endParaRPr lang="en-US"/>
          </a:p>
        </p:txBody>
      </p:sp>
    </p:spTree>
    <p:extLst>
      <p:ext uri="{BB962C8B-B14F-4D97-AF65-F5344CB8AC3E}">
        <p14:creationId xmlns:p14="http://schemas.microsoft.com/office/powerpoint/2010/main" val="301633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39</a:t>
            </a:fld>
            <a:endParaRPr lang="en-US"/>
          </a:p>
        </p:txBody>
      </p:sp>
    </p:spTree>
    <p:extLst>
      <p:ext uri="{BB962C8B-B14F-4D97-AF65-F5344CB8AC3E}">
        <p14:creationId xmlns:p14="http://schemas.microsoft.com/office/powerpoint/2010/main" val="10715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40</a:t>
            </a:fld>
            <a:endParaRPr lang="en-US"/>
          </a:p>
        </p:txBody>
      </p:sp>
    </p:spTree>
    <p:extLst>
      <p:ext uri="{BB962C8B-B14F-4D97-AF65-F5344CB8AC3E}">
        <p14:creationId xmlns:p14="http://schemas.microsoft.com/office/powerpoint/2010/main" val="1170825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41</a:t>
            </a:fld>
            <a:endParaRPr lang="en-US"/>
          </a:p>
        </p:txBody>
      </p:sp>
    </p:spTree>
    <p:extLst>
      <p:ext uri="{BB962C8B-B14F-4D97-AF65-F5344CB8AC3E}">
        <p14:creationId xmlns:p14="http://schemas.microsoft.com/office/powerpoint/2010/main" val="1535633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42</a:t>
            </a:fld>
            <a:endParaRPr lang="en-US"/>
          </a:p>
        </p:txBody>
      </p:sp>
    </p:spTree>
    <p:extLst>
      <p:ext uri="{BB962C8B-B14F-4D97-AF65-F5344CB8AC3E}">
        <p14:creationId xmlns:p14="http://schemas.microsoft.com/office/powerpoint/2010/main" val="341881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6</a:t>
            </a:fld>
            <a:endParaRPr lang="en-US"/>
          </a:p>
        </p:txBody>
      </p:sp>
    </p:spTree>
    <p:extLst>
      <p:ext uri="{BB962C8B-B14F-4D97-AF65-F5344CB8AC3E}">
        <p14:creationId xmlns:p14="http://schemas.microsoft.com/office/powerpoint/2010/main" val="724599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43</a:t>
            </a:fld>
            <a:endParaRPr lang="en-US"/>
          </a:p>
        </p:txBody>
      </p:sp>
    </p:spTree>
    <p:extLst>
      <p:ext uri="{BB962C8B-B14F-4D97-AF65-F5344CB8AC3E}">
        <p14:creationId xmlns:p14="http://schemas.microsoft.com/office/powerpoint/2010/main" val="1186646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44</a:t>
            </a:fld>
            <a:endParaRPr lang="en-US"/>
          </a:p>
        </p:txBody>
      </p:sp>
    </p:spTree>
    <p:extLst>
      <p:ext uri="{BB962C8B-B14F-4D97-AF65-F5344CB8AC3E}">
        <p14:creationId xmlns:p14="http://schemas.microsoft.com/office/powerpoint/2010/main" val="1186646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45</a:t>
            </a:fld>
            <a:endParaRPr lang="en-US"/>
          </a:p>
        </p:txBody>
      </p:sp>
    </p:spTree>
    <p:extLst>
      <p:ext uri="{BB962C8B-B14F-4D97-AF65-F5344CB8AC3E}">
        <p14:creationId xmlns:p14="http://schemas.microsoft.com/office/powerpoint/2010/main" val="118664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46</a:t>
            </a:fld>
            <a:endParaRPr lang="en-US"/>
          </a:p>
        </p:txBody>
      </p:sp>
    </p:spTree>
    <p:extLst>
      <p:ext uri="{BB962C8B-B14F-4D97-AF65-F5344CB8AC3E}">
        <p14:creationId xmlns:p14="http://schemas.microsoft.com/office/powerpoint/2010/main" val="1429102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47</a:t>
            </a:fld>
            <a:endParaRPr lang="en-US"/>
          </a:p>
        </p:txBody>
      </p:sp>
    </p:spTree>
    <p:extLst>
      <p:ext uri="{BB962C8B-B14F-4D97-AF65-F5344CB8AC3E}">
        <p14:creationId xmlns:p14="http://schemas.microsoft.com/office/powerpoint/2010/main" val="3306171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48</a:t>
            </a:fld>
            <a:endParaRPr lang="en-US"/>
          </a:p>
        </p:txBody>
      </p:sp>
    </p:spTree>
    <p:extLst>
      <p:ext uri="{BB962C8B-B14F-4D97-AF65-F5344CB8AC3E}">
        <p14:creationId xmlns:p14="http://schemas.microsoft.com/office/powerpoint/2010/main" val="2349038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900" b="1">
                <a:solidFill>
                  <a:schemeClr val="tx1"/>
                </a:solidFill>
                <a:latin typeface="Comic Sans MS" charset="0"/>
                <a:ea typeface="ＭＳ Ｐゴシック" charset="0"/>
              </a:defRPr>
            </a:lvl1pPr>
            <a:lvl2pPr marL="728930" indent="-280358">
              <a:defRPr sz="1900" b="1">
                <a:solidFill>
                  <a:schemeClr val="tx1"/>
                </a:solidFill>
                <a:latin typeface="Comic Sans MS" charset="0"/>
                <a:ea typeface="ＭＳ Ｐゴシック" charset="0"/>
              </a:defRPr>
            </a:lvl2pPr>
            <a:lvl3pPr marL="1121431" indent="-224287">
              <a:defRPr sz="1900" b="1">
                <a:solidFill>
                  <a:schemeClr val="tx1"/>
                </a:solidFill>
                <a:latin typeface="Comic Sans MS" charset="0"/>
                <a:ea typeface="ＭＳ Ｐゴシック" charset="0"/>
              </a:defRPr>
            </a:lvl3pPr>
            <a:lvl4pPr marL="1570004" indent="-224287">
              <a:defRPr sz="1900" b="1">
                <a:solidFill>
                  <a:schemeClr val="tx1"/>
                </a:solidFill>
                <a:latin typeface="Comic Sans MS" charset="0"/>
                <a:ea typeface="ＭＳ Ｐゴシック" charset="0"/>
              </a:defRPr>
            </a:lvl4pPr>
            <a:lvl5pPr marL="2018575" indent="-224287">
              <a:defRPr sz="1900" b="1">
                <a:solidFill>
                  <a:schemeClr val="tx1"/>
                </a:solidFill>
                <a:latin typeface="Comic Sans MS" charset="0"/>
                <a:ea typeface="ＭＳ Ｐゴシック" charset="0"/>
              </a:defRPr>
            </a:lvl5pPr>
            <a:lvl6pPr marL="2467147" indent="-224287" algn="ctr" eaLnBrk="0" fontAlgn="base" hangingPunct="0">
              <a:spcBef>
                <a:spcPct val="0"/>
              </a:spcBef>
              <a:spcAft>
                <a:spcPct val="0"/>
              </a:spcAft>
              <a:defRPr sz="1900" b="1">
                <a:solidFill>
                  <a:schemeClr val="tx1"/>
                </a:solidFill>
                <a:latin typeface="Comic Sans MS" charset="0"/>
                <a:ea typeface="ＭＳ Ｐゴシック" charset="0"/>
              </a:defRPr>
            </a:lvl6pPr>
            <a:lvl7pPr marL="2915721" indent="-224287" algn="ctr" eaLnBrk="0" fontAlgn="base" hangingPunct="0">
              <a:spcBef>
                <a:spcPct val="0"/>
              </a:spcBef>
              <a:spcAft>
                <a:spcPct val="0"/>
              </a:spcAft>
              <a:defRPr sz="1900" b="1">
                <a:solidFill>
                  <a:schemeClr val="tx1"/>
                </a:solidFill>
                <a:latin typeface="Comic Sans MS" charset="0"/>
                <a:ea typeface="ＭＳ Ｐゴシック" charset="0"/>
              </a:defRPr>
            </a:lvl7pPr>
            <a:lvl8pPr marL="3364293" indent="-224287" algn="ctr" eaLnBrk="0" fontAlgn="base" hangingPunct="0">
              <a:spcBef>
                <a:spcPct val="0"/>
              </a:spcBef>
              <a:spcAft>
                <a:spcPct val="0"/>
              </a:spcAft>
              <a:defRPr sz="1900" b="1">
                <a:solidFill>
                  <a:schemeClr val="tx1"/>
                </a:solidFill>
                <a:latin typeface="Comic Sans MS" charset="0"/>
                <a:ea typeface="ＭＳ Ｐゴシック" charset="0"/>
              </a:defRPr>
            </a:lvl8pPr>
            <a:lvl9pPr marL="3812865" indent="-224287" algn="ctr" eaLnBrk="0" fontAlgn="base" hangingPunct="0">
              <a:spcBef>
                <a:spcPct val="0"/>
              </a:spcBef>
              <a:spcAft>
                <a:spcPct val="0"/>
              </a:spcAft>
              <a:defRPr sz="1900" b="1">
                <a:solidFill>
                  <a:schemeClr val="tx1"/>
                </a:solidFill>
                <a:latin typeface="Comic Sans MS" charset="0"/>
                <a:ea typeface="ＭＳ Ｐゴシック" charset="0"/>
              </a:defRPr>
            </a:lvl9pPr>
          </a:lstStyle>
          <a:p>
            <a:pPr>
              <a:defRPr/>
            </a:pPr>
            <a:fld id="{68FF6551-6882-C24A-AC22-DBB91030D49F}" type="slidenum">
              <a:rPr lang="en-US" sz="1200" b="0">
                <a:latin typeface="Arial" charset="0"/>
                <a:cs typeface="ＭＳ Ｐゴシック" charset="0"/>
              </a:rPr>
              <a:pPr>
                <a:defRPr/>
              </a:pPr>
              <a:t>67</a:t>
            </a:fld>
            <a:endParaRPr lang="en-US" sz="1200" b="0">
              <a:latin typeface="Arial" charset="0"/>
              <a:cs typeface="ＭＳ Ｐゴシック" charset="0"/>
            </a:endParaRPr>
          </a:p>
        </p:txBody>
      </p:sp>
      <p:sp>
        <p:nvSpPr>
          <p:cNvPr id="61443" name="Rectangle 2"/>
          <p:cNvSpPr>
            <a:spLocks noGrp="1" noRot="1" noChangeAspec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extLst>
      <p:ext uri="{BB962C8B-B14F-4D97-AF65-F5344CB8AC3E}">
        <p14:creationId xmlns:p14="http://schemas.microsoft.com/office/powerpoint/2010/main" val="898462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29057" indent="-280406">
              <a:defRPr sz="2000" b="1">
                <a:solidFill>
                  <a:schemeClr val="tx1"/>
                </a:solidFill>
                <a:latin typeface="Comic Sans MS" charset="0"/>
                <a:ea typeface="ＭＳ Ｐゴシック" charset="0"/>
              </a:defRPr>
            </a:lvl2pPr>
            <a:lvl3pPr marL="1121626" indent="-224325">
              <a:defRPr sz="2000" b="1">
                <a:solidFill>
                  <a:schemeClr val="tx1"/>
                </a:solidFill>
                <a:latin typeface="Comic Sans MS" charset="0"/>
                <a:ea typeface="ＭＳ Ｐゴシック" charset="0"/>
              </a:defRPr>
            </a:lvl3pPr>
            <a:lvl4pPr marL="1570276" indent="-224325">
              <a:defRPr sz="2000" b="1">
                <a:solidFill>
                  <a:schemeClr val="tx1"/>
                </a:solidFill>
                <a:latin typeface="Comic Sans MS" charset="0"/>
                <a:ea typeface="ＭＳ Ｐゴシック" charset="0"/>
              </a:defRPr>
            </a:lvl4pPr>
            <a:lvl5pPr marL="2018927" indent="-224325">
              <a:defRPr sz="2000" b="1">
                <a:solidFill>
                  <a:schemeClr val="tx1"/>
                </a:solidFill>
                <a:latin typeface="Comic Sans MS" charset="0"/>
                <a:ea typeface="ＭＳ Ｐゴシック" charset="0"/>
              </a:defRPr>
            </a:lvl5pPr>
            <a:lvl6pPr marL="2467577" indent="-224325" algn="ctr" eaLnBrk="0" fontAlgn="base" hangingPunct="0">
              <a:spcBef>
                <a:spcPct val="0"/>
              </a:spcBef>
              <a:spcAft>
                <a:spcPct val="0"/>
              </a:spcAft>
              <a:defRPr sz="2000" b="1">
                <a:solidFill>
                  <a:schemeClr val="tx1"/>
                </a:solidFill>
                <a:latin typeface="Comic Sans MS" charset="0"/>
                <a:ea typeface="ＭＳ Ｐゴシック" charset="0"/>
              </a:defRPr>
            </a:lvl6pPr>
            <a:lvl7pPr marL="2916227" indent="-224325" algn="ctr" eaLnBrk="0" fontAlgn="base" hangingPunct="0">
              <a:spcBef>
                <a:spcPct val="0"/>
              </a:spcBef>
              <a:spcAft>
                <a:spcPct val="0"/>
              </a:spcAft>
              <a:defRPr sz="2000" b="1">
                <a:solidFill>
                  <a:schemeClr val="tx1"/>
                </a:solidFill>
                <a:latin typeface="Comic Sans MS" charset="0"/>
                <a:ea typeface="ＭＳ Ｐゴシック" charset="0"/>
              </a:defRPr>
            </a:lvl7pPr>
            <a:lvl8pPr marL="3364878" indent="-224325" algn="ctr" eaLnBrk="0" fontAlgn="base" hangingPunct="0">
              <a:spcBef>
                <a:spcPct val="0"/>
              </a:spcBef>
              <a:spcAft>
                <a:spcPct val="0"/>
              </a:spcAft>
              <a:defRPr sz="2000" b="1">
                <a:solidFill>
                  <a:schemeClr val="tx1"/>
                </a:solidFill>
                <a:latin typeface="Comic Sans MS" charset="0"/>
                <a:ea typeface="ＭＳ Ｐゴシック" charset="0"/>
              </a:defRPr>
            </a:lvl8pPr>
            <a:lvl9pPr marL="3813528" indent="-224325"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fld id="{24567932-37CD-E047-9813-4F6C99613057}" type="slidenum">
              <a:rPr lang="en-US" sz="1200" b="0">
                <a:latin typeface="Arial" charset="0"/>
              </a:rPr>
              <a:pPr>
                <a:defRPr/>
              </a:pPr>
              <a:t>68</a:t>
            </a:fld>
            <a:endParaRPr lang="en-US" sz="1200" b="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7</a:t>
            </a:fld>
            <a:endParaRPr lang="en-US"/>
          </a:p>
        </p:txBody>
      </p:sp>
    </p:spTree>
    <p:extLst>
      <p:ext uri="{BB962C8B-B14F-4D97-AF65-F5344CB8AC3E}">
        <p14:creationId xmlns:p14="http://schemas.microsoft.com/office/powerpoint/2010/main" val="211401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8</a:t>
            </a:fld>
            <a:endParaRPr lang="en-US"/>
          </a:p>
        </p:txBody>
      </p:sp>
    </p:spTree>
    <p:extLst>
      <p:ext uri="{BB962C8B-B14F-4D97-AF65-F5344CB8AC3E}">
        <p14:creationId xmlns:p14="http://schemas.microsoft.com/office/powerpoint/2010/main" val="132282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12</a:t>
            </a:fld>
            <a:endParaRPr lang="en-US"/>
          </a:p>
        </p:txBody>
      </p:sp>
    </p:spTree>
    <p:extLst>
      <p:ext uri="{BB962C8B-B14F-4D97-AF65-F5344CB8AC3E}">
        <p14:creationId xmlns:p14="http://schemas.microsoft.com/office/powerpoint/2010/main" val="343049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14</a:t>
            </a:fld>
            <a:endParaRPr lang="en-US"/>
          </a:p>
        </p:txBody>
      </p:sp>
    </p:spTree>
    <p:extLst>
      <p:ext uri="{BB962C8B-B14F-4D97-AF65-F5344CB8AC3E}">
        <p14:creationId xmlns:p14="http://schemas.microsoft.com/office/powerpoint/2010/main" val="42499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20</a:t>
            </a:fld>
            <a:endParaRPr lang="en-US"/>
          </a:p>
        </p:txBody>
      </p:sp>
    </p:spTree>
    <p:extLst>
      <p:ext uri="{BB962C8B-B14F-4D97-AF65-F5344CB8AC3E}">
        <p14:creationId xmlns:p14="http://schemas.microsoft.com/office/powerpoint/2010/main" val="315445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25</a:t>
            </a:fld>
            <a:endParaRPr lang="en-US"/>
          </a:p>
        </p:txBody>
      </p:sp>
    </p:spTree>
    <p:extLst>
      <p:ext uri="{BB962C8B-B14F-4D97-AF65-F5344CB8AC3E}">
        <p14:creationId xmlns:p14="http://schemas.microsoft.com/office/powerpoint/2010/main" val="346632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5689F-FFC1-4307-89C9-3AC441F0899D}" type="slidenum">
              <a:rPr lang="en-US" smtClean="0"/>
              <a:t>27</a:t>
            </a:fld>
            <a:endParaRPr lang="en-US"/>
          </a:p>
        </p:txBody>
      </p:sp>
    </p:spTree>
    <p:extLst>
      <p:ext uri="{BB962C8B-B14F-4D97-AF65-F5344CB8AC3E}">
        <p14:creationId xmlns:p14="http://schemas.microsoft.com/office/powerpoint/2010/main" val="129231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fld id="{008141E7-5D84-40B1-9E55-E5DDB3248242}" type="slidenum">
              <a:rPr lang="en-US" smtClean="0"/>
              <a:t>‹#›</a:t>
            </a:fld>
            <a:endParaRPr lang="en-US"/>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343435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fld id="{008141E7-5D84-40B1-9E55-E5DDB3248242}" type="slidenum">
              <a:rPr lang="en-US" smtClean="0"/>
              <a:t>‹#›</a:t>
            </a:fld>
            <a:endParaRPr lang="en-US"/>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29723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
        <p:nvSpPr>
          <p:cNvPr id="5"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Tree>
    <p:extLst>
      <p:ext uri="{BB962C8B-B14F-4D97-AF65-F5344CB8AC3E}">
        <p14:creationId xmlns:p14="http://schemas.microsoft.com/office/powerpoint/2010/main" val="15373751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2382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250400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22628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14795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224859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008141E7-5D84-40B1-9E55-E5DDB3248242}" type="slidenum">
              <a:rPr lang="en-US" smtClean="0"/>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extLst>
      <p:ext uri="{BB962C8B-B14F-4D97-AF65-F5344CB8AC3E}">
        <p14:creationId xmlns:p14="http://schemas.microsoft.com/office/powerpoint/2010/main" val="2624036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fld id="{008141E7-5D84-40B1-9E55-E5DDB3248242}" type="slidenum">
              <a:rPr lang="en-US" smtClean="0"/>
              <a:t>‹#›</a:t>
            </a:fld>
            <a:endParaRPr lang="en-US"/>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microsoft.com/office/2007/relationships/hdphoto" Target="../media/hdphoto1.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gme.org/acgmeweb/tabid/445/GraduateMedicalEducation/SingleAccreditationSystemforAOA-ApprovedPrograms.aspx" TargetMode="External"/><Relationship Id="rId3" Type="http://schemas.openxmlformats.org/officeDocument/2006/relationships/hyperlink" Target="http://www.osteopathic.org/inside-aoa/single-gme-accreditation-system/Pages/default.aspx"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8.xml.rels><?xml version="1.0" encoding="UTF-8" standalone="yes"?>
<Relationships xmlns="http://schemas.openxmlformats.org/package/2006/relationships"><Relationship Id="rId3" Type="http://schemas.openxmlformats.org/officeDocument/2006/relationships/hyperlink" Target="http://www.PartnersInMedEd.com" TargetMode="External"/><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828800"/>
            <a:ext cx="7772400" cy="2209800"/>
          </a:xfrm>
        </p:spPr>
        <p:txBody>
          <a:bodyPr>
            <a:normAutofit/>
          </a:bodyPr>
          <a:lstStyle/>
          <a:p>
            <a:r>
              <a:rPr lang="en-US" sz="3600" b="1" dirty="0" smtClean="0"/>
              <a:t>Are You Ready?</a:t>
            </a:r>
            <a:r>
              <a:rPr lang="en-US" sz="3000" b="1" dirty="0" smtClean="0"/>
              <a:t/>
            </a:r>
            <a:br>
              <a:rPr lang="en-US" sz="3000" b="1" dirty="0" smtClean="0"/>
            </a:br>
            <a:r>
              <a:rPr lang="en-US" sz="3000" dirty="0" smtClean="0"/>
              <a:t>Strategies &amp; Tools for Assessing </a:t>
            </a:r>
            <a:br>
              <a:rPr lang="en-US" sz="3000" dirty="0" smtClean="0"/>
            </a:br>
            <a:r>
              <a:rPr lang="en-US" sz="3000" dirty="0" smtClean="0"/>
              <a:t>Your Program’s ACGME Readiness</a:t>
            </a:r>
            <a:endParaRPr lang="en-US" sz="3000" dirty="0"/>
          </a:p>
        </p:txBody>
      </p:sp>
      <p:sp>
        <p:nvSpPr>
          <p:cNvPr id="3" name="Subtitle 2"/>
          <p:cNvSpPr>
            <a:spLocks noGrp="1"/>
          </p:cNvSpPr>
          <p:nvPr>
            <p:ph type="subTitle" idx="1"/>
          </p:nvPr>
        </p:nvSpPr>
        <p:spPr>
          <a:xfrm>
            <a:off x="2768880" y="4343400"/>
            <a:ext cx="6400800" cy="1752600"/>
          </a:xfrm>
        </p:spPr>
        <p:txBody>
          <a:bodyPr/>
          <a:lstStyle/>
          <a:p>
            <a:pPr lvl="0">
              <a:spcBef>
                <a:spcPts val="0"/>
              </a:spcBef>
              <a:spcAft>
                <a:spcPts val="0"/>
              </a:spcAft>
              <a:buClr>
                <a:schemeClr val="lt2"/>
              </a:buClr>
              <a:buSzPct val="25000"/>
            </a:pPr>
            <a:r>
              <a:rPr lang="en-US" sz="2200" b="1" dirty="0">
                <a:solidFill>
                  <a:schemeClr val="dk1"/>
                </a:solidFill>
                <a:ea typeface="Arial"/>
                <a:sym typeface="Arial"/>
                <a:rtl val="0"/>
              </a:rPr>
              <a:t>PARTNERS IN MEDICAL EDUCATION, INC</a:t>
            </a:r>
            <a:r>
              <a:rPr lang="en-US" sz="2200" dirty="0">
                <a:solidFill>
                  <a:schemeClr val="dk1"/>
                </a:solidFill>
                <a:ea typeface="Arial"/>
                <a:sym typeface="Arial"/>
                <a:rtl val="0"/>
              </a:rPr>
              <a:t>.</a:t>
            </a:r>
          </a:p>
          <a:p>
            <a:pPr lvl="0">
              <a:spcBef>
                <a:spcPts val="360"/>
              </a:spcBef>
              <a:spcAft>
                <a:spcPts val="0"/>
              </a:spcAft>
              <a:buClr>
                <a:schemeClr val="lt2"/>
              </a:buClr>
              <a:buSzPct val="25000"/>
            </a:pPr>
            <a:r>
              <a:rPr lang="en-US" sz="2200" dirty="0">
                <a:solidFill>
                  <a:schemeClr val="dk1"/>
                </a:solidFill>
                <a:ea typeface="Arial"/>
                <a:sym typeface="Arial"/>
                <a:rtl val="0"/>
              </a:rPr>
              <a:t>Presented by:</a:t>
            </a:r>
          </a:p>
          <a:p>
            <a:r>
              <a:rPr lang="en-US" sz="2200" dirty="0" smtClean="0"/>
              <a:t>Tori Hanlon, MS, CCMEP</a:t>
            </a:r>
          </a:p>
          <a:p>
            <a:r>
              <a:rPr lang="en-US" sz="2200" dirty="0" smtClean="0"/>
              <a:t>April 2, 2015</a:t>
            </a:r>
            <a:endParaRPr lang="en-US" sz="2200" dirty="0"/>
          </a:p>
        </p:txBody>
      </p:sp>
    </p:spTree>
    <p:extLst>
      <p:ext uri="{BB962C8B-B14F-4D97-AF65-F5344CB8AC3E}">
        <p14:creationId xmlns:p14="http://schemas.microsoft.com/office/powerpoint/2010/main" val="34916450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603" b="4033"/>
          <a:stretch/>
        </p:blipFill>
        <p:spPr bwMode="auto">
          <a:xfrm>
            <a:off x="685800" y="534158"/>
            <a:ext cx="7848600" cy="549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7602940" y="4114800"/>
            <a:ext cx="990600" cy="6096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0"/>
          </p:nvPr>
        </p:nvSpPr>
        <p:spPr/>
        <p:txBody>
          <a:bodyPr/>
          <a:lstStyle/>
          <a:p>
            <a:fld id="{008141E7-5D84-40B1-9E55-E5DDB3248242}" type="slidenum">
              <a:rPr lang="en-US" smtClean="0"/>
              <a:t>10</a:t>
            </a:fld>
            <a:endParaRPr lang="en-US"/>
          </a:p>
        </p:txBody>
      </p:sp>
    </p:spTree>
    <p:extLst>
      <p:ext uri="{BB962C8B-B14F-4D97-AF65-F5344CB8AC3E}">
        <p14:creationId xmlns:p14="http://schemas.microsoft.com/office/powerpoint/2010/main" val="39898204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8" b="3784"/>
          <a:stretch/>
        </p:blipFill>
        <p:spPr bwMode="auto">
          <a:xfrm>
            <a:off x="691487" y="652860"/>
            <a:ext cx="7772400" cy="530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33400" y="4334301"/>
            <a:ext cx="29718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Presented by Partners in Medical Education, Inc. - 2015</a:t>
            </a:r>
            <a:endParaRPr lang="en-US"/>
          </a:p>
        </p:txBody>
      </p:sp>
      <p:sp>
        <p:nvSpPr>
          <p:cNvPr id="3" name="Slide Number Placeholder 2"/>
          <p:cNvSpPr>
            <a:spLocks noGrp="1"/>
          </p:cNvSpPr>
          <p:nvPr>
            <p:ph type="sldNum" sz="quarter" idx="10"/>
          </p:nvPr>
        </p:nvSpPr>
        <p:spPr/>
        <p:txBody>
          <a:bodyPr/>
          <a:lstStyle/>
          <a:p>
            <a:fld id="{008141E7-5D84-40B1-9E55-E5DDB3248242}" type="slidenum">
              <a:rPr lang="en-US" smtClean="0"/>
              <a:t>11</a:t>
            </a:fld>
            <a:endParaRPr lang="en-US"/>
          </a:p>
        </p:txBody>
      </p:sp>
    </p:spTree>
    <p:extLst>
      <p:ext uri="{BB962C8B-B14F-4D97-AF65-F5344CB8AC3E}">
        <p14:creationId xmlns:p14="http://schemas.microsoft.com/office/powerpoint/2010/main" val="40449245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Pre-accreditation</a:t>
            </a:r>
            <a:endParaRPr lang="en-US" dirty="0"/>
          </a:p>
        </p:txBody>
      </p:sp>
      <p:sp>
        <p:nvSpPr>
          <p:cNvPr id="3" name="Content Placeholder 2"/>
          <p:cNvSpPr>
            <a:spLocks noGrp="1"/>
          </p:cNvSpPr>
          <p:nvPr>
            <p:ph idx="1"/>
          </p:nvPr>
        </p:nvSpPr>
        <p:spPr/>
        <p:txBody>
          <a:bodyPr>
            <a:normAutofit/>
          </a:bodyPr>
          <a:lstStyle/>
          <a:p>
            <a:r>
              <a:rPr lang="en-US" dirty="0" smtClean="0"/>
              <a:t>ACGME reporting</a:t>
            </a:r>
          </a:p>
          <a:p>
            <a:pPr lvl="1"/>
            <a:r>
              <a:rPr lang="en-US" dirty="0" smtClean="0"/>
              <a:t>ADS annual update</a:t>
            </a:r>
          </a:p>
          <a:p>
            <a:pPr lvl="1"/>
            <a:r>
              <a:rPr lang="en-US" dirty="0" smtClean="0"/>
              <a:t>Case log reporting</a:t>
            </a:r>
          </a:p>
          <a:p>
            <a:pPr lvl="1"/>
            <a:r>
              <a:rPr lang="en-US" dirty="0" smtClean="0"/>
              <a:t>Resident/faculty surveys</a:t>
            </a:r>
          </a:p>
          <a:p>
            <a:pPr lvl="1"/>
            <a:r>
              <a:rPr lang="en-US" dirty="0" smtClean="0"/>
              <a:t>Milestones</a:t>
            </a:r>
          </a:p>
          <a:p>
            <a:pPr marL="457200" lvl="1" indent="0">
              <a:buNone/>
            </a:pPr>
            <a:endParaRPr lang="en-US" dirty="0" smtClean="0"/>
          </a:p>
          <a:p>
            <a:r>
              <a:rPr lang="en-US" dirty="0" smtClean="0"/>
              <a:t>Osteopathic recognition</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12</a:t>
            </a:fld>
            <a:endParaRPr lang="en-US"/>
          </a:p>
        </p:txBody>
      </p:sp>
      <p:pic>
        <p:nvPicPr>
          <p:cNvPr id="6" name="irc_mi" descr="http://1.bp.blogspot.com/-XYa0CiHS4m0/T0oLaNMr4VI/AAAAAAAAAX8/NckdPq5g2-k/s1600/green-check-mark-ma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514600"/>
            <a:ext cx="2190750" cy="2190750"/>
          </a:xfrm>
          <a:prstGeom prst="rect">
            <a:avLst/>
          </a:prstGeom>
          <a:noFill/>
          <a:ln>
            <a:noFill/>
          </a:ln>
        </p:spPr>
      </p:pic>
    </p:spTree>
    <p:extLst>
      <p:ext uri="{BB962C8B-B14F-4D97-AF65-F5344CB8AC3E}">
        <p14:creationId xmlns:p14="http://schemas.microsoft.com/office/powerpoint/2010/main" val="30058998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Accreditation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8413331"/>
              </p:ext>
            </p:extLst>
          </p:nvPr>
        </p:nvGraphicFramePr>
        <p:xfrm>
          <a:off x="457200" y="21336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0"/>
          </p:nvPr>
        </p:nvSpPr>
        <p:spPr/>
        <p:txBody>
          <a:bodyPr/>
          <a:lstStyle/>
          <a:p>
            <a:fld id="{008141E7-5D84-40B1-9E55-E5DDB3248242}" type="slidenum">
              <a:rPr lang="en-US" smtClean="0"/>
              <a:t>13</a:t>
            </a:fld>
            <a:endParaRPr lang="en-US"/>
          </a:p>
        </p:txBody>
      </p:sp>
    </p:spTree>
    <p:extLst>
      <p:ext uri="{BB962C8B-B14F-4D97-AF65-F5344CB8AC3E}">
        <p14:creationId xmlns:p14="http://schemas.microsoft.com/office/powerpoint/2010/main" val="37443744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Accreditation</a:t>
            </a:r>
            <a:endParaRPr lang="en-US" dirty="0"/>
          </a:p>
        </p:txBody>
      </p:sp>
      <p:sp>
        <p:nvSpPr>
          <p:cNvPr id="3" name="Content Placeholder 2"/>
          <p:cNvSpPr>
            <a:spLocks noGrp="1"/>
          </p:cNvSpPr>
          <p:nvPr>
            <p:ph idx="1"/>
          </p:nvPr>
        </p:nvSpPr>
        <p:spPr/>
        <p:txBody>
          <a:bodyPr/>
          <a:lstStyle/>
          <a:p>
            <a:pPr marL="0" indent="0">
              <a:buNone/>
            </a:pPr>
            <a:r>
              <a:rPr lang="en-US" dirty="0" smtClean="0"/>
              <a:t>Granted to programs </a:t>
            </a:r>
            <a:r>
              <a:rPr lang="en-US" dirty="0"/>
              <a:t>with pre-accreditation status that have demonstrated to the ACGME Review Committee to be in </a:t>
            </a:r>
            <a:r>
              <a:rPr lang="en-US" u="sng" dirty="0"/>
              <a:t>substantial compliance </a:t>
            </a:r>
            <a:r>
              <a:rPr lang="en-US" dirty="0"/>
              <a:t>with </a:t>
            </a:r>
            <a:r>
              <a:rPr lang="en-US" dirty="0" smtClean="0"/>
              <a:t>the </a:t>
            </a:r>
            <a:r>
              <a:rPr lang="en-US" dirty="0"/>
              <a:t>applicable </a:t>
            </a:r>
            <a:r>
              <a:rPr lang="en-US" dirty="0" smtClean="0"/>
              <a:t>ACGME Program </a:t>
            </a:r>
            <a:r>
              <a:rPr lang="en-US" dirty="0"/>
              <a:t>Requirements. </a:t>
            </a:r>
            <a:endParaRPr lang="en-US" dirty="0" smtClean="0"/>
          </a:p>
          <a:p>
            <a:r>
              <a:rPr lang="en-US" dirty="0" smtClean="0"/>
              <a:t>Site visit</a:t>
            </a:r>
          </a:p>
          <a:p>
            <a:r>
              <a:rPr lang="en-US" dirty="0"/>
              <a:t>Letter of </a:t>
            </a:r>
            <a:r>
              <a:rPr lang="en-US" dirty="0" smtClean="0"/>
              <a:t>Notification</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14</a:t>
            </a:fld>
            <a:endParaRPr lang="en-US"/>
          </a:p>
        </p:txBody>
      </p:sp>
      <p:pic>
        <p:nvPicPr>
          <p:cNvPr id="6" name="Picture 5" descr="http://presentationpictures.files.wordpress.com/2010/07/red-white-man-rising-curve-growt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267200"/>
            <a:ext cx="1900238" cy="1824037"/>
          </a:xfrm>
          <a:prstGeom prst="rect">
            <a:avLst/>
          </a:prstGeom>
          <a:noFill/>
          <a:ln>
            <a:noFill/>
          </a:ln>
        </p:spPr>
      </p:pic>
    </p:spTree>
    <p:extLst>
      <p:ext uri="{BB962C8B-B14F-4D97-AF65-F5344CB8AC3E}">
        <p14:creationId xmlns:p14="http://schemas.microsoft.com/office/powerpoint/2010/main" val="40280045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“Substantial Compliance”</a:t>
            </a:r>
            <a:endParaRPr lang="en-US" dirty="0"/>
          </a:p>
        </p:txBody>
      </p:sp>
      <p:sp>
        <p:nvSpPr>
          <p:cNvPr id="3" name="Content Placeholder 2"/>
          <p:cNvSpPr>
            <a:spLocks noGrp="1"/>
          </p:cNvSpPr>
          <p:nvPr>
            <p:ph idx="1"/>
          </p:nvPr>
        </p:nvSpPr>
        <p:spPr/>
        <p:txBody>
          <a:bodyPr/>
          <a:lstStyle/>
          <a:p>
            <a:pPr marL="0" indent="0">
              <a:buNone/>
            </a:pPr>
            <a:r>
              <a:rPr lang="en-US" u="sng" dirty="0" smtClean="0"/>
              <a:t>Core Requirement</a:t>
            </a:r>
            <a:r>
              <a:rPr lang="en-US" dirty="0" smtClean="0"/>
              <a:t> – Statements that define structure, resource, or process elements essential to every GME program.</a:t>
            </a:r>
          </a:p>
          <a:p>
            <a:pPr marL="0" indent="0">
              <a:buNone/>
            </a:pPr>
            <a:endParaRPr lang="en-US" u="sng" dirty="0"/>
          </a:p>
          <a:p>
            <a:pPr marL="0" indent="0">
              <a:buNone/>
            </a:pPr>
            <a:r>
              <a:rPr lang="en-US" u="sng" dirty="0" smtClean="0"/>
              <a:t>EXAMPLE</a:t>
            </a:r>
          </a:p>
          <a:p>
            <a:pPr marL="0" indent="0">
              <a:buNone/>
            </a:pPr>
            <a:r>
              <a:rPr lang="en-US" i="1" dirty="0" smtClean="0"/>
              <a:t>II.A.4.j)  The Program Director must implement policies and procedures consistent with the institutional and program requirements for resident duty hours and the working environment, including moonlighting</a:t>
            </a:r>
            <a:endParaRPr lang="en-US" i="1" dirty="0"/>
          </a:p>
        </p:txBody>
      </p:sp>
      <p:sp>
        <p:nvSpPr>
          <p:cNvPr id="4" name="Slide Number Placeholder 3"/>
          <p:cNvSpPr>
            <a:spLocks noGrp="1"/>
          </p:cNvSpPr>
          <p:nvPr>
            <p:ph type="sldNum" sz="quarter" idx="10"/>
          </p:nvPr>
        </p:nvSpPr>
        <p:spPr/>
        <p:txBody>
          <a:bodyPr/>
          <a:lstStyle/>
          <a:p>
            <a:fld id="{008141E7-5D84-40B1-9E55-E5DDB3248242}"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724599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“Substantial Compliance”</a:t>
            </a:r>
          </a:p>
        </p:txBody>
      </p:sp>
      <p:sp>
        <p:nvSpPr>
          <p:cNvPr id="3" name="Content Placeholder 2"/>
          <p:cNvSpPr>
            <a:spLocks noGrp="1"/>
          </p:cNvSpPr>
          <p:nvPr>
            <p:ph idx="1"/>
          </p:nvPr>
        </p:nvSpPr>
        <p:spPr/>
        <p:txBody>
          <a:bodyPr/>
          <a:lstStyle/>
          <a:p>
            <a:pPr marL="0" indent="0">
              <a:buNone/>
            </a:pPr>
            <a:r>
              <a:rPr lang="en-US" u="sng" dirty="0" smtClean="0"/>
              <a:t>Detail Requirement</a:t>
            </a:r>
            <a:r>
              <a:rPr lang="en-US" dirty="0" smtClean="0"/>
              <a:t> – Statements that describe a specific structure, resource, or process, for achieving compliance with a Core Requirement.  Programs in substantial compliance with the Outcome Requirements may utilize alternative or innovative approaches to meet Core Requirements.</a:t>
            </a:r>
          </a:p>
          <a:p>
            <a:pPr marL="0" indent="0">
              <a:buNone/>
            </a:pPr>
            <a:endParaRPr lang="en-US" u="sng" dirty="0"/>
          </a:p>
          <a:p>
            <a:pPr marL="0" indent="0">
              <a:buNone/>
            </a:pPr>
            <a:r>
              <a:rPr lang="en-US" u="sng" dirty="0" smtClean="0"/>
              <a:t>EXAMPLE</a:t>
            </a:r>
          </a:p>
          <a:p>
            <a:pPr marL="0" indent="0">
              <a:buNone/>
            </a:pPr>
            <a:r>
              <a:rPr lang="en-US" i="1" dirty="0" smtClean="0"/>
              <a:t>II.A.4.j).(3)  adjust schedules as necessary to mitigate excessive service demands and/or fatigue</a:t>
            </a:r>
            <a:endParaRPr lang="en-US" i="1" dirty="0"/>
          </a:p>
        </p:txBody>
      </p:sp>
      <p:sp>
        <p:nvSpPr>
          <p:cNvPr id="4" name="Slide Number Placeholder 3"/>
          <p:cNvSpPr>
            <a:spLocks noGrp="1"/>
          </p:cNvSpPr>
          <p:nvPr>
            <p:ph type="sldNum" sz="quarter" idx="10"/>
          </p:nvPr>
        </p:nvSpPr>
        <p:spPr/>
        <p:txBody>
          <a:bodyPr/>
          <a:lstStyle/>
          <a:p>
            <a:fld id="{008141E7-5D84-40B1-9E55-E5DDB3248242}"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712616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“Substantial Compliance”</a:t>
            </a:r>
          </a:p>
        </p:txBody>
      </p:sp>
      <p:sp>
        <p:nvSpPr>
          <p:cNvPr id="3" name="Content Placeholder 2"/>
          <p:cNvSpPr>
            <a:spLocks noGrp="1"/>
          </p:cNvSpPr>
          <p:nvPr>
            <p:ph idx="1"/>
          </p:nvPr>
        </p:nvSpPr>
        <p:spPr/>
        <p:txBody>
          <a:bodyPr/>
          <a:lstStyle/>
          <a:p>
            <a:pPr marL="0" indent="0">
              <a:buNone/>
            </a:pPr>
            <a:r>
              <a:rPr lang="en-US" u="sng" dirty="0" smtClean="0"/>
              <a:t>Outcome Requirement</a:t>
            </a:r>
            <a:r>
              <a:rPr lang="en-US" dirty="0" smtClean="0"/>
              <a:t> – Statements that specify expected measurable or observable attributes of residents or fellows at key stages of their graduate medical education.</a:t>
            </a:r>
          </a:p>
          <a:p>
            <a:pPr marL="0" indent="0">
              <a:buNone/>
            </a:pPr>
            <a:endParaRPr lang="en-US" u="sng" dirty="0"/>
          </a:p>
          <a:p>
            <a:pPr marL="0" indent="0">
              <a:buNone/>
            </a:pPr>
            <a:r>
              <a:rPr lang="en-US" u="sng" dirty="0" smtClean="0"/>
              <a:t>EXAMPLE</a:t>
            </a:r>
          </a:p>
          <a:p>
            <a:pPr marL="0" indent="0">
              <a:buNone/>
            </a:pPr>
            <a:r>
              <a:rPr lang="en-US" i="1" dirty="0" smtClean="0"/>
              <a:t>IV.A.5.d)  Residents must demonstrate interpersonal and communication skills that result in the effective exchange of information and collaboration with patients, their families, and health professionals.</a:t>
            </a:r>
            <a:endParaRPr lang="en-US" i="1" dirty="0"/>
          </a:p>
        </p:txBody>
      </p:sp>
      <p:sp>
        <p:nvSpPr>
          <p:cNvPr id="4" name="Slide Number Placeholder 3"/>
          <p:cNvSpPr>
            <a:spLocks noGrp="1"/>
          </p:cNvSpPr>
          <p:nvPr>
            <p:ph type="sldNum" sz="quarter" idx="10"/>
          </p:nvPr>
        </p:nvSpPr>
        <p:spPr/>
        <p:txBody>
          <a:bodyPr/>
          <a:lstStyle/>
          <a:p>
            <a:fld id="{008141E7-5D84-40B1-9E55-E5DDB3248242}"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36426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9825096"/>
              </p:ext>
            </p:extLst>
          </p:nvPr>
        </p:nvGraphicFramePr>
        <p:xfrm>
          <a:off x="457200" y="2133600"/>
          <a:ext cx="8229600" cy="1737359"/>
        </p:xfrm>
        <a:graphic>
          <a:graphicData uri="http://schemas.openxmlformats.org/drawingml/2006/table">
            <a:tbl>
              <a:tblPr firstRow="1" bandRow="1">
                <a:tableStyleId>{21E4AEA4-8DFA-4A89-87EB-49C32662AFE0}</a:tableStyleId>
              </a:tblPr>
              <a:tblGrid>
                <a:gridCol w="4114800"/>
                <a:gridCol w="4114800"/>
              </a:tblGrid>
              <a:tr h="370840">
                <a:tc>
                  <a:txBody>
                    <a:bodyPr/>
                    <a:lstStyle/>
                    <a:p>
                      <a:r>
                        <a:rPr lang="en-US" dirty="0" smtClean="0"/>
                        <a:t>What happens if my program is not granted initial accreditation</a:t>
                      </a:r>
                      <a:r>
                        <a:rPr lang="en-US" baseline="0" dirty="0" smtClean="0"/>
                        <a:t> following the site visit?</a:t>
                      </a:r>
                      <a:endParaRPr lang="en-US" dirty="0"/>
                    </a:p>
                  </a:txBody>
                  <a:tcPr/>
                </a:tc>
                <a:tc>
                  <a:txBody>
                    <a:bodyPr/>
                    <a:lstStyle/>
                    <a:p>
                      <a:r>
                        <a:rPr lang="en-US" dirty="0" smtClean="0"/>
                        <a:t>Programs will remain in pre-accreditation status.  The</a:t>
                      </a:r>
                      <a:r>
                        <a:rPr lang="en-US" baseline="0" dirty="0" smtClean="0"/>
                        <a:t> program may reapply submitting an updated application addressing how the citations from the prior review are being corrected.</a:t>
                      </a:r>
                      <a:endParaRPr lang="en-US" dirty="0"/>
                    </a:p>
                  </a:txBody>
                  <a:tcPr/>
                </a:tc>
              </a:tr>
            </a:tbl>
          </a:graphicData>
        </a:graphic>
      </p:graphicFrame>
      <p:sp>
        <p:nvSpPr>
          <p:cNvPr id="4" name="Slide Number Placeholder 3"/>
          <p:cNvSpPr>
            <a:spLocks noGrp="1"/>
          </p:cNvSpPr>
          <p:nvPr>
            <p:ph type="sldNum" sz="quarter" idx="10"/>
          </p:nvPr>
        </p:nvSpPr>
        <p:spPr/>
        <p:txBody>
          <a:bodyPr/>
          <a:lstStyle/>
          <a:p>
            <a:fld id="{008141E7-5D84-40B1-9E55-E5DDB3248242}"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42618326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Accreditation</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103180300"/>
              </p:ext>
            </p:extLst>
          </p:nvPr>
        </p:nvGraphicFramePr>
        <p:xfrm>
          <a:off x="457200" y="21336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19</a:t>
            </a:fld>
            <a:endParaRPr lang="en-US"/>
          </a:p>
        </p:txBody>
      </p:sp>
    </p:spTree>
    <p:extLst>
      <p:ext uri="{BB962C8B-B14F-4D97-AF65-F5344CB8AC3E}">
        <p14:creationId xmlns:p14="http://schemas.microsoft.com/office/powerpoint/2010/main" val="7301711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381000"/>
            <a:ext cx="8229600" cy="1371600"/>
          </a:xfrm>
        </p:spPr>
        <p:txBody>
          <a:bodyPr/>
          <a:lstStyle/>
          <a:p>
            <a:pPr eaLnBrk="1" hangingPunct="1"/>
            <a:r>
              <a:rPr lang="en-US">
                <a:latin typeface="Lucida Bright" charset="0"/>
                <a:ea typeface="ＭＳ Ｐゴシック" charset="0"/>
                <a:cs typeface="ＭＳ Ｐゴシック" charset="0"/>
              </a:rPr>
              <a:t> </a:t>
            </a:r>
          </a:p>
        </p:txBody>
      </p:sp>
      <p:sp>
        <p:nvSpPr>
          <p:cNvPr id="60418" name="Rectangle 3"/>
          <p:cNvSpPr>
            <a:spLocks noGrp="1" noChangeArrowheads="1"/>
          </p:cNvSpPr>
          <p:nvPr>
            <p:ph idx="1"/>
          </p:nvPr>
        </p:nvSpPr>
        <p:spPr>
          <a:xfrm>
            <a:off x="304800" y="838200"/>
            <a:ext cx="8534400" cy="2209800"/>
          </a:xfrm>
        </p:spPr>
        <p:txBody>
          <a:bodyPr/>
          <a:lstStyle/>
          <a:p>
            <a:pPr algn="ctr" eaLnBrk="1" hangingPunct="1">
              <a:lnSpc>
                <a:spcPct val="90000"/>
              </a:lnSpc>
              <a:buFont typeface="Wingdings" charset="0"/>
              <a:buNone/>
            </a:pPr>
            <a:r>
              <a:rPr lang="en-US" sz="3600" b="1" dirty="0">
                <a:ea typeface="ＭＳ Ｐゴシック" charset="0"/>
              </a:rPr>
              <a:t>Introducing Your Presenter…</a:t>
            </a:r>
            <a:endParaRPr lang="en-US" sz="3600" b="1" i="1" dirty="0">
              <a:ea typeface="ＭＳ Ｐゴシック" charset="0"/>
            </a:endParaRPr>
          </a:p>
        </p:txBody>
      </p:sp>
      <p:sp>
        <p:nvSpPr>
          <p:cNvPr id="12" name="TextBox 11"/>
          <p:cNvSpPr txBox="1"/>
          <p:nvPr/>
        </p:nvSpPr>
        <p:spPr>
          <a:xfrm>
            <a:off x="4038600" y="1752600"/>
            <a:ext cx="4667128" cy="4001096"/>
          </a:xfrm>
          <a:prstGeom prst="rect">
            <a:avLst/>
          </a:prstGeom>
          <a:noFill/>
        </p:spPr>
        <p:txBody>
          <a:bodyPr wrap="square">
            <a:spAutoFit/>
          </a:bodyPr>
          <a:lstStyle/>
          <a:p>
            <a:pPr>
              <a:defRPr/>
            </a:pPr>
            <a:r>
              <a:rPr lang="en-US" b="1" dirty="0" smtClean="0">
                <a:solidFill>
                  <a:srgbClr val="336600"/>
                </a:solidFill>
                <a:latin typeface="Arial"/>
                <a:ea typeface="+mn-ea"/>
                <a:cs typeface="Arial"/>
              </a:rPr>
              <a:t>Tori Hanlon, MS, CCMEP</a:t>
            </a:r>
            <a:endParaRPr lang="en-US" b="1" dirty="0">
              <a:solidFill>
                <a:srgbClr val="336600"/>
              </a:solidFill>
              <a:latin typeface="Arial"/>
              <a:ea typeface="+mn-ea"/>
              <a:cs typeface="Arial"/>
            </a:endParaRPr>
          </a:p>
          <a:p>
            <a:pPr marL="171450" indent="-171450">
              <a:buFont typeface="Arial" pitchFamily="34" charset="0"/>
              <a:buChar char="•"/>
              <a:defRPr/>
            </a:pPr>
            <a:endParaRPr lang="en-US" sz="1200" dirty="0">
              <a:solidFill>
                <a:srgbClr val="003300"/>
              </a:solidFill>
              <a:latin typeface="Lucida Bright" pitchFamily="18" charset="0"/>
              <a:ea typeface="+mn-ea"/>
              <a:cs typeface="+mn-cs"/>
            </a:endParaRPr>
          </a:p>
          <a:p>
            <a:pPr marL="171450" indent="-171450">
              <a:buFont typeface="Arial" pitchFamily="34" charset="0"/>
              <a:buChar char="•"/>
              <a:defRPr/>
            </a:pPr>
            <a:r>
              <a:rPr lang="en-US" sz="1600" dirty="0" smtClean="0"/>
              <a:t>Over 10 </a:t>
            </a:r>
            <a:r>
              <a:rPr lang="en-US" sz="1600" dirty="0"/>
              <a:t>years of experience working in Medical </a:t>
            </a:r>
            <a:r>
              <a:rPr lang="en-US" sz="1600" dirty="0" smtClean="0"/>
              <a:t>Education</a:t>
            </a:r>
            <a:br>
              <a:rPr lang="en-US" sz="1600" dirty="0" smtClean="0"/>
            </a:br>
            <a:endParaRPr lang="en-US" sz="1600" dirty="0" smtClean="0"/>
          </a:p>
          <a:p>
            <a:pPr marL="171450" indent="-171450">
              <a:buFont typeface="Arial" pitchFamily="34" charset="0"/>
              <a:buChar char="•"/>
              <a:defRPr/>
            </a:pPr>
            <a:r>
              <a:rPr lang="en-US" sz="1600" dirty="0" smtClean="0"/>
              <a:t>Director </a:t>
            </a:r>
            <a:r>
              <a:rPr lang="en-US" sz="1600" dirty="0"/>
              <a:t>of Medical Education and Designated Institutional Official at </a:t>
            </a:r>
            <a:r>
              <a:rPr lang="en-US" sz="1600" dirty="0" err="1"/>
              <a:t>AtlantiCare</a:t>
            </a:r>
            <a:r>
              <a:rPr lang="en-US" sz="1600" dirty="0"/>
              <a:t> Regional Medical Center </a:t>
            </a:r>
            <a:endParaRPr lang="en-US" sz="1600" dirty="0" smtClean="0"/>
          </a:p>
          <a:p>
            <a:pPr marL="171450" indent="-171450">
              <a:buFont typeface="Arial" pitchFamily="34" charset="0"/>
              <a:buChar char="•"/>
              <a:defRPr/>
            </a:pPr>
            <a:endParaRPr lang="en-US" sz="1600" dirty="0" smtClean="0"/>
          </a:p>
          <a:p>
            <a:pPr marL="171450" indent="-171450">
              <a:buFont typeface="Arial" pitchFamily="34" charset="0"/>
              <a:buChar char="•"/>
              <a:defRPr/>
            </a:pPr>
            <a:r>
              <a:rPr lang="en-US" sz="1600" dirty="0" smtClean="0"/>
              <a:t>Accountable for </a:t>
            </a:r>
            <a:r>
              <a:rPr lang="en-US" sz="1600" dirty="0"/>
              <a:t>oversight of undergraduate medical education affiliations and continuing medical education in addition to GME.  </a:t>
            </a:r>
            <a:r>
              <a:rPr lang="en-US" sz="1600" dirty="0" smtClean="0"/>
              <a:t/>
            </a:r>
            <a:br>
              <a:rPr lang="en-US" sz="1600" dirty="0" smtClean="0"/>
            </a:br>
            <a:endParaRPr lang="en-US" sz="1600" dirty="0" smtClean="0"/>
          </a:p>
          <a:p>
            <a:pPr marL="171450" indent="-171450">
              <a:buFont typeface="Arial" pitchFamily="34" charset="0"/>
              <a:buChar char="•"/>
              <a:defRPr/>
            </a:pPr>
            <a:r>
              <a:rPr lang="en-US" sz="1600" dirty="0"/>
              <a:t>E</a:t>
            </a:r>
            <a:r>
              <a:rPr lang="en-US" sz="1600" dirty="0" smtClean="0"/>
              <a:t>xperience </a:t>
            </a:r>
            <a:r>
              <a:rPr lang="en-US" sz="1600" dirty="0"/>
              <a:t>in GME at a large academic medical center as well as a community-based, single-sponsor </a:t>
            </a:r>
            <a:r>
              <a:rPr lang="en-US" sz="1600" dirty="0" smtClean="0"/>
              <a:t>institution</a:t>
            </a:r>
            <a:endParaRPr lang="en-US" sz="1200" dirty="0">
              <a:solidFill>
                <a:srgbClr val="003300"/>
              </a:solidFill>
              <a:latin typeface="Arial"/>
              <a:cs typeface="Arial"/>
            </a:endParaRP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dirty="0"/>
          </a:p>
        </p:txBody>
      </p:sp>
      <p:sp>
        <p:nvSpPr>
          <p:cNvPr id="5" name="Slide Number Placeholder 4"/>
          <p:cNvSpPr>
            <a:spLocks noGrp="1"/>
          </p:cNvSpPr>
          <p:nvPr>
            <p:ph type="sldNum" sz="quarter" idx="10"/>
          </p:nvPr>
        </p:nvSpPr>
        <p:spPr/>
        <p:txBody>
          <a:bodyPr/>
          <a:lstStyle/>
          <a:p>
            <a:fld id="{6D22F896-40B5-4ADD-8801-0D06FADFA095}" type="slidenum">
              <a:rPr lang="en-US" smtClean="0"/>
              <a:t>2</a:t>
            </a:fld>
            <a:endParaRPr lang="en-US" dirty="0"/>
          </a:p>
        </p:txBody>
      </p:sp>
      <p:pic>
        <p:nvPicPr>
          <p:cNvPr id="2" name="Picture 1" descr="M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81200"/>
            <a:ext cx="3319346" cy="2895600"/>
          </a:xfrm>
          <a:prstGeom prst="rect">
            <a:avLst/>
          </a:prstGeom>
        </p:spPr>
      </p:pic>
    </p:spTree>
    <p:extLst>
      <p:ext uri="{BB962C8B-B14F-4D97-AF65-F5344CB8AC3E}">
        <p14:creationId xmlns:p14="http://schemas.microsoft.com/office/powerpoint/2010/main" val="3629551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Accreditation</a:t>
            </a:r>
            <a:endParaRPr lang="en-US" dirty="0"/>
          </a:p>
        </p:txBody>
      </p:sp>
      <p:sp>
        <p:nvSpPr>
          <p:cNvPr id="3" name="Content Placeholder 2"/>
          <p:cNvSpPr>
            <a:spLocks noGrp="1"/>
          </p:cNvSpPr>
          <p:nvPr>
            <p:ph idx="1"/>
          </p:nvPr>
        </p:nvSpPr>
        <p:spPr/>
        <p:txBody>
          <a:bodyPr/>
          <a:lstStyle/>
          <a:p>
            <a:pPr marL="0" indent="0">
              <a:buNone/>
            </a:pPr>
            <a:r>
              <a:rPr lang="en-US" dirty="0" smtClean="0"/>
              <a:t>Granted to SIs and programs with initial-accreditation status that have demonstrated to the ACGME Review Committee to be in substantial compliance with the ACGME Institutional Requirements and/or applicable Program Requirements. </a:t>
            </a:r>
          </a:p>
          <a:p>
            <a:pPr marL="0" indent="0">
              <a:buNone/>
            </a:pPr>
            <a:endParaRPr lang="en-US" dirty="0" smtClean="0"/>
          </a:p>
          <a:p>
            <a:r>
              <a:rPr lang="en-US" dirty="0" smtClean="0"/>
              <a:t>2 years with Initial Accreditation status</a:t>
            </a:r>
          </a:p>
          <a:p>
            <a:pPr marL="0" indent="0">
              <a:buNone/>
            </a:pPr>
            <a:endParaRPr lang="en-US" u="sng"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20</a:t>
            </a:fld>
            <a:endParaRPr lang="en-US"/>
          </a:p>
        </p:txBody>
      </p:sp>
      <p:pic>
        <p:nvPicPr>
          <p:cNvPr id="6" name="irc_mi" descr="http://www.upwardly.me/Portals/0/Media/Green%20Check%20Mark%20-%20Cropp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724400"/>
            <a:ext cx="1343025" cy="1394460"/>
          </a:xfrm>
          <a:prstGeom prst="rect">
            <a:avLst/>
          </a:prstGeom>
          <a:noFill/>
          <a:ln>
            <a:noFill/>
          </a:ln>
        </p:spPr>
      </p:pic>
    </p:spTree>
    <p:extLst>
      <p:ext uri="{BB962C8B-B14F-4D97-AF65-F5344CB8AC3E}">
        <p14:creationId xmlns:p14="http://schemas.microsoft.com/office/powerpoint/2010/main" val="41801359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4645276"/>
              </p:ext>
            </p:extLst>
          </p:nvPr>
        </p:nvGraphicFramePr>
        <p:xfrm>
          <a:off x="457200" y="2133600"/>
          <a:ext cx="8229600" cy="2011679"/>
        </p:xfrm>
        <a:graphic>
          <a:graphicData uri="http://schemas.openxmlformats.org/drawingml/2006/table">
            <a:tbl>
              <a:tblPr firstRow="1" bandRow="1">
                <a:tableStyleId>{21E4AEA4-8DFA-4A89-87EB-49C32662AFE0}</a:tableStyleId>
              </a:tblPr>
              <a:tblGrid>
                <a:gridCol w="4114800"/>
                <a:gridCol w="4114800"/>
              </a:tblGrid>
              <a:tr h="370840">
                <a:tc>
                  <a:txBody>
                    <a:bodyPr/>
                    <a:lstStyle/>
                    <a:p>
                      <a:r>
                        <a:rPr lang="en-US" dirty="0" smtClean="0"/>
                        <a:t>Does this accreditation</a:t>
                      </a:r>
                      <a:r>
                        <a:rPr lang="en-US" baseline="0" dirty="0" smtClean="0"/>
                        <a:t> process apply to both core and subspecialty programs?</a:t>
                      </a:r>
                      <a:endParaRPr lang="en-US" dirty="0"/>
                    </a:p>
                  </a:txBody>
                  <a:tcPr/>
                </a:tc>
                <a:tc>
                  <a:txBody>
                    <a:bodyPr/>
                    <a:lstStyle/>
                    <a:p>
                      <a:r>
                        <a:rPr lang="en-US" dirty="0" smtClean="0"/>
                        <a:t>Not necessarily.</a:t>
                      </a:r>
                      <a:r>
                        <a:rPr lang="en-US" baseline="0" dirty="0" smtClean="0"/>
                        <a:t>  </a:t>
                      </a:r>
                      <a:r>
                        <a:rPr lang="en-US" dirty="0" smtClean="0"/>
                        <a:t>All core programs, but not</a:t>
                      </a:r>
                      <a:r>
                        <a:rPr lang="en-US" baseline="0" dirty="0" smtClean="0"/>
                        <a:t> all subspecialty programs,</a:t>
                      </a:r>
                      <a:r>
                        <a:rPr lang="en-US" dirty="0" smtClean="0"/>
                        <a:t> will require a site visit before</a:t>
                      </a:r>
                      <a:r>
                        <a:rPr lang="en-US" baseline="0" dirty="0" smtClean="0"/>
                        <a:t> initial accreditation can be granted.  However, all programs will require a site visit before continued accreditation can be granted.</a:t>
                      </a:r>
                      <a:endParaRPr lang="en-US" dirty="0"/>
                    </a:p>
                  </a:txBody>
                  <a:tcPr/>
                </a:tc>
              </a:tr>
            </a:tbl>
          </a:graphicData>
        </a:graphic>
      </p:graphicFrame>
      <p:sp>
        <p:nvSpPr>
          <p:cNvPr id="4" name="Slide Number Placeholder 3"/>
          <p:cNvSpPr>
            <a:spLocks noGrp="1"/>
          </p:cNvSpPr>
          <p:nvPr>
            <p:ph type="sldNum" sz="quarter" idx="10"/>
          </p:nvPr>
        </p:nvSpPr>
        <p:spPr/>
        <p:txBody>
          <a:bodyPr/>
          <a:lstStyle/>
          <a:p>
            <a:fld id="{008141E7-5D84-40B1-9E55-E5DDB3248242}"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3636964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vs. Specialty Program</a:t>
            </a:r>
            <a:endParaRPr lang="en-US" dirty="0"/>
          </a:p>
        </p:txBody>
      </p:sp>
      <p:sp>
        <p:nvSpPr>
          <p:cNvPr id="3" name="Content Placeholder 2"/>
          <p:cNvSpPr>
            <a:spLocks noGrp="1"/>
          </p:cNvSpPr>
          <p:nvPr>
            <p:ph idx="1"/>
          </p:nvPr>
        </p:nvSpPr>
        <p:spPr>
          <a:xfrm>
            <a:off x="457200" y="1828800"/>
            <a:ext cx="8229600" cy="4419600"/>
          </a:xfrm>
        </p:spPr>
        <p:txBody>
          <a:bodyPr/>
          <a:lstStyle/>
          <a:p>
            <a:r>
              <a:rPr lang="en-US" sz="2200" u="sng" dirty="0" smtClean="0"/>
              <a:t>Core (specialty) </a:t>
            </a:r>
            <a:r>
              <a:rPr lang="en-US" sz="2200" dirty="0" smtClean="0"/>
              <a:t>– a structured educational experience in a field of medical practice following completion of medical school…</a:t>
            </a:r>
          </a:p>
          <a:p>
            <a:pPr marL="0" indent="0">
              <a:buNone/>
            </a:pPr>
            <a:endParaRPr lang="en-US" sz="2200" dirty="0" smtClean="0"/>
          </a:p>
          <a:p>
            <a:r>
              <a:rPr lang="en-US" sz="2200" u="sng" dirty="0" smtClean="0"/>
              <a:t>Subspecialty</a:t>
            </a:r>
            <a:r>
              <a:rPr lang="en-US" sz="2200" dirty="0" smtClean="0"/>
              <a:t> – a structured educational experience following completion of a prerequisite specialty program in GME…</a:t>
            </a:r>
          </a:p>
          <a:p>
            <a:pPr marL="0" indent="0">
              <a:buNone/>
            </a:pPr>
            <a:endParaRPr lang="en-US" sz="2200" dirty="0" smtClean="0"/>
          </a:p>
          <a:p>
            <a:r>
              <a:rPr lang="en-US" sz="2200" u="sng" dirty="0" smtClean="0"/>
              <a:t>Dependent subspecialty</a:t>
            </a:r>
            <a:r>
              <a:rPr lang="en-US" sz="2200" dirty="0" smtClean="0"/>
              <a:t> – A program that is required to function in conjunction with an accredited core program, usually reviewed conjointly with the core program…</a:t>
            </a:r>
            <a:r>
              <a:rPr lang="en-US" sz="2200" dirty="0"/>
              <a:t> </a:t>
            </a:r>
            <a:r>
              <a:rPr lang="en-US" sz="2200" dirty="0" smtClean="0"/>
              <a:t>The continued accreditation of the subspecialty program is dependent on the core program maintaining its accreditation.</a:t>
            </a:r>
          </a:p>
        </p:txBody>
      </p:sp>
      <p:sp>
        <p:nvSpPr>
          <p:cNvPr id="4" name="Slide Number Placeholder 3"/>
          <p:cNvSpPr>
            <a:spLocks noGrp="1"/>
          </p:cNvSpPr>
          <p:nvPr>
            <p:ph type="sldNum" sz="quarter" idx="10"/>
          </p:nvPr>
        </p:nvSpPr>
        <p:spPr/>
        <p:txBody>
          <a:bodyPr/>
          <a:lstStyle/>
          <a:p>
            <a:fld id="{008141E7-5D84-40B1-9E55-E5DDB3248242}"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91433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0138312"/>
              </p:ext>
            </p:extLst>
          </p:nvPr>
        </p:nvGraphicFramePr>
        <p:xfrm>
          <a:off x="457200" y="2133600"/>
          <a:ext cx="8229600" cy="2560320"/>
        </p:xfrm>
        <a:graphic>
          <a:graphicData uri="http://schemas.openxmlformats.org/drawingml/2006/table">
            <a:tbl>
              <a:tblPr firstRow="1" bandRow="1">
                <a:tableStyleId>{21E4AEA4-8DFA-4A89-87EB-49C32662AFE0}</a:tableStyleId>
              </a:tblPr>
              <a:tblGrid>
                <a:gridCol w="4114800"/>
                <a:gridCol w="4114800"/>
              </a:tblGrid>
              <a:tr h="370840">
                <a:tc>
                  <a:txBody>
                    <a:bodyPr/>
                    <a:lstStyle/>
                    <a:p>
                      <a:r>
                        <a:rPr lang="en-US" dirty="0" smtClean="0"/>
                        <a:t>Do dually-accredited programs need to do anything?</a:t>
                      </a:r>
                      <a:endParaRPr lang="en-US" dirty="0"/>
                    </a:p>
                  </a:txBody>
                  <a:tcPr/>
                </a:tc>
                <a:tc>
                  <a:txBody>
                    <a:bodyPr/>
                    <a:lstStyle/>
                    <a:p>
                      <a:r>
                        <a:rPr lang="en-US" dirty="0" smtClean="0"/>
                        <a:t>Dually-accredited</a:t>
                      </a:r>
                      <a:r>
                        <a:rPr lang="en-US" baseline="0" dirty="0" smtClean="0"/>
                        <a:t> programs will just need to ensure that their entire resident complement is approved by the ACGME.  Therefore, programs may need to apply to the ACGME for an increase in resident complement which can be done electronically via the ACGME’s </a:t>
                      </a:r>
                      <a:r>
                        <a:rPr lang="en-US" baseline="0" dirty="0" err="1" smtClean="0"/>
                        <a:t>WebADS</a:t>
                      </a:r>
                      <a:r>
                        <a:rPr lang="en-US" baseline="0" dirty="0" smtClean="0"/>
                        <a:t> system.</a:t>
                      </a:r>
                      <a:endParaRPr lang="en-US" dirty="0"/>
                    </a:p>
                  </a:txBody>
                  <a:tcPr/>
                </a:tc>
              </a:tr>
            </a:tbl>
          </a:graphicData>
        </a:graphic>
      </p:graphicFrame>
      <p:sp>
        <p:nvSpPr>
          <p:cNvPr id="4" name="Slide Number Placeholder 3"/>
          <p:cNvSpPr>
            <a:spLocks noGrp="1"/>
          </p:cNvSpPr>
          <p:nvPr>
            <p:ph type="sldNum" sz="quarter" idx="10"/>
          </p:nvPr>
        </p:nvSpPr>
        <p:spPr/>
        <p:txBody>
          <a:bodyPr/>
          <a:lstStyle/>
          <a:p>
            <a:fld id="{008141E7-5D84-40B1-9E55-E5DDB3248242}"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4893693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3598783"/>
              </p:ext>
            </p:extLst>
          </p:nvPr>
        </p:nvGraphicFramePr>
        <p:xfrm>
          <a:off x="457200" y="1905000"/>
          <a:ext cx="8229600" cy="4480560"/>
        </p:xfrm>
        <a:graphic>
          <a:graphicData uri="http://schemas.openxmlformats.org/drawingml/2006/table">
            <a:tbl>
              <a:tblPr firstRow="1" bandRow="1">
                <a:tableStyleId>{21E4AEA4-8DFA-4A89-87EB-49C32662AFE0}</a:tableStyleId>
              </a:tblPr>
              <a:tblGrid>
                <a:gridCol w="4114800"/>
                <a:gridCol w="4114800"/>
              </a:tblGrid>
              <a:tr h="370840">
                <a:tc>
                  <a:txBody>
                    <a:bodyPr/>
                    <a:lstStyle/>
                    <a:p>
                      <a:r>
                        <a:rPr lang="en-US" dirty="0" smtClean="0"/>
                        <a:t>How fast can I expect an accreditation decision to be made at each of the 3 stages of accreditation?</a:t>
                      </a:r>
                      <a:endParaRPr lang="en-US" dirty="0"/>
                    </a:p>
                  </a:txBody>
                  <a:tcPr/>
                </a:tc>
                <a:tc>
                  <a:txBody>
                    <a:bodyPr/>
                    <a:lstStyle/>
                    <a:p>
                      <a:r>
                        <a:rPr lang="en-US" sz="1600" dirty="0" smtClean="0"/>
                        <a:t>Pre-accreditation</a:t>
                      </a:r>
                      <a:r>
                        <a:rPr lang="en-US" sz="1600" baseline="0" dirty="0" smtClean="0"/>
                        <a:t> is conferred immediately upon the ACGME’s receipt of the application.</a:t>
                      </a:r>
                    </a:p>
                    <a:p>
                      <a:endParaRPr lang="en-US" sz="1600" baseline="0" dirty="0" smtClean="0"/>
                    </a:p>
                    <a:p>
                      <a:r>
                        <a:rPr lang="en-US" sz="1600" baseline="0" dirty="0" smtClean="0"/>
                        <a:t>Site visits for initial accreditation are expected to be scheduled about 4-9 months after pre-accreditation status has been granted.  A decision regarding initial accreditation status will be dependent upon when the review committee meets.</a:t>
                      </a:r>
                    </a:p>
                    <a:p>
                      <a:endParaRPr lang="en-US" sz="1600" baseline="0" dirty="0" smtClean="0"/>
                    </a:p>
                    <a:p>
                      <a:r>
                        <a:rPr lang="en-US" sz="1600" baseline="0" dirty="0" smtClean="0"/>
                        <a:t>Site visits for continued accreditation are expected about 2 years after initial accreditation status has been granted.  A decision regarding continued accreditation status will be dependent upon when the review committee meets.</a:t>
                      </a:r>
                      <a:endParaRPr lang="en-US" sz="1600" dirty="0"/>
                    </a:p>
                  </a:txBody>
                  <a:tcPr/>
                </a:tc>
              </a:tr>
            </a:tbl>
          </a:graphicData>
        </a:graphic>
      </p:graphicFrame>
      <p:sp>
        <p:nvSpPr>
          <p:cNvPr id="4" name="Slide Number Placeholder 3"/>
          <p:cNvSpPr>
            <a:spLocks noGrp="1"/>
          </p:cNvSpPr>
          <p:nvPr>
            <p:ph type="sldNum" sz="quarter" idx="10"/>
          </p:nvPr>
        </p:nvSpPr>
        <p:spPr/>
        <p:txBody>
          <a:bodyPr/>
          <a:lstStyle/>
          <a:p>
            <a:fld id="{008141E7-5D84-40B1-9E55-E5DDB3248242}"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3699221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Osteopathic Principles?</a:t>
            </a:r>
            <a:endParaRPr lang="en-US" dirty="0"/>
          </a:p>
        </p:txBody>
      </p:sp>
      <p:sp>
        <p:nvSpPr>
          <p:cNvPr id="3" name="Content Placeholder 2"/>
          <p:cNvSpPr>
            <a:spLocks noGrp="1"/>
          </p:cNvSpPr>
          <p:nvPr>
            <p:ph idx="1"/>
          </p:nvPr>
        </p:nvSpPr>
        <p:spPr/>
        <p:txBody>
          <a:bodyPr/>
          <a:lstStyle/>
          <a:p>
            <a:endParaRPr lang="en-US" dirty="0" smtClean="0"/>
          </a:p>
          <a:p>
            <a:r>
              <a:rPr lang="en-US" dirty="0" smtClean="0"/>
              <a:t>Programs with Initial or Continued Accreditation are eligible</a:t>
            </a:r>
          </a:p>
          <a:p>
            <a:pPr marL="0" indent="0">
              <a:buNone/>
            </a:pPr>
            <a:endParaRPr lang="en-US" dirty="0" smtClean="0"/>
          </a:p>
          <a:p>
            <a:r>
              <a:rPr lang="en-US" dirty="0" smtClean="0"/>
              <a:t>ACGME Osteopathic Principles Committee</a:t>
            </a: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25</a:t>
            </a:fld>
            <a:endParaRPr lang="en-US"/>
          </a:p>
        </p:txBody>
      </p:sp>
      <p:pic>
        <p:nvPicPr>
          <p:cNvPr id="6" name="Picture 5" descr="http://www.4sitevideo.com/wp-content/uploads/2012/01/handshak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419600"/>
            <a:ext cx="1781175" cy="1944299"/>
          </a:xfrm>
          <a:prstGeom prst="rect">
            <a:avLst/>
          </a:prstGeom>
          <a:noFill/>
          <a:ln>
            <a:noFill/>
          </a:ln>
        </p:spPr>
      </p:pic>
    </p:spTree>
    <p:extLst>
      <p:ext uri="{BB962C8B-B14F-4D97-AF65-F5344CB8AC3E}">
        <p14:creationId xmlns:p14="http://schemas.microsoft.com/office/powerpoint/2010/main" val="5718267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0516436"/>
              </p:ext>
            </p:extLst>
          </p:nvPr>
        </p:nvGraphicFramePr>
        <p:xfrm>
          <a:off x="457200" y="2133600"/>
          <a:ext cx="8229600" cy="3383280"/>
        </p:xfrm>
        <a:graphic>
          <a:graphicData uri="http://schemas.openxmlformats.org/drawingml/2006/table">
            <a:tbl>
              <a:tblPr firstRow="1" bandRow="1">
                <a:tableStyleId>{21E4AEA4-8DFA-4A89-87EB-49C32662AFE0}</a:tableStyleId>
              </a:tblPr>
              <a:tblGrid>
                <a:gridCol w="4114800"/>
                <a:gridCol w="4114800"/>
              </a:tblGrid>
              <a:tr h="370840">
                <a:tc>
                  <a:txBody>
                    <a:bodyPr/>
                    <a:lstStyle/>
                    <a:p>
                      <a:r>
                        <a:rPr lang="en-US" dirty="0" smtClean="0"/>
                        <a:t>If my program obtains osteopathic recognition, does it apply to the entire program, or part of the program?</a:t>
                      </a:r>
                      <a:endParaRPr lang="en-US" dirty="0"/>
                    </a:p>
                  </a:txBody>
                  <a:tcPr/>
                </a:tc>
                <a:tc>
                  <a:txBody>
                    <a:bodyPr/>
                    <a:lstStyle/>
                    <a:p>
                      <a:r>
                        <a:rPr lang="en-US" dirty="0" smtClean="0"/>
                        <a:t>It is the program’s choice.  Osteopathic recognition may be obtained for an entire training program or a subset of positions within a training program.  A subset of training positions</a:t>
                      </a:r>
                      <a:r>
                        <a:rPr lang="en-US" baseline="0" dirty="0" smtClean="0"/>
                        <a:t> is known as a track.</a:t>
                      </a:r>
                    </a:p>
                    <a:p>
                      <a:endParaRPr lang="en-US" baseline="0" dirty="0" smtClean="0"/>
                    </a:p>
                    <a:p>
                      <a:r>
                        <a:rPr lang="en-US" baseline="0" dirty="0" smtClean="0"/>
                        <a:t>Programs that have an osteopathic-focused track must have a minimum of one resident per year in the track.</a:t>
                      </a:r>
                      <a:endParaRPr lang="en-US" dirty="0"/>
                    </a:p>
                  </a:txBody>
                  <a:tcPr/>
                </a:tc>
              </a:tr>
            </a:tbl>
          </a:graphicData>
        </a:graphic>
      </p:graphicFrame>
      <p:sp>
        <p:nvSpPr>
          <p:cNvPr id="4" name="Slide Number Placeholder 3"/>
          <p:cNvSpPr>
            <a:spLocks noGrp="1"/>
          </p:cNvSpPr>
          <p:nvPr>
            <p:ph type="sldNum" sz="quarter" idx="10"/>
          </p:nvPr>
        </p:nvSpPr>
        <p:spPr/>
        <p:txBody>
          <a:bodyPr/>
          <a:lstStyle/>
          <a:p>
            <a:fld id="{008141E7-5D84-40B1-9E55-E5DDB3248242}"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5561379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Accreditation System (NAS)</a:t>
            </a:r>
            <a:endParaRPr lang="en-US" dirty="0"/>
          </a:p>
        </p:txBody>
      </p:sp>
      <p:sp>
        <p:nvSpPr>
          <p:cNvPr id="3" name="Content Placeholder 2"/>
          <p:cNvSpPr>
            <a:spLocks noGrp="1"/>
          </p:cNvSpPr>
          <p:nvPr>
            <p:ph idx="1"/>
          </p:nvPr>
        </p:nvSpPr>
        <p:spPr/>
        <p:txBody>
          <a:bodyPr/>
          <a:lstStyle/>
          <a:p>
            <a:endParaRPr lang="en-US" dirty="0" smtClean="0"/>
          </a:p>
          <a:p>
            <a:r>
              <a:rPr lang="en-US" dirty="0" smtClean="0"/>
              <a:t>10-year self study &amp; accreditation site visit</a:t>
            </a:r>
          </a:p>
          <a:p>
            <a:pPr marL="0" indent="0">
              <a:buNone/>
            </a:pPr>
            <a:endParaRPr lang="en-US" dirty="0" smtClean="0"/>
          </a:p>
          <a:p>
            <a:r>
              <a:rPr lang="en-US" dirty="0" smtClean="0"/>
              <a:t>Full vs. focused site visit</a:t>
            </a:r>
          </a:p>
          <a:p>
            <a:pPr marL="0" indent="0">
              <a:buNone/>
            </a:pPr>
            <a:endParaRPr lang="en-US" dirty="0" smtClean="0"/>
          </a:p>
          <a:p>
            <a:r>
              <a:rPr lang="en-US" dirty="0" smtClean="0"/>
              <a:t>Accreditation Data System (ADS)</a:t>
            </a: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27</a:t>
            </a:fld>
            <a:endParaRPr lang="en-US"/>
          </a:p>
        </p:txBody>
      </p:sp>
    </p:spTree>
    <p:extLst>
      <p:ext uri="{BB962C8B-B14F-4D97-AF65-F5344CB8AC3E}">
        <p14:creationId xmlns:p14="http://schemas.microsoft.com/office/powerpoint/2010/main" val="16446548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Self-Study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4963198"/>
              </p:ext>
            </p:extLst>
          </p:nvPr>
        </p:nvGraphicFramePr>
        <p:xfrm>
          <a:off x="457200" y="21336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28</a:t>
            </a:fld>
            <a:endParaRPr lang="en-US"/>
          </a:p>
        </p:txBody>
      </p:sp>
    </p:spTree>
    <p:extLst>
      <p:ext uri="{BB962C8B-B14F-4D97-AF65-F5344CB8AC3E}">
        <p14:creationId xmlns:p14="http://schemas.microsoft.com/office/powerpoint/2010/main" val="35085613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Visit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5301472"/>
              </p:ext>
            </p:extLst>
          </p:nvPr>
        </p:nvGraphicFramePr>
        <p:xfrm>
          <a:off x="457200" y="2133600"/>
          <a:ext cx="8229600" cy="1930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Full Site Visit</a:t>
                      </a:r>
                      <a:endParaRPr lang="en-US" dirty="0"/>
                    </a:p>
                  </a:txBody>
                  <a:tcPr/>
                </a:tc>
                <a:tc>
                  <a:txBody>
                    <a:bodyPr/>
                    <a:lstStyle/>
                    <a:p>
                      <a:r>
                        <a:rPr lang="en-US" dirty="0" smtClean="0"/>
                        <a:t>Focused</a:t>
                      </a:r>
                      <a:r>
                        <a:rPr lang="en-US" baseline="0" dirty="0" smtClean="0"/>
                        <a:t> Site Visit</a:t>
                      </a:r>
                      <a:endParaRPr lang="en-US" dirty="0"/>
                    </a:p>
                  </a:txBody>
                  <a:tcPr/>
                </a:tc>
              </a:tr>
              <a:tr h="370840">
                <a:tc>
                  <a:txBody>
                    <a:bodyPr/>
                    <a:lstStyle/>
                    <a:p>
                      <a:r>
                        <a:rPr lang="en-US" dirty="0" smtClean="0"/>
                        <a:t>Occurs</a:t>
                      </a:r>
                      <a:r>
                        <a:rPr lang="en-US" baseline="0" dirty="0" smtClean="0"/>
                        <a:t> every 10 years</a:t>
                      </a:r>
                      <a:endParaRPr lang="en-US" dirty="0"/>
                    </a:p>
                  </a:txBody>
                  <a:tcPr/>
                </a:tc>
                <a:tc>
                  <a:txBody>
                    <a:bodyPr/>
                    <a:lstStyle/>
                    <a:p>
                      <a:r>
                        <a:rPr lang="en-US" dirty="0" smtClean="0"/>
                        <a:t>Occurs on an as needed basis</a:t>
                      </a:r>
                      <a:endParaRPr lang="en-US" dirty="0"/>
                    </a:p>
                  </a:txBody>
                  <a:tcPr/>
                </a:tc>
              </a:tr>
              <a:tr h="370840">
                <a:tc>
                  <a:txBody>
                    <a:bodyPr/>
                    <a:lstStyle/>
                    <a:p>
                      <a:r>
                        <a:rPr lang="en-US" dirty="0" smtClean="0"/>
                        <a:t>Used to determine that the program is in compliance with the accreditation standards</a:t>
                      </a:r>
                      <a:endParaRPr lang="en-US" dirty="0"/>
                    </a:p>
                  </a:txBody>
                  <a:tcPr/>
                </a:tc>
                <a:tc>
                  <a:txBody>
                    <a:bodyPr/>
                    <a:lstStyle/>
                    <a:p>
                      <a:r>
                        <a:rPr lang="en-US" dirty="0" smtClean="0"/>
                        <a:t>Used when additional information is needed to investigate a potential problem, or to explore a complaint made against the program</a:t>
                      </a:r>
                      <a:endParaRPr lang="en-US" dirty="0"/>
                    </a:p>
                  </a:txBody>
                  <a:tcPr/>
                </a:tc>
              </a:tr>
            </a:tbl>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29</a:t>
            </a:fld>
            <a:endParaRPr lang="en-US"/>
          </a:p>
        </p:txBody>
      </p:sp>
    </p:spTree>
    <p:extLst>
      <p:ext uri="{BB962C8B-B14F-4D97-AF65-F5344CB8AC3E}">
        <p14:creationId xmlns:p14="http://schemas.microsoft.com/office/powerpoint/2010/main" val="34732151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648200"/>
            <a:ext cx="2714625" cy="2035719"/>
          </a:xfrm>
          <a:prstGeom prst="rect">
            <a:avLst/>
          </a:prstGeom>
          <a:noFill/>
          <a:ln>
            <a:noFill/>
          </a:ln>
          <a:effectLst/>
          <a:extLst/>
        </p:spPr>
      </p:pic>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752600"/>
            <a:ext cx="8229600" cy="3886200"/>
          </a:xfrm>
        </p:spPr>
        <p:txBody>
          <a:bodyPr/>
          <a:lstStyle/>
          <a:p>
            <a:r>
              <a:rPr lang="en-US" dirty="0" smtClean="0"/>
              <a:t>To review the timeline for accreditation under the Single Accreditation System</a:t>
            </a:r>
          </a:p>
          <a:p>
            <a:r>
              <a:rPr lang="en-US" dirty="0" smtClean="0"/>
              <a:t>To explain the ACGME accreditation process for Sponsoring Institutions and programs</a:t>
            </a:r>
          </a:p>
          <a:p>
            <a:r>
              <a:rPr lang="en-US" dirty="0" smtClean="0"/>
              <a:t>To identify and understand components of the ACGME’s Next Accreditation System (NAS)</a:t>
            </a:r>
          </a:p>
          <a:p>
            <a:r>
              <a:rPr lang="en-US" dirty="0" smtClean="0"/>
              <a:t>To outline new terms and concepts for programs currently accredited by the AOA</a:t>
            </a:r>
          </a:p>
          <a:p>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0"/>
          </p:nvPr>
        </p:nvSpPr>
        <p:spPr/>
        <p:txBody>
          <a:bodyPr/>
          <a:lstStyle/>
          <a:p>
            <a:fld id="{008141E7-5D84-40B1-9E55-E5DDB3248242}" type="slidenum">
              <a:rPr lang="en-US" smtClean="0"/>
              <a:t>3</a:t>
            </a:fld>
            <a:endParaRPr lang="en-US"/>
          </a:p>
        </p:txBody>
      </p:sp>
    </p:spTree>
    <p:extLst>
      <p:ext uri="{BB962C8B-B14F-4D97-AF65-F5344CB8AC3E}">
        <p14:creationId xmlns:p14="http://schemas.microsoft.com/office/powerpoint/2010/main" val="20364708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Data System (ADS)</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a:t>Duty hours/learning </a:t>
            </a:r>
            <a:r>
              <a:rPr lang="en-US" dirty="0" smtClean="0"/>
              <a:t>environment</a:t>
            </a:r>
          </a:p>
          <a:p>
            <a:pPr marL="457200" lvl="1" indent="0">
              <a:buNone/>
            </a:pPr>
            <a:endParaRPr lang="en-US" dirty="0"/>
          </a:p>
          <a:p>
            <a:pPr lvl="1">
              <a:buFont typeface="Arial" panose="020B0604020202020204" pitchFamily="34" charset="0"/>
              <a:buChar char="•"/>
            </a:pPr>
            <a:r>
              <a:rPr lang="en-US" dirty="0"/>
              <a:t>Major </a:t>
            </a:r>
            <a:r>
              <a:rPr lang="en-US" dirty="0" smtClean="0"/>
              <a:t>changes</a:t>
            </a:r>
          </a:p>
          <a:p>
            <a:pPr marL="457200" lvl="1" indent="0">
              <a:buNone/>
            </a:pPr>
            <a:endParaRPr lang="en-US" dirty="0"/>
          </a:p>
          <a:p>
            <a:pPr lvl="1">
              <a:buFont typeface="Arial" panose="020B0604020202020204" pitchFamily="34" charset="0"/>
              <a:buChar char="•"/>
            </a:pPr>
            <a:r>
              <a:rPr lang="en-US" dirty="0"/>
              <a:t>Evaluation </a:t>
            </a:r>
            <a:r>
              <a:rPr lang="en-US" dirty="0" smtClean="0"/>
              <a:t>methods</a:t>
            </a:r>
          </a:p>
          <a:p>
            <a:pPr marL="457200" lvl="1" indent="0">
              <a:buNone/>
            </a:pPr>
            <a:endParaRPr lang="en-US" dirty="0"/>
          </a:p>
          <a:p>
            <a:pPr lvl="1">
              <a:buFont typeface="Arial" panose="020B0604020202020204" pitchFamily="34" charset="0"/>
              <a:buChar char="•"/>
            </a:pPr>
            <a:r>
              <a:rPr lang="en-US" dirty="0"/>
              <a:t>Scholarly activity (residents + faculty)</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30</a:t>
            </a:fld>
            <a:endParaRPr lang="en-US"/>
          </a:p>
        </p:txBody>
      </p:sp>
      <p:pic>
        <p:nvPicPr>
          <p:cNvPr id="6" name="Picture 5" descr="http://us.cdn4.123rf.com/168nwm/digitalgenetics/digitalgenetics1105/digitalgenetics110500067/9559250-3d-man-working-at-his-laptop.jpg"/>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505200"/>
            <a:ext cx="2190750" cy="2190750"/>
          </a:xfrm>
          <a:prstGeom prst="rect">
            <a:avLst/>
          </a:prstGeom>
          <a:noFill/>
          <a:ln>
            <a:noFill/>
          </a:ln>
        </p:spPr>
      </p:pic>
    </p:spTree>
    <p:extLst>
      <p:ext uri="{BB962C8B-B14F-4D97-AF65-F5344CB8AC3E}">
        <p14:creationId xmlns:p14="http://schemas.microsoft.com/office/powerpoint/2010/main" val="559949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t>Accreditation Data System (ADS)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608957"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1028700" y="2732775"/>
            <a:ext cx="723900" cy="431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31</a:t>
            </a:fld>
            <a:endParaRPr lang="en-US"/>
          </a:p>
        </p:txBody>
      </p:sp>
    </p:spTree>
    <p:extLst>
      <p:ext uri="{BB962C8B-B14F-4D97-AF65-F5344CB8AC3E}">
        <p14:creationId xmlns:p14="http://schemas.microsoft.com/office/powerpoint/2010/main" val="786653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Concepts</a:t>
            </a:r>
            <a:endParaRPr lang="en-US" dirty="0"/>
          </a:p>
        </p:txBody>
      </p:sp>
      <p:sp>
        <p:nvSpPr>
          <p:cNvPr id="3" name="Content Placeholder 2"/>
          <p:cNvSpPr>
            <a:spLocks noGrp="1"/>
          </p:cNvSpPr>
          <p:nvPr>
            <p:ph idx="1"/>
          </p:nvPr>
        </p:nvSpPr>
        <p:spPr/>
        <p:txBody>
          <a:bodyPr>
            <a:normAutofit lnSpcReduction="10000"/>
          </a:bodyPr>
          <a:lstStyle/>
          <a:p>
            <a:r>
              <a:rPr lang="en-US" dirty="0" smtClean="0"/>
              <a:t>Institution</a:t>
            </a:r>
          </a:p>
          <a:p>
            <a:pPr lvl="1"/>
            <a:r>
              <a:rPr lang="en-US" dirty="0" smtClean="0"/>
              <a:t>Annual </a:t>
            </a:r>
            <a:r>
              <a:rPr lang="en-US" dirty="0"/>
              <a:t>Institutional </a:t>
            </a:r>
            <a:r>
              <a:rPr lang="en-US" dirty="0" smtClean="0"/>
              <a:t>Review (AIR)</a:t>
            </a:r>
          </a:p>
          <a:p>
            <a:pPr lvl="1"/>
            <a:r>
              <a:rPr lang="en-US" dirty="0" smtClean="0"/>
              <a:t>Clinical </a:t>
            </a:r>
            <a:r>
              <a:rPr lang="en-US" dirty="0"/>
              <a:t>Learning Environment </a:t>
            </a:r>
            <a:r>
              <a:rPr lang="en-US" dirty="0" smtClean="0"/>
              <a:t>Review (CLER)</a:t>
            </a:r>
          </a:p>
          <a:p>
            <a:r>
              <a:rPr lang="en-US" dirty="0" smtClean="0"/>
              <a:t>Program</a:t>
            </a:r>
          </a:p>
          <a:p>
            <a:pPr lvl="1"/>
            <a:r>
              <a:rPr lang="en-US" dirty="0"/>
              <a:t>Clinical Competence Committee (CCC)</a:t>
            </a:r>
          </a:p>
          <a:p>
            <a:pPr lvl="1"/>
            <a:r>
              <a:rPr lang="en-US" dirty="0"/>
              <a:t>Program Evaluation Committee (PEC)</a:t>
            </a:r>
          </a:p>
          <a:p>
            <a:pPr lvl="1"/>
            <a:r>
              <a:rPr lang="en-US" dirty="0"/>
              <a:t>Annual Program Review (APE)</a:t>
            </a:r>
          </a:p>
          <a:p>
            <a:pPr lvl="1"/>
            <a:r>
              <a:rPr lang="en-US" dirty="0" smtClean="0"/>
              <a:t>Milestones</a:t>
            </a:r>
          </a:p>
          <a:p>
            <a:r>
              <a:rPr lang="en-US" dirty="0" smtClean="0"/>
              <a:t>General</a:t>
            </a:r>
          </a:p>
          <a:p>
            <a:pPr lvl="1"/>
            <a:r>
              <a:rPr lang="en-US" dirty="0" smtClean="0"/>
              <a:t>Residency Review Committees (RRC)</a:t>
            </a:r>
          </a:p>
          <a:p>
            <a:pPr marL="457200" lvl="1" indent="0">
              <a:buNone/>
            </a:pPr>
            <a:endParaRPr lang="en-US" dirty="0" smtClean="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32</a:t>
            </a:fld>
            <a:endParaRPr lang="en-US"/>
          </a:p>
        </p:txBody>
      </p:sp>
      <p:pic>
        <p:nvPicPr>
          <p:cNvPr id="6" name="irc_mi" descr="http://us.cdn1.123rf.com/168nwm/coramax/coramax1209/coramax120900073/15117895-3d-people--man-person-with-a-open-book.jpg"/>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962400"/>
            <a:ext cx="2190750" cy="1642576"/>
          </a:xfrm>
          <a:prstGeom prst="rect">
            <a:avLst/>
          </a:prstGeom>
          <a:noFill/>
          <a:ln>
            <a:noFill/>
          </a:ln>
        </p:spPr>
      </p:pic>
    </p:spTree>
    <p:extLst>
      <p:ext uri="{BB962C8B-B14F-4D97-AF65-F5344CB8AC3E}">
        <p14:creationId xmlns:p14="http://schemas.microsoft.com/office/powerpoint/2010/main" val="10681946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Institutional Review (AIR)</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GMEC responsibility</a:t>
            </a:r>
          </a:p>
          <a:p>
            <a:pPr marL="0" indent="0">
              <a:buNone/>
            </a:pPr>
            <a:endParaRPr lang="en-US" dirty="0" smtClean="0"/>
          </a:p>
          <a:p>
            <a:r>
              <a:rPr lang="en-US" dirty="0" smtClean="0"/>
              <a:t>Institutional performance indicators</a:t>
            </a:r>
          </a:p>
          <a:p>
            <a:pPr lvl="1"/>
            <a:r>
              <a:rPr lang="en-US" dirty="0" smtClean="0"/>
              <a:t>Institutional self-study visit results</a:t>
            </a:r>
          </a:p>
          <a:p>
            <a:pPr lvl="1"/>
            <a:r>
              <a:rPr lang="en-US" dirty="0" smtClean="0"/>
              <a:t>Resident/faculty survey results</a:t>
            </a:r>
          </a:p>
          <a:p>
            <a:pPr lvl="1"/>
            <a:r>
              <a:rPr lang="en-US" dirty="0" smtClean="0"/>
              <a:t>Programs’ accreditation statutes</a:t>
            </a:r>
          </a:p>
          <a:p>
            <a:pPr marL="457200" lvl="1" indent="0">
              <a:buNone/>
            </a:pPr>
            <a:endParaRPr lang="en-US" dirty="0" smtClean="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33</a:t>
            </a:fld>
            <a:endParaRPr lang="en-US"/>
          </a:p>
        </p:txBody>
      </p:sp>
      <p:pic>
        <p:nvPicPr>
          <p:cNvPr id="6" name="Picture 5" descr="http://lornpearsontrains.files.wordpress.com/2012/04/success.jpg"/>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3800"/>
            <a:ext cx="2628900" cy="2110601"/>
          </a:xfrm>
          <a:prstGeom prst="rect">
            <a:avLst/>
          </a:prstGeom>
          <a:noFill/>
          <a:extLst/>
        </p:spPr>
      </p:pic>
    </p:spTree>
    <p:extLst>
      <p:ext uri="{BB962C8B-B14F-4D97-AF65-F5344CB8AC3E}">
        <p14:creationId xmlns:p14="http://schemas.microsoft.com/office/powerpoint/2010/main" val="2290947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 Shot 2015-03-23 at 11.43.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6291"/>
            <a:ext cx="6737522" cy="7082709"/>
          </a:xfrm>
          <a:prstGeom prst="rect">
            <a:avLst/>
          </a:prstGeom>
        </p:spPr>
      </p:pic>
    </p:spTree>
    <p:extLst>
      <p:ext uri="{BB962C8B-B14F-4D97-AF65-F5344CB8AC3E}">
        <p14:creationId xmlns:p14="http://schemas.microsoft.com/office/powerpoint/2010/main" val="15556202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Institutional Review</a:t>
            </a:r>
          </a:p>
        </p:txBody>
      </p:sp>
      <p:sp>
        <p:nvSpPr>
          <p:cNvPr id="3" name="Content Placeholder 2"/>
          <p:cNvSpPr>
            <a:spLocks noGrp="1"/>
          </p:cNvSpPr>
          <p:nvPr>
            <p:ph idx="1"/>
          </p:nvPr>
        </p:nvSpPr>
        <p:spPr/>
        <p:txBody>
          <a:bodyPr/>
          <a:lstStyle/>
          <a:p>
            <a:r>
              <a:rPr lang="en-US" dirty="0" smtClean="0"/>
              <a:t>Monitoring </a:t>
            </a:r>
            <a:r>
              <a:rPr lang="en-US" dirty="0"/>
              <a:t>procedures for action </a:t>
            </a:r>
            <a:r>
              <a:rPr lang="en-US" dirty="0" smtClean="0"/>
              <a:t>plans</a:t>
            </a:r>
          </a:p>
          <a:p>
            <a:r>
              <a:rPr lang="en-US" dirty="0" smtClean="0"/>
              <a:t>Annual </a:t>
            </a:r>
            <a:r>
              <a:rPr lang="en-US" dirty="0"/>
              <a:t>executive summary</a:t>
            </a:r>
          </a:p>
          <a:p>
            <a:pPr marL="0" indent="0">
              <a:buNone/>
            </a:pPr>
            <a:endParaRPr lang="en-US" dirty="0"/>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2428098468"/>
              </p:ext>
            </p:extLst>
          </p:nvPr>
        </p:nvGraphicFramePr>
        <p:xfrm>
          <a:off x="1524000" y="3276600"/>
          <a:ext cx="5715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0"/>
          </p:nvPr>
        </p:nvSpPr>
        <p:spPr/>
        <p:txBody>
          <a:bodyPr/>
          <a:lstStyle/>
          <a:p>
            <a:fld id="{008141E7-5D84-40B1-9E55-E5DDB3248242}" type="slidenum">
              <a:rPr lang="en-US" smtClean="0"/>
              <a:t>35</a:t>
            </a:fld>
            <a:endParaRPr lang="en-US"/>
          </a:p>
        </p:txBody>
      </p:sp>
    </p:spTree>
    <p:extLst>
      <p:ext uri="{BB962C8B-B14F-4D97-AF65-F5344CB8AC3E}">
        <p14:creationId xmlns:p14="http://schemas.microsoft.com/office/powerpoint/2010/main" val="41263807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C</a:t>
            </a:r>
            <a:r>
              <a:rPr lang="en-US" dirty="0" smtClean="0"/>
              <a:t>linical </a:t>
            </a:r>
            <a:r>
              <a:rPr lang="en-US" u="sng" dirty="0" smtClean="0"/>
              <a:t>L</a:t>
            </a:r>
            <a:r>
              <a:rPr lang="en-US" dirty="0" smtClean="0"/>
              <a:t>earning </a:t>
            </a:r>
            <a:r>
              <a:rPr lang="en-US" u="sng" dirty="0" smtClean="0"/>
              <a:t>E</a:t>
            </a:r>
            <a:r>
              <a:rPr lang="en-US" dirty="0" smtClean="0"/>
              <a:t>nvironment </a:t>
            </a:r>
            <a:r>
              <a:rPr lang="en-US" u="sng" dirty="0" smtClean="0"/>
              <a:t>R</a:t>
            </a:r>
            <a:r>
              <a:rPr lang="en-US" dirty="0" smtClean="0"/>
              <a:t>eview</a:t>
            </a:r>
            <a:endParaRPr lang="en-US" dirty="0"/>
          </a:p>
        </p:txBody>
      </p:sp>
      <p:sp>
        <p:nvSpPr>
          <p:cNvPr id="3" name="Content Placeholder 2"/>
          <p:cNvSpPr>
            <a:spLocks noGrp="1"/>
          </p:cNvSpPr>
          <p:nvPr>
            <p:ph idx="1"/>
          </p:nvPr>
        </p:nvSpPr>
        <p:spPr/>
        <p:txBody>
          <a:bodyPr>
            <a:normAutofit/>
          </a:bodyPr>
          <a:lstStyle/>
          <a:p>
            <a:r>
              <a:rPr lang="en-US" dirty="0" smtClean="0"/>
              <a:t>Component </a:t>
            </a:r>
            <a:r>
              <a:rPr lang="en-US" dirty="0"/>
              <a:t>of the Next Accreditation System (NAS</a:t>
            </a:r>
            <a:r>
              <a:rPr lang="en-US" dirty="0" smtClean="0"/>
              <a:t>)</a:t>
            </a:r>
          </a:p>
          <a:p>
            <a:pPr marL="0" indent="0">
              <a:buNone/>
            </a:pPr>
            <a:endParaRPr lang="en-US" dirty="0"/>
          </a:p>
          <a:p>
            <a:r>
              <a:rPr lang="en-US" dirty="0"/>
              <a:t>Provide teaching hospitals with periodic feedback addressing six focus </a:t>
            </a:r>
            <a:r>
              <a:rPr lang="en-US" dirty="0" smtClean="0"/>
              <a:t>areas</a:t>
            </a:r>
          </a:p>
          <a:p>
            <a:pPr marL="0" indent="0">
              <a:buNone/>
            </a:pPr>
            <a:endParaRPr lang="en-US" dirty="0"/>
          </a:p>
          <a:p>
            <a:r>
              <a:rPr lang="en-US" dirty="0"/>
              <a:t>Encourage clinical sites to </a:t>
            </a:r>
            <a:r>
              <a:rPr lang="en-US" dirty="0" smtClean="0"/>
              <a:t>improve engagement </a:t>
            </a:r>
            <a:r>
              <a:rPr lang="en-US" dirty="0"/>
              <a:t>of residents in learning to provide safe, high quality patient </a:t>
            </a:r>
            <a:r>
              <a:rPr lang="en-US" dirty="0" smtClean="0"/>
              <a:t>care</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36</a:t>
            </a:fld>
            <a:endParaRPr lang="en-US"/>
          </a:p>
        </p:txBody>
      </p:sp>
    </p:spTree>
    <p:extLst>
      <p:ext uri="{BB962C8B-B14F-4D97-AF65-F5344CB8AC3E}">
        <p14:creationId xmlns:p14="http://schemas.microsoft.com/office/powerpoint/2010/main" val="195957904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CLER</a:t>
            </a:r>
            <a:endParaRPr lang="en-US" dirty="0"/>
          </a:p>
        </p:txBody>
      </p:sp>
      <p:graphicFrame>
        <p:nvGraphicFramePr>
          <p:cNvPr id="4" name="Diagram 3"/>
          <p:cNvGraphicFramePr/>
          <p:nvPr>
            <p:extLst>
              <p:ext uri="{D42A27DB-BD31-4B8C-83A1-F6EECF244321}">
                <p14:modId xmlns:p14="http://schemas.microsoft.com/office/powerpoint/2010/main" val="3366559847"/>
              </p:ext>
            </p:extLst>
          </p:nvPr>
        </p:nvGraphicFramePr>
        <p:xfrm>
          <a:off x="685800" y="1219200"/>
          <a:ext cx="7924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37</a:t>
            </a:fld>
            <a:endParaRPr lang="en-US"/>
          </a:p>
        </p:txBody>
      </p:sp>
    </p:spTree>
    <p:extLst>
      <p:ext uri="{BB962C8B-B14F-4D97-AF65-F5344CB8AC3E}">
        <p14:creationId xmlns:p14="http://schemas.microsoft.com/office/powerpoint/2010/main" val="10009371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CLER Site Visit</a:t>
            </a:r>
            <a:endParaRPr lang="en-US" dirty="0"/>
          </a:p>
        </p:txBody>
      </p:sp>
      <p:sp>
        <p:nvSpPr>
          <p:cNvPr id="3" name="Content Placeholder 2"/>
          <p:cNvSpPr>
            <a:spLocks noGrp="1"/>
          </p:cNvSpPr>
          <p:nvPr>
            <p:ph idx="1"/>
          </p:nvPr>
        </p:nvSpPr>
        <p:spPr/>
        <p:txBody>
          <a:bodyPr/>
          <a:lstStyle/>
          <a:p>
            <a:r>
              <a:rPr lang="en-US" dirty="0"/>
              <a:t>Short notice:  10-14 </a:t>
            </a:r>
            <a:r>
              <a:rPr lang="en-US" dirty="0" smtClean="0"/>
              <a:t>days</a:t>
            </a:r>
            <a:endParaRPr lang="en-US" dirty="0"/>
          </a:p>
          <a:p>
            <a:r>
              <a:rPr lang="en-US" dirty="0"/>
              <a:t>Group meetings</a:t>
            </a:r>
          </a:p>
          <a:p>
            <a:pPr lvl="1"/>
            <a:r>
              <a:rPr lang="en-US" dirty="0"/>
              <a:t>Senior leadership</a:t>
            </a:r>
          </a:p>
          <a:p>
            <a:pPr lvl="1"/>
            <a:r>
              <a:rPr lang="en-US" dirty="0"/>
              <a:t>Quality &amp; patient safety leadership</a:t>
            </a:r>
          </a:p>
          <a:p>
            <a:pPr lvl="1"/>
            <a:r>
              <a:rPr lang="en-US" dirty="0"/>
              <a:t>Residents</a:t>
            </a:r>
          </a:p>
          <a:p>
            <a:pPr lvl="1"/>
            <a:r>
              <a:rPr lang="en-US" dirty="0"/>
              <a:t>Faculty</a:t>
            </a:r>
          </a:p>
          <a:p>
            <a:pPr lvl="1"/>
            <a:r>
              <a:rPr lang="en-US" dirty="0"/>
              <a:t>Program Directors</a:t>
            </a:r>
          </a:p>
          <a:p>
            <a:r>
              <a:rPr lang="en-US" dirty="0"/>
              <a:t>Walking rounds</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38</a:t>
            </a:fld>
            <a:endParaRPr lang="en-US"/>
          </a:p>
        </p:txBody>
      </p:sp>
      <p:pic>
        <p:nvPicPr>
          <p:cNvPr id="7" name="Picture 6" descr="http://golfeventcoach.com/wp-content/uploads/2011/11/committee.jpg"/>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86200"/>
            <a:ext cx="2611608" cy="1721485"/>
          </a:xfrm>
          <a:prstGeom prst="rect">
            <a:avLst/>
          </a:prstGeom>
          <a:noFill/>
          <a:extLst/>
        </p:spPr>
      </p:pic>
    </p:spTree>
    <p:extLst>
      <p:ext uri="{BB962C8B-B14F-4D97-AF65-F5344CB8AC3E}">
        <p14:creationId xmlns:p14="http://schemas.microsoft.com/office/powerpoint/2010/main" val="253122916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 Site Visit:  5 key questions</a:t>
            </a:r>
          </a:p>
        </p:txBody>
      </p:sp>
      <p:sp>
        <p:nvSpPr>
          <p:cNvPr id="3" name="Content Placeholder 2"/>
          <p:cNvSpPr>
            <a:spLocks noGrp="1"/>
          </p:cNvSpPr>
          <p:nvPr>
            <p:ph idx="1"/>
          </p:nvPr>
        </p:nvSpPr>
        <p:spPr>
          <a:xfrm>
            <a:off x="457200" y="1600201"/>
            <a:ext cx="8229600" cy="2514600"/>
          </a:xfrm>
          <a:ln w="50800">
            <a:solidFill>
              <a:srgbClr val="FF0000"/>
            </a:solidFill>
          </a:ln>
        </p:spPr>
        <p:txBody>
          <a:bodyPr>
            <a:normAutofit fontScale="92500"/>
          </a:bodyPr>
          <a:lstStyle/>
          <a:p>
            <a:r>
              <a:rPr lang="en-US" sz="2400" dirty="0"/>
              <a:t>Who and what form the infrastructure of a Sponsoring Institution’s clinical learning environment?</a:t>
            </a:r>
          </a:p>
          <a:p>
            <a:r>
              <a:rPr lang="en-US" sz="2400" dirty="0"/>
              <a:t>How integrated is the GME leadership and faculty within the SI’s current clinical learning environment infrastructure?</a:t>
            </a:r>
          </a:p>
          <a:p>
            <a:r>
              <a:rPr lang="en-US" sz="2400" dirty="0"/>
              <a:t>How engaged are the residents in using the SI’s current clinical learning environment infrastructure</a:t>
            </a:r>
            <a:r>
              <a:rPr lang="en-US" sz="2400" dirty="0" smtClean="0"/>
              <a:t>?</a:t>
            </a:r>
            <a:endParaRPr lang="en-US" sz="2400" dirty="0"/>
          </a:p>
        </p:txBody>
      </p:sp>
      <p:sp>
        <p:nvSpPr>
          <p:cNvPr id="6" name="Content Placeholder 2"/>
          <p:cNvSpPr txBox="1">
            <a:spLocks/>
          </p:cNvSpPr>
          <p:nvPr/>
        </p:nvSpPr>
        <p:spPr>
          <a:xfrm>
            <a:off x="466299" y="4648200"/>
            <a:ext cx="8229600" cy="1694595"/>
          </a:xfrm>
          <a:prstGeom prst="rect">
            <a:avLst/>
          </a:prstGeom>
          <a:ln w="50800">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2200" dirty="0"/>
              <a:t>How does the SI determine the success of its efforts to integrate GME into the quality infrastructure?</a:t>
            </a:r>
          </a:p>
          <a:p>
            <a:pPr lvl="0"/>
            <a:r>
              <a:rPr lang="en-US" sz="2200" dirty="0"/>
              <a:t>What areas have the SI identified as opportunities for improvement?</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39</a:t>
            </a:fld>
            <a:endParaRPr lang="en-US"/>
          </a:p>
        </p:txBody>
      </p:sp>
    </p:spTree>
    <p:extLst>
      <p:ext uri="{BB962C8B-B14F-4D97-AF65-F5344CB8AC3E}">
        <p14:creationId xmlns:p14="http://schemas.microsoft.com/office/powerpoint/2010/main" val="9760806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Here?</a:t>
            </a:r>
            <a:endParaRPr lang="en-US" dirty="0"/>
          </a:p>
        </p:txBody>
      </p:sp>
      <p:sp>
        <p:nvSpPr>
          <p:cNvPr id="3" name="Content Placeholder 2"/>
          <p:cNvSpPr>
            <a:spLocks noGrp="1"/>
          </p:cNvSpPr>
          <p:nvPr>
            <p:ph idx="1"/>
          </p:nvPr>
        </p:nvSpPr>
        <p:spPr>
          <a:xfrm>
            <a:off x="457200" y="1752600"/>
            <a:ext cx="8229600" cy="3886200"/>
          </a:xfrm>
        </p:spPr>
        <p:txBody>
          <a:bodyPr/>
          <a:lstStyle/>
          <a:p>
            <a:pPr marL="514350" indent="-514350">
              <a:buFont typeface="+mj-lt"/>
              <a:buAutoNum type="alphaUcPeriod"/>
            </a:pPr>
            <a:r>
              <a:rPr lang="en-US" dirty="0" smtClean="0"/>
              <a:t>Director of Medical Education</a:t>
            </a:r>
          </a:p>
          <a:p>
            <a:pPr marL="514350" indent="-514350">
              <a:buFont typeface="+mj-lt"/>
              <a:buAutoNum type="alphaUcPeriod"/>
            </a:pPr>
            <a:r>
              <a:rPr lang="en-US" dirty="0" smtClean="0"/>
              <a:t>Osteopathic Program Director</a:t>
            </a:r>
          </a:p>
          <a:p>
            <a:pPr marL="514350" indent="-514350">
              <a:buFont typeface="+mj-lt"/>
              <a:buAutoNum type="alphaUcPeriod"/>
            </a:pPr>
            <a:r>
              <a:rPr lang="en-US" dirty="0" smtClean="0"/>
              <a:t>Hospital Executive (such as CEO)</a:t>
            </a:r>
          </a:p>
          <a:p>
            <a:pPr marL="514350" indent="-514350">
              <a:buFont typeface="+mj-lt"/>
              <a:buAutoNum type="alphaUcPeriod"/>
            </a:pPr>
            <a:r>
              <a:rPr lang="en-US" dirty="0" smtClean="0"/>
              <a:t>OPTI Representative</a:t>
            </a:r>
          </a:p>
          <a:p>
            <a:pPr marL="514350" indent="-514350">
              <a:buFont typeface="+mj-lt"/>
              <a:buAutoNum type="alphaUcPeriod"/>
            </a:pPr>
            <a:r>
              <a:rPr lang="en-US" dirty="0" smtClean="0"/>
              <a:t>Program Coordinator</a:t>
            </a:r>
          </a:p>
          <a:p>
            <a:pPr marL="514350" indent="-514350">
              <a:buFont typeface="+mj-lt"/>
              <a:buAutoNum type="alphaUcPeriod"/>
            </a:pPr>
            <a:r>
              <a:rPr lang="en-US" dirty="0" smtClean="0"/>
              <a:t>Osteopathic Resident/Fellow</a:t>
            </a:r>
          </a:p>
          <a:p>
            <a:pPr marL="514350" indent="-514350">
              <a:buFont typeface="+mj-lt"/>
              <a:buAutoNum type="alphaUcPeriod"/>
            </a:pPr>
            <a:r>
              <a:rPr lang="en-US" dirty="0" smtClean="0"/>
              <a:t>Other</a:t>
            </a:r>
          </a:p>
          <a:p>
            <a:pPr marL="514350" indent="-514350">
              <a:buFont typeface="+mj-lt"/>
              <a:buAutoNum type="alphaUcPeriod"/>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4</a:t>
            </a:fld>
            <a:endParaRPr lang="en-US"/>
          </a:p>
        </p:txBody>
      </p:sp>
      <p:pic>
        <p:nvPicPr>
          <p:cNvPr id="6" name="irc_mi" descr="http://www.artesites.com.br/wp-content/uploads/2012/09/question2-300x3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733800"/>
            <a:ext cx="2057400" cy="2057400"/>
          </a:xfrm>
          <a:prstGeom prst="rect">
            <a:avLst/>
          </a:prstGeom>
          <a:noFill/>
          <a:ln>
            <a:noFill/>
          </a:ln>
        </p:spPr>
      </p:pic>
    </p:spTree>
    <p:extLst>
      <p:ext uri="{BB962C8B-B14F-4D97-AF65-F5344CB8AC3E}">
        <p14:creationId xmlns:p14="http://schemas.microsoft.com/office/powerpoint/2010/main" val="31999350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Competence Committee (CCC)</a:t>
            </a:r>
            <a:endParaRPr lang="en-US" dirty="0"/>
          </a:p>
        </p:txBody>
      </p:sp>
      <p:sp>
        <p:nvSpPr>
          <p:cNvPr id="3" name="Content Placeholder 2"/>
          <p:cNvSpPr>
            <a:spLocks noGrp="1"/>
          </p:cNvSpPr>
          <p:nvPr>
            <p:ph idx="1"/>
          </p:nvPr>
        </p:nvSpPr>
        <p:spPr/>
        <p:txBody>
          <a:bodyPr/>
          <a:lstStyle/>
          <a:p>
            <a:r>
              <a:rPr lang="en-US" dirty="0" smtClean="0"/>
              <a:t>Review resident evaluations semi-annually</a:t>
            </a:r>
          </a:p>
          <a:p>
            <a:pPr marL="0" indent="0">
              <a:buNone/>
            </a:pPr>
            <a:endParaRPr lang="en-US" dirty="0" smtClean="0"/>
          </a:p>
          <a:p>
            <a:r>
              <a:rPr lang="en-US" dirty="0" smtClean="0"/>
              <a:t>Prepare and assure the reporting of Milestones evaluations of each resident semi-annually to ACGME</a:t>
            </a:r>
          </a:p>
          <a:p>
            <a:pPr marL="0" indent="0">
              <a:buNone/>
            </a:pPr>
            <a:endParaRPr lang="en-US" dirty="0" smtClean="0"/>
          </a:p>
          <a:p>
            <a:r>
              <a:rPr lang="en-US" dirty="0" smtClean="0"/>
              <a:t>Advise the PD on resident progress including promotion, remediation and dismissal</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40</a:t>
            </a:fld>
            <a:endParaRPr lang="en-US"/>
          </a:p>
        </p:txBody>
      </p:sp>
    </p:spTree>
    <p:extLst>
      <p:ext uri="{BB962C8B-B14F-4D97-AF65-F5344CB8AC3E}">
        <p14:creationId xmlns:p14="http://schemas.microsoft.com/office/powerpoint/2010/main" val="5885167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Competence </a:t>
            </a:r>
            <a:r>
              <a:rPr lang="en-US" dirty="0" smtClean="0"/>
              <a:t>Committee</a:t>
            </a:r>
            <a:endParaRPr lang="en-US" dirty="0"/>
          </a:p>
        </p:txBody>
      </p:sp>
      <p:sp>
        <p:nvSpPr>
          <p:cNvPr id="3" name="Content Placeholder 2"/>
          <p:cNvSpPr>
            <a:spLocks noGrp="1"/>
          </p:cNvSpPr>
          <p:nvPr>
            <p:ph idx="1"/>
          </p:nvPr>
        </p:nvSpPr>
        <p:spPr/>
        <p:txBody>
          <a:bodyPr/>
          <a:lstStyle/>
          <a:p>
            <a:r>
              <a:rPr lang="en-US" dirty="0" smtClean="0"/>
              <a:t>PD appoints CCC</a:t>
            </a:r>
          </a:p>
          <a:p>
            <a:r>
              <a:rPr lang="en-US" dirty="0" smtClean="0"/>
              <a:t>Minimum of 3 program faculty</a:t>
            </a:r>
          </a:p>
          <a:p>
            <a:endParaRPr lang="en-US" dirty="0"/>
          </a:p>
          <a:p>
            <a:pPr marL="0" indent="0">
              <a:buNone/>
            </a:pPr>
            <a:r>
              <a:rPr lang="en-US" u="sng" dirty="0" smtClean="0"/>
              <a:t>Eligible but not required</a:t>
            </a:r>
          </a:p>
          <a:p>
            <a:r>
              <a:rPr lang="en-US" dirty="0" smtClean="0"/>
              <a:t>Faculty from other programs</a:t>
            </a:r>
          </a:p>
          <a:p>
            <a:r>
              <a:rPr lang="en-US" dirty="0" smtClean="0"/>
              <a:t>Non-physician members of the healthcare team</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41</a:t>
            </a:fld>
            <a:endParaRPr lang="en-US"/>
          </a:p>
        </p:txBody>
      </p:sp>
      <p:pic>
        <p:nvPicPr>
          <p:cNvPr id="6" name="yui_3_3_0_1_13639862961822036" descr="http://ts3.mm.bing.net/th?id=H.4922600366014926&amp;amp;pid=15.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057400"/>
            <a:ext cx="1759994" cy="1718310"/>
          </a:xfrm>
          <a:prstGeom prst="rect">
            <a:avLst/>
          </a:prstGeom>
          <a:noFill/>
          <a:ln>
            <a:noFill/>
          </a:ln>
        </p:spPr>
      </p:pic>
    </p:spTree>
    <p:extLst>
      <p:ext uri="{BB962C8B-B14F-4D97-AF65-F5344CB8AC3E}">
        <p14:creationId xmlns:p14="http://schemas.microsoft.com/office/powerpoint/2010/main" val="37403704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Competence </a:t>
            </a:r>
            <a:r>
              <a:rPr lang="en-US" dirty="0" smtClean="0"/>
              <a:t>Committee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5821424"/>
              </p:ext>
            </p:extLst>
          </p:nvPr>
        </p:nvGraphicFramePr>
        <p:xfrm>
          <a:off x="457200" y="21336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42</a:t>
            </a:fld>
            <a:endParaRPr lang="en-US"/>
          </a:p>
        </p:txBody>
      </p:sp>
    </p:spTree>
    <p:extLst>
      <p:ext uri="{BB962C8B-B14F-4D97-AF65-F5344CB8AC3E}">
        <p14:creationId xmlns:p14="http://schemas.microsoft.com/office/powerpoint/2010/main" val="411795147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creen Shot 2015-03-23 at 11.44.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81000"/>
            <a:ext cx="7391400" cy="5974715"/>
          </a:xfrm>
          <a:prstGeom prst="rect">
            <a:avLst/>
          </a:prstGeom>
        </p:spPr>
      </p:pic>
    </p:spTree>
    <p:extLst>
      <p:ext uri="{BB962C8B-B14F-4D97-AF65-F5344CB8AC3E}">
        <p14:creationId xmlns:p14="http://schemas.microsoft.com/office/powerpoint/2010/main" val="12565723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5-03-23 at 11.4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33400"/>
            <a:ext cx="7192687" cy="5922489"/>
          </a:xfrm>
          <a:prstGeom prst="rect">
            <a:avLst/>
          </a:prstGeom>
        </p:spPr>
      </p:pic>
    </p:spTree>
    <p:extLst>
      <p:ext uri="{BB962C8B-B14F-4D97-AF65-F5344CB8AC3E}">
        <p14:creationId xmlns:p14="http://schemas.microsoft.com/office/powerpoint/2010/main" val="37481998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5-03-23 at 11.44.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8800"/>
            <a:ext cx="7634885" cy="2632719"/>
          </a:xfrm>
          <a:prstGeom prst="rect">
            <a:avLst/>
          </a:prstGeom>
        </p:spPr>
      </p:pic>
    </p:spTree>
    <p:extLst>
      <p:ext uri="{BB962C8B-B14F-4D97-AF65-F5344CB8AC3E}">
        <p14:creationId xmlns:p14="http://schemas.microsoft.com/office/powerpoint/2010/main" val="242602923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Evaluation Committee (PEC)</a:t>
            </a:r>
            <a:endParaRPr lang="en-US" dirty="0"/>
          </a:p>
        </p:txBody>
      </p:sp>
      <p:sp>
        <p:nvSpPr>
          <p:cNvPr id="3" name="Content Placeholder 2"/>
          <p:cNvSpPr>
            <a:spLocks noGrp="1"/>
          </p:cNvSpPr>
          <p:nvPr>
            <p:ph idx="1"/>
          </p:nvPr>
        </p:nvSpPr>
        <p:spPr/>
        <p:txBody>
          <a:bodyPr/>
          <a:lstStyle/>
          <a:p>
            <a:endParaRPr lang="en-US" dirty="0" smtClean="0"/>
          </a:p>
          <a:p>
            <a:r>
              <a:rPr lang="en-US" dirty="0" smtClean="0"/>
              <a:t>PD appoints PEC</a:t>
            </a:r>
          </a:p>
          <a:p>
            <a:pPr marL="0" indent="0">
              <a:buNone/>
            </a:pPr>
            <a:endParaRPr lang="en-US" dirty="0" smtClean="0"/>
          </a:p>
          <a:p>
            <a:r>
              <a:rPr lang="en-US" dirty="0" smtClean="0"/>
              <a:t>Minimum of 2 program faculty and 1 resident</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46</a:t>
            </a:fld>
            <a:endParaRPr lang="en-US"/>
          </a:p>
        </p:txBody>
      </p:sp>
      <p:pic>
        <p:nvPicPr>
          <p:cNvPr id="6" name="irc_mi" descr="http://us.cdn2.123rf.com/168nwm/coramax/coramax1209/coramax120900147/15225856-3d-people--man-person-with-a-ruler-and-a-pencil.jpg"/>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67200"/>
            <a:ext cx="1985433" cy="1914525"/>
          </a:xfrm>
          <a:prstGeom prst="rect">
            <a:avLst/>
          </a:prstGeom>
          <a:noFill/>
          <a:ln>
            <a:noFill/>
          </a:ln>
        </p:spPr>
      </p:pic>
    </p:spTree>
    <p:extLst>
      <p:ext uri="{BB962C8B-B14F-4D97-AF65-F5344CB8AC3E}">
        <p14:creationId xmlns:p14="http://schemas.microsoft.com/office/powerpoint/2010/main" val="40099468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Evaluation Committee</a:t>
            </a:r>
          </a:p>
        </p:txBody>
      </p:sp>
      <p:sp>
        <p:nvSpPr>
          <p:cNvPr id="3" name="Content Placeholder 2"/>
          <p:cNvSpPr>
            <a:spLocks noGrp="1"/>
          </p:cNvSpPr>
          <p:nvPr>
            <p:ph idx="1"/>
          </p:nvPr>
        </p:nvSpPr>
        <p:spPr/>
        <p:txBody>
          <a:bodyPr>
            <a:normAutofit/>
          </a:bodyPr>
          <a:lstStyle/>
          <a:p>
            <a:r>
              <a:rPr lang="en-US" dirty="0" smtClean="0"/>
              <a:t>Planning, developing, implementing and evaluating educational activities of program</a:t>
            </a:r>
          </a:p>
          <a:p>
            <a:r>
              <a:rPr lang="en-US" dirty="0" smtClean="0"/>
              <a:t>Reviewing and making recommendations for revision of competency-based curriculum goals/objectives</a:t>
            </a:r>
          </a:p>
          <a:p>
            <a:r>
              <a:rPr lang="en-US" dirty="0" smtClean="0"/>
              <a:t>Addressing areas of non-compliance with ACGME standards</a:t>
            </a:r>
          </a:p>
          <a:p>
            <a:r>
              <a:rPr lang="en-US" dirty="0" smtClean="0"/>
              <a:t>Reviewing program annually using evaluations of faculty, residents, and others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47</a:t>
            </a:fld>
            <a:endParaRPr lang="en-US"/>
          </a:p>
        </p:txBody>
      </p:sp>
    </p:spTree>
    <p:extLst>
      <p:ext uri="{BB962C8B-B14F-4D97-AF65-F5344CB8AC3E}">
        <p14:creationId xmlns:p14="http://schemas.microsoft.com/office/powerpoint/2010/main" val="203957416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Program Evaluation (APE)</a:t>
            </a:r>
            <a:endParaRPr lang="en-US" dirty="0"/>
          </a:p>
        </p:txBody>
      </p:sp>
      <p:sp>
        <p:nvSpPr>
          <p:cNvPr id="3" name="Content Placeholder 2"/>
          <p:cNvSpPr>
            <a:spLocks noGrp="1"/>
          </p:cNvSpPr>
          <p:nvPr>
            <p:ph idx="1"/>
          </p:nvPr>
        </p:nvSpPr>
        <p:spPr/>
        <p:txBody>
          <a:bodyPr/>
          <a:lstStyle/>
          <a:p>
            <a:endParaRPr lang="en-US" dirty="0" smtClean="0"/>
          </a:p>
          <a:p>
            <a:r>
              <a:rPr lang="en-US" dirty="0" smtClean="0"/>
              <a:t>Formal, systematic evaluation of curriculum</a:t>
            </a:r>
          </a:p>
          <a:p>
            <a:pPr marL="0" indent="0">
              <a:buNone/>
            </a:pPr>
            <a:endParaRPr lang="en-US" dirty="0" smtClean="0"/>
          </a:p>
          <a:p>
            <a:r>
              <a:rPr lang="en-US" dirty="0" smtClean="0"/>
              <a:t>Minimum annually</a:t>
            </a:r>
          </a:p>
          <a:p>
            <a:pPr marL="0" indent="0">
              <a:buNone/>
            </a:pPr>
            <a:endParaRPr lang="en-US" dirty="0" smtClean="0"/>
          </a:p>
          <a:p>
            <a:r>
              <a:rPr lang="en-US" dirty="0" smtClean="0"/>
              <a:t>Written report</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48</a:t>
            </a:fld>
            <a:endParaRPr lang="en-US"/>
          </a:p>
        </p:txBody>
      </p:sp>
      <p:pic>
        <p:nvPicPr>
          <p:cNvPr id="6" name="irc_mi" descr="http://www.frontup4impact.com/mod/file/thumbnail.php?file_guid=8907&amp;size=large&amp;icontime=13450392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505200"/>
            <a:ext cx="2073592" cy="2086109"/>
          </a:xfrm>
          <a:prstGeom prst="rect">
            <a:avLst/>
          </a:prstGeom>
          <a:noFill/>
          <a:ln>
            <a:noFill/>
          </a:ln>
        </p:spPr>
      </p:pic>
    </p:spTree>
    <p:extLst>
      <p:ext uri="{BB962C8B-B14F-4D97-AF65-F5344CB8AC3E}">
        <p14:creationId xmlns:p14="http://schemas.microsoft.com/office/powerpoint/2010/main" val="15487270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Program Evaluation</a:t>
            </a:r>
          </a:p>
        </p:txBody>
      </p:sp>
      <p:sp>
        <p:nvSpPr>
          <p:cNvPr id="3" name="Content Placeholder 2"/>
          <p:cNvSpPr>
            <a:spLocks noGrp="1"/>
          </p:cNvSpPr>
          <p:nvPr>
            <p:ph idx="1"/>
          </p:nvPr>
        </p:nvSpPr>
        <p:spPr/>
        <p:txBody>
          <a:bodyPr/>
          <a:lstStyle/>
          <a:p>
            <a:endParaRPr lang="en-US" dirty="0" smtClean="0"/>
          </a:p>
          <a:p>
            <a:r>
              <a:rPr lang="en-US" dirty="0" smtClean="0"/>
              <a:t>Resident performance</a:t>
            </a:r>
          </a:p>
          <a:p>
            <a:r>
              <a:rPr lang="en-US" dirty="0" smtClean="0"/>
              <a:t>Faculty development</a:t>
            </a:r>
          </a:p>
          <a:p>
            <a:r>
              <a:rPr lang="en-US" dirty="0" smtClean="0"/>
              <a:t>Graduate performance</a:t>
            </a:r>
          </a:p>
          <a:p>
            <a:r>
              <a:rPr lang="en-US" dirty="0" smtClean="0"/>
              <a:t>Program quality</a:t>
            </a:r>
          </a:p>
          <a:p>
            <a:r>
              <a:rPr lang="en-US" dirty="0" smtClean="0"/>
              <a:t>Progress on previous year’s action plan</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49</a:t>
            </a:fld>
            <a:endParaRPr lang="en-US"/>
          </a:p>
        </p:txBody>
      </p:sp>
      <p:pic>
        <p:nvPicPr>
          <p:cNvPr id="6" name="irc_mi" descr="http://denahein.files.wordpress.com/2009/07/fotolia_6135201_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953000"/>
            <a:ext cx="5943600" cy="1117600"/>
          </a:xfrm>
          <a:prstGeom prst="rect">
            <a:avLst/>
          </a:prstGeom>
          <a:noFill/>
          <a:ln>
            <a:noFill/>
          </a:ln>
        </p:spPr>
      </p:pic>
    </p:spTree>
    <p:extLst>
      <p:ext uri="{BB962C8B-B14F-4D97-AF65-F5344CB8AC3E}">
        <p14:creationId xmlns:p14="http://schemas.microsoft.com/office/powerpoint/2010/main" val="29902992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You </a:t>
            </a:r>
            <a:r>
              <a:rPr lang="en-US" u="sng" dirty="0" smtClean="0"/>
              <a:t>Most</a:t>
            </a:r>
            <a:r>
              <a:rPr lang="en-US" dirty="0" smtClean="0"/>
              <a:t> Interested in Hearing About Today?</a:t>
            </a:r>
            <a:endParaRPr lang="en-US" dirty="0"/>
          </a:p>
        </p:txBody>
      </p:sp>
      <p:sp>
        <p:nvSpPr>
          <p:cNvPr id="3" name="Content Placeholder 2"/>
          <p:cNvSpPr>
            <a:spLocks noGrp="1"/>
          </p:cNvSpPr>
          <p:nvPr>
            <p:ph idx="1"/>
          </p:nvPr>
        </p:nvSpPr>
        <p:spPr>
          <a:xfrm>
            <a:off x="457200" y="1905000"/>
            <a:ext cx="8229600" cy="4525963"/>
          </a:xfrm>
        </p:spPr>
        <p:txBody>
          <a:bodyPr/>
          <a:lstStyle/>
          <a:p>
            <a:pPr marL="514350" indent="-514350">
              <a:buFont typeface="+mj-lt"/>
              <a:buAutoNum type="alphaUcPeriod"/>
            </a:pPr>
            <a:r>
              <a:rPr lang="en-US" dirty="0" smtClean="0"/>
              <a:t>ACGME Accreditation Process for AOA-approved programs</a:t>
            </a:r>
          </a:p>
          <a:p>
            <a:pPr marL="514350" indent="-514350">
              <a:buFont typeface="+mj-lt"/>
              <a:buAutoNum type="alphaUcPeriod"/>
            </a:pPr>
            <a:r>
              <a:rPr lang="en-US" dirty="0" smtClean="0"/>
              <a:t>Institutional Accreditation</a:t>
            </a:r>
          </a:p>
          <a:p>
            <a:pPr marL="514350" indent="-514350">
              <a:buFont typeface="+mj-lt"/>
              <a:buAutoNum type="alphaUcPeriod"/>
            </a:pPr>
            <a:r>
              <a:rPr lang="en-US" dirty="0" smtClean="0"/>
              <a:t>Program Accreditation</a:t>
            </a:r>
          </a:p>
          <a:p>
            <a:pPr marL="514350" indent="-514350">
              <a:buFont typeface="+mj-lt"/>
              <a:buAutoNum type="alphaUcPeriod"/>
            </a:pPr>
            <a:r>
              <a:rPr lang="en-US" dirty="0" smtClean="0"/>
              <a:t>Next Accreditation System (NAS)</a:t>
            </a:r>
          </a:p>
          <a:p>
            <a:pPr marL="514350" indent="-514350">
              <a:buFont typeface="+mj-lt"/>
              <a:buAutoNum type="alphaUcPeriod"/>
            </a:pPr>
            <a:r>
              <a:rPr lang="en-US" dirty="0" smtClean="0"/>
              <a:t>Clinical Learning Environment Review (CLER)</a:t>
            </a:r>
          </a:p>
          <a:p>
            <a:pPr marL="514350" indent="-514350">
              <a:buFont typeface="+mj-lt"/>
              <a:buAutoNum type="alphaUcPeriod"/>
            </a:pPr>
            <a:r>
              <a:rPr lang="en-US" dirty="0" smtClean="0"/>
              <a:t>Milestones</a:t>
            </a:r>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5</a:t>
            </a:fld>
            <a:endParaRPr lang="en-US"/>
          </a:p>
        </p:txBody>
      </p:sp>
    </p:spTree>
    <p:extLst>
      <p:ext uri="{BB962C8B-B14F-4D97-AF65-F5344CB8AC3E}">
        <p14:creationId xmlns:p14="http://schemas.microsoft.com/office/powerpoint/2010/main" val="190072463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  Resident Performance</a:t>
            </a:r>
            <a:endParaRPr lang="en-US" dirty="0"/>
          </a:p>
        </p:txBody>
      </p:sp>
      <p:sp>
        <p:nvSpPr>
          <p:cNvPr id="3" name="Content Placeholder 2"/>
          <p:cNvSpPr>
            <a:spLocks noGrp="1"/>
          </p:cNvSpPr>
          <p:nvPr>
            <p:ph idx="1"/>
          </p:nvPr>
        </p:nvSpPr>
        <p:spPr/>
        <p:txBody>
          <a:bodyPr/>
          <a:lstStyle/>
          <a:p>
            <a:r>
              <a:rPr lang="en-US" dirty="0" smtClean="0"/>
              <a:t>In-house exams</a:t>
            </a:r>
          </a:p>
          <a:p>
            <a:pPr marL="0" indent="0">
              <a:buNone/>
            </a:pPr>
            <a:endParaRPr lang="en-US" dirty="0" smtClean="0"/>
          </a:p>
          <a:p>
            <a:r>
              <a:rPr lang="en-US" dirty="0" smtClean="0"/>
              <a:t>Scholarly activity</a:t>
            </a:r>
          </a:p>
          <a:p>
            <a:pPr marL="0" indent="0">
              <a:buNone/>
            </a:pPr>
            <a:endParaRPr lang="en-US" dirty="0" smtClean="0"/>
          </a:p>
          <a:p>
            <a:r>
              <a:rPr lang="en-US" dirty="0" smtClean="0"/>
              <a:t>Resident involvement in QI</a:t>
            </a:r>
          </a:p>
          <a:p>
            <a:pPr marL="0" indent="0">
              <a:buNone/>
            </a:pPr>
            <a:endParaRPr lang="en-US" dirty="0" smtClean="0"/>
          </a:p>
          <a:p>
            <a:r>
              <a:rPr lang="en-US" dirty="0" smtClean="0"/>
              <a:t>Resident involvement in committees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50</a:t>
            </a:fld>
            <a:endParaRPr lang="en-US"/>
          </a:p>
        </p:txBody>
      </p:sp>
    </p:spTree>
    <p:extLst>
      <p:ext uri="{BB962C8B-B14F-4D97-AF65-F5344CB8AC3E}">
        <p14:creationId xmlns:p14="http://schemas.microsoft.com/office/powerpoint/2010/main" val="11940820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  Faculty Development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Evaluation of faculty development programs held</a:t>
            </a:r>
          </a:p>
          <a:p>
            <a:pPr marL="0" indent="0">
              <a:buNone/>
            </a:pPr>
            <a:endParaRPr lang="en-US" dirty="0" smtClean="0"/>
          </a:p>
          <a:p>
            <a:r>
              <a:rPr lang="en-US" dirty="0" smtClean="0"/>
              <a:t>Suggested topics of interest</a:t>
            </a:r>
          </a:p>
          <a:p>
            <a:pPr marL="0" indent="0">
              <a:buNone/>
            </a:pPr>
            <a:endParaRPr lang="en-US" dirty="0" smtClean="0"/>
          </a:p>
          <a:p>
            <a:r>
              <a:rPr lang="en-US" dirty="0" smtClean="0"/>
              <a:t>Needs assessment</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51</a:t>
            </a:fld>
            <a:endParaRPr lang="en-US"/>
          </a:p>
        </p:txBody>
      </p:sp>
      <p:pic>
        <p:nvPicPr>
          <p:cNvPr id="6" name="irc_mi" descr="http://us.cdn1.123rf.com/168nwm/cherezoff/cherezoff1211/cherezoff121100004/16201491-3d-human-with-a-pointer-isolated-on-white-background.jpg"/>
          <p:cNvPicPr/>
          <p:nvPr/>
        </p:nvPicPr>
        <p:blipFill>
          <a:blip r:embed="rId2">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a:stretch>
            <a:fillRect/>
          </a:stretch>
        </p:blipFill>
        <p:spPr bwMode="auto">
          <a:xfrm>
            <a:off x="6019800" y="3810000"/>
            <a:ext cx="1652588" cy="1866900"/>
          </a:xfrm>
          <a:prstGeom prst="rect">
            <a:avLst/>
          </a:prstGeom>
          <a:noFill/>
          <a:ln>
            <a:noFill/>
          </a:ln>
        </p:spPr>
      </p:pic>
    </p:spTree>
    <p:extLst>
      <p:ext uri="{BB962C8B-B14F-4D97-AF65-F5344CB8AC3E}">
        <p14:creationId xmlns:p14="http://schemas.microsoft.com/office/powerpoint/2010/main" val="30244378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  Graduate Performance</a:t>
            </a:r>
            <a:endParaRPr lang="en-US" dirty="0"/>
          </a:p>
        </p:txBody>
      </p:sp>
      <p:sp>
        <p:nvSpPr>
          <p:cNvPr id="3" name="Content Placeholder 2"/>
          <p:cNvSpPr>
            <a:spLocks noGrp="1"/>
          </p:cNvSpPr>
          <p:nvPr>
            <p:ph idx="1"/>
          </p:nvPr>
        </p:nvSpPr>
        <p:spPr/>
        <p:txBody>
          <a:bodyPr/>
          <a:lstStyle/>
          <a:p>
            <a:endParaRPr lang="en-US" dirty="0" smtClean="0"/>
          </a:p>
          <a:p>
            <a:r>
              <a:rPr lang="en-US" dirty="0" smtClean="0"/>
              <a:t>80% of residents completing training in last 3 years must have taken certifying exam</a:t>
            </a:r>
          </a:p>
          <a:p>
            <a:pPr marL="0" indent="0">
              <a:buNone/>
            </a:pPr>
            <a:endParaRPr lang="en-US" dirty="0" smtClean="0"/>
          </a:p>
          <a:p>
            <a:r>
              <a:rPr lang="en-US" dirty="0" smtClean="0"/>
              <a:t>Must achieve a minimum 80% pass rate for first-time test takers in most recent 3-year period</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52</a:t>
            </a:fld>
            <a:endParaRPr lang="en-US"/>
          </a:p>
        </p:txBody>
      </p:sp>
    </p:spTree>
    <p:extLst>
      <p:ext uri="{BB962C8B-B14F-4D97-AF65-F5344CB8AC3E}">
        <p14:creationId xmlns:p14="http://schemas.microsoft.com/office/powerpoint/2010/main" val="30631612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  Program Quality</a:t>
            </a:r>
            <a:endParaRPr lang="en-US" dirty="0"/>
          </a:p>
        </p:txBody>
      </p:sp>
      <p:sp>
        <p:nvSpPr>
          <p:cNvPr id="3" name="Content Placeholder 2"/>
          <p:cNvSpPr>
            <a:spLocks noGrp="1"/>
          </p:cNvSpPr>
          <p:nvPr>
            <p:ph idx="1"/>
          </p:nvPr>
        </p:nvSpPr>
        <p:spPr/>
        <p:txBody>
          <a:bodyPr/>
          <a:lstStyle/>
          <a:p>
            <a:endParaRPr lang="en-US" dirty="0" smtClean="0"/>
          </a:p>
          <a:p>
            <a:r>
              <a:rPr lang="en-US" dirty="0" smtClean="0"/>
              <a:t>Resident/faculty program evaluation</a:t>
            </a:r>
          </a:p>
          <a:p>
            <a:pPr marL="0" indent="0">
              <a:buNone/>
            </a:pPr>
            <a:endParaRPr lang="en-US" dirty="0" smtClean="0"/>
          </a:p>
          <a:p>
            <a:r>
              <a:rPr lang="en-US" dirty="0" smtClean="0"/>
              <a:t>Resident/faculty surveys</a:t>
            </a:r>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53</a:t>
            </a:fld>
            <a:endParaRPr lang="en-US"/>
          </a:p>
        </p:txBody>
      </p:sp>
      <p:pic>
        <p:nvPicPr>
          <p:cNvPr id="6" name="Picture 5" descr="http://eagnews.org/wp-content/uploads/2012/08/Evaluat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810000"/>
            <a:ext cx="2799421" cy="1843088"/>
          </a:xfrm>
          <a:prstGeom prst="rect">
            <a:avLst/>
          </a:prstGeom>
          <a:noFill/>
          <a:extLst/>
        </p:spPr>
      </p:pic>
    </p:spTree>
    <p:extLst>
      <p:ext uri="{BB962C8B-B14F-4D97-AF65-F5344CB8AC3E}">
        <p14:creationId xmlns:p14="http://schemas.microsoft.com/office/powerpoint/2010/main" val="428539233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Program Evaluation</a:t>
            </a:r>
          </a:p>
        </p:txBody>
      </p:sp>
      <p:sp>
        <p:nvSpPr>
          <p:cNvPr id="3" name="Content Placeholder 2"/>
          <p:cNvSpPr>
            <a:spLocks noGrp="1"/>
          </p:cNvSpPr>
          <p:nvPr>
            <p:ph idx="1"/>
          </p:nvPr>
        </p:nvSpPr>
        <p:spPr/>
        <p:txBody>
          <a:bodyPr/>
          <a:lstStyle/>
          <a:p>
            <a:endParaRPr lang="en-US" dirty="0" smtClean="0"/>
          </a:p>
          <a:p>
            <a:r>
              <a:rPr lang="en-US" dirty="0" smtClean="0"/>
              <a:t>PEC prepare a written report including action plan(s) for areas of improvement</a:t>
            </a:r>
          </a:p>
          <a:p>
            <a:pPr marL="0" indent="0">
              <a:buNone/>
            </a:pPr>
            <a:endParaRPr lang="en-US" dirty="0" smtClean="0"/>
          </a:p>
          <a:p>
            <a:r>
              <a:rPr lang="en-US" dirty="0" smtClean="0"/>
              <a:t>Action plan reviewed and approved by faculty</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54</a:t>
            </a:fld>
            <a:endParaRPr lang="en-US"/>
          </a:p>
        </p:txBody>
      </p:sp>
    </p:spTree>
    <p:extLst>
      <p:ext uri="{BB962C8B-B14F-4D97-AF65-F5344CB8AC3E}">
        <p14:creationId xmlns:p14="http://schemas.microsoft.com/office/powerpoint/2010/main" val="325288773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3" name="Content Placeholder 2"/>
          <p:cNvSpPr>
            <a:spLocks noGrp="1"/>
          </p:cNvSpPr>
          <p:nvPr>
            <p:ph idx="1"/>
          </p:nvPr>
        </p:nvSpPr>
        <p:spPr/>
        <p:txBody>
          <a:bodyPr/>
          <a:lstStyle/>
          <a:p>
            <a:r>
              <a:rPr lang="en-US" dirty="0" smtClean="0"/>
              <a:t>Competency-based developmental outcomes</a:t>
            </a:r>
          </a:p>
          <a:p>
            <a:pPr lvl="1"/>
            <a:r>
              <a:rPr lang="en-US" dirty="0"/>
              <a:t>Knowledge</a:t>
            </a:r>
          </a:p>
          <a:p>
            <a:pPr lvl="1"/>
            <a:r>
              <a:rPr lang="en-US" dirty="0"/>
              <a:t>Skills</a:t>
            </a:r>
          </a:p>
          <a:p>
            <a:pPr lvl="1"/>
            <a:r>
              <a:rPr lang="en-US" dirty="0"/>
              <a:t>Attitudes</a:t>
            </a:r>
          </a:p>
          <a:p>
            <a:pPr lvl="1"/>
            <a:r>
              <a:rPr lang="en-US" dirty="0" smtClean="0"/>
              <a:t>Performance</a:t>
            </a:r>
          </a:p>
          <a:p>
            <a:pPr marL="457200" lvl="1" indent="0">
              <a:buNone/>
            </a:pPr>
            <a:endParaRPr lang="en-US" dirty="0" smtClean="0"/>
          </a:p>
          <a:p>
            <a:r>
              <a:rPr lang="en-US" dirty="0" smtClean="0"/>
              <a:t>Designed to help programs produce highly competent physicians</a:t>
            </a:r>
          </a:p>
          <a:p>
            <a:pPr lvl="1"/>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55</a:t>
            </a:fld>
            <a:endParaRPr lang="en-US"/>
          </a:p>
        </p:txBody>
      </p:sp>
      <p:pic>
        <p:nvPicPr>
          <p:cNvPr id="6" name="irc_mi" descr="http://www.webolutions.com/images/events/eventphoto_134.jpg"/>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667000"/>
            <a:ext cx="2009775" cy="1517603"/>
          </a:xfrm>
          <a:prstGeom prst="rect">
            <a:avLst/>
          </a:prstGeom>
          <a:noFill/>
          <a:ln>
            <a:noFill/>
          </a:ln>
        </p:spPr>
      </p:pic>
    </p:spTree>
    <p:extLst>
      <p:ext uri="{BB962C8B-B14F-4D97-AF65-F5344CB8AC3E}">
        <p14:creationId xmlns:p14="http://schemas.microsoft.com/office/powerpoint/2010/main" val="17029951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3" name="Content Placeholder 2"/>
          <p:cNvSpPr>
            <a:spLocks noGrp="1"/>
          </p:cNvSpPr>
          <p:nvPr>
            <p:ph idx="1"/>
          </p:nvPr>
        </p:nvSpPr>
        <p:spPr/>
        <p:txBody>
          <a:bodyPr>
            <a:normAutofit/>
          </a:bodyPr>
          <a:lstStyle/>
          <a:p>
            <a:r>
              <a:rPr lang="en-US" dirty="0" smtClean="0"/>
              <a:t>Descriptive developmental framework for CCCs</a:t>
            </a:r>
          </a:p>
          <a:p>
            <a:pPr marL="0" indent="0">
              <a:buNone/>
            </a:pPr>
            <a:endParaRPr lang="en-US" dirty="0" smtClean="0"/>
          </a:p>
          <a:p>
            <a:r>
              <a:rPr lang="en-US" dirty="0" smtClean="0"/>
              <a:t>Early identification of struggling residents</a:t>
            </a:r>
          </a:p>
          <a:p>
            <a:pPr marL="0" indent="0">
              <a:buNone/>
            </a:pPr>
            <a:endParaRPr lang="en-US" dirty="0" smtClean="0"/>
          </a:p>
          <a:p>
            <a:r>
              <a:rPr lang="en-US" dirty="0" smtClean="0"/>
              <a:t>Increase transparency of resident performance expectations</a:t>
            </a:r>
          </a:p>
          <a:p>
            <a:pPr marL="0" indent="0">
              <a:buNone/>
            </a:pPr>
            <a:endParaRPr lang="en-US" dirty="0" smtClean="0"/>
          </a:p>
          <a:p>
            <a:r>
              <a:rPr lang="en-US" dirty="0" smtClean="0"/>
              <a:t>Better feedback for professional development</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56</a:t>
            </a:fld>
            <a:endParaRPr lang="en-US"/>
          </a:p>
        </p:txBody>
      </p:sp>
    </p:spTree>
    <p:extLst>
      <p:ext uri="{BB962C8B-B14F-4D97-AF65-F5344CB8AC3E}">
        <p14:creationId xmlns:p14="http://schemas.microsoft.com/office/powerpoint/2010/main" val="398362865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pic>
        <p:nvPicPr>
          <p:cNvPr id="10" name="Picture 9" descr="Screen Shot 2015-03-14 at 9.34.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6700"/>
            <a:ext cx="9144000" cy="3775046"/>
          </a:xfrm>
          <a:prstGeom prst="rect">
            <a:avLst/>
          </a:prstGeom>
        </p:spPr>
      </p:pic>
      <p:sp>
        <p:nvSpPr>
          <p:cNvPr id="11" name="Multiply 10"/>
          <p:cNvSpPr/>
          <p:nvPr/>
        </p:nvSpPr>
        <p:spPr>
          <a:xfrm>
            <a:off x="2895600" y="4495800"/>
            <a:ext cx="609600" cy="53340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4" name="Slide Number Placeholder 3"/>
          <p:cNvSpPr>
            <a:spLocks noGrp="1"/>
          </p:cNvSpPr>
          <p:nvPr>
            <p:ph type="sldNum" sz="quarter" idx="10"/>
          </p:nvPr>
        </p:nvSpPr>
        <p:spPr/>
        <p:txBody>
          <a:bodyPr/>
          <a:lstStyle/>
          <a:p>
            <a:fld id="{008141E7-5D84-40B1-9E55-E5DDB3248242}" type="slidenum">
              <a:rPr lang="en-US" smtClean="0"/>
              <a:t>57</a:t>
            </a:fld>
            <a:endParaRPr lang="en-US"/>
          </a:p>
        </p:txBody>
      </p:sp>
    </p:spTree>
    <p:extLst>
      <p:ext uri="{BB962C8B-B14F-4D97-AF65-F5344CB8AC3E}">
        <p14:creationId xmlns:p14="http://schemas.microsoft.com/office/powerpoint/2010/main" val="299223063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3" name="Content Placeholder 2"/>
          <p:cNvSpPr>
            <a:spLocks noGrp="1"/>
          </p:cNvSpPr>
          <p:nvPr>
            <p:ph idx="1"/>
          </p:nvPr>
        </p:nvSpPr>
        <p:spPr/>
        <p:txBody>
          <a:bodyPr/>
          <a:lstStyle/>
          <a:p>
            <a:r>
              <a:rPr lang="en-US" dirty="0" smtClean="0"/>
              <a:t>Reported to ACGME semi-annually</a:t>
            </a:r>
          </a:p>
          <a:p>
            <a:pPr marL="0" indent="0">
              <a:buNone/>
            </a:pPr>
            <a:endParaRPr lang="en-US" dirty="0" smtClean="0"/>
          </a:p>
          <a:p>
            <a:r>
              <a:rPr lang="en-US" dirty="0" smtClean="0"/>
              <a:t>Incorporate into semi-annual resident reviews</a:t>
            </a:r>
          </a:p>
          <a:p>
            <a:pPr marL="0" indent="0">
              <a:buNone/>
            </a:pPr>
            <a:endParaRPr lang="en-US" dirty="0" smtClean="0"/>
          </a:p>
          <a:p>
            <a:r>
              <a:rPr lang="en-US" dirty="0" smtClean="0"/>
              <a:t>SHARE with residents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58</a:t>
            </a:fld>
            <a:endParaRPr lang="en-US"/>
          </a:p>
        </p:txBody>
      </p:sp>
      <p:pic>
        <p:nvPicPr>
          <p:cNvPr id="6" name="irc_mi" descr="http://sr.photos2.fotosearch.com/bthumb/CSP/CSP990/k9922648.jpg"/>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038600"/>
            <a:ext cx="2228850" cy="1951932"/>
          </a:xfrm>
          <a:prstGeom prst="rect">
            <a:avLst/>
          </a:prstGeom>
          <a:noFill/>
          <a:ln>
            <a:noFill/>
          </a:ln>
        </p:spPr>
      </p:pic>
    </p:spTree>
    <p:extLst>
      <p:ext uri="{BB962C8B-B14F-4D97-AF65-F5344CB8AC3E}">
        <p14:creationId xmlns:p14="http://schemas.microsoft.com/office/powerpoint/2010/main" val="421652257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Residency Review Committees (RRCs)</a:t>
            </a:r>
            <a:endParaRPr lang="en-US" dirty="0"/>
          </a:p>
        </p:txBody>
      </p:sp>
      <p:sp>
        <p:nvSpPr>
          <p:cNvPr id="3" name="Content Placeholder 2"/>
          <p:cNvSpPr>
            <a:spLocks noGrp="1"/>
          </p:cNvSpPr>
          <p:nvPr>
            <p:ph idx="1"/>
          </p:nvPr>
        </p:nvSpPr>
        <p:spPr/>
        <p:txBody>
          <a:bodyPr/>
          <a:lstStyle/>
          <a:p>
            <a:r>
              <a:rPr lang="en-US" dirty="0" smtClean="0"/>
              <a:t>Specialty-specific committees comprised of physician volunteers and resident and public members</a:t>
            </a:r>
          </a:p>
          <a:p>
            <a:pPr marL="0" indent="0">
              <a:buNone/>
            </a:pPr>
            <a:endParaRPr lang="en-US" dirty="0" smtClean="0"/>
          </a:p>
          <a:p>
            <a:r>
              <a:rPr lang="en-US" dirty="0" smtClean="0"/>
              <a:t>30 committees</a:t>
            </a:r>
          </a:p>
          <a:p>
            <a:pPr lvl="1"/>
            <a:r>
              <a:rPr lang="en-US" dirty="0" smtClean="0"/>
              <a:t>27 specialty review</a:t>
            </a:r>
          </a:p>
          <a:p>
            <a:pPr lvl="1"/>
            <a:r>
              <a:rPr lang="en-US" dirty="0" smtClean="0"/>
              <a:t>1 transitional year</a:t>
            </a:r>
          </a:p>
          <a:p>
            <a:pPr lvl="1"/>
            <a:r>
              <a:rPr lang="en-US" dirty="0" smtClean="0"/>
              <a:t>1 institutional review</a:t>
            </a:r>
          </a:p>
          <a:p>
            <a:pPr lvl="1"/>
            <a:r>
              <a:rPr lang="en-US" dirty="0" smtClean="0"/>
              <a:t>1 osteopathic principles</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59</a:t>
            </a:fld>
            <a:endParaRPr lang="en-US"/>
          </a:p>
        </p:txBody>
      </p:sp>
      <p:pic>
        <p:nvPicPr>
          <p:cNvPr id="6" name="Picture 5" descr="http://www.nadinemuller.org.uk/wp-content/uploads/2013/02/Fotolia_45148257_XS.jpg"/>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81400"/>
            <a:ext cx="2190750" cy="1880235"/>
          </a:xfrm>
          <a:prstGeom prst="rect">
            <a:avLst/>
          </a:prstGeom>
          <a:noFill/>
          <a:ln>
            <a:noFill/>
          </a:ln>
        </p:spPr>
      </p:pic>
    </p:spTree>
    <p:extLst>
      <p:ext uri="{BB962C8B-B14F-4D97-AF65-F5344CB8AC3E}">
        <p14:creationId xmlns:p14="http://schemas.microsoft.com/office/powerpoint/2010/main" val="25116766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Timeline</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u="sng" dirty="0" smtClean="0"/>
              <a:t>Now</a:t>
            </a:r>
          </a:p>
          <a:p>
            <a:pPr marL="0" indent="0">
              <a:buNone/>
            </a:pPr>
            <a:r>
              <a:rPr lang="en-US" dirty="0" smtClean="0"/>
              <a:t>Sponsoring Institutions (SI) can begin to apply for ACGME institutional accreditation</a:t>
            </a:r>
          </a:p>
          <a:p>
            <a:pPr marL="0" indent="0">
              <a:buNone/>
            </a:pPr>
            <a:endParaRPr lang="en-US" dirty="0" smtClean="0"/>
          </a:p>
          <a:p>
            <a:r>
              <a:rPr lang="en-US" dirty="0" smtClean="0"/>
              <a:t>Who is my SI?</a:t>
            </a:r>
          </a:p>
          <a:p>
            <a:r>
              <a:rPr lang="en-US" dirty="0" smtClean="0"/>
              <a:t>Intent to Apply for Institutional Accreditation</a:t>
            </a:r>
          </a:p>
          <a:p>
            <a:r>
              <a:rPr lang="en-US" dirty="0" smtClean="0"/>
              <a:t>Institutional Application</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6</a:t>
            </a:fld>
            <a:endParaRPr lang="en-US"/>
          </a:p>
        </p:txBody>
      </p:sp>
      <p:pic>
        <p:nvPicPr>
          <p:cNvPr id="6" name="irc_mi" descr="http://www.colourbox.com/preview/4424434-788103-3d-white-people-with-a-stopwatch-isolated-white-background-3d-ima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267200"/>
            <a:ext cx="1743075" cy="2212778"/>
          </a:xfrm>
          <a:prstGeom prst="rect">
            <a:avLst/>
          </a:prstGeom>
          <a:noFill/>
          <a:ln>
            <a:noFill/>
          </a:ln>
        </p:spPr>
      </p:pic>
    </p:spTree>
    <p:extLst>
      <p:ext uri="{BB962C8B-B14F-4D97-AF65-F5344CB8AC3E}">
        <p14:creationId xmlns:p14="http://schemas.microsoft.com/office/powerpoint/2010/main" val="9857747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Residency Review Committees</a:t>
            </a:r>
            <a:endParaRPr lang="en-US" dirty="0"/>
          </a:p>
        </p:txBody>
      </p:sp>
      <p:sp>
        <p:nvSpPr>
          <p:cNvPr id="3" name="Content Placeholder 2"/>
          <p:cNvSpPr>
            <a:spLocks noGrp="1"/>
          </p:cNvSpPr>
          <p:nvPr>
            <p:ph idx="1"/>
          </p:nvPr>
        </p:nvSpPr>
        <p:spPr/>
        <p:txBody>
          <a:bodyPr/>
          <a:lstStyle/>
          <a:p>
            <a:r>
              <a:rPr lang="en-US" dirty="0" smtClean="0"/>
              <a:t>Set </a:t>
            </a:r>
            <a:r>
              <a:rPr lang="en-US" dirty="0"/>
              <a:t>accreditation standards</a:t>
            </a:r>
          </a:p>
          <a:p>
            <a:pPr marL="0" indent="0">
              <a:buNone/>
            </a:pPr>
            <a:endParaRPr lang="en-US" dirty="0"/>
          </a:p>
          <a:p>
            <a:r>
              <a:rPr lang="en-US" dirty="0"/>
              <a:t>Peer evaluation of programs</a:t>
            </a:r>
          </a:p>
          <a:p>
            <a:pPr marL="0" indent="0">
              <a:buNone/>
            </a:pPr>
            <a:endParaRPr lang="en-US" dirty="0"/>
          </a:p>
          <a:p>
            <a:r>
              <a:rPr lang="en-US" dirty="0" smtClean="0"/>
              <a:t>Confer </a:t>
            </a:r>
            <a:r>
              <a:rPr lang="en-US" dirty="0"/>
              <a:t>accreditation status</a:t>
            </a:r>
          </a:p>
          <a:p>
            <a:pPr marL="0" indent="0">
              <a:buNone/>
            </a:pPr>
            <a:endParaRPr lang="en-US" dirty="0"/>
          </a:p>
        </p:txBody>
      </p:sp>
      <p:sp>
        <p:nvSpPr>
          <p:cNvPr id="4" name="Slide Number Placeholder 3"/>
          <p:cNvSpPr>
            <a:spLocks noGrp="1"/>
          </p:cNvSpPr>
          <p:nvPr>
            <p:ph type="sldNum" sz="quarter" idx="10"/>
          </p:nvPr>
        </p:nvSpPr>
        <p:spPr/>
        <p:txBody>
          <a:bodyPr/>
          <a:lstStyle/>
          <a:p>
            <a:fld id="{008141E7-5D84-40B1-9E55-E5DDB3248242}" type="slidenum">
              <a:rPr lang="en-US" smtClean="0"/>
              <a:t>60</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403005911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10357657"/>
              </p:ext>
            </p:extLst>
          </p:nvPr>
        </p:nvGraphicFramePr>
        <p:xfrm>
          <a:off x="457200" y="1676400"/>
          <a:ext cx="8229600" cy="4236720"/>
        </p:xfrm>
        <a:graphic>
          <a:graphicData uri="http://schemas.openxmlformats.org/drawingml/2006/table">
            <a:tbl>
              <a:tblPr firstRow="1" bandRow="1">
                <a:tableStyleId>{21E4AEA4-8DFA-4A89-87EB-49C32662AFE0}</a:tableStyleId>
              </a:tblPr>
              <a:tblGrid>
                <a:gridCol w="4114800"/>
                <a:gridCol w="4114800"/>
              </a:tblGrid>
              <a:tr h="370840">
                <a:tc>
                  <a:txBody>
                    <a:bodyPr/>
                    <a:lstStyle/>
                    <a:p>
                      <a:r>
                        <a:rPr lang="en-US" dirty="0" smtClean="0"/>
                        <a:t>What are the board certification requirements for Program Directors under the Single Accreditation System?</a:t>
                      </a:r>
                      <a:endParaRPr lang="en-US" dirty="0"/>
                    </a:p>
                  </a:txBody>
                  <a:tcPr/>
                </a:tc>
                <a:tc>
                  <a:txBody>
                    <a:bodyPr/>
                    <a:lstStyle/>
                    <a:p>
                      <a:r>
                        <a:rPr lang="en-US" sz="1600" dirty="0" smtClean="0"/>
                        <a:t>Program Directors must have current certification in the specialty by an</a:t>
                      </a:r>
                      <a:r>
                        <a:rPr lang="en-US" sz="1600" baseline="0" dirty="0" smtClean="0"/>
                        <a:t> ABMS specialty board, or specialty qualifications that are acceptable to the Review Committee.</a:t>
                      </a:r>
                    </a:p>
                    <a:p>
                      <a:endParaRPr lang="en-US" sz="1600" baseline="0" dirty="0" smtClean="0"/>
                    </a:p>
                    <a:p>
                      <a:r>
                        <a:rPr lang="en-US" sz="1600" baseline="0" dirty="0" smtClean="0"/>
                        <a:t>Programs that are AOA-approved as of July 1, 2015, and have matriculated residents/fellows as of July 1, 2015, are permitted to have co-Program Directors.  One PD must be certified by an ABMS specialty board and the other PD must be certified by an AOA specialty board.</a:t>
                      </a:r>
                    </a:p>
                    <a:p>
                      <a:endParaRPr lang="en-US" sz="1600" baseline="0" dirty="0" smtClean="0"/>
                    </a:p>
                    <a:p>
                      <a:r>
                        <a:rPr lang="en-US" sz="1600" u="sng" baseline="0" dirty="0" smtClean="0"/>
                        <a:t>EXCEPTION</a:t>
                      </a:r>
                      <a:r>
                        <a:rPr lang="en-US" sz="1600" baseline="0" dirty="0" smtClean="0"/>
                        <a:t>:  IM and FM programs are permitted to have a PD who is certified by the applicable AOA specialty board.</a:t>
                      </a:r>
                      <a:endParaRPr lang="en-US" sz="1600" dirty="0"/>
                    </a:p>
                  </a:txBody>
                  <a:tcPr/>
                </a:tc>
              </a:tr>
            </a:tbl>
          </a:graphicData>
        </a:graphic>
      </p:graphicFrame>
      <p:sp>
        <p:nvSpPr>
          <p:cNvPr id="4" name="Slide Number Placeholder 3"/>
          <p:cNvSpPr>
            <a:spLocks noGrp="1"/>
          </p:cNvSpPr>
          <p:nvPr>
            <p:ph type="sldNum" sz="quarter" idx="10"/>
          </p:nvPr>
        </p:nvSpPr>
        <p:spPr/>
        <p:txBody>
          <a:bodyPr/>
          <a:lstStyle/>
          <a:p>
            <a:fld id="{008141E7-5D84-40B1-9E55-E5DDB3248242}" type="slidenum">
              <a:rPr lang="en-US" smtClean="0"/>
              <a:t>61</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211363541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2953006"/>
              </p:ext>
            </p:extLst>
          </p:nvPr>
        </p:nvGraphicFramePr>
        <p:xfrm>
          <a:off x="457200" y="2133600"/>
          <a:ext cx="8229600" cy="2560320"/>
        </p:xfrm>
        <a:graphic>
          <a:graphicData uri="http://schemas.openxmlformats.org/drawingml/2006/table">
            <a:tbl>
              <a:tblPr firstRow="1" bandRow="1">
                <a:tableStyleId>{21E4AEA4-8DFA-4A89-87EB-49C32662AFE0}</a:tableStyleId>
              </a:tblPr>
              <a:tblGrid>
                <a:gridCol w="4114800"/>
                <a:gridCol w="4114800"/>
              </a:tblGrid>
              <a:tr h="370840">
                <a:tc>
                  <a:txBody>
                    <a:bodyPr/>
                    <a:lstStyle/>
                    <a:p>
                      <a:r>
                        <a:rPr lang="en-US" dirty="0" smtClean="0"/>
                        <a:t>Will I be eligible for CMS reimbursement in any of the accreditation stages?</a:t>
                      </a:r>
                      <a:endParaRPr lang="en-US" dirty="0"/>
                    </a:p>
                  </a:txBody>
                  <a:tcPr/>
                </a:tc>
                <a:tc>
                  <a:txBody>
                    <a:bodyPr/>
                    <a:lstStyle/>
                    <a:p>
                      <a:r>
                        <a:rPr lang="en-US" dirty="0" smtClean="0"/>
                        <a:t>Programs with Initial Accreditation and Continued Accreditation are eligible for CMS reimbursement.</a:t>
                      </a:r>
                    </a:p>
                    <a:p>
                      <a:r>
                        <a:rPr lang="en-US" dirty="0" smtClean="0"/>
                        <a:t>Therefore,</a:t>
                      </a:r>
                      <a:r>
                        <a:rPr lang="en-US" baseline="0" dirty="0" smtClean="0"/>
                        <a:t> programs with pre-accreditation status will want to maintain their AOA accreditation until they receive Initial Accreditation in order to receive reimbursement from CMS.</a:t>
                      </a:r>
                      <a:endParaRPr lang="en-US" dirty="0" smtClean="0"/>
                    </a:p>
                  </a:txBody>
                  <a:tcPr/>
                </a:tc>
              </a:tr>
            </a:tbl>
          </a:graphicData>
        </a:graphic>
      </p:graphicFrame>
      <p:sp>
        <p:nvSpPr>
          <p:cNvPr id="4" name="Slide Number Placeholder 3"/>
          <p:cNvSpPr>
            <a:spLocks noGrp="1"/>
          </p:cNvSpPr>
          <p:nvPr>
            <p:ph type="sldNum" sz="quarter" idx="10"/>
          </p:nvPr>
        </p:nvSpPr>
        <p:spPr/>
        <p:txBody>
          <a:bodyPr/>
          <a:lstStyle/>
          <a:p>
            <a:fld id="{008141E7-5D84-40B1-9E55-E5DDB3248242}" type="slidenum">
              <a:rPr lang="en-US" smtClean="0"/>
              <a:t>62</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5576653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594616"/>
              </p:ext>
            </p:extLst>
          </p:nvPr>
        </p:nvGraphicFramePr>
        <p:xfrm>
          <a:off x="457200" y="2133600"/>
          <a:ext cx="8229600" cy="2011679"/>
        </p:xfrm>
        <a:graphic>
          <a:graphicData uri="http://schemas.openxmlformats.org/drawingml/2006/table">
            <a:tbl>
              <a:tblPr firstRow="1" bandRow="1">
                <a:tableStyleId>{21E4AEA4-8DFA-4A89-87EB-49C32662AFE0}</a:tableStyleId>
              </a:tblPr>
              <a:tblGrid>
                <a:gridCol w="4114800"/>
                <a:gridCol w="4114800"/>
              </a:tblGrid>
              <a:tr h="370840">
                <a:tc>
                  <a:txBody>
                    <a:bodyPr/>
                    <a:lstStyle/>
                    <a:p>
                      <a:r>
                        <a:rPr lang="en-US" dirty="0" smtClean="0"/>
                        <a:t>Will the match process</a:t>
                      </a:r>
                      <a:r>
                        <a:rPr lang="en-US" baseline="0" dirty="0" smtClean="0"/>
                        <a:t> be the same under the Single Accreditation System?</a:t>
                      </a:r>
                      <a:endParaRPr lang="en-US" dirty="0"/>
                    </a:p>
                  </a:txBody>
                  <a:tcPr/>
                </a:tc>
                <a:tc>
                  <a:txBody>
                    <a:bodyPr/>
                    <a:lstStyle/>
                    <a:p>
                      <a:r>
                        <a:rPr lang="en-US" baseline="0" dirty="0" smtClean="0"/>
                        <a:t>Programs will only be listed with the NRMP once they receive Initial Accreditation.  Therefore, programs with pre-accreditation status that are approved by the AOA should have their applicants go through the NMS still.</a:t>
                      </a:r>
                    </a:p>
                  </a:txBody>
                  <a:tcPr/>
                </a:tc>
              </a:tr>
            </a:tbl>
          </a:graphicData>
        </a:graphic>
      </p:graphicFrame>
      <p:sp>
        <p:nvSpPr>
          <p:cNvPr id="4" name="Slide Number Placeholder 3"/>
          <p:cNvSpPr>
            <a:spLocks noGrp="1"/>
          </p:cNvSpPr>
          <p:nvPr>
            <p:ph type="sldNum" sz="quarter" idx="10"/>
          </p:nvPr>
        </p:nvSpPr>
        <p:spPr/>
        <p:txBody>
          <a:bodyPr/>
          <a:lstStyle/>
          <a:p>
            <a:fld id="{008141E7-5D84-40B1-9E55-E5DDB3248242}" type="slidenum">
              <a:rPr lang="en-US" smtClean="0"/>
              <a:t>63</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70918513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3035870"/>
              </p:ext>
            </p:extLst>
          </p:nvPr>
        </p:nvGraphicFramePr>
        <p:xfrm>
          <a:off x="457200" y="2133600"/>
          <a:ext cx="8229600" cy="1463039"/>
        </p:xfrm>
        <a:graphic>
          <a:graphicData uri="http://schemas.openxmlformats.org/drawingml/2006/table">
            <a:tbl>
              <a:tblPr firstRow="1" bandRow="1">
                <a:tableStyleId>{21E4AEA4-8DFA-4A89-87EB-49C32662AFE0}</a:tableStyleId>
              </a:tblPr>
              <a:tblGrid>
                <a:gridCol w="4114800"/>
                <a:gridCol w="4114800"/>
              </a:tblGrid>
              <a:tr h="370840">
                <a:tc>
                  <a:txBody>
                    <a:bodyPr/>
                    <a:lstStyle/>
                    <a:p>
                      <a:r>
                        <a:rPr lang="en-US" dirty="0" smtClean="0"/>
                        <a:t>What impact</a:t>
                      </a:r>
                      <a:r>
                        <a:rPr lang="en-US" baseline="0" dirty="0" smtClean="0"/>
                        <a:t> does the Single Accreditation System have on my residents’ ability for fellowship programs?</a:t>
                      </a:r>
                      <a:endParaRPr lang="en-US" dirty="0"/>
                    </a:p>
                  </a:txBody>
                  <a:tcPr/>
                </a:tc>
                <a:tc>
                  <a:txBody>
                    <a:bodyPr/>
                    <a:lstStyle/>
                    <a:p>
                      <a:r>
                        <a:rPr lang="en-US" dirty="0" smtClean="0"/>
                        <a:t>In general, residents</a:t>
                      </a:r>
                      <a:r>
                        <a:rPr lang="en-US" baseline="0" dirty="0" smtClean="0"/>
                        <a:t> completing training after July 1, 2015 in a program with pre-accreditation status will be eligible for ACGME-accredited fellowships.</a:t>
                      </a:r>
                      <a:endParaRPr lang="en-US" dirty="0"/>
                    </a:p>
                  </a:txBody>
                  <a:tcPr/>
                </a:tc>
              </a:tr>
            </a:tbl>
          </a:graphicData>
        </a:graphic>
      </p:graphicFrame>
      <p:sp>
        <p:nvSpPr>
          <p:cNvPr id="4" name="Slide Number Placeholder 3"/>
          <p:cNvSpPr>
            <a:spLocks noGrp="1"/>
          </p:cNvSpPr>
          <p:nvPr>
            <p:ph type="sldNum" sz="quarter" idx="10"/>
          </p:nvPr>
        </p:nvSpPr>
        <p:spPr/>
        <p:txBody>
          <a:bodyPr/>
          <a:lstStyle/>
          <a:p>
            <a:fld id="{008141E7-5D84-40B1-9E55-E5DDB3248242}" type="slidenum">
              <a:rPr lang="en-US" smtClean="0"/>
              <a:t>64</a:t>
            </a:fld>
            <a:endParaRPr lang="en-US"/>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a:p>
        </p:txBody>
      </p:sp>
    </p:spTree>
    <p:extLst>
      <p:ext uri="{BB962C8B-B14F-4D97-AF65-F5344CB8AC3E}">
        <p14:creationId xmlns:p14="http://schemas.microsoft.com/office/powerpoint/2010/main" val="192600366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www.acgme.org/acgmeweb/tabid/445/GraduateMedicalEducation/SingleAccreditationSystemforAOA-ApprovedPrograms.aspx</a:t>
            </a:r>
            <a:endParaRPr lang="en-US" dirty="0" smtClean="0"/>
          </a:p>
          <a:p>
            <a:pPr marL="0" indent="0">
              <a:buNone/>
            </a:pPr>
            <a:endParaRPr lang="en-US" dirty="0" smtClean="0"/>
          </a:p>
          <a:p>
            <a:r>
              <a:rPr lang="en-US" dirty="0">
                <a:hlinkClick r:id="rId3"/>
              </a:rPr>
              <a:t>http://</a:t>
            </a:r>
            <a:r>
              <a:rPr lang="en-US" dirty="0" smtClean="0">
                <a:hlinkClick r:id="rId3"/>
              </a:rPr>
              <a:t>www.osteopathic.org/inside-aoa/single-gme-accreditation-system/Pages/default.aspx</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65</a:t>
            </a:fld>
            <a:endParaRPr lang="en-US"/>
          </a:p>
        </p:txBody>
      </p:sp>
    </p:spTree>
    <p:extLst>
      <p:ext uri="{BB962C8B-B14F-4D97-AF65-F5344CB8AC3E}">
        <p14:creationId xmlns:p14="http://schemas.microsoft.com/office/powerpoint/2010/main" val="147258098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4" name="Footer Placeholder 3"/>
          <p:cNvSpPr>
            <a:spLocks noGrp="1"/>
          </p:cNvSpPr>
          <p:nvPr>
            <p:ph type="ftr" sz="quarter" idx="10"/>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1"/>
          </p:nvPr>
        </p:nvSpPr>
        <p:spPr/>
        <p:txBody>
          <a:bodyPr/>
          <a:lstStyle/>
          <a:p>
            <a:fld id="{008141E7-5D84-40B1-9E55-E5DDB3248242}" type="slidenum">
              <a:rPr lang="en-US" smtClean="0"/>
              <a:t>66</a:t>
            </a:fld>
            <a:endParaRPr lang="en-US"/>
          </a:p>
        </p:txBody>
      </p:sp>
      <p:pic>
        <p:nvPicPr>
          <p:cNvPr id="6" name="irc_mi" descr="http://ak8.picdn.net/shutterstock/videos/1285897/preview/stock-footage--d-human-with-a-red-question-mark.jpg"/>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00200"/>
            <a:ext cx="3989154" cy="2233613"/>
          </a:xfrm>
          <a:prstGeom prst="rect">
            <a:avLst/>
          </a:prstGeom>
          <a:noFill/>
          <a:ln>
            <a:noFill/>
          </a:ln>
        </p:spPr>
      </p:pic>
    </p:spTree>
    <p:extLst>
      <p:ext uri="{BB962C8B-B14F-4D97-AF65-F5344CB8AC3E}">
        <p14:creationId xmlns:p14="http://schemas.microsoft.com/office/powerpoint/2010/main" val="190263500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txBox="1">
            <a:spLocks noChangeArrowheads="1"/>
          </p:cNvSpPr>
          <p:nvPr/>
        </p:nvSpPr>
        <p:spPr bwMode="auto">
          <a:xfrm>
            <a:off x="304800" y="855663"/>
            <a:ext cx="4319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endParaRPr lang="en-US" sz="1600" dirty="0">
              <a:solidFill>
                <a:srgbClr val="00A600"/>
              </a:solidFill>
              <a:latin typeface="Arial" charset="0"/>
              <a:cs typeface="Arial" charset="0"/>
            </a:endParaRPr>
          </a:p>
          <a:p>
            <a:pPr algn="ctr">
              <a:lnSpc>
                <a:spcPct val="80000"/>
              </a:lnSpc>
              <a:spcBef>
                <a:spcPct val="20000"/>
              </a:spcBef>
              <a:buClr>
                <a:schemeClr val="bg2"/>
              </a:buClr>
              <a:buSzPct val="75000"/>
              <a:buFont typeface="Wingdings" charset="0"/>
              <a:buNone/>
            </a:pPr>
            <a:endParaRPr lang="en-US" sz="1200" dirty="0" smtClean="0">
              <a:latin typeface="Arial" charset="0"/>
              <a:cs typeface="Arial" charset="0"/>
            </a:endParaRPr>
          </a:p>
          <a:p>
            <a:pPr algn="ctr">
              <a:lnSpc>
                <a:spcPct val="80000"/>
              </a:lnSpc>
              <a:spcBef>
                <a:spcPct val="20000"/>
              </a:spcBef>
              <a:buClr>
                <a:schemeClr val="bg2"/>
              </a:buClr>
              <a:buSzPct val="75000"/>
              <a:buFont typeface="Wingdings" charset="0"/>
              <a:buNone/>
            </a:pPr>
            <a:endParaRPr lang="en-US" sz="1200" b="0" dirty="0">
              <a:latin typeface="Arial" charset="0"/>
              <a:cs typeface="Arial" charset="0"/>
            </a:endParaRPr>
          </a:p>
          <a:p>
            <a:pPr algn="ctr">
              <a:lnSpc>
                <a:spcPct val="80000"/>
              </a:lnSpc>
              <a:spcBef>
                <a:spcPct val="20000"/>
              </a:spcBef>
              <a:buClr>
                <a:schemeClr val="bg2"/>
              </a:buClr>
              <a:buSzPct val="75000"/>
            </a:pPr>
            <a:r>
              <a:rPr lang="en-US" sz="1500" dirty="0">
                <a:latin typeface="Arial" charset="0"/>
                <a:cs typeface="Arial" charset="0"/>
              </a:rPr>
              <a:t>CLER Pathways to Excellence – </a:t>
            </a:r>
          </a:p>
          <a:p>
            <a:pPr algn="ctr">
              <a:lnSpc>
                <a:spcPct val="80000"/>
              </a:lnSpc>
              <a:spcBef>
                <a:spcPct val="20000"/>
              </a:spcBef>
              <a:buClr>
                <a:schemeClr val="bg2"/>
              </a:buClr>
              <a:buSzPct val="75000"/>
            </a:pPr>
            <a:r>
              <a:rPr lang="en-US" sz="1500" dirty="0">
                <a:latin typeface="Arial" charset="0"/>
                <a:cs typeface="Arial" charset="0"/>
              </a:rPr>
              <a:t>Applied to Your Institution</a:t>
            </a:r>
          </a:p>
          <a:p>
            <a:pPr algn="ctr">
              <a:lnSpc>
                <a:spcPct val="80000"/>
              </a:lnSpc>
              <a:spcBef>
                <a:spcPct val="20000"/>
              </a:spcBef>
              <a:buClr>
                <a:schemeClr val="bg2"/>
              </a:buClr>
              <a:buSzPct val="75000"/>
            </a:pPr>
            <a:r>
              <a:rPr lang="en-US" sz="1200" b="0" dirty="0">
                <a:latin typeface="Arial" charset="0"/>
                <a:cs typeface="Arial" charset="0"/>
              </a:rPr>
              <a:t>Thursday, April 16, 2015</a:t>
            </a:r>
          </a:p>
          <a:p>
            <a:pPr algn="ctr">
              <a:lnSpc>
                <a:spcPct val="80000"/>
              </a:lnSpc>
              <a:spcBef>
                <a:spcPct val="20000"/>
              </a:spcBef>
              <a:buClr>
                <a:schemeClr val="bg2"/>
              </a:buClr>
              <a:buSzPct val="75000"/>
            </a:pPr>
            <a:r>
              <a:rPr lang="en-US" sz="1200" b="0" dirty="0">
                <a:latin typeface="Arial" charset="0"/>
                <a:cs typeface="Arial" charset="0"/>
              </a:rPr>
              <a:t>12:00pm – 1:30pm EST</a:t>
            </a:r>
          </a:p>
          <a:p>
            <a:pPr algn="ctr">
              <a:lnSpc>
                <a:spcPct val="80000"/>
              </a:lnSpc>
              <a:spcBef>
                <a:spcPct val="20000"/>
              </a:spcBef>
              <a:buClr>
                <a:schemeClr val="bg2"/>
              </a:buClr>
              <a:buSzPct val="75000"/>
            </a:pPr>
            <a:endParaRPr lang="en-US" sz="1500" dirty="0" smtClean="0">
              <a:latin typeface="Arial" charset="0"/>
              <a:cs typeface="Arial" charset="0"/>
            </a:endParaRPr>
          </a:p>
          <a:p>
            <a:pPr algn="ctr">
              <a:lnSpc>
                <a:spcPct val="80000"/>
              </a:lnSpc>
              <a:spcBef>
                <a:spcPct val="20000"/>
              </a:spcBef>
              <a:buClr>
                <a:schemeClr val="bg2"/>
              </a:buClr>
              <a:buSzPct val="75000"/>
            </a:pPr>
            <a:r>
              <a:rPr lang="en-US" sz="1500" dirty="0" smtClean="0">
                <a:latin typeface="Arial" charset="0"/>
                <a:cs typeface="Arial" charset="0"/>
              </a:rPr>
              <a:t>ACGME Application </a:t>
            </a:r>
          </a:p>
          <a:p>
            <a:pPr algn="ctr">
              <a:lnSpc>
                <a:spcPct val="80000"/>
              </a:lnSpc>
              <a:spcBef>
                <a:spcPct val="20000"/>
              </a:spcBef>
              <a:buClr>
                <a:schemeClr val="bg2"/>
              </a:buClr>
              <a:buSzPct val="75000"/>
            </a:pPr>
            <a:r>
              <a:rPr lang="en-US" sz="1500" dirty="0" smtClean="0">
                <a:latin typeface="Arial" charset="0"/>
                <a:cs typeface="Arial" charset="0"/>
              </a:rPr>
              <a:t>Development for Programs</a:t>
            </a:r>
            <a:endParaRPr lang="en-US" sz="1500" dirty="0">
              <a:latin typeface="Arial" charset="0"/>
              <a:cs typeface="Arial" charset="0"/>
            </a:endParaRPr>
          </a:p>
          <a:p>
            <a:pPr algn="ctr">
              <a:lnSpc>
                <a:spcPct val="80000"/>
              </a:lnSpc>
              <a:spcBef>
                <a:spcPct val="20000"/>
              </a:spcBef>
              <a:buClr>
                <a:schemeClr val="bg2"/>
              </a:buClr>
              <a:buSzPct val="75000"/>
            </a:pPr>
            <a:r>
              <a:rPr lang="en-US" sz="1200" b="0" dirty="0" smtClean="0">
                <a:latin typeface="Arial" charset="0"/>
                <a:cs typeface="Arial" charset="0"/>
              </a:rPr>
              <a:t>Tuesday, May 19, </a:t>
            </a:r>
            <a:r>
              <a:rPr lang="en-US" sz="1200" b="0" dirty="0">
                <a:latin typeface="Arial" charset="0"/>
                <a:cs typeface="Arial" charset="0"/>
              </a:rPr>
              <a:t>2015</a:t>
            </a:r>
          </a:p>
          <a:p>
            <a:pPr algn="ctr">
              <a:lnSpc>
                <a:spcPct val="80000"/>
              </a:lnSpc>
              <a:spcBef>
                <a:spcPct val="20000"/>
              </a:spcBef>
              <a:buClr>
                <a:schemeClr val="bg2"/>
              </a:buClr>
              <a:buSzPct val="75000"/>
            </a:pPr>
            <a:r>
              <a:rPr lang="en-US" sz="1200" b="0" dirty="0">
                <a:latin typeface="Arial" charset="0"/>
                <a:cs typeface="Arial" charset="0"/>
              </a:rPr>
              <a:t>12:00pm – 1:30pm </a:t>
            </a:r>
            <a:r>
              <a:rPr lang="en-US" sz="1200" b="0" dirty="0" smtClean="0">
                <a:latin typeface="Arial" charset="0"/>
                <a:cs typeface="Arial" charset="0"/>
              </a:rPr>
              <a:t>EST</a:t>
            </a:r>
          </a:p>
          <a:p>
            <a:pPr algn="ctr">
              <a:lnSpc>
                <a:spcPct val="80000"/>
              </a:lnSpc>
              <a:spcBef>
                <a:spcPct val="20000"/>
              </a:spcBef>
              <a:buClr>
                <a:schemeClr val="bg2"/>
              </a:buClr>
              <a:buSzPct val="75000"/>
            </a:pPr>
            <a:endParaRPr lang="en-US" sz="1200" b="0" dirty="0" smtClean="0">
              <a:latin typeface="Arial" charset="0"/>
              <a:cs typeface="Arial" charset="0"/>
            </a:endParaRPr>
          </a:p>
          <a:p>
            <a:pPr algn="ctr">
              <a:lnSpc>
                <a:spcPct val="80000"/>
              </a:lnSpc>
              <a:spcBef>
                <a:spcPct val="20000"/>
              </a:spcBef>
              <a:buClr>
                <a:schemeClr val="bg2"/>
              </a:buClr>
              <a:buSzPct val="75000"/>
              <a:buFont typeface="Wingdings" charset="0"/>
              <a:buNone/>
            </a:pPr>
            <a:r>
              <a:rPr lang="en-US" sz="1500" dirty="0" smtClean="0">
                <a:latin typeface="Arial" charset="0"/>
                <a:cs typeface="Arial" charset="0"/>
              </a:rPr>
              <a:t>Making Physicians Better: Professionalism &amp; It’s Role in Patient Care</a:t>
            </a:r>
          </a:p>
          <a:p>
            <a:pPr algn="ctr">
              <a:lnSpc>
                <a:spcPct val="80000"/>
              </a:lnSpc>
              <a:spcBef>
                <a:spcPct val="20000"/>
              </a:spcBef>
              <a:buClr>
                <a:schemeClr val="bg2"/>
              </a:buClr>
              <a:buSzPct val="75000"/>
              <a:buFont typeface="Wingdings" charset="0"/>
              <a:buNone/>
            </a:pPr>
            <a:r>
              <a:rPr lang="en-US" sz="1200" b="0" dirty="0" smtClean="0">
                <a:latin typeface="Arial" charset="0"/>
                <a:cs typeface="Arial" charset="0"/>
              </a:rPr>
              <a:t>Thursday, June 4, 2015</a:t>
            </a:r>
          </a:p>
          <a:p>
            <a:pPr algn="ctr">
              <a:lnSpc>
                <a:spcPct val="80000"/>
              </a:lnSpc>
              <a:spcBef>
                <a:spcPct val="20000"/>
              </a:spcBef>
              <a:buClr>
                <a:schemeClr val="bg2"/>
              </a:buClr>
              <a:buSzPct val="75000"/>
              <a:buFont typeface="Wingdings" charset="0"/>
              <a:buNone/>
            </a:pPr>
            <a:r>
              <a:rPr lang="en-US" sz="1200" b="0" dirty="0" smtClean="0">
                <a:latin typeface="Arial" charset="0"/>
                <a:cs typeface="Arial" charset="0"/>
              </a:rPr>
              <a:t>12</a:t>
            </a:r>
            <a:r>
              <a:rPr lang="en-US" sz="1200" b="0" dirty="0">
                <a:latin typeface="Arial" charset="0"/>
                <a:cs typeface="Arial" charset="0"/>
              </a:rPr>
              <a:t>:00pm – 1:30pm EST</a:t>
            </a:r>
          </a:p>
          <a:p>
            <a:pPr algn="ctr">
              <a:lnSpc>
                <a:spcPct val="80000"/>
              </a:lnSpc>
              <a:spcBef>
                <a:spcPct val="20000"/>
              </a:spcBef>
              <a:buClr>
                <a:schemeClr val="bg2"/>
              </a:buClr>
              <a:buSzPct val="75000"/>
            </a:pPr>
            <a:endParaRPr lang="en-US" sz="1200" b="0" dirty="0" smtClean="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6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600" dirty="0" smtClean="0">
                <a:solidFill>
                  <a:srgbClr val="FF0000"/>
                </a:solidFill>
                <a:latin typeface="Arial" charset="0"/>
                <a:cs typeface="Arial" charset="0"/>
              </a:rPr>
              <a:t>Our Summer/Fall 2015 Education</a:t>
            </a:r>
          </a:p>
          <a:p>
            <a:pPr algn="ctr" eaLnBrk="1" hangingPunct="1">
              <a:lnSpc>
                <a:spcPct val="80000"/>
              </a:lnSpc>
              <a:spcBef>
                <a:spcPct val="20000"/>
              </a:spcBef>
              <a:buClr>
                <a:schemeClr val="bg2"/>
              </a:buClr>
              <a:buSzPct val="75000"/>
              <a:buFont typeface="Wingdings" charset="0"/>
              <a:buNone/>
            </a:pPr>
            <a:r>
              <a:rPr lang="en-US" sz="1600" dirty="0" smtClean="0">
                <a:solidFill>
                  <a:srgbClr val="FF0000"/>
                </a:solidFill>
                <a:latin typeface="Arial" charset="0"/>
                <a:cs typeface="Arial" charset="0"/>
              </a:rPr>
              <a:t>Schedule – COMING SOON!</a:t>
            </a:r>
          </a:p>
          <a:p>
            <a:pPr algn="ctr">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a:lnSpc>
                <a:spcPct val="80000"/>
              </a:lnSpc>
              <a:spcBef>
                <a:spcPct val="20000"/>
              </a:spcBef>
              <a:buClr>
                <a:schemeClr val="bg2"/>
              </a:buClr>
              <a:buSzPct val="75000"/>
              <a:buFont typeface="Wingdings" charset="0"/>
              <a:buNone/>
            </a:pPr>
            <a:r>
              <a:rPr lang="en-US" sz="1500" dirty="0" err="1" smtClean="0">
                <a:latin typeface="Arial" charset="0"/>
                <a:cs typeface="Arial" charset="0"/>
              </a:rPr>
              <a:t>www.PartnersInMedEd.com</a:t>
            </a:r>
            <a:endParaRPr lang="en-US" sz="1600" dirty="0">
              <a:latin typeface="Arial" charset="0"/>
              <a:cs typeface="Arial" charset="0"/>
            </a:endParaRPr>
          </a:p>
        </p:txBody>
      </p:sp>
      <p:sp>
        <p:nvSpPr>
          <p:cNvPr id="130050" name="Rectangle 3"/>
          <p:cNvSpPr txBox="1">
            <a:spLocks noChangeArrowheads="1"/>
          </p:cNvSpPr>
          <p:nvPr/>
        </p:nvSpPr>
        <p:spPr bwMode="auto">
          <a:xfrm>
            <a:off x="4953000" y="828675"/>
            <a:ext cx="4038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Self-Study Visits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Introduction to GME for </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New Program Coordinators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Milestones &amp; CCCs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GME Financing – The Basics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Single Accreditation System</a:t>
            </a: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The IOM Report</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Institutional Requirements: What’s New?</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130051" name="TextBox 1"/>
          <p:cNvSpPr txBox="1">
            <a:spLocks noChangeArrowheads="1"/>
          </p:cNvSpPr>
          <p:nvPr/>
        </p:nvSpPr>
        <p:spPr bwMode="auto">
          <a:xfrm>
            <a:off x="2257425" y="490538"/>
            <a:ext cx="477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r>
              <a:rPr lang="en-US" sz="2800">
                <a:latin typeface="Arial" charset="0"/>
              </a:rPr>
              <a:t>Partners’ Online Education</a:t>
            </a:r>
          </a:p>
        </p:txBody>
      </p:sp>
      <p:pic>
        <p:nvPicPr>
          <p:cNvPr id="130052" name="Picture 2" descr="V:\Marketing\PME Graphics &amp; Logo as of 2013\Passport_Icon_12_24_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334000"/>
            <a:ext cx="6921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Rectangle 3"/>
          <p:cNvSpPr>
            <a:spLocks noChangeArrowheads="1"/>
          </p:cNvSpPr>
          <p:nvPr/>
        </p:nvSpPr>
        <p:spPr bwMode="auto">
          <a:xfrm>
            <a:off x="4811132" y="533400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t>
            </a:r>
            <a:r>
              <a:rPr lang="en-US" sz="1400" i="1" dirty="0" smtClean="0"/>
              <a:t>&amp; money</a:t>
            </a:r>
            <a:r>
              <a:rPr lang="en-US" sz="1400" i="1" dirty="0"/>
              <a:t>!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30054" name="Picture 4" descr="Media-Play-02-25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5" descr="Calendar-256-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650" y="914400"/>
            <a:ext cx="692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410"/>
          <p:cNvSpPr txBox="1"/>
          <p:nvPr/>
        </p:nvSpPr>
        <p:spPr>
          <a:xfrm>
            <a:off x="2819400" y="6248400"/>
            <a:ext cx="3733800" cy="4572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tl val="0"/>
              </a:rPr>
              <a:t>Presented by Partners in Medical Education, Inc. - 2015</a:t>
            </a:r>
          </a:p>
        </p:txBody>
      </p:sp>
      <p:sp>
        <p:nvSpPr>
          <p:cNvPr id="14" name="Shape 411"/>
          <p:cNvSpPr txBox="1"/>
          <p:nvPr/>
        </p:nvSpPr>
        <p:spPr>
          <a:xfrm>
            <a:off x="67056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000" b="0" i="0" u="none" strike="noStrike" cap="none" baseline="0">
                <a:solidFill>
                  <a:schemeClr val="dk1"/>
                </a:solidFill>
                <a:latin typeface="Arial Black"/>
                <a:ea typeface="Arial Black"/>
                <a:cs typeface="Arial Black"/>
                <a:sym typeface="Arial Black"/>
                <a:rtl val="0"/>
              </a:rPr>
              <a:t>67</a:t>
            </a:fld>
            <a:endParaRPr lang="en-US" sz="1000" b="0" i="0" u="none" strike="noStrike" cap="none" baseline="0" dirty="0">
              <a:solidFill>
                <a:schemeClr val="dk1"/>
              </a:solidFill>
              <a:latin typeface="Arial Black"/>
              <a:ea typeface="Arial Black"/>
              <a:cs typeface="Arial Black"/>
              <a:sym typeface="Arial Black"/>
              <a:rtl val="0"/>
            </a:endParaRPr>
          </a:p>
        </p:txBody>
      </p:sp>
    </p:spTree>
    <p:extLst>
      <p:ext uri="{BB962C8B-B14F-4D97-AF65-F5344CB8AC3E}">
        <p14:creationId xmlns:p14="http://schemas.microsoft.com/office/powerpoint/2010/main" val="16628354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body" idx="1"/>
          </p:nvPr>
        </p:nvSpPr>
        <p:spPr>
          <a:xfrm>
            <a:off x="1066800" y="3048000"/>
            <a:ext cx="7010400" cy="2895600"/>
          </a:xfrm>
        </p:spPr>
        <p:txBody>
          <a:bodyPr/>
          <a:lstStyle/>
          <a:p>
            <a:pPr algn="ctr" eaLnBrk="1" hangingPunct="1">
              <a:lnSpc>
                <a:spcPct val="80000"/>
              </a:lnSpc>
              <a:buFont typeface="Wingdings" pitchFamily="2" charset="2"/>
              <a:buNone/>
              <a:defRPr/>
            </a:pPr>
            <a:r>
              <a:rPr lang="en-US" sz="2000" b="1" dirty="0" smtClean="0"/>
              <a:t>    Partners in Medical Education, Inc. provides comprehensive consulting services to the GME community.  For more information, contact us at:</a:t>
            </a:r>
          </a:p>
          <a:p>
            <a:pPr algn="ctr" eaLnBrk="1" hangingPunct="1">
              <a:lnSpc>
                <a:spcPct val="80000"/>
              </a:lnSpc>
              <a:buFont typeface="Wingdings" pitchFamily="2" charset="2"/>
              <a:buNone/>
              <a:defRPr/>
            </a:pPr>
            <a:endParaRPr lang="en-US" sz="2000" b="1" dirty="0" smtClean="0"/>
          </a:p>
          <a:p>
            <a:pPr algn="ctr" eaLnBrk="1" hangingPunct="1">
              <a:lnSpc>
                <a:spcPct val="80000"/>
              </a:lnSpc>
              <a:buFont typeface="Wingdings" pitchFamily="2" charset="2"/>
              <a:buNone/>
              <a:defRPr/>
            </a:pPr>
            <a:r>
              <a:rPr lang="en-US" sz="2000" b="1" dirty="0" smtClean="0"/>
              <a:t>724-864-7320</a:t>
            </a:r>
          </a:p>
          <a:p>
            <a:pPr algn="ctr">
              <a:lnSpc>
                <a:spcPct val="80000"/>
              </a:lnSpc>
              <a:buFont typeface="Wingdings" pitchFamily="2" charset="2"/>
              <a:buNone/>
              <a:defRPr/>
            </a:pPr>
            <a:r>
              <a:rPr lang="en-US" sz="2000" b="1" dirty="0" smtClean="0"/>
              <a:t>Info@PartnersInMedEd.com</a:t>
            </a:r>
            <a:endParaRPr lang="en-US" sz="2000" b="1" dirty="0"/>
          </a:p>
          <a:p>
            <a:pPr algn="ctr" eaLnBrk="1" hangingPunct="1">
              <a:lnSpc>
                <a:spcPct val="80000"/>
              </a:lnSpc>
              <a:buFont typeface="Wingdings" pitchFamily="2" charset="2"/>
              <a:buNone/>
              <a:defRPr/>
            </a:pPr>
            <a:endParaRPr lang="en-US" sz="2000" b="1" dirty="0" smtClean="0">
              <a:solidFill>
                <a:schemeClr val="accent2">
                  <a:lumMod val="75000"/>
                </a:schemeClr>
              </a:solidFill>
            </a:endParaRPr>
          </a:p>
          <a:p>
            <a:pPr algn="ctr" eaLnBrk="1" hangingPunct="1">
              <a:lnSpc>
                <a:spcPct val="80000"/>
              </a:lnSpc>
              <a:buFont typeface="Wingdings" pitchFamily="2" charset="2"/>
              <a:buNone/>
              <a:defRPr/>
            </a:pPr>
            <a:r>
              <a:rPr lang="en-US" sz="2000" b="1" dirty="0" smtClean="0">
                <a:hlinkClick r:id="rId3"/>
              </a:rPr>
              <a:t>www.PartnersInMedEd.com</a:t>
            </a:r>
            <a:endParaRPr lang="en-US" sz="2000" b="1" dirty="0" smtClean="0"/>
          </a:p>
        </p:txBody>
      </p:sp>
      <p:pic>
        <p:nvPicPr>
          <p:cNvPr id="132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914400"/>
            <a:ext cx="30876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Presented by Partners in Medical Education, Inc. - 2015</a:t>
            </a:r>
            <a:endParaRPr lang="en-US" dirty="0"/>
          </a:p>
        </p:txBody>
      </p:sp>
      <p:sp>
        <p:nvSpPr>
          <p:cNvPr id="3" name="Slide Number Placeholder 2"/>
          <p:cNvSpPr>
            <a:spLocks noGrp="1"/>
          </p:cNvSpPr>
          <p:nvPr>
            <p:ph type="sldNum" sz="quarter" idx="10"/>
          </p:nvPr>
        </p:nvSpPr>
        <p:spPr/>
        <p:txBody>
          <a:bodyPr/>
          <a:lstStyle/>
          <a:p>
            <a:fld id="{6D22F896-40B5-4ADD-8801-0D06FADFA095}" type="slidenum">
              <a:rPr lang="en-US" smtClean="0"/>
              <a:t>68</a:t>
            </a:fld>
            <a:endParaRPr lang="en-US" dirty="0"/>
          </a:p>
        </p:txBody>
      </p:sp>
    </p:spTree>
    <p:extLst>
      <p:ext uri="{BB962C8B-B14F-4D97-AF65-F5344CB8AC3E}">
        <p14:creationId xmlns:p14="http://schemas.microsoft.com/office/powerpoint/2010/main" val="30109338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Timeline</a:t>
            </a:r>
            <a:endParaRPr lang="en-US" dirty="0"/>
          </a:p>
        </p:txBody>
      </p:sp>
      <p:sp>
        <p:nvSpPr>
          <p:cNvPr id="3" name="Content Placeholder 2"/>
          <p:cNvSpPr>
            <a:spLocks noGrp="1"/>
          </p:cNvSpPr>
          <p:nvPr>
            <p:ph idx="1"/>
          </p:nvPr>
        </p:nvSpPr>
        <p:spPr/>
        <p:txBody>
          <a:bodyPr>
            <a:normAutofit/>
          </a:bodyPr>
          <a:lstStyle/>
          <a:p>
            <a:pPr marL="0" indent="0">
              <a:buNone/>
            </a:pPr>
            <a:r>
              <a:rPr lang="en-US" u="sng" dirty="0"/>
              <a:t>July 1, 2015</a:t>
            </a:r>
          </a:p>
          <a:p>
            <a:pPr marL="0" indent="0">
              <a:buNone/>
            </a:pPr>
            <a:r>
              <a:rPr lang="en-US" dirty="0"/>
              <a:t>Programs can begin to apply for ACGME program accreditation</a:t>
            </a:r>
          </a:p>
          <a:p>
            <a:r>
              <a:rPr lang="en-US" dirty="0"/>
              <a:t>SI already </a:t>
            </a:r>
            <a:r>
              <a:rPr lang="en-US" dirty="0" smtClean="0"/>
              <a:t>has </a:t>
            </a:r>
            <a:r>
              <a:rPr lang="en-US" dirty="0"/>
              <a:t>ACGME institutional accreditation</a:t>
            </a:r>
          </a:p>
          <a:p>
            <a:r>
              <a:rPr lang="en-US" dirty="0"/>
              <a:t>SI received “pre-accreditation status</a:t>
            </a:r>
            <a:r>
              <a:rPr lang="en-US" dirty="0" smtClean="0"/>
              <a:t>”</a:t>
            </a:r>
          </a:p>
          <a:p>
            <a:pPr marL="0" indent="0">
              <a:buNone/>
            </a:pPr>
            <a:endParaRPr lang="en-US" u="sng" dirty="0" smtClean="0"/>
          </a:p>
          <a:p>
            <a:pPr marL="0" indent="0">
              <a:buNone/>
            </a:pPr>
            <a:r>
              <a:rPr lang="en-US" u="sng" dirty="0" smtClean="0"/>
              <a:t>June 30, 2020</a:t>
            </a:r>
          </a:p>
          <a:p>
            <a:pPr marL="0" indent="0">
              <a:buNone/>
            </a:pPr>
            <a:r>
              <a:rPr lang="en-US" dirty="0" smtClean="0"/>
              <a:t>All programs must achieve initial accreditation through ACGME.  The AOA no longer accredits programs.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7</a:t>
            </a:fld>
            <a:endParaRPr lang="en-US"/>
          </a:p>
        </p:txBody>
      </p:sp>
    </p:spTree>
    <p:extLst>
      <p:ext uri="{BB962C8B-B14F-4D97-AF65-F5344CB8AC3E}">
        <p14:creationId xmlns:p14="http://schemas.microsoft.com/office/powerpoint/2010/main" val="42847718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7913640"/>
              </p:ext>
            </p:extLst>
          </p:nvPr>
        </p:nvGraphicFramePr>
        <p:xfrm>
          <a:off x="457200" y="21336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5" name="Slide Number Placeholder 4"/>
          <p:cNvSpPr>
            <a:spLocks noGrp="1"/>
          </p:cNvSpPr>
          <p:nvPr>
            <p:ph type="sldNum" sz="quarter" idx="10"/>
          </p:nvPr>
        </p:nvSpPr>
        <p:spPr/>
        <p:txBody>
          <a:bodyPr/>
          <a:lstStyle/>
          <a:p>
            <a:fld id="{008141E7-5D84-40B1-9E55-E5DDB3248242}" type="slidenum">
              <a:rPr lang="en-US" smtClean="0"/>
              <a:t>8</a:t>
            </a:fld>
            <a:endParaRPr lang="en-US"/>
          </a:p>
        </p:txBody>
      </p:sp>
    </p:spTree>
    <p:extLst>
      <p:ext uri="{BB962C8B-B14F-4D97-AF65-F5344CB8AC3E}">
        <p14:creationId xmlns:p14="http://schemas.microsoft.com/office/powerpoint/2010/main" val="41338236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a:t>Pre-accreditation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5563818"/>
              </p:ext>
            </p:extLst>
          </p:nvPr>
        </p:nvGraphicFramePr>
        <p:xfrm>
          <a:off x="536812" y="2209800"/>
          <a:ext cx="8073788"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143000" y="1143000"/>
            <a:ext cx="7010400" cy="646331"/>
          </a:xfrm>
          <a:prstGeom prst="rect">
            <a:avLst/>
          </a:prstGeom>
        </p:spPr>
        <p:txBody>
          <a:bodyPr wrap="square">
            <a:spAutoFit/>
          </a:bodyPr>
          <a:lstStyle/>
          <a:p>
            <a:pPr algn="ctr"/>
            <a:r>
              <a:rPr lang="en-US" dirty="0"/>
              <a:t>A SI or osteopathic program has initiated the process of becoming ACGME accredited while still under AOA approval.</a:t>
            </a:r>
          </a:p>
        </p:txBody>
      </p:sp>
      <p:sp>
        <p:nvSpPr>
          <p:cNvPr id="3" name="Footer Placeholder 2"/>
          <p:cNvSpPr>
            <a:spLocks noGrp="1"/>
          </p:cNvSpPr>
          <p:nvPr>
            <p:ph type="ftr" sz="quarter" idx="11"/>
          </p:nvPr>
        </p:nvSpPr>
        <p:spPr/>
        <p:txBody>
          <a:bodyPr/>
          <a:lstStyle/>
          <a:p>
            <a:r>
              <a:rPr lang="en-US" smtClean="0"/>
              <a:t>Presented by Partners in Medical Education, Inc. - 2015</a:t>
            </a:r>
            <a:endParaRPr lang="en-US"/>
          </a:p>
        </p:txBody>
      </p:sp>
      <p:sp>
        <p:nvSpPr>
          <p:cNvPr id="6" name="Slide Number Placeholder 5"/>
          <p:cNvSpPr>
            <a:spLocks noGrp="1"/>
          </p:cNvSpPr>
          <p:nvPr>
            <p:ph type="sldNum" sz="quarter" idx="10"/>
          </p:nvPr>
        </p:nvSpPr>
        <p:spPr/>
        <p:txBody>
          <a:bodyPr/>
          <a:lstStyle/>
          <a:p>
            <a:fld id="{008141E7-5D84-40B1-9E55-E5DDB3248242}" type="slidenum">
              <a:rPr lang="en-US" smtClean="0"/>
              <a:t>9</a:t>
            </a:fld>
            <a:endParaRPr lang="en-US"/>
          </a:p>
        </p:txBody>
      </p:sp>
    </p:spTree>
    <p:extLst>
      <p:ext uri="{BB962C8B-B14F-4D97-AF65-F5344CB8AC3E}">
        <p14:creationId xmlns:p14="http://schemas.microsoft.com/office/powerpoint/2010/main" val="5700726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MESlidesExampl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PMESlidesExample.thmx</Template>
  <TotalTime>2233</TotalTime>
  <Words>3056</Words>
  <Application>Microsoft Macintosh PowerPoint</Application>
  <PresentationFormat>On-screen Show (4:3)</PresentationFormat>
  <Paragraphs>559</Paragraphs>
  <Slides>68</Slides>
  <Notes>27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PMESlidesExample</vt:lpstr>
      <vt:lpstr>Are You Ready? Strategies &amp; Tools for Assessing  Your Program’s ACGME Readiness</vt:lpstr>
      <vt:lpstr> </vt:lpstr>
      <vt:lpstr>Objectives</vt:lpstr>
      <vt:lpstr>Who’s Here?</vt:lpstr>
      <vt:lpstr>What Are You Most Interested in Hearing About Today?</vt:lpstr>
      <vt:lpstr>Implementation Timeline</vt:lpstr>
      <vt:lpstr>Implementation Timeline</vt:lpstr>
      <vt:lpstr>Accreditation Process</vt:lpstr>
      <vt:lpstr>Pre-accreditation</vt:lpstr>
      <vt:lpstr>PowerPoint Presentation</vt:lpstr>
      <vt:lpstr>PowerPoint Presentation</vt:lpstr>
      <vt:lpstr>Pre-accreditation</vt:lpstr>
      <vt:lpstr>Initial Accreditation</vt:lpstr>
      <vt:lpstr>Initial Accreditation</vt:lpstr>
      <vt:lpstr>“Substantial Compliance”</vt:lpstr>
      <vt:lpstr>“Substantial Compliance”</vt:lpstr>
      <vt:lpstr>“Substantial Compliance”</vt:lpstr>
      <vt:lpstr>Question</vt:lpstr>
      <vt:lpstr>Continued Accreditation</vt:lpstr>
      <vt:lpstr>Continued Accreditation</vt:lpstr>
      <vt:lpstr>Question</vt:lpstr>
      <vt:lpstr>Core vs. Specialty Program</vt:lpstr>
      <vt:lpstr>Question</vt:lpstr>
      <vt:lpstr>Question</vt:lpstr>
      <vt:lpstr>What about Osteopathic Principles?</vt:lpstr>
      <vt:lpstr>Question</vt:lpstr>
      <vt:lpstr>Next Accreditation System (NAS)</vt:lpstr>
      <vt:lpstr>Self-Study</vt:lpstr>
      <vt:lpstr>Site Visit</vt:lpstr>
      <vt:lpstr>Accreditation Data System (ADS)</vt:lpstr>
      <vt:lpstr>Accreditation Data System (ADS)</vt:lpstr>
      <vt:lpstr>New Concepts</vt:lpstr>
      <vt:lpstr>Annual Institutional Review (AIR)</vt:lpstr>
      <vt:lpstr>PowerPoint Presentation</vt:lpstr>
      <vt:lpstr>Annual Institutional Review</vt:lpstr>
      <vt:lpstr>Clinical Learning Environment Review</vt:lpstr>
      <vt:lpstr>CLER</vt:lpstr>
      <vt:lpstr>CLER Site Visit</vt:lpstr>
      <vt:lpstr>CLER Site Visit:  5 key questions</vt:lpstr>
      <vt:lpstr>Clinical Competence Committee (CCC)</vt:lpstr>
      <vt:lpstr>Clinical Competence Committee</vt:lpstr>
      <vt:lpstr>Clinical Competence Committee</vt:lpstr>
      <vt:lpstr>PowerPoint Presentation</vt:lpstr>
      <vt:lpstr>PowerPoint Presentation</vt:lpstr>
      <vt:lpstr>PowerPoint Presentation</vt:lpstr>
      <vt:lpstr>Program Evaluation Committee (PEC)</vt:lpstr>
      <vt:lpstr>Program Evaluation Committee</vt:lpstr>
      <vt:lpstr>Annual Program Evaluation (APE)</vt:lpstr>
      <vt:lpstr>Annual Program Evaluation</vt:lpstr>
      <vt:lpstr>APE:  Resident Performance</vt:lpstr>
      <vt:lpstr>APE:  Faculty Development</vt:lpstr>
      <vt:lpstr>APE:  Graduate Performance</vt:lpstr>
      <vt:lpstr>APE:  Program Quality</vt:lpstr>
      <vt:lpstr>Annual Program Evaluation</vt:lpstr>
      <vt:lpstr>Milestones</vt:lpstr>
      <vt:lpstr>Milestones</vt:lpstr>
      <vt:lpstr>Milestones</vt:lpstr>
      <vt:lpstr>Milestones</vt:lpstr>
      <vt:lpstr>Residency Review Committees (RRCs)</vt:lpstr>
      <vt:lpstr>Residency Review Committees</vt:lpstr>
      <vt:lpstr>Question</vt:lpstr>
      <vt:lpstr>Question</vt:lpstr>
      <vt:lpstr>Question</vt:lpstr>
      <vt:lpstr>Question</vt:lpstr>
      <vt:lpstr>Resources</vt:lpstr>
      <vt:lpstr>QUESTIONS?</vt:lpstr>
      <vt:lpstr>PowerPoint Presentation</vt:lpstr>
      <vt:lpstr>PowerPoint Presentation</vt:lpstr>
    </vt:vector>
  </TitlesOfParts>
  <Company>AtlantiCare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Ready? Strategies &amp; Tools for Assessing Your Program’s ACGME Readiness</dc:title>
  <dc:creator>VHanlon</dc:creator>
  <cp:lastModifiedBy>Alexander Mielnicki</cp:lastModifiedBy>
  <cp:revision>188</cp:revision>
  <dcterms:created xsi:type="dcterms:W3CDTF">2015-01-21T19:01:21Z</dcterms:created>
  <dcterms:modified xsi:type="dcterms:W3CDTF">2015-04-01T13:38:37Z</dcterms:modified>
</cp:coreProperties>
</file>