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31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8" r:id="rId45"/>
    <p:sldId id="309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5" r:id="rId55"/>
    <p:sldId id="310" r:id="rId56"/>
    <p:sldId id="312" r:id="rId57"/>
    <p:sldId id="313" r:id="rId5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3675" autoAdjust="0"/>
  </p:normalViewPr>
  <p:slideViewPr>
    <p:cSldViewPr>
      <p:cViewPr varScale="1">
        <p:scale>
          <a:sx n="120" d="100"/>
          <a:sy n="120" d="100"/>
        </p:scale>
        <p:origin x="20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2C3E5-4D5C-4399-96BA-77D6FB0C3C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5B359-E5BD-4977-86F5-BF55B8474C4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Cognitive Intelligence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4C07C7E-6BD1-475C-8EB5-23D3312E6F69}" type="parTrans" cxnId="{86591E92-300B-4217-BA4A-3B5B1960EBBB}">
      <dgm:prSet/>
      <dgm:spPr/>
      <dgm:t>
        <a:bodyPr/>
        <a:lstStyle/>
        <a:p>
          <a:endParaRPr lang="en-US"/>
        </a:p>
      </dgm:t>
    </dgm:pt>
    <dgm:pt modelId="{862977F2-79B1-4E7F-8DF9-32331EB4CC03}" type="sibTrans" cxnId="{86591E92-300B-4217-BA4A-3B5B1960EBBB}">
      <dgm:prSet/>
      <dgm:spPr/>
      <dgm:t>
        <a:bodyPr/>
        <a:lstStyle/>
        <a:p>
          <a:endParaRPr lang="en-US"/>
        </a:p>
      </dgm:t>
    </dgm:pt>
    <dgm:pt modelId="{700FECD1-9641-439F-A470-3DBB61F7E19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Focused-Thinking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57917-2EC8-44C1-84BE-FB02EDABDAD1}" type="parTrans" cxnId="{F9CC59CA-CC3C-4686-B5CA-713C926CF3D5}">
      <dgm:prSet/>
      <dgm:spPr/>
      <dgm:t>
        <a:bodyPr/>
        <a:lstStyle/>
        <a:p>
          <a:endParaRPr lang="en-US"/>
        </a:p>
      </dgm:t>
    </dgm:pt>
    <dgm:pt modelId="{DC0F4989-EF8B-4298-850E-C155722A9A78}" type="sibTrans" cxnId="{F9CC59CA-CC3C-4686-B5CA-713C926CF3D5}">
      <dgm:prSet/>
      <dgm:spPr/>
      <dgm:t>
        <a:bodyPr/>
        <a:lstStyle/>
        <a:p>
          <a:endParaRPr lang="en-US"/>
        </a:p>
      </dgm:t>
    </dgm:pt>
    <dgm:pt modelId="{19DC0829-2BDF-4998-B18C-939CFCE3F587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Problem-Solving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2038DC-A39B-464E-A9E9-6AB2D778CE3A}" type="parTrans" cxnId="{28F8061B-8CDC-4EF9-9BE6-480E1857EC28}">
      <dgm:prSet/>
      <dgm:spPr/>
      <dgm:t>
        <a:bodyPr/>
        <a:lstStyle/>
        <a:p>
          <a:endParaRPr lang="en-US"/>
        </a:p>
      </dgm:t>
    </dgm:pt>
    <dgm:pt modelId="{DC274299-3B77-4468-B36E-DFA9ADAF928D}" type="sibTrans" cxnId="{28F8061B-8CDC-4EF9-9BE6-480E1857EC28}">
      <dgm:prSet/>
      <dgm:spPr/>
      <dgm:t>
        <a:bodyPr/>
        <a:lstStyle/>
        <a:p>
          <a:endParaRPr lang="en-US"/>
        </a:p>
      </dgm:t>
    </dgm:pt>
    <dgm:pt modelId="{BBFA1656-9637-49ED-9FA6-223594D263E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Critical-Thinking</a:t>
          </a:r>
          <a:endParaRPr lang="en-US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3E20AAB-A0B3-4B0F-91F1-5BC5AEF609D0}" type="parTrans" cxnId="{C8500047-FD7F-423B-96D7-A9248BEA3D50}">
      <dgm:prSet/>
      <dgm:spPr/>
      <dgm:t>
        <a:bodyPr/>
        <a:lstStyle/>
        <a:p>
          <a:endParaRPr lang="en-US"/>
        </a:p>
      </dgm:t>
    </dgm:pt>
    <dgm:pt modelId="{94B1A99C-7430-4F9E-A5FC-9C11C912C428}" type="sibTrans" cxnId="{C8500047-FD7F-423B-96D7-A9248BEA3D50}">
      <dgm:prSet/>
      <dgm:spPr/>
      <dgm:t>
        <a:bodyPr/>
        <a:lstStyle/>
        <a:p>
          <a:endParaRPr lang="en-US"/>
        </a:p>
      </dgm:t>
    </dgm:pt>
    <dgm:pt modelId="{7B2CD70D-EECA-4F6E-8B13-B0681BFEAED7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Decision-Making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3B47E5-7913-4040-9590-E44D6081E556}" type="parTrans" cxnId="{555A24CE-441D-4EF3-8A66-4224D2BA41D7}">
      <dgm:prSet/>
      <dgm:spPr/>
      <dgm:t>
        <a:bodyPr/>
        <a:lstStyle/>
        <a:p>
          <a:endParaRPr lang="en-US"/>
        </a:p>
      </dgm:t>
    </dgm:pt>
    <dgm:pt modelId="{D259EB0D-7EBD-4FB1-A6CF-05C58336BD56}" type="sibTrans" cxnId="{555A24CE-441D-4EF3-8A66-4224D2BA41D7}">
      <dgm:prSet/>
      <dgm:spPr/>
      <dgm:t>
        <a:bodyPr/>
        <a:lstStyle/>
        <a:p>
          <a:endParaRPr lang="en-US"/>
        </a:p>
      </dgm:t>
    </dgm:pt>
    <dgm:pt modelId="{710E5BF8-9B95-411C-8F6A-2F44D619576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Explanation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519D074-6A30-4233-9A01-F6961F90CAEA}" type="parTrans" cxnId="{BAA0DB38-58DF-4974-A6EE-AF3D115DBC24}">
      <dgm:prSet/>
      <dgm:spPr/>
      <dgm:t>
        <a:bodyPr/>
        <a:lstStyle/>
        <a:p>
          <a:endParaRPr lang="en-US"/>
        </a:p>
      </dgm:t>
    </dgm:pt>
    <dgm:pt modelId="{B0AB4873-046C-4B3B-A2F4-50DF658F4F91}" type="sibTrans" cxnId="{BAA0DB38-58DF-4974-A6EE-AF3D115DBC24}">
      <dgm:prSet/>
      <dgm:spPr/>
      <dgm:t>
        <a:bodyPr/>
        <a:lstStyle/>
        <a:p>
          <a:endParaRPr lang="en-US"/>
        </a:p>
      </dgm:t>
    </dgm:pt>
    <dgm:pt modelId="{3D72E5B3-8401-4D81-BAC4-A94367981934}" type="pres">
      <dgm:prSet presAssocID="{9272C3E5-4D5C-4399-96BA-77D6FB0C3C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CB16C-4A71-41BF-8C7D-E0936E0A41B4}" type="pres">
      <dgm:prSet presAssocID="{8045B359-E5BD-4977-86F5-BF55B8474C45}" presName="centerShape" presStyleLbl="node0" presStyleIdx="0" presStyleCnt="1"/>
      <dgm:spPr/>
      <dgm:t>
        <a:bodyPr/>
        <a:lstStyle/>
        <a:p>
          <a:endParaRPr lang="en-US"/>
        </a:p>
      </dgm:t>
    </dgm:pt>
    <dgm:pt modelId="{CDC84D83-D1B0-423B-B893-0F70034C78CE}" type="pres">
      <dgm:prSet presAssocID="{700FECD1-9641-439F-A470-3DBB61F7E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7D34-01E0-4C39-80E8-0E1EF6D516D7}" type="pres">
      <dgm:prSet presAssocID="{700FECD1-9641-439F-A470-3DBB61F7E190}" presName="dummy" presStyleCnt="0"/>
      <dgm:spPr/>
    </dgm:pt>
    <dgm:pt modelId="{0419BBA8-34AE-42FF-B10B-284603E3CF9F}" type="pres">
      <dgm:prSet presAssocID="{DC0F4989-EF8B-4298-850E-C155722A9A7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E4C0AAB-7CBE-49C7-974B-DB71DDBC9364}" type="pres">
      <dgm:prSet presAssocID="{19DC0829-2BDF-4998-B18C-939CFCE3F5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F8646-C78E-4CC4-9396-339564079DFE}" type="pres">
      <dgm:prSet presAssocID="{19DC0829-2BDF-4998-B18C-939CFCE3F587}" presName="dummy" presStyleCnt="0"/>
      <dgm:spPr/>
    </dgm:pt>
    <dgm:pt modelId="{F97D9B70-D9CF-4DAB-88D0-F1D82978810B}" type="pres">
      <dgm:prSet presAssocID="{DC274299-3B77-4468-B36E-DFA9ADAF928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B146AE-BBC4-4324-9560-92C654F9A83E}" type="pres">
      <dgm:prSet presAssocID="{BBFA1656-9637-49ED-9FA6-223594D263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D8FC-1709-4A63-A9D4-ACC8D937219C}" type="pres">
      <dgm:prSet presAssocID="{BBFA1656-9637-49ED-9FA6-223594D263E1}" presName="dummy" presStyleCnt="0"/>
      <dgm:spPr/>
    </dgm:pt>
    <dgm:pt modelId="{849A6225-32DA-4FA9-A9C4-31BC4B8C1378}" type="pres">
      <dgm:prSet presAssocID="{94B1A99C-7430-4F9E-A5FC-9C11C912C42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62CC2D3-8CA9-46FD-95F3-AC6BFC38CA87}" type="pres">
      <dgm:prSet presAssocID="{7B2CD70D-EECA-4F6E-8B13-B0681BFEAE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CBFA-0FDB-4E20-9E77-341110192526}" type="pres">
      <dgm:prSet presAssocID="{7B2CD70D-EECA-4F6E-8B13-B0681BFEAED7}" presName="dummy" presStyleCnt="0"/>
      <dgm:spPr/>
    </dgm:pt>
    <dgm:pt modelId="{8F327D87-CF4E-4819-BDD3-49D16AE9B836}" type="pres">
      <dgm:prSet presAssocID="{D259EB0D-7EBD-4FB1-A6CF-05C58336BD5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C883406-7689-46A5-8C97-3DC78656B651}" type="pres">
      <dgm:prSet presAssocID="{710E5BF8-9B95-411C-8F6A-2F44D61957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FBB53-F707-4AEF-B4CC-A9AE9B1799F9}" type="pres">
      <dgm:prSet presAssocID="{710E5BF8-9B95-411C-8F6A-2F44D619576D}" presName="dummy" presStyleCnt="0"/>
      <dgm:spPr/>
    </dgm:pt>
    <dgm:pt modelId="{ADD0C813-AD08-4D8A-9C8E-6C283EAA690B}" type="pres">
      <dgm:prSet presAssocID="{B0AB4873-046C-4B3B-A2F4-50DF658F4F9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4BE6B5A-6891-47EF-B086-9C5876C44C6B}" type="presOf" srcId="{DC0F4989-EF8B-4298-850E-C155722A9A78}" destId="{0419BBA8-34AE-42FF-B10B-284603E3CF9F}" srcOrd="0" destOrd="0" presId="urn:microsoft.com/office/officeart/2005/8/layout/radial6"/>
    <dgm:cxn modelId="{8BA587D1-840F-4E6A-9ED9-29C1E4AACD43}" type="presOf" srcId="{9272C3E5-4D5C-4399-96BA-77D6FB0C3C97}" destId="{3D72E5B3-8401-4D81-BAC4-A94367981934}" srcOrd="0" destOrd="0" presId="urn:microsoft.com/office/officeart/2005/8/layout/radial6"/>
    <dgm:cxn modelId="{F9CC59CA-CC3C-4686-B5CA-713C926CF3D5}" srcId="{8045B359-E5BD-4977-86F5-BF55B8474C45}" destId="{700FECD1-9641-439F-A470-3DBB61F7E190}" srcOrd="0" destOrd="0" parTransId="{18657917-2EC8-44C1-84BE-FB02EDABDAD1}" sibTransId="{DC0F4989-EF8B-4298-850E-C155722A9A78}"/>
    <dgm:cxn modelId="{D8E33C5D-04CB-4CF3-85B0-EFF297B438D6}" type="presOf" srcId="{DC274299-3B77-4468-B36E-DFA9ADAF928D}" destId="{F97D9B70-D9CF-4DAB-88D0-F1D82978810B}" srcOrd="0" destOrd="0" presId="urn:microsoft.com/office/officeart/2005/8/layout/radial6"/>
    <dgm:cxn modelId="{86591E92-300B-4217-BA4A-3B5B1960EBBB}" srcId="{9272C3E5-4D5C-4399-96BA-77D6FB0C3C97}" destId="{8045B359-E5BD-4977-86F5-BF55B8474C45}" srcOrd="0" destOrd="0" parTransId="{14C07C7E-6BD1-475C-8EB5-23D3312E6F69}" sibTransId="{862977F2-79B1-4E7F-8DF9-32331EB4CC03}"/>
    <dgm:cxn modelId="{8DA21C4E-61C2-4874-8244-941C1C4D19F7}" type="presOf" srcId="{7B2CD70D-EECA-4F6E-8B13-B0681BFEAED7}" destId="{362CC2D3-8CA9-46FD-95F3-AC6BFC38CA87}" srcOrd="0" destOrd="0" presId="urn:microsoft.com/office/officeart/2005/8/layout/radial6"/>
    <dgm:cxn modelId="{BAA0DB38-58DF-4974-A6EE-AF3D115DBC24}" srcId="{8045B359-E5BD-4977-86F5-BF55B8474C45}" destId="{710E5BF8-9B95-411C-8F6A-2F44D619576D}" srcOrd="4" destOrd="0" parTransId="{9519D074-6A30-4233-9A01-F6961F90CAEA}" sibTransId="{B0AB4873-046C-4B3B-A2F4-50DF658F4F91}"/>
    <dgm:cxn modelId="{1E168FC5-4328-4AAD-86AF-48745D99071E}" type="presOf" srcId="{700FECD1-9641-439F-A470-3DBB61F7E190}" destId="{CDC84D83-D1B0-423B-B893-0F70034C78CE}" srcOrd="0" destOrd="0" presId="urn:microsoft.com/office/officeart/2005/8/layout/radial6"/>
    <dgm:cxn modelId="{11B19BBA-8F51-4D63-BAEF-949632AB7087}" type="presOf" srcId="{B0AB4873-046C-4B3B-A2F4-50DF658F4F91}" destId="{ADD0C813-AD08-4D8A-9C8E-6C283EAA690B}" srcOrd="0" destOrd="0" presId="urn:microsoft.com/office/officeart/2005/8/layout/radial6"/>
    <dgm:cxn modelId="{CAD30DD8-4EDB-457C-A8B6-44661CF45CD5}" type="presOf" srcId="{94B1A99C-7430-4F9E-A5FC-9C11C912C428}" destId="{849A6225-32DA-4FA9-A9C4-31BC4B8C1378}" srcOrd="0" destOrd="0" presId="urn:microsoft.com/office/officeart/2005/8/layout/radial6"/>
    <dgm:cxn modelId="{BE0217CE-7D12-4909-8F55-A10F917788C1}" type="presOf" srcId="{D259EB0D-7EBD-4FB1-A6CF-05C58336BD56}" destId="{8F327D87-CF4E-4819-BDD3-49D16AE9B836}" srcOrd="0" destOrd="0" presId="urn:microsoft.com/office/officeart/2005/8/layout/radial6"/>
    <dgm:cxn modelId="{555A24CE-441D-4EF3-8A66-4224D2BA41D7}" srcId="{8045B359-E5BD-4977-86F5-BF55B8474C45}" destId="{7B2CD70D-EECA-4F6E-8B13-B0681BFEAED7}" srcOrd="3" destOrd="0" parTransId="{453B47E5-7913-4040-9590-E44D6081E556}" sibTransId="{D259EB0D-7EBD-4FB1-A6CF-05C58336BD56}"/>
    <dgm:cxn modelId="{76C22E79-F84F-4E26-BBC1-6A10AF1AB031}" type="presOf" srcId="{8045B359-E5BD-4977-86F5-BF55B8474C45}" destId="{656CB16C-4A71-41BF-8C7D-E0936E0A41B4}" srcOrd="0" destOrd="0" presId="urn:microsoft.com/office/officeart/2005/8/layout/radial6"/>
    <dgm:cxn modelId="{C8500047-FD7F-423B-96D7-A9248BEA3D50}" srcId="{8045B359-E5BD-4977-86F5-BF55B8474C45}" destId="{BBFA1656-9637-49ED-9FA6-223594D263E1}" srcOrd="2" destOrd="0" parTransId="{53E20AAB-A0B3-4B0F-91F1-5BC5AEF609D0}" sibTransId="{94B1A99C-7430-4F9E-A5FC-9C11C912C428}"/>
    <dgm:cxn modelId="{272A6075-BA43-4E6F-8A0C-480ABD5318FB}" type="presOf" srcId="{710E5BF8-9B95-411C-8F6A-2F44D619576D}" destId="{0C883406-7689-46A5-8C97-3DC78656B651}" srcOrd="0" destOrd="0" presId="urn:microsoft.com/office/officeart/2005/8/layout/radial6"/>
    <dgm:cxn modelId="{597976CB-A533-45BC-A0C4-B54FEAC745F3}" type="presOf" srcId="{19DC0829-2BDF-4998-B18C-939CFCE3F587}" destId="{AE4C0AAB-7CBE-49C7-974B-DB71DDBC9364}" srcOrd="0" destOrd="0" presId="urn:microsoft.com/office/officeart/2005/8/layout/radial6"/>
    <dgm:cxn modelId="{415702D8-3466-43A2-AB4C-4880C48DDDA1}" type="presOf" srcId="{BBFA1656-9637-49ED-9FA6-223594D263E1}" destId="{DCB146AE-BBC4-4324-9560-92C654F9A83E}" srcOrd="0" destOrd="0" presId="urn:microsoft.com/office/officeart/2005/8/layout/radial6"/>
    <dgm:cxn modelId="{28F8061B-8CDC-4EF9-9BE6-480E1857EC28}" srcId="{8045B359-E5BD-4977-86F5-BF55B8474C45}" destId="{19DC0829-2BDF-4998-B18C-939CFCE3F587}" srcOrd="1" destOrd="0" parTransId="{482038DC-A39B-464E-A9E9-6AB2D778CE3A}" sibTransId="{DC274299-3B77-4468-B36E-DFA9ADAF928D}"/>
    <dgm:cxn modelId="{8371D565-8D59-4D64-B8FA-F877D33D48D2}" type="presParOf" srcId="{3D72E5B3-8401-4D81-BAC4-A94367981934}" destId="{656CB16C-4A71-41BF-8C7D-E0936E0A41B4}" srcOrd="0" destOrd="0" presId="urn:microsoft.com/office/officeart/2005/8/layout/radial6"/>
    <dgm:cxn modelId="{CD339C6A-2104-4996-ACC7-F593543D6327}" type="presParOf" srcId="{3D72E5B3-8401-4D81-BAC4-A94367981934}" destId="{CDC84D83-D1B0-423B-B893-0F70034C78CE}" srcOrd="1" destOrd="0" presId="urn:microsoft.com/office/officeart/2005/8/layout/radial6"/>
    <dgm:cxn modelId="{7DB7AF1E-00F5-45B0-A53F-8478E93E0252}" type="presParOf" srcId="{3D72E5B3-8401-4D81-BAC4-A94367981934}" destId="{06F77D34-01E0-4C39-80E8-0E1EF6D516D7}" srcOrd="2" destOrd="0" presId="urn:microsoft.com/office/officeart/2005/8/layout/radial6"/>
    <dgm:cxn modelId="{ACD08C5B-27E1-4BE1-9842-6693CDF0C4F1}" type="presParOf" srcId="{3D72E5B3-8401-4D81-BAC4-A94367981934}" destId="{0419BBA8-34AE-42FF-B10B-284603E3CF9F}" srcOrd="3" destOrd="0" presId="urn:microsoft.com/office/officeart/2005/8/layout/radial6"/>
    <dgm:cxn modelId="{AABE0FDB-4385-4593-8E45-30B44B73CED2}" type="presParOf" srcId="{3D72E5B3-8401-4D81-BAC4-A94367981934}" destId="{AE4C0AAB-7CBE-49C7-974B-DB71DDBC9364}" srcOrd="4" destOrd="0" presId="urn:microsoft.com/office/officeart/2005/8/layout/radial6"/>
    <dgm:cxn modelId="{919263F8-E6CB-40A6-9808-23BD9FA5B336}" type="presParOf" srcId="{3D72E5B3-8401-4D81-BAC4-A94367981934}" destId="{61EF8646-C78E-4CC4-9396-339564079DFE}" srcOrd="5" destOrd="0" presId="urn:microsoft.com/office/officeart/2005/8/layout/radial6"/>
    <dgm:cxn modelId="{A6FE0D20-D737-4B03-B516-F5C0ABDA0F52}" type="presParOf" srcId="{3D72E5B3-8401-4D81-BAC4-A94367981934}" destId="{F97D9B70-D9CF-4DAB-88D0-F1D82978810B}" srcOrd="6" destOrd="0" presId="urn:microsoft.com/office/officeart/2005/8/layout/radial6"/>
    <dgm:cxn modelId="{2DE2D694-16D6-484C-9718-2C7B349716B7}" type="presParOf" srcId="{3D72E5B3-8401-4D81-BAC4-A94367981934}" destId="{DCB146AE-BBC4-4324-9560-92C654F9A83E}" srcOrd="7" destOrd="0" presId="urn:microsoft.com/office/officeart/2005/8/layout/radial6"/>
    <dgm:cxn modelId="{98C914F2-9BD2-4569-A2EE-994A42DF26DD}" type="presParOf" srcId="{3D72E5B3-8401-4D81-BAC4-A94367981934}" destId="{E6D8D8FC-1709-4A63-A9D4-ACC8D937219C}" srcOrd="8" destOrd="0" presId="urn:microsoft.com/office/officeart/2005/8/layout/radial6"/>
    <dgm:cxn modelId="{365D1810-213D-4900-9F61-32C184F59F35}" type="presParOf" srcId="{3D72E5B3-8401-4D81-BAC4-A94367981934}" destId="{849A6225-32DA-4FA9-A9C4-31BC4B8C1378}" srcOrd="9" destOrd="0" presId="urn:microsoft.com/office/officeart/2005/8/layout/radial6"/>
    <dgm:cxn modelId="{A55F4DDC-6F3E-4967-A140-59108F157547}" type="presParOf" srcId="{3D72E5B3-8401-4D81-BAC4-A94367981934}" destId="{362CC2D3-8CA9-46FD-95F3-AC6BFC38CA87}" srcOrd="10" destOrd="0" presId="urn:microsoft.com/office/officeart/2005/8/layout/radial6"/>
    <dgm:cxn modelId="{D54DC54B-A134-4614-BF1F-427670145DB6}" type="presParOf" srcId="{3D72E5B3-8401-4D81-BAC4-A94367981934}" destId="{47B2CBFA-0FDB-4E20-9E77-341110192526}" srcOrd="11" destOrd="0" presId="urn:microsoft.com/office/officeart/2005/8/layout/radial6"/>
    <dgm:cxn modelId="{8A8D73E9-1EE6-4AF9-9FB1-08EB2040E588}" type="presParOf" srcId="{3D72E5B3-8401-4D81-BAC4-A94367981934}" destId="{8F327D87-CF4E-4819-BDD3-49D16AE9B836}" srcOrd="12" destOrd="0" presId="urn:microsoft.com/office/officeart/2005/8/layout/radial6"/>
    <dgm:cxn modelId="{6B0C41E4-B62A-4603-9327-2C6A9C86A44B}" type="presParOf" srcId="{3D72E5B3-8401-4D81-BAC4-A94367981934}" destId="{0C883406-7689-46A5-8C97-3DC78656B651}" srcOrd="13" destOrd="0" presId="urn:microsoft.com/office/officeart/2005/8/layout/radial6"/>
    <dgm:cxn modelId="{0995E010-1B2D-4CEE-BA04-403EFE1CED2F}" type="presParOf" srcId="{3D72E5B3-8401-4D81-BAC4-A94367981934}" destId="{AF5FBB53-F707-4AEF-B4CC-A9AE9B1799F9}" srcOrd="14" destOrd="0" presId="urn:microsoft.com/office/officeart/2005/8/layout/radial6"/>
    <dgm:cxn modelId="{9788125B-5B95-40E0-BC30-D1BE32CAF3FC}" type="presParOf" srcId="{3D72E5B3-8401-4D81-BAC4-A94367981934}" destId="{ADD0C813-AD08-4D8A-9C8E-6C283EAA69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2C3E5-4D5C-4399-96BA-77D6FB0C3C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5B359-E5BD-4977-86F5-BF55B8474C45}">
      <dgm:prSet phldrT="[Text]"/>
      <dgm:spPr>
        <a:solidFill>
          <a:srgbClr val="E6363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Emotional Intelligence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4C07C7E-6BD1-475C-8EB5-23D3312E6F69}" type="parTrans" cxnId="{86591E92-300B-4217-BA4A-3B5B1960EBBB}">
      <dgm:prSet/>
      <dgm:spPr/>
      <dgm:t>
        <a:bodyPr/>
        <a:lstStyle/>
        <a:p>
          <a:endParaRPr lang="en-US"/>
        </a:p>
      </dgm:t>
    </dgm:pt>
    <dgm:pt modelId="{862977F2-79B1-4E7F-8DF9-32331EB4CC03}" type="sibTrans" cxnId="{86591E92-300B-4217-BA4A-3B5B1960EBBB}">
      <dgm:prSet/>
      <dgm:spPr/>
      <dgm:t>
        <a:bodyPr/>
        <a:lstStyle/>
        <a:p>
          <a:endParaRPr lang="en-US"/>
        </a:p>
      </dgm:t>
    </dgm:pt>
    <dgm:pt modelId="{700FECD1-9641-439F-A470-3DBB61F7E190}">
      <dgm:prSet phldrT="[Text]" custT="1"/>
      <dgm:spPr>
        <a:solidFill>
          <a:srgbClr val="E63632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Self-Awareness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57917-2EC8-44C1-84BE-FB02EDABDAD1}" type="parTrans" cxnId="{F9CC59CA-CC3C-4686-B5CA-713C926CF3D5}">
      <dgm:prSet/>
      <dgm:spPr/>
      <dgm:t>
        <a:bodyPr/>
        <a:lstStyle/>
        <a:p>
          <a:endParaRPr lang="en-US"/>
        </a:p>
      </dgm:t>
    </dgm:pt>
    <dgm:pt modelId="{DC0F4989-EF8B-4298-850E-C155722A9A78}" type="sibTrans" cxnId="{F9CC59CA-CC3C-4686-B5CA-713C926CF3D5}">
      <dgm:prSet/>
      <dgm:spPr/>
      <dgm:t>
        <a:bodyPr/>
        <a:lstStyle/>
        <a:p>
          <a:endParaRPr lang="en-US"/>
        </a:p>
      </dgm:t>
    </dgm:pt>
    <dgm:pt modelId="{19DC0829-2BDF-4998-B18C-939CFCE3F587}">
      <dgm:prSet phldrT="[Text]"/>
      <dgm:spPr>
        <a:solidFill>
          <a:srgbClr val="E6363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Self-Regulation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2038DC-A39B-464E-A9E9-6AB2D778CE3A}" type="parTrans" cxnId="{28F8061B-8CDC-4EF9-9BE6-480E1857EC28}">
      <dgm:prSet/>
      <dgm:spPr/>
      <dgm:t>
        <a:bodyPr/>
        <a:lstStyle/>
        <a:p>
          <a:endParaRPr lang="en-US"/>
        </a:p>
      </dgm:t>
    </dgm:pt>
    <dgm:pt modelId="{DC274299-3B77-4468-B36E-DFA9ADAF928D}" type="sibTrans" cxnId="{28F8061B-8CDC-4EF9-9BE6-480E1857EC28}">
      <dgm:prSet/>
      <dgm:spPr/>
      <dgm:t>
        <a:bodyPr/>
        <a:lstStyle/>
        <a:p>
          <a:endParaRPr lang="en-US"/>
        </a:p>
      </dgm:t>
    </dgm:pt>
    <dgm:pt modelId="{BBFA1656-9637-49ED-9FA6-223594D263E1}">
      <dgm:prSet phldrT="[Text]" custT="1"/>
      <dgm:spPr>
        <a:solidFill>
          <a:srgbClr val="E63632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Interpersonal Relationships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3E20AAB-A0B3-4B0F-91F1-5BC5AEF609D0}" type="parTrans" cxnId="{C8500047-FD7F-423B-96D7-A9248BEA3D50}">
      <dgm:prSet/>
      <dgm:spPr/>
      <dgm:t>
        <a:bodyPr/>
        <a:lstStyle/>
        <a:p>
          <a:endParaRPr lang="en-US"/>
        </a:p>
      </dgm:t>
    </dgm:pt>
    <dgm:pt modelId="{94B1A99C-7430-4F9E-A5FC-9C11C912C428}" type="sibTrans" cxnId="{C8500047-FD7F-423B-96D7-A9248BEA3D50}">
      <dgm:prSet/>
      <dgm:spPr/>
      <dgm:t>
        <a:bodyPr/>
        <a:lstStyle/>
        <a:p>
          <a:endParaRPr lang="en-US"/>
        </a:p>
      </dgm:t>
    </dgm:pt>
    <dgm:pt modelId="{7B2CD70D-EECA-4F6E-8B13-B0681BFEAED7}">
      <dgm:prSet phldrT="[Text]"/>
      <dgm:spPr>
        <a:solidFill>
          <a:srgbClr val="E6363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Empathy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3B47E5-7913-4040-9590-E44D6081E556}" type="parTrans" cxnId="{555A24CE-441D-4EF3-8A66-4224D2BA41D7}">
      <dgm:prSet/>
      <dgm:spPr/>
      <dgm:t>
        <a:bodyPr/>
        <a:lstStyle/>
        <a:p>
          <a:endParaRPr lang="en-US"/>
        </a:p>
      </dgm:t>
    </dgm:pt>
    <dgm:pt modelId="{D259EB0D-7EBD-4FB1-A6CF-05C58336BD56}" type="sibTrans" cxnId="{555A24CE-441D-4EF3-8A66-4224D2BA41D7}">
      <dgm:prSet/>
      <dgm:spPr/>
      <dgm:t>
        <a:bodyPr/>
        <a:lstStyle/>
        <a:p>
          <a:endParaRPr lang="en-US"/>
        </a:p>
      </dgm:t>
    </dgm:pt>
    <dgm:pt modelId="{710E5BF8-9B95-411C-8F6A-2F44D619576D}">
      <dgm:prSet phldrT="[Text]"/>
      <dgm:spPr>
        <a:solidFill>
          <a:srgbClr val="E6363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Motivation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519D074-6A30-4233-9A01-F6961F90CAEA}" type="parTrans" cxnId="{BAA0DB38-58DF-4974-A6EE-AF3D115DBC24}">
      <dgm:prSet/>
      <dgm:spPr/>
      <dgm:t>
        <a:bodyPr/>
        <a:lstStyle/>
        <a:p>
          <a:endParaRPr lang="en-US"/>
        </a:p>
      </dgm:t>
    </dgm:pt>
    <dgm:pt modelId="{B0AB4873-046C-4B3B-A2F4-50DF658F4F91}" type="sibTrans" cxnId="{BAA0DB38-58DF-4974-A6EE-AF3D115DBC24}">
      <dgm:prSet/>
      <dgm:spPr/>
      <dgm:t>
        <a:bodyPr/>
        <a:lstStyle/>
        <a:p>
          <a:endParaRPr lang="en-US"/>
        </a:p>
      </dgm:t>
    </dgm:pt>
    <dgm:pt modelId="{3D72E5B3-8401-4D81-BAC4-A94367981934}" type="pres">
      <dgm:prSet presAssocID="{9272C3E5-4D5C-4399-96BA-77D6FB0C3C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CB16C-4A71-41BF-8C7D-E0936E0A41B4}" type="pres">
      <dgm:prSet presAssocID="{8045B359-E5BD-4977-86F5-BF55B8474C45}" presName="centerShape" presStyleLbl="node0" presStyleIdx="0" presStyleCnt="1"/>
      <dgm:spPr/>
      <dgm:t>
        <a:bodyPr/>
        <a:lstStyle/>
        <a:p>
          <a:endParaRPr lang="en-US"/>
        </a:p>
      </dgm:t>
    </dgm:pt>
    <dgm:pt modelId="{CDC84D83-D1B0-423B-B893-0F70034C78CE}" type="pres">
      <dgm:prSet presAssocID="{700FECD1-9641-439F-A470-3DBB61F7E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7D34-01E0-4C39-80E8-0E1EF6D516D7}" type="pres">
      <dgm:prSet presAssocID="{700FECD1-9641-439F-A470-3DBB61F7E190}" presName="dummy" presStyleCnt="0"/>
      <dgm:spPr/>
    </dgm:pt>
    <dgm:pt modelId="{0419BBA8-34AE-42FF-B10B-284603E3CF9F}" type="pres">
      <dgm:prSet presAssocID="{DC0F4989-EF8B-4298-850E-C155722A9A7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E4C0AAB-7CBE-49C7-974B-DB71DDBC9364}" type="pres">
      <dgm:prSet presAssocID="{19DC0829-2BDF-4998-B18C-939CFCE3F5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F8646-C78E-4CC4-9396-339564079DFE}" type="pres">
      <dgm:prSet presAssocID="{19DC0829-2BDF-4998-B18C-939CFCE3F587}" presName="dummy" presStyleCnt="0"/>
      <dgm:spPr/>
    </dgm:pt>
    <dgm:pt modelId="{F97D9B70-D9CF-4DAB-88D0-F1D82978810B}" type="pres">
      <dgm:prSet presAssocID="{DC274299-3B77-4468-B36E-DFA9ADAF928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B146AE-BBC4-4324-9560-92C654F9A83E}" type="pres">
      <dgm:prSet presAssocID="{BBFA1656-9637-49ED-9FA6-223594D263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D8FC-1709-4A63-A9D4-ACC8D937219C}" type="pres">
      <dgm:prSet presAssocID="{BBFA1656-9637-49ED-9FA6-223594D263E1}" presName="dummy" presStyleCnt="0"/>
      <dgm:spPr/>
    </dgm:pt>
    <dgm:pt modelId="{849A6225-32DA-4FA9-A9C4-31BC4B8C1378}" type="pres">
      <dgm:prSet presAssocID="{94B1A99C-7430-4F9E-A5FC-9C11C912C42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62CC2D3-8CA9-46FD-95F3-AC6BFC38CA87}" type="pres">
      <dgm:prSet presAssocID="{7B2CD70D-EECA-4F6E-8B13-B0681BFEAE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CBFA-0FDB-4E20-9E77-341110192526}" type="pres">
      <dgm:prSet presAssocID="{7B2CD70D-EECA-4F6E-8B13-B0681BFEAED7}" presName="dummy" presStyleCnt="0"/>
      <dgm:spPr/>
    </dgm:pt>
    <dgm:pt modelId="{8F327D87-CF4E-4819-BDD3-49D16AE9B836}" type="pres">
      <dgm:prSet presAssocID="{D259EB0D-7EBD-4FB1-A6CF-05C58336BD5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C883406-7689-46A5-8C97-3DC78656B651}" type="pres">
      <dgm:prSet presAssocID="{710E5BF8-9B95-411C-8F6A-2F44D61957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FBB53-F707-4AEF-B4CC-A9AE9B1799F9}" type="pres">
      <dgm:prSet presAssocID="{710E5BF8-9B95-411C-8F6A-2F44D619576D}" presName="dummy" presStyleCnt="0"/>
      <dgm:spPr/>
    </dgm:pt>
    <dgm:pt modelId="{ADD0C813-AD08-4D8A-9C8E-6C283EAA690B}" type="pres">
      <dgm:prSet presAssocID="{B0AB4873-046C-4B3B-A2F4-50DF658F4F9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9CC59CA-CC3C-4686-B5CA-713C926CF3D5}" srcId="{8045B359-E5BD-4977-86F5-BF55B8474C45}" destId="{700FECD1-9641-439F-A470-3DBB61F7E190}" srcOrd="0" destOrd="0" parTransId="{18657917-2EC8-44C1-84BE-FB02EDABDAD1}" sibTransId="{DC0F4989-EF8B-4298-850E-C155722A9A78}"/>
    <dgm:cxn modelId="{8B7A8CE1-C048-410F-B376-AE86B1255D1F}" type="presOf" srcId="{D259EB0D-7EBD-4FB1-A6CF-05C58336BD56}" destId="{8F327D87-CF4E-4819-BDD3-49D16AE9B836}" srcOrd="0" destOrd="0" presId="urn:microsoft.com/office/officeart/2005/8/layout/radial6"/>
    <dgm:cxn modelId="{D7F3E5E7-38EF-4DD3-96CC-566D18E413DB}" type="presOf" srcId="{9272C3E5-4D5C-4399-96BA-77D6FB0C3C97}" destId="{3D72E5B3-8401-4D81-BAC4-A94367981934}" srcOrd="0" destOrd="0" presId="urn:microsoft.com/office/officeart/2005/8/layout/radial6"/>
    <dgm:cxn modelId="{86591E92-300B-4217-BA4A-3B5B1960EBBB}" srcId="{9272C3E5-4D5C-4399-96BA-77D6FB0C3C97}" destId="{8045B359-E5BD-4977-86F5-BF55B8474C45}" srcOrd="0" destOrd="0" parTransId="{14C07C7E-6BD1-475C-8EB5-23D3312E6F69}" sibTransId="{862977F2-79B1-4E7F-8DF9-32331EB4CC03}"/>
    <dgm:cxn modelId="{BAA0DB38-58DF-4974-A6EE-AF3D115DBC24}" srcId="{8045B359-E5BD-4977-86F5-BF55B8474C45}" destId="{710E5BF8-9B95-411C-8F6A-2F44D619576D}" srcOrd="4" destOrd="0" parTransId="{9519D074-6A30-4233-9A01-F6961F90CAEA}" sibTransId="{B0AB4873-046C-4B3B-A2F4-50DF658F4F91}"/>
    <dgm:cxn modelId="{462A108D-C4E1-493C-A981-2BDE0FBD7D67}" type="presOf" srcId="{19DC0829-2BDF-4998-B18C-939CFCE3F587}" destId="{AE4C0AAB-7CBE-49C7-974B-DB71DDBC9364}" srcOrd="0" destOrd="0" presId="urn:microsoft.com/office/officeart/2005/8/layout/radial6"/>
    <dgm:cxn modelId="{0AF97BFE-2ACB-4E96-A01E-BFE94191C7D2}" type="presOf" srcId="{7B2CD70D-EECA-4F6E-8B13-B0681BFEAED7}" destId="{362CC2D3-8CA9-46FD-95F3-AC6BFC38CA87}" srcOrd="0" destOrd="0" presId="urn:microsoft.com/office/officeart/2005/8/layout/radial6"/>
    <dgm:cxn modelId="{6EB99AD4-C94E-4D8F-9BB8-9731EECA2576}" type="presOf" srcId="{710E5BF8-9B95-411C-8F6A-2F44D619576D}" destId="{0C883406-7689-46A5-8C97-3DC78656B651}" srcOrd="0" destOrd="0" presId="urn:microsoft.com/office/officeart/2005/8/layout/radial6"/>
    <dgm:cxn modelId="{555A24CE-441D-4EF3-8A66-4224D2BA41D7}" srcId="{8045B359-E5BD-4977-86F5-BF55B8474C45}" destId="{7B2CD70D-EECA-4F6E-8B13-B0681BFEAED7}" srcOrd="3" destOrd="0" parTransId="{453B47E5-7913-4040-9590-E44D6081E556}" sibTransId="{D259EB0D-7EBD-4FB1-A6CF-05C58336BD56}"/>
    <dgm:cxn modelId="{5703215C-BF3C-416F-88C6-092D15AEFFA0}" type="presOf" srcId="{8045B359-E5BD-4977-86F5-BF55B8474C45}" destId="{656CB16C-4A71-41BF-8C7D-E0936E0A41B4}" srcOrd="0" destOrd="0" presId="urn:microsoft.com/office/officeart/2005/8/layout/radial6"/>
    <dgm:cxn modelId="{3DB16435-AA76-4497-99FC-06361E686587}" type="presOf" srcId="{B0AB4873-046C-4B3B-A2F4-50DF658F4F91}" destId="{ADD0C813-AD08-4D8A-9C8E-6C283EAA690B}" srcOrd="0" destOrd="0" presId="urn:microsoft.com/office/officeart/2005/8/layout/radial6"/>
    <dgm:cxn modelId="{FBE21DA7-D4B0-46E9-9FB5-6B06A9876E76}" type="presOf" srcId="{BBFA1656-9637-49ED-9FA6-223594D263E1}" destId="{DCB146AE-BBC4-4324-9560-92C654F9A83E}" srcOrd="0" destOrd="0" presId="urn:microsoft.com/office/officeart/2005/8/layout/radial6"/>
    <dgm:cxn modelId="{37AFB4B4-6AEB-4B5E-9607-12A49EBED0DD}" type="presOf" srcId="{DC274299-3B77-4468-B36E-DFA9ADAF928D}" destId="{F97D9B70-D9CF-4DAB-88D0-F1D82978810B}" srcOrd="0" destOrd="0" presId="urn:microsoft.com/office/officeart/2005/8/layout/radial6"/>
    <dgm:cxn modelId="{C8500047-FD7F-423B-96D7-A9248BEA3D50}" srcId="{8045B359-E5BD-4977-86F5-BF55B8474C45}" destId="{BBFA1656-9637-49ED-9FA6-223594D263E1}" srcOrd="2" destOrd="0" parTransId="{53E20AAB-A0B3-4B0F-91F1-5BC5AEF609D0}" sibTransId="{94B1A99C-7430-4F9E-A5FC-9C11C912C428}"/>
    <dgm:cxn modelId="{D4CAB47D-C0BD-46AE-9138-56680083D447}" type="presOf" srcId="{700FECD1-9641-439F-A470-3DBB61F7E190}" destId="{CDC84D83-D1B0-423B-B893-0F70034C78CE}" srcOrd="0" destOrd="0" presId="urn:microsoft.com/office/officeart/2005/8/layout/radial6"/>
    <dgm:cxn modelId="{0D018741-0B2F-4E7B-88A3-8E095C2CDD6C}" type="presOf" srcId="{DC0F4989-EF8B-4298-850E-C155722A9A78}" destId="{0419BBA8-34AE-42FF-B10B-284603E3CF9F}" srcOrd="0" destOrd="0" presId="urn:microsoft.com/office/officeart/2005/8/layout/radial6"/>
    <dgm:cxn modelId="{491C97FF-7264-422A-B318-2A0F60136932}" type="presOf" srcId="{94B1A99C-7430-4F9E-A5FC-9C11C912C428}" destId="{849A6225-32DA-4FA9-A9C4-31BC4B8C1378}" srcOrd="0" destOrd="0" presId="urn:microsoft.com/office/officeart/2005/8/layout/radial6"/>
    <dgm:cxn modelId="{28F8061B-8CDC-4EF9-9BE6-480E1857EC28}" srcId="{8045B359-E5BD-4977-86F5-BF55B8474C45}" destId="{19DC0829-2BDF-4998-B18C-939CFCE3F587}" srcOrd="1" destOrd="0" parTransId="{482038DC-A39B-464E-A9E9-6AB2D778CE3A}" sibTransId="{DC274299-3B77-4468-B36E-DFA9ADAF928D}"/>
    <dgm:cxn modelId="{509389C1-1FD8-43F6-B2AB-1A1CFD64C9AA}" type="presParOf" srcId="{3D72E5B3-8401-4D81-BAC4-A94367981934}" destId="{656CB16C-4A71-41BF-8C7D-E0936E0A41B4}" srcOrd="0" destOrd="0" presId="urn:microsoft.com/office/officeart/2005/8/layout/radial6"/>
    <dgm:cxn modelId="{6E134515-C51E-4FCF-A66C-479B854E3052}" type="presParOf" srcId="{3D72E5B3-8401-4D81-BAC4-A94367981934}" destId="{CDC84D83-D1B0-423B-B893-0F70034C78CE}" srcOrd="1" destOrd="0" presId="urn:microsoft.com/office/officeart/2005/8/layout/radial6"/>
    <dgm:cxn modelId="{89C486A2-7DB7-4170-8641-7661621541C8}" type="presParOf" srcId="{3D72E5B3-8401-4D81-BAC4-A94367981934}" destId="{06F77D34-01E0-4C39-80E8-0E1EF6D516D7}" srcOrd="2" destOrd="0" presId="urn:microsoft.com/office/officeart/2005/8/layout/radial6"/>
    <dgm:cxn modelId="{658C2683-DEB6-444E-85A2-DCE47B191E82}" type="presParOf" srcId="{3D72E5B3-8401-4D81-BAC4-A94367981934}" destId="{0419BBA8-34AE-42FF-B10B-284603E3CF9F}" srcOrd="3" destOrd="0" presId="urn:microsoft.com/office/officeart/2005/8/layout/radial6"/>
    <dgm:cxn modelId="{BD84D332-401A-4025-B14A-2EF107D2AD4C}" type="presParOf" srcId="{3D72E5B3-8401-4D81-BAC4-A94367981934}" destId="{AE4C0AAB-7CBE-49C7-974B-DB71DDBC9364}" srcOrd="4" destOrd="0" presId="urn:microsoft.com/office/officeart/2005/8/layout/radial6"/>
    <dgm:cxn modelId="{2566657C-7B65-40AE-9A4D-53596B18CC10}" type="presParOf" srcId="{3D72E5B3-8401-4D81-BAC4-A94367981934}" destId="{61EF8646-C78E-4CC4-9396-339564079DFE}" srcOrd="5" destOrd="0" presId="urn:microsoft.com/office/officeart/2005/8/layout/radial6"/>
    <dgm:cxn modelId="{1F163CD7-2DCB-46DE-A9A2-FDA876617BED}" type="presParOf" srcId="{3D72E5B3-8401-4D81-BAC4-A94367981934}" destId="{F97D9B70-D9CF-4DAB-88D0-F1D82978810B}" srcOrd="6" destOrd="0" presId="urn:microsoft.com/office/officeart/2005/8/layout/radial6"/>
    <dgm:cxn modelId="{6828F685-8F9B-4A4F-84FA-BEC1E55E4989}" type="presParOf" srcId="{3D72E5B3-8401-4D81-BAC4-A94367981934}" destId="{DCB146AE-BBC4-4324-9560-92C654F9A83E}" srcOrd="7" destOrd="0" presId="urn:microsoft.com/office/officeart/2005/8/layout/radial6"/>
    <dgm:cxn modelId="{06CB8781-FE98-4703-A9B5-0445D0B48B4D}" type="presParOf" srcId="{3D72E5B3-8401-4D81-BAC4-A94367981934}" destId="{E6D8D8FC-1709-4A63-A9D4-ACC8D937219C}" srcOrd="8" destOrd="0" presId="urn:microsoft.com/office/officeart/2005/8/layout/radial6"/>
    <dgm:cxn modelId="{B1EAC972-467E-4012-A19B-ACC176F6BE52}" type="presParOf" srcId="{3D72E5B3-8401-4D81-BAC4-A94367981934}" destId="{849A6225-32DA-4FA9-A9C4-31BC4B8C1378}" srcOrd="9" destOrd="0" presId="urn:microsoft.com/office/officeart/2005/8/layout/radial6"/>
    <dgm:cxn modelId="{E31E067B-C11B-44B5-8783-1F0CAD64FD28}" type="presParOf" srcId="{3D72E5B3-8401-4D81-BAC4-A94367981934}" destId="{362CC2D3-8CA9-46FD-95F3-AC6BFC38CA87}" srcOrd="10" destOrd="0" presId="urn:microsoft.com/office/officeart/2005/8/layout/radial6"/>
    <dgm:cxn modelId="{1A2EE95E-7EA1-4773-A8C9-A321CC79D4E4}" type="presParOf" srcId="{3D72E5B3-8401-4D81-BAC4-A94367981934}" destId="{47B2CBFA-0FDB-4E20-9E77-341110192526}" srcOrd="11" destOrd="0" presId="urn:microsoft.com/office/officeart/2005/8/layout/radial6"/>
    <dgm:cxn modelId="{6AFAFA6D-6252-4CBE-A1D7-0CEB5FE72EA2}" type="presParOf" srcId="{3D72E5B3-8401-4D81-BAC4-A94367981934}" destId="{8F327D87-CF4E-4819-BDD3-49D16AE9B836}" srcOrd="12" destOrd="0" presId="urn:microsoft.com/office/officeart/2005/8/layout/radial6"/>
    <dgm:cxn modelId="{DDD4A15A-8D75-488B-A7FB-323664BA4114}" type="presParOf" srcId="{3D72E5B3-8401-4D81-BAC4-A94367981934}" destId="{0C883406-7689-46A5-8C97-3DC78656B651}" srcOrd="13" destOrd="0" presId="urn:microsoft.com/office/officeart/2005/8/layout/radial6"/>
    <dgm:cxn modelId="{A0809FBC-1AE1-4950-9D27-DA4C54AC8D29}" type="presParOf" srcId="{3D72E5B3-8401-4D81-BAC4-A94367981934}" destId="{AF5FBB53-F707-4AEF-B4CC-A9AE9B1799F9}" srcOrd="14" destOrd="0" presId="urn:microsoft.com/office/officeart/2005/8/layout/radial6"/>
    <dgm:cxn modelId="{FA238594-1C52-4D0E-9422-3344DA2B2786}" type="presParOf" srcId="{3D72E5B3-8401-4D81-BAC4-A94367981934}" destId="{ADD0C813-AD08-4D8A-9C8E-6C283EAA69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2C3E5-4D5C-4399-96BA-77D6FB0C3C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5B359-E5BD-4977-86F5-BF55B8474C45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Leadership Intelligence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4C07C7E-6BD1-475C-8EB5-23D3312E6F69}" type="parTrans" cxnId="{86591E92-300B-4217-BA4A-3B5B1960EBBB}">
      <dgm:prSet/>
      <dgm:spPr/>
      <dgm:t>
        <a:bodyPr/>
        <a:lstStyle/>
        <a:p>
          <a:endParaRPr lang="en-US"/>
        </a:p>
      </dgm:t>
    </dgm:pt>
    <dgm:pt modelId="{862977F2-79B1-4E7F-8DF9-32331EB4CC03}" type="sibTrans" cxnId="{86591E92-300B-4217-BA4A-3B5B1960EBBB}">
      <dgm:prSet/>
      <dgm:spPr/>
      <dgm:t>
        <a:bodyPr/>
        <a:lstStyle/>
        <a:p>
          <a:endParaRPr lang="en-US"/>
        </a:p>
      </dgm:t>
    </dgm:pt>
    <dgm:pt modelId="{700FECD1-9641-439F-A470-3DBB61F7E19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Embodiment</a:t>
          </a:r>
          <a:endParaRPr lang="en-US" sz="1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57917-2EC8-44C1-84BE-FB02EDABDAD1}" type="parTrans" cxnId="{F9CC59CA-CC3C-4686-B5CA-713C926CF3D5}">
      <dgm:prSet/>
      <dgm:spPr/>
      <dgm:t>
        <a:bodyPr/>
        <a:lstStyle/>
        <a:p>
          <a:endParaRPr lang="en-US"/>
        </a:p>
      </dgm:t>
    </dgm:pt>
    <dgm:pt modelId="{DC0F4989-EF8B-4298-850E-C155722A9A78}" type="sibTrans" cxnId="{F9CC59CA-CC3C-4686-B5CA-713C926CF3D5}">
      <dgm:prSet/>
      <dgm:spPr/>
      <dgm:t>
        <a:bodyPr/>
        <a:lstStyle/>
        <a:p>
          <a:endParaRPr lang="en-US"/>
        </a:p>
      </dgm:t>
    </dgm:pt>
    <dgm:pt modelId="{19DC0829-2BDF-4998-B18C-939CFCE3F58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Inspiration</a:t>
          </a:r>
          <a:endParaRPr lang="en-US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2038DC-A39B-464E-A9E9-6AB2D778CE3A}" type="parTrans" cxnId="{28F8061B-8CDC-4EF9-9BE6-480E1857EC28}">
      <dgm:prSet/>
      <dgm:spPr/>
      <dgm:t>
        <a:bodyPr/>
        <a:lstStyle/>
        <a:p>
          <a:endParaRPr lang="en-US"/>
        </a:p>
      </dgm:t>
    </dgm:pt>
    <dgm:pt modelId="{DC274299-3B77-4468-B36E-DFA9ADAF928D}" type="sibTrans" cxnId="{28F8061B-8CDC-4EF9-9BE6-480E1857EC28}">
      <dgm:prSet/>
      <dgm:spPr/>
      <dgm:t>
        <a:bodyPr/>
        <a:lstStyle/>
        <a:p>
          <a:endParaRPr lang="en-US"/>
        </a:p>
      </dgm:t>
    </dgm:pt>
    <dgm:pt modelId="{BBFA1656-9637-49ED-9FA6-223594D263E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Excellence</a:t>
          </a:r>
          <a:endParaRPr lang="en-US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3E20AAB-A0B3-4B0F-91F1-5BC5AEF609D0}" type="parTrans" cxnId="{C8500047-FD7F-423B-96D7-A9248BEA3D50}">
      <dgm:prSet/>
      <dgm:spPr/>
      <dgm:t>
        <a:bodyPr/>
        <a:lstStyle/>
        <a:p>
          <a:endParaRPr lang="en-US"/>
        </a:p>
      </dgm:t>
    </dgm:pt>
    <dgm:pt modelId="{94B1A99C-7430-4F9E-A5FC-9C11C912C428}" type="sibTrans" cxnId="{C8500047-FD7F-423B-96D7-A9248BEA3D50}">
      <dgm:prSet/>
      <dgm:spPr/>
      <dgm:t>
        <a:bodyPr/>
        <a:lstStyle/>
        <a:p>
          <a:endParaRPr lang="en-US"/>
        </a:p>
      </dgm:t>
    </dgm:pt>
    <dgm:pt modelId="{7B2CD70D-EECA-4F6E-8B13-B0681BFEAED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Empowerment</a:t>
          </a:r>
          <a:endParaRPr lang="en-US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3B47E5-7913-4040-9590-E44D6081E556}" type="parTrans" cxnId="{555A24CE-441D-4EF3-8A66-4224D2BA41D7}">
      <dgm:prSet/>
      <dgm:spPr/>
      <dgm:t>
        <a:bodyPr/>
        <a:lstStyle/>
        <a:p>
          <a:endParaRPr lang="en-US"/>
        </a:p>
      </dgm:t>
    </dgm:pt>
    <dgm:pt modelId="{D259EB0D-7EBD-4FB1-A6CF-05C58336BD56}" type="sibTrans" cxnId="{555A24CE-441D-4EF3-8A66-4224D2BA41D7}">
      <dgm:prSet/>
      <dgm:spPr/>
      <dgm:t>
        <a:bodyPr/>
        <a:lstStyle/>
        <a:p>
          <a:endParaRPr lang="en-US"/>
        </a:p>
      </dgm:t>
    </dgm:pt>
    <dgm:pt modelId="{710E5BF8-9B95-411C-8F6A-2F44D619576D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Recognition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519D074-6A30-4233-9A01-F6961F90CAEA}" type="parTrans" cxnId="{BAA0DB38-58DF-4974-A6EE-AF3D115DBC24}">
      <dgm:prSet/>
      <dgm:spPr/>
      <dgm:t>
        <a:bodyPr/>
        <a:lstStyle/>
        <a:p>
          <a:endParaRPr lang="en-US"/>
        </a:p>
      </dgm:t>
    </dgm:pt>
    <dgm:pt modelId="{B0AB4873-046C-4B3B-A2F4-50DF658F4F91}" type="sibTrans" cxnId="{BAA0DB38-58DF-4974-A6EE-AF3D115DBC24}">
      <dgm:prSet/>
      <dgm:spPr/>
      <dgm:t>
        <a:bodyPr/>
        <a:lstStyle/>
        <a:p>
          <a:endParaRPr lang="en-US"/>
        </a:p>
      </dgm:t>
    </dgm:pt>
    <dgm:pt modelId="{3D72E5B3-8401-4D81-BAC4-A94367981934}" type="pres">
      <dgm:prSet presAssocID="{9272C3E5-4D5C-4399-96BA-77D6FB0C3C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CB16C-4A71-41BF-8C7D-E0936E0A41B4}" type="pres">
      <dgm:prSet presAssocID="{8045B359-E5BD-4977-86F5-BF55B8474C45}" presName="centerShape" presStyleLbl="node0" presStyleIdx="0" presStyleCnt="1"/>
      <dgm:spPr/>
      <dgm:t>
        <a:bodyPr/>
        <a:lstStyle/>
        <a:p>
          <a:endParaRPr lang="en-US"/>
        </a:p>
      </dgm:t>
    </dgm:pt>
    <dgm:pt modelId="{CDC84D83-D1B0-423B-B893-0F70034C78CE}" type="pres">
      <dgm:prSet presAssocID="{700FECD1-9641-439F-A470-3DBB61F7E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7D34-01E0-4C39-80E8-0E1EF6D516D7}" type="pres">
      <dgm:prSet presAssocID="{700FECD1-9641-439F-A470-3DBB61F7E190}" presName="dummy" presStyleCnt="0"/>
      <dgm:spPr/>
    </dgm:pt>
    <dgm:pt modelId="{0419BBA8-34AE-42FF-B10B-284603E3CF9F}" type="pres">
      <dgm:prSet presAssocID="{DC0F4989-EF8B-4298-850E-C155722A9A7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E4C0AAB-7CBE-49C7-974B-DB71DDBC9364}" type="pres">
      <dgm:prSet presAssocID="{19DC0829-2BDF-4998-B18C-939CFCE3F5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F8646-C78E-4CC4-9396-339564079DFE}" type="pres">
      <dgm:prSet presAssocID="{19DC0829-2BDF-4998-B18C-939CFCE3F587}" presName="dummy" presStyleCnt="0"/>
      <dgm:spPr/>
    </dgm:pt>
    <dgm:pt modelId="{F97D9B70-D9CF-4DAB-88D0-F1D82978810B}" type="pres">
      <dgm:prSet presAssocID="{DC274299-3B77-4468-B36E-DFA9ADAF928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B146AE-BBC4-4324-9560-92C654F9A83E}" type="pres">
      <dgm:prSet presAssocID="{BBFA1656-9637-49ED-9FA6-223594D263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D8FC-1709-4A63-A9D4-ACC8D937219C}" type="pres">
      <dgm:prSet presAssocID="{BBFA1656-9637-49ED-9FA6-223594D263E1}" presName="dummy" presStyleCnt="0"/>
      <dgm:spPr/>
    </dgm:pt>
    <dgm:pt modelId="{849A6225-32DA-4FA9-A9C4-31BC4B8C1378}" type="pres">
      <dgm:prSet presAssocID="{94B1A99C-7430-4F9E-A5FC-9C11C912C42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62CC2D3-8CA9-46FD-95F3-AC6BFC38CA87}" type="pres">
      <dgm:prSet presAssocID="{7B2CD70D-EECA-4F6E-8B13-B0681BFEAE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CBFA-0FDB-4E20-9E77-341110192526}" type="pres">
      <dgm:prSet presAssocID="{7B2CD70D-EECA-4F6E-8B13-B0681BFEAED7}" presName="dummy" presStyleCnt="0"/>
      <dgm:spPr/>
    </dgm:pt>
    <dgm:pt modelId="{8F327D87-CF4E-4819-BDD3-49D16AE9B836}" type="pres">
      <dgm:prSet presAssocID="{D259EB0D-7EBD-4FB1-A6CF-05C58336BD5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C883406-7689-46A5-8C97-3DC78656B651}" type="pres">
      <dgm:prSet presAssocID="{710E5BF8-9B95-411C-8F6A-2F44D61957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FBB53-F707-4AEF-B4CC-A9AE9B1799F9}" type="pres">
      <dgm:prSet presAssocID="{710E5BF8-9B95-411C-8F6A-2F44D619576D}" presName="dummy" presStyleCnt="0"/>
      <dgm:spPr/>
    </dgm:pt>
    <dgm:pt modelId="{ADD0C813-AD08-4D8A-9C8E-6C283EAA690B}" type="pres">
      <dgm:prSet presAssocID="{B0AB4873-046C-4B3B-A2F4-50DF658F4F9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640CDC2-CFD9-4CDC-AB24-24E48A7D7070}" type="presOf" srcId="{700FECD1-9641-439F-A470-3DBB61F7E190}" destId="{CDC84D83-D1B0-423B-B893-0F70034C78CE}" srcOrd="0" destOrd="0" presId="urn:microsoft.com/office/officeart/2005/8/layout/radial6"/>
    <dgm:cxn modelId="{FBF2B374-5C35-44C4-8BFF-68657DAF3A2F}" type="presOf" srcId="{9272C3E5-4D5C-4399-96BA-77D6FB0C3C97}" destId="{3D72E5B3-8401-4D81-BAC4-A94367981934}" srcOrd="0" destOrd="0" presId="urn:microsoft.com/office/officeart/2005/8/layout/radial6"/>
    <dgm:cxn modelId="{F9CC59CA-CC3C-4686-B5CA-713C926CF3D5}" srcId="{8045B359-E5BD-4977-86F5-BF55B8474C45}" destId="{700FECD1-9641-439F-A470-3DBB61F7E190}" srcOrd="0" destOrd="0" parTransId="{18657917-2EC8-44C1-84BE-FB02EDABDAD1}" sibTransId="{DC0F4989-EF8B-4298-850E-C155722A9A78}"/>
    <dgm:cxn modelId="{F701CFF8-2FC4-4CDB-92A2-D74412EC2A9C}" type="presOf" srcId="{7B2CD70D-EECA-4F6E-8B13-B0681BFEAED7}" destId="{362CC2D3-8CA9-46FD-95F3-AC6BFC38CA87}" srcOrd="0" destOrd="0" presId="urn:microsoft.com/office/officeart/2005/8/layout/radial6"/>
    <dgm:cxn modelId="{7DFFDCAE-33CA-4A61-AB50-2008B85AA1CF}" type="presOf" srcId="{BBFA1656-9637-49ED-9FA6-223594D263E1}" destId="{DCB146AE-BBC4-4324-9560-92C654F9A83E}" srcOrd="0" destOrd="0" presId="urn:microsoft.com/office/officeart/2005/8/layout/radial6"/>
    <dgm:cxn modelId="{1924B2D3-DF25-4231-A88B-27CC616EE019}" type="presOf" srcId="{94B1A99C-7430-4F9E-A5FC-9C11C912C428}" destId="{849A6225-32DA-4FA9-A9C4-31BC4B8C1378}" srcOrd="0" destOrd="0" presId="urn:microsoft.com/office/officeart/2005/8/layout/radial6"/>
    <dgm:cxn modelId="{86591E92-300B-4217-BA4A-3B5B1960EBBB}" srcId="{9272C3E5-4D5C-4399-96BA-77D6FB0C3C97}" destId="{8045B359-E5BD-4977-86F5-BF55B8474C45}" srcOrd="0" destOrd="0" parTransId="{14C07C7E-6BD1-475C-8EB5-23D3312E6F69}" sibTransId="{862977F2-79B1-4E7F-8DF9-32331EB4CC03}"/>
    <dgm:cxn modelId="{BAA0DB38-58DF-4974-A6EE-AF3D115DBC24}" srcId="{8045B359-E5BD-4977-86F5-BF55B8474C45}" destId="{710E5BF8-9B95-411C-8F6A-2F44D619576D}" srcOrd="4" destOrd="0" parTransId="{9519D074-6A30-4233-9A01-F6961F90CAEA}" sibTransId="{B0AB4873-046C-4B3B-A2F4-50DF658F4F91}"/>
    <dgm:cxn modelId="{BEC32EA9-7E14-4521-B81F-E28A6015EE06}" type="presOf" srcId="{8045B359-E5BD-4977-86F5-BF55B8474C45}" destId="{656CB16C-4A71-41BF-8C7D-E0936E0A41B4}" srcOrd="0" destOrd="0" presId="urn:microsoft.com/office/officeart/2005/8/layout/radial6"/>
    <dgm:cxn modelId="{DBEA9B22-BC6C-4B56-80C8-14A219964E4B}" type="presOf" srcId="{19DC0829-2BDF-4998-B18C-939CFCE3F587}" destId="{AE4C0AAB-7CBE-49C7-974B-DB71DDBC9364}" srcOrd="0" destOrd="0" presId="urn:microsoft.com/office/officeart/2005/8/layout/radial6"/>
    <dgm:cxn modelId="{555A24CE-441D-4EF3-8A66-4224D2BA41D7}" srcId="{8045B359-E5BD-4977-86F5-BF55B8474C45}" destId="{7B2CD70D-EECA-4F6E-8B13-B0681BFEAED7}" srcOrd="3" destOrd="0" parTransId="{453B47E5-7913-4040-9590-E44D6081E556}" sibTransId="{D259EB0D-7EBD-4FB1-A6CF-05C58336BD56}"/>
    <dgm:cxn modelId="{64E73205-A10F-4618-848D-3EDAA999EB13}" type="presOf" srcId="{710E5BF8-9B95-411C-8F6A-2F44D619576D}" destId="{0C883406-7689-46A5-8C97-3DC78656B651}" srcOrd="0" destOrd="0" presId="urn:microsoft.com/office/officeart/2005/8/layout/radial6"/>
    <dgm:cxn modelId="{EF366B05-61CA-4871-939E-39C5EFA6D8EF}" type="presOf" srcId="{D259EB0D-7EBD-4FB1-A6CF-05C58336BD56}" destId="{8F327D87-CF4E-4819-BDD3-49D16AE9B836}" srcOrd="0" destOrd="0" presId="urn:microsoft.com/office/officeart/2005/8/layout/radial6"/>
    <dgm:cxn modelId="{59A687DC-D949-4EB7-B13B-FC71EAE12116}" type="presOf" srcId="{DC0F4989-EF8B-4298-850E-C155722A9A78}" destId="{0419BBA8-34AE-42FF-B10B-284603E3CF9F}" srcOrd="0" destOrd="0" presId="urn:microsoft.com/office/officeart/2005/8/layout/radial6"/>
    <dgm:cxn modelId="{AAE3BDD8-1974-493C-922E-70F938E10593}" type="presOf" srcId="{B0AB4873-046C-4B3B-A2F4-50DF658F4F91}" destId="{ADD0C813-AD08-4D8A-9C8E-6C283EAA690B}" srcOrd="0" destOrd="0" presId="urn:microsoft.com/office/officeart/2005/8/layout/radial6"/>
    <dgm:cxn modelId="{F938AEFF-B692-4C19-83BC-AD158A295611}" type="presOf" srcId="{DC274299-3B77-4468-B36E-DFA9ADAF928D}" destId="{F97D9B70-D9CF-4DAB-88D0-F1D82978810B}" srcOrd="0" destOrd="0" presId="urn:microsoft.com/office/officeart/2005/8/layout/radial6"/>
    <dgm:cxn modelId="{C8500047-FD7F-423B-96D7-A9248BEA3D50}" srcId="{8045B359-E5BD-4977-86F5-BF55B8474C45}" destId="{BBFA1656-9637-49ED-9FA6-223594D263E1}" srcOrd="2" destOrd="0" parTransId="{53E20AAB-A0B3-4B0F-91F1-5BC5AEF609D0}" sibTransId="{94B1A99C-7430-4F9E-A5FC-9C11C912C428}"/>
    <dgm:cxn modelId="{28F8061B-8CDC-4EF9-9BE6-480E1857EC28}" srcId="{8045B359-E5BD-4977-86F5-BF55B8474C45}" destId="{19DC0829-2BDF-4998-B18C-939CFCE3F587}" srcOrd="1" destOrd="0" parTransId="{482038DC-A39B-464E-A9E9-6AB2D778CE3A}" sibTransId="{DC274299-3B77-4468-B36E-DFA9ADAF928D}"/>
    <dgm:cxn modelId="{6977B5BE-8668-4378-AED6-7F4405136CA9}" type="presParOf" srcId="{3D72E5B3-8401-4D81-BAC4-A94367981934}" destId="{656CB16C-4A71-41BF-8C7D-E0936E0A41B4}" srcOrd="0" destOrd="0" presId="urn:microsoft.com/office/officeart/2005/8/layout/radial6"/>
    <dgm:cxn modelId="{A7E57774-BFD1-4583-B50B-5ED9EA23924A}" type="presParOf" srcId="{3D72E5B3-8401-4D81-BAC4-A94367981934}" destId="{CDC84D83-D1B0-423B-B893-0F70034C78CE}" srcOrd="1" destOrd="0" presId="urn:microsoft.com/office/officeart/2005/8/layout/radial6"/>
    <dgm:cxn modelId="{6FDC1006-42A7-4A6F-B75D-337D2091340B}" type="presParOf" srcId="{3D72E5B3-8401-4D81-BAC4-A94367981934}" destId="{06F77D34-01E0-4C39-80E8-0E1EF6D516D7}" srcOrd="2" destOrd="0" presId="urn:microsoft.com/office/officeart/2005/8/layout/radial6"/>
    <dgm:cxn modelId="{A815B963-53D4-4378-B7AD-2DFE46CD1191}" type="presParOf" srcId="{3D72E5B3-8401-4D81-BAC4-A94367981934}" destId="{0419BBA8-34AE-42FF-B10B-284603E3CF9F}" srcOrd="3" destOrd="0" presId="urn:microsoft.com/office/officeart/2005/8/layout/radial6"/>
    <dgm:cxn modelId="{BAE6E01D-CC9D-45C2-8666-5C233807D929}" type="presParOf" srcId="{3D72E5B3-8401-4D81-BAC4-A94367981934}" destId="{AE4C0AAB-7CBE-49C7-974B-DB71DDBC9364}" srcOrd="4" destOrd="0" presId="urn:microsoft.com/office/officeart/2005/8/layout/radial6"/>
    <dgm:cxn modelId="{BA272BB5-5F29-4F39-81BD-9C2AA02B4987}" type="presParOf" srcId="{3D72E5B3-8401-4D81-BAC4-A94367981934}" destId="{61EF8646-C78E-4CC4-9396-339564079DFE}" srcOrd="5" destOrd="0" presId="urn:microsoft.com/office/officeart/2005/8/layout/radial6"/>
    <dgm:cxn modelId="{9EDB0A03-7063-48A2-AE91-81AA585E664C}" type="presParOf" srcId="{3D72E5B3-8401-4D81-BAC4-A94367981934}" destId="{F97D9B70-D9CF-4DAB-88D0-F1D82978810B}" srcOrd="6" destOrd="0" presId="urn:microsoft.com/office/officeart/2005/8/layout/radial6"/>
    <dgm:cxn modelId="{443B2CB4-060F-47A3-B1DA-EDEC696D3300}" type="presParOf" srcId="{3D72E5B3-8401-4D81-BAC4-A94367981934}" destId="{DCB146AE-BBC4-4324-9560-92C654F9A83E}" srcOrd="7" destOrd="0" presId="urn:microsoft.com/office/officeart/2005/8/layout/radial6"/>
    <dgm:cxn modelId="{8E8AC6F1-F4A5-4544-8B09-039A8CB00DD1}" type="presParOf" srcId="{3D72E5B3-8401-4D81-BAC4-A94367981934}" destId="{E6D8D8FC-1709-4A63-A9D4-ACC8D937219C}" srcOrd="8" destOrd="0" presId="urn:microsoft.com/office/officeart/2005/8/layout/radial6"/>
    <dgm:cxn modelId="{4551CD97-243D-45FD-993A-57289C2C90AC}" type="presParOf" srcId="{3D72E5B3-8401-4D81-BAC4-A94367981934}" destId="{849A6225-32DA-4FA9-A9C4-31BC4B8C1378}" srcOrd="9" destOrd="0" presId="urn:microsoft.com/office/officeart/2005/8/layout/radial6"/>
    <dgm:cxn modelId="{F96AB643-F912-4E0F-A2CD-52A3B85DAE67}" type="presParOf" srcId="{3D72E5B3-8401-4D81-BAC4-A94367981934}" destId="{362CC2D3-8CA9-46FD-95F3-AC6BFC38CA87}" srcOrd="10" destOrd="0" presId="urn:microsoft.com/office/officeart/2005/8/layout/radial6"/>
    <dgm:cxn modelId="{233BA43E-9F49-48FD-9BD3-478D7C797FA0}" type="presParOf" srcId="{3D72E5B3-8401-4D81-BAC4-A94367981934}" destId="{47B2CBFA-0FDB-4E20-9E77-341110192526}" srcOrd="11" destOrd="0" presId="urn:microsoft.com/office/officeart/2005/8/layout/radial6"/>
    <dgm:cxn modelId="{51AF8521-665B-4B55-8606-169919E974C1}" type="presParOf" srcId="{3D72E5B3-8401-4D81-BAC4-A94367981934}" destId="{8F327D87-CF4E-4819-BDD3-49D16AE9B836}" srcOrd="12" destOrd="0" presId="urn:microsoft.com/office/officeart/2005/8/layout/radial6"/>
    <dgm:cxn modelId="{2F85C1C1-6C73-495E-8DD8-142C1A5B20C1}" type="presParOf" srcId="{3D72E5B3-8401-4D81-BAC4-A94367981934}" destId="{0C883406-7689-46A5-8C97-3DC78656B651}" srcOrd="13" destOrd="0" presId="urn:microsoft.com/office/officeart/2005/8/layout/radial6"/>
    <dgm:cxn modelId="{3F13B7A1-0FE9-4153-AB93-CA8A72E42F7E}" type="presParOf" srcId="{3D72E5B3-8401-4D81-BAC4-A94367981934}" destId="{AF5FBB53-F707-4AEF-B4CC-A9AE9B1799F9}" srcOrd="14" destOrd="0" presId="urn:microsoft.com/office/officeart/2005/8/layout/radial6"/>
    <dgm:cxn modelId="{192908A5-F04E-498B-9FE7-D82167AD5AA1}" type="presParOf" srcId="{3D72E5B3-8401-4D81-BAC4-A94367981934}" destId="{ADD0C813-AD08-4D8A-9C8E-6C283EAA69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C813-AD08-4D8A-9C8E-6C283EAA690B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7D87-CF4E-4819-BDD3-49D16AE9B836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A6225-32DA-4FA9-A9C4-31BC4B8C1378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D9B70-D9CF-4DAB-88D0-F1D82978810B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9BBA8-34AE-42FF-B10B-284603E3CF9F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B16C-4A71-41BF-8C7D-E0936E0A41B4}">
      <dsp:nvSpPr>
        <dsp:cNvPr id="0" name=""/>
        <dsp:cNvSpPr/>
      </dsp:nvSpPr>
      <dsp:spPr>
        <a:xfrm>
          <a:off x="3175954" y="1922068"/>
          <a:ext cx="2106290" cy="210629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Cognitive Intelligence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484413" y="2230527"/>
        <a:ext cx="1489372" cy="1489372"/>
      </dsp:txXfrm>
    </dsp:sp>
    <dsp:sp modelId="{CDC84D83-D1B0-423B-B893-0F70034C78CE}">
      <dsp:nvSpPr>
        <dsp:cNvPr id="0" name=""/>
        <dsp:cNvSpPr/>
      </dsp:nvSpPr>
      <dsp:spPr>
        <a:xfrm>
          <a:off x="3491898" y="2073"/>
          <a:ext cx="1474403" cy="14744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Focused-Thinking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7819" y="217994"/>
        <a:ext cx="1042561" cy="1042561"/>
      </dsp:txXfrm>
    </dsp:sp>
    <dsp:sp modelId="{AE4C0AAB-7CBE-49C7-974B-DB71DDBC9364}">
      <dsp:nvSpPr>
        <dsp:cNvPr id="0" name=""/>
        <dsp:cNvSpPr/>
      </dsp:nvSpPr>
      <dsp:spPr>
        <a:xfrm>
          <a:off x="5618402" y="1547069"/>
          <a:ext cx="1474403" cy="14744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Problem-Solving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834323" y="1762990"/>
        <a:ext cx="1042561" cy="1042561"/>
      </dsp:txXfrm>
    </dsp:sp>
    <dsp:sp modelId="{DCB146AE-BBC4-4324-9560-92C654F9A83E}">
      <dsp:nvSpPr>
        <dsp:cNvPr id="0" name=""/>
        <dsp:cNvSpPr/>
      </dsp:nvSpPr>
      <dsp:spPr>
        <a:xfrm>
          <a:off x="4806150" y="4046924"/>
          <a:ext cx="1474403" cy="14744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Critical-Thinking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022071" y="4262845"/>
        <a:ext cx="1042561" cy="1042561"/>
      </dsp:txXfrm>
    </dsp:sp>
    <dsp:sp modelId="{362CC2D3-8CA9-46FD-95F3-AC6BFC38CA87}">
      <dsp:nvSpPr>
        <dsp:cNvPr id="0" name=""/>
        <dsp:cNvSpPr/>
      </dsp:nvSpPr>
      <dsp:spPr>
        <a:xfrm>
          <a:off x="2177646" y="4046924"/>
          <a:ext cx="1474403" cy="14744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Decision-Making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393567" y="4262845"/>
        <a:ext cx="1042561" cy="1042561"/>
      </dsp:txXfrm>
    </dsp:sp>
    <dsp:sp modelId="{0C883406-7689-46A5-8C97-3DC78656B651}">
      <dsp:nvSpPr>
        <dsp:cNvPr id="0" name=""/>
        <dsp:cNvSpPr/>
      </dsp:nvSpPr>
      <dsp:spPr>
        <a:xfrm>
          <a:off x="1365394" y="1547069"/>
          <a:ext cx="1474403" cy="14744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Explanation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81315" y="1762990"/>
        <a:ext cx="1042561" cy="1042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C813-AD08-4D8A-9C8E-6C283EAA690B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7D87-CF4E-4819-BDD3-49D16AE9B836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A6225-32DA-4FA9-A9C4-31BC4B8C1378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D9B70-D9CF-4DAB-88D0-F1D82978810B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9BBA8-34AE-42FF-B10B-284603E3CF9F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B16C-4A71-41BF-8C7D-E0936E0A41B4}">
      <dsp:nvSpPr>
        <dsp:cNvPr id="0" name=""/>
        <dsp:cNvSpPr/>
      </dsp:nvSpPr>
      <dsp:spPr>
        <a:xfrm>
          <a:off x="3175954" y="1922068"/>
          <a:ext cx="2106290" cy="2106290"/>
        </a:xfrm>
        <a:prstGeom prst="ellipse">
          <a:avLst/>
        </a:prstGeom>
        <a:solidFill>
          <a:srgbClr val="E63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Emotional Intelligence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484413" y="2230527"/>
        <a:ext cx="1489372" cy="1489372"/>
      </dsp:txXfrm>
    </dsp:sp>
    <dsp:sp modelId="{CDC84D83-D1B0-423B-B893-0F70034C78CE}">
      <dsp:nvSpPr>
        <dsp:cNvPr id="0" name=""/>
        <dsp:cNvSpPr/>
      </dsp:nvSpPr>
      <dsp:spPr>
        <a:xfrm>
          <a:off x="3491898" y="2073"/>
          <a:ext cx="1474403" cy="1474403"/>
        </a:xfrm>
        <a:prstGeom prst="ellipse">
          <a:avLst/>
        </a:prstGeom>
        <a:solidFill>
          <a:srgbClr val="E63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Self-Awareness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7819" y="217994"/>
        <a:ext cx="1042561" cy="1042561"/>
      </dsp:txXfrm>
    </dsp:sp>
    <dsp:sp modelId="{AE4C0AAB-7CBE-49C7-974B-DB71DDBC9364}">
      <dsp:nvSpPr>
        <dsp:cNvPr id="0" name=""/>
        <dsp:cNvSpPr/>
      </dsp:nvSpPr>
      <dsp:spPr>
        <a:xfrm>
          <a:off x="5618402" y="1547069"/>
          <a:ext cx="1474403" cy="1474403"/>
        </a:xfrm>
        <a:prstGeom prst="ellipse">
          <a:avLst/>
        </a:prstGeom>
        <a:solidFill>
          <a:srgbClr val="E63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Self-Regulation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834323" y="1762990"/>
        <a:ext cx="1042561" cy="1042561"/>
      </dsp:txXfrm>
    </dsp:sp>
    <dsp:sp modelId="{DCB146AE-BBC4-4324-9560-92C654F9A83E}">
      <dsp:nvSpPr>
        <dsp:cNvPr id="0" name=""/>
        <dsp:cNvSpPr/>
      </dsp:nvSpPr>
      <dsp:spPr>
        <a:xfrm>
          <a:off x="4806150" y="4046924"/>
          <a:ext cx="1474403" cy="1474403"/>
        </a:xfrm>
        <a:prstGeom prst="ellipse">
          <a:avLst/>
        </a:prstGeom>
        <a:solidFill>
          <a:srgbClr val="E63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Interpersonal Relationships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022071" y="4262845"/>
        <a:ext cx="1042561" cy="1042561"/>
      </dsp:txXfrm>
    </dsp:sp>
    <dsp:sp modelId="{362CC2D3-8CA9-46FD-95F3-AC6BFC38CA87}">
      <dsp:nvSpPr>
        <dsp:cNvPr id="0" name=""/>
        <dsp:cNvSpPr/>
      </dsp:nvSpPr>
      <dsp:spPr>
        <a:xfrm>
          <a:off x="2177646" y="4046924"/>
          <a:ext cx="1474403" cy="1474403"/>
        </a:xfrm>
        <a:prstGeom prst="ellipse">
          <a:avLst/>
        </a:prstGeom>
        <a:solidFill>
          <a:srgbClr val="E63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Empathy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393567" y="4262845"/>
        <a:ext cx="1042561" cy="1042561"/>
      </dsp:txXfrm>
    </dsp:sp>
    <dsp:sp modelId="{0C883406-7689-46A5-8C97-3DC78656B651}">
      <dsp:nvSpPr>
        <dsp:cNvPr id="0" name=""/>
        <dsp:cNvSpPr/>
      </dsp:nvSpPr>
      <dsp:spPr>
        <a:xfrm>
          <a:off x="1365394" y="1547069"/>
          <a:ext cx="1474403" cy="1474403"/>
        </a:xfrm>
        <a:prstGeom prst="ellipse">
          <a:avLst/>
        </a:prstGeom>
        <a:solidFill>
          <a:srgbClr val="E63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Motivation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81315" y="1762990"/>
        <a:ext cx="1042561" cy="1042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C813-AD08-4D8A-9C8E-6C283EAA690B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7D87-CF4E-4819-BDD3-49D16AE9B836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A6225-32DA-4FA9-A9C4-31BC4B8C1378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D9B70-D9CF-4DAB-88D0-F1D82978810B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9BBA8-34AE-42FF-B10B-284603E3CF9F}">
      <dsp:nvSpPr>
        <dsp:cNvPr id="0" name=""/>
        <dsp:cNvSpPr/>
      </dsp:nvSpPr>
      <dsp:spPr>
        <a:xfrm>
          <a:off x="1940082" y="686196"/>
          <a:ext cx="4578034" cy="4578034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B16C-4A71-41BF-8C7D-E0936E0A41B4}">
      <dsp:nvSpPr>
        <dsp:cNvPr id="0" name=""/>
        <dsp:cNvSpPr/>
      </dsp:nvSpPr>
      <dsp:spPr>
        <a:xfrm>
          <a:off x="3175954" y="1922068"/>
          <a:ext cx="2106290" cy="210629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Leadership Intelligence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484413" y="2230527"/>
        <a:ext cx="1489372" cy="1489372"/>
      </dsp:txXfrm>
    </dsp:sp>
    <dsp:sp modelId="{CDC84D83-D1B0-423B-B893-0F70034C78CE}">
      <dsp:nvSpPr>
        <dsp:cNvPr id="0" name=""/>
        <dsp:cNvSpPr/>
      </dsp:nvSpPr>
      <dsp:spPr>
        <a:xfrm>
          <a:off x="3491898" y="2073"/>
          <a:ext cx="1474403" cy="14744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Embodiment</a:t>
          </a:r>
          <a:endParaRPr lang="en-US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7819" y="217994"/>
        <a:ext cx="1042561" cy="1042561"/>
      </dsp:txXfrm>
    </dsp:sp>
    <dsp:sp modelId="{AE4C0AAB-7CBE-49C7-974B-DB71DDBC9364}">
      <dsp:nvSpPr>
        <dsp:cNvPr id="0" name=""/>
        <dsp:cNvSpPr/>
      </dsp:nvSpPr>
      <dsp:spPr>
        <a:xfrm>
          <a:off x="5618402" y="1547069"/>
          <a:ext cx="1474403" cy="14744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Inspiration</a:t>
          </a:r>
          <a:endParaRPr lang="en-U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834323" y="1762990"/>
        <a:ext cx="1042561" cy="1042561"/>
      </dsp:txXfrm>
    </dsp:sp>
    <dsp:sp modelId="{DCB146AE-BBC4-4324-9560-92C654F9A83E}">
      <dsp:nvSpPr>
        <dsp:cNvPr id="0" name=""/>
        <dsp:cNvSpPr/>
      </dsp:nvSpPr>
      <dsp:spPr>
        <a:xfrm>
          <a:off x="4806150" y="4046924"/>
          <a:ext cx="1474403" cy="14744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Excellence</a:t>
          </a:r>
          <a:endParaRPr lang="en-U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022071" y="4262845"/>
        <a:ext cx="1042561" cy="1042561"/>
      </dsp:txXfrm>
    </dsp:sp>
    <dsp:sp modelId="{362CC2D3-8CA9-46FD-95F3-AC6BFC38CA87}">
      <dsp:nvSpPr>
        <dsp:cNvPr id="0" name=""/>
        <dsp:cNvSpPr/>
      </dsp:nvSpPr>
      <dsp:spPr>
        <a:xfrm>
          <a:off x="2177646" y="4046924"/>
          <a:ext cx="1474403" cy="14744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Empowerment</a:t>
          </a:r>
          <a:endParaRPr lang="en-US" sz="1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393567" y="4262845"/>
        <a:ext cx="1042561" cy="1042561"/>
      </dsp:txXfrm>
    </dsp:sp>
    <dsp:sp modelId="{0C883406-7689-46A5-8C97-3DC78656B651}">
      <dsp:nvSpPr>
        <dsp:cNvPr id="0" name=""/>
        <dsp:cNvSpPr/>
      </dsp:nvSpPr>
      <dsp:spPr>
        <a:xfrm>
          <a:off x="1365394" y="1547069"/>
          <a:ext cx="1474403" cy="14744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Recognition</a:t>
          </a:r>
          <a:endParaRPr lang="en-US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81315" y="1762990"/>
        <a:ext cx="1042561" cy="1042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3CBF8-DB31-FF41-85F1-C9EE3C16259A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9634-A7D3-A640-82BA-5771A28F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91A5-38CA-7D4B-B1AE-AEFFB80B67F0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1835D-DDCA-0F42-A75D-E05D4AE7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06E98-2624-4DF5-9C9A-4C0311B31E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1835D-DDCA-0F42-A75D-E05D4AE7FC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1835D-DDCA-0F42-A75D-E05D4AE7FC4B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742" indent="-28797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1913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2678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3441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205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4972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5737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6501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56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6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767" indent="-285679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2720" indent="-228544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99808" indent="-228544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6896" indent="-228544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3984" indent="-22854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071" indent="-22854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8160" indent="-22854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5248" indent="-228544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8FF7B1F-E1DF-406F-808D-8EEA69DEE646}" type="slidenum">
              <a:rPr lang="en-US" sz="1200" b="0">
                <a:latin typeface="Arial" charset="0"/>
              </a:rPr>
              <a:pPr/>
              <a:t>57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729A6-4506-4A3F-80B8-E5B30E2147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3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96F12-8E82-4115-80AF-CEF0A4522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F866-5C56-4FDE-925D-BE21BF674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7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1548-A120-4C61-9630-7C46B1B7D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2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A0D2-CA7F-4618-89FC-AD60D925B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0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414E-516E-4E04-8BC7-C54E4E678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80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8893-5150-42B7-B962-3D225C648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5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9963-987E-4AF2-959B-64D9D7B41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5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87B-1DC4-4535-B6A6-C8A087E9F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0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</a:defRPr>
            </a:lvl1pPr>
          </a:lstStyle>
          <a:p>
            <a:pPr>
              <a:defRPr/>
            </a:pPr>
            <a:fld id="{A443075E-27A5-4A29-BFF5-49B31BE13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© 2015 Leadership Solutions - Presented by Partners in Medical Education, Inc.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ache.org/policy/doctornursebehavior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ache.org/policy/doctornursebehavior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ache.org/policy/doctornursebehavior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ncbi.nlm.nih.gov/books/NBK24802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4" Type="http://schemas.openxmlformats.org/officeDocument/2006/relationships/image" Target="../media/image43.jpeg"/><Relationship Id="rId5" Type="http://schemas.openxmlformats.org/officeDocument/2006/relationships/hyperlink" Target="mailto:barry@leader-solution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people.com/article/joan-rivers-doctor-allegations-yorkville-clini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detroit.cbslocal.com/2012/03/20/pediatrician-gets-probation-in-child-peeping-ca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Making </a:t>
            </a:r>
            <a:r>
              <a:rPr lang="en-US" sz="3200" b="1" dirty="0">
                <a:solidFill>
                  <a:schemeClr val="bg1"/>
                </a:solidFill>
              </a:rPr>
              <a:t>Physicians Better –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Professionalism and its Role in Patient Care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 bwMode="auto"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Presented By:</a:t>
            </a:r>
          </a:p>
          <a:p>
            <a:r>
              <a:rPr lang="en-US" sz="2000" dirty="0" smtClean="0"/>
              <a:t>Barry A. </a:t>
            </a:r>
            <a:r>
              <a:rPr lang="en-US" sz="2000" dirty="0" err="1" smtClean="0"/>
              <a:t>Doublestein</a:t>
            </a:r>
            <a:r>
              <a:rPr lang="en-US" sz="2000" dirty="0" smtClean="0"/>
              <a:t>, DSL</a:t>
            </a:r>
          </a:p>
          <a:p>
            <a:r>
              <a:rPr lang="en-US" sz="1600" b="0" dirty="0" smtClean="0"/>
              <a:t>President – Leadership Solutions</a:t>
            </a:r>
          </a:p>
          <a:p>
            <a:r>
              <a:rPr lang="en-US" sz="2000" dirty="0" smtClean="0"/>
              <a:t>Partners in Medical Education, Inc.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05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798027" cy="254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1000"/>
            <a:ext cx="2667000" cy="1787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200" y="463615"/>
            <a:ext cx="7736478" cy="1015663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Would you consider these behaviors unprofessional?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508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14629" cy="33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454" y="5707817"/>
            <a:ext cx="66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Johnson C. Bad Blood: Doctor-Nurse Behavior Problems Impact Patient Care. Physician Executive Journal. Nov.-Dec., 2009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900" dirty="0" smtClean="0">
                <a:latin typeface="Arial" pitchFamily="34" charset="0"/>
                <a:cs typeface="Arial" pitchFamily="34" charset="0"/>
                <a:hlinkClick r:id="rId3"/>
              </a:rPr>
              <a:t>www.ache.org/policy/doctornursebehavior.pdf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 Retrieved: April 23, 2014.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505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4" y="685800"/>
            <a:ext cx="7415338" cy="45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0454" y="5707817"/>
            <a:ext cx="66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Johnson C. Bad Blood: Doctor-Nurse Behavior Problems Impact Patient Care. Physician Executive Journal. Nov.-Dec., 2009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900" dirty="0" smtClean="0">
                <a:latin typeface="Arial" pitchFamily="34" charset="0"/>
                <a:cs typeface="Arial" pitchFamily="34" charset="0"/>
                <a:hlinkClick r:id="rId3"/>
              </a:rPr>
              <a:t>www.ache.org/policy/doctornursebehavior.pdf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 Retrieved: April 23, 2014.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11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7" y="524076"/>
            <a:ext cx="8733583" cy="54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019800"/>
            <a:ext cx="66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Johnson C. Bad Blood: Doctor-Nurse Behavior Problems Impact Patient Care. Physician Executive Journal. Nov.-Dec., 2009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900" dirty="0" smtClean="0">
                <a:latin typeface="Arial" pitchFamily="34" charset="0"/>
                <a:cs typeface="Arial" pitchFamily="34" charset="0"/>
                <a:hlinkClick r:id="rId3"/>
              </a:rPr>
              <a:t>www.ache.org/policy/doctornursebehavior.pdf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 Retrieved: April 23, 2014.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29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2299" y="8382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Arial" pitchFamily="34" charset="0"/>
                <a:cs typeface="Arial" pitchFamily="34" charset="0"/>
              </a:rPr>
              <a:t>“A substantial barrier to progress in patient safety is a </a:t>
            </a:r>
            <a:r>
              <a:rPr lang="en-US" sz="44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dysfunctional culture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rooted in widespread disrespect.”</a:t>
            </a:r>
            <a:endParaRPr lang="en-US" sz="4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6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/>
                <a:cs typeface="Arial"/>
              </a:rPr>
              <a:t>Leape</a:t>
            </a:r>
            <a:r>
              <a:rPr lang="en-US" sz="900" dirty="0">
                <a:latin typeface="Arial"/>
                <a:cs typeface="Arial"/>
              </a:rPr>
              <a:t> LL, Shore MF, </a:t>
            </a:r>
            <a:r>
              <a:rPr lang="en-US" sz="900" dirty="0" err="1">
                <a:latin typeface="Arial"/>
                <a:cs typeface="Arial"/>
              </a:rPr>
              <a:t>Dienstag</a:t>
            </a:r>
            <a:r>
              <a:rPr lang="en-US" sz="900" dirty="0">
                <a:latin typeface="Arial"/>
                <a:cs typeface="Arial"/>
              </a:rPr>
              <a:t> JL, Mayer RJ, </a:t>
            </a:r>
            <a:r>
              <a:rPr lang="en-US" sz="900" dirty="0" err="1">
                <a:latin typeface="Arial"/>
                <a:cs typeface="Arial"/>
              </a:rPr>
              <a:t>Edgman-Levitan</a:t>
            </a:r>
            <a:r>
              <a:rPr lang="en-US" sz="900" dirty="0">
                <a:latin typeface="Arial"/>
                <a:cs typeface="Arial"/>
              </a:rPr>
              <a:t> S, Meyer GS, Healy GB. A culture of respect, part 1: The nature and causes of disrespectful behavior by physicians. Academic Medicine. 2012 Jul;87(7):845-852.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14" y="5343216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/>
                <a:cs typeface="Arial"/>
              </a:rPr>
              <a:t>Leape</a:t>
            </a:r>
            <a:r>
              <a:rPr lang="en-US" sz="900" dirty="0">
                <a:latin typeface="Arial"/>
                <a:cs typeface="Arial"/>
              </a:rPr>
              <a:t> LL, Shore MF, </a:t>
            </a:r>
            <a:r>
              <a:rPr lang="en-US" sz="900" dirty="0" err="1">
                <a:latin typeface="Arial"/>
                <a:cs typeface="Arial"/>
              </a:rPr>
              <a:t>Dienstag</a:t>
            </a:r>
            <a:r>
              <a:rPr lang="en-US" sz="900" dirty="0">
                <a:latin typeface="Arial"/>
                <a:cs typeface="Arial"/>
              </a:rPr>
              <a:t> JL, Mayer RJ, </a:t>
            </a:r>
            <a:r>
              <a:rPr lang="en-US" sz="900" dirty="0" err="1">
                <a:latin typeface="Arial"/>
                <a:cs typeface="Arial"/>
              </a:rPr>
              <a:t>Edgman-Levitan</a:t>
            </a:r>
            <a:r>
              <a:rPr lang="en-US" sz="900" dirty="0">
                <a:latin typeface="Arial"/>
                <a:cs typeface="Arial"/>
              </a:rPr>
              <a:t> S, Meyer GS, Healy GB. A culture of respect, part 2: Creating a culture of respect. Academic Medicine. 2012 Jul;87(7):853-858.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55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2299" y="838200"/>
            <a:ext cx="7772400" cy="452431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Arial" pitchFamily="34" charset="0"/>
                <a:cs typeface="Arial" pitchFamily="34" charset="0"/>
              </a:rPr>
              <a:t>“Disrespect is a threat to patient safety because it </a:t>
            </a:r>
            <a:r>
              <a:rPr lang="en-US" sz="36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inhibits collegiality and co-operation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essential to teamwork, </a:t>
            </a:r>
            <a:r>
              <a:rPr lang="en-US" sz="36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cuts off communication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undermines morale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36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inhibits compliance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with and implementation of new practices.”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278" y="5626495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/>
                <a:cs typeface="Arial"/>
              </a:rPr>
              <a:t>Leape</a:t>
            </a:r>
            <a:r>
              <a:rPr lang="en-US" sz="900" dirty="0">
                <a:latin typeface="Arial"/>
                <a:cs typeface="Arial"/>
              </a:rPr>
              <a:t> LL, Shore MF, </a:t>
            </a:r>
            <a:r>
              <a:rPr lang="en-US" sz="900" dirty="0" err="1">
                <a:latin typeface="Arial"/>
                <a:cs typeface="Arial"/>
              </a:rPr>
              <a:t>Dienstag</a:t>
            </a:r>
            <a:r>
              <a:rPr lang="en-US" sz="900" dirty="0">
                <a:latin typeface="Arial"/>
                <a:cs typeface="Arial"/>
              </a:rPr>
              <a:t> JL, Mayer RJ, </a:t>
            </a:r>
            <a:r>
              <a:rPr lang="en-US" sz="900" dirty="0" err="1">
                <a:latin typeface="Arial"/>
                <a:cs typeface="Arial"/>
              </a:rPr>
              <a:t>Edgman-Levitan</a:t>
            </a:r>
            <a:r>
              <a:rPr lang="en-US" sz="900" dirty="0">
                <a:latin typeface="Arial"/>
                <a:cs typeface="Arial"/>
              </a:rPr>
              <a:t> S, Meyer GS, Healy GB. A culture of respect, part 1: The nature and causes of disrespectful behavior by physicians. Academic Medicine. 2012 Jul;87(7):845-852.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0520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/>
                <a:cs typeface="Arial"/>
              </a:rPr>
              <a:t>Leape</a:t>
            </a:r>
            <a:r>
              <a:rPr lang="en-US" sz="900" dirty="0">
                <a:latin typeface="Arial"/>
                <a:cs typeface="Arial"/>
              </a:rPr>
              <a:t> LL, Shore MF, </a:t>
            </a:r>
            <a:r>
              <a:rPr lang="en-US" sz="900" dirty="0" err="1">
                <a:latin typeface="Arial"/>
                <a:cs typeface="Arial"/>
              </a:rPr>
              <a:t>Dienstag</a:t>
            </a:r>
            <a:r>
              <a:rPr lang="en-US" sz="900" dirty="0">
                <a:latin typeface="Arial"/>
                <a:cs typeface="Arial"/>
              </a:rPr>
              <a:t> JL, Mayer RJ, </a:t>
            </a:r>
            <a:r>
              <a:rPr lang="en-US" sz="900" dirty="0" err="1">
                <a:latin typeface="Arial"/>
                <a:cs typeface="Arial"/>
              </a:rPr>
              <a:t>Edgman-Levitan</a:t>
            </a:r>
            <a:r>
              <a:rPr lang="en-US" sz="900" dirty="0">
                <a:latin typeface="Arial"/>
                <a:cs typeface="Arial"/>
              </a:rPr>
              <a:t> S, Meyer GS, Healy GB. A culture of respect, part 2: Creating a culture of respect. Academic Medicine. 2012 Jul;87(7):853-858.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93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4" y="685801"/>
            <a:ext cx="386280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85800"/>
            <a:ext cx="395133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590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6002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latin typeface="Arial" pitchFamily="34" charset="0"/>
                <a:cs typeface="Arial" pitchFamily="34" charset="0"/>
              </a:rPr>
              <a:t>Are we left with…</a:t>
            </a:r>
          </a:p>
          <a:p>
            <a:pPr algn="ctr"/>
            <a:r>
              <a:rPr lang="en-US" sz="6600" i="1" dirty="0" smtClean="0">
                <a:latin typeface="Arial" pitchFamily="34" charset="0"/>
                <a:cs typeface="Arial" pitchFamily="34" charset="0"/>
              </a:rPr>
              <a:t>’you know it when you see it?’</a:t>
            </a:r>
            <a:endParaRPr lang="en-US" sz="6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16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9144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i="1" dirty="0" smtClean="0">
                <a:latin typeface="Arial" pitchFamily="34" charset="0"/>
                <a:cs typeface="Arial" pitchFamily="34" charset="0"/>
              </a:rPr>
              <a:t>Is there a way to define it easily, discover its components, assess where one falls in the continuum, and devise a plan for improvement?</a:t>
            </a:r>
            <a:endParaRPr lang="en-US" sz="5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596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8382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 smtClean="0">
                <a:latin typeface="Arial" pitchFamily="34" charset="0"/>
                <a:cs typeface="Arial" pitchFamily="34" charset="0"/>
              </a:rPr>
              <a:t>The key concept in getting us there is the term…</a:t>
            </a:r>
            <a:endParaRPr lang="en-US" sz="45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71800"/>
            <a:ext cx="4398915" cy="293261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89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800" b="1" dirty="0" smtClean="0"/>
              <a:t>Your Presenter…..</a:t>
            </a:r>
            <a:endParaRPr lang="en-US" sz="3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Barry A. </a:t>
            </a:r>
            <a:r>
              <a:rPr lang="en-US" dirty="0" err="1" smtClean="0"/>
              <a:t>Doublestein</a:t>
            </a:r>
            <a:r>
              <a:rPr lang="en-US" dirty="0" smtClean="0"/>
              <a:t>, DSL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President of Leadership Solutions</a:t>
            </a:r>
          </a:p>
          <a:p>
            <a:r>
              <a:rPr lang="en-US" sz="2000" dirty="0" smtClean="0"/>
              <a:t>President &amp; COO of the Osteopathic Institute of the South since 1989</a:t>
            </a:r>
          </a:p>
          <a:p>
            <a:r>
              <a:rPr lang="en-US" sz="2000" dirty="0" smtClean="0"/>
              <a:t>Passionate about physician-professionalism</a:t>
            </a:r>
          </a:p>
          <a:p>
            <a:r>
              <a:rPr lang="en-US" sz="2000" dirty="0" smtClean="0"/>
              <a:t>Certified AOA Osteopathic Graduate Medical Education Consultant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B43E6-C11D-40B0-A9F7-306D14ED0C6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26792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Defining Professionalism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Demonstrate how improved professionalism by providers positively affects patient care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 you with a new model of professionalism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Stress the importance of culture and how it can be changed through leadership practice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2524110"/>
            <a:ext cx="5685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Professionalism?</a:t>
            </a:r>
            <a:endParaRPr lang="en-US" sz="40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4114800"/>
            <a:ext cx="1520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6609"/>
            <a:ext cx="3276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Flexner -- 1910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Standardization</a:t>
            </a:r>
          </a:p>
          <a:p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Integration</a:t>
            </a:r>
          </a:p>
          <a:p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Habits of inquiry and improvement</a:t>
            </a:r>
          </a:p>
          <a:p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Professional formation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65966" y="2209800"/>
            <a:ext cx="3962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Flexner 2 -- 2010</a:t>
            </a:r>
          </a:p>
          <a:p>
            <a:r>
              <a:rPr lang="en-US" sz="2200" b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Standardization and individualization</a:t>
            </a:r>
          </a:p>
          <a:p>
            <a:r>
              <a:rPr lang="en-US" sz="2200" b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Integration</a:t>
            </a:r>
          </a:p>
          <a:p>
            <a:r>
              <a:rPr lang="en-US" sz="2200" b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Habits of inquiry and improvement</a:t>
            </a:r>
          </a:p>
          <a:p>
            <a:r>
              <a:rPr lang="en-US" sz="2200" b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Professional 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Education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514600"/>
            <a:ext cx="2451852" cy="23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6096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Professional formation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Promote formal ethics instruction</a:t>
            </a: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Address the underlying messages expressed in the hidden curriculum</a:t>
            </a: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Offer feedback on assessment of professionalism</a:t>
            </a: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Promote positive role models</a:t>
            </a: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Create collaborative learning environments committed to excellence and continuous improvement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Education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3124200"/>
            <a:ext cx="2794215" cy="28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Recommend the development of a federal GME policy committee to oversee GME funding and governance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19800"/>
            <a:ext cx="76209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IOM. (2014). Graduate Medical Education That Meets the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Nation’s Health Needs. </a:t>
            </a:r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http://www.ncbi.nlm.nih.gov/books/NBK248022</a:t>
            </a:r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. Retrieved: May 21, 2015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Institute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44617"/>
            <a:ext cx="1815174" cy="1948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057400"/>
            <a:ext cx="845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ACGME: New Accreditation System</a:t>
            </a: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Josiah Macy Foundation</a:t>
            </a: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Arthur Gold Foundation</a:t>
            </a: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Duke University Medical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1828800" cy="2223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7626"/>
            <a:ext cx="1543374" cy="1672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2200"/>
            <a:ext cx="2228850" cy="141710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Huge Push to Focus on Professionalism in Medical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1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84" y="1905000"/>
            <a:ext cx="845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Duke Otolaryngology – Head &amp; Neck Virtues</a:t>
            </a:r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Integrity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Initiative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Accountability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Self-discipline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Responsibility</a:t>
            </a:r>
          </a:p>
          <a:p>
            <a:pPr marL="0" indent="0">
              <a:buNone/>
            </a:pPr>
            <a:endParaRPr lang="en-US" sz="2400" u="sng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Leadership Lived Out: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Professional Intervention</a:t>
            </a:r>
            <a:endParaRPr lang="en-US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67" y="2558143"/>
            <a:ext cx="1926770" cy="289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4" y="2590800"/>
            <a:ext cx="1905000" cy="285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0089" y="5638800"/>
            <a:ext cx="206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Raymond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Esclamado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MD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3339" y="5638800"/>
            <a:ext cx="1281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Walter Lee, MD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Focus on Professionalism 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Duke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University Medical Center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09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124200"/>
            <a:ext cx="172741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62484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produce positive change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Culture trumps global change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Better results moving to UME or sooner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Requires a commitment to excellence and self-betterment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Faculty/department chairs are not exempt from intervention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76800"/>
            <a:ext cx="1894350" cy="1295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934200" cy="5029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Jeopardize Patient Care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Aimless Leadership – opening doors for others to lead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Limits Currency – lifelong learning which leads to mastery of communication, behavioral and attitudinal skills in patient care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Early lapses in professionalism in medical education correlates with lapses later in practice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Loss of key virtues necessary in excellent patient care through improper or inadequate learning environments – those without professionalism focus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Loss of balance between ‘heart’ and ‘mind’ of medicine – humanism vs. cognitive intelligence focus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Doukas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, DJ, McCullough, LB, Wear, S., Lehmann, LS, Nixon, LL, </a:t>
            </a: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Carrese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, JA, Shapiro, JF, Green, MJ, </a:t>
            </a: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Kirch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, DG. The Challenge of Promoting Professionalism Through Medical Ethics and Humanities Education . 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Acad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 Med. 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2013;80:892–898</a:t>
            </a:r>
          </a:p>
          <a:p>
            <a:pPr marL="228600" lvl="0" indent="-228600">
              <a:buFont typeface="Arial" pitchFamily="34" charset="0"/>
              <a:buAutoNum type="arabicPeriod" startAt="2"/>
            </a:pPr>
            <a:r>
              <a:rPr lang="en-US" sz="600" dirty="0" err="1">
                <a:latin typeface="Arial" pitchFamily="34" charset="0"/>
                <a:cs typeface="Arial" pitchFamily="34" charset="0"/>
              </a:rPr>
              <a:t>Papadakis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 M., 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Teherani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 A., 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Banach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 M., 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Knettler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 T., 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Rattner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 S., Stern, D., 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Veloski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 J., Hodgson, C. (2005). 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Disciplinary Action by Medical Boards and Prior Behavior in Medical School.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 New England Journal of Medicine; 353:2673-2682.</a:t>
            </a:r>
          </a:p>
          <a:p>
            <a:pPr marL="228600" indent="-228600">
              <a:buFont typeface="Arial" pitchFamily="34" charset="0"/>
              <a:buAutoNum type="arabicPeriod" startAt="2"/>
            </a:pP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Coulehan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 J. Viewpoint: Today’s professionalism: Engaging the mind but not the heart. </a:t>
            </a: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Acad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 Med. 2013;88, No.11:1-6.</a:t>
            </a:r>
          </a:p>
          <a:p>
            <a:pPr marL="228600" indent="-228600">
              <a:buAutoNum type="arabicPeriod" startAt="2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Professionalism in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09986" cy="3733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Every Physician is a leader: Self, Patient, Team, Organization/vocation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Emotional Intelligence, Cognitive Intelligence, and Leadership Intelligence can be modified or improved through direct intervention programs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One’s level of professionalism is not so much about a Quotient (number) but is more about balance between the three intelligences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Built Upon Certain Premises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828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How would you define </a:t>
            </a:r>
            <a:r>
              <a:rPr lang="en-US" sz="6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professionalism in medicine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158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3947221"/>
            <a:ext cx="2971800" cy="22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5591"/>
            <a:ext cx="84582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Cannot offer feedback on assessment without a commonly-accepted definition of professionalism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Cannot assess something without a model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Defining Professionalism</a:t>
            </a:r>
            <a:endParaRPr lang="en-US" sz="44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0" y="1981200"/>
            <a:ext cx="7483933" cy="39750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Professionalism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18" y="2667000"/>
            <a:ext cx="7620000" cy="3124199"/>
          </a:xfrm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Behaviors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conditioned by one’s </a:t>
            </a:r>
            <a:r>
              <a:rPr lang="en-US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cognitive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emotional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intelligences and guided by a certain set of virtues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Professionalism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81200"/>
            <a:ext cx="9372600" cy="41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4708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[CQ]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978209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[LQ]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Defining Professionalism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>
                <a:latin typeface="Arial" pitchFamily="34" charset="0"/>
                <a:cs typeface="Arial" pitchFamily="34" charset="0"/>
              </a:rPr>
            </a:br>
            <a:r>
              <a:rPr lang="en-US" sz="2400" b="0" dirty="0">
                <a:latin typeface="Arial" pitchFamily="34" charset="0"/>
                <a:cs typeface="Arial" pitchFamily="34" charset="0"/>
              </a:rPr>
              <a:t>Miller’s Prism (Pyramid) of Clinical Competence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9410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4080825"/>
              </p:ext>
            </p:extLst>
          </p:nvPr>
        </p:nvGraphicFramePr>
        <p:xfrm>
          <a:off x="457200" y="6858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25697" y="1600200"/>
            <a:ext cx="429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can I block out distractions in order to think clearly?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124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am I able to break problems into elements and find a solution?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7051" y="5749497"/>
            <a:ext cx="433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can I make clear and reasoned judgments?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691415"/>
            <a:ext cx="3743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can I make good decisions based upon known facts?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8169" y="457200"/>
            <a:ext cx="3124200" cy="1143000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CQ Scales</a:t>
            </a:r>
            <a:endParaRPr lang="en-US" sz="4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124200"/>
            <a:ext cx="3743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can I offer a logical and well-thought out explanation of my actions?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52079"/>
            <a:ext cx="1404765" cy="74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902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  <p:bldP spid="12" grpId="0"/>
      <p:bldP spid="13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2647904"/>
              </p:ext>
            </p:extLst>
          </p:nvPr>
        </p:nvGraphicFramePr>
        <p:xfrm>
          <a:off x="457200" y="6858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44924" y="1719943"/>
            <a:ext cx="493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understand my own self?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6557" y="3124200"/>
            <a:ext cx="39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regulate my emotions?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7051" y="5749497"/>
            <a:ext cx="433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interact with others?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887996"/>
            <a:ext cx="374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strong is my empathy for others and their plights?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8169" y="437309"/>
            <a:ext cx="3124200" cy="1143000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 Scales</a:t>
            </a:r>
            <a:endParaRPr lang="en-US" sz="4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602" y="3276600"/>
            <a:ext cx="374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am I motivated to do my job? Am I committed?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1492" y="420744"/>
            <a:ext cx="1503274" cy="79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483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  <p:bldP spid="12" grpId="0"/>
      <p:bldP spid="13" grpId="0"/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0971615"/>
              </p:ext>
            </p:extLst>
          </p:nvPr>
        </p:nvGraphicFramePr>
        <p:xfrm>
          <a:off x="457200" y="6858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44925" y="1719943"/>
            <a:ext cx="406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model behaviors expected of others?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57763"/>
            <a:ext cx="391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inspire others to be the best they can be?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1534" y="5638800"/>
            <a:ext cx="444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am I committed to seeking excellence in all that I do?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0856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empower others to be and seek their best?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453874"/>
            <a:ext cx="3124200" cy="11430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LQ Scales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602" y="3276600"/>
            <a:ext cx="37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what level do I recognize others and their accomplishments?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598" y="420744"/>
            <a:ext cx="1506167" cy="79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954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  <p:bldP spid="12" grpId="0"/>
      <p:bldP spid="13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283" y="12954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" pitchFamily="34" charset="0"/>
                <a:cs typeface="Arial" pitchFamily="34" charset="0"/>
              </a:rPr>
              <a:t>What are </a:t>
            </a:r>
            <a:r>
              <a:rPr lang="en-US" sz="6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barriers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that stand in the way of true professionalism?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26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838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#1 - Culture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984210" cy="36371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51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905000"/>
            <a:ext cx="8751676" cy="304698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Have you experienced a </a:t>
            </a:r>
            <a:r>
              <a:rPr lang="en-US" sz="4800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lapse of professionalism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around you in the last 30 days?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2299" y="8382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Arial" pitchFamily="34" charset="0"/>
                <a:cs typeface="Arial" pitchFamily="34" charset="0"/>
              </a:rPr>
              <a:t>“A substantial barrier to progress in patient safety is a </a:t>
            </a:r>
            <a:r>
              <a:rPr lang="en-US" sz="44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dysfunctional culture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rooted in widespread disrespect.”</a:t>
            </a:r>
            <a:endParaRPr lang="en-US" sz="4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724" y="526673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/>
                <a:cs typeface="Arial"/>
              </a:rPr>
              <a:t>Leape</a:t>
            </a:r>
            <a:r>
              <a:rPr lang="en-US" sz="900" dirty="0">
                <a:latin typeface="Arial"/>
                <a:cs typeface="Arial"/>
              </a:rPr>
              <a:t> LL, Shore MF, </a:t>
            </a:r>
            <a:r>
              <a:rPr lang="en-US" sz="900" dirty="0" err="1">
                <a:latin typeface="Arial"/>
                <a:cs typeface="Arial"/>
              </a:rPr>
              <a:t>Dienstag</a:t>
            </a:r>
            <a:r>
              <a:rPr lang="en-US" sz="900" dirty="0">
                <a:latin typeface="Arial"/>
                <a:cs typeface="Arial"/>
              </a:rPr>
              <a:t> JL, Mayer RJ, </a:t>
            </a:r>
            <a:r>
              <a:rPr lang="en-US" sz="900" dirty="0" err="1">
                <a:latin typeface="Arial"/>
                <a:cs typeface="Arial"/>
              </a:rPr>
              <a:t>Edgman-Levitan</a:t>
            </a:r>
            <a:r>
              <a:rPr lang="en-US" sz="900" dirty="0">
                <a:latin typeface="Arial"/>
                <a:cs typeface="Arial"/>
              </a:rPr>
              <a:t> S, Meyer GS, Healy GB. A culture of respect, part 1: The nature and causes of disrespectful behavior by physicians. Academic Medicine. 2012 Jul;87(7):845-852.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724" y="564241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/>
                <a:cs typeface="Arial"/>
              </a:rPr>
              <a:t>Leape</a:t>
            </a:r>
            <a:r>
              <a:rPr lang="en-US" sz="900" dirty="0">
                <a:latin typeface="Arial"/>
                <a:cs typeface="Arial"/>
              </a:rPr>
              <a:t> LL, Shore MF, </a:t>
            </a:r>
            <a:r>
              <a:rPr lang="en-US" sz="900" dirty="0" err="1">
                <a:latin typeface="Arial"/>
                <a:cs typeface="Arial"/>
              </a:rPr>
              <a:t>Dienstag</a:t>
            </a:r>
            <a:r>
              <a:rPr lang="en-US" sz="900" dirty="0">
                <a:latin typeface="Arial"/>
                <a:cs typeface="Arial"/>
              </a:rPr>
              <a:t> JL, Mayer RJ, </a:t>
            </a:r>
            <a:r>
              <a:rPr lang="en-US" sz="900" dirty="0" err="1">
                <a:latin typeface="Arial"/>
                <a:cs typeface="Arial"/>
              </a:rPr>
              <a:t>Edgman-Levitan</a:t>
            </a:r>
            <a:r>
              <a:rPr lang="en-US" sz="900" dirty="0">
                <a:latin typeface="Arial"/>
                <a:cs typeface="Arial"/>
              </a:rPr>
              <a:t> S, Meyer GS, Healy GB. A culture of respect, part 2: Creating a culture of respect. Academic Medicine. 2012 Jul;87(7):853-858.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64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latin typeface="Arial" pitchFamily="34" charset="0"/>
                <a:cs typeface="Arial" pitchFamily="34" charset="0"/>
              </a:rPr>
              <a:t>The leader sets the culture…</a:t>
            </a:r>
            <a:endParaRPr lang="en-US" sz="6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004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“When people feel safe, they trust.”</a:t>
            </a:r>
            <a:endParaRPr lang="en-US" sz="1200" i="1" dirty="0" smtClean="0">
              <a:solidFill>
                <a:srgbClr val="0061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061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i="1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-Simon </a:t>
            </a:r>
            <a:r>
              <a:rPr lang="en-US" sz="1200" i="1" dirty="0" err="1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Sinek</a:t>
            </a:r>
            <a:endParaRPr lang="en-US" sz="6600" i="1" dirty="0">
              <a:solidFill>
                <a:srgbClr val="006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239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#2 – Lack of</a:t>
            </a:r>
          </a:p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Interest in</a:t>
            </a:r>
          </a:p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Self-Betterment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2734694" cy="3343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72636"/>
            <a:ext cx="2920757" cy="439037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87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4995333" cy="28098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8382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latin typeface="Arial" pitchFamily="34" charset="0"/>
                <a:cs typeface="Arial" pitchFamily="34" charset="0"/>
              </a:rPr>
              <a:t>#3 – Generational</a:t>
            </a:r>
          </a:p>
          <a:p>
            <a:pPr algn="ctr"/>
            <a:r>
              <a:rPr lang="en-US" sz="7000" dirty="0" smtClean="0">
                <a:latin typeface="Arial" pitchFamily="34" charset="0"/>
                <a:cs typeface="Arial" pitchFamily="34" charset="0"/>
              </a:rPr>
              <a:t>Expectations</a:t>
            </a:r>
            <a:endParaRPr lang="en-US" sz="7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3429000" cy="52283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922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54" y="3216559"/>
            <a:ext cx="4457700" cy="30061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8382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#4 – Hidden</a:t>
            </a:r>
          </a:p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Curriculum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More than transmission of knowledge and skills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Socialization process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Norms and values transmitted that undermines the formal message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Implicitly taught by example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a major problem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12368"/>
            <a:ext cx="769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Mahood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, SC. Medical Education: Beware the hidden curriculum. Canadian Family Physician. September, 2011 vol. 57 no. 9 983-985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848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Causes students to move from being opened-minded to closed-minded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Move from being intellectually curious to narrowly focused on facts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empathy to emotional detachment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idealism to cynicism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civility and caring to arrogance and irritability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53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Mahood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SC. Medical Education: Beware the hidden curriculum. Canadian Family Physician. September, 2011 vol. 57 no. 9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983-985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Erodes ethics in medical students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62% of medical students had done unethical behaviors: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Pretending to examine patients, or making up vitals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Ignoring contamination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Obtaining informed consent without knowledge of the procedure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Withholding results from patients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Doing unnecessary procedures for experience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94" y="5867400"/>
            <a:ext cx="8088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900" dirty="0" err="1">
                <a:latin typeface="Arial" pitchFamily="34" charset="0"/>
                <a:cs typeface="Arial" pitchFamily="34" charset="0"/>
              </a:rPr>
              <a:t>Feudtner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 C, 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Christakis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 DA, 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Christakis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NA.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 Do clinical clerks suffer ethical erosion? Students’ perceptions of their ethical environment and personal development. 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Acad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Med 1994;69(8):670-9.</a:t>
            </a:r>
          </a:p>
          <a:p>
            <a:r>
              <a:rPr lang="en-US" sz="900" dirty="0"/>
              <a:t> 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209800"/>
            <a:ext cx="7736478" cy="2308324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4800" dirty="0" smtClean="0">
                <a:solidFill>
                  <a:srgbClr val="006100"/>
                </a:solidFill>
                <a:latin typeface="Arial" pitchFamily="34" charset="0"/>
                <a:cs typeface="Arial" pitchFamily="34" charset="0"/>
              </a:rPr>
              <a:t>behaviors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would you consider un-professional?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22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71800"/>
            <a:ext cx="5038623" cy="33432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6858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latin typeface="Arial" pitchFamily="34" charset="0"/>
                <a:cs typeface="Arial" pitchFamily="34" charset="0"/>
              </a:rPr>
              <a:t>#5 – Unclear Expectations</a:t>
            </a:r>
            <a:endParaRPr lang="en-US" sz="7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#6 – Lack of Consensus of Shared Virtues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Take Action</a:t>
            </a:r>
            <a:endParaRPr lang="en-US" sz="44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057400"/>
            <a:ext cx="7462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Recognize ways in which you can promote professionalism now (at home, work, play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Elevate professionalism to one of the top five elements of your GME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program</a:t>
            </a:r>
            <a:endParaRPr lang="en-US" sz="2800" b="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Consider developing an internal professionalism intervention program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Consider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implementing a progressive professionalism evaluation protocol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057400"/>
            <a:ext cx="7462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Identify your shared organizational virtues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Do a cultural assessment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Chief Resident Leadership Training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Consider attending Leadership Solution’s Physician Leadership Academy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Take the PQ-i assessment tool - free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>
                <a:solidFill>
                  <a:srgbClr val="003300"/>
                </a:solidFill>
              </a:rPr>
              <a:pPr>
                <a:defRPr/>
              </a:pPr>
              <a:t>54</a:t>
            </a:fld>
            <a:endParaRPr lang="en-US" altLang="en-US">
              <a:solidFill>
                <a:srgbClr val="0033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© 2015 Leadership Solutions</a:t>
            </a:r>
          </a:p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Presented by Partners in Medical Education, Inc.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44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Self-Study Visits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Tuesday, July 7,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Your CLER Report: From Paper to Practice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July 23,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Annual Institutional Review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</a:t>
            </a:r>
            <a:r>
              <a:rPr lang="en-US" sz="1200" b="0" dirty="0">
                <a:latin typeface="Arial" charset="0"/>
                <a:cs typeface="Arial" charset="0"/>
              </a:rPr>
              <a:t>, A</a:t>
            </a:r>
            <a:r>
              <a:rPr lang="en-US" sz="1200" b="0" dirty="0" smtClean="0">
                <a:latin typeface="Arial" charset="0"/>
                <a:cs typeface="Arial" charset="0"/>
              </a:rPr>
              <a:t>ugust 20,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</a:t>
            </a:r>
            <a:r>
              <a:rPr lang="en-US" sz="1400" dirty="0" smtClean="0">
                <a:latin typeface="Arial" charset="0"/>
                <a:cs typeface="Arial" charset="0"/>
              </a:rPr>
              <a:t>ilestones &amp; CCCs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</a:t>
            </a:r>
            <a:r>
              <a:rPr lang="en-US" sz="1200" b="0" dirty="0">
                <a:latin typeface="Arial" charset="0"/>
                <a:cs typeface="Arial" charset="0"/>
              </a:rPr>
              <a:t>, </a:t>
            </a:r>
            <a:r>
              <a:rPr lang="en-US" sz="1200" b="0" dirty="0" smtClean="0">
                <a:latin typeface="Arial" charset="0"/>
                <a:cs typeface="Arial" charset="0"/>
              </a:rPr>
              <a:t>September 10,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  <a:endParaRPr lang="en-US" sz="1200" b="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Our Summer/Fall 2015 Education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Schedule – AVAILABLE NOW!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 smtClean="0">
                <a:latin typeface="Arial" charset="0"/>
                <a:cs typeface="Arial" charset="0"/>
              </a:rPr>
              <a:t>www.PartnersInMedEd.com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4811132" y="533400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lendar-Date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685800" cy="685800"/>
          </a:xfrm>
          <a:prstGeom prst="rect">
            <a:avLst/>
          </a:prstGeom>
        </p:spPr>
      </p:pic>
      <p:pic>
        <p:nvPicPr>
          <p:cNvPr id="3" name="Picture 2" descr="InstCustomIcon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5638800"/>
            <a:ext cx="457200" cy="457200"/>
          </a:xfrm>
          <a:prstGeom prst="rect">
            <a:avLst/>
          </a:prstGeom>
        </p:spPr>
      </p:pic>
      <p:pic>
        <p:nvPicPr>
          <p:cNvPr id="5" name="Picture 4" descr="Inst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5791200"/>
            <a:ext cx="457200" cy="457200"/>
          </a:xfrm>
          <a:prstGeom prst="rect">
            <a:avLst/>
          </a:prstGeom>
        </p:spPr>
      </p:pic>
      <p:pic>
        <p:nvPicPr>
          <p:cNvPr id="6" name="Picture 5" descr="InstPlus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5800" y="5257800"/>
            <a:ext cx="457200" cy="457200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DEB43E6-C11D-40B0-A9F7-306D14ED0C6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10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0010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 dirty="0" smtClean="0"/>
              <a:t>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 dirty="0" smtClean="0">
                <a:hlinkClick r:id="rId3"/>
              </a:rPr>
              <a:t>Info@PartnersinMedEd.com</a:t>
            </a:r>
            <a:endParaRPr lang="en-US" sz="17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 dirty="0" err="1" smtClean="0"/>
              <a:t>www.PartnersInMedEd.com</a:t>
            </a:r>
            <a:endParaRPr lang="en-US" sz="17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27653" name="Picture 6" descr="C:\Users\Pamala\AppData\Local\Microsoft\Windows\Temporary Internet Files\Content.Outlook\ML79IV1G\PME_log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124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DEB43E6-C11D-40B0-A9F7-306D14ED0C6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67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800" b="0" i="1" dirty="0" smtClean="0">
                <a:latin typeface="Arial" pitchFamily="34" charset="0"/>
                <a:cs typeface="Arial" pitchFamily="34" charset="0"/>
              </a:rPr>
              <a:t>Presented by: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Barry 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Doublestein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DSL, President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Leadership Solutions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700" b="0" dirty="0" smtClean="0">
                <a:latin typeface="Arial" pitchFamily="34" charset="0"/>
                <a:cs typeface="Arial" pitchFamily="34" charset="0"/>
              </a:rPr>
              <a:t>5303 Holly Brooke Lane, Loganville, GA 30052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700" b="0" dirty="0" smtClean="0">
                <a:latin typeface="Arial" pitchFamily="34" charset="0"/>
                <a:cs typeface="Arial" pitchFamily="34" charset="0"/>
                <a:hlinkClick r:id="rId5"/>
              </a:rPr>
              <a:t>barry@leader-solutions.net</a:t>
            </a:r>
            <a:r>
              <a:rPr lang="en-US" sz="1700" b="0" dirty="0" smtClean="0">
                <a:latin typeface="Arial" pitchFamily="34" charset="0"/>
                <a:cs typeface="Arial" pitchFamily="34" charset="0"/>
              </a:rPr>
              <a:t>  |  (678) 894-0051</a:t>
            </a:r>
          </a:p>
          <a:p>
            <a:pPr marL="0" indent="0" algn="ctr">
              <a:buFont typeface="Wingdings" pitchFamily="2" charset="2"/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046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 Barry\Desktop\Slapping_Do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515195" cy="54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64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762000"/>
            <a:ext cx="4070373" cy="52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096000"/>
            <a:ext cx="47692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www.people.com/article/joan-rivers-doctor-allegations-yorkville-clinic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. Retrieved: March 3, 2015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258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0600"/>
            <a:ext cx="5299784" cy="46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622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762000"/>
            <a:ext cx="3472674" cy="50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019800"/>
            <a:ext cx="5412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3"/>
              </a:rPr>
              <a:t>http://detroit.cbslocal.com/2012/03/20/pediatrician-gets-probation-in-child-peeping-case</a:t>
            </a:r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. Retrieved: March 3, 2015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Leadership Solutions</a:t>
            </a:r>
          </a:p>
          <a:p>
            <a:pPr>
              <a:defRPr/>
            </a:pPr>
            <a:r>
              <a:rPr lang="en-US" dirty="0" smtClean="0"/>
              <a:t>Presented by Partners in Medical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976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SlidesTheme (2)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PMESlidesTheme (2)</Template>
  <TotalTime>201</TotalTime>
  <Words>2454</Words>
  <Application>Microsoft Macintosh PowerPoint</Application>
  <PresentationFormat>On-screen Show (4:3)</PresentationFormat>
  <Paragraphs>417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Arial Black</vt:lpstr>
      <vt:lpstr>Calibri</vt:lpstr>
      <vt:lpstr>Comic Sans MS</vt:lpstr>
      <vt:lpstr>ＭＳ Ｐゴシック</vt:lpstr>
      <vt:lpstr>Times New Roman</vt:lpstr>
      <vt:lpstr>Wingdings</vt:lpstr>
      <vt:lpstr>PMESlidesTheme (2)</vt:lpstr>
      <vt:lpstr>  Making Physicians Better –  Professionalism and its Role in Patient Care  </vt:lpstr>
      <vt:lpstr>Your Presenter…..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Medical Education Goals</vt:lpstr>
      <vt:lpstr>Medical Education Goals</vt:lpstr>
      <vt:lpstr>Institute of Medicine</vt:lpstr>
      <vt:lpstr>Huge Push to Focus on Professionalism in Medical Education</vt:lpstr>
      <vt:lpstr>Focus on Professionalism at  Duke University Medical Center</vt:lpstr>
      <vt:lpstr>Lessons Learned</vt:lpstr>
      <vt:lpstr>Lack of Professionalism in Medicine</vt:lpstr>
      <vt:lpstr>Model Built Upon Certain Premises</vt:lpstr>
      <vt:lpstr>Need for a Definition</vt:lpstr>
      <vt:lpstr>Defining Professionalism</vt:lpstr>
      <vt:lpstr>Defining Professionalism</vt:lpstr>
      <vt:lpstr>Defining Professionalism</vt:lpstr>
      <vt:lpstr>Defining Professionalism Miller’s Prism (Pyramid) of Clinical Competence</vt:lpstr>
      <vt:lpstr>CQ Scales</vt:lpstr>
      <vt:lpstr>EQ Scales</vt:lpstr>
      <vt:lpstr>LQ Scales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Curriculum</vt:lpstr>
      <vt:lpstr>Hidden Curriculum</vt:lpstr>
      <vt:lpstr>Hidden Curriculum</vt:lpstr>
      <vt:lpstr>PowerPoint Presentation</vt:lpstr>
      <vt:lpstr>PowerPoint Presentation</vt:lpstr>
      <vt:lpstr>Take Action</vt:lpstr>
      <vt:lpstr>Action Steps</vt:lpstr>
      <vt:lpstr>Action Steps</vt:lpstr>
      <vt:lpstr>Questions?</vt:lpstr>
      <vt:lpstr>PowerPoint Presentation</vt:lpstr>
      <vt:lpstr>PowerPoint Presentation</vt:lpstr>
    </vt:vector>
  </TitlesOfParts>
  <Company>Partners in Medical Education,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Couch</dc:creator>
  <cp:lastModifiedBy>Mielnicki, Alexander</cp:lastModifiedBy>
  <cp:revision>62</cp:revision>
  <dcterms:created xsi:type="dcterms:W3CDTF">2014-08-14T18:51:58Z</dcterms:created>
  <dcterms:modified xsi:type="dcterms:W3CDTF">2015-06-04T14:35:16Z</dcterms:modified>
</cp:coreProperties>
</file>