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323" r:id="rId3"/>
    <p:sldId id="257" r:id="rId4"/>
    <p:sldId id="280" r:id="rId5"/>
    <p:sldId id="258" r:id="rId6"/>
    <p:sldId id="297" r:id="rId7"/>
    <p:sldId id="290" r:id="rId8"/>
    <p:sldId id="269" r:id="rId9"/>
    <p:sldId id="286" r:id="rId10"/>
    <p:sldId id="261" r:id="rId11"/>
    <p:sldId id="265" r:id="rId12"/>
    <p:sldId id="266" r:id="rId13"/>
    <p:sldId id="273" r:id="rId14"/>
    <p:sldId id="279" r:id="rId15"/>
    <p:sldId id="296" r:id="rId16"/>
    <p:sldId id="267" r:id="rId17"/>
    <p:sldId id="264" r:id="rId18"/>
    <p:sldId id="274" r:id="rId19"/>
    <p:sldId id="272" r:id="rId20"/>
    <p:sldId id="270" r:id="rId21"/>
    <p:sldId id="275" r:id="rId22"/>
    <p:sldId id="292" r:id="rId23"/>
    <p:sldId id="268" r:id="rId24"/>
    <p:sldId id="281" r:id="rId25"/>
    <p:sldId id="282" r:id="rId26"/>
    <p:sldId id="283" r:id="rId27"/>
    <p:sldId id="295" r:id="rId28"/>
    <p:sldId id="294" r:id="rId29"/>
    <p:sldId id="298" r:id="rId30"/>
    <p:sldId id="354" r:id="rId31"/>
    <p:sldId id="322" r:id="rId32"/>
  </p:sldIdLst>
  <p:sldSz cx="9144000" cy="6858000" type="screen4x3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8EE066B-3F37-4948-AC68-CB453A544E97}">
          <p14:sldIdLst>
            <p14:sldId id="256"/>
            <p14:sldId id="323"/>
          </p14:sldIdLst>
        </p14:section>
        <p14:section name="Objectives" id="{07A772DF-BC4D-4971-8FD3-282A4D6B583E}">
          <p14:sldIdLst>
            <p14:sldId id="257"/>
          </p14:sldIdLst>
        </p14:section>
        <p14:section name="Understanding Construction of Surveys" id="{7C135216-1D23-49A7-8B4E-BC35A9C30DFC}">
          <p14:sldIdLst>
            <p14:sldId id="280"/>
            <p14:sldId id="258"/>
            <p14:sldId id="297"/>
            <p14:sldId id="290"/>
            <p14:sldId id="269"/>
            <p14:sldId id="286"/>
            <p14:sldId id="261"/>
          </p14:sldIdLst>
        </p14:section>
        <p14:section name="Resident Surveys" id="{073F319A-BF13-44BC-9EBC-B4F60768B019}">
          <p14:sldIdLst>
            <p14:sldId id="265"/>
          </p14:sldIdLst>
        </p14:section>
        <p14:section name="Faculty Surveys" id="{395BB13B-F6A1-4A29-ADBC-D53A5232E254}">
          <p14:sldIdLst>
            <p14:sldId id="266"/>
          </p14:sldIdLst>
        </p14:section>
        <p14:section name="Well-Being Section" id="{D7D56DD4-0509-407A-AB1D-7517964868F4}">
          <p14:sldIdLst>
            <p14:sldId id="273"/>
          </p14:sldIdLst>
        </p14:section>
        <p14:section name="Best Practices" id="{A48ACCC0-7A9E-40B5-8E9C-C62CE3451631}">
          <p14:sldIdLst>
            <p14:sldId id="279"/>
            <p14:sldId id="296"/>
            <p14:sldId id="267"/>
            <p14:sldId id="264"/>
            <p14:sldId id="274"/>
          </p14:sldIdLst>
        </p14:section>
        <p14:section name="Tracking/Trending Surveys" id="{6FA37072-6D8A-40D6-9A0E-B5D7209D4EC5}">
          <p14:sldIdLst>
            <p14:sldId id="272"/>
            <p14:sldId id="270"/>
          </p14:sldIdLst>
        </p14:section>
        <p14:section name="Stakeholders" id="{AE70C764-4A86-4DF9-B315-7733DF358B1B}">
          <p14:sldIdLst>
            <p14:sldId id="275"/>
            <p14:sldId id="292"/>
            <p14:sldId id="268"/>
            <p14:sldId id="281"/>
            <p14:sldId id="282"/>
            <p14:sldId id="283"/>
            <p14:sldId id="295"/>
            <p14:sldId id="294"/>
          </p14:sldIdLst>
        </p14:section>
        <p14:section name="Conclusion" id="{B67F833D-CE22-4D86-981C-A50560E2B859}">
          <p14:sldIdLst>
            <p14:sldId id="298"/>
            <p14:sldId id="354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Harvey" initials="HH" lastIdx="1" clrIdx="0">
    <p:extLst>
      <p:ext uri="{19B8F6BF-5375-455C-9EA6-DF929625EA0E}">
        <p15:presenceInfo xmlns:p15="http://schemas.microsoft.com/office/powerpoint/2012/main" userId="67a251915d22d4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6"/>
    <p:restoredTop sz="85608" autoAdjust="0"/>
  </p:normalViewPr>
  <p:slideViewPr>
    <p:cSldViewPr snapToGrid="0" showGuides="1">
      <p:cViewPr>
        <p:scale>
          <a:sx n="123" d="100"/>
          <a:sy n="123" d="100"/>
        </p:scale>
        <p:origin x="712" y="96"/>
      </p:cViewPr>
      <p:guideLst>
        <p:guide orient="horz" pos="220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71CD5-6486-4D1D-A0FC-48F69AB136C4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1890B0-8498-485B-80BE-ACDE3EF93C72}">
      <dgm:prSet/>
      <dgm:spPr>
        <a:solidFill>
          <a:schemeClr val="accent1"/>
        </a:solidFill>
      </dgm:spPr>
      <dgm:t>
        <a:bodyPr/>
        <a:lstStyle/>
        <a:p>
          <a:r>
            <a:rPr lang="en-US" b="0" i="0" dirty="0"/>
            <a:t>Continuous observations (Collect data)</a:t>
          </a:r>
          <a:endParaRPr lang="en-US" dirty="0"/>
        </a:p>
      </dgm:t>
    </dgm:pt>
    <dgm:pt modelId="{DD3C4623-6F28-4E70-8982-818CC0F6D5F7}" type="parTrans" cxnId="{DB048304-33A3-4CCB-A446-1FF5C647184B}">
      <dgm:prSet/>
      <dgm:spPr/>
      <dgm:t>
        <a:bodyPr/>
        <a:lstStyle/>
        <a:p>
          <a:endParaRPr lang="en-US"/>
        </a:p>
      </dgm:t>
    </dgm:pt>
    <dgm:pt modelId="{65B44688-2687-4DA8-AC9D-F50E6F4C9B4E}" type="sibTrans" cxnId="{DB048304-33A3-4CCB-A446-1FF5C647184B}">
      <dgm:prSet/>
      <dgm:spPr/>
      <dgm:t>
        <a:bodyPr/>
        <a:lstStyle/>
        <a:p>
          <a:endParaRPr lang="en-US"/>
        </a:p>
      </dgm:t>
    </dgm:pt>
    <dgm:pt modelId="{941B22B8-2EC8-4F73-9BD9-114C3395F9B4}">
      <dgm:prSet/>
      <dgm:spPr>
        <a:solidFill>
          <a:schemeClr val="accent6"/>
        </a:solidFill>
      </dgm:spPr>
      <dgm:t>
        <a:bodyPr/>
        <a:lstStyle/>
        <a:p>
          <a:r>
            <a:rPr lang="en-US" b="0" i="0" dirty="0"/>
            <a:t>Identify opportunities for improvement (Find problems)</a:t>
          </a:r>
          <a:endParaRPr lang="en-US" dirty="0"/>
        </a:p>
      </dgm:t>
    </dgm:pt>
    <dgm:pt modelId="{380C872C-43B2-447B-BD19-4F0690B3EF3D}" type="parTrans" cxnId="{8EAC6FB6-134D-411B-B59A-2230641EB6E9}">
      <dgm:prSet/>
      <dgm:spPr/>
      <dgm:t>
        <a:bodyPr/>
        <a:lstStyle/>
        <a:p>
          <a:endParaRPr lang="en-US"/>
        </a:p>
      </dgm:t>
    </dgm:pt>
    <dgm:pt modelId="{D15317FB-C088-4A5E-932F-9A20A64EAB08}" type="sibTrans" cxnId="{8EAC6FB6-134D-411B-B59A-2230641EB6E9}">
      <dgm:prSet/>
      <dgm:spPr/>
      <dgm:t>
        <a:bodyPr/>
        <a:lstStyle/>
        <a:p>
          <a:endParaRPr lang="en-US"/>
        </a:p>
      </dgm:t>
    </dgm:pt>
    <dgm:pt modelId="{89340B5C-AFB8-45A6-A8C1-B8D2AA727AB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0" i="0" dirty="0"/>
            <a:t>Program makes improvements (Solutions)</a:t>
          </a:r>
          <a:endParaRPr lang="en-US" dirty="0"/>
        </a:p>
      </dgm:t>
    </dgm:pt>
    <dgm:pt modelId="{4F9CC3AC-025D-4E42-A5A9-FFCB4C4FEE16}" type="parTrans" cxnId="{C8611EF1-2585-4220-A5B7-C37344A2FAE5}">
      <dgm:prSet/>
      <dgm:spPr/>
      <dgm:t>
        <a:bodyPr/>
        <a:lstStyle/>
        <a:p>
          <a:endParaRPr lang="en-US"/>
        </a:p>
      </dgm:t>
    </dgm:pt>
    <dgm:pt modelId="{AD95EB38-1ECC-4963-90C4-4750638D0AB1}" type="sibTrans" cxnId="{C8611EF1-2585-4220-A5B7-C37344A2FAE5}">
      <dgm:prSet/>
      <dgm:spPr/>
      <dgm:t>
        <a:bodyPr/>
        <a:lstStyle/>
        <a:p>
          <a:endParaRPr lang="en-US"/>
        </a:p>
      </dgm:t>
    </dgm:pt>
    <dgm:pt modelId="{D02AD6A5-E6E4-431A-8330-E0BCCDD99D25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Assess program improvement (Program evaluations)</a:t>
          </a:r>
          <a:endParaRPr lang="en-US" dirty="0"/>
        </a:p>
      </dgm:t>
    </dgm:pt>
    <dgm:pt modelId="{8DA634FA-E0BE-4E72-AE45-3F2DBC1A83A2}" type="parTrans" cxnId="{F9C70F93-5C53-4D25-8DAB-265B0DD710C8}">
      <dgm:prSet/>
      <dgm:spPr/>
      <dgm:t>
        <a:bodyPr/>
        <a:lstStyle/>
        <a:p>
          <a:endParaRPr lang="en-US"/>
        </a:p>
      </dgm:t>
    </dgm:pt>
    <dgm:pt modelId="{5038990F-44C3-4594-8A0F-DA99D1BE9759}" type="sibTrans" cxnId="{F9C70F93-5C53-4D25-8DAB-265B0DD710C8}">
      <dgm:prSet/>
      <dgm:spPr/>
      <dgm:t>
        <a:bodyPr/>
        <a:lstStyle/>
        <a:p>
          <a:endParaRPr lang="en-US"/>
        </a:p>
      </dgm:t>
    </dgm:pt>
    <dgm:pt modelId="{C7530293-0A94-4B59-931C-24310620C6E0}" type="pres">
      <dgm:prSet presAssocID="{4B071CD5-6486-4D1D-A0FC-48F69AB136C4}" presName="linear" presStyleCnt="0">
        <dgm:presLayoutVars>
          <dgm:dir/>
          <dgm:resizeHandles val="exact"/>
        </dgm:presLayoutVars>
      </dgm:prSet>
      <dgm:spPr/>
    </dgm:pt>
    <dgm:pt modelId="{06A72C01-B51B-4F15-BB76-0DA417D8A329}" type="pres">
      <dgm:prSet presAssocID="{D71890B0-8498-485B-80BE-ACDE3EF93C72}" presName="comp" presStyleCnt="0"/>
      <dgm:spPr/>
    </dgm:pt>
    <dgm:pt modelId="{9D6F31B9-EA82-4284-891C-77FA53B3BF7D}" type="pres">
      <dgm:prSet presAssocID="{D71890B0-8498-485B-80BE-ACDE3EF93C72}" presName="box" presStyleLbl="node1" presStyleIdx="0" presStyleCnt="4"/>
      <dgm:spPr/>
    </dgm:pt>
    <dgm:pt modelId="{B524694E-FFB2-4499-9755-EB54B1ABC56C}" type="pres">
      <dgm:prSet presAssocID="{D71890B0-8498-485B-80BE-ACDE3EF93C72}" presName="img" presStyleLbl="fgImgPlace1" presStyleIdx="0" presStyleCnt="4"/>
      <dgm:spPr/>
    </dgm:pt>
    <dgm:pt modelId="{AA52FDC9-DD19-4152-9AA9-CDA289671357}" type="pres">
      <dgm:prSet presAssocID="{D71890B0-8498-485B-80BE-ACDE3EF93C72}" presName="text" presStyleLbl="node1" presStyleIdx="0" presStyleCnt="4">
        <dgm:presLayoutVars>
          <dgm:bulletEnabled val="1"/>
        </dgm:presLayoutVars>
      </dgm:prSet>
      <dgm:spPr/>
    </dgm:pt>
    <dgm:pt modelId="{0B21C699-D89E-4593-BEFE-5D272012803E}" type="pres">
      <dgm:prSet presAssocID="{65B44688-2687-4DA8-AC9D-F50E6F4C9B4E}" presName="spacer" presStyleCnt="0"/>
      <dgm:spPr/>
    </dgm:pt>
    <dgm:pt modelId="{0671792F-672F-4001-9524-153381C0F2DC}" type="pres">
      <dgm:prSet presAssocID="{941B22B8-2EC8-4F73-9BD9-114C3395F9B4}" presName="comp" presStyleCnt="0"/>
      <dgm:spPr/>
    </dgm:pt>
    <dgm:pt modelId="{8AA34E8F-192B-4535-BECC-AF5A8F7E86A5}" type="pres">
      <dgm:prSet presAssocID="{941B22B8-2EC8-4F73-9BD9-114C3395F9B4}" presName="box" presStyleLbl="node1" presStyleIdx="1" presStyleCnt="4"/>
      <dgm:spPr/>
    </dgm:pt>
    <dgm:pt modelId="{4AD7B444-1545-436B-94A5-099E75843FD7}" type="pres">
      <dgm:prSet presAssocID="{941B22B8-2EC8-4F73-9BD9-114C3395F9B4}" presName="img" presStyleLbl="fgImgPlace1" presStyleIdx="1" presStyleCnt="4"/>
      <dgm:spPr/>
    </dgm:pt>
    <dgm:pt modelId="{826DDF31-2AA3-4F1B-8519-3D0B553EBB7C}" type="pres">
      <dgm:prSet presAssocID="{941B22B8-2EC8-4F73-9BD9-114C3395F9B4}" presName="text" presStyleLbl="node1" presStyleIdx="1" presStyleCnt="4">
        <dgm:presLayoutVars>
          <dgm:bulletEnabled val="1"/>
        </dgm:presLayoutVars>
      </dgm:prSet>
      <dgm:spPr/>
    </dgm:pt>
    <dgm:pt modelId="{27DCDC6B-F668-4FF9-89AA-8A063E8C956C}" type="pres">
      <dgm:prSet presAssocID="{D15317FB-C088-4A5E-932F-9A20A64EAB08}" presName="spacer" presStyleCnt="0"/>
      <dgm:spPr/>
    </dgm:pt>
    <dgm:pt modelId="{E892DDF7-03B6-40EE-8EE1-B46ECA5FDC08}" type="pres">
      <dgm:prSet presAssocID="{89340B5C-AFB8-45A6-A8C1-B8D2AA727ABD}" presName="comp" presStyleCnt="0"/>
      <dgm:spPr/>
    </dgm:pt>
    <dgm:pt modelId="{B2374B79-9284-405D-8B40-F25A319E822B}" type="pres">
      <dgm:prSet presAssocID="{89340B5C-AFB8-45A6-A8C1-B8D2AA727ABD}" presName="box" presStyleLbl="node1" presStyleIdx="2" presStyleCnt="4"/>
      <dgm:spPr/>
    </dgm:pt>
    <dgm:pt modelId="{C7025467-5B35-4F52-A543-026E058D43DF}" type="pres">
      <dgm:prSet presAssocID="{89340B5C-AFB8-45A6-A8C1-B8D2AA727ABD}" presName="img" presStyleLbl="fgImgPlace1" presStyleIdx="2" presStyleCnt="4"/>
      <dgm:spPr/>
    </dgm:pt>
    <dgm:pt modelId="{BC194BC6-4E3D-42C3-A87A-8029A1E2FE1D}" type="pres">
      <dgm:prSet presAssocID="{89340B5C-AFB8-45A6-A8C1-B8D2AA727ABD}" presName="text" presStyleLbl="node1" presStyleIdx="2" presStyleCnt="4">
        <dgm:presLayoutVars>
          <dgm:bulletEnabled val="1"/>
        </dgm:presLayoutVars>
      </dgm:prSet>
      <dgm:spPr/>
    </dgm:pt>
    <dgm:pt modelId="{B22D1AC7-C86D-4125-9DF8-3A81F5E61591}" type="pres">
      <dgm:prSet presAssocID="{AD95EB38-1ECC-4963-90C4-4750638D0AB1}" presName="spacer" presStyleCnt="0"/>
      <dgm:spPr/>
    </dgm:pt>
    <dgm:pt modelId="{D7C3E285-B0FD-4E1B-B4A2-FACAF99F0C90}" type="pres">
      <dgm:prSet presAssocID="{D02AD6A5-E6E4-431A-8330-E0BCCDD99D25}" presName="comp" presStyleCnt="0"/>
      <dgm:spPr/>
    </dgm:pt>
    <dgm:pt modelId="{9B5A8B8C-6F75-4CBD-93EB-45DBB7EFD03C}" type="pres">
      <dgm:prSet presAssocID="{D02AD6A5-E6E4-431A-8330-E0BCCDD99D25}" presName="box" presStyleLbl="node1" presStyleIdx="3" presStyleCnt="4"/>
      <dgm:spPr/>
    </dgm:pt>
    <dgm:pt modelId="{E221467D-9902-4B7F-9597-A908CBAF29A6}" type="pres">
      <dgm:prSet presAssocID="{D02AD6A5-E6E4-431A-8330-E0BCCDD99D25}" presName="img" presStyleLbl="fgImgPlace1" presStyleIdx="3" presStyleCnt="4"/>
      <dgm:spPr/>
    </dgm:pt>
    <dgm:pt modelId="{C5F7AE88-6AF2-4804-920C-0B2D4DABED05}" type="pres">
      <dgm:prSet presAssocID="{D02AD6A5-E6E4-431A-8330-E0BCCDD99D25}" presName="text" presStyleLbl="node1" presStyleIdx="3" presStyleCnt="4">
        <dgm:presLayoutVars>
          <dgm:bulletEnabled val="1"/>
        </dgm:presLayoutVars>
      </dgm:prSet>
      <dgm:spPr/>
    </dgm:pt>
  </dgm:ptLst>
  <dgm:cxnLst>
    <dgm:cxn modelId="{D2F14300-26D1-4999-AEAC-21AFCC638FED}" type="presOf" srcId="{941B22B8-2EC8-4F73-9BD9-114C3395F9B4}" destId="{826DDF31-2AA3-4F1B-8519-3D0B553EBB7C}" srcOrd="1" destOrd="0" presId="urn:microsoft.com/office/officeart/2005/8/layout/vList4"/>
    <dgm:cxn modelId="{DB048304-33A3-4CCB-A446-1FF5C647184B}" srcId="{4B071CD5-6486-4D1D-A0FC-48F69AB136C4}" destId="{D71890B0-8498-485B-80BE-ACDE3EF93C72}" srcOrd="0" destOrd="0" parTransId="{DD3C4623-6F28-4E70-8982-818CC0F6D5F7}" sibTransId="{65B44688-2687-4DA8-AC9D-F50E6F4C9B4E}"/>
    <dgm:cxn modelId="{EBDAB56F-D8B1-4482-8C9C-9E4595749B66}" type="presOf" srcId="{4B071CD5-6486-4D1D-A0FC-48F69AB136C4}" destId="{C7530293-0A94-4B59-931C-24310620C6E0}" srcOrd="0" destOrd="0" presId="urn:microsoft.com/office/officeart/2005/8/layout/vList4"/>
    <dgm:cxn modelId="{03611777-7E10-458E-AA4F-10A9D8049ED7}" type="presOf" srcId="{D71890B0-8498-485B-80BE-ACDE3EF93C72}" destId="{9D6F31B9-EA82-4284-891C-77FA53B3BF7D}" srcOrd="0" destOrd="0" presId="urn:microsoft.com/office/officeart/2005/8/layout/vList4"/>
    <dgm:cxn modelId="{DE06DF8C-8A4B-4E06-91D8-FC71F88D527D}" type="presOf" srcId="{89340B5C-AFB8-45A6-A8C1-B8D2AA727ABD}" destId="{B2374B79-9284-405D-8B40-F25A319E822B}" srcOrd="0" destOrd="0" presId="urn:microsoft.com/office/officeart/2005/8/layout/vList4"/>
    <dgm:cxn modelId="{F9C70F93-5C53-4D25-8DAB-265B0DD710C8}" srcId="{4B071CD5-6486-4D1D-A0FC-48F69AB136C4}" destId="{D02AD6A5-E6E4-431A-8330-E0BCCDD99D25}" srcOrd="3" destOrd="0" parTransId="{8DA634FA-E0BE-4E72-AE45-3F2DBC1A83A2}" sibTransId="{5038990F-44C3-4594-8A0F-DA99D1BE9759}"/>
    <dgm:cxn modelId="{8EAC6FB6-134D-411B-B59A-2230641EB6E9}" srcId="{4B071CD5-6486-4D1D-A0FC-48F69AB136C4}" destId="{941B22B8-2EC8-4F73-9BD9-114C3395F9B4}" srcOrd="1" destOrd="0" parTransId="{380C872C-43B2-447B-BD19-4F0690B3EF3D}" sibTransId="{D15317FB-C088-4A5E-932F-9A20A64EAB08}"/>
    <dgm:cxn modelId="{6BD1B7DB-0B98-4AEF-B92B-4C5248311DD4}" type="presOf" srcId="{D71890B0-8498-485B-80BE-ACDE3EF93C72}" destId="{AA52FDC9-DD19-4152-9AA9-CDA289671357}" srcOrd="1" destOrd="0" presId="urn:microsoft.com/office/officeart/2005/8/layout/vList4"/>
    <dgm:cxn modelId="{859F6FEB-1866-4348-A336-37988CAC4FDF}" type="presOf" srcId="{D02AD6A5-E6E4-431A-8330-E0BCCDD99D25}" destId="{9B5A8B8C-6F75-4CBD-93EB-45DBB7EFD03C}" srcOrd="0" destOrd="0" presId="urn:microsoft.com/office/officeart/2005/8/layout/vList4"/>
    <dgm:cxn modelId="{6E40D5EF-0987-4676-9480-AAD32E55D405}" type="presOf" srcId="{89340B5C-AFB8-45A6-A8C1-B8D2AA727ABD}" destId="{BC194BC6-4E3D-42C3-A87A-8029A1E2FE1D}" srcOrd="1" destOrd="0" presId="urn:microsoft.com/office/officeart/2005/8/layout/vList4"/>
    <dgm:cxn modelId="{C8611EF1-2585-4220-A5B7-C37344A2FAE5}" srcId="{4B071CD5-6486-4D1D-A0FC-48F69AB136C4}" destId="{89340B5C-AFB8-45A6-A8C1-B8D2AA727ABD}" srcOrd="2" destOrd="0" parTransId="{4F9CC3AC-025D-4E42-A5A9-FFCB4C4FEE16}" sibTransId="{AD95EB38-1ECC-4963-90C4-4750638D0AB1}"/>
    <dgm:cxn modelId="{9B8A2EF6-371C-45E9-885C-64ECB778C6A3}" type="presOf" srcId="{941B22B8-2EC8-4F73-9BD9-114C3395F9B4}" destId="{8AA34E8F-192B-4535-BECC-AF5A8F7E86A5}" srcOrd="0" destOrd="0" presId="urn:microsoft.com/office/officeart/2005/8/layout/vList4"/>
    <dgm:cxn modelId="{BC02E2F8-1EC3-4970-8AF5-233F6E11AE16}" type="presOf" srcId="{D02AD6A5-E6E4-431A-8330-E0BCCDD99D25}" destId="{C5F7AE88-6AF2-4804-920C-0B2D4DABED05}" srcOrd="1" destOrd="0" presId="urn:microsoft.com/office/officeart/2005/8/layout/vList4"/>
    <dgm:cxn modelId="{843FBD03-D919-48F6-9CA7-C03D364AD478}" type="presParOf" srcId="{C7530293-0A94-4B59-931C-24310620C6E0}" destId="{06A72C01-B51B-4F15-BB76-0DA417D8A329}" srcOrd="0" destOrd="0" presId="urn:microsoft.com/office/officeart/2005/8/layout/vList4"/>
    <dgm:cxn modelId="{5EE5A51A-7EA7-4B94-ABC1-35026A0283E3}" type="presParOf" srcId="{06A72C01-B51B-4F15-BB76-0DA417D8A329}" destId="{9D6F31B9-EA82-4284-891C-77FA53B3BF7D}" srcOrd="0" destOrd="0" presId="urn:microsoft.com/office/officeart/2005/8/layout/vList4"/>
    <dgm:cxn modelId="{4CD49F3E-8A4E-4A18-A789-B24F18C32607}" type="presParOf" srcId="{06A72C01-B51B-4F15-BB76-0DA417D8A329}" destId="{B524694E-FFB2-4499-9755-EB54B1ABC56C}" srcOrd="1" destOrd="0" presId="urn:microsoft.com/office/officeart/2005/8/layout/vList4"/>
    <dgm:cxn modelId="{F11D03B0-FB2E-49E0-9AF1-2A984356BE6E}" type="presParOf" srcId="{06A72C01-B51B-4F15-BB76-0DA417D8A329}" destId="{AA52FDC9-DD19-4152-9AA9-CDA289671357}" srcOrd="2" destOrd="0" presId="urn:microsoft.com/office/officeart/2005/8/layout/vList4"/>
    <dgm:cxn modelId="{F694CADE-EB8D-47DB-B776-DDD40B883CD8}" type="presParOf" srcId="{C7530293-0A94-4B59-931C-24310620C6E0}" destId="{0B21C699-D89E-4593-BEFE-5D272012803E}" srcOrd="1" destOrd="0" presId="urn:microsoft.com/office/officeart/2005/8/layout/vList4"/>
    <dgm:cxn modelId="{F682EF16-ACF5-4BE9-B743-DC604C58ED45}" type="presParOf" srcId="{C7530293-0A94-4B59-931C-24310620C6E0}" destId="{0671792F-672F-4001-9524-153381C0F2DC}" srcOrd="2" destOrd="0" presId="urn:microsoft.com/office/officeart/2005/8/layout/vList4"/>
    <dgm:cxn modelId="{A6BDA404-75AC-42F9-B892-76D1C921AA32}" type="presParOf" srcId="{0671792F-672F-4001-9524-153381C0F2DC}" destId="{8AA34E8F-192B-4535-BECC-AF5A8F7E86A5}" srcOrd="0" destOrd="0" presId="urn:microsoft.com/office/officeart/2005/8/layout/vList4"/>
    <dgm:cxn modelId="{B8F1636E-D77D-46B7-B294-4CD60CE40F22}" type="presParOf" srcId="{0671792F-672F-4001-9524-153381C0F2DC}" destId="{4AD7B444-1545-436B-94A5-099E75843FD7}" srcOrd="1" destOrd="0" presId="urn:microsoft.com/office/officeart/2005/8/layout/vList4"/>
    <dgm:cxn modelId="{506E2635-B84F-480A-80FD-D64B3CE3426C}" type="presParOf" srcId="{0671792F-672F-4001-9524-153381C0F2DC}" destId="{826DDF31-2AA3-4F1B-8519-3D0B553EBB7C}" srcOrd="2" destOrd="0" presId="urn:microsoft.com/office/officeart/2005/8/layout/vList4"/>
    <dgm:cxn modelId="{B4A590BF-81AF-47C7-9F07-C4E11B7CF46E}" type="presParOf" srcId="{C7530293-0A94-4B59-931C-24310620C6E0}" destId="{27DCDC6B-F668-4FF9-89AA-8A063E8C956C}" srcOrd="3" destOrd="0" presId="urn:microsoft.com/office/officeart/2005/8/layout/vList4"/>
    <dgm:cxn modelId="{7670AD3F-42E2-4574-AEDE-B93423CEEDAD}" type="presParOf" srcId="{C7530293-0A94-4B59-931C-24310620C6E0}" destId="{E892DDF7-03B6-40EE-8EE1-B46ECA5FDC08}" srcOrd="4" destOrd="0" presId="urn:microsoft.com/office/officeart/2005/8/layout/vList4"/>
    <dgm:cxn modelId="{DA2CF976-28D2-44B8-BE18-A24C27B4CC38}" type="presParOf" srcId="{E892DDF7-03B6-40EE-8EE1-B46ECA5FDC08}" destId="{B2374B79-9284-405D-8B40-F25A319E822B}" srcOrd="0" destOrd="0" presId="urn:microsoft.com/office/officeart/2005/8/layout/vList4"/>
    <dgm:cxn modelId="{E6B86A64-E870-4B19-9BAC-ACF4D2B727B1}" type="presParOf" srcId="{E892DDF7-03B6-40EE-8EE1-B46ECA5FDC08}" destId="{C7025467-5B35-4F52-A543-026E058D43DF}" srcOrd="1" destOrd="0" presId="urn:microsoft.com/office/officeart/2005/8/layout/vList4"/>
    <dgm:cxn modelId="{68FCF94E-6834-47CA-91B9-9BF7064EE605}" type="presParOf" srcId="{E892DDF7-03B6-40EE-8EE1-B46ECA5FDC08}" destId="{BC194BC6-4E3D-42C3-A87A-8029A1E2FE1D}" srcOrd="2" destOrd="0" presId="urn:microsoft.com/office/officeart/2005/8/layout/vList4"/>
    <dgm:cxn modelId="{2ECDD9FB-2782-4D24-BBAE-39E27D4F3CD8}" type="presParOf" srcId="{C7530293-0A94-4B59-931C-24310620C6E0}" destId="{B22D1AC7-C86D-4125-9DF8-3A81F5E61591}" srcOrd="5" destOrd="0" presId="urn:microsoft.com/office/officeart/2005/8/layout/vList4"/>
    <dgm:cxn modelId="{0B15C769-D57D-4FA2-AED9-05037CA438BF}" type="presParOf" srcId="{C7530293-0A94-4B59-931C-24310620C6E0}" destId="{D7C3E285-B0FD-4E1B-B4A2-FACAF99F0C90}" srcOrd="6" destOrd="0" presId="urn:microsoft.com/office/officeart/2005/8/layout/vList4"/>
    <dgm:cxn modelId="{01C22C74-D2D0-41DB-A8E2-37B8E237F922}" type="presParOf" srcId="{D7C3E285-B0FD-4E1B-B4A2-FACAF99F0C90}" destId="{9B5A8B8C-6F75-4CBD-93EB-45DBB7EFD03C}" srcOrd="0" destOrd="0" presId="urn:microsoft.com/office/officeart/2005/8/layout/vList4"/>
    <dgm:cxn modelId="{A4EAC630-ED30-4934-B544-44B8AE892861}" type="presParOf" srcId="{D7C3E285-B0FD-4E1B-B4A2-FACAF99F0C90}" destId="{E221467D-9902-4B7F-9597-A908CBAF29A6}" srcOrd="1" destOrd="0" presId="urn:microsoft.com/office/officeart/2005/8/layout/vList4"/>
    <dgm:cxn modelId="{AE27DCE6-E0C5-437D-B3D4-F9430ECA5991}" type="presParOf" srcId="{D7C3E285-B0FD-4E1B-B4A2-FACAF99F0C90}" destId="{C5F7AE88-6AF2-4804-920C-0B2D4DABED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BF2E3-4E46-4C0E-84EB-9C03DF3A1E21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559DA4-90F9-476C-997A-8866C003F334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Annual Data Updates (WebADS)</a:t>
          </a:r>
          <a:endParaRPr lang="en-US" dirty="0">
            <a:solidFill>
              <a:schemeClr val="tx1"/>
            </a:solidFill>
          </a:endParaRPr>
        </a:p>
      </dgm:t>
    </dgm:pt>
    <dgm:pt modelId="{2BE09ABA-D68C-405F-B53F-CA4617AE823E}" type="parTrans" cxnId="{FFB3CC2B-61E9-456C-9D88-B057018A13C8}">
      <dgm:prSet/>
      <dgm:spPr/>
      <dgm:t>
        <a:bodyPr/>
        <a:lstStyle/>
        <a:p>
          <a:endParaRPr lang="en-US"/>
        </a:p>
      </dgm:t>
    </dgm:pt>
    <dgm:pt modelId="{DADDA968-959D-44DA-B30A-9D521EDFCD0A}" type="sibTrans" cxnId="{FFB3CC2B-61E9-456C-9D88-B057018A13C8}">
      <dgm:prSet/>
      <dgm:spPr/>
      <dgm:t>
        <a:bodyPr/>
        <a:lstStyle/>
        <a:p>
          <a:endParaRPr lang="en-US"/>
        </a:p>
      </dgm:t>
    </dgm:pt>
    <dgm:pt modelId="{2ED482C3-79A2-4545-A79E-CF0545210390}">
      <dgm:prSet/>
      <dgm:spPr/>
      <dgm:t>
        <a:bodyPr/>
        <a:lstStyle/>
        <a:p>
          <a:r>
            <a:rPr lang="en-US" b="0" i="0" dirty="0"/>
            <a:t>Scholarly activity*</a:t>
          </a:r>
          <a:endParaRPr lang="en-US" dirty="0"/>
        </a:p>
      </dgm:t>
    </dgm:pt>
    <dgm:pt modelId="{D55CAA5B-C428-46B5-94ED-ECE5CB48D52E}" type="parTrans" cxnId="{C72EC811-E5E6-4506-92D0-FBC984DA3A09}">
      <dgm:prSet/>
      <dgm:spPr/>
      <dgm:t>
        <a:bodyPr/>
        <a:lstStyle/>
        <a:p>
          <a:endParaRPr lang="en-US"/>
        </a:p>
      </dgm:t>
    </dgm:pt>
    <dgm:pt modelId="{51573E5D-BC02-42B6-AE14-EF2C07AF7179}" type="sibTrans" cxnId="{C72EC811-E5E6-4506-92D0-FBC984DA3A09}">
      <dgm:prSet/>
      <dgm:spPr/>
      <dgm:t>
        <a:bodyPr/>
        <a:lstStyle/>
        <a:p>
          <a:endParaRPr lang="en-US"/>
        </a:p>
      </dgm:t>
    </dgm:pt>
    <dgm:pt modelId="{013DAFC4-E595-4854-86F8-BD6F67E2E154}">
      <dgm:prSet/>
      <dgm:spPr/>
      <dgm:t>
        <a:bodyPr/>
        <a:lstStyle/>
        <a:p>
          <a:r>
            <a:rPr lang="en-US" b="0" i="0" dirty="0"/>
            <a:t>Citation responses*</a:t>
          </a:r>
          <a:endParaRPr lang="en-US" dirty="0"/>
        </a:p>
      </dgm:t>
    </dgm:pt>
    <dgm:pt modelId="{8955DDB6-7E3E-48D4-95C9-2DABB4A093E1}" type="parTrans" cxnId="{567DD3E1-3E86-4DC2-B69E-909A1867F230}">
      <dgm:prSet/>
      <dgm:spPr/>
      <dgm:t>
        <a:bodyPr/>
        <a:lstStyle/>
        <a:p>
          <a:endParaRPr lang="en-US"/>
        </a:p>
      </dgm:t>
    </dgm:pt>
    <dgm:pt modelId="{1A5C509B-5E86-4519-B6B9-A7041CC9011E}" type="sibTrans" cxnId="{567DD3E1-3E86-4DC2-B69E-909A1867F230}">
      <dgm:prSet/>
      <dgm:spPr/>
      <dgm:t>
        <a:bodyPr/>
        <a:lstStyle/>
        <a:p>
          <a:endParaRPr lang="en-US"/>
        </a:p>
      </dgm:t>
    </dgm:pt>
    <dgm:pt modelId="{8F4F05BB-562A-45F9-BAA0-9876AB10B362}">
      <dgm:prSet/>
      <dgm:spPr/>
      <dgm:t>
        <a:bodyPr/>
        <a:lstStyle/>
        <a:p>
          <a:r>
            <a:rPr lang="en-US" b="0" i="0" dirty="0"/>
            <a:t>Major changes*</a:t>
          </a:r>
          <a:endParaRPr lang="en-US" dirty="0"/>
        </a:p>
      </dgm:t>
    </dgm:pt>
    <dgm:pt modelId="{C55939F5-08A9-4718-A8C0-D7310ADB0CA0}" type="parTrans" cxnId="{FE31BC70-584B-47E5-B37A-5F79F547E0B0}">
      <dgm:prSet/>
      <dgm:spPr/>
      <dgm:t>
        <a:bodyPr/>
        <a:lstStyle/>
        <a:p>
          <a:endParaRPr lang="en-US"/>
        </a:p>
      </dgm:t>
    </dgm:pt>
    <dgm:pt modelId="{09F6BE2A-F7E0-4A3B-B8EF-8293D64772E1}" type="sibTrans" cxnId="{FE31BC70-584B-47E5-B37A-5F79F547E0B0}">
      <dgm:prSet/>
      <dgm:spPr/>
      <dgm:t>
        <a:bodyPr/>
        <a:lstStyle/>
        <a:p>
          <a:endParaRPr lang="en-US"/>
        </a:p>
      </dgm:t>
    </dgm:pt>
    <dgm:pt modelId="{65F86958-C0D0-4411-B844-97CE6E8973CF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Clinical Competency Committee</a:t>
          </a:r>
          <a:endParaRPr lang="en-US" dirty="0">
            <a:solidFill>
              <a:schemeClr val="tx1"/>
            </a:solidFill>
          </a:endParaRPr>
        </a:p>
      </dgm:t>
    </dgm:pt>
    <dgm:pt modelId="{ECDEF5B2-8152-4073-85BF-9222141AF639}" type="parTrans" cxnId="{DA3F9F24-6B4D-4946-A43C-527516E0DC2D}">
      <dgm:prSet/>
      <dgm:spPr/>
      <dgm:t>
        <a:bodyPr/>
        <a:lstStyle/>
        <a:p>
          <a:endParaRPr lang="en-US"/>
        </a:p>
      </dgm:t>
    </dgm:pt>
    <dgm:pt modelId="{63713025-39CC-4EAD-BBF5-9565EF466581}" type="sibTrans" cxnId="{DA3F9F24-6B4D-4946-A43C-527516E0DC2D}">
      <dgm:prSet/>
      <dgm:spPr/>
      <dgm:t>
        <a:bodyPr/>
        <a:lstStyle/>
        <a:p>
          <a:endParaRPr lang="en-US"/>
        </a:p>
      </dgm:t>
    </dgm:pt>
    <dgm:pt modelId="{7CBA994E-8692-4150-ADDB-7F98F9B010D5}">
      <dgm:prSet/>
      <dgm:spPr/>
      <dgm:t>
        <a:bodyPr/>
        <a:lstStyle/>
        <a:p>
          <a:r>
            <a:rPr lang="en-US" b="0" i="0" dirty="0"/>
            <a:t>Milestones</a:t>
          </a:r>
          <a:endParaRPr lang="en-US" dirty="0"/>
        </a:p>
      </dgm:t>
    </dgm:pt>
    <dgm:pt modelId="{D8E9EADF-24AE-415F-B541-16EB079B1FC3}" type="parTrans" cxnId="{FAACAEA4-4231-4AAB-A9D4-B0F7715ECE86}">
      <dgm:prSet/>
      <dgm:spPr/>
      <dgm:t>
        <a:bodyPr/>
        <a:lstStyle/>
        <a:p>
          <a:endParaRPr lang="en-US"/>
        </a:p>
      </dgm:t>
    </dgm:pt>
    <dgm:pt modelId="{8B119204-2B54-4BEB-9F7D-CEF4B7C00A85}" type="sibTrans" cxnId="{FAACAEA4-4231-4AAB-A9D4-B0F7715ECE86}">
      <dgm:prSet/>
      <dgm:spPr/>
      <dgm:t>
        <a:bodyPr/>
        <a:lstStyle/>
        <a:p>
          <a:endParaRPr lang="en-US"/>
        </a:p>
      </dgm:t>
    </dgm:pt>
    <dgm:pt modelId="{3C2F7057-5948-4B1E-B7B0-0D98EF830932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ACGME Surveys</a:t>
          </a:r>
          <a:endParaRPr lang="en-US" dirty="0">
            <a:solidFill>
              <a:schemeClr val="tx1"/>
            </a:solidFill>
          </a:endParaRPr>
        </a:p>
      </dgm:t>
    </dgm:pt>
    <dgm:pt modelId="{39944804-8719-48FE-87BD-1BC9B6C9EC26}" type="parTrans" cxnId="{0246D01B-C092-4F21-90EB-74A65A97FC78}">
      <dgm:prSet/>
      <dgm:spPr/>
      <dgm:t>
        <a:bodyPr/>
        <a:lstStyle/>
        <a:p>
          <a:endParaRPr lang="en-US"/>
        </a:p>
      </dgm:t>
    </dgm:pt>
    <dgm:pt modelId="{7D1DFFB5-F4AF-4964-A4B7-8C88AD7C10F6}" type="sibTrans" cxnId="{0246D01B-C092-4F21-90EB-74A65A97FC78}">
      <dgm:prSet/>
      <dgm:spPr/>
      <dgm:t>
        <a:bodyPr/>
        <a:lstStyle/>
        <a:p>
          <a:endParaRPr lang="en-US"/>
        </a:p>
      </dgm:t>
    </dgm:pt>
    <dgm:pt modelId="{D3A8E10C-3103-4616-86FD-02223CCB493E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Annual Program Evaluation</a:t>
          </a:r>
          <a:endParaRPr lang="en-US" dirty="0">
            <a:solidFill>
              <a:schemeClr val="tx1"/>
            </a:solidFill>
          </a:endParaRPr>
        </a:p>
      </dgm:t>
    </dgm:pt>
    <dgm:pt modelId="{423ECCD4-741D-4A12-AD90-2689B436C850}" type="parTrans" cxnId="{178012FC-476D-42B8-B348-F452D843E04D}">
      <dgm:prSet/>
      <dgm:spPr/>
      <dgm:t>
        <a:bodyPr/>
        <a:lstStyle/>
        <a:p>
          <a:endParaRPr lang="en-US"/>
        </a:p>
      </dgm:t>
    </dgm:pt>
    <dgm:pt modelId="{5DDA0D15-3573-46A6-AB4E-78F14D0EAFFA}" type="sibTrans" cxnId="{178012FC-476D-42B8-B348-F452D843E04D}">
      <dgm:prSet/>
      <dgm:spPr/>
      <dgm:t>
        <a:bodyPr/>
        <a:lstStyle/>
        <a:p>
          <a:endParaRPr lang="en-US"/>
        </a:p>
      </dgm:t>
    </dgm:pt>
    <dgm:pt modelId="{C2762D1E-1EB8-4941-9360-0FD35E40338B}">
      <dgm:prSet/>
      <dgm:spPr/>
      <dgm:t>
        <a:bodyPr/>
        <a:lstStyle/>
        <a:p>
          <a:r>
            <a:rPr lang="en-US" b="0" i="0" dirty="0"/>
            <a:t>Program Evaluation Committee</a:t>
          </a:r>
          <a:endParaRPr lang="en-US" dirty="0"/>
        </a:p>
      </dgm:t>
    </dgm:pt>
    <dgm:pt modelId="{A8CB48E3-7F6F-499B-B575-D8515F14F34B}" type="parTrans" cxnId="{0FAC32F2-C16D-482E-91EF-174F16AFD2EE}">
      <dgm:prSet/>
      <dgm:spPr/>
      <dgm:t>
        <a:bodyPr/>
        <a:lstStyle/>
        <a:p>
          <a:endParaRPr lang="en-US"/>
        </a:p>
      </dgm:t>
    </dgm:pt>
    <dgm:pt modelId="{8236D28D-6FF1-4685-88BF-D44FB0490A32}" type="sibTrans" cxnId="{0FAC32F2-C16D-482E-91EF-174F16AFD2EE}">
      <dgm:prSet/>
      <dgm:spPr/>
      <dgm:t>
        <a:bodyPr/>
        <a:lstStyle/>
        <a:p>
          <a:endParaRPr lang="en-US"/>
        </a:p>
      </dgm:t>
    </dgm:pt>
    <dgm:pt modelId="{B1C67686-A3E9-45F5-BCD9-8084A2F91A0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Resident/Fellow*</a:t>
          </a:r>
        </a:p>
      </dgm:t>
    </dgm:pt>
    <dgm:pt modelId="{3544D9BB-3658-482E-9641-B5F796400EE7}" type="parTrans" cxnId="{00848B76-F3EA-46A0-8679-70F3EF2C04E1}">
      <dgm:prSet/>
      <dgm:spPr/>
      <dgm:t>
        <a:bodyPr/>
        <a:lstStyle/>
        <a:p>
          <a:endParaRPr lang="en-US"/>
        </a:p>
      </dgm:t>
    </dgm:pt>
    <dgm:pt modelId="{51B0A601-5BA8-4B51-B65C-792F509B93E0}" type="sibTrans" cxnId="{00848B76-F3EA-46A0-8679-70F3EF2C04E1}">
      <dgm:prSet/>
      <dgm:spPr/>
      <dgm:t>
        <a:bodyPr/>
        <a:lstStyle/>
        <a:p>
          <a:endParaRPr lang="en-US"/>
        </a:p>
      </dgm:t>
    </dgm:pt>
    <dgm:pt modelId="{0B97F2B6-202E-4849-A391-27C795D8E54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Faculty*</a:t>
          </a:r>
        </a:p>
      </dgm:t>
    </dgm:pt>
    <dgm:pt modelId="{E7DBD8FA-1D47-4826-9345-E190030C1342}" type="parTrans" cxnId="{07EB1368-AEB6-4BAE-A9F1-495BC6BDC23E}">
      <dgm:prSet/>
      <dgm:spPr/>
      <dgm:t>
        <a:bodyPr/>
        <a:lstStyle/>
        <a:p>
          <a:endParaRPr lang="en-US"/>
        </a:p>
      </dgm:t>
    </dgm:pt>
    <dgm:pt modelId="{C9805098-EB11-4D84-93C8-642188F94B46}" type="sibTrans" cxnId="{07EB1368-AEB6-4BAE-A9F1-495BC6BDC23E}">
      <dgm:prSet/>
      <dgm:spPr/>
      <dgm:t>
        <a:bodyPr/>
        <a:lstStyle/>
        <a:p>
          <a:endParaRPr lang="en-US"/>
        </a:p>
      </dgm:t>
    </dgm:pt>
    <dgm:pt modelId="{B7EA65EF-EB98-41AD-AF47-C7EC7484EDD5}" type="pres">
      <dgm:prSet presAssocID="{810BF2E3-4E46-4C0E-84EB-9C03DF3A1E21}" presName="linear" presStyleCnt="0">
        <dgm:presLayoutVars>
          <dgm:dir/>
          <dgm:animLvl val="lvl"/>
          <dgm:resizeHandles val="exact"/>
        </dgm:presLayoutVars>
      </dgm:prSet>
      <dgm:spPr/>
    </dgm:pt>
    <dgm:pt modelId="{F356C19B-55F8-4270-9046-84E246EE5749}" type="pres">
      <dgm:prSet presAssocID="{45559DA4-90F9-476C-997A-8866C003F334}" presName="parentLin" presStyleCnt="0"/>
      <dgm:spPr/>
    </dgm:pt>
    <dgm:pt modelId="{CEAAEEB3-51ED-49F6-898C-EF93F7D29FB7}" type="pres">
      <dgm:prSet presAssocID="{45559DA4-90F9-476C-997A-8866C003F334}" presName="parentLeftMargin" presStyleLbl="node1" presStyleIdx="0" presStyleCnt="4"/>
      <dgm:spPr/>
    </dgm:pt>
    <dgm:pt modelId="{EEA6D1C9-FA2B-451E-8719-E6676DBBDAB5}" type="pres">
      <dgm:prSet presAssocID="{45559DA4-90F9-476C-997A-8866C003F3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EE276CE-581C-43DF-8A72-13A3D7D28BED}" type="pres">
      <dgm:prSet presAssocID="{45559DA4-90F9-476C-997A-8866C003F334}" presName="negativeSpace" presStyleCnt="0"/>
      <dgm:spPr/>
    </dgm:pt>
    <dgm:pt modelId="{D7DED631-4F3B-4378-A458-18630D62E44A}" type="pres">
      <dgm:prSet presAssocID="{45559DA4-90F9-476C-997A-8866C003F334}" presName="childText" presStyleLbl="conFgAcc1" presStyleIdx="0" presStyleCnt="4">
        <dgm:presLayoutVars>
          <dgm:bulletEnabled val="1"/>
        </dgm:presLayoutVars>
      </dgm:prSet>
      <dgm:spPr/>
    </dgm:pt>
    <dgm:pt modelId="{0985C92C-4153-41BC-96FD-95C5132B930A}" type="pres">
      <dgm:prSet presAssocID="{DADDA968-959D-44DA-B30A-9D521EDFCD0A}" presName="spaceBetweenRectangles" presStyleCnt="0"/>
      <dgm:spPr/>
    </dgm:pt>
    <dgm:pt modelId="{E9767E0F-B9DA-48D0-9CBB-2422D392A594}" type="pres">
      <dgm:prSet presAssocID="{65F86958-C0D0-4411-B844-97CE6E8973CF}" presName="parentLin" presStyleCnt="0"/>
      <dgm:spPr/>
    </dgm:pt>
    <dgm:pt modelId="{68933BC7-37A7-4595-8D6E-695264851A51}" type="pres">
      <dgm:prSet presAssocID="{65F86958-C0D0-4411-B844-97CE6E8973CF}" presName="parentLeftMargin" presStyleLbl="node1" presStyleIdx="0" presStyleCnt="4"/>
      <dgm:spPr/>
    </dgm:pt>
    <dgm:pt modelId="{D19DDA2B-C604-4CFF-B931-339AE64CF855}" type="pres">
      <dgm:prSet presAssocID="{65F86958-C0D0-4411-B844-97CE6E8973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C553F7-2241-4D52-B876-185C6685EE81}" type="pres">
      <dgm:prSet presAssocID="{65F86958-C0D0-4411-B844-97CE6E8973CF}" presName="negativeSpace" presStyleCnt="0"/>
      <dgm:spPr/>
    </dgm:pt>
    <dgm:pt modelId="{C750130A-E310-4023-A84E-856C0C78F989}" type="pres">
      <dgm:prSet presAssocID="{65F86958-C0D0-4411-B844-97CE6E8973CF}" presName="childText" presStyleLbl="conFgAcc1" presStyleIdx="1" presStyleCnt="4">
        <dgm:presLayoutVars>
          <dgm:bulletEnabled val="1"/>
        </dgm:presLayoutVars>
      </dgm:prSet>
      <dgm:spPr/>
    </dgm:pt>
    <dgm:pt modelId="{37E7E279-0C83-4835-9197-26E0F324A24B}" type="pres">
      <dgm:prSet presAssocID="{63713025-39CC-4EAD-BBF5-9565EF466581}" presName="spaceBetweenRectangles" presStyleCnt="0"/>
      <dgm:spPr/>
    </dgm:pt>
    <dgm:pt modelId="{50D7400B-FB83-43A7-9568-4F06058BF025}" type="pres">
      <dgm:prSet presAssocID="{3C2F7057-5948-4B1E-B7B0-0D98EF830932}" presName="parentLin" presStyleCnt="0"/>
      <dgm:spPr/>
    </dgm:pt>
    <dgm:pt modelId="{12C61B48-0A4B-4597-BF6B-C0DE1E0B1131}" type="pres">
      <dgm:prSet presAssocID="{3C2F7057-5948-4B1E-B7B0-0D98EF830932}" presName="parentLeftMargin" presStyleLbl="node1" presStyleIdx="1" presStyleCnt="4"/>
      <dgm:spPr/>
    </dgm:pt>
    <dgm:pt modelId="{8622B809-8750-4AD8-8FE9-E47B4DFFE848}" type="pres">
      <dgm:prSet presAssocID="{3C2F7057-5948-4B1E-B7B0-0D98EF8309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A64296-EFED-44E6-8CE5-8CFDA4994C1D}" type="pres">
      <dgm:prSet presAssocID="{3C2F7057-5948-4B1E-B7B0-0D98EF830932}" presName="negativeSpace" presStyleCnt="0"/>
      <dgm:spPr/>
    </dgm:pt>
    <dgm:pt modelId="{258F57D1-DCD7-4BBA-A209-54EF84A92D27}" type="pres">
      <dgm:prSet presAssocID="{3C2F7057-5948-4B1E-B7B0-0D98EF830932}" presName="childText" presStyleLbl="conFgAcc1" presStyleIdx="2" presStyleCnt="4">
        <dgm:presLayoutVars>
          <dgm:bulletEnabled val="1"/>
        </dgm:presLayoutVars>
      </dgm:prSet>
      <dgm:spPr/>
    </dgm:pt>
    <dgm:pt modelId="{C2499E99-499B-4E05-BCC2-084D5A124981}" type="pres">
      <dgm:prSet presAssocID="{7D1DFFB5-F4AF-4964-A4B7-8C88AD7C10F6}" presName="spaceBetweenRectangles" presStyleCnt="0"/>
      <dgm:spPr/>
    </dgm:pt>
    <dgm:pt modelId="{72DEF661-9108-40E2-BB77-E7FAF4085B0C}" type="pres">
      <dgm:prSet presAssocID="{D3A8E10C-3103-4616-86FD-02223CCB493E}" presName="parentLin" presStyleCnt="0"/>
      <dgm:spPr/>
    </dgm:pt>
    <dgm:pt modelId="{EB29E67B-6FF4-42CB-B910-F43687697BE3}" type="pres">
      <dgm:prSet presAssocID="{D3A8E10C-3103-4616-86FD-02223CCB493E}" presName="parentLeftMargin" presStyleLbl="node1" presStyleIdx="2" presStyleCnt="4"/>
      <dgm:spPr/>
    </dgm:pt>
    <dgm:pt modelId="{FD7FC877-9679-4A2C-8444-B2FB2265DDF5}" type="pres">
      <dgm:prSet presAssocID="{D3A8E10C-3103-4616-86FD-02223CCB493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83F5400-D5F4-4204-9D02-6CEADCB83287}" type="pres">
      <dgm:prSet presAssocID="{D3A8E10C-3103-4616-86FD-02223CCB493E}" presName="negativeSpace" presStyleCnt="0"/>
      <dgm:spPr/>
    </dgm:pt>
    <dgm:pt modelId="{B55E2586-FEFA-4421-9326-CC378DBE9D17}" type="pres">
      <dgm:prSet presAssocID="{D3A8E10C-3103-4616-86FD-02223CCB49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72EC811-E5E6-4506-92D0-FBC984DA3A09}" srcId="{45559DA4-90F9-476C-997A-8866C003F334}" destId="{2ED482C3-79A2-4545-A79E-CF0545210390}" srcOrd="0" destOrd="0" parTransId="{D55CAA5B-C428-46B5-94ED-ECE5CB48D52E}" sibTransId="{51573E5D-BC02-42B6-AE14-EF2C07AF7179}"/>
    <dgm:cxn modelId="{0246D01B-C092-4F21-90EB-74A65A97FC78}" srcId="{810BF2E3-4E46-4C0E-84EB-9C03DF3A1E21}" destId="{3C2F7057-5948-4B1E-B7B0-0D98EF830932}" srcOrd="2" destOrd="0" parTransId="{39944804-8719-48FE-87BD-1BC9B6C9EC26}" sibTransId="{7D1DFFB5-F4AF-4964-A4B7-8C88AD7C10F6}"/>
    <dgm:cxn modelId="{DA3F9F24-6B4D-4946-A43C-527516E0DC2D}" srcId="{810BF2E3-4E46-4C0E-84EB-9C03DF3A1E21}" destId="{65F86958-C0D0-4411-B844-97CE6E8973CF}" srcOrd="1" destOrd="0" parTransId="{ECDEF5B2-8152-4073-85BF-9222141AF639}" sibTransId="{63713025-39CC-4EAD-BBF5-9565EF466581}"/>
    <dgm:cxn modelId="{7DC67829-39D9-4420-BE5D-593A44E5F820}" type="presOf" srcId="{B1C67686-A3E9-45F5-BCD9-8084A2F91A0C}" destId="{258F57D1-DCD7-4BBA-A209-54EF84A92D27}" srcOrd="0" destOrd="0" presId="urn:microsoft.com/office/officeart/2005/8/layout/list1"/>
    <dgm:cxn modelId="{FFB3CC2B-61E9-456C-9D88-B057018A13C8}" srcId="{810BF2E3-4E46-4C0E-84EB-9C03DF3A1E21}" destId="{45559DA4-90F9-476C-997A-8866C003F334}" srcOrd="0" destOrd="0" parTransId="{2BE09ABA-D68C-405F-B53F-CA4617AE823E}" sibTransId="{DADDA968-959D-44DA-B30A-9D521EDFCD0A}"/>
    <dgm:cxn modelId="{A66CAA36-E5C7-47D1-8671-0BF1DA2D066A}" type="presOf" srcId="{2ED482C3-79A2-4545-A79E-CF0545210390}" destId="{D7DED631-4F3B-4378-A458-18630D62E44A}" srcOrd="0" destOrd="0" presId="urn:microsoft.com/office/officeart/2005/8/layout/list1"/>
    <dgm:cxn modelId="{B2D09462-2C29-4005-822F-5B798FD7468C}" type="presOf" srcId="{013DAFC4-E595-4854-86F8-BD6F67E2E154}" destId="{D7DED631-4F3B-4378-A458-18630D62E44A}" srcOrd="0" destOrd="1" presId="urn:microsoft.com/office/officeart/2005/8/layout/list1"/>
    <dgm:cxn modelId="{07EB1368-AEB6-4BAE-A9F1-495BC6BDC23E}" srcId="{3C2F7057-5948-4B1E-B7B0-0D98EF830932}" destId="{0B97F2B6-202E-4849-A391-27C795D8E54D}" srcOrd="1" destOrd="0" parTransId="{E7DBD8FA-1D47-4826-9345-E190030C1342}" sibTransId="{C9805098-EB11-4D84-93C8-642188F94B46}"/>
    <dgm:cxn modelId="{30CEE368-7068-42DB-906F-7033EB06644D}" type="presOf" srcId="{8F4F05BB-562A-45F9-BAA0-9876AB10B362}" destId="{D7DED631-4F3B-4378-A458-18630D62E44A}" srcOrd="0" destOrd="2" presId="urn:microsoft.com/office/officeart/2005/8/layout/list1"/>
    <dgm:cxn modelId="{710ED66A-BD1F-4144-8790-AE67FE2C91E7}" type="presOf" srcId="{65F86958-C0D0-4411-B844-97CE6E8973CF}" destId="{D19DDA2B-C604-4CFF-B931-339AE64CF855}" srcOrd="1" destOrd="0" presId="urn:microsoft.com/office/officeart/2005/8/layout/list1"/>
    <dgm:cxn modelId="{284AA16B-5A9D-4678-B86F-CCF317E00FC3}" type="presOf" srcId="{45559DA4-90F9-476C-997A-8866C003F334}" destId="{CEAAEEB3-51ED-49F6-898C-EF93F7D29FB7}" srcOrd="0" destOrd="0" presId="urn:microsoft.com/office/officeart/2005/8/layout/list1"/>
    <dgm:cxn modelId="{FE31BC70-584B-47E5-B37A-5F79F547E0B0}" srcId="{45559DA4-90F9-476C-997A-8866C003F334}" destId="{8F4F05BB-562A-45F9-BAA0-9876AB10B362}" srcOrd="2" destOrd="0" parTransId="{C55939F5-08A9-4718-A8C0-D7310ADB0CA0}" sibTransId="{09F6BE2A-F7E0-4A3B-B8EF-8293D64772E1}"/>
    <dgm:cxn modelId="{E9E1DA71-32B3-4FE5-84A1-EFA1647FFC32}" type="presOf" srcId="{65F86958-C0D0-4411-B844-97CE6E8973CF}" destId="{68933BC7-37A7-4595-8D6E-695264851A51}" srcOrd="0" destOrd="0" presId="urn:microsoft.com/office/officeart/2005/8/layout/list1"/>
    <dgm:cxn modelId="{89D4C574-160B-4C72-BCD4-F86FF3A9FD8D}" type="presOf" srcId="{810BF2E3-4E46-4C0E-84EB-9C03DF3A1E21}" destId="{B7EA65EF-EB98-41AD-AF47-C7EC7484EDD5}" srcOrd="0" destOrd="0" presId="urn:microsoft.com/office/officeart/2005/8/layout/list1"/>
    <dgm:cxn modelId="{00848B76-F3EA-46A0-8679-70F3EF2C04E1}" srcId="{3C2F7057-5948-4B1E-B7B0-0D98EF830932}" destId="{B1C67686-A3E9-45F5-BCD9-8084A2F91A0C}" srcOrd="0" destOrd="0" parTransId="{3544D9BB-3658-482E-9641-B5F796400EE7}" sibTransId="{51B0A601-5BA8-4B51-B65C-792F509B93E0}"/>
    <dgm:cxn modelId="{1BF84B87-A9A5-4402-9E90-81ED8F7F887A}" type="presOf" srcId="{0B97F2B6-202E-4849-A391-27C795D8E54D}" destId="{258F57D1-DCD7-4BBA-A209-54EF84A92D27}" srcOrd="0" destOrd="1" presId="urn:microsoft.com/office/officeart/2005/8/layout/list1"/>
    <dgm:cxn modelId="{7CAB3E9D-87A7-4F1C-A4F3-9EA4F129F692}" type="presOf" srcId="{3C2F7057-5948-4B1E-B7B0-0D98EF830932}" destId="{12C61B48-0A4B-4597-BF6B-C0DE1E0B1131}" srcOrd="0" destOrd="0" presId="urn:microsoft.com/office/officeart/2005/8/layout/list1"/>
    <dgm:cxn modelId="{FAACAEA4-4231-4AAB-A9D4-B0F7715ECE86}" srcId="{65F86958-C0D0-4411-B844-97CE6E8973CF}" destId="{7CBA994E-8692-4150-ADDB-7F98F9B010D5}" srcOrd="0" destOrd="0" parTransId="{D8E9EADF-24AE-415F-B541-16EB079B1FC3}" sibTransId="{8B119204-2B54-4BEB-9F7D-CEF4B7C00A85}"/>
    <dgm:cxn modelId="{CAF262C0-240F-458C-84E0-DF6A08F19458}" type="presOf" srcId="{D3A8E10C-3103-4616-86FD-02223CCB493E}" destId="{FD7FC877-9679-4A2C-8444-B2FB2265DDF5}" srcOrd="1" destOrd="0" presId="urn:microsoft.com/office/officeart/2005/8/layout/list1"/>
    <dgm:cxn modelId="{C938A2C9-77A4-471D-ABA9-0D1247FE579E}" type="presOf" srcId="{7CBA994E-8692-4150-ADDB-7F98F9B010D5}" destId="{C750130A-E310-4023-A84E-856C0C78F989}" srcOrd="0" destOrd="0" presId="urn:microsoft.com/office/officeart/2005/8/layout/list1"/>
    <dgm:cxn modelId="{567DD3E1-3E86-4DC2-B69E-909A1867F230}" srcId="{45559DA4-90F9-476C-997A-8866C003F334}" destId="{013DAFC4-E595-4854-86F8-BD6F67E2E154}" srcOrd="1" destOrd="0" parTransId="{8955DDB6-7E3E-48D4-95C9-2DABB4A093E1}" sibTransId="{1A5C509B-5E86-4519-B6B9-A7041CC9011E}"/>
    <dgm:cxn modelId="{1D5707E2-26ED-4DE7-9018-3D9F8CF54E03}" type="presOf" srcId="{45559DA4-90F9-476C-997A-8866C003F334}" destId="{EEA6D1C9-FA2B-451E-8719-E6676DBBDAB5}" srcOrd="1" destOrd="0" presId="urn:microsoft.com/office/officeart/2005/8/layout/list1"/>
    <dgm:cxn modelId="{D37FE4EA-8255-4171-AFFE-13E74E6CEF04}" type="presOf" srcId="{D3A8E10C-3103-4616-86FD-02223CCB493E}" destId="{EB29E67B-6FF4-42CB-B910-F43687697BE3}" srcOrd="0" destOrd="0" presId="urn:microsoft.com/office/officeart/2005/8/layout/list1"/>
    <dgm:cxn modelId="{D3C90BEE-0292-4995-B51E-45536C7CD6FE}" type="presOf" srcId="{3C2F7057-5948-4B1E-B7B0-0D98EF830932}" destId="{8622B809-8750-4AD8-8FE9-E47B4DFFE848}" srcOrd="1" destOrd="0" presId="urn:microsoft.com/office/officeart/2005/8/layout/list1"/>
    <dgm:cxn modelId="{0FAC32F2-C16D-482E-91EF-174F16AFD2EE}" srcId="{D3A8E10C-3103-4616-86FD-02223CCB493E}" destId="{C2762D1E-1EB8-4941-9360-0FD35E40338B}" srcOrd="0" destOrd="0" parTransId="{A8CB48E3-7F6F-499B-B575-D8515F14F34B}" sibTransId="{8236D28D-6FF1-4685-88BF-D44FB0490A32}"/>
    <dgm:cxn modelId="{B81B75F9-2D3C-4112-8C5A-10881BA0B40A}" type="presOf" srcId="{C2762D1E-1EB8-4941-9360-0FD35E40338B}" destId="{B55E2586-FEFA-4421-9326-CC378DBE9D17}" srcOrd="0" destOrd="0" presId="urn:microsoft.com/office/officeart/2005/8/layout/list1"/>
    <dgm:cxn modelId="{178012FC-476D-42B8-B348-F452D843E04D}" srcId="{810BF2E3-4E46-4C0E-84EB-9C03DF3A1E21}" destId="{D3A8E10C-3103-4616-86FD-02223CCB493E}" srcOrd="3" destOrd="0" parTransId="{423ECCD4-741D-4A12-AD90-2689B436C850}" sibTransId="{5DDA0D15-3573-46A6-AB4E-78F14D0EAFFA}"/>
    <dgm:cxn modelId="{7FD72F99-AA1D-451E-B1C3-15A0BB38DA9D}" type="presParOf" srcId="{B7EA65EF-EB98-41AD-AF47-C7EC7484EDD5}" destId="{F356C19B-55F8-4270-9046-84E246EE5749}" srcOrd="0" destOrd="0" presId="urn:microsoft.com/office/officeart/2005/8/layout/list1"/>
    <dgm:cxn modelId="{7F548431-7F76-4536-9C01-AEBE0902CC55}" type="presParOf" srcId="{F356C19B-55F8-4270-9046-84E246EE5749}" destId="{CEAAEEB3-51ED-49F6-898C-EF93F7D29FB7}" srcOrd="0" destOrd="0" presId="urn:microsoft.com/office/officeart/2005/8/layout/list1"/>
    <dgm:cxn modelId="{275D5450-1B97-4106-905D-1FD4041CB547}" type="presParOf" srcId="{F356C19B-55F8-4270-9046-84E246EE5749}" destId="{EEA6D1C9-FA2B-451E-8719-E6676DBBDAB5}" srcOrd="1" destOrd="0" presId="urn:microsoft.com/office/officeart/2005/8/layout/list1"/>
    <dgm:cxn modelId="{8A08FE34-2C91-4417-812E-064A3FC93E6D}" type="presParOf" srcId="{B7EA65EF-EB98-41AD-AF47-C7EC7484EDD5}" destId="{6EE276CE-581C-43DF-8A72-13A3D7D28BED}" srcOrd="1" destOrd="0" presId="urn:microsoft.com/office/officeart/2005/8/layout/list1"/>
    <dgm:cxn modelId="{FED32471-9A71-4439-A349-A4440A4850B1}" type="presParOf" srcId="{B7EA65EF-EB98-41AD-AF47-C7EC7484EDD5}" destId="{D7DED631-4F3B-4378-A458-18630D62E44A}" srcOrd="2" destOrd="0" presId="urn:microsoft.com/office/officeart/2005/8/layout/list1"/>
    <dgm:cxn modelId="{7E9923D9-9A4F-4528-A7D0-756022C55647}" type="presParOf" srcId="{B7EA65EF-EB98-41AD-AF47-C7EC7484EDD5}" destId="{0985C92C-4153-41BC-96FD-95C5132B930A}" srcOrd="3" destOrd="0" presId="urn:microsoft.com/office/officeart/2005/8/layout/list1"/>
    <dgm:cxn modelId="{42B94F25-31DB-4D20-8843-6DFBC2E1CAB0}" type="presParOf" srcId="{B7EA65EF-EB98-41AD-AF47-C7EC7484EDD5}" destId="{E9767E0F-B9DA-48D0-9CBB-2422D392A594}" srcOrd="4" destOrd="0" presId="urn:microsoft.com/office/officeart/2005/8/layout/list1"/>
    <dgm:cxn modelId="{6BAF7588-719F-4C50-9A08-9CCE4FE11D25}" type="presParOf" srcId="{E9767E0F-B9DA-48D0-9CBB-2422D392A594}" destId="{68933BC7-37A7-4595-8D6E-695264851A51}" srcOrd="0" destOrd="0" presId="urn:microsoft.com/office/officeart/2005/8/layout/list1"/>
    <dgm:cxn modelId="{E6D3117A-48A5-4B40-BD30-3450C9E75AD9}" type="presParOf" srcId="{E9767E0F-B9DA-48D0-9CBB-2422D392A594}" destId="{D19DDA2B-C604-4CFF-B931-339AE64CF855}" srcOrd="1" destOrd="0" presId="urn:microsoft.com/office/officeart/2005/8/layout/list1"/>
    <dgm:cxn modelId="{9266C835-BF51-469F-B03C-D133237EFE02}" type="presParOf" srcId="{B7EA65EF-EB98-41AD-AF47-C7EC7484EDD5}" destId="{CEC553F7-2241-4D52-B876-185C6685EE81}" srcOrd="5" destOrd="0" presId="urn:microsoft.com/office/officeart/2005/8/layout/list1"/>
    <dgm:cxn modelId="{F493CA20-93E3-472B-8F37-38148B975169}" type="presParOf" srcId="{B7EA65EF-EB98-41AD-AF47-C7EC7484EDD5}" destId="{C750130A-E310-4023-A84E-856C0C78F989}" srcOrd="6" destOrd="0" presId="urn:microsoft.com/office/officeart/2005/8/layout/list1"/>
    <dgm:cxn modelId="{8034B6C4-BAEA-4E00-887E-BE4771A8FEB6}" type="presParOf" srcId="{B7EA65EF-EB98-41AD-AF47-C7EC7484EDD5}" destId="{37E7E279-0C83-4835-9197-26E0F324A24B}" srcOrd="7" destOrd="0" presId="urn:microsoft.com/office/officeart/2005/8/layout/list1"/>
    <dgm:cxn modelId="{63ACA002-C76E-490D-A5AB-4C1CFA49B9D8}" type="presParOf" srcId="{B7EA65EF-EB98-41AD-AF47-C7EC7484EDD5}" destId="{50D7400B-FB83-43A7-9568-4F06058BF025}" srcOrd="8" destOrd="0" presId="urn:microsoft.com/office/officeart/2005/8/layout/list1"/>
    <dgm:cxn modelId="{D5A5C50F-2C63-4724-8F22-3FCF63630D37}" type="presParOf" srcId="{50D7400B-FB83-43A7-9568-4F06058BF025}" destId="{12C61B48-0A4B-4597-BF6B-C0DE1E0B1131}" srcOrd="0" destOrd="0" presId="urn:microsoft.com/office/officeart/2005/8/layout/list1"/>
    <dgm:cxn modelId="{7691B44C-7FE4-411C-97BE-6B7BAC922C72}" type="presParOf" srcId="{50D7400B-FB83-43A7-9568-4F06058BF025}" destId="{8622B809-8750-4AD8-8FE9-E47B4DFFE848}" srcOrd="1" destOrd="0" presId="urn:microsoft.com/office/officeart/2005/8/layout/list1"/>
    <dgm:cxn modelId="{E68D61D3-2175-428D-B2EA-74CAE68BBD6D}" type="presParOf" srcId="{B7EA65EF-EB98-41AD-AF47-C7EC7484EDD5}" destId="{9CA64296-EFED-44E6-8CE5-8CFDA4994C1D}" srcOrd="9" destOrd="0" presId="urn:microsoft.com/office/officeart/2005/8/layout/list1"/>
    <dgm:cxn modelId="{05526FFD-6E13-47BC-8DC5-20CF602C8E19}" type="presParOf" srcId="{B7EA65EF-EB98-41AD-AF47-C7EC7484EDD5}" destId="{258F57D1-DCD7-4BBA-A209-54EF84A92D27}" srcOrd="10" destOrd="0" presId="urn:microsoft.com/office/officeart/2005/8/layout/list1"/>
    <dgm:cxn modelId="{D9650A41-E921-450F-A481-55305FEE2EA8}" type="presParOf" srcId="{B7EA65EF-EB98-41AD-AF47-C7EC7484EDD5}" destId="{C2499E99-499B-4E05-BCC2-084D5A124981}" srcOrd="11" destOrd="0" presId="urn:microsoft.com/office/officeart/2005/8/layout/list1"/>
    <dgm:cxn modelId="{45940968-483C-422C-9DC4-80A72684A16A}" type="presParOf" srcId="{B7EA65EF-EB98-41AD-AF47-C7EC7484EDD5}" destId="{72DEF661-9108-40E2-BB77-E7FAF4085B0C}" srcOrd="12" destOrd="0" presId="urn:microsoft.com/office/officeart/2005/8/layout/list1"/>
    <dgm:cxn modelId="{E2126261-07B7-4DE8-A843-F4EE67527AF3}" type="presParOf" srcId="{72DEF661-9108-40E2-BB77-E7FAF4085B0C}" destId="{EB29E67B-6FF4-42CB-B910-F43687697BE3}" srcOrd="0" destOrd="0" presId="urn:microsoft.com/office/officeart/2005/8/layout/list1"/>
    <dgm:cxn modelId="{F760A822-AFA5-498C-9A14-F2C75388BD60}" type="presParOf" srcId="{72DEF661-9108-40E2-BB77-E7FAF4085B0C}" destId="{FD7FC877-9679-4A2C-8444-B2FB2265DDF5}" srcOrd="1" destOrd="0" presId="urn:microsoft.com/office/officeart/2005/8/layout/list1"/>
    <dgm:cxn modelId="{2FB4F8D3-E16C-4DBD-8EFE-C7FC255CDABD}" type="presParOf" srcId="{B7EA65EF-EB98-41AD-AF47-C7EC7484EDD5}" destId="{483F5400-D5F4-4204-9D02-6CEADCB83287}" srcOrd="13" destOrd="0" presId="urn:microsoft.com/office/officeart/2005/8/layout/list1"/>
    <dgm:cxn modelId="{F372D2A6-098F-47FD-BEAA-A586340FADA5}" type="presParOf" srcId="{B7EA65EF-EB98-41AD-AF47-C7EC7484EDD5}" destId="{B55E2586-FEFA-4421-9326-CC378DBE9D1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5CFF6-54B8-4201-9E3B-83550B791ACC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1EC0ECCE-8AE0-4EFC-92B0-906F5AF7840E}">
      <dgm:prSet/>
      <dgm:spPr/>
      <dgm:t>
        <a:bodyPr/>
        <a:lstStyle/>
        <a:p>
          <a:r>
            <a:rPr lang="en-US" b="0" i="0" dirty="0"/>
            <a:t>Review</a:t>
          </a:r>
          <a:endParaRPr lang="en-US" dirty="0"/>
        </a:p>
      </dgm:t>
    </dgm:pt>
    <dgm:pt modelId="{F9FF57B5-A91A-454E-8760-B528DF2CCDA8}" type="parTrans" cxnId="{5D7CAA54-2D7C-4A68-84EF-89EB2FCD9214}">
      <dgm:prSet/>
      <dgm:spPr/>
      <dgm:t>
        <a:bodyPr/>
        <a:lstStyle/>
        <a:p>
          <a:endParaRPr lang="en-US"/>
        </a:p>
      </dgm:t>
    </dgm:pt>
    <dgm:pt modelId="{6E87BA03-A7A1-4C58-978D-1EB1DEF0C0E3}" type="sibTrans" cxnId="{5D7CAA54-2D7C-4A68-84EF-89EB2FCD9214}">
      <dgm:prSet/>
      <dgm:spPr/>
      <dgm:t>
        <a:bodyPr/>
        <a:lstStyle/>
        <a:p>
          <a:endParaRPr lang="en-US" dirty="0"/>
        </a:p>
      </dgm:t>
    </dgm:pt>
    <dgm:pt modelId="{5A0618E3-3018-49A0-92D2-47ED8A90F1FD}">
      <dgm:prSet/>
      <dgm:spPr/>
      <dgm:t>
        <a:bodyPr/>
        <a:lstStyle/>
        <a:p>
          <a:r>
            <a:rPr lang="en-US" b="0" i="0" dirty="0"/>
            <a:t>Educate</a:t>
          </a:r>
          <a:endParaRPr lang="en-US" dirty="0"/>
        </a:p>
      </dgm:t>
    </dgm:pt>
    <dgm:pt modelId="{B1ECADBB-944E-4900-914F-75E1CAFBF42B}" type="parTrans" cxnId="{BBA8809C-7C3D-45A0-BFC5-8707F5C6E089}">
      <dgm:prSet/>
      <dgm:spPr/>
      <dgm:t>
        <a:bodyPr/>
        <a:lstStyle/>
        <a:p>
          <a:endParaRPr lang="en-US"/>
        </a:p>
      </dgm:t>
    </dgm:pt>
    <dgm:pt modelId="{4A5BAF71-627C-40CF-8B3A-D6A61C0F24B3}" type="sibTrans" cxnId="{BBA8809C-7C3D-45A0-BFC5-8707F5C6E089}">
      <dgm:prSet/>
      <dgm:spPr/>
      <dgm:t>
        <a:bodyPr/>
        <a:lstStyle/>
        <a:p>
          <a:endParaRPr lang="en-US" dirty="0"/>
        </a:p>
      </dgm:t>
    </dgm:pt>
    <dgm:pt modelId="{69C7C70C-7AB1-4FCF-BFBE-8A6FFE4F4E04}">
      <dgm:prSet/>
      <dgm:spPr/>
      <dgm:t>
        <a:bodyPr/>
        <a:lstStyle/>
        <a:p>
          <a:r>
            <a:rPr lang="en-US" b="0" i="0" dirty="0"/>
            <a:t>Discuss</a:t>
          </a:r>
          <a:endParaRPr lang="en-US" dirty="0"/>
        </a:p>
      </dgm:t>
    </dgm:pt>
    <dgm:pt modelId="{9454D733-6D1B-4EDB-9424-D3FA18873EDC}" type="parTrans" cxnId="{CAF67E93-6425-441F-BF8E-97C02EA3E1CD}">
      <dgm:prSet/>
      <dgm:spPr/>
      <dgm:t>
        <a:bodyPr/>
        <a:lstStyle/>
        <a:p>
          <a:endParaRPr lang="en-US"/>
        </a:p>
      </dgm:t>
    </dgm:pt>
    <dgm:pt modelId="{27CA175D-B594-4DB8-BAB7-804BFBBF3AAA}" type="sibTrans" cxnId="{CAF67E93-6425-441F-BF8E-97C02EA3E1CD}">
      <dgm:prSet/>
      <dgm:spPr/>
      <dgm:t>
        <a:bodyPr/>
        <a:lstStyle/>
        <a:p>
          <a:endParaRPr lang="en-US" dirty="0"/>
        </a:p>
      </dgm:t>
    </dgm:pt>
    <dgm:pt modelId="{6B8B8A05-665C-438B-BE92-6C2E3D7F7412}" type="pres">
      <dgm:prSet presAssocID="{4405CFF6-54B8-4201-9E3B-83550B791ACC}" presName="cycle" presStyleCnt="0">
        <dgm:presLayoutVars>
          <dgm:dir/>
          <dgm:resizeHandles val="exact"/>
        </dgm:presLayoutVars>
      </dgm:prSet>
      <dgm:spPr/>
    </dgm:pt>
    <dgm:pt modelId="{A5D27311-2E82-4A2A-87BD-B1FC5A1AF12D}" type="pres">
      <dgm:prSet presAssocID="{1EC0ECCE-8AE0-4EFC-92B0-906F5AF7840E}" presName="node" presStyleLbl="node1" presStyleIdx="0" presStyleCnt="3">
        <dgm:presLayoutVars>
          <dgm:bulletEnabled val="1"/>
        </dgm:presLayoutVars>
      </dgm:prSet>
      <dgm:spPr/>
    </dgm:pt>
    <dgm:pt modelId="{68EFE4E2-CEA1-4D35-821A-06CFB1D3D2ED}" type="pres">
      <dgm:prSet presAssocID="{6E87BA03-A7A1-4C58-978D-1EB1DEF0C0E3}" presName="sibTrans" presStyleLbl="sibTrans2D1" presStyleIdx="0" presStyleCnt="3"/>
      <dgm:spPr/>
    </dgm:pt>
    <dgm:pt modelId="{6C727591-DCFF-43AF-88B6-714070C230EB}" type="pres">
      <dgm:prSet presAssocID="{6E87BA03-A7A1-4C58-978D-1EB1DEF0C0E3}" presName="connectorText" presStyleLbl="sibTrans2D1" presStyleIdx="0" presStyleCnt="3"/>
      <dgm:spPr/>
    </dgm:pt>
    <dgm:pt modelId="{3F4A2BF4-1ECD-4A3F-9DC0-6599DD14F9AE}" type="pres">
      <dgm:prSet presAssocID="{5A0618E3-3018-49A0-92D2-47ED8A90F1FD}" presName="node" presStyleLbl="node1" presStyleIdx="1" presStyleCnt="3">
        <dgm:presLayoutVars>
          <dgm:bulletEnabled val="1"/>
        </dgm:presLayoutVars>
      </dgm:prSet>
      <dgm:spPr/>
    </dgm:pt>
    <dgm:pt modelId="{C7774043-472E-486F-AA17-23964337E5DE}" type="pres">
      <dgm:prSet presAssocID="{4A5BAF71-627C-40CF-8B3A-D6A61C0F24B3}" presName="sibTrans" presStyleLbl="sibTrans2D1" presStyleIdx="1" presStyleCnt="3"/>
      <dgm:spPr/>
    </dgm:pt>
    <dgm:pt modelId="{C327968A-3BB9-4AE9-9947-7DFE522FDD27}" type="pres">
      <dgm:prSet presAssocID="{4A5BAF71-627C-40CF-8B3A-D6A61C0F24B3}" presName="connectorText" presStyleLbl="sibTrans2D1" presStyleIdx="1" presStyleCnt="3"/>
      <dgm:spPr/>
    </dgm:pt>
    <dgm:pt modelId="{D3D8E582-F119-4DB8-B1E9-588193FC6DE4}" type="pres">
      <dgm:prSet presAssocID="{69C7C70C-7AB1-4FCF-BFBE-8A6FFE4F4E04}" presName="node" presStyleLbl="node1" presStyleIdx="2" presStyleCnt="3">
        <dgm:presLayoutVars>
          <dgm:bulletEnabled val="1"/>
        </dgm:presLayoutVars>
      </dgm:prSet>
      <dgm:spPr/>
    </dgm:pt>
    <dgm:pt modelId="{7DFA67CE-546F-4236-911C-839399A73AD8}" type="pres">
      <dgm:prSet presAssocID="{27CA175D-B594-4DB8-BAB7-804BFBBF3AAA}" presName="sibTrans" presStyleLbl="sibTrans2D1" presStyleIdx="2" presStyleCnt="3"/>
      <dgm:spPr/>
    </dgm:pt>
    <dgm:pt modelId="{79AB7331-413C-46FF-A0D1-2F7935975AA8}" type="pres">
      <dgm:prSet presAssocID="{27CA175D-B594-4DB8-BAB7-804BFBBF3AAA}" presName="connectorText" presStyleLbl="sibTrans2D1" presStyleIdx="2" presStyleCnt="3"/>
      <dgm:spPr/>
    </dgm:pt>
  </dgm:ptLst>
  <dgm:cxnLst>
    <dgm:cxn modelId="{5403BB09-B87D-4AA9-9A31-450230FC0CB1}" type="presOf" srcId="{4405CFF6-54B8-4201-9E3B-83550B791ACC}" destId="{6B8B8A05-665C-438B-BE92-6C2E3D7F7412}" srcOrd="0" destOrd="0" presId="urn:microsoft.com/office/officeart/2005/8/layout/cycle2"/>
    <dgm:cxn modelId="{8622E92C-913D-496D-B3F2-6F7732777093}" type="presOf" srcId="{5A0618E3-3018-49A0-92D2-47ED8A90F1FD}" destId="{3F4A2BF4-1ECD-4A3F-9DC0-6599DD14F9AE}" srcOrd="0" destOrd="0" presId="urn:microsoft.com/office/officeart/2005/8/layout/cycle2"/>
    <dgm:cxn modelId="{B1E80943-FB7B-4F7E-9B1F-3393DE20F6C5}" type="presOf" srcId="{4A5BAF71-627C-40CF-8B3A-D6A61C0F24B3}" destId="{C327968A-3BB9-4AE9-9947-7DFE522FDD27}" srcOrd="1" destOrd="0" presId="urn:microsoft.com/office/officeart/2005/8/layout/cycle2"/>
    <dgm:cxn modelId="{5D7CAA54-2D7C-4A68-84EF-89EB2FCD9214}" srcId="{4405CFF6-54B8-4201-9E3B-83550B791ACC}" destId="{1EC0ECCE-8AE0-4EFC-92B0-906F5AF7840E}" srcOrd="0" destOrd="0" parTransId="{F9FF57B5-A91A-454E-8760-B528DF2CCDA8}" sibTransId="{6E87BA03-A7A1-4C58-978D-1EB1DEF0C0E3}"/>
    <dgm:cxn modelId="{78FF3258-E3AE-45FC-842D-24E063E8FEF2}" type="presOf" srcId="{27CA175D-B594-4DB8-BAB7-804BFBBF3AAA}" destId="{7DFA67CE-546F-4236-911C-839399A73AD8}" srcOrd="0" destOrd="0" presId="urn:microsoft.com/office/officeart/2005/8/layout/cycle2"/>
    <dgm:cxn modelId="{1D53DE62-4D12-44AF-B571-C7E6A5B2F3DA}" type="presOf" srcId="{6E87BA03-A7A1-4C58-978D-1EB1DEF0C0E3}" destId="{68EFE4E2-CEA1-4D35-821A-06CFB1D3D2ED}" srcOrd="0" destOrd="0" presId="urn:microsoft.com/office/officeart/2005/8/layout/cycle2"/>
    <dgm:cxn modelId="{0B25E48E-2FE9-426D-A1AA-197DFF58C57F}" type="presOf" srcId="{27CA175D-B594-4DB8-BAB7-804BFBBF3AAA}" destId="{79AB7331-413C-46FF-A0D1-2F7935975AA8}" srcOrd="1" destOrd="0" presId="urn:microsoft.com/office/officeart/2005/8/layout/cycle2"/>
    <dgm:cxn modelId="{CAF67E93-6425-441F-BF8E-97C02EA3E1CD}" srcId="{4405CFF6-54B8-4201-9E3B-83550B791ACC}" destId="{69C7C70C-7AB1-4FCF-BFBE-8A6FFE4F4E04}" srcOrd="2" destOrd="0" parTransId="{9454D733-6D1B-4EDB-9424-D3FA18873EDC}" sibTransId="{27CA175D-B594-4DB8-BAB7-804BFBBF3AAA}"/>
    <dgm:cxn modelId="{BBA8809C-7C3D-45A0-BFC5-8707F5C6E089}" srcId="{4405CFF6-54B8-4201-9E3B-83550B791ACC}" destId="{5A0618E3-3018-49A0-92D2-47ED8A90F1FD}" srcOrd="1" destOrd="0" parTransId="{B1ECADBB-944E-4900-914F-75E1CAFBF42B}" sibTransId="{4A5BAF71-627C-40CF-8B3A-D6A61C0F24B3}"/>
    <dgm:cxn modelId="{E0D050CF-220E-4C11-B154-DEC382D224C6}" type="presOf" srcId="{4A5BAF71-627C-40CF-8B3A-D6A61C0F24B3}" destId="{C7774043-472E-486F-AA17-23964337E5DE}" srcOrd="0" destOrd="0" presId="urn:microsoft.com/office/officeart/2005/8/layout/cycle2"/>
    <dgm:cxn modelId="{0F90DAE1-6EE5-459F-BF32-ACF81E4084ED}" type="presOf" srcId="{6E87BA03-A7A1-4C58-978D-1EB1DEF0C0E3}" destId="{6C727591-DCFF-43AF-88B6-714070C230EB}" srcOrd="1" destOrd="0" presId="urn:microsoft.com/office/officeart/2005/8/layout/cycle2"/>
    <dgm:cxn modelId="{345E45F7-66DF-4711-983C-69B8A498F1F5}" type="presOf" srcId="{69C7C70C-7AB1-4FCF-BFBE-8A6FFE4F4E04}" destId="{D3D8E582-F119-4DB8-B1E9-588193FC6DE4}" srcOrd="0" destOrd="0" presId="urn:microsoft.com/office/officeart/2005/8/layout/cycle2"/>
    <dgm:cxn modelId="{AA01B7F7-DFEF-48A3-97E5-8C3B9E56143D}" type="presOf" srcId="{1EC0ECCE-8AE0-4EFC-92B0-906F5AF7840E}" destId="{A5D27311-2E82-4A2A-87BD-B1FC5A1AF12D}" srcOrd="0" destOrd="0" presId="urn:microsoft.com/office/officeart/2005/8/layout/cycle2"/>
    <dgm:cxn modelId="{074D4D4F-7545-4794-9C2C-AB0C03882264}" type="presParOf" srcId="{6B8B8A05-665C-438B-BE92-6C2E3D7F7412}" destId="{A5D27311-2E82-4A2A-87BD-B1FC5A1AF12D}" srcOrd="0" destOrd="0" presId="urn:microsoft.com/office/officeart/2005/8/layout/cycle2"/>
    <dgm:cxn modelId="{D6339860-D786-4707-AD3B-D494EFFBD267}" type="presParOf" srcId="{6B8B8A05-665C-438B-BE92-6C2E3D7F7412}" destId="{68EFE4E2-CEA1-4D35-821A-06CFB1D3D2ED}" srcOrd="1" destOrd="0" presId="urn:microsoft.com/office/officeart/2005/8/layout/cycle2"/>
    <dgm:cxn modelId="{AF8480F4-90B4-46C6-902C-C0682C880126}" type="presParOf" srcId="{68EFE4E2-CEA1-4D35-821A-06CFB1D3D2ED}" destId="{6C727591-DCFF-43AF-88B6-714070C230EB}" srcOrd="0" destOrd="0" presId="urn:microsoft.com/office/officeart/2005/8/layout/cycle2"/>
    <dgm:cxn modelId="{A3422A17-D427-44B8-A26C-23E18E7DAA5F}" type="presParOf" srcId="{6B8B8A05-665C-438B-BE92-6C2E3D7F7412}" destId="{3F4A2BF4-1ECD-4A3F-9DC0-6599DD14F9AE}" srcOrd="2" destOrd="0" presId="urn:microsoft.com/office/officeart/2005/8/layout/cycle2"/>
    <dgm:cxn modelId="{7ABF5E07-2CBB-4ED8-AEFC-1A0AB158E98E}" type="presParOf" srcId="{6B8B8A05-665C-438B-BE92-6C2E3D7F7412}" destId="{C7774043-472E-486F-AA17-23964337E5DE}" srcOrd="3" destOrd="0" presId="urn:microsoft.com/office/officeart/2005/8/layout/cycle2"/>
    <dgm:cxn modelId="{581BEBF2-AB83-4F7F-BB69-1A7F57DE7244}" type="presParOf" srcId="{C7774043-472E-486F-AA17-23964337E5DE}" destId="{C327968A-3BB9-4AE9-9947-7DFE522FDD27}" srcOrd="0" destOrd="0" presId="urn:microsoft.com/office/officeart/2005/8/layout/cycle2"/>
    <dgm:cxn modelId="{8A0E6033-D8B0-4682-97B7-0B98427DB0A9}" type="presParOf" srcId="{6B8B8A05-665C-438B-BE92-6C2E3D7F7412}" destId="{D3D8E582-F119-4DB8-B1E9-588193FC6DE4}" srcOrd="4" destOrd="0" presId="urn:microsoft.com/office/officeart/2005/8/layout/cycle2"/>
    <dgm:cxn modelId="{B81822DE-4316-44BF-A7C8-E70560C45E68}" type="presParOf" srcId="{6B8B8A05-665C-438B-BE92-6C2E3D7F7412}" destId="{7DFA67CE-546F-4236-911C-839399A73AD8}" srcOrd="5" destOrd="0" presId="urn:microsoft.com/office/officeart/2005/8/layout/cycle2"/>
    <dgm:cxn modelId="{4A5E142C-06AE-4991-B1D7-043A4E93D27D}" type="presParOf" srcId="{7DFA67CE-546F-4236-911C-839399A73AD8}" destId="{79AB7331-413C-46FF-A0D1-2F7935975AA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CF19F1-62DC-4C08-B9D2-9499C61F91CA}" type="doc">
      <dgm:prSet loTypeId="urn:microsoft.com/office/officeart/2005/8/layout/cycle3" loCatId="cycle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C07A83B-029B-4C0C-92A4-C83CDD124A6C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Program</a:t>
          </a:r>
          <a:endParaRPr lang="en-US" dirty="0">
            <a:solidFill>
              <a:schemeClr val="tx1"/>
            </a:solidFill>
          </a:endParaRPr>
        </a:p>
      </dgm:t>
    </dgm:pt>
    <dgm:pt modelId="{CCBC532A-1322-4F9B-B11A-2F58B6557B28}" type="parTrans" cxnId="{A589A143-2361-4F7D-9293-8271344545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62F047-8487-46CC-91C4-2318E06BE7EF}" type="sibTrans" cxnId="{A589A143-2361-4F7D-9293-8271344545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24BD48-60B4-4560-9BE8-8448A4494294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GMEC</a:t>
          </a:r>
          <a:endParaRPr lang="en-US" dirty="0">
            <a:solidFill>
              <a:schemeClr val="tx1"/>
            </a:solidFill>
          </a:endParaRPr>
        </a:p>
      </dgm:t>
    </dgm:pt>
    <dgm:pt modelId="{5A579006-42F8-4D75-A889-F52E3D39DE83}" type="parTrans" cxnId="{BEB6AE7D-BA10-4EDF-BA72-CA27CB2377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5FEBCC-7A94-4504-B618-2B9E92509E78}" type="sibTrans" cxnId="{BEB6AE7D-BA10-4EDF-BA72-CA27CB2377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FAA40B-804D-412E-9771-864FE7557BC6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C-Suite</a:t>
          </a:r>
          <a:endParaRPr lang="en-US" dirty="0">
            <a:solidFill>
              <a:schemeClr val="tx1"/>
            </a:solidFill>
          </a:endParaRPr>
        </a:p>
      </dgm:t>
    </dgm:pt>
    <dgm:pt modelId="{0A7DCF26-F72E-4E61-926A-B4C23C0287E2}" type="parTrans" cxnId="{F645EAC3-97C9-425A-9420-EBEBCC606A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347D05-2720-4B15-A8CE-B527F856B900}" type="sibTrans" cxnId="{F645EAC3-97C9-425A-9420-EBEBCC606A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93001C-1600-42E0-BB73-856C6D280089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Governing Board</a:t>
          </a:r>
          <a:endParaRPr lang="en-US" dirty="0">
            <a:solidFill>
              <a:schemeClr val="tx1"/>
            </a:solidFill>
          </a:endParaRPr>
        </a:p>
      </dgm:t>
    </dgm:pt>
    <dgm:pt modelId="{C6184BAB-858A-4BEF-BDF1-40500438140B}" type="parTrans" cxnId="{56E1BF9B-FC44-45E1-AC49-591B20C08A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BA08E9-3E78-46D4-B1B9-EBA5FA93B113}" type="sibTrans" cxnId="{56E1BF9B-FC44-45E1-AC49-591B20C08A0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5840B5-6A47-4A56-BA75-C249339BB659}" type="pres">
      <dgm:prSet presAssocID="{90CF19F1-62DC-4C08-B9D2-9499C61F91CA}" presName="Name0" presStyleCnt="0">
        <dgm:presLayoutVars>
          <dgm:dir/>
          <dgm:resizeHandles val="exact"/>
        </dgm:presLayoutVars>
      </dgm:prSet>
      <dgm:spPr/>
    </dgm:pt>
    <dgm:pt modelId="{7FDE8712-AC98-4C78-8FF0-835C687CB2D6}" type="pres">
      <dgm:prSet presAssocID="{90CF19F1-62DC-4C08-B9D2-9499C61F91CA}" presName="cycle" presStyleCnt="0"/>
      <dgm:spPr/>
    </dgm:pt>
    <dgm:pt modelId="{902780D1-9A0E-4C0B-8CC6-1FD27947FBC5}" type="pres">
      <dgm:prSet presAssocID="{8C07A83B-029B-4C0C-92A4-C83CDD124A6C}" presName="nodeFirstNode" presStyleLbl="node1" presStyleIdx="0" presStyleCnt="4">
        <dgm:presLayoutVars>
          <dgm:bulletEnabled val="1"/>
        </dgm:presLayoutVars>
      </dgm:prSet>
      <dgm:spPr/>
    </dgm:pt>
    <dgm:pt modelId="{3679915C-CB11-4FDE-AAB4-72687D59918D}" type="pres">
      <dgm:prSet presAssocID="{1E62F047-8487-46CC-91C4-2318E06BE7EF}" presName="sibTransFirstNode" presStyleLbl="bgShp" presStyleIdx="0" presStyleCnt="1"/>
      <dgm:spPr/>
    </dgm:pt>
    <dgm:pt modelId="{5D5D29D0-FB68-43CF-9C66-42FCD6044180}" type="pres">
      <dgm:prSet presAssocID="{2D24BD48-60B4-4560-9BE8-8448A4494294}" presName="nodeFollowingNodes" presStyleLbl="node1" presStyleIdx="1" presStyleCnt="4">
        <dgm:presLayoutVars>
          <dgm:bulletEnabled val="1"/>
        </dgm:presLayoutVars>
      </dgm:prSet>
      <dgm:spPr/>
    </dgm:pt>
    <dgm:pt modelId="{14D364B6-2B95-4864-B46C-FDA8E1422370}" type="pres">
      <dgm:prSet presAssocID="{89FAA40B-804D-412E-9771-864FE7557BC6}" presName="nodeFollowingNodes" presStyleLbl="node1" presStyleIdx="2" presStyleCnt="4">
        <dgm:presLayoutVars>
          <dgm:bulletEnabled val="1"/>
        </dgm:presLayoutVars>
      </dgm:prSet>
      <dgm:spPr/>
    </dgm:pt>
    <dgm:pt modelId="{22E155C7-DF49-437B-9A27-2B2EB001D4C4}" type="pres">
      <dgm:prSet presAssocID="{5C93001C-1600-42E0-BB73-856C6D28008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A589A143-2361-4F7D-9293-8271344545F4}" srcId="{90CF19F1-62DC-4C08-B9D2-9499C61F91CA}" destId="{8C07A83B-029B-4C0C-92A4-C83CDD124A6C}" srcOrd="0" destOrd="0" parTransId="{CCBC532A-1322-4F9B-B11A-2F58B6557B28}" sibTransId="{1E62F047-8487-46CC-91C4-2318E06BE7EF}"/>
    <dgm:cxn modelId="{BEB6AE7D-BA10-4EDF-BA72-CA27CB237755}" srcId="{90CF19F1-62DC-4C08-B9D2-9499C61F91CA}" destId="{2D24BD48-60B4-4560-9BE8-8448A4494294}" srcOrd="1" destOrd="0" parTransId="{5A579006-42F8-4D75-A889-F52E3D39DE83}" sibTransId="{5D5FEBCC-7A94-4504-B618-2B9E92509E78}"/>
    <dgm:cxn modelId="{56E1BF9B-FC44-45E1-AC49-591B20C08A09}" srcId="{90CF19F1-62DC-4C08-B9D2-9499C61F91CA}" destId="{5C93001C-1600-42E0-BB73-856C6D280089}" srcOrd="3" destOrd="0" parTransId="{C6184BAB-858A-4BEF-BDF1-40500438140B}" sibTransId="{74BA08E9-3E78-46D4-B1B9-EBA5FA93B113}"/>
    <dgm:cxn modelId="{3443E49E-3142-4A6A-9547-A9F4099B8E06}" type="presOf" srcId="{89FAA40B-804D-412E-9771-864FE7557BC6}" destId="{14D364B6-2B95-4864-B46C-FDA8E1422370}" srcOrd="0" destOrd="0" presId="urn:microsoft.com/office/officeart/2005/8/layout/cycle3"/>
    <dgm:cxn modelId="{083485A0-0CA9-413F-9D31-7F66B211A5E2}" type="presOf" srcId="{8C07A83B-029B-4C0C-92A4-C83CDD124A6C}" destId="{902780D1-9A0E-4C0B-8CC6-1FD27947FBC5}" srcOrd="0" destOrd="0" presId="urn:microsoft.com/office/officeart/2005/8/layout/cycle3"/>
    <dgm:cxn modelId="{C1B81EA8-2BA3-49A5-87E5-EE99F6CF7879}" type="presOf" srcId="{90CF19F1-62DC-4C08-B9D2-9499C61F91CA}" destId="{CD5840B5-6A47-4A56-BA75-C249339BB659}" srcOrd="0" destOrd="0" presId="urn:microsoft.com/office/officeart/2005/8/layout/cycle3"/>
    <dgm:cxn modelId="{F645EAC3-97C9-425A-9420-EBEBCC606A0A}" srcId="{90CF19F1-62DC-4C08-B9D2-9499C61F91CA}" destId="{89FAA40B-804D-412E-9771-864FE7557BC6}" srcOrd="2" destOrd="0" parTransId="{0A7DCF26-F72E-4E61-926A-B4C23C0287E2}" sibTransId="{63347D05-2720-4B15-A8CE-B527F856B900}"/>
    <dgm:cxn modelId="{B87DA4C6-2B47-4002-B345-508930FCEF1E}" type="presOf" srcId="{1E62F047-8487-46CC-91C4-2318E06BE7EF}" destId="{3679915C-CB11-4FDE-AAB4-72687D59918D}" srcOrd="0" destOrd="0" presId="urn:microsoft.com/office/officeart/2005/8/layout/cycle3"/>
    <dgm:cxn modelId="{DBE372DB-1CD6-4731-A385-2DBE78A82811}" type="presOf" srcId="{5C93001C-1600-42E0-BB73-856C6D280089}" destId="{22E155C7-DF49-437B-9A27-2B2EB001D4C4}" srcOrd="0" destOrd="0" presId="urn:microsoft.com/office/officeart/2005/8/layout/cycle3"/>
    <dgm:cxn modelId="{042FF5F1-90D2-4B10-96F7-6AE7EC395588}" type="presOf" srcId="{2D24BD48-60B4-4560-9BE8-8448A4494294}" destId="{5D5D29D0-FB68-43CF-9C66-42FCD6044180}" srcOrd="0" destOrd="0" presId="urn:microsoft.com/office/officeart/2005/8/layout/cycle3"/>
    <dgm:cxn modelId="{62E20011-5340-4087-B809-F93F459A942E}" type="presParOf" srcId="{CD5840B5-6A47-4A56-BA75-C249339BB659}" destId="{7FDE8712-AC98-4C78-8FF0-835C687CB2D6}" srcOrd="0" destOrd="0" presId="urn:microsoft.com/office/officeart/2005/8/layout/cycle3"/>
    <dgm:cxn modelId="{52ABCB69-7918-40C3-AF8A-E28CD83E148F}" type="presParOf" srcId="{7FDE8712-AC98-4C78-8FF0-835C687CB2D6}" destId="{902780D1-9A0E-4C0B-8CC6-1FD27947FBC5}" srcOrd="0" destOrd="0" presId="urn:microsoft.com/office/officeart/2005/8/layout/cycle3"/>
    <dgm:cxn modelId="{6A254261-94F3-450B-9657-B6E64C67FE2B}" type="presParOf" srcId="{7FDE8712-AC98-4C78-8FF0-835C687CB2D6}" destId="{3679915C-CB11-4FDE-AAB4-72687D59918D}" srcOrd="1" destOrd="0" presId="urn:microsoft.com/office/officeart/2005/8/layout/cycle3"/>
    <dgm:cxn modelId="{3CEBEAB3-BD23-481A-9BDB-91D8C8151382}" type="presParOf" srcId="{7FDE8712-AC98-4C78-8FF0-835C687CB2D6}" destId="{5D5D29D0-FB68-43CF-9C66-42FCD6044180}" srcOrd="2" destOrd="0" presId="urn:microsoft.com/office/officeart/2005/8/layout/cycle3"/>
    <dgm:cxn modelId="{20981F68-2539-41BE-8BBC-10F08EA01A6D}" type="presParOf" srcId="{7FDE8712-AC98-4C78-8FF0-835C687CB2D6}" destId="{14D364B6-2B95-4864-B46C-FDA8E1422370}" srcOrd="3" destOrd="0" presId="urn:microsoft.com/office/officeart/2005/8/layout/cycle3"/>
    <dgm:cxn modelId="{C5EFEFC6-17A0-424E-A7BA-2F904B4076E5}" type="presParOf" srcId="{7FDE8712-AC98-4C78-8FF0-835C687CB2D6}" destId="{22E155C7-DF49-437B-9A27-2B2EB001D4C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B86806-5AE7-4614-BAD5-95C89489168E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AD8D71D-B657-4BFB-86E7-FCBC070F2965}">
      <dgm:prSet/>
      <dgm:spPr/>
      <dgm:t>
        <a:bodyPr/>
        <a:lstStyle/>
        <a:p>
          <a:r>
            <a:rPr lang="en-US" dirty="0"/>
            <a:t>Resident/fellow recruits</a:t>
          </a:r>
        </a:p>
      </dgm:t>
    </dgm:pt>
    <dgm:pt modelId="{669EFCCC-EBC8-456A-8BA1-41646B629E13}" type="parTrans" cxnId="{36DAB82A-9787-43C2-ADD7-699A62D9DF19}">
      <dgm:prSet/>
      <dgm:spPr/>
      <dgm:t>
        <a:bodyPr/>
        <a:lstStyle/>
        <a:p>
          <a:endParaRPr lang="en-US"/>
        </a:p>
      </dgm:t>
    </dgm:pt>
    <dgm:pt modelId="{224C4A07-0C90-4EFA-AEA2-1DC7846B7DEC}" type="sibTrans" cxnId="{36DAB82A-9787-43C2-ADD7-699A62D9DF19}">
      <dgm:prSet/>
      <dgm:spPr/>
      <dgm:t>
        <a:bodyPr/>
        <a:lstStyle/>
        <a:p>
          <a:endParaRPr lang="en-US"/>
        </a:p>
      </dgm:t>
    </dgm:pt>
    <dgm:pt modelId="{84BA2BCE-EE7E-46F8-BA85-F6E7F8F9C847}">
      <dgm:prSet/>
      <dgm:spPr/>
      <dgm:t>
        <a:bodyPr/>
        <a:lstStyle/>
        <a:p>
          <a:r>
            <a:rPr lang="en-US" dirty="0"/>
            <a:t>Patients</a:t>
          </a:r>
        </a:p>
      </dgm:t>
    </dgm:pt>
    <dgm:pt modelId="{E3874DF5-A52A-4802-B7B6-D4DA46FE4858}" type="parTrans" cxnId="{16DFF22D-004E-45FB-AC9D-A5A7DDEDF7FA}">
      <dgm:prSet/>
      <dgm:spPr/>
      <dgm:t>
        <a:bodyPr/>
        <a:lstStyle/>
        <a:p>
          <a:endParaRPr lang="en-US"/>
        </a:p>
      </dgm:t>
    </dgm:pt>
    <dgm:pt modelId="{C95B66CC-75C5-4D45-ACFA-192B80D2C6D0}" type="sibTrans" cxnId="{16DFF22D-004E-45FB-AC9D-A5A7DDEDF7FA}">
      <dgm:prSet/>
      <dgm:spPr/>
      <dgm:t>
        <a:bodyPr/>
        <a:lstStyle/>
        <a:p>
          <a:endParaRPr lang="en-US"/>
        </a:p>
      </dgm:t>
    </dgm:pt>
    <dgm:pt modelId="{6FB2B024-F1B9-412F-A0C8-26FB9965D0CE}" type="pres">
      <dgm:prSet presAssocID="{3AB86806-5AE7-4614-BAD5-95C89489168E}" presName="linear" presStyleCnt="0">
        <dgm:presLayoutVars>
          <dgm:dir/>
          <dgm:animLvl val="lvl"/>
          <dgm:resizeHandles val="exact"/>
        </dgm:presLayoutVars>
      </dgm:prSet>
      <dgm:spPr/>
    </dgm:pt>
    <dgm:pt modelId="{C39EA325-8919-4C22-A73E-A73AFEED9398}" type="pres">
      <dgm:prSet presAssocID="{7AD8D71D-B657-4BFB-86E7-FCBC070F2965}" presName="parentLin" presStyleCnt="0"/>
      <dgm:spPr/>
    </dgm:pt>
    <dgm:pt modelId="{C434FAFD-C829-4599-A50D-70637217A9D6}" type="pres">
      <dgm:prSet presAssocID="{7AD8D71D-B657-4BFB-86E7-FCBC070F2965}" presName="parentLeftMargin" presStyleLbl="node1" presStyleIdx="0" presStyleCnt="2"/>
      <dgm:spPr/>
    </dgm:pt>
    <dgm:pt modelId="{D885B8F8-003D-4DEC-9DCE-8AABA8A2EBE3}" type="pres">
      <dgm:prSet presAssocID="{7AD8D71D-B657-4BFB-86E7-FCBC070F29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5343345-3961-4CC9-B054-57F37CD11369}" type="pres">
      <dgm:prSet presAssocID="{7AD8D71D-B657-4BFB-86E7-FCBC070F2965}" presName="negativeSpace" presStyleCnt="0"/>
      <dgm:spPr/>
    </dgm:pt>
    <dgm:pt modelId="{6845D478-8C24-4F87-B688-1D7A4D70AEFD}" type="pres">
      <dgm:prSet presAssocID="{7AD8D71D-B657-4BFB-86E7-FCBC070F2965}" presName="childText" presStyleLbl="conFgAcc1" presStyleIdx="0" presStyleCnt="2">
        <dgm:presLayoutVars>
          <dgm:bulletEnabled val="1"/>
        </dgm:presLayoutVars>
      </dgm:prSet>
      <dgm:spPr/>
    </dgm:pt>
    <dgm:pt modelId="{63353484-521A-4312-9223-2AB0EB149086}" type="pres">
      <dgm:prSet presAssocID="{224C4A07-0C90-4EFA-AEA2-1DC7846B7DEC}" presName="spaceBetweenRectangles" presStyleCnt="0"/>
      <dgm:spPr/>
    </dgm:pt>
    <dgm:pt modelId="{49F1FDAA-7BAD-4D0B-B0FE-EB1C32D619B8}" type="pres">
      <dgm:prSet presAssocID="{84BA2BCE-EE7E-46F8-BA85-F6E7F8F9C847}" presName="parentLin" presStyleCnt="0"/>
      <dgm:spPr/>
    </dgm:pt>
    <dgm:pt modelId="{F317C831-CE9F-4664-9DA3-24D4691C29D2}" type="pres">
      <dgm:prSet presAssocID="{84BA2BCE-EE7E-46F8-BA85-F6E7F8F9C847}" presName="parentLeftMargin" presStyleLbl="node1" presStyleIdx="0" presStyleCnt="2"/>
      <dgm:spPr/>
    </dgm:pt>
    <dgm:pt modelId="{59F79040-99B0-4786-BAD4-DC8CBF2C1276}" type="pres">
      <dgm:prSet presAssocID="{84BA2BCE-EE7E-46F8-BA85-F6E7F8F9C84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0C9C26B-63F7-4D62-A33E-146BBBA82602}" type="pres">
      <dgm:prSet presAssocID="{84BA2BCE-EE7E-46F8-BA85-F6E7F8F9C847}" presName="negativeSpace" presStyleCnt="0"/>
      <dgm:spPr/>
    </dgm:pt>
    <dgm:pt modelId="{8AF89A8C-0BD8-4929-9F55-7AF0E90B2C82}" type="pres">
      <dgm:prSet presAssocID="{84BA2BCE-EE7E-46F8-BA85-F6E7F8F9C84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19C751A-FC5F-425A-81D6-E13D80BFFFE6}" type="presOf" srcId="{84BA2BCE-EE7E-46F8-BA85-F6E7F8F9C847}" destId="{59F79040-99B0-4786-BAD4-DC8CBF2C1276}" srcOrd="1" destOrd="0" presId="urn:microsoft.com/office/officeart/2005/8/layout/list1"/>
    <dgm:cxn modelId="{36DAB82A-9787-43C2-ADD7-699A62D9DF19}" srcId="{3AB86806-5AE7-4614-BAD5-95C89489168E}" destId="{7AD8D71D-B657-4BFB-86E7-FCBC070F2965}" srcOrd="0" destOrd="0" parTransId="{669EFCCC-EBC8-456A-8BA1-41646B629E13}" sibTransId="{224C4A07-0C90-4EFA-AEA2-1DC7846B7DEC}"/>
    <dgm:cxn modelId="{B99EEF2D-0BE0-4DB6-B6E9-18DAE9B80092}" type="presOf" srcId="{3AB86806-5AE7-4614-BAD5-95C89489168E}" destId="{6FB2B024-F1B9-412F-A0C8-26FB9965D0CE}" srcOrd="0" destOrd="0" presId="urn:microsoft.com/office/officeart/2005/8/layout/list1"/>
    <dgm:cxn modelId="{16DFF22D-004E-45FB-AC9D-A5A7DDEDF7FA}" srcId="{3AB86806-5AE7-4614-BAD5-95C89489168E}" destId="{84BA2BCE-EE7E-46F8-BA85-F6E7F8F9C847}" srcOrd="1" destOrd="0" parTransId="{E3874DF5-A52A-4802-B7B6-D4DA46FE4858}" sibTransId="{C95B66CC-75C5-4D45-ACFA-192B80D2C6D0}"/>
    <dgm:cxn modelId="{A3557963-F6FA-4C09-AB67-49D29B62F958}" type="presOf" srcId="{84BA2BCE-EE7E-46F8-BA85-F6E7F8F9C847}" destId="{F317C831-CE9F-4664-9DA3-24D4691C29D2}" srcOrd="0" destOrd="0" presId="urn:microsoft.com/office/officeart/2005/8/layout/list1"/>
    <dgm:cxn modelId="{1AA1AAC2-A3A2-4805-8F5D-DA08BE9A96D1}" type="presOf" srcId="{7AD8D71D-B657-4BFB-86E7-FCBC070F2965}" destId="{D885B8F8-003D-4DEC-9DCE-8AABA8A2EBE3}" srcOrd="1" destOrd="0" presId="urn:microsoft.com/office/officeart/2005/8/layout/list1"/>
    <dgm:cxn modelId="{BFE5D8F4-F5F4-4CBA-8C6E-E355AB12DD50}" type="presOf" srcId="{7AD8D71D-B657-4BFB-86E7-FCBC070F2965}" destId="{C434FAFD-C829-4599-A50D-70637217A9D6}" srcOrd="0" destOrd="0" presId="urn:microsoft.com/office/officeart/2005/8/layout/list1"/>
    <dgm:cxn modelId="{04C41D2A-5725-4C41-A42F-EABD85B5639C}" type="presParOf" srcId="{6FB2B024-F1B9-412F-A0C8-26FB9965D0CE}" destId="{C39EA325-8919-4C22-A73E-A73AFEED9398}" srcOrd="0" destOrd="0" presId="urn:microsoft.com/office/officeart/2005/8/layout/list1"/>
    <dgm:cxn modelId="{60DE2199-95DF-4BC2-98CF-F3BDE9CB2E96}" type="presParOf" srcId="{C39EA325-8919-4C22-A73E-A73AFEED9398}" destId="{C434FAFD-C829-4599-A50D-70637217A9D6}" srcOrd="0" destOrd="0" presId="urn:microsoft.com/office/officeart/2005/8/layout/list1"/>
    <dgm:cxn modelId="{A5D44204-205B-4DB6-B7CE-6BD4EE896EA1}" type="presParOf" srcId="{C39EA325-8919-4C22-A73E-A73AFEED9398}" destId="{D885B8F8-003D-4DEC-9DCE-8AABA8A2EBE3}" srcOrd="1" destOrd="0" presId="urn:microsoft.com/office/officeart/2005/8/layout/list1"/>
    <dgm:cxn modelId="{C4304815-7512-4AA7-B7C4-90532DAA8F84}" type="presParOf" srcId="{6FB2B024-F1B9-412F-A0C8-26FB9965D0CE}" destId="{55343345-3961-4CC9-B054-57F37CD11369}" srcOrd="1" destOrd="0" presId="urn:microsoft.com/office/officeart/2005/8/layout/list1"/>
    <dgm:cxn modelId="{A1D221D1-6CCD-443A-944F-4C10D80ABDF9}" type="presParOf" srcId="{6FB2B024-F1B9-412F-A0C8-26FB9965D0CE}" destId="{6845D478-8C24-4F87-B688-1D7A4D70AEFD}" srcOrd="2" destOrd="0" presId="urn:microsoft.com/office/officeart/2005/8/layout/list1"/>
    <dgm:cxn modelId="{A07398E3-BEBF-4C68-8F2E-BF5D481B9BFC}" type="presParOf" srcId="{6FB2B024-F1B9-412F-A0C8-26FB9965D0CE}" destId="{63353484-521A-4312-9223-2AB0EB149086}" srcOrd="3" destOrd="0" presId="urn:microsoft.com/office/officeart/2005/8/layout/list1"/>
    <dgm:cxn modelId="{AA8C7165-D485-40F3-B500-5C1F840B7126}" type="presParOf" srcId="{6FB2B024-F1B9-412F-A0C8-26FB9965D0CE}" destId="{49F1FDAA-7BAD-4D0B-B0FE-EB1C32D619B8}" srcOrd="4" destOrd="0" presId="urn:microsoft.com/office/officeart/2005/8/layout/list1"/>
    <dgm:cxn modelId="{19F480AC-3010-4C30-BE04-1C53678CFB6C}" type="presParOf" srcId="{49F1FDAA-7BAD-4D0B-B0FE-EB1C32D619B8}" destId="{F317C831-CE9F-4664-9DA3-24D4691C29D2}" srcOrd="0" destOrd="0" presId="urn:microsoft.com/office/officeart/2005/8/layout/list1"/>
    <dgm:cxn modelId="{940690A9-A3F0-479D-852A-42D711185118}" type="presParOf" srcId="{49F1FDAA-7BAD-4D0B-B0FE-EB1C32D619B8}" destId="{59F79040-99B0-4786-BAD4-DC8CBF2C1276}" srcOrd="1" destOrd="0" presId="urn:microsoft.com/office/officeart/2005/8/layout/list1"/>
    <dgm:cxn modelId="{ADD21C58-B377-4152-85C4-CAE2063D3B28}" type="presParOf" srcId="{6FB2B024-F1B9-412F-A0C8-26FB9965D0CE}" destId="{60C9C26B-63F7-4D62-A33E-146BBBA82602}" srcOrd="5" destOrd="0" presId="urn:microsoft.com/office/officeart/2005/8/layout/list1"/>
    <dgm:cxn modelId="{638077C5-6464-4F99-977B-1CF8D5005175}" type="presParOf" srcId="{6FB2B024-F1B9-412F-A0C8-26FB9965D0CE}" destId="{8AF89A8C-0BD8-4929-9F55-7AF0E90B2C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F31B9-EA82-4284-891C-77FA53B3BF7D}">
      <dsp:nvSpPr>
        <dsp:cNvPr id="0" name=""/>
        <dsp:cNvSpPr/>
      </dsp:nvSpPr>
      <dsp:spPr>
        <a:xfrm>
          <a:off x="0" y="0"/>
          <a:ext cx="4701779" cy="97131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Continuous observations (Collect data)</a:t>
          </a:r>
          <a:endParaRPr lang="en-US" sz="2000" kern="1200" dirty="0"/>
        </a:p>
      </dsp:txBody>
      <dsp:txXfrm>
        <a:off x="1037487" y="0"/>
        <a:ext cx="3664291" cy="971312"/>
      </dsp:txXfrm>
    </dsp:sp>
    <dsp:sp modelId="{B524694E-FFB2-4499-9755-EB54B1ABC56C}">
      <dsp:nvSpPr>
        <dsp:cNvPr id="0" name=""/>
        <dsp:cNvSpPr/>
      </dsp:nvSpPr>
      <dsp:spPr>
        <a:xfrm>
          <a:off x="97131" y="97131"/>
          <a:ext cx="940355" cy="7770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A34E8F-192B-4535-BECC-AF5A8F7E86A5}">
      <dsp:nvSpPr>
        <dsp:cNvPr id="0" name=""/>
        <dsp:cNvSpPr/>
      </dsp:nvSpPr>
      <dsp:spPr>
        <a:xfrm>
          <a:off x="0" y="1068444"/>
          <a:ext cx="4701779" cy="97131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Identify opportunities for improvement (Find problems)</a:t>
          </a:r>
          <a:endParaRPr lang="en-US" sz="2000" kern="1200" dirty="0"/>
        </a:p>
      </dsp:txBody>
      <dsp:txXfrm>
        <a:off x="1037487" y="1068444"/>
        <a:ext cx="3664291" cy="971312"/>
      </dsp:txXfrm>
    </dsp:sp>
    <dsp:sp modelId="{4AD7B444-1545-436B-94A5-099E75843FD7}">
      <dsp:nvSpPr>
        <dsp:cNvPr id="0" name=""/>
        <dsp:cNvSpPr/>
      </dsp:nvSpPr>
      <dsp:spPr>
        <a:xfrm>
          <a:off x="97131" y="1165575"/>
          <a:ext cx="940355" cy="7770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462990"/>
            <a:satOff val="-4332"/>
            <a:lumOff val="-55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374B79-9284-405D-8B40-F25A319E822B}">
      <dsp:nvSpPr>
        <dsp:cNvPr id="0" name=""/>
        <dsp:cNvSpPr/>
      </dsp:nvSpPr>
      <dsp:spPr>
        <a:xfrm>
          <a:off x="0" y="2136888"/>
          <a:ext cx="4701779" cy="97131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Program makes improvements (Solutions)</a:t>
          </a:r>
          <a:endParaRPr lang="en-US" sz="2000" kern="1200" dirty="0"/>
        </a:p>
      </dsp:txBody>
      <dsp:txXfrm>
        <a:off x="1037487" y="2136888"/>
        <a:ext cx="3664291" cy="971312"/>
      </dsp:txXfrm>
    </dsp:sp>
    <dsp:sp modelId="{C7025467-5B35-4F52-A543-026E058D43DF}">
      <dsp:nvSpPr>
        <dsp:cNvPr id="0" name=""/>
        <dsp:cNvSpPr/>
      </dsp:nvSpPr>
      <dsp:spPr>
        <a:xfrm>
          <a:off x="97131" y="2234019"/>
          <a:ext cx="940355" cy="7770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925980"/>
            <a:satOff val="-8665"/>
            <a:lumOff val="-111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5A8B8C-6F75-4CBD-93EB-45DBB7EFD03C}">
      <dsp:nvSpPr>
        <dsp:cNvPr id="0" name=""/>
        <dsp:cNvSpPr/>
      </dsp:nvSpPr>
      <dsp:spPr>
        <a:xfrm>
          <a:off x="0" y="3205332"/>
          <a:ext cx="4701779" cy="97131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Assess program improvement (Program evaluations)</a:t>
          </a:r>
          <a:endParaRPr lang="en-US" sz="2000" kern="1200" dirty="0"/>
        </a:p>
      </dsp:txBody>
      <dsp:txXfrm>
        <a:off x="1037487" y="3205332"/>
        <a:ext cx="3664291" cy="971312"/>
      </dsp:txXfrm>
    </dsp:sp>
    <dsp:sp modelId="{E221467D-9902-4B7F-9597-A908CBAF29A6}">
      <dsp:nvSpPr>
        <dsp:cNvPr id="0" name=""/>
        <dsp:cNvSpPr/>
      </dsp:nvSpPr>
      <dsp:spPr>
        <a:xfrm>
          <a:off x="97131" y="3302463"/>
          <a:ext cx="940355" cy="7770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ED631-4F3B-4378-A458-18630D62E44A}">
      <dsp:nvSpPr>
        <dsp:cNvPr id="0" name=""/>
        <dsp:cNvSpPr/>
      </dsp:nvSpPr>
      <dsp:spPr>
        <a:xfrm>
          <a:off x="0" y="281131"/>
          <a:ext cx="5405206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504" tIns="291592" rIns="41950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Scholarly activity*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Citation responses*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Major changes*</a:t>
          </a:r>
          <a:endParaRPr lang="en-US" sz="1400" kern="1200" dirty="0"/>
        </a:p>
      </dsp:txBody>
      <dsp:txXfrm>
        <a:off x="0" y="281131"/>
        <a:ext cx="5405206" cy="1014300"/>
      </dsp:txXfrm>
    </dsp:sp>
    <dsp:sp modelId="{EEA6D1C9-FA2B-451E-8719-E6676DBBDAB5}">
      <dsp:nvSpPr>
        <dsp:cNvPr id="0" name=""/>
        <dsp:cNvSpPr/>
      </dsp:nvSpPr>
      <dsp:spPr>
        <a:xfrm>
          <a:off x="270260" y="74491"/>
          <a:ext cx="3783644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13" tIns="0" rIns="14301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/>
              </a:solidFill>
            </a:rPr>
            <a:t>Annual Data Updates (WebADS)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0435" y="94666"/>
        <a:ext cx="3743294" cy="372930"/>
      </dsp:txXfrm>
    </dsp:sp>
    <dsp:sp modelId="{C750130A-E310-4023-A84E-856C0C78F989}">
      <dsp:nvSpPr>
        <dsp:cNvPr id="0" name=""/>
        <dsp:cNvSpPr/>
      </dsp:nvSpPr>
      <dsp:spPr>
        <a:xfrm>
          <a:off x="0" y="1577671"/>
          <a:ext cx="5405206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504" tIns="291592" rIns="41950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Milestones</a:t>
          </a:r>
          <a:endParaRPr lang="en-US" sz="1400" kern="1200" dirty="0"/>
        </a:p>
      </dsp:txBody>
      <dsp:txXfrm>
        <a:off x="0" y="1577671"/>
        <a:ext cx="5405206" cy="584325"/>
      </dsp:txXfrm>
    </dsp:sp>
    <dsp:sp modelId="{D19DDA2B-C604-4CFF-B931-339AE64CF855}">
      <dsp:nvSpPr>
        <dsp:cNvPr id="0" name=""/>
        <dsp:cNvSpPr/>
      </dsp:nvSpPr>
      <dsp:spPr>
        <a:xfrm>
          <a:off x="270260" y="1371031"/>
          <a:ext cx="3783644" cy="41328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13" tIns="0" rIns="14301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/>
              </a:solidFill>
            </a:rPr>
            <a:t>Clinical Competency Committee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0435" y="1391206"/>
        <a:ext cx="3743294" cy="372930"/>
      </dsp:txXfrm>
    </dsp:sp>
    <dsp:sp modelId="{258F57D1-DCD7-4BBA-A209-54EF84A92D27}">
      <dsp:nvSpPr>
        <dsp:cNvPr id="0" name=""/>
        <dsp:cNvSpPr/>
      </dsp:nvSpPr>
      <dsp:spPr>
        <a:xfrm>
          <a:off x="0" y="2444237"/>
          <a:ext cx="5405206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504" tIns="291592" rIns="41950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Resident/Fellow*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Faculty*</a:t>
          </a:r>
        </a:p>
      </dsp:txBody>
      <dsp:txXfrm>
        <a:off x="0" y="2444237"/>
        <a:ext cx="5405206" cy="793800"/>
      </dsp:txXfrm>
    </dsp:sp>
    <dsp:sp modelId="{8622B809-8750-4AD8-8FE9-E47B4DFFE848}">
      <dsp:nvSpPr>
        <dsp:cNvPr id="0" name=""/>
        <dsp:cNvSpPr/>
      </dsp:nvSpPr>
      <dsp:spPr>
        <a:xfrm>
          <a:off x="270260" y="2237597"/>
          <a:ext cx="3783644" cy="41328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13" tIns="0" rIns="14301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/>
              </a:solidFill>
            </a:rPr>
            <a:t>ACGME Surveys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0435" y="2257772"/>
        <a:ext cx="3743294" cy="372930"/>
      </dsp:txXfrm>
    </dsp:sp>
    <dsp:sp modelId="{B55E2586-FEFA-4421-9326-CC378DBE9D17}">
      <dsp:nvSpPr>
        <dsp:cNvPr id="0" name=""/>
        <dsp:cNvSpPr/>
      </dsp:nvSpPr>
      <dsp:spPr>
        <a:xfrm>
          <a:off x="0" y="3520277"/>
          <a:ext cx="5405206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504" tIns="291592" rIns="41950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Program Evaluation Committee</a:t>
          </a:r>
          <a:endParaRPr lang="en-US" sz="1400" kern="1200" dirty="0"/>
        </a:p>
      </dsp:txBody>
      <dsp:txXfrm>
        <a:off x="0" y="3520277"/>
        <a:ext cx="5405206" cy="584325"/>
      </dsp:txXfrm>
    </dsp:sp>
    <dsp:sp modelId="{FD7FC877-9679-4A2C-8444-B2FB2265DDF5}">
      <dsp:nvSpPr>
        <dsp:cNvPr id="0" name=""/>
        <dsp:cNvSpPr/>
      </dsp:nvSpPr>
      <dsp:spPr>
        <a:xfrm>
          <a:off x="270260" y="3313637"/>
          <a:ext cx="3783644" cy="41328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13" tIns="0" rIns="14301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/>
              </a:solidFill>
            </a:rPr>
            <a:t>Annual Program Evaluation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0435" y="3333812"/>
        <a:ext cx="3743294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27311-2E82-4A2A-87BD-B1FC5A1AF12D}">
      <dsp:nvSpPr>
        <dsp:cNvPr id="0" name=""/>
        <dsp:cNvSpPr/>
      </dsp:nvSpPr>
      <dsp:spPr>
        <a:xfrm>
          <a:off x="1420992" y="687"/>
          <a:ext cx="1844315" cy="18443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Review</a:t>
          </a:r>
          <a:endParaRPr lang="en-US" sz="2600" kern="1200" dirty="0"/>
        </a:p>
      </dsp:txBody>
      <dsp:txXfrm>
        <a:off x="1691086" y="270781"/>
        <a:ext cx="1304127" cy="1304127"/>
      </dsp:txXfrm>
    </dsp:sp>
    <dsp:sp modelId="{68EFE4E2-CEA1-4D35-821A-06CFB1D3D2ED}">
      <dsp:nvSpPr>
        <dsp:cNvPr id="0" name=""/>
        <dsp:cNvSpPr/>
      </dsp:nvSpPr>
      <dsp:spPr>
        <a:xfrm rot="3600000">
          <a:off x="2783462" y="1797881"/>
          <a:ext cx="489154" cy="622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820149" y="1858829"/>
        <a:ext cx="342408" cy="373474"/>
      </dsp:txXfrm>
    </dsp:sp>
    <dsp:sp modelId="{3F4A2BF4-1ECD-4A3F-9DC0-6599DD14F9AE}">
      <dsp:nvSpPr>
        <dsp:cNvPr id="0" name=""/>
        <dsp:cNvSpPr/>
      </dsp:nvSpPr>
      <dsp:spPr>
        <a:xfrm>
          <a:off x="2804616" y="2397194"/>
          <a:ext cx="1844315" cy="1844315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tint val="50000"/>
                <a:satMod val="300000"/>
              </a:schemeClr>
            </a:gs>
            <a:gs pos="35000">
              <a:schemeClr val="accent4">
                <a:hueOff val="5197846"/>
                <a:satOff val="-23984"/>
                <a:lumOff val="883"/>
                <a:alphaOff val="0"/>
                <a:tint val="37000"/>
                <a:satMod val="3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Educate</a:t>
          </a:r>
          <a:endParaRPr lang="en-US" sz="2600" kern="1200" dirty="0"/>
        </a:p>
      </dsp:txBody>
      <dsp:txXfrm>
        <a:off x="3074710" y="2667288"/>
        <a:ext cx="1304127" cy="1304127"/>
      </dsp:txXfrm>
    </dsp:sp>
    <dsp:sp modelId="{C7774043-472E-486F-AA17-23964337E5DE}">
      <dsp:nvSpPr>
        <dsp:cNvPr id="0" name=""/>
        <dsp:cNvSpPr/>
      </dsp:nvSpPr>
      <dsp:spPr>
        <a:xfrm rot="10800000">
          <a:off x="2112416" y="3008123"/>
          <a:ext cx="489154" cy="622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tint val="50000"/>
                <a:satMod val="300000"/>
              </a:schemeClr>
            </a:gs>
            <a:gs pos="35000">
              <a:schemeClr val="accent4">
                <a:hueOff val="5197846"/>
                <a:satOff val="-23984"/>
                <a:lumOff val="883"/>
                <a:alphaOff val="0"/>
                <a:tint val="37000"/>
                <a:satMod val="3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0800000">
        <a:off x="2259162" y="3132614"/>
        <a:ext cx="342408" cy="373474"/>
      </dsp:txXfrm>
    </dsp:sp>
    <dsp:sp modelId="{D3D8E582-F119-4DB8-B1E9-588193FC6DE4}">
      <dsp:nvSpPr>
        <dsp:cNvPr id="0" name=""/>
        <dsp:cNvSpPr/>
      </dsp:nvSpPr>
      <dsp:spPr>
        <a:xfrm>
          <a:off x="37368" y="2397194"/>
          <a:ext cx="1844315" cy="1844315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tint val="50000"/>
                <a:satMod val="300000"/>
              </a:schemeClr>
            </a:gs>
            <a:gs pos="35000">
              <a:schemeClr val="accent4">
                <a:hueOff val="10395692"/>
                <a:satOff val="-47968"/>
                <a:lumOff val="1765"/>
                <a:alphaOff val="0"/>
                <a:tint val="37000"/>
                <a:satMod val="3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Discuss</a:t>
          </a:r>
          <a:endParaRPr lang="en-US" sz="2600" kern="1200" dirty="0"/>
        </a:p>
      </dsp:txBody>
      <dsp:txXfrm>
        <a:off x="307462" y="2667288"/>
        <a:ext cx="1304127" cy="1304127"/>
      </dsp:txXfrm>
    </dsp:sp>
    <dsp:sp modelId="{7DFA67CE-546F-4236-911C-839399A73AD8}">
      <dsp:nvSpPr>
        <dsp:cNvPr id="0" name=""/>
        <dsp:cNvSpPr/>
      </dsp:nvSpPr>
      <dsp:spPr>
        <a:xfrm rot="18000000">
          <a:off x="1399838" y="1821859"/>
          <a:ext cx="489154" cy="622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tint val="50000"/>
                <a:satMod val="300000"/>
              </a:schemeClr>
            </a:gs>
            <a:gs pos="35000">
              <a:schemeClr val="accent4">
                <a:hueOff val="10395692"/>
                <a:satOff val="-47968"/>
                <a:lumOff val="1765"/>
                <a:alphaOff val="0"/>
                <a:tint val="37000"/>
                <a:satMod val="3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436525" y="2009893"/>
        <a:ext cx="342408" cy="373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9915C-CB11-4FDE-AAB4-72687D59918D}">
      <dsp:nvSpPr>
        <dsp:cNvPr id="0" name=""/>
        <dsp:cNvSpPr/>
      </dsp:nvSpPr>
      <dsp:spPr>
        <a:xfrm>
          <a:off x="589598" y="229896"/>
          <a:ext cx="3522582" cy="3522582"/>
        </a:xfrm>
        <a:prstGeom prst="circularArrow">
          <a:avLst>
            <a:gd name="adj1" fmla="val 4668"/>
            <a:gd name="adj2" fmla="val 272909"/>
            <a:gd name="adj3" fmla="val 13115775"/>
            <a:gd name="adj4" fmla="val 17840117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2780D1-9A0E-4C0B-8CC6-1FD27947FBC5}">
      <dsp:nvSpPr>
        <dsp:cNvPr id="0" name=""/>
        <dsp:cNvSpPr/>
      </dsp:nvSpPr>
      <dsp:spPr>
        <a:xfrm>
          <a:off x="1264980" y="281751"/>
          <a:ext cx="2171817" cy="10859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chemeClr val="tx1"/>
              </a:solidFill>
            </a:rPr>
            <a:t>Program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317990" y="334761"/>
        <a:ext cx="2065797" cy="979888"/>
      </dsp:txXfrm>
    </dsp:sp>
    <dsp:sp modelId="{5D5D29D0-FB68-43CF-9C66-42FCD6044180}">
      <dsp:nvSpPr>
        <dsp:cNvPr id="0" name=""/>
        <dsp:cNvSpPr/>
      </dsp:nvSpPr>
      <dsp:spPr>
        <a:xfrm>
          <a:off x="2529821" y="1546592"/>
          <a:ext cx="2171817" cy="1085908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chemeClr val="tx1"/>
              </a:solidFill>
            </a:rPr>
            <a:t>GMEC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582831" y="1599602"/>
        <a:ext cx="2065797" cy="979888"/>
      </dsp:txXfrm>
    </dsp:sp>
    <dsp:sp modelId="{14D364B6-2B95-4864-B46C-FDA8E1422370}">
      <dsp:nvSpPr>
        <dsp:cNvPr id="0" name=""/>
        <dsp:cNvSpPr/>
      </dsp:nvSpPr>
      <dsp:spPr>
        <a:xfrm>
          <a:off x="1264980" y="2811433"/>
          <a:ext cx="2171817" cy="1085908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chemeClr val="tx1"/>
              </a:solidFill>
            </a:rPr>
            <a:t>C-Suite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317990" y="2864443"/>
        <a:ext cx="2065797" cy="979888"/>
      </dsp:txXfrm>
    </dsp:sp>
    <dsp:sp modelId="{22E155C7-DF49-437B-9A27-2B2EB001D4C4}">
      <dsp:nvSpPr>
        <dsp:cNvPr id="0" name=""/>
        <dsp:cNvSpPr/>
      </dsp:nvSpPr>
      <dsp:spPr>
        <a:xfrm>
          <a:off x="139" y="1546592"/>
          <a:ext cx="2171817" cy="1085908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chemeClr val="tx1"/>
              </a:solidFill>
            </a:rPr>
            <a:t>Governing Board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3149" y="1599602"/>
        <a:ext cx="2065797" cy="9798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5D478-8C24-4F87-B688-1D7A4D70AEFD}">
      <dsp:nvSpPr>
        <dsp:cNvPr id="0" name=""/>
        <dsp:cNvSpPr/>
      </dsp:nvSpPr>
      <dsp:spPr>
        <a:xfrm>
          <a:off x="0" y="1140947"/>
          <a:ext cx="470177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5B8F8-003D-4DEC-9DCE-8AABA8A2EBE3}">
      <dsp:nvSpPr>
        <dsp:cNvPr id="0" name=""/>
        <dsp:cNvSpPr/>
      </dsp:nvSpPr>
      <dsp:spPr>
        <a:xfrm>
          <a:off x="235088" y="639107"/>
          <a:ext cx="3291245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401" tIns="0" rIns="124401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Resident/fellow recruits</a:t>
          </a:r>
        </a:p>
      </dsp:txBody>
      <dsp:txXfrm>
        <a:off x="284084" y="688103"/>
        <a:ext cx="3193253" cy="905688"/>
      </dsp:txXfrm>
    </dsp:sp>
    <dsp:sp modelId="{8AF89A8C-0BD8-4929-9F55-7AF0E90B2C82}">
      <dsp:nvSpPr>
        <dsp:cNvPr id="0" name=""/>
        <dsp:cNvSpPr/>
      </dsp:nvSpPr>
      <dsp:spPr>
        <a:xfrm>
          <a:off x="0" y="2683187"/>
          <a:ext cx="470177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79040-99B0-4786-BAD4-DC8CBF2C1276}">
      <dsp:nvSpPr>
        <dsp:cNvPr id="0" name=""/>
        <dsp:cNvSpPr/>
      </dsp:nvSpPr>
      <dsp:spPr>
        <a:xfrm>
          <a:off x="235088" y="2181347"/>
          <a:ext cx="3291245" cy="10036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401" tIns="0" rIns="124401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Patients</a:t>
          </a:r>
        </a:p>
      </dsp:txBody>
      <dsp:txXfrm>
        <a:off x="284084" y="2230343"/>
        <a:ext cx="3193253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62321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2464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86962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4928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311603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73924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36244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9856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2485" y="0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62321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2464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86962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4928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311603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73924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36244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9856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917128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62321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2464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86962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4928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311603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73924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36244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9856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b" anchorCtr="0">
            <a:noAutofit/>
          </a:bodyPr>
          <a:lstStyle/>
          <a:p>
            <a:pPr algn="r"/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‹#›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spcFirstLastPara="1" wrap="square" lIns="92449" tIns="92449" rIns="92449" bIns="9244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11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8659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12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78773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13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2548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14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15329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15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27121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16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20392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17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95069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18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21078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19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58957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20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0368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t" anchorCtr="0">
            <a:noAutofit/>
          </a:bodyPr>
          <a:lstStyle/>
          <a:p>
            <a:pPr marL="0" indent="0"/>
            <a:r>
              <a:rPr lang="en-US" dirty="0"/>
              <a:t>Objectives for the webinar. </a:t>
            </a: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b" anchorCtr="0">
            <a:noAutofit/>
          </a:bodyPr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3</a:t>
            </a:fld>
            <a:endParaRPr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21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43584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22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33212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23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9731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24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3555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25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81240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26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45326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27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6064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28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95293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29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06028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570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4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823775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31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653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5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8063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6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711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7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2727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8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6848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9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5096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10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5277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acgme.org/Portals/0/ACGME%20FacultySurvey%20QuestionContentAreas.pdf" TargetMode="External"/><Relationship Id="rId4" Type="http://schemas.openxmlformats.org/officeDocument/2006/relationships/hyperlink" Target="http://www.acgme.org/Portals/0/ResidentSurvey_ContentAreas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hyperlink" Target="http://www.partnersinmeded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gme.org/Data-Collection-Systems/Resident-Fellow-and-Faculty-Survey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gme.org/Data-Collection-Systems/Resident-Fellow-and-Faculty-Survey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3600" dirty="0"/>
              <a:t>Demystifying Resident and Faculty ACGME Survey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M.Ed., Ph.D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GME Consultant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Partners in Medical Education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F4C375-5DAF-4EB6-AC05-B24A395EB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Resident Focus areas: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6C69A6-95F7-4B4D-B715-FF75AA9C2B9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dirty="0"/>
              <a:t>Clinical Experience and Education (formerly Duty Hours)</a:t>
            </a:r>
          </a:p>
          <a:p>
            <a:r>
              <a:rPr lang="en-US" sz="1600" dirty="0"/>
              <a:t>Faculty</a:t>
            </a:r>
          </a:p>
          <a:p>
            <a:r>
              <a:rPr lang="en-US" sz="1600" dirty="0"/>
              <a:t>Evaluation</a:t>
            </a:r>
          </a:p>
          <a:p>
            <a:r>
              <a:rPr lang="en-US" sz="1600" dirty="0"/>
              <a:t>Education Content</a:t>
            </a:r>
          </a:p>
          <a:p>
            <a:r>
              <a:rPr lang="en-US" sz="1600" dirty="0"/>
              <a:t>Resources</a:t>
            </a:r>
          </a:p>
          <a:p>
            <a:r>
              <a:rPr lang="en-US" sz="1600" dirty="0"/>
              <a:t>Patient Safety</a:t>
            </a:r>
          </a:p>
          <a:p>
            <a:r>
              <a:rPr lang="en-US" sz="1600" dirty="0"/>
              <a:t>Teamwork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1956BD-77B0-449E-AECA-A5B78D926AB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Faculty Focus areas: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6A9EEE-D37D-4711-A839-4BCDC53E4D0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629150" y="2505075"/>
            <a:ext cx="3887391" cy="2533747"/>
          </a:xfrm>
        </p:spPr>
        <p:txBody>
          <a:bodyPr/>
          <a:lstStyle/>
          <a:p>
            <a:r>
              <a:rPr lang="en-US" sz="1800" dirty="0"/>
              <a:t>Supervision and Teaching</a:t>
            </a:r>
          </a:p>
          <a:p>
            <a:r>
              <a:rPr lang="en-US" sz="1800" dirty="0"/>
              <a:t>Educational Content</a:t>
            </a:r>
          </a:p>
          <a:p>
            <a:r>
              <a:rPr lang="en-US" sz="1800" dirty="0"/>
              <a:t>Resources</a:t>
            </a:r>
          </a:p>
          <a:p>
            <a:r>
              <a:rPr lang="en-US" sz="1800" dirty="0"/>
              <a:t>Patient Safety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BE4F93-4BF3-43ED-AEDA-59DA2D57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D15B-4D88-4616-B884-B4269E5E31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age269.jpg" descr="http://www.sustained.ie/wp-content/uploads/2011/12/3d-Featured-slider.jpg">
            <a:extLst>
              <a:ext uri="{FF2B5EF4-FFF2-40B4-BE49-F238E27FC236}">
                <a16:creationId xmlns:a16="http://schemas.microsoft.com/office/drawing/2014/main" id="{C23C285A-CC8E-4D66-9A1A-A12FDEFB376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43717" y="355021"/>
            <a:ext cx="2302601" cy="1755421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7AE137-2C33-4D63-B148-56CC1E86FEF3}"/>
              </a:ext>
            </a:extLst>
          </p:cNvPr>
          <p:cNvSpPr/>
          <p:nvPr/>
        </p:nvSpPr>
        <p:spPr>
          <a:xfrm>
            <a:off x="628650" y="5433455"/>
            <a:ext cx="8009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LINKS: </a:t>
            </a:r>
            <a:r>
              <a:rPr lang="en-US" dirty="0">
                <a:hlinkClick r:id="rId4"/>
              </a:rPr>
              <a:t>http://www.acgme.org/Portals/0/ResidentSurvey_ContentAreas.pdf</a:t>
            </a:r>
            <a:endParaRPr lang="en-US" dirty="0"/>
          </a:p>
          <a:p>
            <a:r>
              <a:rPr lang="en-US" dirty="0">
                <a:hlinkClick r:id="rId5"/>
              </a:rPr>
              <a:t>http://www.acgme.org/Portals/0/ACGME%20FacultySurvey%20QuestionContentAreas.pdf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1A24C2E-7447-684E-A665-4B7BAEA8DB6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65699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F97233-1A56-4A75-8C7A-B6EAEF891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646322"/>
            <a:ext cx="7886700" cy="4438905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Important Information:</a:t>
            </a:r>
          </a:p>
          <a:p>
            <a:r>
              <a:rPr lang="en-US" dirty="0"/>
              <a:t>Scheduled from January-April</a:t>
            </a:r>
          </a:p>
          <a:p>
            <a:r>
              <a:rPr lang="en-US" dirty="0"/>
              <a:t>Need 70% compliance to see results</a:t>
            </a:r>
          </a:p>
          <a:p>
            <a:r>
              <a:rPr lang="en-US" dirty="0"/>
              <a:t>Off-cycle residents</a:t>
            </a:r>
          </a:p>
          <a:p>
            <a:r>
              <a:rPr lang="en-US" dirty="0"/>
              <a:t>Specialty-specific questions</a:t>
            </a:r>
          </a:p>
          <a:p>
            <a:endParaRPr lang="en-US" dirty="0"/>
          </a:p>
          <a:p>
            <a:pPr marL="63500" indent="0">
              <a:buNone/>
            </a:pPr>
            <a:r>
              <a:rPr lang="en-US" b="1" dirty="0">
                <a:solidFill>
                  <a:srgbClr val="00B050"/>
                </a:solidFill>
              </a:rPr>
              <a:t>Handout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/>
              <a:t>FAQs – Resident Survey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636129-4DFB-45DE-8149-C7D93063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Resident/Fellow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74CE0-9326-4ACF-B63D-58230873AC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image472.png" descr="New%20Clip%20art/nurse_team_high_five_800_clr_8459.png">
            <a:extLst>
              <a:ext uri="{FF2B5EF4-FFF2-40B4-BE49-F238E27FC236}">
                <a16:creationId xmlns:a16="http://schemas.microsoft.com/office/drawing/2014/main" id="{5442CD2E-F89E-44F9-874E-D577E475C2F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69808" y="1300798"/>
            <a:ext cx="2204402" cy="2204402"/>
          </a:xfrm>
          <a:prstGeom prst="rect">
            <a:avLst/>
          </a:prstGeom>
          <a:ln/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16DB124-BE03-494E-8EC3-D0DAB37A967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61610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D731F7-6222-4DF6-B87D-9F6F18DD4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50" y="3060672"/>
            <a:ext cx="7886700" cy="2716649"/>
          </a:xfrm>
        </p:spPr>
        <p:txBody>
          <a:bodyPr/>
          <a:lstStyle/>
          <a:p>
            <a:r>
              <a:rPr lang="en-US" dirty="0"/>
              <a:t>Similar information to resident/fellow</a:t>
            </a:r>
          </a:p>
          <a:p>
            <a:r>
              <a:rPr lang="en-US" dirty="0"/>
              <a:t>Level of involvement in program</a:t>
            </a:r>
          </a:p>
          <a:p>
            <a:r>
              <a:rPr lang="en-US" dirty="0"/>
              <a:t>60% compliance</a:t>
            </a:r>
          </a:p>
          <a:p>
            <a:endParaRPr lang="en-US" dirty="0"/>
          </a:p>
          <a:p>
            <a:pPr marL="63500" indent="0">
              <a:buNone/>
            </a:pPr>
            <a:r>
              <a:rPr lang="en-US" b="1" dirty="0">
                <a:solidFill>
                  <a:srgbClr val="00B050"/>
                </a:solidFill>
              </a:rPr>
              <a:t>Handout: </a:t>
            </a:r>
            <a:r>
              <a:rPr lang="en-US" dirty="0"/>
              <a:t>FAQs – Faculty Survey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F80CD4-0A8B-46B4-A8C7-7F1210C78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FE613-D99A-4421-BE39-97100C567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image212.png" descr="../../../Volumes/douglas-1/New%20Clip%20art/leader_of_the_pack_800_">
            <a:extLst>
              <a:ext uri="{FF2B5EF4-FFF2-40B4-BE49-F238E27FC236}">
                <a16:creationId xmlns:a16="http://schemas.microsoft.com/office/drawing/2014/main" id="{3E909848-10AD-4F07-8D86-1EEA5731364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86300" y="1080679"/>
            <a:ext cx="3058523" cy="2293892"/>
          </a:xfrm>
          <a:prstGeom prst="rect">
            <a:avLst/>
          </a:prstGeom>
          <a:ln/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39E0D14-025E-7148-942C-BAC4FFC4329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45753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31AB7E-197D-433F-ABAC-F615FD0A1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questions – residents &amp; faculty</a:t>
            </a:r>
          </a:p>
          <a:p>
            <a:r>
              <a:rPr lang="en-US" dirty="0"/>
              <a:t>2017 – based on CPR, Section VI: Wellness</a:t>
            </a:r>
          </a:p>
          <a:p>
            <a:r>
              <a:rPr lang="en-US" dirty="0"/>
              <a:t>Aggregate reports will be provided to program and sponsoring institution</a:t>
            </a:r>
          </a:p>
          <a:p>
            <a:r>
              <a:rPr lang="en-US" dirty="0"/>
              <a:t>Not provided to Review Committee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12F42E-008C-4A87-845C-D03A70F6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4B97B-1C90-4DDB-8191-5A7118A68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age171.png" descr="../../../Volumes/douglas-1/New%20Clip%20art/heart_stethoscope_pc_800_">
            <a:extLst>
              <a:ext uri="{FF2B5EF4-FFF2-40B4-BE49-F238E27FC236}">
                <a16:creationId xmlns:a16="http://schemas.microsoft.com/office/drawing/2014/main" id="{9929E822-88F5-425E-AC6D-8B05FA3A00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47625" y="3272473"/>
            <a:ext cx="2322195" cy="2904490"/>
          </a:xfrm>
          <a:prstGeom prst="rect">
            <a:avLst/>
          </a:prstGeom>
          <a:ln/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BF4A3F8-3AF5-9049-A73C-898D642DB68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406539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785790-EF50-4E34-9A84-82EFB3D4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168" y="2339056"/>
            <a:ext cx="6115049" cy="2429491"/>
          </a:xfrm>
        </p:spPr>
        <p:txBody>
          <a:bodyPr/>
          <a:lstStyle/>
          <a:p>
            <a:r>
              <a:rPr lang="en-US" sz="4400" dirty="0"/>
              <a:t>ACGME Surveys</a:t>
            </a:r>
            <a:br>
              <a:rPr lang="en-US" sz="6000" dirty="0"/>
            </a:br>
            <a:r>
              <a:rPr lang="en-US" sz="5400" dirty="0"/>
              <a:t>“Best Practices”</a:t>
            </a: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090C7-870D-48CC-AF59-B469E4E540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image35.png" descr="../../../Volumes/douglas-1/New%20Clip%20art/group_opposite_directions_800_c">
            <a:extLst>
              <a:ext uri="{FF2B5EF4-FFF2-40B4-BE49-F238E27FC236}">
                <a16:creationId xmlns:a16="http://schemas.microsoft.com/office/drawing/2014/main" id="{976123A6-822E-4432-A9B6-2A3542F4988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19763" y="3743975"/>
            <a:ext cx="2732405" cy="2049145"/>
          </a:xfrm>
          <a:prstGeom prst="rect">
            <a:avLst/>
          </a:prstGeom>
          <a:ln/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7A5D2A1-05C4-8E4B-90F1-3795BEC2ADA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31640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C6CD3C-B82D-4B87-93CF-553A46D0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18340"/>
            <a:ext cx="4178166" cy="935597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Before the Survey</a:t>
            </a:r>
          </a:p>
        </p:txBody>
      </p:sp>
      <p:graphicFrame>
        <p:nvGraphicFramePr>
          <p:cNvPr id="6" name="Text Placeholder 1">
            <a:extLst>
              <a:ext uri="{FF2B5EF4-FFF2-40B4-BE49-F238E27FC236}">
                <a16:creationId xmlns:a16="http://schemas.microsoft.com/office/drawing/2014/main" id="{E42C63B6-DAE0-4B5D-8E62-E91949DBC789}"/>
              </a:ext>
            </a:extLst>
          </p:cNvPr>
          <p:cNvGraphicFramePr/>
          <p:nvPr>
            <p:extLst/>
          </p:nvPr>
        </p:nvGraphicFramePr>
        <p:xfrm>
          <a:off x="3347357" y="842622"/>
          <a:ext cx="4686300" cy="424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BE73BDA0-545D-468B-9359-D5B033C50AB3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382156" y="5348438"/>
            <a:ext cx="803229" cy="800022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80BFAC-E290-4F27-9CE9-E8C671F0B534}"/>
              </a:ext>
            </a:extLst>
          </p:cNvPr>
          <p:cNvSpPr/>
          <p:nvPr/>
        </p:nvSpPr>
        <p:spPr>
          <a:xfrm>
            <a:off x="973114" y="5425283"/>
            <a:ext cx="795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KEY POINT: </a:t>
            </a:r>
            <a:r>
              <a:rPr lang="en-US" sz="1800" dirty="0">
                <a:solidFill>
                  <a:schemeClr val="tx1"/>
                </a:solidFill>
              </a:rPr>
              <a:t>Chief Residents or Senior Residents should lead these activities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000FDA9-97FD-8A43-A31D-0A73F04CEA0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20C04C0-EB24-5148-ADB9-5EFC2683C80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16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F56C3-DCF9-4225-BDEA-55512883B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the survey activation screen either just </a:t>
            </a:r>
            <a:r>
              <a:rPr lang="en-US" b="1" u="sng" dirty="0"/>
              <a:t>prior</a:t>
            </a:r>
            <a:r>
              <a:rPr lang="en-US" dirty="0"/>
              <a:t> to or </a:t>
            </a:r>
            <a:r>
              <a:rPr lang="en-US" b="1" u="sng" dirty="0"/>
              <a:t>while</a:t>
            </a:r>
            <a:r>
              <a:rPr lang="en-US" dirty="0"/>
              <a:t> the residents/fellows are gathered so that if there are any issues with the emails (incorrect emails), it will be discovered</a:t>
            </a:r>
          </a:p>
          <a:p>
            <a:r>
              <a:rPr lang="en-US" dirty="0"/>
              <a:t>You are allowed to send reminder emails once a day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8DF034-3F86-4A5D-A3A1-A765617E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the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C9D00-F33C-4EB0-868B-2F69E7AD3F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18D202AC-0E06-43B3-B880-7C842539C48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32123" y="4504554"/>
            <a:ext cx="1205141" cy="1200329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21474A-994A-46D4-A77D-50D8BED9D30E}"/>
              </a:ext>
            </a:extLst>
          </p:cNvPr>
          <p:cNvSpPr/>
          <p:nvPr/>
        </p:nvSpPr>
        <p:spPr>
          <a:xfrm>
            <a:off x="3943350" y="44652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KEY POINT: </a:t>
            </a:r>
            <a:r>
              <a:rPr lang="en-US" sz="2400" dirty="0"/>
              <a:t>The email for the survey has to be activated by the program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196E57-1476-9A48-A1E6-E02B8EC25F4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59272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326D24-C4D4-4A3C-9B6B-5D5CD2307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r>
              <a:rPr lang="en-US" dirty="0"/>
              <a:t>Residents/Fellows</a:t>
            </a:r>
          </a:p>
          <a:p>
            <a:pPr lvl="1"/>
            <a:r>
              <a:rPr lang="en-US" dirty="0"/>
              <a:t>Schedule time for all to complete survey simultaneously</a:t>
            </a:r>
          </a:p>
          <a:p>
            <a:pPr lvl="2"/>
            <a:r>
              <a:rPr lang="en-US" dirty="0"/>
              <a:t>Use didactics time if you can get laptops</a:t>
            </a:r>
          </a:p>
          <a:p>
            <a:pPr lvl="2"/>
            <a:r>
              <a:rPr lang="en-US" dirty="0"/>
              <a:t>Schedule time in computer lab</a:t>
            </a:r>
          </a:p>
          <a:p>
            <a:pPr lvl="1"/>
            <a:r>
              <a:rPr lang="en-US" dirty="0"/>
              <a:t>Schedule soon after Review-Educate-Discuss session</a:t>
            </a:r>
          </a:p>
          <a:p>
            <a:r>
              <a:rPr lang="en-US" dirty="0"/>
              <a:t>Faculty</a:t>
            </a:r>
          </a:p>
          <a:p>
            <a:pPr lvl="1"/>
            <a:r>
              <a:rPr lang="en-US" dirty="0"/>
              <a:t>New faculty should be guided through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E143AE-6DAF-4051-99C9-8EA36EE6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EFA58-159B-462F-AE46-159D0BFAB4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age19.jpg" descr="http://www.mwleadwork.co.uk/images/miscellaneous/frequently-asked-questions.jpg?sfvrsn=2">
            <a:extLst>
              <a:ext uri="{FF2B5EF4-FFF2-40B4-BE49-F238E27FC236}">
                <a16:creationId xmlns:a16="http://schemas.microsoft.com/office/drawing/2014/main" id="{E15FEAF9-206D-40F8-A565-17F5968E322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73437" y="4696759"/>
            <a:ext cx="2390549" cy="1590744"/>
          </a:xfrm>
          <a:prstGeom prst="rect">
            <a:avLst/>
          </a:prstGeom>
          <a:ln/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79C3F5B-69EA-4440-A90C-852EBDA4814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411871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71FEA6-0557-4772-A62A-8E4A9A2AF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residents &amp; faculty for providing their feedback</a:t>
            </a:r>
          </a:p>
          <a:p>
            <a:r>
              <a:rPr lang="en-US" dirty="0"/>
              <a:t>Remind residents &amp; faculty…</a:t>
            </a:r>
          </a:p>
          <a:p>
            <a:pPr lvl="1"/>
            <a:r>
              <a:rPr lang="en-US" dirty="0"/>
              <a:t>Surveys happen every spring</a:t>
            </a:r>
          </a:p>
          <a:p>
            <a:pPr lvl="1"/>
            <a:r>
              <a:rPr lang="en-US" dirty="0"/>
              <a:t>It is better to bring issues into the open </a:t>
            </a:r>
            <a:r>
              <a:rPr lang="en-US" i="1" dirty="0"/>
              <a:t>prior to the survey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7790C0-6645-4B3C-9150-B82A9908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5837F-553F-4208-B9B2-2AEED73E8E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42096C42-BF44-4BDE-916A-686DDDD1CEB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35106" y="4435025"/>
            <a:ext cx="1205141" cy="1200329"/>
          </a:xfrm>
          <a:prstGeom prst="rect">
            <a:avLst/>
          </a:prstGeom>
          <a:ln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9732FC-7FFB-41FF-8440-2B03857E3D6C}"/>
              </a:ext>
            </a:extLst>
          </p:cNvPr>
          <p:cNvSpPr/>
          <p:nvPr/>
        </p:nvSpPr>
        <p:spPr>
          <a:xfrm>
            <a:off x="3630004" y="4712023"/>
            <a:ext cx="4575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KEY POINT: </a:t>
            </a:r>
            <a:r>
              <a:rPr lang="en-US" sz="1800" i="1" dirty="0"/>
              <a:t>Don’t ask the residents how they responded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6A7E017-7234-9144-A81C-0A5752478BA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92630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0A1D0D-1699-48DD-8145-F52F2F65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801" y="3560501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Tracking/Trending </a:t>
            </a:r>
            <a:br>
              <a:rPr lang="en-US" dirty="0"/>
            </a:br>
            <a:r>
              <a:rPr lang="en-US" dirty="0"/>
              <a:t>ACGME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46A6E-0E49-4279-A44C-6A8ABAD02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image190.jpg" descr="http://www.acfcs.org/wp-content/uploads/2012/11/dataAnalytics2-612x300.jpg">
            <a:extLst>
              <a:ext uri="{FF2B5EF4-FFF2-40B4-BE49-F238E27FC236}">
                <a16:creationId xmlns:a16="http://schemas.microsoft.com/office/drawing/2014/main" id="{C61A632F-90E9-4E61-9B92-FE42C6751EA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95118" y="1468755"/>
            <a:ext cx="3998595" cy="1960245"/>
          </a:xfrm>
          <a:prstGeom prst="rect">
            <a:avLst/>
          </a:prstGeom>
          <a:ln/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7CE2F75-0406-AA41-B954-373F8900E2B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97121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B3EF8-55F5-F44C-B28B-35CA96D505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5A7EB-A8FB-6248-B5DE-51E95A2834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7FA90-34FF-DC46-BBA7-7C7181747BAF}"/>
              </a:ext>
            </a:extLst>
          </p:cNvPr>
          <p:cNvSpPr txBox="1"/>
          <p:nvPr/>
        </p:nvSpPr>
        <p:spPr>
          <a:xfrm>
            <a:off x="3733800" y="1752600"/>
            <a:ext cx="47244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Ph.D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DIO &amp; GME Specialist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sub-specialty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Areas of Expertise: Institutional and Program accreditation experience; Strategic planning; Annual Program Evaluation processes; Evaluation processes; and more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8499"/>
            <a:ext cx="2369358" cy="33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CE46A6-DD4D-4ACA-9365-D2C3555A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Trended Survey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E2485-A986-4B2F-989E-18D34AF1D8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004FF-AE0E-4180-96B5-4FE51FEEB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62" y="1732657"/>
            <a:ext cx="7193388" cy="412524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CBED088-161C-674E-A2F9-DD8E0FE15E2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406767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355C45-C6D9-4D0E-85DA-FE8C8396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Disseminating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77AA26-BF20-45CA-A49F-7AF0A50C4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F8CE-AFCC-4A1F-8A13-EFEB7F9FA8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image29.png" descr="../../../../Volumes/douglas/how%20to%20access%20your%20on-demand/clipart/stick_figure_presenting_stock_increas">
            <a:extLst>
              <a:ext uri="{FF2B5EF4-FFF2-40B4-BE49-F238E27FC236}">
                <a16:creationId xmlns:a16="http://schemas.microsoft.com/office/drawing/2014/main" id="{14CAEDB7-3498-4A00-985C-5B0FF22C904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69930" y="4003042"/>
            <a:ext cx="2726055" cy="2045335"/>
          </a:xfrm>
          <a:prstGeom prst="rect">
            <a:avLst/>
          </a:prstGeom>
          <a:ln/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9E38762-0913-0946-BF93-882CF364D4F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16803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EC7B87-CD8A-4529-A347-5E86FCC1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26" y="1634737"/>
            <a:ext cx="2528249" cy="4126698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Survey results should be shared with…</a:t>
            </a: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B37A6585-CB7D-4C04-A10E-2A91C7985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743570"/>
              </p:ext>
            </p:extLst>
          </p:nvPr>
        </p:nvGraphicFramePr>
        <p:xfrm>
          <a:off x="3960019" y="1339454"/>
          <a:ext cx="4701779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BE3C8B3-546F-EE42-8AA8-D631693FED8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90AFEC5-B4EB-F442-A0B2-7FF05FEEBED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96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61BB28-D618-45BB-AD14-0D85A7212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pPr marL="88900" indent="0">
              <a:buNone/>
            </a:pPr>
            <a:r>
              <a:rPr lang="en-US" dirty="0"/>
              <a:t>APE (Annual Program Evaluation)</a:t>
            </a:r>
          </a:p>
          <a:p>
            <a:r>
              <a:rPr lang="en-US" dirty="0"/>
              <a:t>“Prioritize the actions needed to rectify issues found on the ACGME resident and program faculty surveys”</a:t>
            </a:r>
            <a:r>
              <a:rPr lang="en-US" baseline="30000" dirty="0"/>
              <a:t>1</a:t>
            </a:r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pPr marL="1028700" lvl="2" indent="0">
              <a:buNone/>
            </a:pPr>
            <a:endParaRPr lang="en-US" baseline="30000" dirty="0"/>
          </a:p>
          <a:p>
            <a:pPr lvl="2"/>
            <a:endParaRPr lang="en-US" baseline="30000" dirty="0"/>
          </a:p>
          <a:p>
            <a:pPr marL="63500" indent="0">
              <a:buNone/>
            </a:pPr>
            <a:r>
              <a:rPr lang="en-US" sz="1600" baseline="30000" dirty="0"/>
              <a:t>1</a:t>
            </a:r>
            <a:r>
              <a:rPr lang="en-US" sz="1600" dirty="0"/>
              <a:t>Simpson D, Lypson M. </a:t>
            </a:r>
            <a:r>
              <a:rPr lang="en-US" sz="1600" i="1" dirty="0"/>
              <a:t>The year is over, not what?</a:t>
            </a:r>
            <a:r>
              <a:rPr lang="en-US" sz="1600" dirty="0"/>
              <a:t> The annual program evaluation. Journal of Graduate Medical Education. September 2011.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D71113-09FE-4294-85AF-5222F66F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br>
              <a:rPr lang="en-US" dirty="0"/>
            </a:br>
            <a:r>
              <a:rPr lang="en-US" dirty="0"/>
              <a:t>(trainees, faculty, staff)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810A8-1606-4608-806F-6AC5393D16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image475.png" descr="New%20Clip%20art/puzzle_people_working_together_800_clr_6984.png">
            <a:extLst>
              <a:ext uri="{FF2B5EF4-FFF2-40B4-BE49-F238E27FC236}">
                <a16:creationId xmlns:a16="http://schemas.microsoft.com/office/drawing/2014/main" id="{7B38F9C4-613D-4E56-8361-F01EF1085AC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065814" y="3059336"/>
            <a:ext cx="3971290" cy="1985138"/>
          </a:xfrm>
          <a:prstGeom prst="rect">
            <a:avLst/>
          </a:prstGeom>
          <a:ln/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F929FFA-29F4-CE41-BBFA-5364C25A0E6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631648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2729C0-BCA4-4CA8-8BAA-52F6C37CD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893" y="1607999"/>
            <a:ext cx="7886700" cy="4438905"/>
          </a:xfrm>
        </p:spPr>
        <p:txBody>
          <a:bodyPr/>
          <a:lstStyle/>
          <a:p>
            <a:pPr lvl="1"/>
            <a:r>
              <a:rPr lang="en-US" dirty="0"/>
              <a:t>AIR (Annual Institutional Review)</a:t>
            </a:r>
          </a:p>
          <a:p>
            <a:pPr lvl="2"/>
            <a:r>
              <a:rPr lang="en-US" dirty="0"/>
              <a:t>Trends/issues identified</a:t>
            </a:r>
          </a:p>
          <a:p>
            <a:pPr lvl="2"/>
            <a:r>
              <a:rPr lang="en-US" dirty="0"/>
              <a:t>Resource needs identified by surveys</a:t>
            </a:r>
          </a:p>
          <a:p>
            <a:pPr lvl="2"/>
            <a:r>
              <a:rPr lang="en-US" dirty="0"/>
              <a:t>Next steps…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B1BA1-7988-4A8B-AE63-0B117687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C3B6E-1CC7-426C-87CF-8ACDC8F558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image152.jpg" descr="http://us.cdn3.123rf.com/168nwm/coramax/coramax1208/coramax120801596/14814885-3d-people--men--person-with-a-clipboard-engineer.jpg">
            <a:extLst>
              <a:ext uri="{FF2B5EF4-FFF2-40B4-BE49-F238E27FC236}">
                <a16:creationId xmlns:a16="http://schemas.microsoft.com/office/drawing/2014/main" id="{1275A30B-C64D-4B71-B0B8-70E372EB8ED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79252" y="4382205"/>
            <a:ext cx="1270538" cy="1735592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34FF6A-F3B2-49D8-84AA-57E5C75293A5}"/>
              </a:ext>
            </a:extLst>
          </p:cNvPr>
          <p:cNvSpPr/>
          <p:nvPr/>
        </p:nvSpPr>
        <p:spPr>
          <a:xfrm>
            <a:off x="4314521" y="42872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6100" lvl="1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Citation Alert: </a:t>
            </a:r>
            <a:r>
              <a:rPr lang="en-US" sz="1800" dirty="0"/>
              <a:t>Sponsoring Institutions often receive citations for not reviewing the actual ACGME survey reports at the GMEC meetings. It’s not enough to talk about them in the aggregate. </a:t>
            </a:r>
          </a:p>
        </p:txBody>
      </p:sp>
      <p:pic>
        <p:nvPicPr>
          <p:cNvPr id="8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6F53F475-7C95-4016-975D-F46A2CB820A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50240" y="3123396"/>
            <a:ext cx="1274665" cy="1269577"/>
          </a:xfrm>
          <a:prstGeom prst="rect">
            <a:avLst/>
          </a:prstGeom>
          <a:ln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06D72A-8BD2-45ED-B38C-A1E86C52B9F0}"/>
              </a:ext>
            </a:extLst>
          </p:cNvPr>
          <p:cNvSpPr/>
          <p:nvPr/>
        </p:nvSpPr>
        <p:spPr>
          <a:xfrm>
            <a:off x="1605828" y="31580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6100" lvl="1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KEY POINT: </a:t>
            </a:r>
            <a:r>
              <a:rPr lang="en-US" sz="1800" dirty="0"/>
              <a:t>ACGME Surveys MUST be reviewed and discussed by the GMEC. This is a Sponsoring Institution requirement.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1054ADC-14FA-0B44-BD51-BFFFAF29D4D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4270641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135F1-A19D-4A33-9EE1-D42F66326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Trends in the resident/faculty surveys – particularly downward trends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b="1" dirty="0"/>
              <a:t>Key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20560C-D1C4-420F-A10C-DCD19D6B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C-Suite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8D3D3-A587-47A9-A3EC-138EDDDE9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9D2A823F-9A71-40AB-9A37-37C21B491C6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03057" y="2977965"/>
            <a:ext cx="2226945" cy="2218055"/>
          </a:xfrm>
          <a:prstGeom prst="rect">
            <a:avLst/>
          </a:prstGeom>
          <a:ln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20E7FF-E837-41A7-A31B-4242E1D43A17}"/>
              </a:ext>
            </a:extLst>
          </p:cNvPr>
          <p:cNvSpPr/>
          <p:nvPr/>
        </p:nvSpPr>
        <p:spPr>
          <a:xfrm>
            <a:off x="2171699" y="3042225"/>
            <a:ext cx="55680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KEY POINT: </a:t>
            </a:r>
            <a:r>
              <a:rPr lang="en-US" sz="2000" b="1" i="1" dirty="0"/>
              <a:t>“</a:t>
            </a:r>
            <a:r>
              <a:rPr lang="en-US" sz="2000" i="1" dirty="0"/>
              <a:t>Quality Indicators”, </a:t>
            </a:r>
            <a:r>
              <a:rPr lang="en-US" sz="2000" dirty="0"/>
              <a:t>such as those found on the ACGME surveys will pique their interest and may assist in getting necessary resources if you provide the data in the right way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69331C4-E9A3-664A-8C2D-1816D916757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919696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394219-6302-43DB-8191-080BB1BE5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dirty="0"/>
              <a:t>Summary Information</a:t>
            </a:r>
          </a:p>
          <a:p>
            <a:pPr marL="546100" lvl="1" indent="0">
              <a:buNone/>
            </a:pPr>
            <a:r>
              <a:rPr lang="en-US" i="1" dirty="0"/>
              <a:t>How does this survey support the data regarding number of retained graduates?</a:t>
            </a:r>
          </a:p>
          <a:p>
            <a:pPr marL="546100" lvl="1" indent="0">
              <a:buNone/>
            </a:pPr>
            <a:r>
              <a:rPr lang="en-US" i="1" dirty="0"/>
              <a:t>Does the current data bode for more or less graduate retention in the future?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9FFB49-3BC9-44BD-B821-32E5C76A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1B500-C1A7-4CAA-9D15-7A437E0E69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image175.jpg" descr="http://www.nadinemuller.org.uk/wp-content/uploads/2013/02/Fotolia_45148257_XS.jpg">
            <a:extLst>
              <a:ext uri="{FF2B5EF4-FFF2-40B4-BE49-F238E27FC236}">
                <a16:creationId xmlns:a16="http://schemas.microsoft.com/office/drawing/2014/main" id="{EE2EC42A-AED1-4301-9286-C312D97AE56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62600" y="3639411"/>
            <a:ext cx="2590800" cy="2224405"/>
          </a:xfrm>
          <a:prstGeom prst="rect">
            <a:avLst/>
          </a:prstGeom>
          <a:ln/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4596C9E-AC1A-D74B-BBCE-E961FF78DE6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430526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1F9CFD-B802-48DE-9248-6281FC47F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faculty and program directors</a:t>
            </a:r>
          </a:p>
          <a:p>
            <a:r>
              <a:rPr lang="en-US" dirty="0"/>
              <a:t>Specific stakeholders depending on your institution</a:t>
            </a:r>
          </a:p>
          <a:p>
            <a:pPr lvl="1"/>
            <a:r>
              <a:rPr lang="en-US" dirty="0"/>
              <a:t>Academic Medical Centers</a:t>
            </a:r>
          </a:p>
          <a:p>
            <a:pPr lvl="1"/>
            <a:r>
              <a:rPr lang="en-US" dirty="0"/>
              <a:t>Community-Based Institutions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17EE4-9DE4-4667-B4D8-0CE641CB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4F14D-1980-4841-ACB6-B920580180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7E14FD3-3309-334D-8495-E1E3BC7E034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475762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C84152-A567-4430-B989-DB089DE6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8" y="1391452"/>
            <a:ext cx="2528249" cy="4126698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 careful when sharing with…</a:t>
            </a:r>
          </a:p>
        </p:txBody>
      </p:sp>
      <p:graphicFrame>
        <p:nvGraphicFramePr>
          <p:cNvPr id="18" name="Text Placeholder 1">
            <a:extLst>
              <a:ext uri="{FF2B5EF4-FFF2-40B4-BE49-F238E27FC236}">
                <a16:creationId xmlns:a16="http://schemas.microsoft.com/office/drawing/2014/main" id="{7E65C8C3-192D-49AA-9A32-BB35B91E72A7}"/>
              </a:ext>
            </a:extLst>
          </p:cNvPr>
          <p:cNvGraphicFramePr/>
          <p:nvPr>
            <p:extLst/>
          </p:nvPr>
        </p:nvGraphicFramePr>
        <p:xfrm>
          <a:off x="3960019" y="1339454"/>
          <a:ext cx="4701779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FA92767-DE1C-8646-9C6E-9E5C37152C7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2149217-333E-D345-8A92-AEDC56C68AB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95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2AEF86-323B-480A-9E25-4CECFA613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ACGME Survey </a:t>
            </a: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b="1" dirty="0">
                <a:solidFill>
                  <a:srgbClr val="00B050"/>
                </a:solidFill>
              </a:rPr>
              <a:t>data point </a:t>
            </a:r>
            <a:r>
              <a:rPr lang="en-US" dirty="0">
                <a:solidFill>
                  <a:schemeClr val="tx1"/>
                </a:solidFill>
              </a:rPr>
              <a:t>that is closely followed by the Review Committees</a:t>
            </a:r>
          </a:p>
          <a:p>
            <a:r>
              <a:rPr lang="en-US" b="1" dirty="0">
                <a:solidFill>
                  <a:srgbClr val="00B050"/>
                </a:solidFill>
              </a:rPr>
              <a:t>Preparation</a:t>
            </a:r>
            <a:r>
              <a:rPr lang="en-US" dirty="0">
                <a:solidFill>
                  <a:schemeClr val="tx1"/>
                </a:solidFill>
              </a:rPr>
              <a:t> of residents/fellows and faculty is prudent</a:t>
            </a:r>
          </a:p>
          <a:p>
            <a:r>
              <a:rPr lang="en-US" b="1" dirty="0">
                <a:solidFill>
                  <a:srgbClr val="00B050"/>
                </a:solidFill>
              </a:rPr>
              <a:t>Tracking, trending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b="1" dirty="0">
                <a:solidFill>
                  <a:srgbClr val="00B050"/>
                </a:solidFill>
              </a:rPr>
              <a:t>distributing                </a:t>
            </a:r>
            <a:r>
              <a:rPr lang="en-US" dirty="0">
                <a:solidFill>
                  <a:schemeClr val="tx1"/>
                </a:solidFill>
              </a:rPr>
              <a:t> data helps anticipate possible                   citations in the future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868841-ADED-41FA-A581-CDA687A8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</a:t>
            </a:r>
            <a:r>
              <a:rPr lang="en-US" dirty="0">
                <a:solidFill>
                  <a:srgbClr val="00B050"/>
                </a:solidFill>
              </a:rPr>
              <a:t>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0306-9FE9-4E80-8D4B-867A58C944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image481.jpg" descr="http://main.makeuseoflimited.netdna-cdn.com/wp-content/uploads/2012/12/3D-Man-Presenting-Intro-Image.jpg">
            <a:extLst>
              <a:ext uri="{FF2B5EF4-FFF2-40B4-BE49-F238E27FC236}">
                <a16:creationId xmlns:a16="http://schemas.microsoft.com/office/drawing/2014/main" id="{F2428C54-A28F-4B55-A27F-B2FFE4D11F8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15075" y="3505200"/>
            <a:ext cx="2200275" cy="2200275"/>
          </a:xfrm>
          <a:prstGeom prst="rect">
            <a:avLst/>
          </a:prstGeom>
          <a:ln/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89590AF-C1C8-894F-8CC5-34A786723AD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79277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Learning Objectives</a:t>
            </a:r>
            <a:endParaRPr sz="3000"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Develop</a:t>
            </a:r>
            <a:r>
              <a:rPr lang="en-US" b="1" dirty="0"/>
              <a:t> </a:t>
            </a:r>
            <a:r>
              <a:rPr lang="en-US" dirty="0"/>
              <a:t>an understanding of ACGME Survey construction &amp; purpose</a:t>
            </a:r>
          </a:p>
          <a:p>
            <a:r>
              <a:rPr lang="en-US" b="1" dirty="0">
                <a:solidFill>
                  <a:srgbClr val="00B050"/>
                </a:solidFill>
              </a:rPr>
              <a:t>Determine</a:t>
            </a:r>
            <a:r>
              <a:rPr lang="en-US" b="1" dirty="0"/>
              <a:t> </a:t>
            </a:r>
            <a:r>
              <a:rPr lang="en-US" dirty="0"/>
              <a:t>best practices for ACGME Surveys</a:t>
            </a:r>
          </a:p>
          <a:p>
            <a:r>
              <a:rPr lang="en-US" b="1" dirty="0">
                <a:solidFill>
                  <a:srgbClr val="00B050"/>
                </a:solidFill>
              </a:rPr>
              <a:t>Review</a:t>
            </a:r>
            <a:r>
              <a:rPr lang="en-US" b="1" dirty="0"/>
              <a:t> </a:t>
            </a:r>
            <a:r>
              <a:rPr lang="en-US" dirty="0"/>
              <a:t>Resident, Faculty and Well-Being items</a:t>
            </a:r>
          </a:p>
          <a:p>
            <a:r>
              <a:rPr lang="en-US" b="1" dirty="0">
                <a:solidFill>
                  <a:srgbClr val="00B050"/>
                </a:solidFill>
              </a:rPr>
              <a:t>Analyze</a:t>
            </a:r>
            <a:r>
              <a:rPr lang="en-US" dirty="0"/>
              <a:t> ACGME Survey results</a:t>
            </a:r>
          </a:p>
          <a:p>
            <a:r>
              <a:rPr lang="en-US" b="1" dirty="0">
                <a:solidFill>
                  <a:srgbClr val="00B050"/>
                </a:solidFill>
              </a:rPr>
              <a:t>Develop</a:t>
            </a:r>
            <a:r>
              <a:rPr lang="en-US" dirty="0"/>
              <a:t> trending and tracking strategies for ACGME Survey results</a:t>
            </a:r>
          </a:p>
          <a:p>
            <a:r>
              <a:rPr lang="en-US" b="1" dirty="0">
                <a:solidFill>
                  <a:srgbClr val="00B050"/>
                </a:solidFill>
              </a:rPr>
              <a:t>Discuss</a:t>
            </a:r>
            <a:r>
              <a:rPr lang="en-US" dirty="0"/>
              <a:t> why and how to disseminate ACGME Survey results to key stakeholders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3273" y="350138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Journey from Initial Accreditation to Continued Accreditation</a:t>
            </a:r>
          </a:p>
          <a:p>
            <a:pPr algn="ctr"/>
            <a:b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Resident Remediation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DIO Competencies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How to Prepare for Your 10 Year Site Visit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Coordinator Development - How to Build a Team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Responsiveness to Diverse Patient Populations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    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319872"/>
            <a:ext cx="4346026" cy="64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Oversight of the Clinical Learning and Working Environment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August 28,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Policies, PLA’s and Policing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September 13,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Making “Cents” Out of GME Financing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September 25,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”Invisible” Faculty Development: Maximizing Your  Reach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October 18,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  <a:r>
              <a:rPr lang="en-US" altLang="en-US" sz="1500" b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	</a:t>
            </a:r>
            <a:r>
              <a:rPr lang="en-US" altLang="en-US" sz="1500" dirty="0">
                <a:latin typeface="Arial" charset="0"/>
                <a:hlinkClick r:id="rId9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" y="5018691"/>
            <a:ext cx="1967615" cy="1106784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90DB1D78-4381-9D49-844B-55AA19E4D35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DF975B88-0116-354A-80D4-FFF3FC2C2F4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606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254000" y="2030897"/>
            <a:ext cx="9309100" cy="4584795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500" b="1" dirty="0">
                <a:latin typeface="+mn-lt"/>
              </a:rPr>
              <a:t>    </a:t>
            </a:r>
            <a:r>
              <a:rPr lang="en-US" sz="4500" dirty="0">
                <a:latin typeface="+mn-lt"/>
              </a:rPr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3366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dirty="0">
                <a:latin typeface="+mn-lt"/>
              </a:rPr>
              <a:t>724-864-7320  | 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3"/>
              </a:rPr>
              <a:t>info@PartnersInMedEd.com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Heather Peters, M.Ed, Ph.D </a:t>
            </a:r>
            <a:br>
              <a:rPr lang="en-US" sz="4500" b="1" dirty="0">
                <a:latin typeface="+mn-lt"/>
              </a:rPr>
            </a:br>
            <a:br>
              <a:rPr lang="en-US" sz="4500" b="1" dirty="0">
                <a:latin typeface="+mn-lt"/>
              </a:rPr>
            </a:br>
            <a:r>
              <a:rPr lang="en-US" sz="4500" dirty="0">
                <a:solidFill>
                  <a:srgbClr val="FF0000"/>
                </a:solidFill>
                <a:latin typeface="+mn-lt"/>
                <a:hlinkClick r:id="rId3"/>
              </a:rPr>
              <a:t>heather@PartnersInMedEd.com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4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43" y="308176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B4EBE-A1D6-914D-9D7E-42A2B840EF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8C971-DE46-4A40-84C3-C497AB51A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8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7F26BC-4F7F-4390-8C17-123693BFB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176" y="2339055"/>
            <a:ext cx="6115049" cy="2429491"/>
          </a:xfrm>
        </p:spPr>
        <p:txBody>
          <a:bodyPr/>
          <a:lstStyle/>
          <a:p>
            <a:r>
              <a:rPr lang="en-US" dirty="0"/>
              <a:t>Understanding </a:t>
            </a:r>
            <a:br>
              <a:rPr lang="en-US" dirty="0"/>
            </a:br>
            <a:r>
              <a:rPr lang="en-US" dirty="0"/>
              <a:t>ACGME </a:t>
            </a:r>
            <a:br>
              <a:rPr lang="en-US" dirty="0"/>
            </a:br>
            <a:r>
              <a:rPr lang="en-US" dirty="0"/>
              <a:t>Survey </a:t>
            </a:r>
            <a:br>
              <a:rPr lang="en-US" dirty="0"/>
            </a:br>
            <a:r>
              <a:rPr lang="en-US" dirty="0"/>
              <a:t>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FD147-5A4A-4DD2-A3BB-8EB2FA657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image338.jpg" descr="http://cdn1.agentright.com/AU/blog-and-articles/wp-content/uploads/2013/07/iStock_000020197396XSmall.jpg">
            <a:extLst>
              <a:ext uri="{FF2B5EF4-FFF2-40B4-BE49-F238E27FC236}">
                <a16:creationId xmlns:a16="http://schemas.microsoft.com/office/drawing/2014/main" id="{35190AB7-F4AC-4274-AF1F-E65E26DC1A3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2066" y="3683014"/>
            <a:ext cx="2422525" cy="2171065"/>
          </a:xfrm>
          <a:prstGeom prst="rect">
            <a:avLst/>
          </a:prstGeom>
          <a:ln/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F3A1DAF-01E4-9F4A-AF44-4AAA1EA25C2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97877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F4BAEF-FE47-4C11-B274-DE97C2294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5829300" cy="4438905"/>
          </a:xfrm>
        </p:spPr>
        <p:txBody>
          <a:bodyPr/>
          <a:lstStyle/>
          <a:p>
            <a:r>
              <a:rPr lang="en-US" dirty="0"/>
              <a:t>Purpose: “an additional method used to monitor graduate medical clinical education and provide </a:t>
            </a:r>
            <a:r>
              <a:rPr lang="en-US" b="1" dirty="0">
                <a:solidFill>
                  <a:srgbClr val="FF0000"/>
                </a:solidFill>
              </a:rPr>
              <a:t>EARLY WARNING </a:t>
            </a:r>
            <a:r>
              <a:rPr lang="en-US" dirty="0"/>
              <a:t>of potential non-compliance with ACGME accreditation standards” </a:t>
            </a:r>
          </a:p>
          <a:p>
            <a:endParaRPr lang="en-US" dirty="0"/>
          </a:p>
          <a:p>
            <a:pPr marL="63500" indent="0">
              <a:buNone/>
            </a:pPr>
            <a:r>
              <a:rPr lang="en-US" sz="1600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24B86-CE08-4319-BE79-3042EEF3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ACD9F-C747-4AB3-AB1E-4D83270F1D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image501.png" descr="New%20Clip%20art/risk_red_stacked_blocks_800_clr_2637.png">
            <a:extLst>
              <a:ext uri="{FF2B5EF4-FFF2-40B4-BE49-F238E27FC236}">
                <a16:creationId xmlns:a16="http://schemas.microsoft.com/office/drawing/2014/main" id="{ED57A71F-2E02-46D8-9E12-EE6698B804F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69342" y="620209"/>
            <a:ext cx="2634615" cy="3512820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1D429F-D161-4180-930F-3F3BE65F6C34}"/>
              </a:ext>
            </a:extLst>
          </p:cNvPr>
          <p:cNvSpPr/>
          <p:nvPr/>
        </p:nvSpPr>
        <p:spPr>
          <a:xfrm>
            <a:off x="968954" y="4827720"/>
            <a:ext cx="783500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0">
              <a:buNone/>
            </a:pPr>
            <a:r>
              <a:rPr lang="en-US" sz="1600" dirty="0"/>
              <a:t>References: </a:t>
            </a:r>
          </a:p>
          <a:p>
            <a:r>
              <a:rPr lang="en-US" dirty="0">
                <a:hlinkClick r:id="rId4"/>
              </a:rPr>
              <a:t>http://www.acgme.org/Data-Collection-Systems/Resident-Fellow-and-Faculty-Surveys</a:t>
            </a:r>
            <a:endParaRPr lang="en-US" sz="1200" dirty="0"/>
          </a:p>
          <a:p>
            <a:r>
              <a:rPr lang="en-US" dirty="0"/>
              <a:t>Holt K, Miller RS. </a:t>
            </a:r>
            <a:r>
              <a:rPr lang="en-US" i="1" dirty="0"/>
              <a:t>The ACGME resident survey aggregate reports: an analysis and assessment of overall program compliance. </a:t>
            </a:r>
            <a:r>
              <a:rPr lang="en-US" dirty="0"/>
              <a:t>Journal of Graduate Medical Education. December 2009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79572F6-7BB1-B046-B1C0-486D118F957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50144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E3CAFA-3602-4335-A76C-E51A02B5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8" y="1391452"/>
            <a:ext cx="2861652" cy="2224042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Accreditation System</a:t>
            </a:r>
          </a:p>
        </p:txBody>
      </p:sp>
      <p:graphicFrame>
        <p:nvGraphicFramePr>
          <p:cNvPr id="56" name="Text Placeholder 1">
            <a:extLst>
              <a:ext uri="{FF2B5EF4-FFF2-40B4-BE49-F238E27FC236}">
                <a16:creationId xmlns:a16="http://schemas.microsoft.com/office/drawing/2014/main" id="{02515B97-281E-4432-BFBA-8C7868E829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975975"/>
              </p:ext>
            </p:extLst>
          </p:nvPr>
        </p:nvGraphicFramePr>
        <p:xfrm>
          <a:off x="3960019" y="1339454"/>
          <a:ext cx="4701779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260.png" descr="New%20Clip%20art/running_book_pencil_800_clr_19738.png">
            <a:extLst>
              <a:ext uri="{FF2B5EF4-FFF2-40B4-BE49-F238E27FC236}">
                <a16:creationId xmlns:a16="http://schemas.microsoft.com/office/drawing/2014/main" id="{4C247AD2-0383-4FB5-9405-849A1E7FB8D5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066866" y="1339452"/>
            <a:ext cx="1010267" cy="1196904"/>
          </a:xfrm>
          <a:prstGeom prst="rect">
            <a:avLst/>
          </a:prstGeom>
          <a:ln/>
        </p:spPr>
      </p:pic>
      <p:pic>
        <p:nvPicPr>
          <p:cNvPr id="11" name="image260.png" descr="New%20Clip%20art/running_book_pencil_800_clr_19738.png">
            <a:extLst>
              <a:ext uri="{FF2B5EF4-FFF2-40B4-BE49-F238E27FC236}">
                <a16:creationId xmlns:a16="http://schemas.microsoft.com/office/drawing/2014/main" id="{E906B397-1ACE-4381-AEE8-7D7109E0378E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066866" y="2418590"/>
            <a:ext cx="1010267" cy="1196904"/>
          </a:xfrm>
          <a:prstGeom prst="rect">
            <a:avLst/>
          </a:prstGeom>
          <a:ln/>
        </p:spPr>
      </p:pic>
      <p:pic>
        <p:nvPicPr>
          <p:cNvPr id="12" name="image260.png" descr="New%20Clip%20art/running_book_pencil_800_clr_19738.png">
            <a:extLst>
              <a:ext uri="{FF2B5EF4-FFF2-40B4-BE49-F238E27FC236}">
                <a16:creationId xmlns:a16="http://schemas.microsoft.com/office/drawing/2014/main" id="{87AB2DEA-672C-4214-B724-F0C3C807D2C4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066866" y="3497728"/>
            <a:ext cx="1010267" cy="1196904"/>
          </a:xfrm>
          <a:prstGeom prst="rect">
            <a:avLst/>
          </a:prstGeom>
          <a:ln/>
        </p:spPr>
      </p:pic>
      <p:pic>
        <p:nvPicPr>
          <p:cNvPr id="14" name="image260.png" descr="New%20Clip%20art/running_book_pencil_800_clr_19738.png">
            <a:extLst>
              <a:ext uri="{FF2B5EF4-FFF2-40B4-BE49-F238E27FC236}">
                <a16:creationId xmlns:a16="http://schemas.microsoft.com/office/drawing/2014/main" id="{DD4D9B0F-5BC1-49F2-B567-D63F4E3E8077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066866" y="4576866"/>
            <a:ext cx="1010267" cy="1196904"/>
          </a:xfrm>
          <a:prstGeom prst="rect">
            <a:avLst/>
          </a:prstGeom>
          <a:ln/>
        </p:spPr>
      </p:pic>
      <p:pic>
        <p:nvPicPr>
          <p:cNvPr id="15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AF4ABDC9-3149-46EE-9719-81879CD04073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316549" y="5065996"/>
            <a:ext cx="1205141" cy="1200329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B40D1F-555A-47AF-8D85-3FBD0030328D}"/>
              </a:ext>
            </a:extLst>
          </p:cNvPr>
          <p:cNvSpPr/>
          <p:nvPr/>
        </p:nvSpPr>
        <p:spPr>
          <a:xfrm>
            <a:off x="1260034" y="5814170"/>
            <a:ext cx="709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KEY POINT: </a:t>
            </a:r>
            <a:r>
              <a:rPr lang="en-US" sz="1800" dirty="0">
                <a:solidFill>
                  <a:schemeClr val="tx1"/>
                </a:solidFill>
              </a:rPr>
              <a:t>Current accreditation system p</a:t>
            </a:r>
            <a:r>
              <a:rPr lang="en-US" sz="1800" dirty="0"/>
              <a:t>romotes INNOVATION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048E696-8436-894E-A6C9-20302EB85D0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9724D1-3272-F240-B1D4-9411523D836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6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C0CFEE-5462-41C8-ACE6-4EEF9790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8" y="1391452"/>
            <a:ext cx="2528249" cy="4126698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 Data Points</a:t>
            </a:r>
          </a:p>
        </p:txBody>
      </p:sp>
      <p:graphicFrame>
        <p:nvGraphicFramePr>
          <p:cNvPr id="6" name="Text Placeholder 1">
            <a:extLst>
              <a:ext uri="{FF2B5EF4-FFF2-40B4-BE49-F238E27FC236}">
                <a16:creationId xmlns:a16="http://schemas.microsoft.com/office/drawing/2014/main" id="{4BB63085-FE06-40C3-AA9E-AE77A13F1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269042"/>
              </p:ext>
            </p:extLst>
          </p:nvPr>
        </p:nvGraphicFramePr>
        <p:xfrm>
          <a:off x="690794" y="1788886"/>
          <a:ext cx="5405206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AD2E26AC-DD80-4CB1-B002-863435AD3B2F}"/>
              </a:ext>
            </a:extLst>
          </p:cNvPr>
          <p:cNvSpPr txBox="1">
            <a:spLocks/>
          </p:cNvSpPr>
          <p:nvPr/>
        </p:nvSpPr>
        <p:spPr>
          <a:xfrm>
            <a:off x="6421273" y="2312987"/>
            <a:ext cx="2751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Potential</a:t>
            </a:r>
          </a:p>
          <a:p>
            <a:r>
              <a:rPr lang="en-US" dirty="0"/>
              <a:t>Program Data </a:t>
            </a:r>
          </a:p>
          <a:p>
            <a:r>
              <a:rPr lang="en-US" dirty="0"/>
              <a:t>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95A7B-B639-439F-B8CC-F57F15C796C6}"/>
              </a:ext>
            </a:extLst>
          </p:cNvPr>
          <p:cNvSpPr txBox="1"/>
          <p:nvPr/>
        </p:nvSpPr>
        <p:spPr>
          <a:xfrm>
            <a:off x="5822848" y="5967980"/>
            <a:ext cx="300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*Data Points used for Accreditation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8DCAB2E-8614-744D-A702-315A17707FF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C384EA1-3A50-2043-8058-9963E7C975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9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7D3868-84AE-4920-BC59-7569403E1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6181224" cy="4286250"/>
          </a:xfrm>
        </p:spPr>
        <p:txBody>
          <a:bodyPr/>
          <a:lstStyle/>
          <a:p>
            <a:pPr marL="63500" indent="0">
              <a:buNone/>
            </a:pPr>
            <a:r>
              <a:rPr lang="en-US" sz="2400" dirty="0"/>
              <a:t>Data is reviewed annually include</a:t>
            </a:r>
            <a:r>
              <a:rPr lang="en-US" sz="2400" baseline="30000" dirty="0"/>
              <a:t>1</a:t>
            </a:r>
          </a:p>
          <a:p>
            <a:r>
              <a:rPr lang="en-US" sz="2000" dirty="0"/>
              <a:t>information about the program’s characteristics, </a:t>
            </a:r>
          </a:p>
          <a:p>
            <a:r>
              <a:rPr lang="en-US" sz="2000" dirty="0"/>
              <a:t>the clinical learning environment, </a:t>
            </a:r>
          </a:p>
          <a:p>
            <a:r>
              <a:rPr lang="en-US" sz="2000" dirty="0"/>
              <a:t>program and institutional leadership,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the opinions of faculty and residents through ACGME survey</a:t>
            </a:r>
            <a:r>
              <a:rPr lang="en-US" sz="2000" dirty="0"/>
              <a:t>, </a:t>
            </a:r>
          </a:p>
          <a:p>
            <a:r>
              <a:rPr lang="en-US" sz="2000" dirty="0"/>
              <a:t>resident clinical experience data, and </a:t>
            </a:r>
          </a:p>
          <a:p>
            <a:r>
              <a:rPr lang="en-US" sz="2000" dirty="0"/>
              <a:t>first-time pass rate data provided to the ACGM by the ABMS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972CF8-5435-4F72-8ABC-F005B39B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Data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6CA18-0077-4BBC-A04C-FB5A42BE1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B4F35-D390-4D01-AB57-D981FEA8DE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09874" y="754467"/>
            <a:ext cx="1762125" cy="4286250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2A4B1D-2772-4FCD-BEF6-5A47B4022300}"/>
              </a:ext>
            </a:extLst>
          </p:cNvPr>
          <p:cNvSpPr txBox="1"/>
          <p:nvPr/>
        </p:nvSpPr>
        <p:spPr>
          <a:xfrm>
            <a:off x="628650" y="5444536"/>
            <a:ext cx="778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Bryne L, Miller R, Nasca T. </a:t>
            </a:r>
            <a:r>
              <a:rPr lang="en-US" sz="1600" i="1" dirty="0"/>
              <a:t>Implementing the Next Accreditation System: Results of the 2014-2015 Annual Date Review</a:t>
            </a:r>
            <a:r>
              <a:rPr lang="en-US" sz="1600" dirty="0"/>
              <a:t>. JGME. February 2016.  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2322382-626F-E245-BE0E-2CB373FBEB9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414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5E3A0F-DB61-4ADF-A428-F8A6407F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83" y="671477"/>
            <a:ext cx="5605629" cy="994172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Rationale for Surveys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75518F4-BF05-4BDD-BE4A-8E2FE6C26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321" y="1665649"/>
            <a:ext cx="6767679" cy="3628695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marL="28575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programs meet the required compliance rates for each survey, reports are provided that aggregate their survey data to provide an </a:t>
            </a:r>
          </a:p>
          <a:p>
            <a:pPr marL="571500" indent="-285750"/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anonymous</a:t>
            </a:r>
          </a:p>
          <a:p>
            <a:pPr marL="571500" indent="-285750"/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comparative look at how the program compares against </a:t>
            </a:r>
          </a:p>
          <a:p>
            <a:pPr marL="1028700" lvl="1" indent="-28575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national, </a:t>
            </a:r>
          </a:p>
          <a:p>
            <a:pPr marL="1028700" lvl="1" indent="-28575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institutional, and </a:t>
            </a:r>
          </a:p>
          <a:p>
            <a:pPr marL="1028700" lvl="1" indent="-28575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specialty averages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0AD92-5BE9-4539-8F2F-F2B2C60ADA0A}"/>
              </a:ext>
            </a:extLst>
          </p:cNvPr>
          <p:cNvSpPr/>
          <p:nvPr/>
        </p:nvSpPr>
        <p:spPr>
          <a:xfrm>
            <a:off x="852321" y="5724195"/>
            <a:ext cx="7899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Source: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http://www.acgme.org/Data-Collection-Systems/Resident-Fellow-and-Faculty-Surveys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image521.png">
            <a:extLst>
              <a:ext uri="{FF2B5EF4-FFF2-40B4-BE49-F238E27FC236}">
                <a16:creationId xmlns:a16="http://schemas.microsoft.com/office/drawing/2014/main" id="{C18F8CBF-C222-4A08-853D-1144F659652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965878" y="4093899"/>
            <a:ext cx="2550084" cy="1712119"/>
          </a:xfrm>
          <a:prstGeom prst="rect">
            <a:avLst/>
          </a:prstGeom>
          <a:ln/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8A47642-4EE4-4F4A-8420-B3849219BDC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00314AB-425A-224F-A220-3C7B8D99A24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279477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20238</TotalTime>
  <Words>1476</Words>
  <Application>Microsoft Macintosh PowerPoint</Application>
  <PresentationFormat>On-screen Show (4:3)</PresentationFormat>
  <Paragraphs>312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Comic Sans MS</vt:lpstr>
      <vt:lpstr>Wingdings</vt:lpstr>
      <vt:lpstr>PME-2016</vt:lpstr>
      <vt:lpstr>Demystifying Resident and Faculty ACGME Survey</vt:lpstr>
      <vt:lpstr>Introducing Your Presenter…</vt:lpstr>
      <vt:lpstr>Learning Objectives</vt:lpstr>
      <vt:lpstr>Understanding  ACGME  Survey  Construction</vt:lpstr>
      <vt:lpstr>Purpose</vt:lpstr>
      <vt:lpstr>Accreditation System</vt:lpstr>
      <vt:lpstr>Program Data Points</vt:lpstr>
      <vt:lpstr>Annual Data Review</vt:lpstr>
      <vt:lpstr>Rationale for Surveys</vt:lpstr>
      <vt:lpstr>Content of Surveys</vt:lpstr>
      <vt:lpstr>Resident/Fellow Surveys</vt:lpstr>
      <vt:lpstr>Faculty Surveys</vt:lpstr>
      <vt:lpstr>Wellness Surveys</vt:lpstr>
      <vt:lpstr>ACGME Surveys “Best Practices”</vt:lpstr>
      <vt:lpstr>Before the Survey</vt:lpstr>
      <vt:lpstr>Activating the Survey</vt:lpstr>
      <vt:lpstr>During the Survey</vt:lpstr>
      <vt:lpstr>After the Survey</vt:lpstr>
      <vt:lpstr>Tracking/Trending  ACGME Survey Results</vt:lpstr>
      <vt:lpstr>Sample Trended Survey Data</vt:lpstr>
      <vt:lpstr>Disseminating Results</vt:lpstr>
      <vt:lpstr>Survey results should be shared with…</vt:lpstr>
      <vt:lpstr>Program  (trainees, faculty, staff)</vt:lpstr>
      <vt:lpstr>GMEC</vt:lpstr>
      <vt:lpstr>C-Suite </vt:lpstr>
      <vt:lpstr>Governing Board</vt:lpstr>
      <vt:lpstr>Others?</vt:lpstr>
      <vt:lpstr>Be careful when sharing with…</vt:lpstr>
      <vt:lpstr>Take Home Points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Resident and Faculty ACGME Survey</dc:title>
  <cp:lastModifiedBy>Microsoft Office User</cp:lastModifiedBy>
  <cp:revision>128</cp:revision>
  <cp:lastPrinted>2018-08-07T22:32:57Z</cp:lastPrinted>
  <dcterms:modified xsi:type="dcterms:W3CDTF">2018-08-14T14:37:05Z</dcterms:modified>
</cp:coreProperties>
</file>