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29"/>
  </p:normalViewPr>
  <p:slideViewPr>
    <p:cSldViewPr snapToGrid="0" snapToObjects="1">
      <p:cViewPr varScale="1">
        <p:scale>
          <a:sx n="110" d="100"/>
          <a:sy n="110" d="100"/>
        </p:scale>
        <p:origin x="1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5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4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4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1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2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4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5C02-55FE-8145-BD7F-B170E29FC1D8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1B7F-2424-E04C-B2E5-FEC93CDA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9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23D95-221C-8B40-9C5A-4D70F8A19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1B16F2-8420-FF4B-9B47-A076646566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650" y="209683"/>
            <a:ext cx="8739599" cy="3170124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62652B-6C04-5F45-8543-EE06944AF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99" y="3292032"/>
            <a:ext cx="89027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8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EFEEB-1C7A-6C49-81AE-349C76C1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3EC300-62DC-5440-A43E-7785D6119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94" y="512008"/>
            <a:ext cx="9036211" cy="5491335"/>
          </a:xfrm>
        </p:spPr>
      </p:pic>
    </p:spTree>
    <p:extLst>
      <p:ext uri="{BB962C8B-B14F-4D97-AF65-F5344CB8AC3E}">
        <p14:creationId xmlns:p14="http://schemas.microsoft.com/office/powerpoint/2010/main" val="402368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ED42212-FBEE-1240-AEF4-BB7728E89BFF}" vid="{5B8CFD46-3040-6A48-B029-1A6DF4C1BB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2018-08-23T19:11:29Z</dcterms:created>
  <dcterms:modified xsi:type="dcterms:W3CDTF">2018-08-23T19:20:16Z</dcterms:modified>
</cp:coreProperties>
</file>