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6432" r:id="rId4"/>
    <p:sldMasterId id="2147486423" r:id="rId5"/>
  </p:sldMasterIdLst>
  <p:notesMasterIdLst>
    <p:notesMasterId r:id="rId35"/>
  </p:notesMasterIdLst>
  <p:sldIdLst>
    <p:sldId id="398" r:id="rId6"/>
    <p:sldId id="256" r:id="rId7"/>
    <p:sldId id="401" r:id="rId8"/>
    <p:sldId id="325" r:id="rId9"/>
    <p:sldId id="336" r:id="rId10"/>
    <p:sldId id="329" r:id="rId11"/>
    <p:sldId id="337" r:id="rId12"/>
    <p:sldId id="353" r:id="rId13"/>
    <p:sldId id="331" r:id="rId14"/>
    <p:sldId id="272" r:id="rId15"/>
    <p:sldId id="342" r:id="rId16"/>
    <p:sldId id="257" r:id="rId17"/>
    <p:sldId id="338" r:id="rId18"/>
    <p:sldId id="327" r:id="rId19"/>
    <p:sldId id="345" r:id="rId20"/>
    <p:sldId id="346" r:id="rId21"/>
    <p:sldId id="347" r:id="rId22"/>
    <p:sldId id="349" r:id="rId23"/>
    <p:sldId id="350" r:id="rId24"/>
    <p:sldId id="354" r:id="rId25"/>
    <p:sldId id="352" r:id="rId26"/>
    <p:sldId id="339" r:id="rId27"/>
    <p:sldId id="340" r:id="rId28"/>
    <p:sldId id="343" r:id="rId29"/>
    <p:sldId id="348" r:id="rId30"/>
    <p:sldId id="355" r:id="rId31"/>
    <p:sldId id="356" r:id="rId32"/>
    <p:sldId id="459" r:id="rId33"/>
    <p:sldId id="322" r:id="rId34"/>
  </p:sldIdLst>
  <p:sldSz cx="9144000" cy="6858000" type="screen4x3"/>
  <p:notesSz cx="9388475" cy="71024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E75A33C4-7D20-4DBC-B4B6-5F73AD5E09E7}">
          <p14:sldIdLst>
            <p14:sldId id="398"/>
            <p14:sldId id="256"/>
            <p14:sldId id="401"/>
            <p14:sldId id="325"/>
          </p14:sldIdLst>
        </p14:section>
        <p14:section name="Program Building Blocks - Heather" id="{646E11CF-788B-469C-A6F8-1ED68EF1A452}">
          <p14:sldIdLst>
            <p14:sldId id="336"/>
            <p14:sldId id="329"/>
            <p14:sldId id="337"/>
            <p14:sldId id="353"/>
            <p14:sldId id="331"/>
            <p14:sldId id="272"/>
            <p14:sldId id="342"/>
            <p14:sldId id="257"/>
            <p14:sldId id="338"/>
            <p14:sldId id="327"/>
            <p14:sldId id="345"/>
            <p14:sldId id="346"/>
            <p14:sldId id="347"/>
            <p14:sldId id="349"/>
            <p14:sldId id="350"/>
            <p14:sldId id="354"/>
            <p14:sldId id="352"/>
            <p14:sldId id="339"/>
            <p14:sldId id="340"/>
            <p14:sldId id="343"/>
            <p14:sldId id="348"/>
            <p14:sldId id="355"/>
            <p14:sldId id="356"/>
            <p14:sldId id="459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9" autoAdjust="0"/>
    <p:restoredTop sz="80611" autoAdjust="0"/>
  </p:normalViewPr>
  <p:slideViewPr>
    <p:cSldViewPr snapToGrid="0">
      <p:cViewPr varScale="1">
        <p:scale>
          <a:sx n="83" d="100"/>
          <a:sy n="83" d="100"/>
        </p:scale>
        <p:origin x="2477" y="77"/>
      </p:cViewPr>
      <p:guideLst>
        <p:guide orient="horz" pos="2160"/>
        <p:guide pos="29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D640F0-12B9-4719-BBB8-8D9B8BEA064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C8836CD-DD00-46D1-9D03-E2090415154D}">
      <dgm:prSet/>
      <dgm:spPr/>
      <dgm:t>
        <a:bodyPr/>
        <a:lstStyle/>
        <a:p>
          <a:r>
            <a:rPr lang="en-US" b="0" i="0"/>
            <a:t>Specific</a:t>
          </a:r>
          <a:endParaRPr lang="en-US"/>
        </a:p>
      </dgm:t>
    </dgm:pt>
    <dgm:pt modelId="{D21202EA-BD55-4AC1-8339-56E280B36B9D}" type="parTrans" cxnId="{61AABBB1-1F29-4431-902E-B3C8E5331097}">
      <dgm:prSet/>
      <dgm:spPr/>
      <dgm:t>
        <a:bodyPr/>
        <a:lstStyle/>
        <a:p>
          <a:endParaRPr lang="en-US"/>
        </a:p>
      </dgm:t>
    </dgm:pt>
    <dgm:pt modelId="{22B818FD-1350-4044-B552-29B9A8BDE109}" type="sibTrans" cxnId="{61AABBB1-1F29-4431-902E-B3C8E5331097}">
      <dgm:prSet/>
      <dgm:spPr/>
      <dgm:t>
        <a:bodyPr/>
        <a:lstStyle/>
        <a:p>
          <a:endParaRPr lang="en-US"/>
        </a:p>
      </dgm:t>
    </dgm:pt>
    <dgm:pt modelId="{2CA21249-0B52-44F5-AAB9-25030430C329}">
      <dgm:prSet/>
      <dgm:spPr/>
      <dgm:t>
        <a:bodyPr/>
        <a:lstStyle/>
        <a:p>
          <a:r>
            <a:rPr lang="en-US" b="0" i="0"/>
            <a:t>Positive</a:t>
          </a:r>
          <a:endParaRPr lang="en-US"/>
        </a:p>
      </dgm:t>
    </dgm:pt>
    <dgm:pt modelId="{F664553B-BC90-4736-8421-8AC3E5C07BAD}" type="parTrans" cxnId="{F5BCBCC5-56F5-4883-8A54-617BE54AE3D1}">
      <dgm:prSet/>
      <dgm:spPr/>
      <dgm:t>
        <a:bodyPr/>
        <a:lstStyle/>
        <a:p>
          <a:endParaRPr lang="en-US"/>
        </a:p>
      </dgm:t>
    </dgm:pt>
    <dgm:pt modelId="{C3B631CA-E8FA-474C-916C-7EABCB6DB93E}" type="sibTrans" cxnId="{F5BCBCC5-56F5-4883-8A54-617BE54AE3D1}">
      <dgm:prSet/>
      <dgm:spPr/>
      <dgm:t>
        <a:bodyPr/>
        <a:lstStyle/>
        <a:p>
          <a:endParaRPr lang="en-US"/>
        </a:p>
      </dgm:t>
    </dgm:pt>
    <dgm:pt modelId="{52EE4534-824E-4A02-8EE5-C3F03FB75BB6}">
      <dgm:prSet/>
      <dgm:spPr/>
      <dgm:t>
        <a:bodyPr/>
        <a:lstStyle/>
        <a:p>
          <a:r>
            <a:rPr lang="en-US" b="0" i="0"/>
            <a:t>Useful</a:t>
          </a:r>
          <a:endParaRPr lang="en-US"/>
        </a:p>
      </dgm:t>
    </dgm:pt>
    <dgm:pt modelId="{3F2C3AB8-4ACD-4D97-BE10-EB443D6640C9}" type="parTrans" cxnId="{2715275E-F14A-4B6D-992C-2C68EA96972D}">
      <dgm:prSet/>
      <dgm:spPr/>
      <dgm:t>
        <a:bodyPr/>
        <a:lstStyle/>
        <a:p>
          <a:endParaRPr lang="en-US"/>
        </a:p>
      </dgm:t>
    </dgm:pt>
    <dgm:pt modelId="{3EA642C4-48B4-4E64-B8D2-16883CF47955}" type="sibTrans" cxnId="{2715275E-F14A-4B6D-992C-2C68EA96972D}">
      <dgm:prSet/>
      <dgm:spPr/>
      <dgm:t>
        <a:bodyPr/>
        <a:lstStyle/>
        <a:p>
          <a:endParaRPr lang="en-US"/>
        </a:p>
      </dgm:t>
    </dgm:pt>
    <dgm:pt modelId="{F98DDFB7-3C4B-451F-886D-16A77FA0CA61}">
      <dgm:prSet/>
      <dgm:spPr/>
      <dgm:t>
        <a:bodyPr/>
        <a:lstStyle/>
        <a:p>
          <a:r>
            <a:rPr lang="en-US" b="0" i="0"/>
            <a:t>Right amount</a:t>
          </a:r>
          <a:endParaRPr lang="en-US"/>
        </a:p>
      </dgm:t>
    </dgm:pt>
    <dgm:pt modelId="{DDAFCB8C-96AF-4060-B5B5-A25AAE9318B4}" type="parTrans" cxnId="{7048E625-2915-4B2B-8577-1DDD50C7FCF2}">
      <dgm:prSet/>
      <dgm:spPr/>
      <dgm:t>
        <a:bodyPr/>
        <a:lstStyle/>
        <a:p>
          <a:endParaRPr lang="en-US"/>
        </a:p>
      </dgm:t>
    </dgm:pt>
    <dgm:pt modelId="{282C1405-0D3E-4741-A467-8C3430DDD99E}" type="sibTrans" cxnId="{7048E625-2915-4B2B-8577-1DDD50C7FCF2}">
      <dgm:prSet/>
      <dgm:spPr/>
      <dgm:t>
        <a:bodyPr/>
        <a:lstStyle/>
        <a:p>
          <a:endParaRPr lang="en-US"/>
        </a:p>
      </dgm:t>
    </dgm:pt>
    <dgm:pt modelId="{8E03C2E0-9747-4618-BF61-8ED59340DD0D}">
      <dgm:prSet/>
      <dgm:spPr/>
      <dgm:t>
        <a:bodyPr/>
        <a:lstStyle/>
        <a:p>
          <a:r>
            <a:rPr lang="en-US" b="0" i="0"/>
            <a:t>Given privately</a:t>
          </a:r>
          <a:endParaRPr lang="en-US"/>
        </a:p>
      </dgm:t>
    </dgm:pt>
    <dgm:pt modelId="{6B823A79-70E3-477A-9B7B-3A1F0C3F061C}" type="parTrans" cxnId="{C9C2375E-E2C0-4F6A-B9D0-4B994CD834E8}">
      <dgm:prSet/>
      <dgm:spPr/>
      <dgm:t>
        <a:bodyPr/>
        <a:lstStyle/>
        <a:p>
          <a:endParaRPr lang="en-US"/>
        </a:p>
      </dgm:t>
    </dgm:pt>
    <dgm:pt modelId="{95ABBA14-E1DE-4BD6-9ACE-8CC50A93A361}" type="sibTrans" cxnId="{C9C2375E-E2C0-4F6A-B9D0-4B994CD834E8}">
      <dgm:prSet/>
      <dgm:spPr/>
      <dgm:t>
        <a:bodyPr/>
        <a:lstStyle/>
        <a:p>
          <a:endParaRPr lang="en-US"/>
        </a:p>
      </dgm:t>
    </dgm:pt>
    <dgm:pt modelId="{762FD89F-139E-496A-BC87-6023F0C9ED56}">
      <dgm:prSet/>
      <dgm:spPr/>
      <dgm:t>
        <a:bodyPr/>
        <a:lstStyle/>
        <a:p>
          <a:r>
            <a:rPr lang="en-US" b="0" i="0"/>
            <a:t>Based on first-hand observation</a:t>
          </a:r>
          <a:endParaRPr lang="en-US"/>
        </a:p>
      </dgm:t>
    </dgm:pt>
    <dgm:pt modelId="{77200063-118C-491B-835F-5D55EA633C36}" type="parTrans" cxnId="{C5283F7F-0153-475E-BCAB-15C62F0FC6FF}">
      <dgm:prSet/>
      <dgm:spPr/>
      <dgm:t>
        <a:bodyPr/>
        <a:lstStyle/>
        <a:p>
          <a:endParaRPr lang="en-US"/>
        </a:p>
      </dgm:t>
    </dgm:pt>
    <dgm:pt modelId="{15CF426C-F814-4662-AF08-7EF709B55552}" type="sibTrans" cxnId="{C5283F7F-0153-475E-BCAB-15C62F0FC6FF}">
      <dgm:prSet/>
      <dgm:spPr/>
      <dgm:t>
        <a:bodyPr/>
        <a:lstStyle/>
        <a:p>
          <a:endParaRPr lang="en-US"/>
        </a:p>
      </dgm:t>
    </dgm:pt>
    <dgm:pt modelId="{126BEF77-5EFA-4FA4-B916-08420E71D651}">
      <dgm:prSet/>
      <dgm:spPr/>
      <dgm:t>
        <a:bodyPr/>
        <a:lstStyle/>
        <a:p>
          <a:r>
            <a:rPr lang="en-US" b="0" i="0"/>
            <a:t>Fair</a:t>
          </a:r>
          <a:endParaRPr lang="en-US"/>
        </a:p>
      </dgm:t>
    </dgm:pt>
    <dgm:pt modelId="{4CC651C9-54DF-46C8-B3A8-1E86B9DDD8B7}" type="parTrans" cxnId="{482E9C43-3B8B-4B0E-8A03-61AFB26025D5}">
      <dgm:prSet/>
      <dgm:spPr/>
      <dgm:t>
        <a:bodyPr/>
        <a:lstStyle/>
        <a:p>
          <a:endParaRPr lang="en-US"/>
        </a:p>
      </dgm:t>
    </dgm:pt>
    <dgm:pt modelId="{0D96C8D2-DCFC-454F-A79B-EE8966A877A1}" type="sibTrans" cxnId="{482E9C43-3B8B-4B0E-8A03-61AFB26025D5}">
      <dgm:prSet/>
      <dgm:spPr/>
      <dgm:t>
        <a:bodyPr/>
        <a:lstStyle/>
        <a:p>
          <a:endParaRPr lang="en-US"/>
        </a:p>
      </dgm:t>
    </dgm:pt>
    <dgm:pt modelId="{310BA8ED-B73A-490C-B052-8519379AE3C0}">
      <dgm:prSet/>
      <dgm:spPr/>
      <dgm:t>
        <a:bodyPr/>
        <a:lstStyle/>
        <a:p>
          <a:r>
            <a:rPr lang="en-US" b="0" i="0"/>
            <a:t>Timely</a:t>
          </a:r>
          <a:endParaRPr lang="en-US"/>
        </a:p>
      </dgm:t>
    </dgm:pt>
    <dgm:pt modelId="{F963126D-5E42-404C-8B19-605027CF8340}" type="parTrans" cxnId="{4A863BD7-F0B4-42F1-9FF3-079B4610D11B}">
      <dgm:prSet/>
      <dgm:spPr/>
      <dgm:t>
        <a:bodyPr/>
        <a:lstStyle/>
        <a:p>
          <a:endParaRPr lang="en-US"/>
        </a:p>
      </dgm:t>
    </dgm:pt>
    <dgm:pt modelId="{403A0317-D253-48BC-A941-268B22ACAC64}" type="sibTrans" cxnId="{4A863BD7-F0B4-42F1-9FF3-079B4610D11B}">
      <dgm:prSet/>
      <dgm:spPr/>
      <dgm:t>
        <a:bodyPr/>
        <a:lstStyle/>
        <a:p>
          <a:endParaRPr lang="en-US"/>
        </a:p>
      </dgm:t>
    </dgm:pt>
    <dgm:pt modelId="{8D0CBB54-5336-4041-B57D-70ED156F72EF}">
      <dgm:prSet/>
      <dgm:spPr/>
      <dgm:t>
        <a:bodyPr/>
        <a:lstStyle/>
        <a:p>
          <a:r>
            <a:rPr lang="en-US" b="0" i="0"/>
            <a:t>Focus on behavior</a:t>
          </a:r>
          <a:endParaRPr lang="en-US"/>
        </a:p>
      </dgm:t>
    </dgm:pt>
    <dgm:pt modelId="{A921B27A-CDD0-4B03-AEBD-D6045342BA72}" type="parTrans" cxnId="{5AEAB256-489B-4CFF-9D01-F7B6647748F2}">
      <dgm:prSet/>
      <dgm:spPr/>
      <dgm:t>
        <a:bodyPr/>
        <a:lstStyle/>
        <a:p>
          <a:endParaRPr lang="en-US"/>
        </a:p>
      </dgm:t>
    </dgm:pt>
    <dgm:pt modelId="{2E65B345-3FDA-49B4-91AA-34879D156B31}" type="sibTrans" cxnId="{5AEAB256-489B-4CFF-9D01-F7B6647748F2}">
      <dgm:prSet/>
      <dgm:spPr/>
      <dgm:t>
        <a:bodyPr/>
        <a:lstStyle/>
        <a:p>
          <a:endParaRPr lang="en-US"/>
        </a:p>
      </dgm:t>
    </dgm:pt>
    <dgm:pt modelId="{39B0A307-CDD9-4639-808D-EB22051111B9}">
      <dgm:prSet/>
      <dgm:spPr/>
      <dgm:t>
        <a:bodyPr/>
        <a:lstStyle/>
        <a:p>
          <a:r>
            <a:rPr lang="en-US" b="0" i="0"/>
            <a:t>Actionable	</a:t>
          </a:r>
          <a:endParaRPr lang="en-US"/>
        </a:p>
      </dgm:t>
    </dgm:pt>
    <dgm:pt modelId="{64220C36-4750-47E5-978B-1D641BCCC9DE}" type="parTrans" cxnId="{5F2F328B-2D9D-462B-97A1-473AA39F158F}">
      <dgm:prSet/>
      <dgm:spPr/>
      <dgm:t>
        <a:bodyPr/>
        <a:lstStyle/>
        <a:p>
          <a:endParaRPr lang="en-US"/>
        </a:p>
      </dgm:t>
    </dgm:pt>
    <dgm:pt modelId="{05600016-1C65-4BEE-A73E-7E4B7312082D}" type="sibTrans" cxnId="{5F2F328B-2D9D-462B-97A1-473AA39F158F}">
      <dgm:prSet/>
      <dgm:spPr/>
      <dgm:t>
        <a:bodyPr/>
        <a:lstStyle/>
        <a:p>
          <a:endParaRPr lang="en-US"/>
        </a:p>
      </dgm:t>
    </dgm:pt>
    <dgm:pt modelId="{33836E2F-585B-4281-9A70-269CD81C1DFC}" type="pres">
      <dgm:prSet presAssocID="{D6D640F0-12B9-4719-BBB8-8D9B8BEA0644}" presName="vert0" presStyleCnt="0">
        <dgm:presLayoutVars>
          <dgm:dir/>
          <dgm:animOne val="branch"/>
          <dgm:animLvl val="lvl"/>
        </dgm:presLayoutVars>
      </dgm:prSet>
      <dgm:spPr/>
    </dgm:pt>
    <dgm:pt modelId="{FB1B1CAD-8DEC-4C99-9AB4-A0231ACCAA93}" type="pres">
      <dgm:prSet presAssocID="{6C8836CD-DD00-46D1-9D03-E2090415154D}" presName="thickLine" presStyleLbl="alignNode1" presStyleIdx="0" presStyleCnt="10"/>
      <dgm:spPr/>
    </dgm:pt>
    <dgm:pt modelId="{39DD0E7A-4A7B-4A54-8987-7CCB225C8035}" type="pres">
      <dgm:prSet presAssocID="{6C8836CD-DD00-46D1-9D03-E2090415154D}" presName="horz1" presStyleCnt="0"/>
      <dgm:spPr/>
    </dgm:pt>
    <dgm:pt modelId="{CF8EB3FE-AF82-40D5-B980-C4E2845EED75}" type="pres">
      <dgm:prSet presAssocID="{6C8836CD-DD00-46D1-9D03-E2090415154D}" presName="tx1" presStyleLbl="revTx" presStyleIdx="0" presStyleCnt="10"/>
      <dgm:spPr/>
    </dgm:pt>
    <dgm:pt modelId="{E006152D-92EE-47F2-B494-CEAB85444473}" type="pres">
      <dgm:prSet presAssocID="{6C8836CD-DD00-46D1-9D03-E2090415154D}" presName="vert1" presStyleCnt="0"/>
      <dgm:spPr/>
    </dgm:pt>
    <dgm:pt modelId="{99BD5060-A95B-4BFF-9C6E-3B4D91BF969F}" type="pres">
      <dgm:prSet presAssocID="{2CA21249-0B52-44F5-AAB9-25030430C329}" presName="thickLine" presStyleLbl="alignNode1" presStyleIdx="1" presStyleCnt="10"/>
      <dgm:spPr/>
    </dgm:pt>
    <dgm:pt modelId="{22D45DC0-5A7E-4822-8A63-917CDEE235E1}" type="pres">
      <dgm:prSet presAssocID="{2CA21249-0B52-44F5-AAB9-25030430C329}" presName="horz1" presStyleCnt="0"/>
      <dgm:spPr/>
    </dgm:pt>
    <dgm:pt modelId="{1463BF53-DD11-4D0F-ABD6-6903708734EE}" type="pres">
      <dgm:prSet presAssocID="{2CA21249-0B52-44F5-AAB9-25030430C329}" presName="tx1" presStyleLbl="revTx" presStyleIdx="1" presStyleCnt="10"/>
      <dgm:spPr/>
    </dgm:pt>
    <dgm:pt modelId="{60AB7731-B3DB-4F60-A483-0AA902C36745}" type="pres">
      <dgm:prSet presAssocID="{2CA21249-0B52-44F5-AAB9-25030430C329}" presName="vert1" presStyleCnt="0"/>
      <dgm:spPr/>
    </dgm:pt>
    <dgm:pt modelId="{577CD6F4-F384-4693-8B22-B33F0544EC05}" type="pres">
      <dgm:prSet presAssocID="{52EE4534-824E-4A02-8EE5-C3F03FB75BB6}" presName="thickLine" presStyleLbl="alignNode1" presStyleIdx="2" presStyleCnt="10"/>
      <dgm:spPr/>
    </dgm:pt>
    <dgm:pt modelId="{9046539B-7EA0-4780-84C7-9917E5F42E4D}" type="pres">
      <dgm:prSet presAssocID="{52EE4534-824E-4A02-8EE5-C3F03FB75BB6}" presName="horz1" presStyleCnt="0"/>
      <dgm:spPr/>
    </dgm:pt>
    <dgm:pt modelId="{FD2F5EA1-1328-4124-B373-E3CA3F513C01}" type="pres">
      <dgm:prSet presAssocID="{52EE4534-824E-4A02-8EE5-C3F03FB75BB6}" presName="tx1" presStyleLbl="revTx" presStyleIdx="2" presStyleCnt="10"/>
      <dgm:spPr/>
    </dgm:pt>
    <dgm:pt modelId="{A3AD6747-44C0-41FE-AEB0-78492784EB86}" type="pres">
      <dgm:prSet presAssocID="{52EE4534-824E-4A02-8EE5-C3F03FB75BB6}" presName="vert1" presStyleCnt="0"/>
      <dgm:spPr/>
    </dgm:pt>
    <dgm:pt modelId="{3C8A6B0D-D0C0-4BA3-9230-1C93DF4F8C98}" type="pres">
      <dgm:prSet presAssocID="{F98DDFB7-3C4B-451F-886D-16A77FA0CA61}" presName="thickLine" presStyleLbl="alignNode1" presStyleIdx="3" presStyleCnt="10"/>
      <dgm:spPr/>
    </dgm:pt>
    <dgm:pt modelId="{02BE78EC-B0B9-4629-8531-5B899C7005B3}" type="pres">
      <dgm:prSet presAssocID="{F98DDFB7-3C4B-451F-886D-16A77FA0CA61}" presName="horz1" presStyleCnt="0"/>
      <dgm:spPr/>
    </dgm:pt>
    <dgm:pt modelId="{E2B66CA5-70E9-456C-906E-008E56ECCB35}" type="pres">
      <dgm:prSet presAssocID="{F98DDFB7-3C4B-451F-886D-16A77FA0CA61}" presName="tx1" presStyleLbl="revTx" presStyleIdx="3" presStyleCnt="10"/>
      <dgm:spPr/>
    </dgm:pt>
    <dgm:pt modelId="{12A35F13-2BB0-4930-83B0-41EBFCBFE3E6}" type="pres">
      <dgm:prSet presAssocID="{F98DDFB7-3C4B-451F-886D-16A77FA0CA61}" presName="vert1" presStyleCnt="0"/>
      <dgm:spPr/>
    </dgm:pt>
    <dgm:pt modelId="{57B216E0-EA53-40D6-91F8-BB99A0E5BB23}" type="pres">
      <dgm:prSet presAssocID="{8E03C2E0-9747-4618-BF61-8ED59340DD0D}" presName="thickLine" presStyleLbl="alignNode1" presStyleIdx="4" presStyleCnt="10"/>
      <dgm:spPr/>
    </dgm:pt>
    <dgm:pt modelId="{E4320BB5-9E0E-4B0C-9AAD-932DFA80AB31}" type="pres">
      <dgm:prSet presAssocID="{8E03C2E0-9747-4618-BF61-8ED59340DD0D}" presName="horz1" presStyleCnt="0"/>
      <dgm:spPr/>
    </dgm:pt>
    <dgm:pt modelId="{3DC5C6CA-7D4F-48BC-A57E-1BDC0236A5F7}" type="pres">
      <dgm:prSet presAssocID="{8E03C2E0-9747-4618-BF61-8ED59340DD0D}" presName="tx1" presStyleLbl="revTx" presStyleIdx="4" presStyleCnt="10"/>
      <dgm:spPr/>
    </dgm:pt>
    <dgm:pt modelId="{8F9FB41F-9E8C-4900-A5A2-A492B737CEBC}" type="pres">
      <dgm:prSet presAssocID="{8E03C2E0-9747-4618-BF61-8ED59340DD0D}" presName="vert1" presStyleCnt="0"/>
      <dgm:spPr/>
    </dgm:pt>
    <dgm:pt modelId="{D2508064-F752-435F-B151-3A0B240A0D97}" type="pres">
      <dgm:prSet presAssocID="{762FD89F-139E-496A-BC87-6023F0C9ED56}" presName="thickLine" presStyleLbl="alignNode1" presStyleIdx="5" presStyleCnt="10"/>
      <dgm:spPr/>
    </dgm:pt>
    <dgm:pt modelId="{FF282130-7140-464C-80D2-9ED40A345826}" type="pres">
      <dgm:prSet presAssocID="{762FD89F-139E-496A-BC87-6023F0C9ED56}" presName="horz1" presStyleCnt="0"/>
      <dgm:spPr/>
    </dgm:pt>
    <dgm:pt modelId="{48F796E7-8521-4254-9632-900E5466ADE1}" type="pres">
      <dgm:prSet presAssocID="{762FD89F-139E-496A-BC87-6023F0C9ED56}" presName="tx1" presStyleLbl="revTx" presStyleIdx="5" presStyleCnt="10"/>
      <dgm:spPr/>
    </dgm:pt>
    <dgm:pt modelId="{DCFE1777-E227-4712-827F-DBAF7313E143}" type="pres">
      <dgm:prSet presAssocID="{762FD89F-139E-496A-BC87-6023F0C9ED56}" presName="vert1" presStyleCnt="0"/>
      <dgm:spPr/>
    </dgm:pt>
    <dgm:pt modelId="{532410F0-FA07-4DAA-B14B-AD90B17FED20}" type="pres">
      <dgm:prSet presAssocID="{126BEF77-5EFA-4FA4-B916-08420E71D651}" presName="thickLine" presStyleLbl="alignNode1" presStyleIdx="6" presStyleCnt="10"/>
      <dgm:spPr/>
    </dgm:pt>
    <dgm:pt modelId="{69B5B199-CDA8-4408-8D14-0BF592E153CA}" type="pres">
      <dgm:prSet presAssocID="{126BEF77-5EFA-4FA4-B916-08420E71D651}" presName="horz1" presStyleCnt="0"/>
      <dgm:spPr/>
    </dgm:pt>
    <dgm:pt modelId="{AB846AB3-8C3F-4EFD-B7A1-4CF376EE0684}" type="pres">
      <dgm:prSet presAssocID="{126BEF77-5EFA-4FA4-B916-08420E71D651}" presName="tx1" presStyleLbl="revTx" presStyleIdx="6" presStyleCnt="10"/>
      <dgm:spPr/>
    </dgm:pt>
    <dgm:pt modelId="{7D277B00-497A-4238-B80E-59B535976212}" type="pres">
      <dgm:prSet presAssocID="{126BEF77-5EFA-4FA4-B916-08420E71D651}" presName="vert1" presStyleCnt="0"/>
      <dgm:spPr/>
    </dgm:pt>
    <dgm:pt modelId="{36F0574B-DD3B-48BE-A144-A448A49C0450}" type="pres">
      <dgm:prSet presAssocID="{310BA8ED-B73A-490C-B052-8519379AE3C0}" presName="thickLine" presStyleLbl="alignNode1" presStyleIdx="7" presStyleCnt="10"/>
      <dgm:spPr/>
    </dgm:pt>
    <dgm:pt modelId="{4D6CF500-24C1-4D22-AE10-4BD7088D5B60}" type="pres">
      <dgm:prSet presAssocID="{310BA8ED-B73A-490C-B052-8519379AE3C0}" presName="horz1" presStyleCnt="0"/>
      <dgm:spPr/>
    </dgm:pt>
    <dgm:pt modelId="{1D7CB1FA-48B5-4A0A-A793-C46316682975}" type="pres">
      <dgm:prSet presAssocID="{310BA8ED-B73A-490C-B052-8519379AE3C0}" presName="tx1" presStyleLbl="revTx" presStyleIdx="7" presStyleCnt="10"/>
      <dgm:spPr/>
    </dgm:pt>
    <dgm:pt modelId="{6D4A41A2-B5B4-4BEE-9077-EEBBE4142261}" type="pres">
      <dgm:prSet presAssocID="{310BA8ED-B73A-490C-B052-8519379AE3C0}" presName="vert1" presStyleCnt="0"/>
      <dgm:spPr/>
    </dgm:pt>
    <dgm:pt modelId="{A42D9602-DF2A-4F67-BC3E-2C44D5E048E6}" type="pres">
      <dgm:prSet presAssocID="{8D0CBB54-5336-4041-B57D-70ED156F72EF}" presName="thickLine" presStyleLbl="alignNode1" presStyleIdx="8" presStyleCnt="10"/>
      <dgm:spPr/>
    </dgm:pt>
    <dgm:pt modelId="{2AEAACB7-5DD1-40D9-9EF9-5435067A8EEC}" type="pres">
      <dgm:prSet presAssocID="{8D0CBB54-5336-4041-B57D-70ED156F72EF}" presName="horz1" presStyleCnt="0"/>
      <dgm:spPr/>
    </dgm:pt>
    <dgm:pt modelId="{768C97E3-C0C8-4C88-AC8F-05B8FF491E1B}" type="pres">
      <dgm:prSet presAssocID="{8D0CBB54-5336-4041-B57D-70ED156F72EF}" presName="tx1" presStyleLbl="revTx" presStyleIdx="8" presStyleCnt="10"/>
      <dgm:spPr/>
    </dgm:pt>
    <dgm:pt modelId="{CB9EF3FE-F299-4002-B105-0D5E5AAC2CC5}" type="pres">
      <dgm:prSet presAssocID="{8D0CBB54-5336-4041-B57D-70ED156F72EF}" presName="vert1" presStyleCnt="0"/>
      <dgm:spPr/>
    </dgm:pt>
    <dgm:pt modelId="{FB2CA5D9-5D0D-49E2-B08F-309FFBBEE7CA}" type="pres">
      <dgm:prSet presAssocID="{39B0A307-CDD9-4639-808D-EB22051111B9}" presName="thickLine" presStyleLbl="alignNode1" presStyleIdx="9" presStyleCnt="10"/>
      <dgm:spPr/>
    </dgm:pt>
    <dgm:pt modelId="{485DBE80-6AFF-4761-878A-348DABB1CA7D}" type="pres">
      <dgm:prSet presAssocID="{39B0A307-CDD9-4639-808D-EB22051111B9}" presName="horz1" presStyleCnt="0"/>
      <dgm:spPr/>
    </dgm:pt>
    <dgm:pt modelId="{DE408623-AFE8-4325-8355-E599AB3B312F}" type="pres">
      <dgm:prSet presAssocID="{39B0A307-CDD9-4639-808D-EB22051111B9}" presName="tx1" presStyleLbl="revTx" presStyleIdx="9" presStyleCnt="10"/>
      <dgm:spPr/>
    </dgm:pt>
    <dgm:pt modelId="{741DD1AB-7233-4F40-AB5A-966FC8567568}" type="pres">
      <dgm:prSet presAssocID="{39B0A307-CDD9-4639-808D-EB22051111B9}" presName="vert1" presStyleCnt="0"/>
      <dgm:spPr/>
    </dgm:pt>
  </dgm:ptLst>
  <dgm:cxnLst>
    <dgm:cxn modelId="{14C2C715-7A8E-48DD-BB37-3897EFC25CD4}" type="presOf" srcId="{52EE4534-824E-4A02-8EE5-C3F03FB75BB6}" destId="{FD2F5EA1-1328-4124-B373-E3CA3F513C01}" srcOrd="0" destOrd="0" presId="urn:microsoft.com/office/officeart/2008/layout/LinedList"/>
    <dgm:cxn modelId="{79F67722-53FF-40F2-B32C-2360B4C24585}" type="presOf" srcId="{39B0A307-CDD9-4639-808D-EB22051111B9}" destId="{DE408623-AFE8-4325-8355-E599AB3B312F}" srcOrd="0" destOrd="0" presId="urn:microsoft.com/office/officeart/2008/layout/LinedList"/>
    <dgm:cxn modelId="{7048E625-2915-4B2B-8577-1DDD50C7FCF2}" srcId="{D6D640F0-12B9-4719-BBB8-8D9B8BEA0644}" destId="{F98DDFB7-3C4B-451F-886D-16A77FA0CA61}" srcOrd="3" destOrd="0" parTransId="{DDAFCB8C-96AF-4060-B5B5-A25AAE9318B4}" sibTransId="{282C1405-0D3E-4741-A467-8C3430DDD99E}"/>
    <dgm:cxn modelId="{C84E082E-A891-44AF-B993-B97884B12492}" type="presOf" srcId="{8E03C2E0-9747-4618-BF61-8ED59340DD0D}" destId="{3DC5C6CA-7D4F-48BC-A57E-1BDC0236A5F7}" srcOrd="0" destOrd="0" presId="urn:microsoft.com/office/officeart/2008/layout/LinedList"/>
    <dgm:cxn modelId="{2715275E-F14A-4B6D-992C-2C68EA96972D}" srcId="{D6D640F0-12B9-4719-BBB8-8D9B8BEA0644}" destId="{52EE4534-824E-4A02-8EE5-C3F03FB75BB6}" srcOrd="2" destOrd="0" parTransId="{3F2C3AB8-4ACD-4D97-BE10-EB443D6640C9}" sibTransId="{3EA642C4-48B4-4E64-B8D2-16883CF47955}"/>
    <dgm:cxn modelId="{C9C2375E-E2C0-4F6A-B9D0-4B994CD834E8}" srcId="{D6D640F0-12B9-4719-BBB8-8D9B8BEA0644}" destId="{8E03C2E0-9747-4618-BF61-8ED59340DD0D}" srcOrd="4" destOrd="0" parTransId="{6B823A79-70E3-477A-9B7B-3A1F0C3F061C}" sibTransId="{95ABBA14-E1DE-4BD6-9ACE-8CC50A93A361}"/>
    <dgm:cxn modelId="{C12AE560-522A-4E49-9F0F-FD51D2905F0A}" type="presOf" srcId="{310BA8ED-B73A-490C-B052-8519379AE3C0}" destId="{1D7CB1FA-48B5-4A0A-A793-C46316682975}" srcOrd="0" destOrd="0" presId="urn:microsoft.com/office/officeart/2008/layout/LinedList"/>
    <dgm:cxn modelId="{37016C61-5003-4824-997C-36B10E50DFDE}" type="presOf" srcId="{F98DDFB7-3C4B-451F-886D-16A77FA0CA61}" destId="{E2B66CA5-70E9-456C-906E-008E56ECCB35}" srcOrd="0" destOrd="0" presId="urn:microsoft.com/office/officeart/2008/layout/LinedList"/>
    <dgm:cxn modelId="{482E9C43-3B8B-4B0E-8A03-61AFB26025D5}" srcId="{D6D640F0-12B9-4719-BBB8-8D9B8BEA0644}" destId="{126BEF77-5EFA-4FA4-B916-08420E71D651}" srcOrd="6" destOrd="0" parTransId="{4CC651C9-54DF-46C8-B3A8-1E86B9DDD8B7}" sibTransId="{0D96C8D2-DCFC-454F-A79B-EE8966A877A1}"/>
    <dgm:cxn modelId="{0239E867-B687-4EA5-ABCD-EAD45DEE2852}" type="presOf" srcId="{2CA21249-0B52-44F5-AAB9-25030430C329}" destId="{1463BF53-DD11-4D0F-ABD6-6903708734EE}" srcOrd="0" destOrd="0" presId="urn:microsoft.com/office/officeart/2008/layout/LinedList"/>
    <dgm:cxn modelId="{DEC9F66C-6F36-419D-B577-908FF77C7B29}" type="presOf" srcId="{D6D640F0-12B9-4719-BBB8-8D9B8BEA0644}" destId="{33836E2F-585B-4281-9A70-269CD81C1DFC}" srcOrd="0" destOrd="0" presId="urn:microsoft.com/office/officeart/2008/layout/LinedList"/>
    <dgm:cxn modelId="{AA949B6F-E014-4C0C-9C62-2C1C41959719}" type="presOf" srcId="{762FD89F-139E-496A-BC87-6023F0C9ED56}" destId="{48F796E7-8521-4254-9632-900E5466ADE1}" srcOrd="0" destOrd="0" presId="urn:microsoft.com/office/officeart/2008/layout/LinedList"/>
    <dgm:cxn modelId="{5AEAB256-489B-4CFF-9D01-F7B6647748F2}" srcId="{D6D640F0-12B9-4719-BBB8-8D9B8BEA0644}" destId="{8D0CBB54-5336-4041-B57D-70ED156F72EF}" srcOrd="8" destOrd="0" parTransId="{A921B27A-CDD0-4B03-AEBD-D6045342BA72}" sibTransId="{2E65B345-3FDA-49B4-91AA-34879D156B31}"/>
    <dgm:cxn modelId="{C5283F7F-0153-475E-BCAB-15C62F0FC6FF}" srcId="{D6D640F0-12B9-4719-BBB8-8D9B8BEA0644}" destId="{762FD89F-139E-496A-BC87-6023F0C9ED56}" srcOrd="5" destOrd="0" parTransId="{77200063-118C-491B-835F-5D55EA633C36}" sibTransId="{15CF426C-F814-4662-AF08-7EF709B55552}"/>
    <dgm:cxn modelId="{9EB3BB80-D9EA-4D40-9EC4-F6BAB6E0B606}" type="presOf" srcId="{6C8836CD-DD00-46D1-9D03-E2090415154D}" destId="{CF8EB3FE-AF82-40D5-B980-C4E2845EED75}" srcOrd="0" destOrd="0" presId="urn:microsoft.com/office/officeart/2008/layout/LinedList"/>
    <dgm:cxn modelId="{5F2F328B-2D9D-462B-97A1-473AA39F158F}" srcId="{D6D640F0-12B9-4719-BBB8-8D9B8BEA0644}" destId="{39B0A307-CDD9-4639-808D-EB22051111B9}" srcOrd="9" destOrd="0" parTransId="{64220C36-4750-47E5-978B-1D641BCCC9DE}" sibTransId="{05600016-1C65-4BEE-A73E-7E4B7312082D}"/>
    <dgm:cxn modelId="{61AABBB1-1F29-4431-902E-B3C8E5331097}" srcId="{D6D640F0-12B9-4719-BBB8-8D9B8BEA0644}" destId="{6C8836CD-DD00-46D1-9D03-E2090415154D}" srcOrd="0" destOrd="0" parTransId="{D21202EA-BD55-4AC1-8339-56E280B36B9D}" sibTransId="{22B818FD-1350-4044-B552-29B9A8BDE109}"/>
    <dgm:cxn modelId="{F180F0B4-CDF5-4D55-85AA-56BF2BEDAE4C}" type="presOf" srcId="{126BEF77-5EFA-4FA4-B916-08420E71D651}" destId="{AB846AB3-8C3F-4EFD-B7A1-4CF376EE0684}" srcOrd="0" destOrd="0" presId="urn:microsoft.com/office/officeart/2008/layout/LinedList"/>
    <dgm:cxn modelId="{F5BCBCC5-56F5-4883-8A54-617BE54AE3D1}" srcId="{D6D640F0-12B9-4719-BBB8-8D9B8BEA0644}" destId="{2CA21249-0B52-44F5-AAB9-25030430C329}" srcOrd="1" destOrd="0" parTransId="{F664553B-BC90-4736-8421-8AC3E5C07BAD}" sibTransId="{C3B631CA-E8FA-474C-916C-7EABCB6DB93E}"/>
    <dgm:cxn modelId="{4A863BD7-F0B4-42F1-9FF3-079B4610D11B}" srcId="{D6D640F0-12B9-4719-BBB8-8D9B8BEA0644}" destId="{310BA8ED-B73A-490C-B052-8519379AE3C0}" srcOrd="7" destOrd="0" parTransId="{F963126D-5E42-404C-8B19-605027CF8340}" sibTransId="{403A0317-D253-48BC-A941-268B22ACAC64}"/>
    <dgm:cxn modelId="{88B62CFE-DCD2-453E-84BA-14A049A33349}" type="presOf" srcId="{8D0CBB54-5336-4041-B57D-70ED156F72EF}" destId="{768C97E3-C0C8-4C88-AC8F-05B8FF491E1B}" srcOrd="0" destOrd="0" presId="urn:microsoft.com/office/officeart/2008/layout/LinedList"/>
    <dgm:cxn modelId="{9ADF8777-06A4-4A57-8C99-E3510CB9F22E}" type="presParOf" srcId="{33836E2F-585B-4281-9A70-269CD81C1DFC}" destId="{FB1B1CAD-8DEC-4C99-9AB4-A0231ACCAA93}" srcOrd="0" destOrd="0" presId="urn:microsoft.com/office/officeart/2008/layout/LinedList"/>
    <dgm:cxn modelId="{F61B3028-548D-4B19-8812-0B3E59DCAE73}" type="presParOf" srcId="{33836E2F-585B-4281-9A70-269CD81C1DFC}" destId="{39DD0E7A-4A7B-4A54-8987-7CCB225C8035}" srcOrd="1" destOrd="0" presId="urn:microsoft.com/office/officeart/2008/layout/LinedList"/>
    <dgm:cxn modelId="{1E3EC632-BD2D-4DC9-9705-AF939FF556A7}" type="presParOf" srcId="{39DD0E7A-4A7B-4A54-8987-7CCB225C8035}" destId="{CF8EB3FE-AF82-40D5-B980-C4E2845EED75}" srcOrd="0" destOrd="0" presId="urn:microsoft.com/office/officeart/2008/layout/LinedList"/>
    <dgm:cxn modelId="{0D8B86E6-B8E2-4624-914A-BD74F0E1D036}" type="presParOf" srcId="{39DD0E7A-4A7B-4A54-8987-7CCB225C8035}" destId="{E006152D-92EE-47F2-B494-CEAB85444473}" srcOrd="1" destOrd="0" presId="urn:microsoft.com/office/officeart/2008/layout/LinedList"/>
    <dgm:cxn modelId="{BB6CC252-6334-46D4-AAF4-74B9FC134FA5}" type="presParOf" srcId="{33836E2F-585B-4281-9A70-269CD81C1DFC}" destId="{99BD5060-A95B-4BFF-9C6E-3B4D91BF969F}" srcOrd="2" destOrd="0" presId="urn:microsoft.com/office/officeart/2008/layout/LinedList"/>
    <dgm:cxn modelId="{F8CDD69C-51AF-4400-A7CD-9706F3613141}" type="presParOf" srcId="{33836E2F-585B-4281-9A70-269CD81C1DFC}" destId="{22D45DC0-5A7E-4822-8A63-917CDEE235E1}" srcOrd="3" destOrd="0" presId="urn:microsoft.com/office/officeart/2008/layout/LinedList"/>
    <dgm:cxn modelId="{07CCDDE0-EC62-4FB6-A49C-67B81D3351CC}" type="presParOf" srcId="{22D45DC0-5A7E-4822-8A63-917CDEE235E1}" destId="{1463BF53-DD11-4D0F-ABD6-6903708734EE}" srcOrd="0" destOrd="0" presId="urn:microsoft.com/office/officeart/2008/layout/LinedList"/>
    <dgm:cxn modelId="{8309240C-DCC6-4C59-B5B1-04BB174712C4}" type="presParOf" srcId="{22D45DC0-5A7E-4822-8A63-917CDEE235E1}" destId="{60AB7731-B3DB-4F60-A483-0AA902C36745}" srcOrd="1" destOrd="0" presId="urn:microsoft.com/office/officeart/2008/layout/LinedList"/>
    <dgm:cxn modelId="{CA86AE83-0C64-42A0-8003-EC2CA895175D}" type="presParOf" srcId="{33836E2F-585B-4281-9A70-269CD81C1DFC}" destId="{577CD6F4-F384-4693-8B22-B33F0544EC05}" srcOrd="4" destOrd="0" presId="urn:microsoft.com/office/officeart/2008/layout/LinedList"/>
    <dgm:cxn modelId="{9A359D3B-9629-4D5C-B712-D4338C6B75F6}" type="presParOf" srcId="{33836E2F-585B-4281-9A70-269CD81C1DFC}" destId="{9046539B-7EA0-4780-84C7-9917E5F42E4D}" srcOrd="5" destOrd="0" presId="urn:microsoft.com/office/officeart/2008/layout/LinedList"/>
    <dgm:cxn modelId="{BFB99D91-2023-4A1E-AD07-6BE68D528673}" type="presParOf" srcId="{9046539B-7EA0-4780-84C7-9917E5F42E4D}" destId="{FD2F5EA1-1328-4124-B373-E3CA3F513C01}" srcOrd="0" destOrd="0" presId="urn:microsoft.com/office/officeart/2008/layout/LinedList"/>
    <dgm:cxn modelId="{6B7A9CA3-60DD-4E6F-9BB4-FCDD578AEC5C}" type="presParOf" srcId="{9046539B-7EA0-4780-84C7-9917E5F42E4D}" destId="{A3AD6747-44C0-41FE-AEB0-78492784EB86}" srcOrd="1" destOrd="0" presId="urn:microsoft.com/office/officeart/2008/layout/LinedList"/>
    <dgm:cxn modelId="{DDFD2684-3CF2-446B-A9A5-768D4B0E2F5A}" type="presParOf" srcId="{33836E2F-585B-4281-9A70-269CD81C1DFC}" destId="{3C8A6B0D-D0C0-4BA3-9230-1C93DF4F8C98}" srcOrd="6" destOrd="0" presId="urn:microsoft.com/office/officeart/2008/layout/LinedList"/>
    <dgm:cxn modelId="{1FACC602-5389-4668-AAE4-ED27BFDA1345}" type="presParOf" srcId="{33836E2F-585B-4281-9A70-269CD81C1DFC}" destId="{02BE78EC-B0B9-4629-8531-5B899C7005B3}" srcOrd="7" destOrd="0" presId="urn:microsoft.com/office/officeart/2008/layout/LinedList"/>
    <dgm:cxn modelId="{C3ABC287-9B22-4BB0-8812-ACFC022336F4}" type="presParOf" srcId="{02BE78EC-B0B9-4629-8531-5B899C7005B3}" destId="{E2B66CA5-70E9-456C-906E-008E56ECCB35}" srcOrd="0" destOrd="0" presId="urn:microsoft.com/office/officeart/2008/layout/LinedList"/>
    <dgm:cxn modelId="{A273B5F6-DF47-4D8E-A7EB-94510883E5E4}" type="presParOf" srcId="{02BE78EC-B0B9-4629-8531-5B899C7005B3}" destId="{12A35F13-2BB0-4930-83B0-41EBFCBFE3E6}" srcOrd="1" destOrd="0" presId="urn:microsoft.com/office/officeart/2008/layout/LinedList"/>
    <dgm:cxn modelId="{4E57B105-F496-43ED-8346-AF2F870D4169}" type="presParOf" srcId="{33836E2F-585B-4281-9A70-269CD81C1DFC}" destId="{57B216E0-EA53-40D6-91F8-BB99A0E5BB23}" srcOrd="8" destOrd="0" presId="urn:microsoft.com/office/officeart/2008/layout/LinedList"/>
    <dgm:cxn modelId="{A252281F-0033-4F42-A15A-543AFB72B68C}" type="presParOf" srcId="{33836E2F-585B-4281-9A70-269CD81C1DFC}" destId="{E4320BB5-9E0E-4B0C-9AAD-932DFA80AB31}" srcOrd="9" destOrd="0" presId="urn:microsoft.com/office/officeart/2008/layout/LinedList"/>
    <dgm:cxn modelId="{72E8DBE5-7656-414F-BE12-E12E2F523B4B}" type="presParOf" srcId="{E4320BB5-9E0E-4B0C-9AAD-932DFA80AB31}" destId="{3DC5C6CA-7D4F-48BC-A57E-1BDC0236A5F7}" srcOrd="0" destOrd="0" presId="urn:microsoft.com/office/officeart/2008/layout/LinedList"/>
    <dgm:cxn modelId="{E421E659-0849-4CAF-8B3C-427111949395}" type="presParOf" srcId="{E4320BB5-9E0E-4B0C-9AAD-932DFA80AB31}" destId="{8F9FB41F-9E8C-4900-A5A2-A492B737CEBC}" srcOrd="1" destOrd="0" presId="urn:microsoft.com/office/officeart/2008/layout/LinedList"/>
    <dgm:cxn modelId="{090A73EF-9140-455D-A8E7-DFC38ADDC579}" type="presParOf" srcId="{33836E2F-585B-4281-9A70-269CD81C1DFC}" destId="{D2508064-F752-435F-B151-3A0B240A0D97}" srcOrd="10" destOrd="0" presId="urn:microsoft.com/office/officeart/2008/layout/LinedList"/>
    <dgm:cxn modelId="{8F38D15F-3045-4206-AA3F-9256532D80AA}" type="presParOf" srcId="{33836E2F-585B-4281-9A70-269CD81C1DFC}" destId="{FF282130-7140-464C-80D2-9ED40A345826}" srcOrd="11" destOrd="0" presId="urn:microsoft.com/office/officeart/2008/layout/LinedList"/>
    <dgm:cxn modelId="{82FB9D77-736A-42D6-93CA-ECD86497E0E1}" type="presParOf" srcId="{FF282130-7140-464C-80D2-9ED40A345826}" destId="{48F796E7-8521-4254-9632-900E5466ADE1}" srcOrd="0" destOrd="0" presId="urn:microsoft.com/office/officeart/2008/layout/LinedList"/>
    <dgm:cxn modelId="{42EF0FEE-D686-416F-8E6F-1473671A2A0A}" type="presParOf" srcId="{FF282130-7140-464C-80D2-9ED40A345826}" destId="{DCFE1777-E227-4712-827F-DBAF7313E143}" srcOrd="1" destOrd="0" presId="urn:microsoft.com/office/officeart/2008/layout/LinedList"/>
    <dgm:cxn modelId="{E88DD9D2-3536-417D-A570-C2A5E43D2E66}" type="presParOf" srcId="{33836E2F-585B-4281-9A70-269CD81C1DFC}" destId="{532410F0-FA07-4DAA-B14B-AD90B17FED20}" srcOrd="12" destOrd="0" presId="urn:microsoft.com/office/officeart/2008/layout/LinedList"/>
    <dgm:cxn modelId="{91C7A931-ACE4-45E4-B834-6A2AE6F8672E}" type="presParOf" srcId="{33836E2F-585B-4281-9A70-269CD81C1DFC}" destId="{69B5B199-CDA8-4408-8D14-0BF592E153CA}" srcOrd="13" destOrd="0" presId="urn:microsoft.com/office/officeart/2008/layout/LinedList"/>
    <dgm:cxn modelId="{2643A32B-8878-4B32-A828-7B86A1717A7E}" type="presParOf" srcId="{69B5B199-CDA8-4408-8D14-0BF592E153CA}" destId="{AB846AB3-8C3F-4EFD-B7A1-4CF376EE0684}" srcOrd="0" destOrd="0" presId="urn:microsoft.com/office/officeart/2008/layout/LinedList"/>
    <dgm:cxn modelId="{018A26D0-6C83-49A6-A843-59BE23D46AC1}" type="presParOf" srcId="{69B5B199-CDA8-4408-8D14-0BF592E153CA}" destId="{7D277B00-497A-4238-B80E-59B535976212}" srcOrd="1" destOrd="0" presId="urn:microsoft.com/office/officeart/2008/layout/LinedList"/>
    <dgm:cxn modelId="{2606982E-0CEE-4EE7-8A9B-E67BCD418B38}" type="presParOf" srcId="{33836E2F-585B-4281-9A70-269CD81C1DFC}" destId="{36F0574B-DD3B-48BE-A144-A448A49C0450}" srcOrd="14" destOrd="0" presId="urn:microsoft.com/office/officeart/2008/layout/LinedList"/>
    <dgm:cxn modelId="{EC15236E-E726-452F-A72D-C4A7061DAB31}" type="presParOf" srcId="{33836E2F-585B-4281-9A70-269CD81C1DFC}" destId="{4D6CF500-24C1-4D22-AE10-4BD7088D5B60}" srcOrd="15" destOrd="0" presId="urn:microsoft.com/office/officeart/2008/layout/LinedList"/>
    <dgm:cxn modelId="{A916DE92-1774-405A-B039-C983D6C9FF13}" type="presParOf" srcId="{4D6CF500-24C1-4D22-AE10-4BD7088D5B60}" destId="{1D7CB1FA-48B5-4A0A-A793-C46316682975}" srcOrd="0" destOrd="0" presId="urn:microsoft.com/office/officeart/2008/layout/LinedList"/>
    <dgm:cxn modelId="{F6FEBE04-CD03-433E-B9BA-765541756EA9}" type="presParOf" srcId="{4D6CF500-24C1-4D22-AE10-4BD7088D5B60}" destId="{6D4A41A2-B5B4-4BEE-9077-EEBBE4142261}" srcOrd="1" destOrd="0" presId="urn:microsoft.com/office/officeart/2008/layout/LinedList"/>
    <dgm:cxn modelId="{9DAFE34A-4C91-40E9-80D5-64D5FCE2ADA3}" type="presParOf" srcId="{33836E2F-585B-4281-9A70-269CD81C1DFC}" destId="{A42D9602-DF2A-4F67-BC3E-2C44D5E048E6}" srcOrd="16" destOrd="0" presId="urn:microsoft.com/office/officeart/2008/layout/LinedList"/>
    <dgm:cxn modelId="{832F8096-4C0B-4445-A7C5-5DC1E1AA4D45}" type="presParOf" srcId="{33836E2F-585B-4281-9A70-269CD81C1DFC}" destId="{2AEAACB7-5DD1-40D9-9EF9-5435067A8EEC}" srcOrd="17" destOrd="0" presId="urn:microsoft.com/office/officeart/2008/layout/LinedList"/>
    <dgm:cxn modelId="{8CDC2B09-F9D7-478A-BE51-AABF8A417503}" type="presParOf" srcId="{2AEAACB7-5DD1-40D9-9EF9-5435067A8EEC}" destId="{768C97E3-C0C8-4C88-AC8F-05B8FF491E1B}" srcOrd="0" destOrd="0" presId="urn:microsoft.com/office/officeart/2008/layout/LinedList"/>
    <dgm:cxn modelId="{3507E783-7587-446A-AED9-CF4CCD338315}" type="presParOf" srcId="{2AEAACB7-5DD1-40D9-9EF9-5435067A8EEC}" destId="{CB9EF3FE-F299-4002-B105-0D5E5AAC2CC5}" srcOrd="1" destOrd="0" presId="urn:microsoft.com/office/officeart/2008/layout/LinedList"/>
    <dgm:cxn modelId="{D8C3F3A7-CF7B-4147-B681-AD3CE0052943}" type="presParOf" srcId="{33836E2F-585B-4281-9A70-269CD81C1DFC}" destId="{FB2CA5D9-5D0D-49E2-B08F-309FFBBEE7CA}" srcOrd="18" destOrd="0" presId="urn:microsoft.com/office/officeart/2008/layout/LinedList"/>
    <dgm:cxn modelId="{B1B1083B-081D-41D1-8608-69999F703C40}" type="presParOf" srcId="{33836E2F-585B-4281-9A70-269CD81C1DFC}" destId="{485DBE80-6AFF-4761-878A-348DABB1CA7D}" srcOrd="19" destOrd="0" presId="urn:microsoft.com/office/officeart/2008/layout/LinedList"/>
    <dgm:cxn modelId="{6F6D9921-B67E-40DB-A1C8-786FD058F0C3}" type="presParOf" srcId="{485DBE80-6AFF-4761-878A-348DABB1CA7D}" destId="{DE408623-AFE8-4325-8355-E599AB3B312F}" srcOrd="0" destOrd="0" presId="urn:microsoft.com/office/officeart/2008/layout/LinedList"/>
    <dgm:cxn modelId="{9E26B7FE-3224-4AE7-B29F-66759F0E6E4D}" type="presParOf" srcId="{485DBE80-6AFF-4761-878A-348DABB1CA7D}" destId="{741DD1AB-7233-4F40-AB5A-966FC856756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F56C39-85DA-4997-BD2C-240E3822398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D6E8B8D-0538-4005-B8E1-498BDF6698E8}">
      <dgm:prSet/>
      <dgm:spPr/>
      <dgm:t>
        <a:bodyPr/>
        <a:lstStyle/>
        <a:p>
          <a:r>
            <a:rPr lang="en-US" dirty="0"/>
            <a:t>Actionable</a:t>
          </a:r>
        </a:p>
      </dgm:t>
    </dgm:pt>
    <dgm:pt modelId="{64B20F71-D5D7-45FB-865B-044A311DAD98}" type="parTrans" cxnId="{1AB4FA72-6535-412E-AC14-1ACB57B44591}">
      <dgm:prSet/>
      <dgm:spPr/>
      <dgm:t>
        <a:bodyPr/>
        <a:lstStyle/>
        <a:p>
          <a:endParaRPr lang="en-US"/>
        </a:p>
      </dgm:t>
    </dgm:pt>
    <dgm:pt modelId="{E5A2D099-D1B6-40B7-9062-26B2A13617C6}" type="sibTrans" cxnId="{1AB4FA72-6535-412E-AC14-1ACB57B44591}">
      <dgm:prSet/>
      <dgm:spPr/>
      <dgm:t>
        <a:bodyPr/>
        <a:lstStyle/>
        <a:p>
          <a:endParaRPr lang="en-US"/>
        </a:p>
      </dgm:t>
    </dgm:pt>
    <dgm:pt modelId="{547082DC-D359-4E48-B978-3BFD40EBB9F5}">
      <dgm:prSet/>
      <dgm:spPr/>
      <dgm:t>
        <a:bodyPr/>
        <a:lstStyle/>
        <a:p>
          <a:r>
            <a:rPr lang="en-US" dirty="0"/>
            <a:t>Show commitment to the resident’s growth</a:t>
          </a:r>
        </a:p>
      </dgm:t>
    </dgm:pt>
    <dgm:pt modelId="{D08FEF5A-178A-4D8B-827B-3513D8BDD66F}" type="parTrans" cxnId="{F7F50C69-4FAE-45B7-9B18-71777BDB5D3E}">
      <dgm:prSet/>
      <dgm:spPr/>
      <dgm:t>
        <a:bodyPr/>
        <a:lstStyle/>
        <a:p>
          <a:endParaRPr lang="en-US"/>
        </a:p>
      </dgm:t>
    </dgm:pt>
    <dgm:pt modelId="{F4F2D4C6-1CA7-44CD-9A13-25CF31C65492}" type="sibTrans" cxnId="{F7F50C69-4FAE-45B7-9B18-71777BDB5D3E}">
      <dgm:prSet/>
      <dgm:spPr/>
      <dgm:t>
        <a:bodyPr/>
        <a:lstStyle/>
        <a:p>
          <a:endParaRPr lang="en-US"/>
        </a:p>
      </dgm:t>
    </dgm:pt>
    <dgm:pt modelId="{E5FBD9B8-FC3E-46C4-ABC9-52197E5DACC6}">
      <dgm:prSet/>
      <dgm:spPr/>
      <dgm:t>
        <a:bodyPr/>
        <a:lstStyle/>
        <a:p>
          <a:r>
            <a:rPr lang="en-US" dirty="0"/>
            <a:t>They provide a picture to the CCC</a:t>
          </a:r>
        </a:p>
      </dgm:t>
    </dgm:pt>
    <dgm:pt modelId="{3F341640-C81B-44AD-9A5D-91DDA1594F32}" type="parTrans" cxnId="{3A21ACA4-6778-486A-B263-F2CC668673C7}">
      <dgm:prSet/>
      <dgm:spPr/>
      <dgm:t>
        <a:bodyPr/>
        <a:lstStyle/>
        <a:p>
          <a:endParaRPr lang="en-US"/>
        </a:p>
      </dgm:t>
    </dgm:pt>
    <dgm:pt modelId="{CEE10857-FD5C-4F26-A970-F57891A470BC}" type="sibTrans" cxnId="{3A21ACA4-6778-486A-B263-F2CC668673C7}">
      <dgm:prSet/>
      <dgm:spPr/>
      <dgm:t>
        <a:bodyPr/>
        <a:lstStyle/>
        <a:p>
          <a:endParaRPr lang="en-US"/>
        </a:p>
      </dgm:t>
    </dgm:pt>
    <dgm:pt modelId="{2663F8B0-6F98-4B24-ABB7-736D2F9B6EA6}">
      <dgm:prSet/>
      <dgm:spPr/>
      <dgm:t>
        <a:bodyPr/>
        <a:lstStyle/>
        <a:p>
          <a:r>
            <a:rPr lang="en-US" dirty="0"/>
            <a:t>More individualized than scores</a:t>
          </a:r>
        </a:p>
      </dgm:t>
    </dgm:pt>
    <dgm:pt modelId="{23C97F5E-B345-4F5D-9BA3-FB4C7F0FCF6A}" type="parTrans" cxnId="{B75A4D70-7C43-4B58-901C-72BC9EFB3536}">
      <dgm:prSet/>
      <dgm:spPr/>
      <dgm:t>
        <a:bodyPr/>
        <a:lstStyle/>
        <a:p>
          <a:endParaRPr lang="en-US"/>
        </a:p>
      </dgm:t>
    </dgm:pt>
    <dgm:pt modelId="{4268F29A-5AF0-4068-BA5C-315A2F0A613D}" type="sibTrans" cxnId="{B75A4D70-7C43-4B58-901C-72BC9EFB3536}">
      <dgm:prSet/>
      <dgm:spPr/>
      <dgm:t>
        <a:bodyPr/>
        <a:lstStyle/>
        <a:p>
          <a:endParaRPr lang="en-US"/>
        </a:p>
      </dgm:t>
    </dgm:pt>
    <dgm:pt modelId="{05444436-AA47-4B87-88AF-A857434786A1}">
      <dgm:prSet/>
      <dgm:spPr/>
      <dgm:t>
        <a:bodyPr/>
        <a:lstStyle/>
        <a:p>
          <a:r>
            <a:rPr lang="en-US"/>
            <a:t>More memorable</a:t>
          </a:r>
          <a:endParaRPr lang="en-US" dirty="0"/>
        </a:p>
      </dgm:t>
    </dgm:pt>
    <dgm:pt modelId="{2FC4763D-F8BC-4C16-9272-938EB6F0D08F}" type="parTrans" cxnId="{C641FE33-4BBF-4501-B6CC-093C3D1EAC50}">
      <dgm:prSet/>
      <dgm:spPr/>
      <dgm:t>
        <a:bodyPr/>
        <a:lstStyle/>
        <a:p>
          <a:endParaRPr lang="en-US"/>
        </a:p>
      </dgm:t>
    </dgm:pt>
    <dgm:pt modelId="{4E279D43-B588-412E-AA33-A68B56E6DB24}" type="sibTrans" cxnId="{C641FE33-4BBF-4501-B6CC-093C3D1EAC50}">
      <dgm:prSet/>
      <dgm:spPr/>
      <dgm:t>
        <a:bodyPr/>
        <a:lstStyle/>
        <a:p>
          <a:endParaRPr lang="en-US"/>
        </a:p>
      </dgm:t>
    </dgm:pt>
    <dgm:pt modelId="{C95385A7-F1C9-4A89-8037-5F03C26CDF59}" type="pres">
      <dgm:prSet presAssocID="{83F56C39-85DA-4997-BD2C-240E38223984}" presName="linear" presStyleCnt="0">
        <dgm:presLayoutVars>
          <dgm:animLvl val="lvl"/>
          <dgm:resizeHandles val="exact"/>
        </dgm:presLayoutVars>
      </dgm:prSet>
      <dgm:spPr/>
    </dgm:pt>
    <dgm:pt modelId="{18255E03-E725-4C74-8C46-21A4EAA4EAF0}" type="pres">
      <dgm:prSet presAssocID="{4D6E8B8D-0538-4005-B8E1-498BDF6698E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39D7920-4DA3-41C9-8B11-708683A8010A}" type="pres">
      <dgm:prSet presAssocID="{E5A2D099-D1B6-40B7-9062-26B2A13617C6}" presName="spacer" presStyleCnt="0"/>
      <dgm:spPr/>
    </dgm:pt>
    <dgm:pt modelId="{AFB9DAFE-66E8-4C2D-9D52-C9613343B6AC}" type="pres">
      <dgm:prSet presAssocID="{547082DC-D359-4E48-B978-3BFD40EBB9F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A33C4B8-962A-4CA4-97DD-D3CE4747561E}" type="pres">
      <dgm:prSet presAssocID="{F4F2D4C6-1CA7-44CD-9A13-25CF31C65492}" presName="spacer" presStyleCnt="0"/>
      <dgm:spPr/>
    </dgm:pt>
    <dgm:pt modelId="{B2582AC8-0A03-4D9B-9171-3CCDF91D71AE}" type="pres">
      <dgm:prSet presAssocID="{2663F8B0-6F98-4B24-ABB7-736D2F9B6EA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05B15BA-8ECA-488A-AD9C-CA7C593177D0}" type="pres">
      <dgm:prSet presAssocID="{4268F29A-5AF0-4068-BA5C-315A2F0A613D}" presName="spacer" presStyleCnt="0"/>
      <dgm:spPr/>
    </dgm:pt>
    <dgm:pt modelId="{D7BDE793-5CDA-4E1A-9731-AFD55CED52C8}" type="pres">
      <dgm:prSet presAssocID="{05444436-AA47-4B87-88AF-A857434786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F97F576-2EEF-4B34-9ABC-10CF34A91CE9}" type="pres">
      <dgm:prSet presAssocID="{4E279D43-B588-412E-AA33-A68B56E6DB24}" presName="spacer" presStyleCnt="0"/>
      <dgm:spPr/>
    </dgm:pt>
    <dgm:pt modelId="{EBF03BA1-AD78-405D-AAB6-5B9860B1C55A}" type="pres">
      <dgm:prSet presAssocID="{E5FBD9B8-FC3E-46C4-ABC9-52197E5DACC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641FE33-4BBF-4501-B6CC-093C3D1EAC50}" srcId="{83F56C39-85DA-4997-BD2C-240E38223984}" destId="{05444436-AA47-4B87-88AF-A857434786A1}" srcOrd="3" destOrd="0" parTransId="{2FC4763D-F8BC-4C16-9272-938EB6F0D08F}" sibTransId="{4E279D43-B588-412E-AA33-A68B56E6DB24}"/>
    <dgm:cxn modelId="{F7F50C69-4FAE-45B7-9B18-71777BDB5D3E}" srcId="{83F56C39-85DA-4997-BD2C-240E38223984}" destId="{547082DC-D359-4E48-B978-3BFD40EBB9F5}" srcOrd="1" destOrd="0" parTransId="{D08FEF5A-178A-4D8B-827B-3513D8BDD66F}" sibTransId="{F4F2D4C6-1CA7-44CD-9A13-25CF31C65492}"/>
    <dgm:cxn modelId="{E104F16B-CE2A-4796-A116-8273CC1CC458}" type="presOf" srcId="{05444436-AA47-4B87-88AF-A857434786A1}" destId="{D7BDE793-5CDA-4E1A-9731-AFD55CED52C8}" srcOrd="0" destOrd="0" presId="urn:microsoft.com/office/officeart/2005/8/layout/vList2"/>
    <dgm:cxn modelId="{5723D86C-456C-4706-973A-39D4A43E72C4}" type="presOf" srcId="{E5FBD9B8-FC3E-46C4-ABC9-52197E5DACC6}" destId="{EBF03BA1-AD78-405D-AAB6-5B9860B1C55A}" srcOrd="0" destOrd="0" presId="urn:microsoft.com/office/officeart/2005/8/layout/vList2"/>
    <dgm:cxn modelId="{B75A4D70-7C43-4B58-901C-72BC9EFB3536}" srcId="{83F56C39-85DA-4997-BD2C-240E38223984}" destId="{2663F8B0-6F98-4B24-ABB7-736D2F9B6EA6}" srcOrd="2" destOrd="0" parTransId="{23C97F5E-B345-4F5D-9BA3-FB4C7F0FCF6A}" sibTransId="{4268F29A-5AF0-4068-BA5C-315A2F0A613D}"/>
    <dgm:cxn modelId="{85E4E851-E7C1-493C-A8C5-B5D41E80DAF8}" type="presOf" srcId="{4D6E8B8D-0538-4005-B8E1-498BDF6698E8}" destId="{18255E03-E725-4C74-8C46-21A4EAA4EAF0}" srcOrd="0" destOrd="0" presId="urn:microsoft.com/office/officeart/2005/8/layout/vList2"/>
    <dgm:cxn modelId="{1AB4FA72-6535-412E-AC14-1ACB57B44591}" srcId="{83F56C39-85DA-4997-BD2C-240E38223984}" destId="{4D6E8B8D-0538-4005-B8E1-498BDF6698E8}" srcOrd="0" destOrd="0" parTransId="{64B20F71-D5D7-45FB-865B-044A311DAD98}" sibTransId="{E5A2D099-D1B6-40B7-9062-26B2A13617C6}"/>
    <dgm:cxn modelId="{0C82D38C-B2AE-446A-B06B-C67198333F0D}" type="presOf" srcId="{547082DC-D359-4E48-B978-3BFD40EBB9F5}" destId="{AFB9DAFE-66E8-4C2D-9D52-C9613343B6AC}" srcOrd="0" destOrd="0" presId="urn:microsoft.com/office/officeart/2005/8/layout/vList2"/>
    <dgm:cxn modelId="{920CDB9E-579D-4A2C-8A20-81B6BC751490}" type="presOf" srcId="{83F56C39-85DA-4997-BD2C-240E38223984}" destId="{C95385A7-F1C9-4A89-8037-5F03C26CDF59}" srcOrd="0" destOrd="0" presId="urn:microsoft.com/office/officeart/2005/8/layout/vList2"/>
    <dgm:cxn modelId="{23A647A2-73A8-4C0B-A07F-6B43F7D9FB85}" type="presOf" srcId="{2663F8B0-6F98-4B24-ABB7-736D2F9B6EA6}" destId="{B2582AC8-0A03-4D9B-9171-3CCDF91D71AE}" srcOrd="0" destOrd="0" presId="urn:microsoft.com/office/officeart/2005/8/layout/vList2"/>
    <dgm:cxn modelId="{3A21ACA4-6778-486A-B263-F2CC668673C7}" srcId="{83F56C39-85DA-4997-BD2C-240E38223984}" destId="{E5FBD9B8-FC3E-46C4-ABC9-52197E5DACC6}" srcOrd="4" destOrd="0" parTransId="{3F341640-C81B-44AD-9A5D-91DDA1594F32}" sibTransId="{CEE10857-FD5C-4F26-A970-F57891A470BC}"/>
    <dgm:cxn modelId="{D6C351EE-6163-44FC-89CE-3712F0E7853B}" type="presParOf" srcId="{C95385A7-F1C9-4A89-8037-5F03C26CDF59}" destId="{18255E03-E725-4C74-8C46-21A4EAA4EAF0}" srcOrd="0" destOrd="0" presId="urn:microsoft.com/office/officeart/2005/8/layout/vList2"/>
    <dgm:cxn modelId="{06264EB2-341A-48EE-AC42-23B966F7B5C3}" type="presParOf" srcId="{C95385A7-F1C9-4A89-8037-5F03C26CDF59}" destId="{239D7920-4DA3-41C9-8B11-708683A8010A}" srcOrd="1" destOrd="0" presId="urn:microsoft.com/office/officeart/2005/8/layout/vList2"/>
    <dgm:cxn modelId="{A4E49F84-22F1-4C05-85D8-4C7C76AA1EAC}" type="presParOf" srcId="{C95385A7-F1C9-4A89-8037-5F03C26CDF59}" destId="{AFB9DAFE-66E8-4C2D-9D52-C9613343B6AC}" srcOrd="2" destOrd="0" presId="urn:microsoft.com/office/officeart/2005/8/layout/vList2"/>
    <dgm:cxn modelId="{5056504E-A2C0-4D8A-B51F-820B57724D57}" type="presParOf" srcId="{C95385A7-F1C9-4A89-8037-5F03C26CDF59}" destId="{EA33C4B8-962A-4CA4-97DD-D3CE4747561E}" srcOrd="3" destOrd="0" presId="urn:microsoft.com/office/officeart/2005/8/layout/vList2"/>
    <dgm:cxn modelId="{7B0B06DC-EC89-4B31-9B42-99E6AFFD4B1D}" type="presParOf" srcId="{C95385A7-F1C9-4A89-8037-5F03C26CDF59}" destId="{B2582AC8-0A03-4D9B-9171-3CCDF91D71AE}" srcOrd="4" destOrd="0" presId="urn:microsoft.com/office/officeart/2005/8/layout/vList2"/>
    <dgm:cxn modelId="{872C9DA1-7151-4D21-AC8C-4D3B0DD59FF9}" type="presParOf" srcId="{C95385A7-F1C9-4A89-8037-5F03C26CDF59}" destId="{805B15BA-8ECA-488A-AD9C-CA7C593177D0}" srcOrd="5" destOrd="0" presId="urn:microsoft.com/office/officeart/2005/8/layout/vList2"/>
    <dgm:cxn modelId="{683CC5CE-9A56-47A9-9D07-690789CFC342}" type="presParOf" srcId="{C95385A7-F1C9-4A89-8037-5F03C26CDF59}" destId="{D7BDE793-5CDA-4E1A-9731-AFD55CED52C8}" srcOrd="6" destOrd="0" presId="urn:microsoft.com/office/officeart/2005/8/layout/vList2"/>
    <dgm:cxn modelId="{19BBC790-22B0-41A7-80DA-C1E8CEA94578}" type="presParOf" srcId="{C95385A7-F1C9-4A89-8037-5F03C26CDF59}" destId="{CF97F576-2EEF-4B34-9ABC-10CF34A91CE9}" srcOrd="7" destOrd="0" presId="urn:microsoft.com/office/officeart/2005/8/layout/vList2"/>
    <dgm:cxn modelId="{29E2E8D4-C0C9-4741-8A5E-147AF5D0B55A}" type="presParOf" srcId="{C95385A7-F1C9-4A89-8037-5F03C26CDF59}" destId="{EBF03BA1-AD78-405D-AAB6-5B9860B1C5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E3A7D9-B511-4F84-8464-4963CAE79BF4}" type="doc">
      <dgm:prSet loTypeId="urn:microsoft.com/office/officeart/2005/8/layout/cycle1" loCatId="cycle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3A742BDD-0DCF-452F-8713-1B10AAEBC707}">
      <dgm:prSet phldrT="[Text]" custT="1"/>
      <dgm:spPr/>
      <dgm:t>
        <a:bodyPr/>
        <a:lstStyle/>
        <a:p>
          <a:r>
            <a:rPr lang="en-US" sz="1050" b="1" dirty="0"/>
            <a:t>COLLECT DATA</a:t>
          </a:r>
          <a:endParaRPr lang="en-US" sz="1050" dirty="0"/>
        </a:p>
      </dgm:t>
    </dgm:pt>
    <dgm:pt modelId="{9231680B-4324-4654-8B82-160784B3D5EC}" type="parTrans" cxnId="{B2A2CAD4-F664-4743-AE02-99F4D2CE5872}">
      <dgm:prSet/>
      <dgm:spPr/>
      <dgm:t>
        <a:bodyPr/>
        <a:lstStyle/>
        <a:p>
          <a:endParaRPr lang="en-US"/>
        </a:p>
      </dgm:t>
    </dgm:pt>
    <dgm:pt modelId="{369CF30A-348A-4A2C-A3F9-F4BF6000E838}" type="sibTrans" cxnId="{B2A2CAD4-F664-4743-AE02-99F4D2CE5872}">
      <dgm:prSet/>
      <dgm:spPr/>
      <dgm:t>
        <a:bodyPr/>
        <a:lstStyle/>
        <a:p>
          <a:endParaRPr lang="en-US"/>
        </a:p>
      </dgm:t>
    </dgm:pt>
    <dgm:pt modelId="{9F601C8E-45B3-48EE-B02F-253C3A0FE22A}">
      <dgm:prSet phldrT="[Text]" custT="1"/>
      <dgm:spPr/>
      <dgm:t>
        <a:bodyPr/>
        <a:lstStyle/>
        <a:p>
          <a:r>
            <a:rPr lang="en-US" sz="1050" b="1" dirty="0"/>
            <a:t>PEC PRESENTATION BY ROTATION DIRECTOR</a:t>
          </a:r>
          <a:endParaRPr lang="en-US" sz="1050" dirty="0"/>
        </a:p>
      </dgm:t>
    </dgm:pt>
    <dgm:pt modelId="{24F7FD36-8968-4D53-8ABE-CE7476530BEA}" type="parTrans" cxnId="{FF220D61-DDE2-48BC-813D-DF1B95EE1668}">
      <dgm:prSet/>
      <dgm:spPr/>
      <dgm:t>
        <a:bodyPr/>
        <a:lstStyle/>
        <a:p>
          <a:endParaRPr lang="en-US"/>
        </a:p>
      </dgm:t>
    </dgm:pt>
    <dgm:pt modelId="{F3B13B70-844C-4A1F-B693-8002E31115E1}" type="sibTrans" cxnId="{FF220D61-DDE2-48BC-813D-DF1B95EE1668}">
      <dgm:prSet/>
      <dgm:spPr/>
      <dgm:t>
        <a:bodyPr/>
        <a:lstStyle/>
        <a:p>
          <a:endParaRPr lang="en-US"/>
        </a:p>
      </dgm:t>
    </dgm:pt>
    <dgm:pt modelId="{104010F7-821E-48C9-B28B-A16B7646907E}">
      <dgm:prSet phldrT="[Text]" custT="1"/>
      <dgm:spPr/>
      <dgm:t>
        <a:bodyPr/>
        <a:lstStyle/>
        <a:p>
          <a:r>
            <a:rPr lang="en-US" sz="1050" b="1" dirty="0"/>
            <a:t>ACT</a:t>
          </a:r>
          <a:endParaRPr lang="en-US" sz="1050" dirty="0"/>
        </a:p>
      </dgm:t>
    </dgm:pt>
    <dgm:pt modelId="{B60ECBC4-8EA2-4B74-BB98-9D52DBA7F711}" type="parTrans" cxnId="{30B2222A-3052-4A55-800A-73EB11BF312F}">
      <dgm:prSet/>
      <dgm:spPr/>
      <dgm:t>
        <a:bodyPr/>
        <a:lstStyle/>
        <a:p>
          <a:endParaRPr lang="en-US"/>
        </a:p>
      </dgm:t>
    </dgm:pt>
    <dgm:pt modelId="{9015A536-FCA0-4A63-843A-0C1FB6FC6447}" type="sibTrans" cxnId="{30B2222A-3052-4A55-800A-73EB11BF312F}">
      <dgm:prSet/>
      <dgm:spPr/>
      <dgm:t>
        <a:bodyPr/>
        <a:lstStyle/>
        <a:p>
          <a:endParaRPr lang="en-US"/>
        </a:p>
      </dgm:t>
    </dgm:pt>
    <dgm:pt modelId="{5E3CE19E-EE8A-4B6E-99B1-8CD208BE00A7}">
      <dgm:prSet phldrT="[Text]" custT="1"/>
      <dgm:spPr/>
      <dgm:t>
        <a:bodyPr/>
        <a:lstStyle/>
        <a:p>
          <a:r>
            <a:rPr lang="en-US" sz="1050" b="1" dirty="0"/>
            <a:t>COLLECT DATA</a:t>
          </a:r>
          <a:endParaRPr lang="en-US" sz="1050" dirty="0"/>
        </a:p>
      </dgm:t>
    </dgm:pt>
    <dgm:pt modelId="{25E62927-256F-4F83-A119-A1F2E2809434}" type="parTrans" cxnId="{B3101C84-EF60-4E1D-9D7F-1063712E041B}">
      <dgm:prSet/>
      <dgm:spPr/>
      <dgm:t>
        <a:bodyPr/>
        <a:lstStyle/>
        <a:p>
          <a:endParaRPr lang="en-US"/>
        </a:p>
      </dgm:t>
    </dgm:pt>
    <dgm:pt modelId="{643A0FBE-82B5-4EFE-BB7E-D2ABFD83F826}" type="sibTrans" cxnId="{B3101C84-EF60-4E1D-9D7F-1063712E041B}">
      <dgm:prSet/>
      <dgm:spPr/>
      <dgm:t>
        <a:bodyPr/>
        <a:lstStyle/>
        <a:p>
          <a:endParaRPr lang="en-US"/>
        </a:p>
      </dgm:t>
    </dgm:pt>
    <dgm:pt modelId="{6E92C5C5-67F1-4D03-AD19-45D95314F096}">
      <dgm:prSet phldrT="[Text]" custT="1"/>
      <dgm:spPr/>
      <dgm:t>
        <a:bodyPr/>
        <a:lstStyle/>
        <a:p>
          <a:r>
            <a:rPr lang="en-US" sz="1050" b="1" dirty="0"/>
            <a:t>PEC PRESENTATION BY ROTATION DIRECTOR</a:t>
          </a:r>
          <a:endParaRPr lang="en-US" sz="1050" dirty="0"/>
        </a:p>
      </dgm:t>
    </dgm:pt>
    <dgm:pt modelId="{C212B6D6-671C-4A3F-A51C-720522BFA824}" type="parTrans" cxnId="{DA0DD616-6A4E-4D19-9434-95252A463E4B}">
      <dgm:prSet/>
      <dgm:spPr/>
      <dgm:t>
        <a:bodyPr/>
        <a:lstStyle/>
        <a:p>
          <a:endParaRPr lang="en-US"/>
        </a:p>
      </dgm:t>
    </dgm:pt>
    <dgm:pt modelId="{A3339830-AD00-42A0-870C-0F418079FA2F}" type="sibTrans" cxnId="{DA0DD616-6A4E-4D19-9434-95252A463E4B}">
      <dgm:prSet/>
      <dgm:spPr/>
      <dgm:t>
        <a:bodyPr/>
        <a:lstStyle/>
        <a:p>
          <a:endParaRPr lang="en-US"/>
        </a:p>
      </dgm:t>
    </dgm:pt>
    <dgm:pt modelId="{9B4E3A1A-0AF8-4405-B057-D0AD79EA43CB}">
      <dgm:prSet phldrT="[Text]" custT="1"/>
      <dgm:spPr/>
      <dgm:t>
        <a:bodyPr/>
        <a:lstStyle/>
        <a:p>
          <a:r>
            <a:rPr lang="en-US" sz="1050" b="1" dirty="0"/>
            <a:t>ACT</a:t>
          </a:r>
          <a:endParaRPr lang="en-US" sz="1050" dirty="0"/>
        </a:p>
      </dgm:t>
    </dgm:pt>
    <dgm:pt modelId="{CCE4518A-26E7-45F0-BC2D-4D179E240F66}" type="parTrans" cxnId="{841E2CAA-1262-41B0-B03F-AC48C8C90F53}">
      <dgm:prSet/>
      <dgm:spPr/>
      <dgm:t>
        <a:bodyPr/>
        <a:lstStyle/>
        <a:p>
          <a:endParaRPr lang="en-US"/>
        </a:p>
      </dgm:t>
    </dgm:pt>
    <dgm:pt modelId="{9FBBFBB2-5193-411A-AE20-65020A232F7E}" type="sibTrans" cxnId="{841E2CAA-1262-41B0-B03F-AC48C8C90F53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1453A01D-71D8-42CA-82A4-0531BEF49CC0}" type="pres">
      <dgm:prSet presAssocID="{9AE3A7D9-B511-4F84-8464-4963CAE79BF4}" presName="cycle" presStyleCnt="0">
        <dgm:presLayoutVars>
          <dgm:dir/>
          <dgm:resizeHandles val="exact"/>
        </dgm:presLayoutVars>
      </dgm:prSet>
      <dgm:spPr/>
    </dgm:pt>
    <dgm:pt modelId="{1AF2671B-CFC3-42BF-B57D-876A27398642}" type="pres">
      <dgm:prSet presAssocID="{3A742BDD-0DCF-452F-8713-1B10AAEBC707}" presName="dummy" presStyleCnt="0"/>
      <dgm:spPr/>
    </dgm:pt>
    <dgm:pt modelId="{4982F856-B82A-46CF-A646-57FAE9A7B4F2}" type="pres">
      <dgm:prSet presAssocID="{3A742BDD-0DCF-452F-8713-1B10AAEBC707}" presName="node" presStyleLbl="revTx" presStyleIdx="0" presStyleCnt="6">
        <dgm:presLayoutVars>
          <dgm:bulletEnabled val="1"/>
        </dgm:presLayoutVars>
      </dgm:prSet>
      <dgm:spPr/>
    </dgm:pt>
    <dgm:pt modelId="{5F0D92F1-1AB7-4CD0-BC65-AC43FC237A84}" type="pres">
      <dgm:prSet presAssocID="{369CF30A-348A-4A2C-A3F9-F4BF6000E838}" presName="sibTrans" presStyleLbl="node1" presStyleIdx="0" presStyleCnt="6"/>
      <dgm:spPr/>
    </dgm:pt>
    <dgm:pt modelId="{3F716CA7-D675-4305-B52B-8D94D5E51BFD}" type="pres">
      <dgm:prSet presAssocID="{9F601C8E-45B3-48EE-B02F-253C3A0FE22A}" presName="dummy" presStyleCnt="0"/>
      <dgm:spPr/>
    </dgm:pt>
    <dgm:pt modelId="{D69D7001-16B4-4069-BDCC-37D2A133D5A8}" type="pres">
      <dgm:prSet presAssocID="{9F601C8E-45B3-48EE-B02F-253C3A0FE22A}" presName="node" presStyleLbl="revTx" presStyleIdx="1" presStyleCnt="6" custScaleX="129911">
        <dgm:presLayoutVars>
          <dgm:bulletEnabled val="1"/>
        </dgm:presLayoutVars>
      </dgm:prSet>
      <dgm:spPr/>
    </dgm:pt>
    <dgm:pt modelId="{31CB5342-3531-4A48-8891-3B67460DFEFA}" type="pres">
      <dgm:prSet presAssocID="{F3B13B70-844C-4A1F-B693-8002E31115E1}" presName="sibTrans" presStyleLbl="node1" presStyleIdx="1" presStyleCnt="6"/>
      <dgm:spPr/>
    </dgm:pt>
    <dgm:pt modelId="{758940D9-3822-4605-9256-A6A76F4509D7}" type="pres">
      <dgm:prSet presAssocID="{104010F7-821E-48C9-B28B-A16B7646907E}" presName="dummy" presStyleCnt="0"/>
      <dgm:spPr/>
    </dgm:pt>
    <dgm:pt modelId="{4BE95755-BED3-4327-9D42-535E21097C58}" type="pres">
      <dgm:prSet presAssocID="{104010F7-821E-48C9-B28B-A16B7646907E}" presName="node" presStyleLbl="revTx" presStyleIdx="2" presStyleCnt="6">
        <dgm:presLayoutVars>
          <dgm:bulletEnabled val="1"/>
        </dgm:presLayoutVars>
      </dgm:prSet>
      <dgm:spPr/>
    </dgm:pt>
    <dgm:pt modelId="{9209219A-D15D-4712-87D7-86FBEAEB2904}" type="pres">
      <dgm:prSet presAssocID="{9015A536-FCA0-4A63-843A-0C1FB6FC6447}" presName="sibTrans" presStyleLbl="node1" presStyleIdx="2" presStyleCnt="6"/>
      <dgm:spPr/>
    </dgm:pt>
    <dgm:pt modelId="{9B02ABE3-4ED3-48F9-893A-4C5A69B2886A}" type="pres">
      <dgm:prSet presAssocID="{5E3CE19E-EE8A-4B6E-99B1-8CD208BE00A7}" presName="dummy" presStyleCnt="0"/>
      <dgm:spPr/>
    </dgm:pt>
    <dgm:pt modelId="{BCB16377-FC80-48EA-A508-589E45F5A0D2}" type="pres">
      <dgm:prSet presAssocID="{5E3CE19E-EE8A-4B6E-99B1-8CD208BE00A7}" presName="node" presStyleLbl="revTx" presStyleIdx="3" presStyleCnt="6">
        <dgm:presLayoutVars>
          <dgm:bulletEnabled val="1"/>
        </dgm:presLayoutVars>
      </dgm:prSet>
      <dgm:spPr/>
    </dgm:pt>
    <dgm:pt modelId="{5C6EF6E8-DF6B-41B2-862D-9C9FADBFAA64}" type="pres">
      <dgm:prSet presAssocID="{643A0FBE-82B5-4EFE-BB7E-D2ABFD83F826}" presName="sibTrans" presStyleLbl="node1" presStyleIdx="3" presStyleCnt="6"/>
      <dgm:spPr/>
    </dgm:pt>
    <dgm:pt modelId="{C1EB35F7-BDCC-4A1C-9ADC-42044823755D}" type="pres">
      <dgm:prSet presAssocID="{6E92C5C5-67F1-4D03-AD19-45D95314F096}" presName="dummy" presStyleCnt="0"/>
      <dgm:spPr/>
    </dgm:pt>
    <dgm:pt modelId="{A235C0B4-221E-4E3D-A64A-6E968BF96AF9}" type="pres">
      <dgm:prSet presAssocID="{6E92C5C5-67F1-4D03-AD19-45D95314F096}" presName="node" presStyleLbl="revTx" presStyleIdx="4" presStyleCnt="6" custScaleX="131505">
        <dgm:presLayoutVars>
          <dgm:bulletEnabled val="1"/>
        </dgm:presLayoutVars>
      </dgm:prSet>
      <dgm:spPr/>
    </dgm:pt>
    <dgm:pt modelId="{54756FAE-F4AB-421B-B76A-51EB26041BE0}" type="pres">
      <dgm:prSet presAssocID="{A3339830-AD00-42A0-870C-0F418079FA2F}" presName="sibTrans" presStyleLbl="node1" presStyleIdx="4" presStyleCnt="6"/>
      <dgm:spPr/>
    </dgm:pt>
    <dgm:pt modelId="{5AFC8463-131C-426F-B896-5AF5C601B799}" type="pres">
      <dgm:prSet presAssocID="{9B4E3A1A-0AF8-4405-B057-D0AD79EA43CB}" presName="dummy" presStyleCnt="0"/>
      <dgm:spPr/>
    </dgm:pt>
    <dgm:pt modelId="{BA654D7C-5358-4A99-A66D-C1C830775DC4}" type="pres">
      <dgm:prSet presAssocID="{9B4E3A1A-0AF8-4405-B057-D0AD79EA43CB}" presName="node" presStyleLbl="revTx" presStyleIdx="5" presStyleCnt="6">
        <dgm:presLayoutVars>
          <dgm:bulletEnabled val="1"/>
        </dgm:presLayoutVars>
      </dgm:prSet>
      <dgm:spPr/>
    </dgm:pt>
    <dgm:pt modelId="{01A6531D-8ADC-4E3A-8403-7274A651A418}" type="pres">
      <dgm:prSet presAssocID="{9FBBFBB2-5193-411A-AE20-65020A232F7E}" presName="sibTrans" presStyleLbl="node1" presStyleIdx="5" presStyleCnt="6"/>
      <dgm:spPr/>
    </dgm:pt>
  </dgm:ptLst>
  <dgm:cxnLst>
    <dgm:cxn modelId="{D3412E08-46EB-4F23-9251-3682248CE480}" type="presOf" srcId="{9015A536-FCA0-4A63-843A-0C1FB6FC6447}" destId="{9209219A-D15D-4712-87D7-86FBEAEB2904}" srcOrd="0" destOrd="0" presId="urn:microsoft.com/office/officeart/2005/8/layout/cycle1"/>
    <dgm:cxn modelId="{0E134C0F-2D37-40DB-A652-6062FF98A6AB}" type="presOf" srcId="{104010F7-821E-48C9-B28B-A16B7646907E}" destId="{4BE95755-BED3-4327-9D42-535E21097C58}" srcOrd="0" destOrd="0" presId="urn:microsoft.com/office/officeart/2005/8/layout/cycle1"/>
    <dgm:cxn modelId="{2645D711-A957-4F3A-982F-A4EECEB3C775}" type="presOf" srcId="{9F601C8E-45B3-48EE-B02F-253C3A0FE22A}" destId="{D69D7001-16B4-4069-BDCC-37D2A133D5A8}" srcOrd="0" destOrd="0" presId="urn:microsoft.com/office/officeart/2005/8/layout/cycle1"/>
    <dgm:cxn modelId="{DA0DD616-6A4E-4D19-9434-95252A463E4B}" srcId="{9AE3A7D9-B511-4F84-8464-4963CAE79BF4}" destId="{6E92C5C5-67F1-4D03-AD19-45D95314F096}" srcOrd="4" destOrd="0" parTransId="{C212B6D6-671C-4A3F-A51C-720522BFA824}" sibTransId="{A3339830-AD00-42A0-870C-0F418079FA2F}"/>
    <dgm:cxn modelId="{30B2222A-3052-4A55-800A-73EB11BF312F}" srcId="{9AE3A7D9-B511-4F84-8464-4963CAE79BF4}" destId="{104010F7-821E-48C9-B28B-A16B7646907E}" srcOrd="2" destOrd="0" parTransId="{B60ECBC4-8EA2-4B74-BB98-9D52DBA7F711}" sibTransId="{9015A536-FCA0-4A63-843A-0C1FB6FC6447}"/>
    <dgm:cxn modelId="{A190822A-281F-4252-BB9E-41A1B3BC369D}" type="presOf" srcId="{F3B13B70-844C-4A1F-B693-8002E31115E1}" destId="{31CB5342-3531-4A48-8891-3B67460DFEFA}" srcOrd="0" destOrd="0" presId="urn:microsoft.com/office/officeart/2005/8/layout/cycle1"/>
    <dgm:cxn modelId="{0FACE836-AB4C-451F-BA15-A084074378B1}" type="presOf" srcId="{9FBBFBB2-5193-411A-AE20-65020A232F7E}" destId="{01A6531D-8ADC-4E3A-8403-7274A651A418}" srcOrd="0" destOrd="0" presId="urn:microsoft.com/office/officeart/2005/8/layout/cycle1"/>
    <dgm:cxn modelId="{8F67BD5E-7BDA-4D54-A245-6852BD6D8AA7}" type="presOf" srcId="{9AE3A7D9-B511-4F84-8464-4963CAE79BF4}" destId="{1453A01D-71D8-42CA-82A4-0531BEF49CC0}" srcOrd="0" destOrd="0" presId="urn:microsoft.com/office/officeart/2005/8/layout/cycle1"/>
    <dgm:cxn modelId="{FF220D61-DDE2-48BC-813D-DF1B95EE1668}" srcId="{9AE3A7D9-B511-4F84-8464-4963CAE79BF4}" destId="{9F601C8E-45B3-48EE-B02F-253C3A0FE22A}" srcOrd="1" destOrd="0" parTransId="{24F7FD36-8968-4D53-8ABE-CE7476530BEA}" sibTransId="{F3B13B70-844C-4A1F-B693-8002E31115E1}"/>
    <dgm:cxn modelId="{B82DD94B-B5B0-48F6-A8CC-000AFD500FFA}" type="presOf" srcId="{A3339830-AD00-42A0-870C-0F418079FA2F}" destId="{54756FAE-F4AB-421B-B76A-51EB26041BE0}" srcOrd="0" destOrd="0" presId="urn:microsoft.com/office/officeart/2005/8/layout/cycle1"/>
    <dgm:cxn modelId="{DD372677-6E4E-4A6A-82E1-578F1E8E2142}" type="presOf" srcId="{643A0FBE-82B5-4EFE-BB7E-D2ABFD83F826}" destId="{5C6EF6E8-DF6B-41B2-862D-9C9FADBFAA64}" srcOrd="0" destOrd="0" presId="urn:microsoft.com/office/officeart/2005/8/layout/cycle1"/>
    <dgm:cxn modelId="{E0D10482-7759-4FE2-AFB6-881580481A82}" type="presOf" srcId="{3A742BDD-0DCF-452F-8713-1B10AAEBC707}" destId="{4982F856-B82A-46CF-A646-57FAE9A7B4F2}" srcOrd="0" destOrd="0" presId="urn:microsoft.com/office/officeart/2005/8/layout/cycle1"/>
    <dgm:cxn modelId="{B3101C84-EF60-4E1D-9D7F-1063712E041B}" srcId="{9AE3A7D9-B511-4F84-8464-4963CAE79BF4}" destId="{5E3CE19E-EE8A-4B6E-99B1-8CD208BE00A7}" srcOrd="3" destOrd="0" parTransId="{25E62927-256F-4F83-A119-A1F2E2809434}" sibTransId="{643A0FBE-82B5-4EFE-BB7E-D2ABFD83F826}"/>
    <dgm:cxn modelId="{F3E46D8E-FDA7-4297-B869-B8DAD308E133}" type="presOf" srcId="{9B4E3A1A-0AF8-4405-B057-D0AD79EA43CB}" destId="{BA654D7C-5358-4A99-A66D-C1C830775DC4}" srcOrd="0" destOrd="0" presId="urn:microsoft.com/office/officeart/2005/8/layout/cycle1"/>
    <dgm:cxn modelId="{820CF094-4CF4-4B8B-B33A-7F5F2A4D86F1}" type="presOf" srcId="{6E92C5C5-67F1-4D03-AD19-45D95314F096}" destId="{A235C0B4-221E-4E3D-A64A-6E968BF96AF9}" srcOrd="0" destOrd="0" presId="urn:microsoft.com/office/officeart/2005/8/layout/cycle1"/>
    <dgm:cxn modelId="{841E2CAA-1262-41B0-B03F-AC48C8C90F53}" srcId="{9AE3A7D9-B511-4F84-8464-4963CAE79BF4}" destId="{9B4E3A1A-0AF8-4405-B057-D0AD79EA43CB}" srcOrd="5" destOrd="0" parTransId="{CCE4518A-26E7-45F0-BC2D-4D179E240F66}" sibTransId="{9FBBFBB2-5193-411A-AE20-65020A232F7E}"/>
    <dgm:cxn modelId="{DBA7F4B1-3248-40AE-97D3-6591E0B6AC8F}" type="presOf" srcId="{5E3CE19E-EE8A-4B6E-99B1-8CD208BE00A7}" destId="{BCB16377-FC80-48EA-A508-589E45F5A0D2}" srcOrd="0" destOrd="0" presId="urn:microsoft.com/office/officeart/2005/8/layout/cycle1"/>
    <dgm:cxn modelId="{B2A2CAD4-F664-4743-AE02-99F4D2CE5872}" srcId="{9AE3A7D9-B511-4F84-8464-4963CAE79BF4}" destId="{3A742BDD-0DCF-452F-8713-1B10AAEBC707}" srcOrd="0" destOrd="0" parTransId="{9231680B-4324-4654-8B82-160784B3D5EC}" sibTransId="{369CF30A-348A-4A2C-A3F9-F4BF6000E838}"/>
    <dgm:cxn modelId="{3972C7E4-0243-4D43-A5AF-54BF30B77C08}" type="presOf" srcId="{369CF30A-348A-4A2C-A3F9-F4BF6000E838}" destId="{5F0D92F1-1AB7-4CD0-BC65-AC43FC237A84}" srcOrd="0" destOrd="0" presId="urn:microsoft.com/office/officeart/2005/8/layout/cycle1"/>
    <dgm:cxn modelId="{03440B07-3B4C-416A-98AB-A63060C49406}" type="presParOf" srcId="{1453A01D-71D8-42CA-82A4-0531BEF49CC0}" destId="{1AF2671B-CFC3-42BF-B57D-876A27398642}" srcOrd="0" destOrd="0" presId="urn:microsoft.com/office/officeart/2005/8/layout/cycle1"/>
    <dgm:cxn modelId="{BAA31F2D-B01A-47EB-B373-338AF3515127}" type="presParOf" srcId="{1453A01D-71D8-42CA-82A4-0531BEF49CC0}" destId="{4982F856-B82A-46CF-A646-57FAE9A7B4F2}" srcOrd="1" destOrd="0" presId="urn:microsoft.com/office/officeart/2005/8/layout/cycle1"/>
    <dgm:cxn modelId="{2F991366-7BB7-4F06-A229-B49AB4954CCE}" type="presParOf" srcId="{1453A01D-71D8-42CA-82A4-0531BEF49CC0}" destId="{5F0D92F1-1AB7-4CD0-BC65-AC43FC237A84}" srcOrd="2" destOrd="0" presId="urn:microsoft.com/office/officeart/2005/8/layout/cycle1"/>
    <dgm:cxn modelId="{384D8B5F-F5EB-47BB-B6BE-7507FFE15E88}" type="presParOf" srcId="{1453A01D-71D8-42CA-82A4-0531BEF49CC0}" destId="{3F716CA7-D675-4305-B52B-8D94D5E51BFD}" srcOrd="3" destOrd="0" presId="urn:microsoft.com/office/officeart/2005/8/layout/cycle1"/>
    <dgm:cxn modelId="{340CA786-46FF-45FC-8ED0-469C210701B5}" type="presParOf" srcId="{1453A01D-71D8-42CA-82A4-0531BEF49CC0}" destId="{D69D7001-16B4-4069-BDCC-37D2A133D5A8}" srcOrd="4" destOrd="0" presId="urn:microsoft.com/office/officeart/2005/8/layout/cycle1"/>
    <dgm:cxn modelId="{92FA5054-B4BC-4C8F-99AD-B2D73ED4DF95}" type="presParOf" srcId="{1453A01D-71D8-42CA-82A4-0531BEF49CC0}" destId="{31CB5342-3531-4A48-8891-3B67460DFEFA}" srcOrd="5" destOrd="0" presId="urn:microsoft.com/office/officeart/2005/8/layout/cycle1"/>
    <dgm:cxn modelId="{371AE991-55FA-4753-9BBF-A5576EE96FCC}" type="presParOf" srcId="{1453A01D-71D8-42CA-82A4-0531BEF49CC0}" destId="{758940D9-3822-4605-9256-A6A76F4509D7}" srcOrd="6" destOrd="0" presId="urn:microsoft.com/office/officeart/2005/8/layout/cycle1"/>
    <dgm:cxn modelId="{4970A71A-7E3F-4EB4-A15C-EA6A414E062E}" type="presParOf" srcId="{1453A01D-71D8-42CA-82A4-0531BEF49CC0}" destId="{4BE95755-BED3-4327-9D42-535E21097C58}" srcOrd="7" destOrd="0" presId="urn:microsoft.com/office/officeart/2005/8/layout/cycle1"/>
    <dgm:cxn modelId="{CD614BB7-1EBB-41F9-8C1E-F83F9CBC8AE7}" type="presParOf" srcId="{1453A01D-71D8-42CA-82A4-0531BEF49CC0}" destId="{9209219A-D15D-4712-87D7-86FBEAEB2904}" srcOrd="8" destOrd="0" presId="urn:microsoft.com/office/officeart/2005/8/layout/cycle1"/>
    <dgm:cxn modelId="{4C7410CB-8099-4E33-8202-B465CB0BA888}" type="presParOf" srcId="{1453A01D-71D8-42CA-82A4-0531BEF49CC0}" destId="{9B02ABE3-4ED3-48F9-893A-4C5A69B2886A}" srcOrd="9" destOrd="0" presId="urn:microsoft.com/office/officeart/2005/8/layout/cycle1"/>
    <dgm:cxn modelId="{B5B280DB-E85E-46DD-B71A-B9EC647C11B5}" type="presParOf" srcId="{1453A01D-71D8-42CA-82A4-0531BEF49CC0}" destId="{BCB16377-FC80-48EA-A508-589E45F5A0D2}" srcOrd="10" destOrd="0" presId="urn:microsoft.com/office/officeart/2005/8/layout/cycle1"/>
    <dgm:cxn modelId="{DCF0695A-83F3-4D77-986D-133BD4AF8383}" type="presParOf" srcId="{1453A01D-71D8-42CA-82A4-0531BEF49CC0}" destId="{5C6EF6E8-DF6B-41B2-862D-9C9FADBFAA64}" srcOrd="11" destOrd="0" presId="urn:microsoft.com/office/officeart/2005/8/layout/cycle1"/>
    <dgm:cxn modelId="{FB7E7DCF-B5C4-45CB-9CF8-EB729256F764}" type="presParOf" srcId="{1453A01D-71D8-42CA-82A4-0531BEF49CC0}" destId="{C1EB35F7-BDCC-4A1C-9ADC-42044823755D}" srcOrd="12" destOrd="0" presId="urn:microsoft.com/office/officeart/2005/8/layout/cycle1"/>
    <dgm:cxn modelId="{39879928-6928-43C8-BA19-DCF1F3E0FEB9}" type="presParOf" srcId="{1453A01D-71D8-42CA-82A4-0531BEF49CC0}" destId="{A235C0B4-221E-4E3D-A64A-6E968BF96AF9}" srcOrd="13" destOrd="0" presId="urn:microsoft.com/office/officeart/2005/8/layout/cycle1"/>
    <dgm:cxn modelId="{47DA1F4B-FADB-4804-87DF-819BA8102090}" type="presParOf" srcId="{1453A01D-71D8-42CA-82A4-0531BEF49CC0}" destId="{54756FAE-F4AB-421B-B76A-51EB26041BE0}" srcOrd="14" destOrd="0" presId="urn:microsoft.com/office/officeart/2005/8/layout/cycle1"/>
    <dgm:cxn modelId="{9E201840-3BFA-4E82-9E50-D63D687B3BA8}" type="presParOf" srcId="{1453A01D-71D8-42CA-82A4-0531BEF49CC0}" destId="{5AFC8463-131C-426F-B896-5AF5C601B799}" srcOrd="15" destOrd="0" presId="urn:microsoft.com/office/officeart/2005/8/layout/cycle1"/>
    <dgm:cxn modelId="{24E5521D-81D9-447D-B9DE-700A2F8E2294}" type="presParOf" srcId="{1453A01D-71D8-42CA-82A4-0531BEF49CC0}" destId="{BA654D7C-5358-4A99-A66D-C1C830775DC4}" srcOrd="16" destOrd="0" presId="urn:microsoft.com/office/officeart/2005/8/layout/cycle1"/>
    <dgm:cxn modelId="{A30E8880-D3F3-4629-9FDC-99A240DCF74F}" type="presParOf" srcId="{1453A01D-71D8-42CA-82A4-0531BEF49CC0}" destId="{01A6531D-8ADC-4E3A-8403-7274A651A418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E3A7D9-B511-4F84-8464-4963CAE79BF4}" type="doc">
      <dgm:prSet loTypeId="urn:microsoft.com/office/officeart/2005/8/layout/cycle1" loCatId="cycle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3A742BDD-0DCF-452F-8713-1B10AAEBC707}">
      <dgm:prSet phldrT="[Text]" custT="1"/>
      <dgm:spPr/>
      <dgm:t>
        <a:bodyPr/>
        <a:lstStyle/>
        <a:p>
          <a:r>
            <a:rPr lang="en-US" sz="1050" b="1" dirty="0"/>
            <a:t>COLLECT DATA</a:t>
          </a:r>
          <a:endParaRPr lang="en-US" sz="1050" dirty="0"/>
        </a:p>
      </dgm:t>
    </dgm:pt>
    <dgm:pt modelId="{9231680B-4324-4654-8B82-160784B3D5EC}" type="parTrans" cxnId="{B2A2CAD4-F664-4743-AE02-99F4D2CE5872}">
      <dgm:prSet/>
      <dgm:spPr/>
      <dgm:t>
        <a:bodyPr/>
        <a:lstStyle/>
        <a:p>
          <a:endParaRPr lang="en-US"/>
        </a:p>
      </dgm:t>
    </dgm:pt>
    <dgm:pt modelId="{369CF30A-348A-4A2C-A3F9-F4BF6000E838}" type="sibTrans" cxnId="{B2A2CAD4-F664-4743-AE02-99F4D2CE5872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AF913C9E-9B83-4B06-8CD6-AA7AFBE3E261}">
      <dgm:prSet phldrT="[Text]" custT="1"/>
      <dgm:spPr/>
      <dgm:t>
        <a:bodyPr/>
        <a:lstStyle/>
        <a:p>
          <a:r>
            <a:rPr lang="en-US" sz="1050" b="1" dirty="0"/>
            <a:t>PEC PRESENTATION BY ROTATION DIRECTOR</a:t>
          </a:r>
          <a:endParaRPr lang="en-US" sz="1050" dirty="0"/>
        </a:p>
      </dgm:t>
    </dgm:pt>
    <dgm:pt modelId="{A229F28B-A6D1-4845-807B-D7973EA18D07}" type="parTrans" cxnId="{C47D8CDF-3462-4CD4-BE88-C643D5475F09}">
      <dgm:prSet/>
      <dgm:spPr/>
      <dgm:t>
        <a:bodyPr/>
        <a:lstStyle/>
        <a:p>
          <a:endParaRPr lang="en-US"/>
        </a:p>
      </dgm:t>
    </dgm:pt>
    <dgm:pt modelId="{3244B6B7-7B47-4DC4-8535-DFADA7CE3BD7}" type="sibTrans" cxnId="{C47D8CDF-3462-4CD4-BE88-C643D5475F09}">
      <dgm:prSet/>
      <dgm:spPr/>
      <dgm:t>
        <a:bodyPr/>
        <a:lstStyle/>
        <a:p>
          <a:endParaRPr lang="en-US"/>
        </a:p>
      </dgm:t>
    </dgm:pt>
    <dgm:pt modelId="{1DE9B934-B6E3-4E0D-90A8-D9E57F97DC19}">
      <dgm:prSet phldrT="[Text]" custT="1"/>
      <dgm:spPr/>
      <dgm:t>
        <a:bodyPr/>
        <a:lstStyle/>
        <a:p>
          <a:r>
            <a:rPr lang="en-US" sz="1050" b="1" dirty="0"/>
            <a:t>ACT</a:t>
          </a:r>
          <a:endParaRPr lang="en-US" sz="1050" dirty="0"/>
        </a:p>
      </dgm:t>
    </dgm:pt>
    <dgm:pt modelId="{7978D9C5-2025-466E-83B5-57F1B3483EDE}" type="parTrans" cxnId="{1EF1F4F9-07D8-4719-905C-3EF892D07C44}">
      <dgm:prSet/>
      <dgm:spPr/>
      <dgm:t>
        <a:bodyPr/>
        <a:lstStyle/>
        <a:p>
          <a:endParaRPr lang="en-US"/>
        </a:p>
      </dgm:t>
    </dgm:pt>
    <dgm:pt modelId="{209B0C4C-7B54-4060-99B5-2D40A3B910B6}" type="sibTrans" cxnId="{1EF1F4F9-07D8-4719-905C-3EF892D07C44}">
      <dgm:prSet/>
      <dgm:spPr/>
      <dgm:t>
        <a:bodyPr/>
        <a:lstStyle/>
        <a:p>
          <a:endParaRPr lang="en-US"/>
        </a:p>
      </dgm:t>
    </dgm:pt>
    <dgm:pt modelId="{847F401C-A858-486A-9EB2-795EC3E00607}">
      <dgm:prSet phldrT="[Text]" custT="1"/>
      <dgm:spPr/>
      <dgm:t>
        <a:bodyPr/>
        <a:lstStyle/>
        <a:p>
          <a:r>
            <a:rPr lang="en-US" sz="1050" b="1" dirty="0"/>
            <a:t>COLLECT DATA</a:t>
          </a:r>
          <a:endParaRPr lang="en-US" sz="1050" dirty="0"/>
        </a:p>
      </dgm:t>
    </dgm:pt>
    <dgm:pt modelId="{1BC14077-A954-46DC-B527-668585E94FD3}" type="parTrans" cxnId="{A74C491F-ADA2-467B-9C0E-15F8C63872D3}">
      <dgm:prSet/>
      <dgm:spPr/>
      <dgm:t>
        <a:bodyPr/>
        <a:lstStyle/>
        <a:p>
          <a:endParaRPr lang="en-US"/>
        </a:p>
      </dgm:t>
    </dgm:pt>
    <dgm:pt modelId="{0DBBAD86-E2CC-45C8-830A-4720066C0172}" type="sibTrans" cxnId="{A74C491F-ADA2-467B-9C0E-15F8C63872D3}">
      <dgm:prSet/>
      <dgm:spPr/>
      <dgm:t>
        <a:bodyPr/>
        <a:lstStyle/>
        <a:p>
          <a:endParaRPr lang="en-US"/>
        </a:p>
      </dgm:t>
    </dgm:pt>
    <dgm:pt modelId="{39FCA661-0908-4AA7-930F-399FB473E95B}">
      <dgm:prSet phldrT="[Text]" custT="1"/>
      <dgm:spPr/>
      <dgm:t>
        <a:bodyPr/>
        <a:lstStyle/>
        <a:p>
          <a:r>
            <a:rPr lang="en-US" sz="1050" b="1" dirty="0"/>
            <a:t>PEC PRESENTATION BY ROTATION DIRECTOR</a:t>
          </a:r>
          <a:endParaRPr lang="en-US" sz="1050" dirty="0"/>
        </a:p>
      </dgm:t>
    </dgm:pt>
    <dgm:pt modelId="{756B5C4E-B2CC-49C9-AD95-AFE47121952E}" type="parTrans" cxnId="{B26DB053-403A-4B06-8A4E-B956DFB1016B}">
      <dgm:prSet/>
      <dgm:spPr/>
      <dgm:t>
        <a:bodyPr/>
        <a:lstStyle/>
        <a:p>
          <a:endParaRPr lang="en-US"/>
        </a:p>
      </dgm:t>
    </dgm:pt>
    <dgm:pt modelId="{36902793-FE3E-4556-9459-014D8CADE225}" type="sibTrans" cxnId="{B26DB053-403A-4B06-8A4E-B956DFB1016B}">
      <dgm:prSet/>
      <dgm:spPr/>
      <dgm:t>
        <a:bodyPr/>
        <a:lstStyle/>
        <a:p>
          <a:endParaRPr lang="en-US"/>
        </a:p>
      </dgm:t>
    </dgm:pt>
    <dgm:pt modelId="{B1260FF3-3CAC-4C33-BF3F-F77AA56D8D84}">
      <dgm:prSet phldrT="[Text]" custT="1"/>
      <dgm:spPr/>
      <dgm:t>
        <a:bodyPr/>
        <a:lstStyle/>
        <a:p>
          <a:r>
            <a:rPr lang="en-US" sz="1050" b="1" dirty="0"/>
            <a:t>ACT</a:t>
          </a:r>
          <a:endParaRPr lang="en-US" sz="1050" dirty="0"/>
        </a:p>
      </dgm:t>
    </dgm:pt>
    <dgm:pt modelId="{7DFA0198-A888-4A71-BB42-7919E62F42F4}" type="parTrans" cxnId="{73ECEA35-FD18-49B3-908D-F1D188BDC97D}">
      <dgm:prSet/>
      <dgm:spPr/>
      <dgm:t>
        <a:bodyPr/>
        <a:lstStyle/>
        <a:p>
          <a:endParaRPr lang="en-US"/>
        </a:p>
      </dgm:t>
    </dgm:pt>
    <dgm:pt modelId="{1E2FBEBD-20E2-4A7A-92A3-E14D5384C2F6}" type="sibTrans" cxnId="{73ECEA35-FD18-49B3-908D-F1D188BDC97D}">
      <dgm:prSet/>
      <dgm:spPr/>
      <dgm:t>
        <a:bodyPr/>
        <a:lstStyle/>
        <a:p>
          <a:endParaRPr lang="en-US"/>
        </a:p>
      </dgm:t>
    </dgm:pt>
    <dgm:pt modelId="{1453A01D-71D8-42CA-82A4-0531BEF49CC0}" type="pres">
      <dgm:prSet presAssocID="{9AE3A7D9-B511-4F84-8464-4963CAE79BF4}" presName="cycle" presStyleCnt="0">
        <dgm:presLayoutVars>
          <dgm:dir/>
          <dgm:resizeHandles val="exact"/>
        </dgm:presLayoutVars>
      </dgm:prSet>
      <dgm:spPr/>
    </dgm:pt>
    <dgm:pt modelId="{1AF2671B-CFC3-42BF-B57D-876A27398642}" type="pres">
      <dgm:prSet presAssocID="{3A742BDD-0DCF-452F-8713-1B10AAEBC707}" presName="dummy" presStyleCnt="0"/>
      <dgm:spPr/>
    </dgm:pt>
    <dgm:pt modelId="{4982F856-B82A-46CF-A646-57FAE9A7B4F2}" type="pres">
      <dgm:prSet presAssocID="{3A742BDD-0DCF-452F-8713-1B10AAEBC707}" presName="node" presStyleLbl="revTx" presStyleIdx="0" presStyleCnt="6">
        <dgm:presLayoutVars>
          <dgm:bulletEnabled val="1"/>
        </dgm:presLayoutVars>
      </dgm:prSet>
      <dgm:spPr/>
    </dgm:pt>
    <dgm:pt modelId="{5F0D92F1-1AB7-4CD0-BC65-AC43FC237A84}" type="pres">
      <dgm:prSet presAssocID="{369CF30A-348A-4A2C-A3F9-F4BF6000E838}" presName="sibTrans" presStyleLbl="node1" presStyleIdx="0" presStyleCnt="6"/>
      <dgm:spPr/>
    </dgm:pt>
    <dgm:pt modelId="{9C2ED02F-FBE9-478F-B53A-D687A0EB7A7E}" type="pres">
      <dgm:prSet presAssocID="{AF913C9E-9B83-4B06-8CD6-AA7AFBE3E261}" presName="dummy" presStyleCnt="0"/>
      <dgm:spPr/>
    </dgm:pt>
    <dgm:pt modelId="{087574F0-A96F-44A0-9C76-E8C4EA8018F6}" type="pres">
      <dgm:prSet presAssocID="{AF913C9E-9B83-4B06-8CD6-AA7AFBE3E261}" presName="node" presStyleLbl="revTx" presStyleIdx="1" presStyleCnt="6" custScaleX="131011">
        <dgm:presLayoutVars>
          <dgm:bulletEnabled val="1"/>
        </dgm:presLayoutVars>
      </dgm:prSet>
      <dgm:spPr/>
    </dgm:pt>
    <dgm:pt modelId="{F89DC84A-57D1-4303-AA1B-166FE25C962D}" type="pres">
      <dgm:prSet presAssocID="{3244B6B7-7B47-4DC4-8535-DFADA7CE3BD7}" presName="sibTrans" presStyleLbl="node1" presStyleIdx="1" presStyleCnt="6"/>
      <dgm:spPr/>
    </dgm:pt>
    <dgm:pt modelId="{DEF602E0-54FB-4371-85F6-AC56ECC143FD}" type="pres">
      <dgm:prSet presAssocID="{1DE9B934-B6E3-4E0D-90A8-D9E57F97DC19}" presName="dummy" presStyleCnt="0"/>
      <dgm:spPr/>
    </dgm:pt>
    <dgm:pt modelId="{D962E601-B9F6-476F-8DAE-364804AB88F1}" type="pres">
      <dgm:prSet presAssocID="{1DE9B934-B6E3-4E0D-90A8-D9E57F97DC19}" presName="node" presStyleLbl="revTx" presStyleIdx="2" presStyleCnt="6">
        <dgm:presLayoutVars>
          <dgm:bulletEnabled val="1"/>
        </dgm:presLayoutVars>
      </dgm:prSet>
      <dgm:spPr/>
    </dgm:pt>
    <dgm:pt modelId="{3BC1998A-26A6-4E4D-B126-C5526F33EE11}" type="pres">
      <dgm:prSet presAssocID="{209B0C4C-7B54-4060-99B5-2D40A3B910B6}" presName="sibTrans" presStyleLbl="node1" presStyleIdx="2" presStyleCnt="6"/>
      <dgm:spPr/>
    </dgm:pt>
    <dgm:pt modelId="{B97F03F2-D91B-4F03-87AE-9A8D862243F9}" type="pres">
      <dgm:prSet presAssocID="{847F401C-A858-486A-9EB2-795EC3E00607}" presName="dummy" presStyleCnt="0"/>
      <dgm:spPr/>
    </dgm:pt>
    <dgm:pt modelId="{A3606740-F65D-48C1-9421-BDDEA59F0E55}" type="pres">
      <dgm:prSet presAssocID="{847F401C-A858-486A-9EB2-795EC3E00607}" presName="node" presStyleLbl="revTx" presStyleIdx="3" presStyleCnt="6">
        <dgm:presLayoutVars>
          <dgm:bulletEnabled val="1"/>
        </dgm:presLayoutVars>
      </dgm:prSet>
      <dgm:spPr/>
    </dgm:pt>
    <dgm:pt modelId="{00625036-6625-4028-AEF9-F0045CE79A32}" type="pres">
      <dgm:prSet presAssocID="{0DBBAD86-E2CC-45C8-830A-4720066C0172}" presName="sibTrans" presStyleLbl="node1" presStyleIdx="3" presStyleCnt="6"/>
      <dgm:spPr/>
    </dgm:pt>
    <dgm:pt modelId="{8BC5A196-78AD-4BF1-A5BD-861C94D381C5}" type="pres">
      <dgm:prSet presAssocID="{39FCA661-0908-4AA7-930F-399FB473E95B}" presName="dummy" presStyleCnt="0"/>
      <dgm:spPr/>
    </dgm:pt>
    <dgm:pt modelId="{4749AA4A-C596-4250-A6BC-CAB88259BB3E}" type="pres">
      <dgm:prSet presAssocID="{39FCA661-0908-4AA7-930F-399FB473E95B}" presName="node" presStyleLbl="revTx" presStyleIdx="4" presStyleCnt="6" custScaleX="127629">
        <dgm:presLayoutVars>
          <dgm:bulletEnabled val="1"/>
        </dgm:presLayoutVars>
      </dgm:prSet>
      <dgm:spPr/>
    </dgm:pt>
    <dgm:pt modelId="{3E1B0E02-0AD1-4BD6-AC81-544834968D8E}" type="pres">
      <dgm:prSet presAssocID="{36902793-FE3E-4556-9459-014D8CADE225}" presName="sibTrans" presStyleLbl="node1" presStyleIdx="4" presStyleCnt="6"/>
      <dgm:spPr/>
    </dgm:pt>
    <dgm:pt modelId="{B0DD0624-8FBD-49C9-AFF1-C24DC7D323FD}" type="pres">
      <dgm:prSet presAssocID="{B1260FF3-3CAC-4C33-BF3F-F77AA56D8D84}" presName="dummy" presStyleCnt="0"/>
      <dgm:spPr/>
    </dgm:pt>
    <dgm:pt modelId="{89CB23D0-232F-48FB-B0FD-D6049BBA5725}" type="pres">
      <dgm:prSet presAssocID="{B1260FF3-3CAC-4C33-BF3F-F77AA56D8D84}" presName="node" presStyleLbl="revTx" presStyleIdx="5" presStyleCnt="6">
        <dgm:presLayoutVars>
          <dgm:bulletEnabled val="1"/>
        </dgm:presLayoutVars>
      </dgm:prSet>
      <dgm:spPr/>
    </dgm:pt>
    <dgm:pt modelId="{CAE364D7-8C07-4D60-B330-A1F29793858E}" type="pres">
      <dgm:prSet presAssocID="{1E2FBEBD-20E2-4A7A-92A3-E14D5384C2F6}" presName="sibTrans" presStyleLbl="node1" presStyleIdx="5" presStyleCnt="6"/>
      <dgm:spPr/>
    </dgm:pt>
  </dgm:ptLst>
  <dgm:cxnLst>
    <dgm:cxn modelId="{A74C491F-ADA2-467B-9C0E-15F8C63872D3}" srcId="{9AE3A7D9-B511-4F84-8464-4963CAE79BF4}" destId="{847F401C-A858-486A-9EB2-795EC3E00607}" srcOrd="3" destOrd="0" parTransId="{1BC14077-A954-46DC-B527-668585E94FD3}" sibTransId="{0DBBAD86-E2CC-45C8-830A-4720066C0172}"/>
    <dgm:cxn modelId="{73ECEA35-FD18-49B3-908D-F1D188BDC97D}" srcId="{9AE3A7D9-B511-4F84-8464-4963CAE79BF4}" destId="{B1260FF3-3CAC-4C33-BF3F-F77AA56D8D84}" srcOrd="5" destOrd="0" parTransId="{7DFA0198-A888-4A71-BB42-7919E62F42F4}" sibTransId="{1E2FBEBD-20E2-4A7A-92A3-E14D5384C2F6}"/>
    <dgm:cxn modelId="{8F67BD5E-7BDA-4D54-A245-6852BD6D8AA7}" type="presOf" srcId="{9AE3A7D9-B511-4F84-8464-4963CAE79BF4}" destId="{1453A01D-71D8-42CA-82A4-0531BEF49CC0}" srcOrd="0" destOrd="0" presId="urn:microsoft.com/office/officeart/2005/8/layout/cycle1"/>
    <dgm:cxn modelId="{61E8AB46-501D-4D0F-BB7B-524C8682B74C}" type="presOf" srcId="{847F401C-A858-486A-9EB2-795EC3E00607}" destId="{A3606740-F65D-48C1-9421-BDDEA59F0E55}" srcOrd="0" destOrd="0" presId="urn:microsoft.com/office/officeart/2005/8/layout/cycle1"/>
    <dgm:cxn modelId="{ED53654F-3C2D-48C8-BE6B-18C084AC0B48}" type="presOf" srcId="{39FCA661-0908-4AA7-930F-399FB473E95B}" destId="{4749AA4A-C596-4250-A6BC-CAB88259BB3E}" srcOrd="0" destOrd="0" presId="urn:microsoft.com/office/officeart/2005/8/layout/cycle1"/>
    <dgm:cxn modelId="{D4E3944F-FC27-4705-8446-3456AA0A77C5}" type="presOf" srcId="{209B0C4C-7B54-4060-99B5-2D40A3B910B6}" destId="{3BC1998A-26A6-4E4D-B126-C5526F33EE11}" srcOrd="0" destOrd="0" presId="urn:microsoft.com/office/officeart/2005/8/layout/cycle1"/>
    <dgm:cxn modelId="{B26DB053-403A-4B06-8A4E-B956DFB1016B}" srcId="{9AE3A7D9-B511-4F84-8464-4963CAE79BF4}" destId="{39FCA661-0908-4AA7-930F-399FB473E95B}" srcOrd="4" destOrd="0" parTransId="{756B5C4E-B2CC-49C9-AD95-AFE47121952E}" sibTransId="{36902793-FE3E-4556-9459-014D8CADE225}"/>
    <dgm:cxn modelId="{A7592080-8381-468C-A67A-67738185E374}" type="presOf" srcId="{1DE9B934-B6E3-4E0D-90A8-D9E57F97DC19}" destId="{D962E601-B9F6-476F-8DAE-364804AB88F1}" srcOrd="0" destOrd="0" presId="urn:microsoft.com/office/officeart/2005/8/layout/cycle1"/>
    <dgm:cxn modelId="{0F3ADD80-97E1-45A2-BF74-52514C92A4E1}" type="presOf" srcId="{AF913C9E-9B83-4B06-8CD6-AA7AFBE3E261}" destId="{087574F0-A96F-44A0-9C76-E8C4EA8018F6}" srcOrd="0" destOrd="0" presId="urn:microsoft.com/office/officeart/2005/8/layout/cycle1"/>
    <dgm:cxn modelId="{4C9D2281-8153-4E99-AADA-12CDDC1BAC61}" type="presOf" srcId="{1E2FBEBD-20E2-4A7A-92A3-E14D5384C2F6}" destId="{CAE364D7-8C07-4D60-B330-A1F29793858E}" srcOrd="0" destOrd="0" presId="urn:microsoft.com/office/officeart/2005/8/layout/cycle1"/>
    <dgm:cxn modelId="{E0D10482-7759-4FE2-AFB6-881580481A82}" type="presOf" srcId="{3A742BDD-0DCF-452F-8713-1B10AAEBC707}" destId="{4982F856-B82A-46CF-A646-57FAE9A7B4F2}" srcOrd="0" destOrd="0" presId="urn:microsoft.com/office/officeart/2005/8/layout/cycle1"/>
    <dgm:cxn modelId="{37013698-48F7-41E9-8F2B-1B2DEFA6D065}" type="presOf" srcId="{3244B6B7-7B47-4DC4-8535-DFADA7CE3BD7}" destId="{F89DC84A-57D1-4303-AA1B-166FE25C962D}" srcOrd="0" destOrd="0" presId="urn:microsoft.com/office/officeart/2005/8/layout/cycle1"/>
    <dgm:cxn modelId="{4201ABAB-42FD-4B18-B4ED-C2728BFECC1F}" type="presOf" srcId="{B1260FF3-3CAC-4C33-BF3F-F77AA56D8D84}" destId="{89CB23D0-232F-48FB-B0FD-D6049BBA5725}" srcOrd="0" destOrd="0" presId="urn:microsoft.com/office/officeart/2005/8/layout/cycle1"/>
    <dgm:cxn modelId="{294DCED3-3613-4A1D-A87D-C8A9AFB902A7}" type="presOf" srcId="{0DBBAD86-E2CC-45C8-830A-4720066C0172}" destId="{00625036-6625-4028-AEF9-F0045CE79A32}" srcOrd="0" destOrd="0" presId="urn:microsoft.com/office/officeart/2005/8/layout/cycle1"/>
    <dgm:cxn modelId="{B2A2CAD4-F664-4743-AE02-99F4D2CE5872}" srcId="{9AE3A7D9-B511-4F84-8464-4963CAE79BF4}" destId="{3A742BDD-0DCF-452F-8713-1B10AAEBC707}" srcOrd="0" destOrd="0" parTransId="{9231680B-4324-4654-8B82-160784B3D5EC}" sibTransId="{369CF30A-348A-4A2C-A3F9-F4BF6000E838}"/>
    <dgm:cxn modelId="{C47D8CDF-3462-4CD4-BE88-C643D5475F09}" srcId="{9AE3A7D9-B511-4F84-8464-4963CAE79BF4}" destId="{AF913C9E-9B83-4B06-8CD6-AA7AFBE3E261}" srcOrd="1" destOrd="0" parTransId="{A229F28B-A6D1-4845-807B-D7973EA18D07}" sibTransId="{3244B6B7-7B47-4DC4-8535-DFADA7CE3BD7}"/>
    <dgm:cxn modelId="{3972C7E4-0243-4D43-A5AF-54BF30B77C08}" type="presOf" srcId="{369CF30A-348A-4A2C-A3F9-F4BF6000E838}" destId="{5F0D92F1-1AB7-4CD0-BC65-AC43FC237A84}" srcOrd="0" destOrd="0" presId="urn:microsoft.com/office/officeart/2005/8/layout/cycle1"/>
    <dgm:cxn modelId="{90ECFFED-C68E-4135-BFC6-61DE9807D01A}" type="presOf" srcId="{36902793-FE3E-4556-9459-014D8CADE225}" destId="{3E1B0E02-0AD1-4BD6-AC81-544834968D8E}" srcOrd="0" destOrd="0" presId="urn:microsoft.com/office/officeart/2005/8/layout/cycle1"/>
    <dgm:cxn modelId="{1EF1F4F9-07D8-4719-905C-3EF892D07C44}" srcId="{9AE3A7D9-B511-4F84-8464-4963CAE79BF4}" destId="{1DE9B934-B6E3-4E0D-90A8-D9E57F97DC19}" srcOrd="2" destOrd="0" parTransId="{7978D9C5-2025-466E-83B5-57F1B3483EDE}" sibTransId="{209B0C4C-7B54-4060-99B5-2D40A3B910B6}"/>
    <dgm:cxn modelId="{03440B07-3B4C-416A-98AB-A63060C49406}" type="presParOf" srcId="{1453A01D-71D8-42CA-82A4-0531BEF49CC0}" destId="{1AF2671B-CFC3-42BF-B57D-876A27398642}" srcOrd="0" destOrd="0" presId="urn:microsoft.com/office/officeart/2005/8/layout/cycle1"/>
    <dgm:cxn modelId="{BAA31F2D-B01A-47EB-B373-338AF3515127}" type="presParOf" srcId="{1453A01D-71D8-42CA-82A4-0531BEF49CC0}" destId="{4982F856-B82A-46CF-A646-57FAE9A7B4F2}" srcOrd="1" destOrd="0" presId="urn:microsoft.com/office/officeart/2005/8/layout/cycle1"/>
    <dgm:cxn modelId="{2F991366-7BB7-4F06-A229-B49AB4954CCE}" type="presParOf" srcId="{1453A01D-71D8-42CA-82A4-0531BEF49CC0}" destId="{5F0D92F1-1AB7-4CD0-BC65-AC43FC237A84}" srcOrd="2" destOrd="0" presId="urn:microsoft.com/office/officeart/2005/8/layout/cycle1"/>
    <dgm:cxn modelId="{E3F11DBA-DBE4-41F8-AC9B-8B4DFB6E0163}" type="presParOf" srcId="{1453A01D-71D8-42CA-82A4-0531BEF49CC0}" destId="{9C2ED02F-FBE9-478F-B53A-D687A0EB7A7E}" srcOrd="3" destOrd="0" presId="urn:microsoft.com/office/officeart/2005/8/layout/cycle1"/>
    <dgm:cxn modelId="{8D0FF440-3373-46B8-96D0-C261CAB929E0}" type="presParOf" srcId="{1453A01D-71D8-42CA-82A4-0531BEF49CC0}" destId="{087574F0-A96F-44A0-9C76-E8C4EA8018F6}" srcOrd="4" destOrd="0" presId="urn:microsoft.com/office/officeart/2005/8/layout/cycle1"/>
    <dgm:cxn modelId="{8ABB868E-4E5A-4BA3-93BA-F89906E91765}" type="presParOf" srcId="{1453A01D-71D8-42CA-82A4-0531BEF49CC0}" destId="{F89DC84A-57D1-4303-AA1B-166FE25C962D}" srcOrd="5" destOrd="0" presId="urn:microsoft.com/office/officeart/2005/8/layout/cycle1"/>
    <dgm:cxn modelId="{5A01ABA7-C30B-4688-B006-1C39362843F4}" type="presParOf" srcId="{1453A01D-71D8-42CA-82A4-0531BEF49CC0}" destId="{DEF602E0-54FB-4371-85F6-AC56ECC143FD}" srcOrd="6" destOrd="0" presId="urn:microsoft.com/office/officeart/2005/8/layout/cycle1"/>
    <dgm:cxn modelId="{73911EB5-EB7F-4B1D-9996-1DE232D1B53E}" type="presParOf" srcId="{1453A01D-71D8-42CA-82A4-0531BEF49CC0}" destId="{D962E601-B9F6-476F-8DAE-364804AB88F1}" srcOrd="7" destOrd="0" presId="urn:microsoft.com/office/officeart/2005/8/layout/cycle1"/>
    <dgm:cxn modelId="{E66766C0-19E8-4448-924F-58075B3E571D}" type="presParOf" srcId="{1453A01D-71D8-42CA-82A4-0531BEF49CC0}" destId="{3BC1998A-26A6-4E4D-B126-C5526F33EE11}" srcOrd="8" destOrd="0" presId="urn:microsoft.com/office/officeart/2005/8/layout/cycle1"/>
    <dgm:cxn modelId="{26873735-719A-4E4F-A730-87E12DFF5CE6}" type="presParOf" srcId="{1453A01D-71D8-42CA-82A4-0531BEF49CC0}" destId="{B97F03F2-D91B-4F03-87AE-9A8D862243F9}" srcOrd="9" destOrd="0" presId="urn:microsoft.com/office/officeart/2005/8/layout/cycle1"/>
    <dgm:cxn modelId="{F96DA168-8E55-47D0-AD11-F3161672313D}" type="presParOf" srcId="{1453A01D-71D8-42CA-82A4-0531BEF49CC0}" destId="{A3606740-F65D-48C1-9421-BDDEA59F0E55}" srcOrd="10" destOrd="0" presId="urn:microsoft.com/office/officeart/2005/8/layout/cycle1"/>
    <dgm:cxn modelId="{7ACB1051-43B6-4476-B6F7-FFFCFDA4D58F}" type="presParOf" srcId="{1453A01D-71D8-42CA-82A4-0531BEF49CC0}" destId="{00625036-6625-4028-AEF9-F0045CE79A32}" srcOrd="11" destOrd="0" presId="urn:microsoft.com/office/officeart/2005/8/layout/cycle1"/>
    <dgm:cxn modelId="{C61DB593-71CD-4146-9E9E-52042B4A36AB}" type="presParOf" srcId="{1453A01D-71D8-42CA-82A4-0531BEF49CC0}" destId="{8BC5A196-78AD-4BF1-A5BD-861C94D381C5}" srcOrd="12" destOrd="0" presId="urn:microsoft.com/office/officeart/2005/8/layout/cycle1"/>
    <dgm:cxn modelId="{B1DE13D3-3D06-4F10-BFB6-0C2D3177B0B7}" type="presParOf" srcId="{1453A01D-71D8-42CA-82A4-0531BEF49CC0}" destId="{4749AA4A-C596-4250-A6BC-CAB88259BB3E}" srcOrd="13" destOrd="0" presId="urn:microsoft.com/office/officeart/2005/8/layout/cycle1"/>
    <dgm:cxn modelId="{D57E8017-5DD7-445A-A4F0-C0E572FD2E06}" type="presParOf" srcId="{1453A01D-71D8-42CA-82A4-0531BEF49CC0}" destId="{3E1B0E02-0AD1-4BD6-AC81-544834968D8E}" srcOrd="14" destOrd="0" presId="urn:microsoft.com/office/officeart/2005/8/layout/cycle1"/>
    <dgm:cxn modelId="{8A2F5448-CB9F-473A-8D8A-F05CCFB2D7D3}" type="presParOf" srcId="{1453A01D-71D8-42CA-82A4-0531BEF49CC0}" destId="{B0DD0624-8FBD-49C9-AFF1-C24DC7D323FD}" srcOrd="15" destOrd="0" presId="urn:microsoft.com/office/officeart/2005/8/layout/cycle1"/>
    <dgm:cxn modelId="{D76FCB19-0BB9-4DD9-B5A6-3060192628CA}" type="presParOf" srcId="{1453A01D-71D8-42CA-82A4-0531BEF49CC0}" destId="{89CB23D0-232F-48FB-B0FD-D6049BBA5725}" srcOrd="16" destOrd="0" presId="urn:microsoft.com/office/officeart/2005/8/layout/cycle1"/>
    <dgm:cxn modelId="{994191EE-377A-4AD0-BACA-2962ABF6B792}" type="presParOf" srcId="{1453A01D-71D8-42CA-82A4-0531BEF49CC0}" destId="{CAE364D7-8C07-4D60-B330-A1F29793858E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E3A7D9-B511-4F84-8464-4963CAE79BF4}" type="doc">
      <dgm:prSet loTypeId="urn:microsoft.com/office/officeart/2005/8/layout/cycle1" loCatId="cycle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3A742BDD-0DCF-452F-8713-1B10AAEBC707}">
      <dgm:prSet phldrT="[Text]" custT="1"/>
      <dgm:spPr/>
      <dgm:t>
        <a:bodyPr/>
        <a:lstStyle/>
        <a:p>
          <a:r>
            <a:rPr lang="en-US" sz="1050" b="1" dirty="0"/>
            <a:t>COLLECT DATA</a:t>
          </a:r>
          <a:endParaRPr lang="en-US" sz="1050" dirty="0"/>
        </a:p>
      </dgm:t>
    </dgm:pt>
    <dgm:pt modelId="{9231680B-4324-4654-8B82-160784B3D5EC}" type="parTrans" cxnId="{B2A2CAD4-F664-4743-AE02-99F4D2CE5872}">
      <dgm:prSet/>
      <dgm:spPr/>
      <dgm:t>
        <a:bodyPr/>
        <a:lstStyle/>
        <a:p>
          <a:endParaRPr lang="en-US"/>
        </a:p>
      </dgm:t>
    </dgm:pt>
    <dgm:pt modelId="{369CF30A-348A-4A2C-A3F9-F4BF6000E838}" type="sibTrans" cxnId="{B2A2CAD4-F664-4743-AE02-99F4D2CE5872}">
      <dgm:prSet/>
      <dgm:spPr/>
      <dgm:t>
        <a:bodyPr/>
        <a:lstStyle/>
        <a:p>
          <a:endParaRPr lang="en-US"/>
        </a:p>
      </dgm:t>
    </dgm:pt>
    <dgm:pt modelId="{E95ABBEA-147D-4574-BF8E-5D466D66D85F}">
      <dgm:prSet phldrT="[Text]" custT="1"/>
      <dgm:spPr/>
      <dgm:t>
        <a:bodyPr/>
        <a:lstStyle/>
        <a:p>
          <a:r>
            <a:rPr lang="en-US" sz="1050" b="1" dirty="0"/>
            <a:t>PEC PRESENTATION BY ROTATION DIRECTOR</a:t>
          </a:r>
          <a:endParaRPr lang="en-US" sz="1050" dirty="0"/>
        </a:p>
      </dgm:t>
    </dgm:pt>
    <dgm:pt modelId="{5D3F0B34-6256-4EAB-A28E-BE35EDD7AADC}" type="parTrans" cxnId="{1B510454-B61D-4737-829F-3E6521984A04}">
      <dgm:prSet/>
      <dgm:spPr/>
      <dgm:t>
        <a:bodyPr/>
        <a:lstStyle/>
        <a:p>
          <a:endParaRPr lang="en-US"/>
        </a:p>
      </dgm:t>
    </dgm:pt>
    <dgm:pt modelId="{FB2DA000-6142-4B3F-99D2-711B3345E4C3}" type="sibTrans" cxnId="{1B510454-B61D-4737-829F-3E6521984A04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9002CEED-65E9-46B1-BDCF-239E8133C8D0}">
      <dgm:prSet phldrT="[Text]" custT="1"/>
      <dgm:spPr/>
      <dgm:t>
        <a:bodyPr/>
        <a:lstStyle/>
        <a:p>
          <a:r>
            <a:rPr lang="en-US" sz="1050" b="1" dirty="0"/>
            <a:t>ACT</a:t>
          </a:r>
          <a:endParaRPr lang="en-US" sz="1050" dirty="0"/>
        </a:p>
      </dgm:t>
    </dgm:pt>
    <dgm:pt modelId="{4D909D54-7762-4847-9D72-8FBAD6FDB441}" type="parTrans" cxnId="{35605C3C-792D-43F7-A0E8-EF40C5957FFB}">
      <dgm:prSet/>
      <dgm:spPr/>
      <dgm:t>
        <a:bodyPr/>
        <a:lstStyle/>
        <a:p>
          <a:endParaRPr lang="en-US"/>
        </a:p>
      </dgm:t>
    </dgm:pt>
    <dgm:pt modelId="{4D5DCB75-E561-45DA-ACF1-F45FDB2BA470}" type="sibTrans" cxnId="{35605C3C-792D-43F7-A0E8-EF40C5957FFB}">
      <dgm:prSet/>
      <dgm:spPr/>
      <dgm:t>
        <a:bodyPr/>
        <a:lstStyle/>
        <a:p>
          <a:endParaRPr lang="en-US"/>
        </a:p>
      </dgm:t>
    </dgm:pt>
    <dgm:pt modelId="{E1DA4A9A-C751-4A4E-864C-8DEF04464410}">
      <dgm:prSet phldrT="[Text]" custT="1"/>
      <dgm:spPr/>
      <dgm:t>
        <a:bodyPr/>
        <a:lstStyle/>
        <a:p>
          <a:r>
            <a:rPr lang="en-US" sz="1050" b="1" dirty="0"/>
            <a:t>COLLECT DATA</a:t>
          </a:r>
          <a:endParaRPr lang="en-US" sz="1050" dirty="0"/>
        </a:p>
      </dgm:t>
    </dgm:pt>
    <dgm:pt modelId="{2D80E10E-45D0-414B-9EFD-D76A767AC737}" type="parTrans" cxnId="{776F892B-4C6B-47FB-BC1F-6C79386D82A2}">
      <dgm:prSet/>
      <dgm:spPr/>
      <dgm:t>
        <a:bodyPr/>
        <a:lstStyle/>
        <a:p>
          <a:endParaRPr lang="en-US"/>
        </a:p>
      </dgm:t>
    </dgm:pt>
    <dgm:pt modelId="{E9847473-35F2-4D65-B309-398854AB570C}" type="sibTrans" cxnId="{776F892B-4C6B-47FB-BC1F-6C79386D82A2}">
      <dgm:prSet/>
      <dgm:spPr/>
      <dgm:t>
        <a:bodyPr/>
        <a:lstStyle/>
        <a:p>
          <a:endParaRPr lang="en-US"/>
        </a:p>
      </dgm:t>
    </dgm:pt>
    <dgm:pt modelId="{C20AD6BA-5D42-4D26-938F-FFD260FCB6FB}">
      <dgm:prSet phldrT="[Text]" custT="1"/>
      <dgm:spPr/>
      <dgm:t>
        <a:bodyPr/>
        <a:lstStyle/>
        <a:p>
          <a:r>
            <a:rPr lang="en-US" sz="1050" b="1" dirty="0"/>
            <a:t>PEC PRESENTATION BY ROTATION DIRECTOR</a:t>
          </a:r>
          <a:endParaRPr lang="en-US" sz="1050" dirty="0"/>
        </a:p>
      </dgm:t>
    </dgm:pt>
    <dgm:pt modelId="{9F66F2FE-1FAE-4C38-9773-37BF9195D39A}" type="parTrans" cxnId="{A89C7971-02DD-4456-8136-206C346886F0}">
      <dgm:prSet/>
      <dgm:spPr/>
      <dgm:t>
        <a:bodyPr/>
        <a:lstStyle/>
        <a:p>
          <a:endParaRPr lang="en-US"/>
        </a:p>
      </dgm:t>
    </dgm:pt>
    <dgm:pt modelId="{62152469-E677-4AE1-B94F-66B9BF7F3DD8}" type="sibTrans" cxnId="{A89C7971-02DD-4456-8136-206C346886F0}">
      <dgm:prSet/>
      <dgm:spPr/>
      <dgm:t>
        <a:bodyPr/>
        <a:lstStyle/>
        <a:p>
          <a:endParaRPr lang="en-US"/>
        </a:p>
      </dgm:t>
    </dgm:pt>
    <dgm:pt modelId="{DB7B6C38-2ACE-4E06-89A9-B8226500C8C4}">
      <dgm:prSet phldrT="[Text]" custT="1"/>
      <dgm:spPr/>
      <dgm:t>
        <a:bodyPr/>
        <a:lstStyle/>
        <a:p>
          <a:r>
            <a:rPr lang="en-US" sz="1050" b="1" dirty="0"/>
            <a:t>ACT</a:t>
          </a:r>
          <a:endParaRPr lang="en-US" sz="1050" dirty="0"/>
        </a:p>
      </dgm:t>
    </dgm:pt>
    <dgm:pt modelId="{865B2045-6552-45D5-8F13-E93B697273D8}" type="parTrans" cxnId="{09EB0B5A-C419-4484-A149-9B7B29536D9E}">
      <dgm:prSet/>
      <dgm:spPr/>
      <dgm:t>
        <a:bodyPr/>
        <a:lstStyle/>
        <a:p>
          <a:endParaRPr lang="en-US"/>
        </a:p>
      </dgm:t>
    </dgm:pt>
    <dgm:pt modelId="{604A2980-FBB4-4A68-9385-99EBA3155B22}" type="sibTrans" cxnId="{09EB0B5A-C419-4484-A149-9B7B29536D9E}">
      <dgm:prSet/>
      <dgm:spPr/>
      <dgm:t>
        <a:bodyPr/>
        <a:lstStyle/>
        <a:p>
          <a:endParaRPr lang="en-US"/>
        </a:p>
      </dgm:t>
    </dgm:pt>
    <dgm:pt modelId="{1453A01D-71D8-42CA-82A4-0531BEF49CC0}" type="pres">
      <dgm:prSet presAssocID="{9AE3A7D9-B511-4F84-8464-4963CAE79BF4}" presName="cycle" presStyleCnt="0">
        <dgm:presLayoutVars>
          <dgm:dir/>
          <dgm:resizeHandles val="exact"/>
        </dgm:presLayoutVars>
      </dgm:prSet>
      <dgm:spPr/>
    </dgm:pt>
    <dgm:pt modelId="{1AF2671B-CFC3-42BF-B57D-876A27398642}" type="pres">
      <dgm:prSet presAssocID="{3A742BDD-0DCF-452F-8713-1B10AAEBC707}" presName="dummy" presStyleCnt="0"/>
      <dgm:spPr/>
    </dgm:pt>
    <dgm:pt modelId="{4982F856-B82A-46CF-A646-57FAE9A7B4F2}" type="pres">
      <dgm:prSet presAssocID="{3A742BDD-0DCF-452F-8713-1B10AAEBC707}" presName="node" presStyleLbl="revTx" presStyleIdx="0" presStyleCnt="6">
        <dgm:presLayoutVars>
          <dgm:bulletEnabled val="1"/>
        </dgm:presLayoutVars>
      </dgm:prSet>
      <dgm:spPr/>
    </dgm:pt>
    <dgm:pt modelId="{5F0D92F1-1AB7-4CD0-BC65-AC43FC237A84}" type="pres">
      <dgm:prSet presAssocID="{369CF30A-348A-4A2C-A3F9-F4BF6000E838}" presName="sibTrans" presStyleLbl="node1" presStyleIdx="0" presStyleCnt="6"/>
      <dgm:spPr/>
    </dgm:pt>
    <dgm:pt modelId="{AD222900-D1D9-4330-962B-58224D926FE1}" type="pres">
      <dgm:prSet presAssocID="{E95ABBEA-147D-4574-BF8E-5D466D66D85F}" presName="dummy" presStyleCnt="0"/>
      <dgm:spPr/>
    </dgm:pt>
    <dgm:pt modelId="{295D8114-15CD-49AD-B5FF-18A7B2E2CEBD}" type="pres">
      <dgm:prSet presAssocID="{E95ABBEA-147D-4574-BF8E-5D466D66D85F}" presName="node" presStyleLbl="revTx" presStyleIdx="1" presStyleCnt="6" custScaleX="131308">
        <dgm:presLayoutVars>
          <dgm:bulletEnabled val="1"/>
        </dgm:presLayoutVars>
      </dgm:prSet>
      <dgm:spPr/>
    </dgm:pt>
    <dgm:pt modelId="{3943E766-C71E-478E-AB29-9690EAA24237}" type="pres">
      <dgm:prSet presAssocID="{FB2DA000-6142-4B3F-99D2-711B3345E4C3}" presName="sibTrans" presStyleLbl="node1" presStyleIdx="1" presStyleCnt="6"/>
      <dgm:spPr/>
    </dgm:pt>
    <dgm:pt modelId="{6A42C03A-ED34-4794-B736-5D75B4245B98}" type="pres">
      <dgm:prSet presAssocID="{9002CEED-65E9-46B1-BDCF-239E8133C8D0}" presName="dummy" presStyleCnt="0"/>
      <dgm:spPr/>
    </dgm:pt>
    <dgm:pt modelId="{E102FF0A-1185-4C30-9BD1-03BCF27C0D62}" type="pres">
      <dgm:prSet presAssocID="{9002CEED-65E9-46B1-BDCF-239E8133C8D0}" presName="node" presStyleLbl="revTx" presStyleIdx="2" presStyleCnt="6">
        <dgm:presLayoutVars>
          <dgm:bulletEnabled val="1"/>
        </dgm:presLayoutVars>
      </dgm:prSet>
      <dgm:spPr/>
    </dgm:pt>
    <dgm:pt modelId="{59AFE9B6-1582-4FD7-A6B7-04EA9A6B4BBC}" type="pres">
      <dgm:prSet presAssocID="{4D5DCB75-E561-45DA-ACF1-F45FDB2BA470}" presName="sibTrans" presStyleLbl="node1" presStyleIdx="2" presStyleCnt="6"/>
      <dgm:spPr/>
    </dgm:pt>
    <dgm:pt modelId="{46718BB7-5D40-47FE-9EC3-A210DACD63FF}" type="pres">
      <dgm:prSet presAssocID="{E1DA4A9A-C751-4A4E-864C-8DEF04464410}" presName="dummy" presStyleCnt="0"/>
      <dgm:spPr/>
    </dgm:pt>
    <dgm:pt modelId="{C6FAFF6D-CFED-4C7D-9EA3-743C9F3A8845}" type="pres">
      <dgm:prSet presAssocID="{E1DA4A9A-C751-4A4E-864C-8DEF04464410}" presName="node" presStyleLbl="revTx" presStyleIdx="3" presStyleCnt="6">
        <dgm:presLayoutVars>
          <dgm:bulletEnabled val="1"/>
        </dgm:presLayoutVars>
      </dgm:prSet>
      <dgm:spPr/>
    </dgm:pt>
    <dgm:pt modelId="{88327629-41EE-4A74-8C4B-F549944B1CB1}" type="pres">
      <dgm:prSet presAssocID="{E9847473-35F2-4D65-B309-398854AB570C}" presName="sibTrans" presStyleLbl="node1" presStyleIdx="3" presStyleCnt="6"/>
      <dgm:spPr/>
    </dgm:pt>
    <dgm:pt modelId="{25C64A3C-F819-4AA5-B6F3-07BC2296A25A}" type="pres">
      <dgm:prSet presAssocID="{C20AD6BA-5D42-4D26-938F-FFD260FCB6FB}" presName="dummy" presStyleCnt="0"/>
      <dgm:spPr/>
    </dgm:pt>
    <dgm:pt modelId="{CBD7A28E-AC14-4116-B9AA-4860EC1ECB7B}" type="pres">
      <dgm:prSet presAssocID="{C20AD6BA-5D42-4D26-938F-FFD260FCB6FB}" presName="node" presStyleLbl="revTx" presStyleIdx="4" presStyleCnt="6" custScaleX="124786">
        <dgm:presLayoutVars>
          <dgm:bulletEnabled val="1"/>
        </dgm:presLayoutVars>
      </dgm:prSet>
      <dgm:spPr/>
    </dgm:pt>
    <dgm:pt modelId="{8BAFE357-A523-4425-8C77-3D18D029C4EA}" type="pres">
      <dgm:prSet presAssocID="{62152469-E677-4AE1-B94F-66B9BF7F3DD8}" presName="sibTrans" presStyleLbl="node1" presStyleIdx="4" presStyleCnt="6"/>
      <dgm:spPr/>
    </dgm:pt>
    <dgm:pt modelId="{9C09C11E-3C5F-4140-90A4-2543EB71CD0C}" type="pres">
      <dgm:prSet presAssocID="{DB7B6C38-2ACE-4E06-89A9-B8226500C8C4}" presName="dummy" presStyleCnt="0"/>
      <dgm:spPr/>
    </dgm:pt>
    <dgm:pt modelId="{EADBAFD0-F449-4909-B27E-ECFCE0D0128D}" type="pres">
      <dgm:prSet presAssocID="{DB7B6C38-2ACE-4E06-89A9-B8226500C8C4}" presName="node" presStyleLbl="revTx" presStyleIdx="5" presStyleCnt="6">
        <dgm:presLayoutVars>
          <dgm:bulletEnabled val="1"/>
        </dgm:presLayoutVars>
      </dgm:prSet>
      <dgm:spPr/>
    </dgm:pt>
    <dgm:pt modelId="{C1EECB0C-1938-4C52-A547-F07799AAB882}" type="pres">
      <dgm:prSet presAssocID="{604A2980-FBB4-4A68-9385-99EBA3155B22}" presName="sibTrans" presStyleLbl="node1" presStyleIdx="5" presStyleCnt="6"/>
      <dgm:spPr/>
    </dgm:pt>
  </dgm:ptLst>
  <dgm:cxnLst>
    <dgm:cxn modelId="{E4D7CA12-A87F-4F38-A2A7-9EA103EF1F5B}" type="presOf" srcId="{4D5DCB75-E561-45DA-ACF1-F45FDB2BA470}" destId="{59AFE9B6-1582-4FD7-A6B7-04EA9A6B4BBC}" srcOrd="0" destOrd="0" presId="urn:microsoft.com/office/officeart/2005/8/layout/cycle1"/>
    <dgm:cxn modelId="{7E59451C-E715-4410-AB8C-35FBE5F86883}" type="presOf" srcId="{C20AD6BA-5D42-4D26-938F-FFD260FCB6FB}" destId="{CBD7A28E-AC14-4116-B9AA-4860EC1ECB7B}" srcOrd="0" destOrd="0" presId="urn:microsoft.com/office/officeart/2005/8/layout/cycle1"/>
    <dgm:cxn modelId="{776F892B-4C6B-47FB-BC1F-6C79386D82A2}" srcId="{9AE3A7D9-B511-4F84-8464-4963CAE79BF4}" destId="{E1DA4A9A-C751-4A4E-864C-8DEF04464410}" srcOrd="3" destOrd="0" parTransId="{2D80E10E-45D0-414B-9EFD-D76A767AC737}" sibTransId="{E9847473-35F2-4D65-B309-398854AB570C}"/>
    <dgm:cxn modelId="{E586BE3A-271B-49D6-A462-2E0EB4FE9F48}" type="presOf" srcId="{9002CEED-65E9-46B1-BDCF-239E8133C8D0}" destId="{E102FF0A-1185-4C30-9BD1-03BCF27C0D62}" srcOrd="0" destOrd="0" presId="urn:microsoft.com/office/officeart/2005/8/layout/cycle1"/>
    <dgm:cxn modelId="{35605C3C-792D-43F7-A0E8-EF40C5957FFB}" srcId="{9AE3A7D9-B511-4F84-8464-4963CAE79BF4}" destId="{9002CEED-65E9-46B1-BDCF-239E8133C8D0}" srcOrd="2" destOrd="0" parTransId="{4D909D54-7762-4847-9D72-8FBAD6FDB441}" sibTransId="{4D5DCB75-E561-45DA-ACF1-F45FDB2BA470}"/>
    <dgm:cxn modelId="{A6D19740-007E-4CA1-8798-39EA43BB1390}" type="presOf" srcId="{62152469-E677-4AE1-B94F-66B9BF7F3DD8}" destId="{8BAFE357-A523-4425-8C77-3D18D029C4EA}" srcOrd="0" destOrd="0" presId="urn:microsoft.com/office/officeart/2005/8/layout/cycle1"/>
    <dgm:cxn modelId="{6C24315B-7C0A-41BD-B26C-64D1C2EE13A9}" type="presOf" srcId="{DB7B6C38-2ACE-4E06-89A9-B8226500C8C4}" destId="{EADBAFD0-F449-4909-B27E-ECFCE0D0128D}" srcOrd="0" destOrd="0" presId="urn:microsoft.com/office/officeart/2005/8/layout/cycle1"/>
    <dgm:cxn modelId="{8F67BD5E-7BDA-4D54-A245-6852BD6D8AA7}" type="presOf" srcId="{9AE3A7D9-B511-4F84-8464-4963CAE79BF4}" destId="{1453A01D-71D8-42CA-82A4-0531BEF49CC0}" srcOrd="0" destOrd="0" presId="urn:microsoft.com/office/officeart/2005/8/layout/cycle1"/>
    <dgm:cxn modelId="{F11EBA6B-B603-45E2-B593-531D72DBD600}" type="presOf" srcId="{604A2980-FBB4-4A68-9385-99EBA3155B22}" destId="{C1EECB0C-1938-4C52-A547-F07799AAB882}" srcOrd="0" destOrd="0" presId="urn:microsoft.com/office/officeart/2005/8/layout/cycle1"/>
    <dgm:cxn modelId="{8E37DB6E-0518-4088-80A7-8C896A20E20C}" type="presOf" srcId="{E1DA4A9A-C751-4A4E-864C-8DEF04464410}" destId="{C6FAFF6D-CFED-4C7D-9EA3-743C9F3A8845}" srcOrd="0" destOrd="0" presId="urn:microsoft.com/office/officeart/2005/8/layout/cycle1"/>
    <dgm:cxn modelId="{A89C7971-02DD-4456-8136-206C346886F0}" srcId="{9AE3A7D9-B511-4F84-8464-4963CAE79BF4}" destId="{C20AD6BA-5D42-4D26-938F-FFD260FCB6FB}" srcOrd="4" destOrd="0" parTransId="{9F66F2FE-1FAE-4C38-9773-37BF9195D39A}" sibTransId="{62152469-E677-4AE1-B94F-66B9BF7F3DD8}"/>
    <dgm:cxn modelId="{1B510454-B61D-4737-829F-3E6521984A04}" srcId="{9AE3A7D9-B511-4F84-8464-4963CAE79BF4}" destId="{E95ABBEA-147D-4574-BF8E-5D466D66D85F}" srcOrd="1" destOrd="0" parTransId="{5D3F0B34-6256-4EAB-A28E-BE35EDD7AADC}" sibTransId="{FB2DA000-6142-4B3F-99D2-711B3345E4C3}"/>
    <dgm:cxn modelId="{09EB0B5A-C419-4484-A149-9B7B29536D9E}" srcId="{9AE3A7D9-B511-4F84-8464-4963CAE79BF4}" destId="{DB7B6C38-2ACE-4E06-89A9-B8226500C8C4}" srcOrd="5" destOrd="0" parTransId="{865B2045-6552-45D5-8F13-E93B697273D8}" sibTransId="{604A2980-FBB4-4A68-9385-99EBA3155B22}"/>
    <dgm:cxn modelId="{E0D10482-7759-4FE2-AFB6-881580481A82}" type="presOf" srcId="{3A742BDD-0DCF-452F-8713-1B10AAEBC707}" destId="{4982F856-B82A-46CF-A646-57FAE9A7B4F2}" srcOrd="0" destOrd="0" presId="urn:microsoft.com/office/officeart/2005/8/layout/cycle1"/>
    <dgm:cxn modelId="{70A2A89F-48CF-4D0C-9B28-DC03DD06E0C9}" type="presOf" srcId="{FB2DA000-6142-4B3F-99D2-711B3345E4C3}" destId="{3943E766-C71E-478E-AB29-9690EAA24237}" srcOrd="0" destOrd="0" presId="urn:microsoft.com/office/officeart/2005/8/layout/cycle1"/>
    <dgm:cxn modelId="{F84B92A9-70EA-424C-847F-127D06EED1DF}" type="presOf" srcId="{E95ABBEA-147D-4574-BF8E-5D466D66D85F}" destId="{295D8114-15CD-49AD-B5FF-18A7B2E2CEBD}" srcOrd="0" destOrd="0" presId="urn:microsoft.com/office/officeart/2005/8/layout/cycle1"/>
    <dgm:cxn modelId="{EE4CB5C7-A574-4405-BC87-E858010935BD}" type="presOf" srcId="{E9847473-35F2-4D65-B309-398854AB570C}" destId="{88327629-41EE-4A74-8C4B-F549944B1CB1}" srcOrd="0" destOrd="0" presId="urn:microsoft.com/office/officeart/2005/8/layout/cycle1"/>
    <dgm:cxn modelId="{B2A2CAD4-F664-4743-AE02-99F4D2CE5872}" srcId="{9AE3A7D9-B511-4F84-8464-4963CAE79BF4}" destId="{3A742BDD-0DCF-452F-8713-1B10AAEBC707}" srcOrd="0" destOrd="0" parTransId="{9231680B-4324-4654-8B82-160784B3D5EC}" sibTransId="{369CF30A-348A-4A2C-A3F9-F4BF6000E838}"/>
    <dgm:cxn modelId="{3972C7E4-0243-4D43-A5AF-54BF30B77C08}" type="presOf" srcId="{369CF30A-348A-4A2C-A3F9-F4BF6000E838}" destId="{5F0D92F1-1AB7-4CD0-BC65-AC43FC237A84}" srcOrd="0" destOrd="0" presId="urn:microsoft.com/office/officeart/2005/8/layout/cycle1"/>
    <dgm:cxn modelId="{03440B07-3B4C-416A-98AB-A63060C49406}" type="presParOf" srcId="{1453A01D-71D8-42CA-82A4-0531BEF49CC0}" destId="{1AF2671B-CFC3-42BF-B57D-876A27398642}" srcOrd="0" destOrd="0" presId="urn:microsoft.com/office/officeart/2005/8/layout/cycle1"/>
    <dgm:cxn modelId="{BAA31F2D-B01A-47EB-B373-338AF3515127}" type="presParOf" srcId="{1453A01D-71D8-42CA-82A4-0531BEF49CC0}" destId="{4982F856-B82A-46CF-A646-57FAE9A7B4F2}" srcOrd="1" destOrd="0" presId="urn:microsoft.com/office/officeart/2005/8/layout/cycle1"/>
    <dgm:cxn modelId="{2F991366-7BB7-4F06-A229-B49AB4954CCE}" type="presParOf" srcId="{1453A01D-71D8-42CA-82A4-0531BEF49CC0}" destId="{5F0D92F1-1AB7-4CD0-BC65-AC43FC237A84}" srcOrd="2" destOrd="0" presId="urn:microsoft.com/office/officeart/2005/8/layout/cycle1"/>
    <dgm:cxn modelId="{ADE5648A-A4EC-4BD9-8881-181CDDAC1585}" type="presParOf" srcId="{1453A01D-71D8-42CA-82A4-0531BEF49CC0}" destId="{AD222900-D1D9-4330-962B-58224D926FE1}" srcOrd="3" destOrd="0" presId="urn:microsoft.com/office/officeart/2005/8/layout/cycle1"/>
    <dgm:cxn modelId="{38B31A00-2736-4B98-9BCD-4305193DD802}" type="presParOf" srcId="{1453A01D-71D8-42CA-82A4-0531BEF49CC0}" destId="{295D8114-15CD-49AD-B5FF-18A7B2E2CEBD}" srcOrd="4" destOrd="0" presId="urn:microsoft.com/office/officeart/2005/8/layout/cycle1"/>
    <dgm:cxn modelId="{2904A591-1128-4FB4-B676-CC35D616C943}" type="presParOf" srcId="{1453A01D-71D8-42CA-82A4-0531BEF49CC0}" destId="{3943E766-C71E-478E-AB29-9690EAA24237}" srcOrd="5" destOrd="0" presId="urn:microsoft.com/office/officeart/2005/8/layout/cycle1"/>
    <dgm:cxn modelId="{77453D32-480D-4E3D-B339-0A30A331B5B5}" type="presParOf" srcId="{1453A01D-71D8-42CA-82A4-0531BEF49CC0}" destId="{6A42C03A-ED34-4794-B736-5D75B4245B98}" srcOrd="6" destOrd="0" presId="urn:microsoft.com/office/officeart/2005/8/layout/cycle1"/>
    <dgm:cxn modelId="{1677878C-45B0-4502-89A1-E3A830A4868C}" type="presParOf" srcId="{1453A01D-71D8-42CA-82A4-0531BEF49CC0}" destId="{E102FF0A-1185-4C30-9BD1-03BCF27C0D62}" srcOrd="7" destOrd="0" presId="urn:microsoft.com/office/officeart/2005/8/layout/cycle1"/>
    <dgm:cxn modelId="{36D93C6D-93F2-46A2-B7D0-BFB4590E9E89}" type="presParOf" srcId="{1453A01D-71D8-42CA-82A4-0531BEF49CC0}" destId="{59AFE9B6-1582-4FD7-A6B7-04EA9A6B4BBC}" srcOrd="8" destOrd="0" presId="urn:microsoft.com/office/officeart/2005/8/layout/cycle1"/>
    <dgm:cxn modelId="{D6CC4FB9-6413-404E-A757-A2306E8D679E}" type="presParOf" srcId="{1453A01D-71D8-42CA-82A4-0531BEF49CC0}" destId="{46718BB7-5D40-47FE-9EC3-A210DACD63FF}" srcOrd="9" destOrd="0" presId="urn:microsoft.com/office/officeart/2005/8/layout/cycle1"/>
    <dgm:cxn modelId="{3324A18F-C650-4552-A9D8-4EE97E0C8C22}" type="presParOf" srcId="{1453A01D-71D8-42CA-82A4-0531BEF49CC0}" destId="{C6FAFF6D-CFED-4C7D-9EA3-743C9F3A8845}" srcOrd="10" destOrd="0" presId="urn:microsoft.com/office/officeart/2005/8/layout/cycle1"/>
    <dgm:cxn modelId="{DFE5BAF8-1D78-464B-AC8E-A79D6657189E}" type="presParOf" srcId="{1453A01D-71D8-42CA-82A4-0531BEF49CC0}" destId="{88327629-41EE-4A74-8C4B-F549944B1CB1}" srcOrd="11" destOrd="0" presId="urn:microsoft.com/office/officeart/2005/8/layout/cycle1"/>
    <dgm:cxn modelId="{53D13DF4-F6FC-4087-8A96-81847E0B8ABD}" type="presParOf" srcId="{1453A01D-71D8-42CA-82A4-0531BEF49CC0}" destId="{25C64A3C-F819-4AA5-B6F3-07BC2296A25A}" srcOrd="12" destOrd="0" presId="urn:microsoft.com/office/officeart/2005/8/layout/cycle1"/>
    <dgm:cxn modelId="{110E193B-9D12-4077-8898-12D7C7C9A832}" type="presParOf" srcId="{1453A01D-71D8-42CA-82A4-0531BEF49CC0}" destId="{CBD7A28E-AC14-4116-B9AA-4860EC1ECB7B}" srcOrd="13" destOrd="0" presId="urn:microsoft.com/office/officeart/2005/8/layout/cycle1"/>
    <dgm:cxn modelId="{E72A50BA-7440-4C46-BE02-7759723AC89A}" type="presParOf" srcId="{1453A01D-71D8-42CA-82A4-0531BEF49CC0}" destId="{8BAFE357-A523-4425-8C77-3D18D029C4EA}" srcOrd="14" destOrd="0" presId="urn:microsoft.com/office/officeart/2005/8/layout/cycle1"/>
    <dgm:cxn modelId="{4C6677BE-D668-451A-8EC7-C416D06B4D66}" type="presParOf" srcId="{1453A01D-71D8-42CA-82A4-0531BEF49CC0}" destId="{9C09C11E-3C5F-4140-90A4-2543EB71CD0C}" srcOrd="15" destOrd="0" presId="urn:microsoft.com/office/officeart/2005/8/layout/cycle1"/>
    <dgm:cxn modelId="{ECE0D4EE-CB52-4F9D-A068-AF7DD5510D9E}" type="presParOf" srcId="{1453A01D-71D8-42CA-82A4-0531BEF49CC0}" destId="{EADBAFD0-F449-4909-B27E-ECFCE0D0128D}" srcOrd="16" destOrd="0" presId="urn:microsoft.com/office/officeart/2005/8/layout/cycle1"/>
    <dgm:cxn modelId="{61B8D246-A96F-432C-85A3-8B1D16F619CF}" type="presParOf" srcId="{1453A01D-71D8-42CA-82A4-0531BEF49CC0}" destId="{C1EECB0C-1938-4C52-A547-F07799AAB88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EF3FAA-3AD9-4080-AD9F-1655A1BE1EAF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D0C384F6-8AC5-43AE-A494-A58400CA1A98}">
      <dgm:prSet/>
      <dgm:spPr/>
      <dgm:t>
        <a:bodyPr/>
        <a:lstStyle/>
        <a:p>
          <a:r>
            <a:rPr lang="en-US" dirty="0"/>
            <a:t>Intern year, all residents rotate outpatient only</a:t>
          </a:r>
        </a:p>
      </dgm:t>
    </dgm:pt>
    <dgm:pt modelId="{7B88A804-DADE-48D0-BC49-CEB99DE09858}" type="parTrans" cxnId="{9D160409-A002-4CD4-B090-7811BE951EF0}">
      <dgm:prSet/>
      <dgm:spPr/>
      <dgm:t>
        <a:bodyPr/>
        <a:lstStyle/>
        <a:p>
          <a:endParaRPr lang="en-US"/>
        </a:p>
      </dgm:t>
    </dgm:pt>
    <dgm:pt modelId="{E0F08AD1-1375-4FF2-B8F2-63C7FF92B612}" type="sibTrans" cxnId="{9D160409-A002-4CD4-B090-7811BE951EF0}">
      <dgm:prSet/>
      <dgm:spPr/>
      <dgm:t>
        <a:bodyPr/>
        <a:lstStyle/>
        <a:p>
          <a:endParaRPr lang="en-US"/>
        </a:p>
      </dgm:t>
    </dgm:pt>
    <dgm:pt modelId="{306FF4E3-E787-400C-8C79-A92BA234A56F}">
      <dgm:prSet/>
      <dgm:spPr/>
      <dgm:t>
        <a:bodyPr/>
        <a:lstStyle/>
        <a:p>
          <a:r>
            <a:rPr lang="en-US"/>
            <a:t>Second- and third-year residents - inpatient only</a:t>
          </a:r>
        </a:p>
      </dgm:t>
    </dgm:pt>
    <dgm:pt modelId="{F10132BC-E98D-4AAB-864C-A3FB4A15B3CE}" type="parTrans" cxnId="{B18A83F1-ECB6-4B0E-8785-83C8CC3A028A}">
      <dgm:prSet/>
      <dgm:spPr/>
      <dgm:t>
        <a:bodyPr/>
        <a:lstStyle/>
        <a:p>
          <a:endParaRPr lang="en-US"/>
        </a:p>
      </dgm:t>
    </dgm:pt>
    <dgm:pt modelId="{FA6C5A16-41BD-481A-80CB-5E67E309E771}" type="sibTrans" cxnId="{B18A83F1-ECB6-4B0E-8785-83C8CC3A028A}">
      <dgm:prSet/>
      <dgm:spPr/>
      <dgm:t>
        <a:bodyPr/>
        <a:lstStyle/>
        <a:p>
          <a:endParaRPr lang="en-US"/>
        </a:p>
      </dgm:t>
    </dgm:pt>
    <dgm:pt modelId="{90CF325B-E6C9-437E-B671-CCD3FD3E4CEB}">
      <dgm:prSet/>
      <dgm:spPr/>
      <dgm:t>
        <a:bodyPr/>
        <a:lstStyle/>
        <a:p>
          <a:r>
            <a:rPr lang="en-US"/>
            <a:t>If goal is Hem/Onc team, then would need seniors and interns rotating inpatient only for 1 month</a:t>
          </a:r>
        </a:p>
      </dgm:t>
    </dgm:pt>
    <dgm:pt modelId="{D29C355D-C41E-4213-9B4E-FAE11222A8CC}" type="parTrans" cxnId="{B8D74FC5-19AD-4848-A70E-7B029D9D5420}">
      <dgm:prSet/>
      <dgm:spPr/>
      <dgm:t>
        <a:bodyPr/>
        <a:lstStyle/>
        <a:p>
          <a:endParaRPr lang="en-US"/>
        </a:p>
      </dgm:t>
    </dgm:pt>
    <dgm:pt modelId="{D48908D1-B58B-4049-8F86-1D59FEBA56F0}" type="sibTrans" cxnId="{B8D74FC5-19AD-4848-A70E-7B029D9D5420}">
      <dgm:prSet/>
      <dgm:spPr/>
      <dgm:t>
        <a:bodyPr/>
        <a:lstStyle/>
        <a:p>
          <a:endParaRPr lang="en-US"/>
        </a:p>
      </dgm:t>
    </dgm:pt>
    <dgm:pt modelId="{25E31FA7-3340-4220-9F6F-F9E43351D1F8}">
      <dgm:prSet/>
      <dgm:spPr/>
      <dgm:t>
        <a:bodyPr/>
        <a:lstStyle/>
        <a:p>
          <a:r>
            <a:rPr lang="en-US" dirty="0"/>
            <a:t>Outpatient as elective rotations</a:t>
          </a:r>
        </a:p>
      </dgm:t>
    </dgm:pt>
    <dgm:pt modelId="{C1BD479C-6CEA-49D8-8ED7-5FEF722535CC}" type="parTrans" cxnId="{C537B77E-FA92-4D89-A63E-7AD0BBBB393D}">
      <dgm:prSet/>
      <dgm:spPr/>
      <dgm:t>
        <a:bodyPr/>
        <a:lstStyle/>
        <a:p>
          <a:endParaRPr lang="en-US"/>
        </a:p>
      </dgm:t>
    </dgm:pt>
    <dgm:pt modelId="{224A470F-FD10-4E0F-B1B4-98301647ABB9}" type="sibTrans" cxnId="{C537B77E-FA92-4D89-A63E-7AD0BBBB393D}">
      <dgm:prSet/>
      <dgm:spPr/>
      <dgm:t>
        <a:bodyPr/>
        <a:lstStyle/>
        <a:p>
          <a:endParaRPr lang="en-US"/>
        </a:p>
      </dgm:t>
    </dgm:pt>
    <dgm:pt modelId="{68F2363C-EE64-470A-9314-160EFAAFD156}">
      <dgm:prSet/>
      <dgm:spPr/>
      <dgm:t>
        <a:bodyPr/>
        <a:lstStyle/>
        <a:p>
          <a:r>
            <a:rPr lang="en-US"/>
            <a:t>No inpatient team.  Residents rotate outpatient only.</a:t>
          </a:r>
        </a:p>
      </dgm:t>
    </dgm:pt>
    <dgm:pt modelId="{CC76636F-8B4F-40D5-ADBE-F03A5BF9A73E}" type="parTrans" cxnId="{693D89DA-F3AE-4C88-9DFA-5B2DCE865A05}">
      <dgm:prSet/>
      <dgm:spPr/>
      <dgm:t>
        <a:bodyPr/>
        <a:lstStyle/>
        <a:p>
          <a:endParaRPr lang="en-US"/>
        </a:p>
      </dgm:t>
    </dgm:pt>
    <dgm:pt modelId="{6770F32B-05EC-4AD7-BC44-5149913DCA7C}" type="sibTrans" cxnId="{693D89DA-F3AE-4C88-9DFA-5B2DCE865A05}">
      <dgm:prSet/>
      <dgm:spPr/>
      <dgm:t>
        <a:bodyPr/>
        <a:lstStyle/>
        <a:p>
          <a:endParaRPr lang="en-US"/>
        </a:p>
      </dgm:t>
    </dgm:pt>
    <dgm:pt modelId="{40340DC3-2B19-49E4-B748-B496DA130330}" type="pres">
      <dgm:prSet presAssocID="{45EF3FAA-3AD9-4080-AD9F-1655A1BE1EAF}" presName="diagram" presStyleCnt="0">
        <dgm:presLayoutVars>
          <dgm:dir/>
          <dgm:resizeHandles val="exact"/>
        </dgm:presLayoutVars>
      </dgm:prSet>
      <dgm:spPr/>
    </dgm:pt>
    <dgm:pt modelId="{364EE5D1-AAED-4038-AAA0-F5510B2B5069}" type="pres">
      <dgm:prSet presAssocID="{D0C384F6-8AC5-43AE-A494-A58400CA1A98}" presName="node" presStyleLbl="node1" presStyleIdx="0" presStyleCnt="4">
        <dgm:presLayoutVars>
          <dgm:bulletEnabled val="1"/>
        </dgm:presLayoutVars>
      </dgm:prSet>
      <dgm:spPr/>
    </dgm:pt>
    <dgm:pt modelId="{4254C76E-FE7D-4C15-8627-F3615BA56C3B}" type="pres">
      <dgm:prSet presAssocID="{E0F08AD1-1375-4FF2-B8F2-63C7FF92B612}" presName="sibTrans" presStyleCnt="0"/>
      <dgm:spPr/>
    </dgm:pt>
    <dgm:pt modelId="{6E2785B5-72D1-4542-A198-F1DDD1097762}" type="pres">
      <dgm:prSet presAssocID="{306FF4E3-E787-400C-8C79-A92BA234A56F}" presName="node" presStyleLbl="node1" presStyleIdx="1" presStyleCnt="4">
        <dgm:presLayoutVars>
          <dgm:bulletEnabled val="1"/>
        </dgm:presLayoutVars>
      </dgm:prSet>
      <dgm:spPr/>
    </dgm:pt>
    <dgm:pt modelId="{11F37807-5D68-44E5-A176-5C9BD61F2913}" type="pres">
      <dgm:prSet presAssocID="{FA6C5A16-41BD-481A-80CB-5E67E309E771}" presName="sibTrans" presStyleCnt="0"/>
      <dgm:spPr/>
    </dgm:pt>
    <dgm:pt modelId="{80F95D52-8980-430E-86F1-54111A6DAE47}" type="pres">
      <dgm:prSet presAssocID="{90CF325B-E6C9-437E-B671-CCD3FD3E4CEB}" presName="node" presStyleLbl="node1" presStyleIdx="2" presStyleCnt="4">
        <dgm:presLayoutVars>
          <dgm:bulletEnabled val="1"/>
        </dgm:presLayoutVars>
      </dgm:prSet>
      <dgm:spPr/>
    </dgm:pt>
    <dgm:pt modelId="{0F809F30-4E52-4D70-AF42-F066868207A4}" type="pres">
      <dgm:prSet presAssocID="{D48908D1-B58B-4049-8F86-1D59FEBA56F0}" presName="sibTrans" presStyleCnt="0"/>
      <dgm:spPr/>
    </dgm:pt>
    <dgm:pt modelId="{586222D6-1569-4534-AD1B-44FE99AAC1BC}" type="pres">
      <dgm:prSet presAssocID="{68F2363C-EE64-470A-9314-160EFAAFD156}" presName="node" presStyleLbl="node1" presStyleIdx="3" presStyleCnt="4">
        <dgm:presLayoutVars>
          <dgm:bulletEnabled val="1"/>
        </dgm:presLayoutVars>
      </dgm:prSet>
      <dgm:spPr/>
    </dgm:pt>
  </dgm:ptLst>
  <dgm:cxnLst>
    <dgm:cxn modelId="{9D160409-A002-4CD4-B090-7811BE951EF0}" srcId="{45EF3FAA-3AD9-4080-AD9F-1655A1BE1EAF}" destId="{D0C384F6-8AC5-43AE-A494-A58400CA1A98}" srcOrd="0" destOrd="0" parTransId="{7B88A804-DADE-48D0-BC49-CEB99DE09858}" sibTransId="{E0F08AD1-1375-4FF2-B8F2-63C7FF92B612}"/>
    <dgm:cxn modelId="{DCF3EC22-0DAC-492A-A94F-2FB4AFE41703}" type="presOf" srcId="{45EF3FAA-3AD9-4080-AD9F-1655A1BE1EAF}" destId="{40340DC3-2B19-49E4-B748-B496DA130330}" srcOrd="0" destOrd="0" presId="urn:microsoft.com/office/officeart/2005/8/layout/default"/>
    <dgm:cxn modelId="{251E723B-43A2-4A5F-8623-23A0313AF648}" type="presOf" srcId="{68F2363C-EE64-470A-9314-160EFAAFD156}" destId="{586222D6-1569-4534-AD1B-44FE99AAC1BC}" srcOrd="0" destOrd="0" presId="urn:microsoft.com/office/officeart/2005/8/layout/default"/>
    <dgm:cxn modelId="{C537B77E-FA92-4D89-A63E-7AD0BBBB393D}" srcId="{90CF325B-E6C9-437E-B671-CCD3FD3E4CEB}" destId="{25E31FA7-3340-4220-9F6F-F9E43351D1F8}" srcOrd="0" destOrd="0" parTransId="{C1BD479C-6CEA-49D8-8ED7-5FEF722535CC}" sibTransId="{224A470F-FD10-4E0F-B1B4-98301647ABB9}"/>
    <dgm:cxn modelId="{89CE9CAA-4D41-40E3-83DB-C0936AEC224F}" type="presOf" srcId="{306FF4E3-E787-400C-8C79-A92BA234A56F}" destId="{6E2785B5-72D1-4542-A198-F1DDD1097762}" srcOrd="0" destOrd="0" presId="urn:microsoft.com/office/officeart/2005/8/layout/default"/>
    <dgm:cxn modelId="{CB4AB1C2-16CC-47E8-A607-3255A736AE60}" type="presOf" srcId="{90CF325B-E6C9-437E-B671-CCD3FD3E4CEB}" destId="{80F95D52-8980-430E-86F1-54111A6DAE47}" srcOrd="0" destOrd="0" presId="urn:microsoft.com/office/officeart/2005/8/layout/default"/>
    <dgm:cxn modelId="{B8D74FC5-19AD-4848-A70E-7B029D9D5420}" srcId="{45EF3FAA-3AD9-4080-AD9F-1655A1BE1EAF}" destId="{90CF325B-E6C9-437E-B671-CCD3FD3E4CEB}" srcOrd="2" destOrd="0" parTransId="{D29C355D-C41E-4213-9B4E-FAE11222A8CC}" sibTransId="{D48908D1-B58B-4049-8F86-1D59FEBA56F0}"/>
    <dgm:cxn modelId="{B98A19D5-8A4B-452C-A642-5E6EE43C08A5}" type="presOf" srcId="{D0C384F6-8AC5-43AE-A494-A58400CA1A98}" destId="{364EE5D1-AAED-4038-AAA0-F5510B2B5069}" srcOrd="0" destOrd="0" presId="urn:microsoft.com/office/officeart/2005/8/layout/default"/>
    <dgm:cxn modelId="{693D89DA-F3AE-4C88-9DFA-5B2DCE865A05}" srcId="{45EF3FAA-3AD9-4080-AD9F-1655A1BE1EAF}" destId="{68F2363C-EE64-470A-9314-160EFAAFD156}" srcOrd="3" destOrd="0" parTransId="{CC76636F-8B4F-40D5-ADBE-F03A5BF9A73E}" sibTransId="{6770F32B-05EC-4AD7-BC44-5149913DCA7C}"/>
    <dgm:cxn modelId="{BCEBACDB-A839-4ECC-A74B-61798D2BA1A8}" type="presOf" srcId="{25E31FA7-3340-4220-9F6F-F9E43351D1F8}" destId="{80F95D52-8980-430E-86F1-54111A6DAE47}" srcOrd="0" destOrd="1" presId="urn:microsoft.com/office/officeart/2005/8/layout/default"/>
    <dgm:cxn modelId="{B18A83F1-ECB6-4B0E-8785-83C8CC3A028A}" srcId="{45EF3FAA-3AD9-4080-AD9F-1655A1BE1EAF}" destId="{306FF4E3-E787-400C-8C79-A92BA234A56F}" srcOrd="1" destOrd="0" parTransId="{F10132BC-E98D-4AAB-864C-A3FB4A15B3CE}" sibTransId="{FA6C5A16-41BD-481A-80CB-5E67E309E771}"/>
    <dgm:cxn modelId="{418C934B-DBA1-4DE1-9F1F-0F99AD1789E3}" type="presParOf" srcId="{40340DC3-2B19-49E4-B748-B496DA130330}" destId="{364EE5D1-AAED-4038-AAA0-F5510B2B5069}" srcOrd="0" destOrd="0" presId="urn:microsoft.com/office/officeart/2005/8/layout/default"/>
    <dgm:cxn modelId="{F365035F-2475-4902-BCF3-8FF7B1F91867}" type="presParOf" srcId="{40340DC3-2B19-49E4-B748-B496DA130330}" destId="{4254C76E-FE7D-4C15-8627-F3615BA56C3B}" srcOrd="1" destOrd="0" presId="urn:microsoft.com/office/officeart/2005/8/layout/default"/>
    <dgm:cxn modelId="{A2E6EA5A-8DC4-4192-9BAF-B1DEADECFE97}" type="presParOf" srcId="{40340DC3-2B19-49E4-B748-B496DA130330}" destId="{6E2785B5-72D1-4542-A198-F1DDD1097762}" srcOrd="2" destOrd="0" presId="urn:microsoft.com/office/officeart/2005/8/layout/default"/>
    <dgm:cxn modelId="{B91B0F33-6A0A-4B7B-96C2-6597D6220648}" type="presParOf" srcId="{40340DC3-2B19-49E4-B748-B496DA130330}" destId="{11F37807-5D68-44E5-A176-5C9BD61F2913}" srcOrd="3" destOrd="0" presId="urn:microsoft.com/office/officeart/2005/8/layout/default"/>
    <dgm:cxn modelId="{A76AE50E-4E68-447C-B491-1EEDCFB2C086}" type="presParOf" srcId="{40340DC3-2B19-49E4-B748-B496DA130330}" destId="{80F95D52-8980-430E-86F1-54111A6DAE47}" srcOrd="4" destOrd="0" presId="urn:microsoft.com/office/officeart/2005/8/layout/default"/>
    <dgm:cxn modelId="{C95524D3-789E-4CDC-978A-8E7BD0623AB0}" type="presParOf" srcId="{40340DC3-2B19-49E4-B748-B496DA130330}" destId="{0F809F30-4E52-4D70-AF42-F066868207A4}" srcOrd="5" destOrd="0" presId="urn:microsoft.com/office/officeart/2005/8/layout/default"/>
    <dgm:cxn modelId="{BF4AC49E-8C8E-452D-9511-5906BFDC6B1E}" type="presParOf" srcId="{40340DC3-2B19-49E4-B748-B496DA130330}" destId="{586222D6-1569-4534-AD1B-44FE99AAC1B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B1CAD-8DEC-4C99-9AB4-A0231ACCAA93}">
      <dsp:nvSpPr>
        <dsp:cNvPr id="0" name=""/>
        <dsp:cNvSpPr/>
      </dsp:nvSpPr>
      <dsp:spPr>
        <a:xfrm>
          <a:off x="0" y="337"/>
          <a:ext cx="3868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EB3FE-AF82-40D5-B980-C4E2845EED75}">
      <dsp:nvSpPr>
        <dsp:cNvPr id="0" name=""/>
        <dsp:cNvSpPr/>
      </dsp:nvSpPr>
      <dsp:spPr>
        <a:xfrm>
          <a:off x="0" y="337"/>
          <a:ext cx="3868340" cy="27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Specific</a:t>
          </a:r>
          <a:endParaRPr lang="en-US" sz="1300" kern="1200"/>
        </a:p>
      </dsp:txBody>
      <dsp:txXfrm>
        <a:off x="0" y="337"/>
        <a:ext cx="3868340" cy="276276"/>
      </dsp:txXfrm>
    </dsp:sp>
    <dsp:sp modelId="{99BD5060-A95B-4BFF-9C6E-3B4D91BF969F}">
      <dsp:nvSpPr>
        <dsp:cNvPr id="0" name=""/>
        <dsp:cNvSpPr/>
      </dsp:nvSpPr>
      <dsp:spPr>
        <a:xfrm>
          <a:off x="0" y="276613"/>
          <a:ext cx="3868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3BF53-DD11-4D0F-ABD6-6903708734EE}">
      <dsp:nvSpPr>
        <dsp:cNvPr id="0" name=""/>
        <dsp:cNvSpPr/>
      </dsp:nvSpPr>
      <dsp:spPr>
        <a:xfrm>
          <a:off x="0" y="276613"/>
          <a:ext cx="3868340" cy="27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Positive</a:t>
          </a:r>
          <a:endParaRPr lang="en-US" sz="1300" kern="1200"/>
        </a:p>
      </dsp:txBody>
      <dsp:txXfrm>
        <a:off x="0" y="276613"/>
        <a:ext cx="3868340" cy="276276"/>
      </dsp:txXfrm>
    </dsp:sp>
    <dsp:sp modelId="{577CD6F4-F384-4693-8B22-B33F0544EC05}">
      <dsp:nvSpPr>
        <dsp:cNvPr id="0" name=""/>
        <dsp:cNvSpPr/>
      </dsp:nvSpPr>
      <dsp:spPr>
        <a:xfrm>
          <a:off x="0" y="552890"/>
          <a:ext cx="3868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F5EA1-1328-4124-B373-E3CA3F513C01}">
      <dsp:nvSpPr>
        <dsp:cNvPr id="0" name=""/>
        <dsp:cNvSpPr/>
      </dsp:nvSpPr>
      <dsp:spPr>
        <a:xfrm>
          <a:off x="0" y="552890"/>
          <a:ext cx="3868340" cy="27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Useful</a:t>
          </a:r>
          <a:endParaRPr lang="en-US" sz="1300" kern="1200"/>
        </a:p>
      </dsp:txBody>
      <dsp:txXfrm>
        <a:off x="0" y="552890"/>
        <a:ext cx="3868340" cy="276276"/>
      </dsp:txXfrm>
    </dsp:sp>
    <dsp:sp modelId="{3C8A6B0D-D0C0-4BA3-9230-1C93DF4F8C98}">
      <dsp:nvSpPr>
        <dsp:cNvPr id="0" name=""/>
        <dsp:cNvSpPr/>
      </dsp:nvSpPr>
      <dsp:spPr>
        <a:xfrm>
          <a:off x="0" y="829167"/>
          <a:ext cx="3868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66CA5-70E9-456C-906E-008E56ECCB35}">
      <dsp:nvSpPr>
        <dsp:cNvPr id="0" name=""/>
        <dsp:cNvSpPr/>
      </dsp:nvSpPr>
      <dsp:spPr>
        <a:xfrm>
          <a:off x="0" y="829167"/>
          <a:ext cx="3868340" cy="27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Right amount</a:t>
          </a:r>
          <a:endParaRPr lang="en-US" sz="1300" kern="1200"/>
        </a:p>
      </dsp:txBody>
      <dsp:txXfrm>
        <a:off x="0" y="829167"/>
        <a:ext cx="3868340" cy="276276"/>
      </dsp:txXfrm>
    </dsp:sp>
    <dsp:sp modelId="{57B216E0-EA53-40D6-91F8-BB99A0E5BB23}">
      <dsp:nvSpPr>
        <dsp:cNvPr id="0" name=""/>
        <dsp:cNvSpPr/>
      </dsp:nvSpPr>
      <dsp:spPr>
        <a:xfrm>
          <a:off x="0" y="1105443"/>
          <a:ext cx="3868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5C6CA-7D4F-48BC-A57E-1BDC0236A5F7}">
      <dsp:nvSpPr>
        <dsp:cNvPr id="0" name=""/>
        <dsp:cNvSpPr/>
      </dsp:nvSpPr>
      <dsp:spPr>
        <a:xfrm>
          <a:off x="0" y="1105443"/>
          <a:ext cx="3868340" cy="27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Given privately</a:t>
          </a:r>
          <a:endParaRPr lang="en-US" sz="1300" kern="1200"/>
        </a:p>
      </dsp:txBody>
      <dsp:txXfrm>
        <a:off x="0" y="1105443"/>
        <a:ext cx="3868340" cy="276276"/>
      </dsp:txXfrm>
    </dsp:sp>
    <dsp:sp modelId="{D2508064-F752-435F-B151-3A0B240A0D97}">
      <dsp:nvSpPr>
        <dsp:cNvPr id="0" name=""/>
        <dsp:cNvSpPr/>
      </dsp:nvSpPr>
      <dsp:spPr>
        <a:xfrm>
          <a:off x="0" y="1381720"/>
          <a:ext cx="3868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796E7-8521-4254-9632-900E5466ADE1}">
      <dsp:nvSpPr>
        <dsp:cNvPr id="0" name=""/>
        <dsp:cNvSpPr/>
      </dsp:nvSpPr>
      <dsp:spPr>
        <a:xfrm>
          <a:off x="0" y="1381720"/>
          <a:ext cx="3868340" cy="27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Based on first-hand observation</a:t>
          </a:r>
          <a:endParaRPr lang="en-US" sz="1300" kern="1200"/>
        </a:p>
      </dsp:txBody>
      <dsp:txXfrm>
        <a:off x="0" y="1381720"/>
        <a:ext cx="3868340" cy="276276"/>
      </dsp:txXfrm>
    </dsp:sp>
    <dsp:sp modelId="{532410F0-FA07-4DAA-B14B-AD90B17FED20}">
      <dsp:nvSpPr>
        <dsp:cNvPr id="0" name=""/>
        <dsp:cNvSpPr/>
      </dsp:nvSpPr>
      <dsp:spPr>
        <a:xfrm>
          <a:off x="0" y="1657997"/>
          <a:ext cx="3868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46AB3-8C3F-4EFD-B7A1-4CF376EE0684}">
      <dsp:nvSpPr>
        <dsp:cNvPr id="0" name=""/>
        <dsp:cNvSpPr/>
      </dsp:nvSpPr>
      <dsp:spPr>
        <a:xfrm>
          <a:off x="0" y="1657997"/>
          <a:ext cx="3868340" cy="27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Fair</a:t>
          </a:r>
          <a:endParaRPr lang="en-US" sz="1300" kern="1200"/>
        </a:p>
      </dsp:txBody>
      <dsp:txXfrm>
        <a:off x="0" y="1657997"/>
        <a:ext cx="3868340" cy="276276"/>
      </dsp:txXfrm>
    </dsp:sp>
    <dsp:sp modelId="{36F0574B-DD3B-48BE-A144-A448A49C0450}">
      <dsp:nvSpPr>
        <dsp:cNvPr id="0" name=""/>
        <dsp:cNvSpPr/>
      </dsp:nvSpPr>
      <dsp:spPr>
        <a:xfrm>
          <a:off x="0" y="1934273"/>
          <a:ext cx="3868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CB1FA-48B5-4A0A-A793-C46316682975}">
      <dsp:nvSpPr>
        <dsp:cNvPr id="0" name=""/>
        <dsp:cNvSpPr/>
      </dsp:nvSpPr>
      <dsp:spPr>
        <a:xfrm>
          <a:off x="0" y="1934273"/>
          <a:ext cx="3868340" cy="27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Timely</a:t>
          </a:r>
          <a:endParaRPr lang="en-US" sz="1300" kern="1200"/>
        </a:p>
      </dsp:txBody>
      <dsp:txXfrm>
        <a:off x="0" y="1934273"/>
        <a:ext cx="3868340" cy="276276"/>
      </dsp:txXfrm>
    </dsp:sp>
    <dsp:sp modelId="{A42D9602-DF2A-4F67-BC3E-2C44D5E048E6}">
      <dsp:nvSpPr>
        <dsp:cNvPr id="0" name=""/>
        <dsp:cNvSpPr/>
      </dsp:nvSpPr>
      <dsp:spPr>
        <a:xfrm>
          <a:off x="0" y="2210550"/>
          <a:ext cx="3868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C97E3-C0C8-4C88-AC8F-05B8FF491E1B}">
      <dsp:nvSpPr>
        <dsp:cNvPr id="0" name=""/>
        <dsp:cNvSpPr/>
      </dsp:nvSpPr>
      <dsp:spPr>
        <a:xfrm>
          <a:off x="0" y="2210550"/>
          <a:ext cx="3868340" cy="27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Focus on behavior</a:t>
          </a:r>
          <a:endParaRPr lang="en-US" sz="1300" kern="1200"/>
        </a:p>
      </dsp:txBody>
      <dsp:txXfrm>
        <a:off x="0" y="2210550"/>
        <a:ext cx="3868340" cy="276276"/>
      </dsp:txXfrm>
    </dsp:sp>
    <dsp:sp modelId="{FB2CA5D9-5D0D-49E2-B08F-309FFBBEE7CA}">
      <dsp:nvSpPr>
        <dsp:cNvPr id="0" name=""/>
        <dsp:cNvSpPr/>
      </dsp:nvSpPr>
      <dsp:spPr>
        <a:xfrm>
          <a:off x="0" y="2486827"/>
          <a:ext cx="3868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08623-AFE8-4325-8355-E599AB3B312F}">
      <dsp:nvSpPr>
        <dsp:cNvPr id="0" name=""/>
        <dsp:cNvSpPr/>
      </dsp:nvSpPr>
      <dsp:spPr>
        <a:xfrm>
          <a:off x="0" y="2486827"/>
          <a:ext cx="3868340" cy="27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Actionable	</a:t>
          </a:r>
          <a:endParaRPr lang="en-US" sz="1300" kern="1200"/>
        </a:p>
      </dsp:txBody>
      <dsp:txXfrm>
        <a:off x="0" y="2486827"/>
        <a:ext cx="3868340" cy="2762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55E03-E725-4C74-8C46-21A4EAA4EAF0}">
      <dsp:nvSpPr>
        <dsp:cNvPr id="0" name=""/>
        <dsp:cNvSpPr/>
      </dsp:nvSpPr>
      <dsp:spPr>
        <a:xfrm>
          <a:off x="0" y="48093"/>
          <a:ext cx="4699000" cy="760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Actionable</a:t>
          </a:r>
        </a:p>
      </dsp:txBody>
      <dsp:txXfrm>
        <a:off x="37125" y="85218"/>
        <a:ext cx="4624750" cy="686250"/>
      </dsp:txXfrm>
    </dsp:sp>
    <dsp:sp modelId="{AFB9DAFE-66E8-4C2D-9D52-C9613343B6AC}">
      <dsp:nvSpPr>
        <dsp:cNvPr id="0" name=""/>
        <dsp:cNvSpPr/>
      </dsp:nvSpPr>
      <dsp:spPr>
        <a:xfrm>
          <a:off x="0" y="866193"/>
          <a:ext cx="4699000" cy="76050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Show commitment to the resident’s growth</a:t>
          </a:r>
        </a:p>
      </dsp:txBody>
      <dsp:txXfrm>
        <a:off x="37125" y="903318"/>
        <a:ext cx="4624750" cy="686250"/>
      </dsp:txXfrm>
    </dsp:sp>
    <dsp:sp modelId="{B2582AC8-0A03-4D9B-9171-3CCDF91D71AE}">
      <dsp:nvSpPr>
        <dsp:cNvPr id="0" name=""/>
        <dsp:cNvSpPr/>
      </dsp:nvSpPr>
      <dsp:spPr>
        <a:xfrm>
          <a:off x="0" y="1684293"/>
          <a:ext cx="4699000" cy="76050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More individualized than scores</a:t>
          </a:r>
        </a:p>
      </dsp:txBody>
      <dsp:txXfrm>
        <a:off x="37125" y="1721418"/>
        <a:ext cx="4624750" cy="686250"/>
      </dsp:txXfrm>
    </dsp:sp>
    <dsp:sp modelId="{D7BDE793-5CDA-4E1A-9731-AFD55CED52C8}">
      <dsp:nvSpPr>
        <dsp:cNvPr id="0" name=""/>
        <dsp:cNvSpPr/>
      </dsp:nvSpPr>
      <dsp:spPr>
        <a:xfrm>
          <a:off x="0" y="2502393"/>
          <a:ext cx="4699000" cy="76050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More memorable</a:t>
          </a:r>
          <a:endParaRPr lang="en-US" sz="2000" kern="1200" dirty="0"/>
        </a:p>
      </dsp:txBody>
      <dsp:txXfrm>
        <a:off x="37125" y="2539518"/>
        <a:ext cx="4624750" cy="686250"/>
      </dsp:txXfrm>
    </dsp:sp>
    <dsp:sp modelId="{EBF03BA1-AD78-405D-AAB6-5B9860B1C55A}">
      <dsp:nvSpPr>
        <dsp:cNvPr id="0" name=""/>
        <dsp:cNvSpPr/>
      </dsp:nvSpPr>
      <dsp:spPr>
        <a:xfrm>
          <a:off x="0" y="3320493"/>
          <a:ext cx="4699000" cy="7605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They provide a picture to the CCC</a:t>
          </a:r>
        </a:p>
      </dsp:txBody>
      <dsp:txXfrm>
        <a:off x="37125" y="3357618"/>
        <a:ext cx="4624750" cy="686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2F856-B82A-46CF-A646-57FAE9A7B4F2}">
      <dsp:nvSpPr>
        <dsp:cNvPr id="0" name=""/>
        <dsp:cNvSpPr/>
      </dsp:nvSpPr>
      <dsp:spPr>
        <a:xfrm>
          <a:off x="3035714" y="845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COLLECT DATA</a:t>
          </a:r>
          <a:endParaRPr lang="en-US" sz="1050" kern="1200" dirty="0"/>
        </a:p>
      </dsp:txBody>
      <dsp:txXfrm>
        <a:off x="3035714" y="8451"/>
        <a:ext cx="723837" cy="723837"/>
      </dsp:txXfrm>
    </dsp:sp>
    <dsp:sp modelId="{5F0D92F1-1AB7-4CD0-BC65-AC43FC237A84}">
      <dsp:nvSpPr>
        <dsp:cNvPr id="0" name=""/>
        <dsp:cNvSpPr/>
      </dsp:nvSpPr>
      <dsp:spPr>
        <a:xfrm>
          <a:off x="821835" y="1056"/>
          <a:ext cx="3536338" cy="3536338"/>
        </a:xfrm>
        <a:prstGeom prst="circularArrow">
          <a:avLst>
            <a:gd name="adj1" fmla="val 3991"/>
            <a:gd name="adj2" fmla="val 250393"/>
            <a:gd name="adj3" fmla="val 20572742"/>
            <a:gd name="adj4" fmla="val 18983455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9D7001-16B4-4069-BDCC-37D2A133D5A8}">
      <dsp:nvSpPr>
        <dsp:cNvPr id="0" name=""/>
        <dsp:cNvSpPr/>
      </dsp:nvSpPr>
      <dsp:spPr>
        <a:xfrm>
          <a:off x="3735090" y="1407306"/>
          <a:ext cx="940344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PEC PRESENTATION BY ROTATION DIRECTOR</a:t>
          </a:r>
          <a:endParaRPr lang="en-US" sz="1050" kern="1200" dirty="0"/>
        </a:p>
      </dsp:txBody>
      <dsp:txXfrm>
        <a:off x="3735090" y="1407306"/>
        <a:ext cx="940344" cy="723837"/>
      </dsp:txXfrm>
    </dsp:sp>
    <dsp:sp modelId="{31CB5342-3531-4A48-8891-3B67460DFEFA}">
      <dsp:nvSpPr>
        <dsp:cNvPr id="0" name=""/>
        <dsp:cNvSpPr/>
      </dsp:nvSpPr>
      <dsp:spPr>
        <a:xfrm>
          <a:off x="821835" y="1056"/>
          <a:ext cx="3536338" cy="3536338"/>
        </a:xfrm>
        <a:prstGeom prst="circularArrow">
          <a:avLst>
            <a:gd name="adj1" fmla="val 3991"/>
            <a:gd name="adj2" fmla="val 250393"/>
            <a:gd name="adj3" fmla="val 2366152"/>
            <a:gd name="adj4" fmla="val 776865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E95755-BED3-4327-9D42-535E21097C58}">
      <dsp:nvSpPr>
        <dsp:cNvPr id="0" name=""/>
        <dsp:cNvSpPr/>
      </dsp:nvSpPr>
      <dsp:spPr>
        <a:xfrm>
          <a:off x="3035714" y="280616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ACT</a:t>
          </a:r>
          <a:endParaRPr lang="en-US" sz="1050" kern="1200" dirty="0"/>
        </a:p>
      </dsp:txBody>
      <dsp:txXfrm>
        <a:off x="3035714" y="2806161"/>
        <a:ext cx="723837" cy="723837"/>
      </dsp:txXfrm>
    </dsp:sp>
    <dsp:sp modelId="{9209219A-D15D-4712-87D7-86FBEAEB2904}">
      <dsp:nvSpPr>
        <dsp:cNvPr id="0" name=""/>
        <dsp:cNvSpPr/>
      </dsp:nvSpPr>
      <dsp:spPr>
        <a:xfrm>
          <a:off x="821835" y="1056"/>
          <a:ext cx="3536338" cy="3536338"/>
        </a:xfrm>
        <a:prstGeom prst="circularArrow">
          <a:avLst>
            <a:gd name="adj1" fmla="val 3991"/>
            <a:gd name="adj2" fmla="val 250393"/>
            <a:gd name="adj3" fmla="val 6110680"/>
            <a:gd name="adj4" fmla="val 4438927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B16377-FC80-48EA-A508-589E45F5A0D2}">
      <dsp:nvSpPr>
        <dsp:cNvPr id="0" name=""/>
        <dsp:cNvSpPr/>
      </dsp:nvSpPr>
      <dsp:spPr>
        <a:xfrm>
          <a:off x="1420456" y="280616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COLLECT DATA</a:t>
          </a:r>
          <a:endParaRPr lang="en-US" sz="1050" kern="1200" dirty="0"/>
        </a:p>
      </dsp:txBody>
      <dsp:txXfrm>
        <a:off x="1420456" y="2806161"/>
        <a:ext cx="723837" cy="723837"/>
      </dsp:txXfrm>
    </dsp:sp>
    <dsp:sp modelId="{5C6EF6E8-DF6B-41B2-862D-9C9FADBFAA64}">
      <dsp:nvSpPr>
        <dsp:cNvPr id="0" name=""/>
        <dsp:cNvSpPr/>
      </dsp:nvSpPr>
      <dsp:spPr>
        <a:xfrm>
          <a:off x="821835" y="1056"/>
          <a:ext cx="3536338" cy="3536338"/>
        </a:xfrm>
        <a:prstGeom prst="circularArrow">
          <a:avLst>
            <a:gd name="adj1" fmla="val 3991"/>
            <a:gd name="adj2" fmla="val 250393"/>
            <a:gd name="adj3" fmla="val 9772742"/>
            <a:gd name="adj4" fmla="val 8183455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35C0B4-221E-4E3D-A64A-6E968BF96AF9}">
      <dsp:nvSpPr>
        <dsp:cNvPr id="0" name=""/>
        <dsp:cNvSpPr/>
      </dsp:nvSpPr>
      <dsp:spPr>
        <a:xfrm>
          <a:off x="498804" y="1407306"/>
          <a:ext cx="951882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PEC PRESENTATION BY ROTATION DIRECTOR</a:t>
          </a:r>
          <a:endParaRPr lang="en-US" sz="1050" kern="1200" dirty="0"/>
        </a:p>
      </dsp:txBody>
      <dsp:txXfrm>
        <a:off x="498804" y="1407306"/>
        <a:ext cx="951882" cy="723837"/>
      </dsp:txXfrm>
    </dsp:sp>
    <dsp:sp modelId="{54756FAE-F4AB-421B-B76A-51EB26041BE0}">
      <dsp:nvSpPr>
        <dsp:cNvPr id="0" name=""/>
        <dsp:cNvSpPr/>
      </dsp:nvSpPr>
      <dsp:spPr>
        <a:xfrm>
          <a:off x="821835" y="1056"/>
          <a:ext cx="3536338" cy="3536338"/>
        </a:xfrm>
        <a:prstGeom prst="circularArrow">
          <a:avLst>
            <a:gd name="adj1" fmla="val 3991"/>
            <a:gd name="adj2" fmla="val 250393"/>
            <a:gd name="adj3" fmla="val 13166152"/>
            <a:gd name="adj4" fmla="val 11576865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A654D7C-5358-4A99-A66D-C1C830775DC4}">
      <dsp:nvSpPr>
        <dsp:cNvPr id="0" name=""/>
        <dsp:cNvSpPr/>
      </dsp:nvSpPr>
      <dsp:spPr>
        <a:xfrm>
          <a:off x="1420456" y="845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ACT</a:t>
          </a:r>
          <a:endParaRPr lang="en-US" sz="1050" kern="1200" dirty="0"/>
        </a:p>
      </dsp:txBody>
      <dsp:txXfrm>
        <a:off x="1420456" y="8451"/>
        <a:ext cx="723837" cy="723837"/>
      </dsp:txXfrm>
    </dsp:sp>
    <dsp:sp modelId="{01A6531D-8ADC-4E3A-8403-7274A651A418}">
      <dsp:nvSpPr>
        <dsp:cNvPr id="0" name=""/>
        <dsp:cNvSpPr/>
      </dsp:nvSpPr>
      <dsp:spPr>
        <a:xfrm>
          <a:off x="821835" y="1056"/>
          <a:ext cx="3536338" cy="3536338"/>
        </a:xfrm>
        <a:prstGeom prst="circularArrow">
          <a:avLst>
            <a:gd name="adj1" fmla="val 3991"/>
            <a:gd name="adj2" fmla="val 250393"/>
            <a:gd name="adj3" fmla="val 16910680"/>
            <a:gd name="adj4" fmla="val 15238927"/>
            <a:gd name="adj5" fmla="val 4657"/>
          </a:avLst>
        </a:prstGeom>
        <a:solidFill>
          <a:srgbClr val="00B0F0"/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2F856-B82A-46CF-A646-57FAE9A7B4F2}">
      <dsp:nvSpPr>
        <dsp:cNvPr id="0" name=""/>
        <dsp:cNvSpPr/>
      </dsp:nvSpPr>
      <dsp:spPr>
        <a:xfrm>
          <a:off x="3026710" y="845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COLLECT DATA</a:t>
          </a:r>
          <a:endParaRPr lang="en-US" sz="1050" kern="1200" dirty="0"/>
        </a:p>
      </dsp:txBody>
      <dsp:txXfrm>
        <a:off x="3026710" y="8451"/>
        <a:ext cx="723837" cy="723837"/>
      </dsp:txXfrm>
    </dsp:sp>
    <dsp:sp modelId="{5F0D92F1-1AB7-4CD0-BC65-AC43FC237A84}">
      <dsp:nvSpPr>
        <dsp:cNvPr id="0" name=""/>
        <dsp:cNvSpPr/>
      </dsp:nvSpPr>
      <dsp:spPr>
        <a:xfrm>
          <a:off x="812830" y="1056"/>
          <a:ext cx="3536338" cy="3536338"/>
        </a:xfrm>
        <a:prstGeom prst="circularArrow">
          <a:avLst>
            <a:gd name="adj1" fmla="val 3991"/>
            <a:gd name="adj2" fmla="val 250393"/>
            <a:gd name="adj3" fmla="val 20572742"/>
            <a:gd name="adj4" fmla="val 18983455"/>
            <a:gd name="adj5" fmla="val 4657"/>
          </a:avLst>
        </a:prstGeom>
        <a:solidFill>
          <a:srgbClr val="00B050"/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7574F0-A96F-44A0-9C76-E8C4EA8018F6}">
      <dsp:nvSpPr>
        <dsp:cNvPr id="0" name=""/>
        <dsp:cNvSpPr/>
      </dsp:nvSpPr>
      <dsp:spPr>
        <a:xfrm>
          <a:off x="3722105" y="1407306"/>
          <a:ext cx="94830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PEC PRESENTATION BY ROTATION DIRECTOR</a:t>
          </a:r>
          <a:endParaRPr lang="en-US" sz="1050" kern="1200" dirty="0"/>
        </a:p>
      </dsp:txBody>
      <dsp:txXfrm>
        <a:off x="3722105" y="1407306"/>
        <a:ext cx="948307" cy="723837"/>
      </dsp:txXfrm>
    </dsp:sp>
    <dsp:sp modelId="{F89DC84A-57D1-4303-AA1B-166FE25C962D}">
      <dsp:nvSpPr>
        <dsp:cNvPr id="0" name=""/>
        <dsp:cNvSpPr/>
      </dsp:nvSpPr>
      <dsp:spPr>
        <a:xfrm>
          <a:off x="812830" y="1056"/>
          <a:ext cx="3536338" cy="3536338"/>
        </a:xfrm>
        <a:prstGeom prst="circularArrow">
          <a:avLst>
            <a:gd name="adj1" fmla="val 3991"/>
            <a:gd name="adj2" fmla="val 250393"/>
            <a:gd name="adj3" fmla="val 2366152"/>
            <a:gd name="adj4" fmla="val 776865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962E601-B9F6-476F-8DAE-364804AB88F1}">
      <dsp:nvSpPr>
        <dsp:cNvPr id="0" name=""/>
        <dsp:cNvSpPr/>
      </dsp:nvSpPr>
      <dsp:spPr>
        <a:xfrm>
          <a:off x="3026710" y="280616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ACT</a:t>
          </a:r>
          <a:endParaRPr lang="en-US" sz="1050" kern="1200" dirty="0"/>
        </a:p>
      </dsp:txBody>
      <dsp:txXfrm>
        <a:off x="3026710" y="2806161"/>
        <a:ext cx="723837" cy="723837"/>
      </dsp:txXfrm>
    </dsp:sp>
    <dsp:sp modelId="{3BC1998A-26A6-4E4D-B126-C5526F33EE11}">
      <dsp:nvSpPr>
        <dsp:cNvPr id="0" name=""/>
        <dsp:cNvSpPr/>
      </dsp:nvSpPr>
      <dsp:spPr>
        <a:xfrm>
          <a:off x="812830" y="1056"/>
          <a:ext cx="3536338" cy="3536338"/>
        </a:xfrm>
        <a:prstGeom prst="circularArrow">
          <a:avLst>
            <a:gd name="adj1" fmla="val 3991"/>
            <a:gd name="adj2" fmla="val 250393"/>
            <a:gd name="adj3" fmla="val 6110680"/>
            <a:gd name="adj4" fmla="val 4438927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606740-F65D-48C1-9421-BDDEA59F0E55}">
      <dsp:nvSpPr>
        <dsp:cNvPr id="0" name=""/>
        <dsp:cNvSpPr/>
      </dsp:nvSpPr>
      <dsp:spPr>
        <a:xfrm>
          <a:off x="1411451" y="280616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COLLECT DATA</a:t>
          </a:r>
          <a:endParaRPr lang="en-US" sz="1050" kern="1200" dirty="0"/>
        </a:p>
      </dsp:txBody>
      <dsp:txXfrm>
        <a:off x="1411451" y="2806161"/>
        <a:ext cx="723837" cy="723837"/>
      </dsp:txXfrm>
    </dsp:sp>
    <dsp:sp modelId="{00625036-6625-4028-AEF9-F0045CE79A32}">
      <dsp:nvSpPr>
        <dsp:cNvPr id="0" name=""/>
        <dsp:cNvSpPr/>
      </dsp:nvSpPr>
      <dsp:spPr>
        <a:xfrm>
          <a:off x="812830" y="1056"/>
          <a:ext cx="3536338" cy="3536338"/>
        </a:xfrm>
        <a:prstGeom prst="circularArrow">
          <a:avLst>
            <a:gd name="adj1" fmla="val 3991"/>
            <a:gd name="adj2" fmla="val 250393"/>
            <a:gd name="adj3" fmla="val 9772742"/>
            <a:gd name="adj4" fmla="val 8183455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749AA4A-C596-4250-A6BC-CAB88259BB3E}">
      <dsp:nvSpPr>
        <dsp:cNvPr id="0" name=""/>
        <dsp:cNvSpPr/>
      </dsp:nvSpPr>
      <dsp:spPr>
        <a:xfrm>
          <a:off x="503827" y="1407306"/>
          <a:ext cx="923826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PEC PRESENTATION BY ROTATION DIRECTOR</a:t>
          </a:r>
          <a:endParaRPr lang="en-US" sz="1050" kern="1200" dirty="0"/>
        </a:p>
      </dsp:txBody>
      <dsp:txXfrm>
        <a:off x="503827" y="1407306"/>
        <a:ext cx="923826" cy="723837"/>
      </dsp:txXfrm>
    </dsp:sp>
    <dsp:sp modelId="{3E1B0E02-0AD1-4BD6-AC81-544834968D8E}">
      <dsp:nvSpPr>
        <dsp:cNvPr id="0" name=""/>
        <dsp:cNvSpPr/>
      </dsp:nvSpPr>
      <dsp:spPr>
        <a:xfrm>
          <a:off x="812830" y="1056"/>
          <a:ext cx="3536338" cy="3536338"/>
        </a:xfrm>
        <a:prstGeom prst="circularArrow">
          <a:avLst>
            <a:gd name="adj1" fmla="val 3991"/>
            <a:gd name="adj2" fmla="val 250393"/>
            <a:gd name="adj3" fmla="val 13166152"/>
            <a:gd name="adj4" fmla="val 11576865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CB23D0-232F-48FB-B0FD-D6049BBA5725}">
      <dsp:nvSpPr>
        <dsp:cNvPr id="0" name=""/>
        <dsp:cNvSpPr/>
      </dsp:nvSpPr>
      <dsp:spPr>
        <a:xfrm>
          <a:off x="1411451" y="845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ACT</a:t>
          </a:r>
          <a:endParaRPr lang="en-US" sz="1050" kern="1200" dirty="0"/>
        </a:p>
      </dsp:txBody>
      <dsp:txXfrm>
        <a:off x="1411451" y="8451"/>
        <a:ext cx="723837" cy="723837"/>
      </dsp:txXfrm>
    </dsp:sp>
    <dsp:sp modelId="{CAE364D7-8C07-4D60-B330-A1F29793858E}">
      <dsp:nvSpPr>
        <dsp:cNvPr id="0" name=""/>
        <dsp:cNvSpPr/>
      </dsp:nvSpPr>
      <dsp:spPr>
        <a:xfrm>
          <a:off x="812830" y="1056"/>
          <a:ext cx="3536338" cy="3536338"/>
        </a:xfrm>
        <a:prstGeom prst="circularArrow">
          <a:avLst>
            <a:gd name="adj1" fmla="val 3991"/>
            <a:gd name="adj2" fmla="val 250393"/>
            <a:gd name="adj3" fmla="val 16910680"/>
            <a:gd name="adj4" fmla="val 15238927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2F856-B82A-46CF-A646-57FAE9A7B4F2}">
      <dsp:nvSpPr>
        <dsp:cNvPr id="0" name=""/>
        <dsp:cNvSpPr/>
      </dsp:nvSpPr>
      <dsp:spPr>
        <a:xfrm>
          <a:off x="3021028" y="845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COLLECT DATA</a:t>
          </a:r>
          <a:endParaRPr lang="en-US" sz="1050" kern="1200" dirty="0"/>
        </a:p>
      </dsp:txBody>
      <dsp:txXfrm>
        <a:off x="3021028" y="8451"/>
        <a:ext cx="723837" cy="723837"/>
      </dsp:txXfrm>
    </dsp:sp>
    <dsp:sp modelId="{5F0D92F1-1AB7-4CD0-BC65-AC43FC237A84}">
      <dsp:nvSpPr>
        <dsp:cNvPr id="0" name=""/>
        <dsp:cNvSpPr/>
      </dsp:nvSpPr>
      <dsp:spPr>
        <a:xfrm>
          <a:off x="807148" y="1056"/>
          <a:ext cx="3536338" cy="3536338"/>
        </a:xfrm>
        <a:prstGeom prst="circularArrow">
          <a:avLst>
            <a:gd name="adj1" fmla="val 3991"/>
            <a:gd name="adj2" fmla="val 250393"/>
            <a:gd name="adj3" fmla="val 20572742"/>
            <a:gd name="adj4" fmla="val 18983455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5D8114-15CD-49AD-B5FF-18A7B2E2CEBD}">
      <dsp:nvSpPr>
        <dsp:cNvPr id="0" name=""/>
        <dsp:cNvSpPr/>
      </dsp:nvSpPr>
      <dsp:spPr>
        <a:xfrm>
          <a:off x="3715348" y="1407306"/>
          <a:ext cx="950456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PEC PRESENTATION BY ROTATION DIRECTOR</a:t>
          </a:r>
          <a:endParaRPr lang="en-US" sz="1050" kern="1200" dirty="0"/>
        </a:p>
      </dsp:txBody>
      <dsp:txXfrm>
        <a:off x="3715348" y="1407306"/>
        <a:ext cx="950456" cy="723837"/>
      </dsp:txXfrm>
    </dsp:sp>
    <dsp:sp modelId="{3943E766-C71E-478E-AB29-9690EAA24237}">
      <dsp:nvSpPr>
        <dsp:cNvPr id="0" name=""/>
        <dsp:cNvSpPr/>
      </dsp:nvSpPr>
      <dsp:spPr>
        <a:xfrm>
          <a:off x="807148" y="1056"/>
          <a:ext cx="3536338" cy="3536338"/>
        </a:xfrm>
        <a:prstGeom prst="circularArrow">
          <a:avLst>
            <a:gd name="adj1" fmla="val 3991"/>
            <a:gd name="adj2" fmla="val 250393"/>
            <a:gd name="adj3" fmla="val 2366152"/>
            <a:gd name="adj4" fmla="val 776865"/>
            <a:gd name="adj5" fmla="val 4657"/>
          </a:avLst>
        </a:prstGeom>
        <a:solidFill>
          <a:schemeClr val="accent1"/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02FF0A-1185-4C30-9BD1-03BCF27C0D62}">
      <dsp:nvSpPr>
        <dsp:cNvPr id="0" name=""/>
        <dsp:cNvSpPr/>
      </dsp:nvSpPr>
      <dsp:spPr>
        <a:xfrm>
          <a:off x="3021028" y="280616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ACT</a:t>
          </a:r>
          <a:endParaRPr lang="en-US" sz="1050" kern="1200" dirty="0"/>
        </a:p>
      </dsp:txBody>
      <dsp:txXfrm>
        <a:off x="3021028" y="2806161"/>
        <a:ext cx="723837" cy="723837"/>
      </dsp:txXfrm>
    </dsp:sp>
    <dsp:sp modelId="{59AFE9B6-1582-4FD7-A6B7-04EA9A6B4BBC}">
      <dsp:nvSpPr>
        <dsp:cNvPr id="0" name=""/>
        <dsp:cNvSpPr/>
      </dsp:nvSpPr>
      <dsp:spPr>
        <a:xfrm>
          <a:off x="807148" y="1056"/>
          <a:ext cx="3536338" cy="3536338"/>
        </a:xfrm>
        <a:prstGeom prst="circularArrow">
          <a:avLst>
            <a:gd name="adj1" fmla="val 3991"/>
            <a:gd name="adj2" fmla="val 250393"/>
            <a:gd name="adj3" fmla="val 6110680"/>
            <a:gd name="adj4" fmla="val 4438927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FAFF6D-CFED-4C7D-9EA3-743C9F3A8845}">
      <dsp:nvSpPr>
        <dsp:cNvPr id="0" name=""/>
        <dsp:cNvSpPr/>
      </dsp:nvSpPr>
      <dsp:spPr>
        <a:xfrm>
          <a:off x="1405769" y="280616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COLLECT DATA</a:t>
          </a:r>
          <a:endParaRPr lang="en-US" sz="1050" kern="1200" dirty="0"/>
        </a:p>
      </dsp:txBody>
      <dsp:txXfrm>
        <a:off x="1405769" y="2806161"/>
        <a:ext cx="723837" cy="723837"/>
      </dsp:txXfrm>
    </dsp:sp>
    <dsp:sp modelId="{88327629-41EE-4A74-8C4B-F549944B1CB1}">
      <dsp:nvSpPr>
        <dsp:cNvPr id="0" name=""/>
        <dsp:cNvSpPr/>
      </dsp:nvSpPr>
      <dsp:spPr>
        <a:xfrm>
          <a:off x="807148" y="1056"/>
          <a:ext cx="3536338" cy="3536338"/>
        </a:xfrm>
        <a:prstGeom prst="circularArrow">
          <a:avLst>
            <a:gd name="adj1" fmla="val 3991"/>
            <a:gd name="adj2" fmla="val 250393"/>
            <a:gd name="adj3" fmla="val 9772742"/>
            <a:gd name="adj4" fmla="val 8183455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D7A28E-AC14-4116-B9AA-4860EC1ECB7B}">
      <dsp:nvSpPr>
        <dsp:cNvPr id="0" name=""/>
        <dsp:cNvSpPr/>
      </dsp:nvSpPr>
      <dsp:spPr>
        <a:xfrm>
          <a:off x="508435" y="1407306"/>
          <a:ext cx="903248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PEC PRESENTATION BY ROTATION DIRECTOR</a:t>
          </a:r>
          <a:endParaRPr lang="en-US" sz="1050" kern="1200" dirty="0"/>
        </a:p>
      </dsp:txBody>
      <dsp:txXfrm>
        <a:off x="508435" y="1407306"/>
        <a:ext cx="903248" cy="723837"/>
      </dsp:txXfrm>
    </dsp:sp>
    <dsp:sp modelId="{8BAFE357-A523-4425-8C77-3D18D029C4EA}">
      <dsp:nvSpPr>
        <dsp:cNvPr id="0" name=""/>
        <dsp:cNvSpPr/>
      </dsp:nvSpPr>
      <dsp:spPr>
        <a:xfrm>
          <a:off x="807148" y="1056"/>
          <a:ext cx="3536338" cy="3536338"/>
        </a:xfrm>
        <a:prstGeom prst="circularArrow">
          <a:avLst>
            <a:gd name="adj1" fmla="val 3991"/>
            <a:gd name="adj2" fmla="val 250393"/>
            <a:gd name="adj3" fmla="val 13166152"/>
            <a:gd name="adj4" fmla="val 11576865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DBAFD0-F449-4909-B27E-ECFCE0D0128D}">
      <dsp:nvSpPr>
        <dsp:cNvPr id="0" name=""/>
        <dsp:cNvSpPr/>
      </dsp:nvSpPr>
      <dsp:spPr>
        <a:xfrm>
          <a:off x="1405769" y="8451"/>
          <a:ext cx="723837" cy="723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ACT</a:t>
          </a:r>
          <a:endParaRPr lang="en-US" sz="1050" kern="1200" dirty="0"/>
        </a:p>
      </dsp:txBody>
      <dsp:txXfrm>
        <a:off x="1405769" y="8451"/>
        <a:ext cx="723837" cy="723837"/>
      </dsp:txXfrm>
    </dsp:sp>
    <dsp:sp modelId="{C1EECB0C-1938-4C52-A547-F07799AAB882}">
      <dsp:nvSpPr>
        <dsp:cNvPr id="0" name=""/>
        <dsp:cNvSpPr/>
      </dsp:nvSpPr>
      <dsp:spPr>
        <a:xfrm>
          <a:off x="807148" y="1056"/>
          <a:ext cx="3536338" cy="3536338"/>
        </a:xfrm>
        <a:prstGeom prst="circularArrow">
          <a:avLst>
            <a:gd name="adj1" fmla="val 3991"/>
            <a:gd name="adj2" fmla="val 250393"/>
            <a:gd name="adj3" fmla="val 16910680"/>
            <a:gd name="adj4" fmla="val 15238927"/>
            <a:gd name="adj5" fmla="val 46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EE5D1-AAED-4038-AAA0-F5510B2B5069}">
      <dsp:nvSpPr>
        <dsp:cNvPr id="0" name=""/>
        <dsp:cNvSpPr/>
      </dsp:nvSpPr>
      <dsp:spPr>
        <a:xfrm>
          <a:off x="643511" y="614"/>
          <a:ext cx="2648967" cy="15893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Intern year, all residents rotate outpatient only</a:t>
          </a:r>
        </a:p>
      </dsp:txBody>
      <dsp:txXfrm>
        <a:off x="643511" y="614"/>
        <a:ext cx="2648967" cy="1589380"/>
      </dsp:txXfrm>
    </dsp:sp>
    <dsp:sp modelId="{6E2785B5-72D1-4542-A198-F1DDD1097762}">
      <dsp:nvSpPr>
        <dsp:cNvPr id="0" name=""/>
        <dsp:cNvSpPr/>
      </dsp:nvSpPr>
      <dsp:spPr>
        <a:xfrm>
          <a:off x="3557376" y="614"/>
          <a:ext cx="2648967" cy="1589380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Second- and third-year residents - inpatient only</a:t>
          </a:r>
        </a:p>
      </dsp:txBody>
      <dsp:txXfrm>
        <a:off x="3557376" y="614"/>
        <a:ext cx="2648967" cy="1589380"/>
      </dsp:txXfrm>
    </dsp:sp>
    <dsp:sp modelId="{80F95D52-8980-430E-86F1-54111A6DAE47}">
      <dsp:nvSpPr>
        <dsp:cNvPr id="0" name=""/>
        <dsp:cNvSpPr/>
      </dsp:nvSpPr>
      <dsp:spPr>
        <a:xfrm>
          <a:off x="643511" y="1854892"/>
          <a:ext cx="2648967" cy="1589380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If goal is Hem/Onc team, then would need seniors and interns rotating inpatient only for 1 month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Outpatient as elective rotations</a:t>
          </a:r>
        </a:p>
      </dsp:txBody>
      <dsp:txXfrm>
        <a:off x="643511" y="1854892"/>
        <a:ext cx="2648967" cy="1589380"/>
      </dsp:txXfrm>
    </dsp:sp>
    <dsp:sp modelId="{586222D6-1569-4534-AD1B-44FE99AAC1BC}">
      <dsp:nvSpPr>
        <dsp:cNvPr id="0" name=""/>
        <dsp:cNvSpPr/>
      </dsp:nvSpPr>
      <dsp:spPr>
        <a:xfrm>
          <a:off x="3557376" y="1854892"/>
          <a:ext cx="2648967" cy="158938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No inpatient team.  Residents rotate outpatient only.</a:t>
          </a:r>
        </a:p>
      </dsp:txBody>
      <dsp:txXfrm>
        <a:off x="3557376" y="1854892"/>
        <a:ext cx="2648967" cy="1589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069190" cy="35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317160" y="0"/>
            <a:ext cx="4069190" cy="35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097213" y="887413"/>
            <a:ext cx="31940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9698" y="3417824"/>
            <a:ext cx="7509079" cy="279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745897"/>
            <a:ext cx="4069190" cy="35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317160" y="6745897"/>
            <a:ext cx="4069190" cy="35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fld>
            <a:endParaRPr sz="12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29740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0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939698" y="3417824"/>
            <a:ext cx="7509079" cy="279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97213" y="887413"/>
            <a:ext cx="31940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 u="none" strike="noStrike" cap="none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fld>
            <a:endParaRPr lang="en-US"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5708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2" name="Google Shape;162;p1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049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30108-E736-4B22-8A18-60FE06A966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09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30108-E736-4B22-8A18-60FE06A966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29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30108-E736-4B22-8A18-60FE06A966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24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 u="none" strike="noStrike" cap="none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27</a:t>
            </a:fld>
            <a:endParaRPr lang="en-US"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6285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557338" y="665163"/>
            <a:ext cx="4440237" cy="3330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278" y="4218007"/>
            <a:ext cx="6042210" cy="3996135"/>
          </a:xfrm>
          <a:prstGeom prst="rect">
            <a:avLst/>
          </a:prstGeom>
        </p:spPr>
        <p:txBody>
          <a:bodyPr lIns="97457" tIns="97457" rIns="97457" bIns="9745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49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 rot="5400000">
            <a:off x="2352547" y="14160"/>
            <a:ext cx="4438905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433" r:id="rId1"/>
    <p:sldLayoutId id="2147486426" r:id="rId2"/>
    <p:sldLayoutId id="2147486428" r:id="rId3"/>
    <p:sldLayoutId id="2147486429" r:id="rId4"/>
    <p:sldLayoutId id="2147486430" r:id="rId5"/>
    <p:sldLayoutId id="2147486431" r:id="rId6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422" r:id="rId1"/>
    <p:sldLayoutId id="2147486424" r:id="rId2"/>
    <p:sldLayoutId id="2147486434" r:id="rId3"/>
  </p:sldLayoutIdLst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artnersInMedEd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hyperlink" Target="mailto:Heather@partnersinmeded.com" TargetMode="External"/><Relationship Id="rId4" Type="http://schemas.openxmlformats.org/officeDocument/2006/relationships/hyperlink" Target="mailto:Carmela@partnersinmeded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113BC4-E41A-6343-9C6D-FC65B28EC97C}"/>
              </a:ext>
            </a:extLst>
          </p:cNvPr>
          <p:cNvSpPr txBox="1"/>
          <p:nvPr/>
        </p:nvSpPr>
        <p:spPr>
          <a:xfrm>
            <a:off x="3421931" y="1451998"/>
            <a:ext cx="528843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make sure your Start Video is OFF when logging into the WebEx platform. </a:t>
            </a: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Here is what it should look like 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NORMAL to not hear any sound until the webinar starts at 12:00 noon EST. 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phone line is muted, but you can always chat to the host, BJ Schwartz, if you have any questions or concerns during this time.</a:t>
            </a:r>
            <a:b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 dirty="0">
              <a:latin typeface="+mn-lt"/>
            </a:endParaRPr>
          </a:p>
          <a:p>
            <a:pPr>
              <a:defRPr/>
            </a:pP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0774329-1389-6048-B7FC-B67F9A37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 dirty="0"/>
              <a:t>Please Note…</a:t>
            </a:r>
            <a:endParaRPr lang="en-US" dirty="0"/>
          </a:p>
        </p:txBody>
      </p:sp>
      <p:pic>
        <p:nvPicPr>
          <p:cNvPr id="7" name="Picture 6" descr="No Video Icons - Download Free Vector Icons | Noun Project">
            <a:extLst>
              <a:ext uri="{FF2B5EF4-FFF2-40B4-BE49-F238E27FC236}">
                <a16:creationId xmlns:a16="http://schemas.microsoft.com/office/drawing/2014/main" id="{EBC3FA65-BF65-4CC3-AA15-9AC6B56253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7" y="1762812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udio, mic, microphone, mute, sound icon - Free download">
            <a:extLst>
              <a:ext uri="{FF2B5EF4-FFF2-40B4-BE49-F238E27FC236}">
                <a16:creationId xmlns:a16="http://schemas.microsoft.com/office/drawing/2014/main" id="{384F8BCF-530F-42B3-8B5C-ABF849B092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" y="3648173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84FFF8-AE6F-4240-93F2-6BCFB61DD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337" y="2493870"/>
            <a:ext cx="5028571" cy="8285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37D80-498C-4D0C-9874-AC473935BB4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447756" y="6428971"/>
            <a:ext cx="3727151" cy="365125"/>
          </a:xfrm>
        </p:spPr>
        <p:txBody>
          <a:bodyPr/>
          <a:lstStyle/>
          <a:p>
            <a:r>
              <a:rPr lang="en-US" sz="800" dirty="0"/>
              <a:t>Partners In Medical Education, Inc Copyright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00F13-25B6-477A-B313-5D512FEF73B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362021" y="643220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94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2016087" y="460029"/>
            <a:ext cx="2205633" cy="563455"/>
          </a:xfrm>
          <a:prstGeom prst="rect">
            <a:avLst/>
          </a:prstGeom>
        </p:spPr>
        <p:txBody>
          <a:bodyPr spcFirstLastPara="1" vert="horz" wrap="square" lIns="0" tIns="11906" rIns="0" bIns="0" rtlCol="0" anchor="ctr" anchorCtr="0">
            <a:spAutoFit/>
          </a:bodyPr>
          <a:lstStyle/>
          <a:p>
            <a:pPr marL="11906">
              <a:lnSpc>
                <a:spcPct val="100000"/>
              </a:lnSpc>
              <a:spcBef>
                <a:spcPts val="94"/>
              </a:spcBef>
            </a:pPr>
            <a:r>
              <a:rPr spc="-202" dirty="0"/>
              <a:t>Feedback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410362" y="1143407"/>
            <a:ext cx="6292964" cy="511615"/>
          </a:xfrm>
          <a:prstGeom prst="rect">
            <a:avLst/>
          </a:prstGeom>
        </p:spPr>
        <p:txBody>
          <a:bodyPr vert="horz" wrap="square" lIns="0" tIns="23813" rIns="0" bIns="0" rtlCol="0">
            <a:spAutoFit/>
          </a:bodyPr>
          <a:lstStyle/>
          <a:p>
            <a:pPr marL="11906" marR="1951434">
              <a:lnSpc>
                <a:spcPts val="1903"/>
              </a:lnSpc>
              <a:spcBef>
                <a:spcPts val="188"/>
              </a:spcBef>
            </a:pPr>
            <a:r>
              <a:rPr sz="2000" b="1" spc="-42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Consider</a:t>
            </a:r>
            <a:r>
              <a:rPr sz="2000" b="1" spc="-75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2000" b="1" spc="42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using</a:t>
            </a:r>
            <a:r>
              <a:rPr sz="2000" b="1" spc="-7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2000" b="1" spc="-28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the</a:t>
            </a:r>
            <a:r>
              <a:rPr sz="2000" b="1" spc="-7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2000" b="1" spc="47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same</a:t>
            </a:r>
            <a:r>
              <a:rPr sz="2000" b="1" spc="-7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2000" b="1" spc="5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techniques</a:t>
            </a:r>
            <a:r>
              <a:rPr sz="2000" b="1" spc="-7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2000" b="1" spc="107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as</a:t>
            </a:r>
            <a:r>
              <a:rPr sz="2000" b="1" spc="-7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2000" b="1" spc="19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caring</a:t>
            </a:r>
            <a:r>
              <a:rPr lang="en-US" sz="2000" b="1" spc="19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2000" b="1" spc="-38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for</a:t>
            </a:r>
            <a:r>
              <a:rPr sz="2000" b="1" spc="-7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2000" b="1" spc="-9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patient</a:t>
            </a:r>
            <a:r>
              <a:rPr lang="en-US" sz="2000" b="1" spc="-9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s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F757D-5A36-11CE-B334-E165DAFC0C8C}"/>
              </a:ext>
            </a:extLst>
          </p:cNvPr>
          <p:cNvSpPr txBox="1"/>
          <p:nvPr/>
        </p:nvSpPr>
        <p:spPr>
          <a:xfrm>
            <a:off x="351029" y="2114927"/>
            <a:ext cx="8441942" cy="387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>
              <a:spcAft>
                <a:spcPts val="1125"/>
              </a:spcAft>
              <a:buFont typeface="+mj-lt"/>
              <a:buAutoNum type="arabicPeriod"/>
            </a:pPr>
            <a:r>
              <a:rPr lang="en-US" sz="2000" dirty="0"/>
              <a:t>Make your patient (learner) comfortable – </a:t>
            </a:r>
            <a:r>
              <a:rPr lang="en-US" sz="2000" b="1" dirty="0"/>
              <a:t>build trust</a:t>
            </a:r>
          </a:p>
          <a:p>
            <a:pPr marL="321469" indent="-321469">
              <a:spcAft>
                <a:spcPts val="1125"/>
              </a:spcAft>
              <a:buFont typeface="+mj-lt"/>
              <a:buAutoNum type="arabicPeriod"/>
            </a:pPr>
            <a:r>
              <a:rPr lang="en-US" sz="2000" dirty="0"/>
              <a:t>Listen: what is the patient (learner) saying vs body language, tone, eye contact</a:t>
            </a:r>
          </a:p>
          <a:p>
            <a:pPr marL="321469" indent="-321469">
              <a:spcAft>
                <a:spcPts val="1125"/>
              </a:spcAft>
              <a:buFont typeface="+mj-lt"/>
              <a:buAutoNum type="arabicPeriod"/>
            </a:pPr>
            <a:r>
              <a:rPr lang="en-US" sz="2000" dirty="0"/>
              <a:t>Triage the issues – Prioritize the concerns – you don’t have to teach everything in a single encounter</a:t>
            </a:r>
          </a:p>
          <a:p>
            <a:pPr marL="321469" indent="-321469">
              <a:spcAft>
                <a:spcPts val="1125"/>
              </a:spcAft>
              <a:buFont typeface="+mj-lt"/>
              <a:buAutoNum type="arabicPeriod"/>
            </a:pPr>
            <a:r>
              <a:rPr lang="en-US" sz="2000" dirty="0"/>
              <a:t>Make a diagnosis – where is the decision-making need adjusting, what is missing from medical knowledge</a:t>
            </a:r>
          </a:p>
          <a:p>
            <a:pPr marL="321469" indent="-321469">
              <a:spcAft>
                <a:spcPts val="1125"/>
              </a:spcAft>
              <a:buFont typeface="+mj-lt"/>
              <a:buAutoNum type="arabicPeriod"/>
            </a:pPr>
            <a:r>
              <a:rPr lang="en-US" sz="2000" dirty="0"/>
              <a:t>Communicate the diagnosis – Be clear, specific, and </a:t>
            </a:r>
            <a:r>
              <a:rPr lang="en-US" sz="2000" b="1" dirty="0"/>
              <a:t>HONEST</a:t>
            </a:r>
          </a:p>
          <a:p>
            <a:pPr marL="321469" indent="-321469">
              <a:spcAft>
                <a:spcPts val="1125"/>
              </a:spcAft>
              <a:buFont typeface="+mj-lt"/>
              <a:buAutoNum type="arabicPeriod"/>
            </a:pPr>
            <a:r>
              <a:rPr lang="en-US" sz="2000" dirty="0"/>
              <a:t>Develop a treatment plan – Let’s think about how I can help you be more efficient in taking a history</a:t>
            </a:r>
          </a:p>
        </p:txBody>
      </p:sp>
      <p:pic>
        <p:nvPicPr>
          <p:cNvPr id="2" name="Graphic 1" descr="Hummingbird">
            <a:extLst>
              <a:ext uri="{FF2B5EF4-FFF2-40B4-BE49-F238E27FC236}">
                <a16:creationId xmlns:a16="http://schemas.microsoft.com/office/drawing/2014/main" id="{37C2ACA5-B0D6-5F85-50C7-D60CDE5D1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7055" y="6358110"/>
            <a:ext cx="499890" cy="49989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55C9622-7947-5192-DFCE-5D233E6381A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</p:spPr>
        <p:txBody>
          <a:bodyPr wrap="square" anchor="ctr">
            <a:normAutofit lnSpcReduction="10000"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400" dirty="0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10</a:t>
            </a:fld>
            <a:endParaRPr lang="en-US" dirty="0"/>
          </a:p>
        </p:txBody>
      </p:sp>
      <p:sp>
        <p:nvSpPr>
          <p:cNvPr id="5" name="Google Shape;69;p11">
            <a:extLst>
              <a:ext uri="{FF2B5EF4-FFF2-40B4-BE49-F238E27FC236}">
                <a16:creationId xmlns:a16="http://schemas.microsoft.com/office/drawing/2014/main" id="{6D41D5C2-2EEA-C77B-AF3D-E9A7563C743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Partners In Medical Education, Inc Copyright 2022</a:t>
            </a:r>
            <a:endParaRPr sz="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65B046-54D6-C7D0-A536-F5EE22B6F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Feedback is MOST  Effective when it is…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98E18D-4DA0-DDB8-D3A5-786E7052E62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Feedback is LEAST Effective when it is…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5C7E7C-5757-AB7A-FE5F-E1610751AF6A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500" dirty="0"/>
              <a:t>General</a:t>
            </a:r>
          </a:p>
          <a:p>
            <a:r>
              <a:rPr lang="en-US" sz="1500" dirty="0"/>
              <a:t>Negative</a:t>
            </a:r>
          </a:p>
          <a:p>
            <a:r>
              <a:rPr lang="en-US" sz="1500" dirty="0"/>
              <a:t>Impossible to change</a:t>
            </a:r>
          </a:p>
          <a:p>
            <a:r>
              <a:rPr lang="en-US" sz="1500" dirty="0"/>
              <a:t>Too much/too little</a:t>
            </a:r>
          </a:p>
          <a:p>
            <a:r>
              <a:rPr lang="en-US" sz="1500" dirty="0"/>
              <a:t>Given in front of others</a:t>
            </a:r>
          </a:p>
          <a:p>
            <a:r>
              <a:rPr lang="en-US" sz="1500" dirty="0"/>
              <a:t>Hearsay and speculative</a:t>
            </a:r>
          </a:p>
          <a:p>
            <a:r>
              <a:rPr lang="en-US" sz="1500" dirty="0"/>
              <a:t>Based on one incident</a:t>
            </a:r>
          </a:p>
          <a:p>
            <a:r>
              <a:rPr lang="en-US" sz="1500" dirty="0"/>
              <a:t>A personality attack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BDA692-E928-31F9-7DEE-602CD34E9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Feedback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AADCD-8557-086A-5E19-17610ED0F2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050"/>
              <a:pPr/>
              <a:t>11</a:t>
            </a:fld>
            <a:endParaRPr lang="en-US" sz="1050" dirty="0"/>
          </a:p>
        </p:txBody>
      </p:sp>
      <p:graphicFrame>
        <p:nvGraphicFramePr>
          <p:cNvPr id="19" name="Text Placeholder 9">
            <a:extLst>
              <a:ext uri="{FF2B5EF4-FFF2-40B4-BE49-F238E27FC236}">
                <a16:creationId xmlns:a16="http://schemas.microsoft.com/office/drawing/2014/main" id="{1207F711-14F5-9809-4F46-B1F55B4CE2A3}"/>
              </a:ext>
            </a:extLst>
          </p:cNvPr>
          <p:cNvGraphicFramePr/>
          <p:nvPr/>
        </p:nvGraphicFramePr>
        <p:xfrm>
          <a:off x="629842" y="2736056"/>
          <a:ext cx="3868340" cy="2763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AC99EF-E4B6-F84E-499A-44E9AD8C8E3E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defRPr/>
            </a:pPr>
            <a:r>
              <a:rPr lang="en-US"/>
              <a:t>Presented by Partners in Medical Education, Inc. 2022</a:t>
            </a:r>
            <a:endParaRPr lang="en-US" dirty="0"/>
          </a:p>
        </p:txBody>
      </p:sp>
      <p:pic>
        <p:nvPicPr>
          <p:cNvPr id="3" name="Graphic 2" descr="Hummingbird">
            <a:extLst>
              <a:ext uri="{FF2B5EF4-FFF2-40B4-BE49-F238E27FC236}">
                <a16:creationId xmlns:a16="http://schemas.microsoft.com/office/drawing/2014/main" id="{7DDD1702-C77E-4AFF-FD6E-659D75DD0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7055" y="6358110"/>
            <a:ext cx="499890" cy="499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87AB3-49F9-F180-0086-B1AA5D3CE507}"/>
              </a:ext>
            </a:extLst>
          </p:cNvPr>
          <p:cNvSpPr txBox="1"/>
          <p:nvPr/>
        </p:nvSpPr>
        <p:spPr>
          <a:xfrm>
            <a:off x="1095375" y="5658536"/>
            <a:ext cx="6953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Everyone needs time to process feedback…Everyone processes feedback differently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2DA83-BE0D-0EC4-91B7-5F356B2BF8D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36830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C2E6-9A15-D7E4-5B9D-1F8BA79F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2625" dirty="0"/>
              <a:t>5 Reasons Well-Written Faculty Comments are Better than Milestone Scores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396D3D-1F9A-FC44-E6EE-D8C0B9EE660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07920572"/>
              </p:ext>
            </p:extLst>
          </p:nvPr>
        </p:nvGraphicFramePr>
        <p:xfrm>
          <a:off x="2581031" y="1738058"/>
          <a:ext cx="4699000" cy="4129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2CFAFDA-013E-E929-EAB0-5776DDE2B18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F73FE59-88E1-03D8-E63F-A17057C22C1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</p:spPr>
        <p:txBody>
          <a:bodyPr/>
          <a:lstStyle/>
          <a:p>
            <a:fld id="{00000000-1234-1234-1234-123412341234}" type="slidenum">
              <a:rPr lang="en-US" sz="1050"/>
              <a:pPr/>
              <a:t>12</a:t>
            </a:fld>
            <a:endParaRPr lang="en-US" sz="1050" dirty="0"/>
          </a:p>
        </p:txBody>
      </p:sp>
      <p:pic>
        <p:nvPicPr>
          <p:cNvPr id="3" name="Graphic 2" descr="Hummingbird">
            <a:extLst>
              <a:ext uri="{FF2B5EF4-FFF2-40B4-BE49-F238E27FC236}">
                <a16:creationId xmlns:a16="http://schemas.microsoft.com/office/drawing/2014/main" id="{EC1B6FBC-5F27-BADC-5AE3-49BB111935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7055" y="6358110"/>
            <a:ext cx="499890" cy="4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2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078011-6BC7-DC03-FA71-F6485253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Learning Environment Evaluations</a:t>
            </a: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AF15D339-0CF8-14AC-47EF-C7F42B147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2257654"/>
            <a:ext cx="6644514" cy="155865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A878F3-8A82-8934-0580-30C6483AB83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49EA4-D7CF-85AA-9E48-3BDAAEA832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</p:spPr>
        <p:txBody>
          <a:bodyPr/>
          <a:lstStyle/>
          <a:p>
            <a:fld id="{00000000-1234-1234-1234-123412341234}" type="slidenum">
              <a:rPr lang="en-US" sz="1050"/>
              <a:pPr/>
              <a:t>13</a:t>
            </a:fld>
            <a:endParaRPr lang="en-US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B6FE4D-7077-1B30-EDB5-A872EEB2F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06602"/>
            <a:ext cx="3059724" cy="21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rtlCol="0" anchor="ctr" anchorCtr="0">
            <a:noAutofit/>
          </a:bodyPr>
          <a:lstStyle/>
          <a:p>
            <a:r>
              <a:rPr lang="en-US" dirty="0"/>
              <a:t>PROGRAM STRUCTURE</a:t>
            </a:r>
            <a:endParaRPr dirty="0"/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14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463A7-D5A4-48A4-8E97-51AE5E721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431" y="1387610"/>
            <a:ext cx="5773293" cy="4082779"/>
          </a:xfrm>
          <a:prstGeom prst="rect">
            <a:avLst/>
          </a:prstGeom>
        </p:spPr>
      </p:pic>
      <p:pic>
        <p:nvPicPr>
          <p:cNvPr id="168" name="Google Shape;168;p21" descr="../../../Volumes/douglas-1/New%20Clip%20art/electronic_medical_record_800_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6311" y="4326687"/>
            <a:ext cx="1834908" cy="13991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56DA448-9376-3302-5534-28CD91AFB50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119C7-5B19-6E91-57DA-1C62AB4FDF38}"/>
              </a:ext>
            </a:extLst>
          </p:cNvPr>
          <p:cNvSpPr/>
          <p:nvPr/>
        </p:nvSpPr>
        <p:spPr>
          <a:xfrm>
            <a:off x="2074985" y="1572029"/>
            <a:ext cx="3048000" cy="26600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08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657"/>
    </mc:Choice>
    <mc:Fallback xmlns="">
      <p:transition spd="slow" advTm="27165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2CE84D-E826-43CB-8C0C-A3BAA301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Rotation/Service Presentations at PEC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8C471-0960-49E9-9EEB-432DFE8D96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B854AD1-0FFC-4B8B-9FDF-488D5C2F5292}"/>
              </a:ext>
            </a:extLst>
          </p:cNvPr>
          <p:cNvGraphicFramePr/>
          <p:nvPr/>
        </p:nvGraphicFramePr>
        <p:xfrm>
          <a:off x="2675135" y="1870579"/>
          <a:ext cx="5174240" cy="353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oogle Shape;309;p36" descr="../../../Volumes/douglas-1/New%20Clip%20art/group_session_800_">
            <a:extLst>
              <a:ext uri="{FF2B5EF4-FFF2-40B4-BE49-F238E27FC236}">
                <a16:creationId xmlns:a16="http://schemas.microsoft.com/office/drawing/2014/main" id="{7D490A14-AABD-487D-ABEB-5F938F32CB5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4923" y="2074610"/>
            <a:ext cx="2790754" cy="17651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8F2C6A79-6779-4D1D-9547-01B61312BE67}"/>
              </a:ext>
            </a:extLst>
          </p:cNvPr>
          <p:cNvSpPr/>
          <p:nvPr/>
        </p:nvSpPr>
        <p:spPr>
          <a:xfrm flipH="1">
            <a:off x="4826186" y="2957199"/>
            <a:ext cx="1279406" cy="1145404"/>
          </a:xfrm>
          <a:prstGeom prst="wedgeRectCallout">
            <a:avLst>
              <a:gd name="adj1" fmla="val -45444"/>
              <a:gd name="adj2" fmla="val -9762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Collecting Data: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End of rotation evaluations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769B232-2F4B-78F6-9EE4-15F5100A48E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27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2CE84D-E826-43CB-8C0C-A3BAA301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Rotation/Service Presentations at PEC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8C471-0960-49E9-9EEB-432DFE8D96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B854AD1-0FFC-4B8B-9FDF-488D5C2F5292}"/>
              </a:ext>
            </a:extLst>
          </p:cNvPr>
          <p:cNvGraphicFramePr/>
          <p:nvPr/>
        </p:nvGraphicFramePr>
        <p:xfrm>
          <a:off x="3214255" y="1904655"/>
          <a:ext cx="5174240" cy="353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oogle Shape;309;p36" descr="../../../Volumes/douglas-1/New%20Clip%20art/group_session_800_">
            <a:extLst>
              <a:ext uri="{FF2B5EF4-FFF2-40B4-BE49-F238E27FC236}">
                <a16:creationId xmlns:a16="http://schemas.microsoft.com/office/drawing/2014/main" id="{7D490A14-AABD-487D-ABEB-5F938F32CB5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5596" y="2142313"/>
            <a:ext cx="2790754" cy="17651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80012E98-5C7C-4C6B-8EE6-977F6D3B639D}"/>
              </a:ext>
            </a:extLst>
          </p:cNvPr>
          <p:cNvSpPr/>
          <p:nvPr/>
        </p:nvSpPr>
        <p:spPr>
          <a:xfrm>
            <a:off x="5011666" y="2562235"/>
            <a:ext cx="1579418" cy="2223290"/>
          </a:xfrm>
          <a:prstGeom prst="wedgeRectCallout">
            <a:avLst>
              <a:gd name="adj1" fmla="val 89491"/>
              <a:gd name="adj2" fmla="val -1088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Provide data to Rotation Director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Provide slide templates to Rotation Director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Invite residents who recently completed the rotation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Rotation Director should provide improvement items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2ACA0EE-2A57-406F-500C-714ED2D3A00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35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2CE84D-E826-43CB-8C0C-A3BAA301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Rotation/Service Presentations at PEC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8C471-0960-49E9-9EEB-432DFE8D96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B854AD1-0FFC-4B8B-9FDF-488D5C2F5292}"/>
              </a:ext>
            </a:extLst>
          </p:cNvPr>
          <p:cNvGraphicFramePr/>
          <p:nvPr/>
        </p:nvGraphicFramePr>
        <p:xfrm>
          <a:off x="2741762" y="1883872"/>
          <a:ext cx="5174240" cy="353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oogle Shape;309;p36" descr="../../../Volumes/douglas-1/New%20Clip%20art/group_session_800_">
            <a:extLst>
              <a:ext uri="{FF2B5EF4-FFF2-40B4-BE49-F238E27FC236}">
                <a16:creationId xmlns:a16="http://schemas.microsoft.com/office/drawing/2014/main" id="{7D490A14-AABD-487D-ABEB-5F938F32CB5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8093" y="2159350"/>
            <a:ext cx="2790754" cy="17651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B015E02-B550-4F3F-99FD-7F91633E6D63}"/>
              </a:ext>
            </a:extLst>
          </p:cNvPr>
          <p:cNvSpPr/>
          <p:nvPr/>
        </p:nvSpPr>
        <p:spPr>
          <a:xfrm>
            <a:off x="4572001" y="2549898"/>
            <a:ext cx="1579418" cy="1960006"/>
          </a:xfrm>
          <a:prstGeom prst="wedgeRectCallout">
            <a:avLst>
              <a:gd name="adj1" fmla="val 37445"/>
              <a:gd name="adj2" fmla="val 6980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AutoNum type="arabicPeriod"/>
            </a:pPr>
            <a:r>
              <a:rPr lang="en-US" sz="1050" dirty="0">
                <a:solidFill>
                  <a:schemeClr val="tx1"/>
                </a:solidFill>
              </a:rPr>
              <a:t>Give time to implement improvement plans</a:t>
            </a:r>
          </a:p>
          <a:p>
            <a:pPr marL="257175" indent="-257175">
              <a:buAutoNum type="arabicPeriod"/>
            </a:pPr>
            <a:r>
              <a:rPr lang="en-US" sz="1050" dirty="0">
                <a:solidFill>
                  <a:schemeClr val="tx1"/>
                </a:solidFill>
              </a:rPr>
              <a:t>Include the improvement items in follow-up reports</a:t>
            </a:r>
          </a:p>
          <a:p>
            <a:pPr marL="257175" indent="-257175">
              <a:buAutoNum type="arabicPeriod"/>
            </a:pPr>
            <a:r>
              <a:rPr lang="en-US" sz="1050" dirty="0">
                <a:solidFill>
                  <a:schemeClr val="tx1"/>
                </a:solidFill>
              </a:rPr>
              <a:t>Possibly add the items to the end of rotation evaluations</a:t>
            </a:r>
          </a:p>
          <a:p>
            <a:pPr marL="257175" indent="-257175">
              <a:buAutoNum type="arabicPeriod"/>
            </a:pPr>
            <a:endParaRPr lang="en-US" sz="825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5C5F63-D898-4EAD-BB96-DF76C0AE4D14}"/>
              </a:ext>
            </a:extLst>
          </p:cNvPr>
          <p:cNvCxnSpPr>
            <a:cxnSpLocks/>
          </p:cNvCxnSpPr>
          <p:nvPr/>
        </p:nvCxnSpPr>
        <p:spPr>
          <a:xfrm flipH="1">
            <a:off x="4155931" y="3429001"/>
            <a:ext cx="416069" cy="22274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B5F5F6-D189-49D2-8701-2439822184FB}"/>
              </a:ext>
            </a:extLst>
          </p:cNvPr>
          <p:cNvCxnSpPr>
            <a:cxnSpLocks/>
          </p:cNvCxnSpPr>
          <p:nvPr/>
        </p:nvCxnSpPr>
        <p:spPr>
          <a:xfrm flipH="1">
            <a:off x="4572000" y="4258292"/>
            <a:ext cx="420198" cy="64216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780E805F-F723-2EB9-B23B-761ECCD23EC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61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6D34-0E31-438C-B9D7-31D3FE956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</p:spPr>
        <p:txBody>
          <a:bodyPr wrap="square" anchor="ctr">
            <a:normAutofit/>
          </a:bodyPr>
          <a:lstStyle/>
          <a:p>
            <a:r>
              <a:rPr lang="en-US" sz="3100"/>
              <a:t>SAMPLE SERVICE PRESNTATION: Pediatric Hematology/Oncology</a:t>
            </a:r>
            <a:br>
              <a:rPr lang="en-US" sz="3100"/>
            </a:br>
            <a:r>
              <a:rPr lang="en-US" sz="3100"/>
              <a:t>Rotation Review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0EF8F0-5BD5-800F-CC97-AF6A8265E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3BAB7-DDE1-ACC7-D539-D0EF31E23F1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5DDB9-6A07-A723-B122-F9F1DAFA7E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0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Positives:</a:t>
            </a:r>
          </a:p>
          <a:p>
            <a:pPr lvl="1"/>
            <a:r>
              <a:rPr lang="en-US" sz="2600" dirty="0"/>
              <a:t>Good teaching.</a:t>
            </a:r>
          </a:p>
          <a:p>
            <a:pPr lvl="1"/>
            <a:r>
              <a:rPr lang="en-US" sz="2600" dirty="0"/>
              <a:t>Enthusiastic attendings.</a:t>
            </a:r>
          </a:p>
          <a:p>
            <a:pPr lvl="1"/>
            <a:r>
              <a:rPr lang="en-US" sz="2600" dirty="0"/>
              <a:t>Procedures.</a:t>
            </a:r>
          </a:p>
          <a:p>
            <a:r>
              <a:rPr lang="en-US" dirty="0"/>
              <a:t>Concerns:</a:t>
            </a:r>
          </a:p>
          <a:p>
            <a:pPr lvl="1"/>
            <a:r>
              <a:rPr lang="en-US" sz="2600" dirty="0"/>
              <a:t>Lack of independence in outpatient.</a:t>
            </a:r>
          </a:p>
          <a:p>
            <a:pPr lvl="1"/>
            <a:r>
              <a:rPr lang="en-US" sz="2600" dirty="0"/>
              <a:t>Desire more inpatient experience</a:t>
            </a:r>
          </a:p>
          <a:p>
            <a:pPr lvl="1"/>
            <a:r>
              <a:rPr lang="en-US" sz="2600" dirty="0"/>
              <a:t>Complaints re: call schedule.</a:t>
            </a:r>
          </a:p>
          <a:p>
            <a:pPr lvl="1"/>
            <a:r>
              <a:rPr lang="en-US" sz="2600" dirty="0"/>
              <a:t>Expectations can be improved.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Feedback from Residents </a:t>
            </a:r>
            <a:br>
              <a:rPr lang="en-US" dirty="0"/>
            </a:br>
            <a:r>
              <a:rPr lang="en-US" dirty="0"/>
              <a:t>June – December 2021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66726A81-1BE7-B4F8-3301-5633F1819E2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19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E83C66-45BC-3E94-80A6-6089F41F8000}"/>
              </a:ext>
            </a:extLst>
          </p:cNvPr>
          <p:cNvSpPr txBox="1">
            <a:spLocks/>
          </p:cNvSpPr>
          <p:nvPr/>
        </p:nvSpPr>
        <p:spPr>
          <a:xfrm>
            <a:off x="5252347" y="2475310"/>
            <a:ext cx="3445151" cy="132556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100" dirty="0">
                <a:solidFill>
                  <a:schemeClr val="bg1">
                    <a:lumMod val="65000"/>
                  </a:schemeClr>
                </a:solidFill>
              </a:rPr>
              <a:t>SAMPLE SERVICE PRESNTATION: Pediatric Hematology/Oncology</a:t>
            </a:r>
            <a:br>
              <a:rPr lang="en-US" sz="3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100" dirty="0">
                <a:solidFill>
                  <a:schemeClr val="bg1">
                    <a:lumMod val="65000"/>
                  </a:schemeClr>
                </a:solidFill>
              </a:rPr>
              <a:t>Rotation Review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873F7-164A-3028-BD64-7071B0798AA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75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dirty="0"/>
              <a:t>Heather Peters, M.Ed, Ph.D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dirty="0"/>
              <a:t>Carmela Meyer, MBA, Ed.D</a:t>
            </a:r>
            <a:endParaRPr dirty="0"/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600" dirty="0"/>
              <a:t>GME Program Design Part II</a:t>
            </a:r>
            <a:endParaRPr b="0" dirty="0">
              <a:solidFill>
                <a:srgbClr val="00B050"/>
              </a:solidFill>
            </a:endParaRPr>
          </a:p>
        </p:txBody>
      </p:sp>
      <p:sp>
        <p:nvSpPr>
          <p:cNvPr id="5" name="Google Shape;77;p12">
            <a:extLst>
              <a:ext uri="{FF2B5EF4-FFF2-40B4-BE49-F238E27FC236}">
                <a16:creationId xmlns:a16="http://schemas.microsoft.com/office/drawing/2014/main" id="{43EB2D5B-555D-4CEF-9177-A4DD37946C3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639349" y="6478771"/>
            <a:ext cx="2921471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r>
              <a:rPr lang="en-US"/>
              <a:t>Partners In Medical Education, Inc Copyright 2022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0C1299-9DF9-4A7C-96FB-017717423E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1"/>
    </mc:Choice>
    <mc:Fallback xmlns="">
      <p:transition spd="slow" advTm="2432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B835DF-CE90-FABB-714B-593B0D3DC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goals and objectives need updating - updated version provided to the PEC for approval</a:t>
            </a:r>
          </a:p>
          <a:p>
            <a:r>
              <a:rPr lang="en-US" dirty="0"/>
              <a:t>Some of the procedures listed are no longer used so they have been deleted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E9266C-F28D-7EFA-ED17-A7B9A1AE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Curriculum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1FC8C-1963-D31F-7E6D-1D2689B235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DA004-D40A-2CE3-7ED7-AAB4877E69A0}"/>
              </a:ext>
            </a:extLst>
          </p:cNvPr>
          <p:cNvSpPr txBox="1">
            <a:spLocks/>
          </p:cNvSpPr>
          <p:nvPr/>
        </p:nvSpPr>
        <p:spPr>
          <a:xfrm>
            <a:off x="5252347" y="3624172"/>
            <a:ext cx="3445151" cy="132556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100" dirty="0">
                <a:solidFill>
                  <a:schemeClr val="bg1">
                    <a:lumMod val="65000"/>
                  </a:schemeClr>
                </a:solidFill>
              </a:rPr>
              <a:t>SAMPLE SERVICE PRESNTATION: Pediatric Hematology/Oncology</a:t>
            </a:r>
            <a:br>
              <a:rPr lang="en-US" sz="3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100" dirty="0">
                <a:solidFill>
                  <a:schemeClr val="bg1">
                    <a:lumMod val="65000"/>
                  </a:schemeClr>
                </a:solidFill>
              </a:rPr>
              <a:t>Rotation Review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B5465-323F-B638-E513-CF4802F574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3982998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Action Plans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66726A81-1BE7-B4F8-3301-5633F1819E2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21</a:t>
            </a:fld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CE117BF-3458-5850-2FBD-4CFABACC8A5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FCAED069-8C65-AFC4-7F86-3AC4DA1584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7275287"/>
              </p:ext>
            </p:extLst>
          </p:nvPr>
        </p:nvGraphicFramePr>
        <p:xfrm>
          <a:off x="1778328" y="1293217"/>
          <a:ext cx="6849856" cy="3444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4B54921-92D4-1174-83CB-6FFC2B166818}"/>
              </a:ext>
            </a:extLst>
          </p:cNvPr>
          <p:cNvSpPr txBox="1">
            <a:spLocks/>
          </p:cNvSpPr>
          <p:nvPr/>
        </p:nvSpPr>
        <p:spPr>
          <a:xfrm>
            <a:off x="542786" y="4922836"/>
            <a:ext cx="3445151" cy="13255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100" dirty="0">
                <a:solidFill>
                  <a:schemeClr val="bg1">
                    <a:lumMod val="65000"/>
                  </a:schemeClr>
                </a:solidFill>
              </a:rPr>
              <a:t>SAMPLE SERVICE PRESNTATION: Pediatric Hematology/Oncology</a:t>
            </a:r>
            <a:br>
              <a:rPr lang="en-US" sz="3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100" dirty="0">
                <a:solidFill>
                  <a:schemeClr val="bg1">
                    <a:lumMod val="65000"/>
                  </a:schemeClr>
                </a:solidFill>
              </a:rPr>
              <a:t>Rotation 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1035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F4F7C9-CFC4-7608-6A17-86385FB59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Evaluations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F6AAA-2CE6-D998-1F6A-C0A869C9F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19B9D74-3698-7D44-2EE5-7FA988413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368" y="1807506"/>
            <a:ext cx="4811935" cy="278012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05413B-5468-8413-F2B8-B6069B7B499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5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372CF-DE55-9EDC-E237-3B0F50F01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Evaluations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07BDA-9BAD-B7A9-A350-CF237B4B73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4474A6C3-BB23-28BD-92C0-FD8FFE6E0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194" y="2080892"/>
            <a:ext cx="5123662" cy="6652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E4E018-E39A-1857-3679-4A56588A0B0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pic>
        <p:nvPicPr>
          <p:cNvPr id="6" name="Graphic 5" descr="Hummingbird">
            <a:extLst>
              <a:ext uri="{FF2B5EF4-FFF2-40B4-BE49-F238E27FC236}">
                <a16:creationId xmlns:a16="http://schemas.microsoft.com/office/drawing/2014/main" id="{44BC3982-D0A9-E0DF-EA93-98021E794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7055" y="6358110"/>
            <a:ext cx="499890" cy="499890"/>
          </a:xfrm>
          <a:prstGeom prst="rect">
            <a:avLst/>
          </a:prstGeom>
        </p:spPr>
      </p:pic>
      <p:pic>
        <p:nvPicPr>
          <p:cNvPr id="8" name="Graphic 7" descr="Teacher with solid fill">
            <a:extLst>
              <a:ext uri="{FF2B5EF4-FFF2-40B4-BE49-F238E27FC236}">
                <a16:creationId xmlns:a16="http://schemas.microsoft.com/office/drawing/2014/main" id="{7A0C5FC8-E172-0770-9AF8-8C2C8AA74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2015" y="2746159"/>
            <a:ext cx="2130642" cy="2130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0FB682-755B-CF7C-7280-D8BB10A6C8FC}"/>
              </a:ext>
            </a:extLst>
          </p:cNvPr>
          <p:cNvSpPr txBox="1"/>
          <p:nvPr/>
        </p:nvSpPr>
        <p:spPr>
          <a:xfrm>
            <a:off x="684335" y="3128358"/>
            <a:ext cx="4689230" cy="160043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cs typeface="Calibri"/>
              </a:rPr>
              <a:t>Recommended Scale:</a:t>
            </a:r>
          </a:p>
          <a:p>
            <a:r>
              <a:rPr lang="en-US" sz="1400" dirty="0">
                <a:cs typeface="Calibri"/>
              </a:rPr>
              <a:t>1 = Hardly ever demonstrates this trait</a:t>
            </a:r>
          </a:p>
          <a:p>
            <a:r>
              <a:rPr lang="en-US" sz="1400" dirty="0">
                <a:cs typeface="Calibri"/>
              </a:rPr>
              <a:t>2 = Demonstrates this trait occasionally</a:t>
            </a:r>
          </a:p>
          <a:p>
            <a:r>
              <a:rPr lang="en-US" sz="1400" dirty="0">
                <a:cs typeface="Calibri"/>
              </a:rPr>
              <a:t>3 = Demonstrates this trait frequently</a:t>
            </a:r>
          </a:p>
          <a:p>
            <a:r>
              <a:rPr lang="en-US" sz="1400" dirty="0">
                <a:cs typeface="Calibri"/>
              </a:rPr>
              <a:t>4 = Demonstrates this trait a great deal of the time</a:t>
            </a:r>
          </a:p>
          <a:p>
            <a:r>
              <a:rPr lang="en-US" sz="1400" dirty="0">
                <a:cs typeface="Calibri"/>
              </a:rPr>
              <a:t>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1DCDD3-76B5-59C9-2C1B-15CBA5A50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80151"/>
            <a:ext cx="7886700" cy="3326311"/>
          </a:xfrm>
        </p:spPr>
        <p:txBody>
          <a:bodyPr/>
          <a:lstStyle/>
          <a:p>
            <a:pPr marL="520700" indent="-457200">
              <a:buFont typeface="+mj-lt"/>
              <a:buAutoNum type="arabicPeriod"/>
            </a:pPr>
            <a:r>
              <a:rPr lang="en-US" sz="2400" dirty="0">
                <a:cs typeface="Calibri"/>
              </a:rPr>
              <a:t>Sets clear expectations at the beginning of rotation</a:t>
            </a:r>
          </a:p>
          <a:p>
            <a:pPr marL="520700" indent="-457200">
              <a:buFont typeface="+mj-lt"/>
              <a:buAutoNum type="arabicPeriod"/>
            </a:pPr>
            <a:r>
              <a:rPr lang="en-US" sz="2400" dirty="0">
                <a:cs typeface="Calibri"/>
              </a:rPr>
              <a:t>Teaches effectively on the wards and on rounds</a:t>
            </a:r>
          </a:p>
          <a:p>
            <a:pPr marL="520700" indent="-457200">
              <a:buFont typeface="+mj-lt"/>
              <a:buAutoNum type="arabicPeriod"/>
            </a:pPr>
            <a:r>
              <a:rPr lang="en-US" sz="2400" dirty="0">
                <a:cs typeface="Calibri"/>
              </a:rPr>
              <a:t>Teaches effectively during didactic lectures</a:t>
            </a:r>
          </a:p>
          <a:p>
            <a:pPr marL="520700" indent="-457200">
              <a:buFont typeface="+mj-lt"/>
              <a:buAutoNum type="arabicPeriod"/>
            </a:pPr>
            <a:r>
              <a:rPr lang="en-US" sz="2400" dirty="0">
                <a:cs typeface="Calibri"/>
              </a:rPr>
              <a:t>Probes residents with questions to improve critical thinking skills</a:t>
            </a:r>
          </a:p>
          <a:p>
            <a:pPr marL="520700" indent="-457200">
              <a:buFont typeface="+mj-lt"/>
              <a:buAutoNum type="arabicPeriod"/>
            </a:pPr>
            <a:r>
              <a:rPr lang="en-US" sz="2400" dirty="0">
                <a:cs typeface="Calibri"/>
              </a:rPr>
              <a:t>Provides frequent (daily) actionable feedback to residents about their performance</a:t>
            </a:r>
          </a:p>
          <a:p>
            <a:pPr marL="520700" indent="-457200">
              <a:buFont typeface="+mj-lt"/>
              <a:buAutoNum type="arabicPeriod"/>
            </a:pPr>
            <a:r>
              <a:rPr lang="en-US" sz="2400" dirty="0">
                <a:cs typeface="Calibri"/>
              </a:rPr>
              <a:t>Maintains good rapport with residents</a:t>
            </a:r>
          </a:p>
          <a:p>
            <a:pPr marL="520700" indent="-457200">
              <a:buFont typeface="+mj-lt"/>
              <a:buAutoNum type="arabicPeriod"/>
            </a:pPr>
            <a:r>
              <a:rPr lang="en-US" sz="2400" dirty="0">
                <a:cs typeface="Calibri"/>
              </a:rPr>
              <a:t>Readily available for discussion of patient management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94CA44-D775-31B4-E09E-1C11F8D5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Faculty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A032F-01EF-C18E-FAF6-BD583AE790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338A0F3-1555-1C9C-E956-9C5D3AFFD9F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pic>
        <p:nvPicPr>
          <p:cNvPr id="6" name="Graphic 5" descr="Hummingbird">
            <a:extLst>
              <a:ext uri="{FF2B5EF4-FFF2-40B4-BE49-F238E27FC236}">
                <a16:creationId xmlns:a16="http://schemas.microsoft.com/office/drawing/2014/main" id="{5E3754CB-45DD-B6CA-C354-2D44E4CF2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7055" y="6358110"/>
            <a:ext cx="499890" cy="4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32383-6DE9-D491-79B9-EF7470CD5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71322"/>
            <a:ext cx="7886700" cy="4190596"/>
          </a:xfrm>
        </p:spPr>
        <p:txBody>
          <a:bodyPr/>
          <a:lstStyle/>
          <a:p>
            <a:pPr marL="406400" indent="-342900">
              <a:buSzPct val="100000"/>
              <a:buFont typeface="+mj-lt"/>
              <a:buAutoNum type="arabicPeriod" startAt="8"/>
            </a:pPr>
            <a:r>
              <a:rPr lang="en-US" sz="1800" dirty="0">
                <a:solidFill>
                  <a:schemeClr val="tx1"/>
                </a:solidFill>
                <a:cs typeface="Calibri"/>
              </a:rPr>
              <a:t>Role Models professional interactions with patients*</a:t>
            </a:r>
          </a:p>
          <a:p>
            <a:pPr marL="406400" indent="-342900">
              <a:buSzPct val="100000"/>
              <a:buFont typeface="+mj-lt"/>
              <a:buAutoNum type="arabicPeriod" startAt="8"/>
            </a:pPr>
            <a:r>
              <a:rPr lang="en-US" sz="1800" dirty="0">
                <a:cs typeface="Calibri"/>
              </a:rPr>
              <a:t>Effectively uses literature to support views on patient management*</a:t>
            </a:r>
          </a:p>
          <a:p>
            <a:pPr marL="406400" indent="-342900">
              <a:buSzPct val="100000"/>
              <a:buFont typeface="+mj-lt"/>
              <a:buAutoNum type="arabicPeriod" startAt="8"/>
            </a:pPr>
            <a:r>
              <a:rPr lang="en-US" sz="1800" dirty="0">
                <a:cs typeface="Calibri"/>
              </a:rPr>
              <a:t>Attends and contributes to teaching conferences/didactics*</a:t>
            </a:r>
          </a:p>
          <a:p>
            <a:pPr marL="406400" indent="-342900">
              <a:buSzPct val="100000"/>
              <a:buFont typeface="+mj-lt"/>
              <a:buAutoNum type="arabicPeriod" startAt="8"/>
            </a:pPr>
            <a:r>
              <a:rPr lang="en-US" sz="1800" dirty="0">
                <a:cs typeface="Calibri"/>
              </a:rPr>
              <a:t>Incorporates cost-awareness during patient management discussions*</a:t>
            </a:r>
          </a:p>
          <a:p>
            <a:pPr marL="406400" indent="-342900">
              <a:buSzPct val="100000"/>
              <a:buFont typeface="+mj-lt"/>
              <a:buAutoNum type="arabicPeriod" startAt="8"/>
            </a:pPr>
            <a:r>
              <a:rPr lang="en-US" sz="1800" dirty="0">
                <a:cs typeface="Calibri"/>
              </a:rPr>
              <a:t>Incorporates discussion of healthcare disparities during patient management discussions*</a:t>
            </a:r>
          </a:p>
          <a:p>
            <a:pPr marL="406400" indent="-342900">
              <a:buSzPct val="100000"/>
              <a:buFont typeface="+mj-lt"/>
              <a:buAutoNum type="arabicPeriod" startAt="8"/>
            </a:pPr>
            <a:r>
              <a:rPr lang="en-US" sz="1800" dirty="0">
                <a:cs typeface="Calibri"/>
              </a:rPr>
              <a:t>Models interprofessional teamwork (teamwork with other members of the health care team)*</a:t>
            </a:r>
          </a:p>
          <a:p>
            <a:pPr marL="406400" indent="-342900">
              <a:buSzPct val="100000"/>
              <a:buFont typeface="+mj-lt"/>
              <a:buAutoNum type="arabicPeriod" startAt="8"/>
            </a:pPr>
            <a:r>
              <a:rPr lang="en-US" sz="1800" dirty="0">
                <a:cs typeface="Calibri"/>
              </a:rPr>
              <a:t>Provides appropriate supervision (responds to requests for guidance, is the communicator between resident team and other attendings)</a:t>
            </a:r>
          </a:p>
          <a:p>
            <a:pPr marL="63500" indent="0">
              <a:buNone/>
            </a:pPr>
            <a:r>
              <a:rPr lang="en-US" sz="1800" dirty="0">
                <a:cs typeface="Calibri"/>
              </a:rPr>
              <a:t>*Aligns with a specific question on the ACGME survey</a:t>
            </a:r>
            <a:endParaRPr lang="en-US" sz="2000" dirty="0"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CED7A2-1B5A-0415-CE7B-43CEEBDD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Faculty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318AC-08A0-7B9E-A6D7-325A67564D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0F8A54D-8383-7B87-A764-8FAF5E06217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pic>
        <p:nvPicPr>
          <p:cNvPr id="6" name="Graphic 5" descr="Hummingbird">
            <a:extLst>
              <a:ext uri="{FF2B5EF4-FFF2-40B4-BE49-F238E27FC236}">
                <a16:creationId xmlns:a16="http://schemas.microsoft.com/office/drawing/2014/main" id="{5C2CC93F-0EA9-5203-29C0-509C210E9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7055" y="6358110"/>
            <a:ext cx="499890" cy="4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5E6ED6-712E-1510-B89F-D2B81476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7"/>
            <a:ext cx="6526006" cy="767086"/>
          </a:xfrm>
        </p:spPr>
        <p:txBody>
          <a:bodyPr/>
          <a:lstStyle/>
          <a:p>
            <a:r>
              <a:rPr lang="en-US" dirty="0"/>
              <a:t>Feedback Cycle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20CD8D-78D0-E74D-52D7-BE9CD37172D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4EE433-29DC-1CD7-B920-1C279C4687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z="1400" smtClean="0"/>
              <a:pPr>
                <a:defRPr/>
              </a:pPr>
              <a:t>26</a:t>
            </a:fld>
            <a:endParaRPr lang="en-US" altLang="en-US" sz="1400" dirty="0"/>
          </a:p>
        </p:txBody>
      </p:sp>
      <p:pic>
        <p:nvPicPr>
          <p:cNvPr id="1026" name="Picture 2" descr="Use This 5-Step Feedback “Cycle” to Improve Your Business and Relationships">
            <a:extLst>
              <a:ext uri="{FF2B5EF4-FFF2-40B4-BE49-F238E27FC236}">
                <a16:creationId xmlns:a16="http://schemas.microsoft.com/office/drawing/2014/main" id="{8FB3A983-1A3B-DD84-C8AF-5A91BB2D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44" y="1753372"/>
            <a:ext cx="5997885" cy="449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E381BA03-07F8-76D2-CFDF-17141C66CCB1}"/>
              </a:ext>
            </a:extLst>
          </p:cNvPr>
          <p:cNvSpPr/>
          <p:nvPr/>
        </p:nvSpPr>
        <p:spPr>
          <a:xfrm rot="3541290">
            <a:off x="5545127" y="162984"/>
            <a:ext cx="903383" cy="21585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064F8B-7F24-410F-E9B7-AAF1F4477E44}"/>
              </a:ext>
            </a:extLst>
          </p:cNvPr>
          <p:cNvSpPr txBox="1"/>
          <p:nvPr/>
        </p:nvSpPr>
        <p:spPr>
          <a:xfrm>
            <a:off x="5900248" y="887120"/>
            <a:ext cx="2349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Set CLEAR Expectations</a:t>
            </a:r>
          </a:p>
        </p:txBody>
      </p:sp>
      <p:pic>
        <p:nvPicPr>
          <p:cNvPr id="15" name="Graphic 14" descr="Hummingbird">
            <a:extLst>
              <a:ext uri="{FF2B5EF4-FFF2-40B4-BE49-F238E27FC236}">
                <a16:creationId xmlns:a16="http://schemas.microsoft.com/office/drawing/2014/main" id="{3FF787D4-5722-0C96-3A9C-E2DBB09DC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7055" y="6358110"/>
            <a:ext cx="499890" cy="4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2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172F58-933A-90BB-E9DE-41B396F89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Compliance is key to an Evaluation System</a:t>
            </a:r>
          </a:p>
          <a:p>
            <a:r>
              <a:rPr lang="en-US" dirty="0"/>
              <a:t>Evaluation systems take time to develop</a:t>
            </a:r>
          </a:p>
          <a:p>
            <a:r>
              <a:rPr lang="en-US" dirty="0"/>
              <a:t>Evaluation systems will need to be revised every couple of years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33302A-AAB0-743E-4201-2C91ECCC8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95521-A885-C7D2-2F79-25998C4388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pic>
        <p:nvPicPr>
          <p:cNvPr id="6" name="Graphic 5" descr="Comment Important with solid fill">
            <a:extLst>
              <a:ext uri="{FF2B5EF4-FFF2-40B4-BE49-F238E27FC236}">
                <a16:creationId xmlns:a16="http://schemas.microsoft.com/office/drawing/2014/main" id="{47ED3958-4A2F-A61D-D590-956B07098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4394" y="0"/>
            <a:ext cx="1840523" cy="1840523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C8DC961-7550-EBBC-F259-2170A247EFB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2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41759" y="220871"/>
            <a:ext cx="3702241" cy="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Latest On-Demand Webinars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64199" y="5584371"/>
            <a:ext cx="3479801" cy="92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Contact us today to learn how our Educational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Passports can save you time &amp; money!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724-864-7320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www.PartnersInMedEd.com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05396" y="220871"/>
            <a:ext cx="5060092" cy="436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Upcoming Live Webinar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lang="en-US" altLang="en-US" sz="1400" b="0" kern="0" dirty="0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endParaRPr lang="en-US" altLang="en-US" sz="14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Lights, Camera…Zoom!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Thursday, November 17,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Meet the Experts – Fall Freebie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Tuesday, November 29, 2022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kern="0" dirty="0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Motivating Faculty to Mentor &amp; Do Research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Thursday, December 8,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Sponsoring Institution Self-Study 101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Thursday, December 15, 2022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Look for our 2023 Jan – June Webinar Education Schedule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To be released on Monday, November 14, 2022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BC0267B-F438-E24C-9DAA-F6D2132B4198}"/>
              </a:ext>
            </a:extLst>
          </p:cNvPr>
          <p:cNvSpPr txBox="1">
            <a:spLocks/>
          </p:cNvSpPr>
          <p:nvPr/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AD68910-38FE-C240-95D4-C063CA8D3DE6}" type="slidenum"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FB48B9B-7E89-264A-A803-E6C70EA0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96" y="4312703"/>
            <a:ext cx="5022581" cy="10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Faculty Development Series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C34D67E-6A64-9842-B68B-F6E1EFE5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52" y="4939777"/>
            <a:ext cx="4846104" cy="12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15 Minutes to Effective Feedback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</a:b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Toolbox for Teaching Millennials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Taking Supervision to the Next Level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18BD8-A5B9-3741-B6AD-A994C0913D2D}"/>
              </a:ext>
            </a:extLst>
          </p:cNvPr>
          <p:cNvSpPr txBox="1"/>
          <p:nvPr/>
        </p:nvSpPr>
        <p:spPr>
          <a:xfrm>
            <a:off x="5638800" y="725880"/>
            <a:ext cx="3505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GME Educational Program Design 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Wellness is a Team Sport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Looking Behind the Curtain at CMS Reporting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ADS 2022: Part II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Scholarly Activity – Starting the Year Off Right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JEDI Warriors in GME: Guardians of Justice, Equity, Diversity, and Inclusion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ACGME Complaint Letter: Now What?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Here We Grow Again – And With Our Community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The ABCs of GMEC: Part II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ADS 2022: Part 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Ask Partners – Spring Freebie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1C1B05A-8258-2A47-BB75-5DA517CF0AB6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800" b="0" i="0" u="none" strike="noStrike" kern="1200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57200" marR="0" lvl="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2pPr>
            <a:lvl3pPr marL="914400" marR="0" lvl="2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3pPr>
            <a:lvl4pPr marL="1371600" marR="0" lvl="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4pPr>
            <a:lvl5pPr marL="1828800" marR="0" lvl="4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9pPr>
          </a:lstStyle>
          <a:p>
            <a:pPr>
              <a:defRPr/>
            </a:pPr>
            <a:r>
              <a:rPr lang="en-US" dirty="0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D2BAC2-4600-4528-8015-7D2D7D5691A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rtl="0" eaLnBrk="0" fontAlgn="base" hangingPunct="0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 eaLnBrk="0" fontAlgn="base" hangingPunct="0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 eaLnBrk="0" fontAlgn="base" hangingPunct="0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 eaLnBrk="0" fontAlgn="base" hangingPunct="0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 eaLnBrk="0" fontAlgn="base" hangingPunct="0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394781-FF36-F3FC-99DA-68D8482094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3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46300"/>
            <a:ext cx="7677150" cy="4226790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en-US" sz="2000" b="1" dirty="0"/>
              <a:t>    </a:t>
            </a:r>
            <a:r>
              <a:rPr lang="en-US" sz="2000" dirty="0"/>
              <a:t>Partners in Medical Education, Inc. provides comprehensive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000" dirty="0"/>
              <a:t>consulting services to the GME community.  </a:t>
            </a:r>
          </a:p>
          <a:p>
            <a:pPr algn="ctr">
              <a:lnSpc>
                <a:spcPct val="80000"/>
              </a:lnSpc>
              <a:buNone/>
              <a:defRPr/>
            </a:pPr>
            <a:br>
              <a:rPr lang="en-US" sz="2000" dirty="0"/>
            </a:br>
            <a:br>
              <a:rPr lang="en-US" sz="2000" dirty="0"/>
            </a:br>
            <a:r>
              <a:rPr lang="en-US" sz="2400" b="1" dirty="0"/>
              <a:t>Partners in Medical Education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000" dirty="0"/>
              <a:t>724-864-7320  | 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info@PartnersInMedEd.com</a:t>
            </a:r>
            <a:endParaRPr lang="en-US" sz="20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/>
              <a:t> Carmela Meyer, MBA, Ed.D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>
                <a:hlinkClick r:id="rId4"/>
              </a:rPr>
              <a:t>Carmela@partnersinmeded.com</a:t>
            </a:r>
            <a:endParaRPr lang="en-US" sz="1800" dirty="0"/>
          </a:p>
          <a:p>
            <a:pPr algn="ctr">
              <a:lnSpc>
                <a:spcPct val="80000"/>
              </a:lnSpc>
              <a:buNone/>
              <a:defRPr/>
            </a:pPr>
            <a:endParaRPr lang="en-US" sz="1800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/>
              <a:t>Heather Peters, M.Ed., </a:t>
            </a:r>
            <a:r>
              <a:rPr lang="en-US" sz="1800" dirty="0" err="1"/>
              <a:t>Ph.D</a:t>
            </a:r>
            <a:endParaRPr lang="en-US" sz="1800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>
                <a:hlinkClick r:id="rId5"/>
              </a:rPr>
              <a:t>Heather@partnersinmeded.com</a:t>
            </a:r>
            <a:endParaRPr lang="en-US" sz="1800" dirty="0"/>
          </a:p>
          <a:p>
            <a:pPr algn="ctr">
              <a:lnSpc>
                <a:spcPct val="80000"/>
              </a:lnSpc>
              <a:buNone/>
              <a:defRPr/>
            </a:pPr>
            <a:endParaRPr lang="en-US" sz="1800" dirty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/>
              <a:t>www.PartnersInMedEd.com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25" y="484910"/>
            <a:ext cx="3768064" cy="15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336;p29">
            <a:extLst>
              <a:ext uri="{FF2B5EF4-FFF2-40B4-BE49-F238E27FC236}">
                <a16:creationId xmlns:a16="http://schemas.microsoft.com/office/drawing/2014/main" id="{B55E0441-ECB1-A943-B6AC-FC42002E4DE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rtl="0" eaLnBrk="0" fontAlgn="base" hangingPunct="0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 eaLnBrk="0" fontAlgn="base" hangingPunct="0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 eaLnBrk="0" fontAlgn="base" hangingPunct="0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 eaLnBrk="0" fontAlgn="base" hangingPunct="0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 eaLnBrk="0" fontAlgn="base" hangingPunct="0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000" b="1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mtClean="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None/>
              </a:pPr>
              <a:t>29</a:t>
            </a:fld>
            <a:endParaRPr dirty="0"/>
          </a:p>
        </p:txBody>
      </p:sp>
      <p:sp>
        <p:nvSpPr>
          <p:cNvPr id="9" name="Google Shape;69;p2">
            <a:extLst>
              <a:ext uri="{FF2B5EF4-FFF2-40B4-BE49-F238E27FC236}">
                <a16:creationId xmlns:a16="http://schemas.microsoft.com/office/drawing/2014/main" id="{D787FC55-DC09-1B4E-9190-36E898FA741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Partners In Medical Education, Inc Copyright 2022</a:t>
            </a:r>
            <a:endParaRPr sz="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94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1D3DD89-1226-8741-BD3E-C14DD0C7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 dirty="0"/>
              <a:t>Introducing Your Presenters…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8450E-D3B2-974D-AE41-005ECC2946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77191" y="1466829"/>
            <a:ext cx="1862454" cy="22674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9CB449-F17D-49F0-A32E-A42EF0AA1E66}"/>
              </a:ext>
            </a:extLst>
          </p:cNvPr>
          <p:cNvSpPr txBox="1"/>
          <p:nvPr/>
        </p:nvSpPr>
        <p:spPr>
          <a:xfrm>
            <a:off x="1559938" y="3829526"/>
            <a:ext cx="2406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Carmela Meyer, MBA, Ed.D</a:t>
            </a: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4933E-A1BA-41BE-A8ED-F7D23F3C36AF}"/>
              </a:ext>
            </a:extLst>
          </p:cNvPr>
          <p:cNvSpPr txBox="1"/>
          <p:nvPr/>
        </p:nvSpPr>
        <p:spPr>
          <a:xfrm>
            <a:off x="5274925" y="3751832"/>
            <a:ext cx="2623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Heather Peters, M.Ed., Ph.D.</a:t>
            </a: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FD957-4F7C-4716-87C4-14D4D09937F2}"/>
              </a:ext>
            </a:extLst>
          </p:cNvPr>
          <p:cNvSpPr txBox="1"/>
          <p:nvPr/>
        </p:nvSpPr>
        <p:spPr>
          <a:xfrm>
            <a:off x="5028173" y="4397545"/>
            <a:ext cx="39159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Master’s degree in curriculum and assessment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Developed multiple educational materials on CCC’s and PEC’s for Partners® and sponsoring institutions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Designed evaluation systems for multiple programs and institutions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76169E-64EB-4668-8078-78187D8416C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002202" y="6437982"/>
            <a:ext cx="3915949" cy="365125"/>
          </a:xfrm>
        </p:spPr>
        <p:txBody>
          <a:bodyPr/>
          <a:lstStyle/>
          <a:p>
            <a:r>
              <a:rPr lang="en-US" sz="800" dirty="0"/>
              <a:t>Partners In Medical Education, Inc Copyright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8AC13-B764-4CCE-B30E-74C09194A30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879336" y="642440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2E613-7CC4-433E-802E-547F1C8EDA46}"/>
              </a:ext>
            </a:extLst>
          </p:cNvPr>
          <p:cNvSpPr txBox="1"/>
          <p:nvPr/>
        </p:nvSpPr>
        <p:spPr>
          <a:xfrm>
            <a:off x="1014425" y="4480769"/>
            <a:ext cx="3915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Developed curriculum in multiple specialties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Taught “Curriculum Mapping” courses (webinar/in-person)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Experienced in holistic approach to curriculum and assessment</a:t>
            </a:r>
            <a:endParaRPr lang="en-US" sz="1600" b="0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FE98F-809B-FFE1-47DE-4082FA15B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89" y="1481633"/>
            <a:ext cx="1862455" cy="22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9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2A86ED-D343-A5A5-2D78-7B4E90A4A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738058"/>
            <a:ext cx="8173827" cy="4438905"/>
          </a:xfrm>
        </p:spPr>
        <p:txBody>
          <a:bodyPr/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After the webinar, the participants will be able to: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AutoNum type="arabicPeriod"/>
            </a:pPr>
            <a:r>
              <a:rPr lang="en-US" sz="1800" dirty="0"/>
              <a:t>Articulate the “how” behind the curriculum structure that was discussed in Program Design I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AutoNum type="arabicPeriod"/>
            </a:pPr>
            <a:r>
              <a:rPr lang="en-US" sz="1800" dirty="0"/>
              <a:t>Elaborate on the process for evaluating/designing the system that monitors all the curriculum elements – the evaluation process </a:t>
            </a: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AutoNum type="arabicPeriod"/>
            </a:pPr>
            <a:r>
              <a:rPr lang="en-US" sz="1800" dirty="0"/>
              <a:t>Explore best practices for </a:t>
            </a:r>
            <a:endParaRPr lang="en-US" dirty="0"/>
          </a:p>
          <a:p>
            <a:pPr marL="4318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1800" dirty="0"/>
              <a:t>1) faculty evaluation of trainees; </a:t>
            </a:r>
          </a:p>
          <a:p>
            <a:pPr marL="4318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1800" dirty="0"/>
              <a:t>2) using evaluations to inform the CCC and program/faculty improvement, and </a:t>
            </a:r>
          </a:p>
          <a:p>
            <a:pPr marL="4318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3) driving program improvement with trainee and faculty feedback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51BBA8-7CE2-CB80-C397-849C1F79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9CB83-8F12-B362-892E-53E15CD4CB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5" name="Graphic 5" descr="Mining tools with solid fill">
            <a:extLst>
              <a:ext uri="{FF2B5EF4-FFF2-40B4-BE49-F238E27FC236}">
                <a16:creationId xmlns:a16="http://schemas.microsoft.com/office/drawing/2014/main" id="{3E50A1C8-F354-2D31-0F92-1B748DD38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2835" y="525585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1C06AF-708E-6F61-9881-60EF7C2A4EBA}"/>
              </a:ext>
            </a:extLst>
          </p:cNvPr>
          <p:cNvSpPr txBox="1"/>
          <p:nvPr/>
        </p:nvSpPr>
        <p:spPr>
          <a:xfrm>
            <a:off x="4572000" y="5197817"/>
            <a:ext cx="448352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Hand-outs:</a:t>
            </a:r>
          </a:p>
          <a:p>
            <a:pPr marL="285750" indent="-285750">
              <a:buChar char="•"/>
            </a:pPr>
            <a:r>
              <a:rPr lang="en-US" dirty="0"/>
              <a:t>Graphic: Robust Evaluation System Components</a:t>
            </a:r>
          </a:p>
          <a:p>
            <a:pPr marL="285750" indent="-285750">
              <a:buChar char="•"/>
            </a:pPr>
            <a:r>
              <a:rPr lang="en-US" dirty="0"/>
              <a:t>Infographic: Principles of Formative Feedback for GME Faculty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DF356DF-98D4-3A36-B8C5-3E99D263624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9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58421A20-239B-02AA-CF85-62073E7E5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5" y="1899138"/>
            <a:ext cx="8519549" cy="430237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DD0892B-DD05-1416-09DB-01067D23893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5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28161D5-03E6-4294-CD16-03A12DA842F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15DE8383-9DBB-1CB2-75DC-B13A3D5CF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dirty="0"/>
              <a:t>Evaluation Map for GME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FE03E8-E1E0-F5A1-4A1C-3877A069DBAD}"/>
              </a:ext>
            </a:extLst>
          </p:cNvPr>
          <p:cNvSpPr txBox="1"/>
          <p:nvPr/>
        </p:nvSpPr>
        <p:spPr>
          <a:xfrm>
            <a:off x="4349262" y="1899138"/>
            <a:ext cx="2274276" cy="116955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Evaluation Systems…</a:t>
            </a:r>
          </a:p>
          <a:p>
            <a:pPr lvl="2"/>
            <a:r>
              <a:rPr lang="en-US" dirty="0"/>
              <a:t>Must be Efficient</a:t>
            </a:r>
          </a:p>
          <a:p>
            <a:pPr lvl="2"/>
            <a:r>
              <a:rPr lang="en-US" dirty="0"/>
              <a:t>Must be Organized</a:t>
            </a:r>
          </a:p>
          <a:p>
            <a:pPr lvl="2"/>
            <a:r>
              <a:rPr lang="en-US" dirty="0"/>
              <a:t>Must focus on Compliance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73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5E6ED6-712E-1510-B89F-D2B81476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Trainee Evaluations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20CD8D-78D0-E74D-52D7-BE9CD37172D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4EE433-29DC-1CD7-B920-1C279C4687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z="1400" smtClean="0"/>
              <a:pPr>
                <a:defRPr/>
              </a:pPr>
              <a:t>6</a:t>
            </a:fld>
            <a:endParaRPr lang="en-US" altLang="en-US" sz="1400" dirty="0"/>
          </a:p>
        </p:txBody>
      </p:sp>
      <p:pic>
        <p:nvPicPr>
          <p:cNvPr id="12" name="Picture 13" descr="Diagram&#10;&#10;Description automatically generated">
            <a:extLst>
              <a:ext uri="{FF2B5EF4-FFF2-40B4-BE49-F238E27FC236}">
                <a16:creationId xmlns:a16="http://schemas.microsoft.com/office/drawing/2014/main" id="{953AC87C-D6C9-3EB9-A8D7-B9D05E00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3" y="1715958"/>
            <a:ext cx="4141248" cy="452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8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5E6ED6-712E-1510-B89F-D2B81476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7"/>
            <a:ext cx="6526006" cy="767086"/>
          </a:xfrm>
        </p:spPr>
        <p:txBody>
          <a:bodyPr/>
          <a:lstStyle/>
          <a:p>
            <a:r>
              <a:rPr lang="en-US" dirty="0"/>
              <a:t>Feedback Cycle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20CD8D-78D0-E74D-52D7-BE9CD37172D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4EE433-29DC-1CD7-B920-1C279C4687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z="1400" smtClean="0"/>
              <a:pPr>
                <a:defRPr/>
              </a:pPr>
              <a:t>7</a:t>
            </a:fld>
            <a:endParaRPr lang="en-US" altLang="en-US" sz="1400" dirty="0"/>
          </a:p>
        </p:txBody>
      </p:sp>
      <p:pic>
        <p:nvPicPr>
          <p:cNvPr id="1026" name="Picture 2" descr="Use This 5-Step Feedback “Cycle” to Improve Your Business and Relationships">
            <a:extLst>
              <a:ext uri="{FF2B5EF4-FFF2-40B4-BE49-F238E27FC236}">
                <a16:creationId xmlns:a16="http://schemas.microsoft.com/office/drawing/2014/main" id="{8FB3A983-1A3B-DD84-C8AF-5A91BB2D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44" y="1753372"/>
            <a:ext cx="5997885" cy="449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E381BA03-07F8-76D2-CFDF-17141C66CCB1}"/>
              </a:ext>
            </a:extLst>
          </p:cNvPr>
          <p:cNvSpPr/>
          <p:nvPr/>
        </p:nvSpPr>
        <p:spPr>
          <a:xfrm rot="3541290">
            <a:off x="5545127" y="162984"/>
            <a:ext cx="903383" cy="21585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064F8B-7F24-410F-E9B7-AAF1F4477E44}"/>
              </a:ext>
            </a:extLst>
          </p:cNvPr>
          <p:cNvSpPr txBox="1"/>
          <p:nvPr/>
        </p:nvSpPr>
        <p:spPr>
          <a:xfrm>
            <a:off x="5900248" y="887120"/>
            <a:ext cx="2349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Set CLEAR Expectations</a:t>
            </a:r>
          </a:p>
        </p:txBody>
      </p:sp>
      <p:pic>
        <p:nvPicPr>
          <p:cNvPr id="15" name="Graphic 14" descr="Hummingbird">
            <a:extLst>
              <a:ext uri="{FF2B5EF4-FFF2-40B4-BE49-F238E27FC236}">
                <a16:creationId xmlns:a16="http://schemas.microsoft.com/office/drawing/2014/main" id="{3FF787D4-5722-0C96-3A9C-E2DBB09DC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7055" y="6358110"/>
            <a:ext cx="499890" cy="4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D023F-CB13-D923-ED5A-8DE0947AE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590" y="1572029"/>
            <a:ext cx="8129760" cy="4766804"/>
          </a:xfrm>
        </p:spPr>
        <p:txBody>
          <a:bodyPr/>
          <a:lstStyle/>
          <a:p>
            <a:r>
              <a:rPr lang="en-US" sz="2200" dirty="0"/>
              <a:t>Expectation: I expect residents to arrive at 7:45 am for the morning clinic ready to see patients.</a:t>
            </a:r>
          </a:p>
          <a:p>
            <a:r>
              <a:rPr lang="en-US" sz="2200" dirty="0"/>
              <a:t>I noticed you arrived at 8:10am this morning, do you remember setting the expectation to arrive at 7:45am. This has happened twice this week.</a:t>
            </a:r>
          </a:p>
          <a:p>
            <a:r>
              <a:rPr lang="en-US" sz="2200" dirty="0"/>
              <a:t>What do you think is the reason for consistent tardiness? (traffic)</a:t>
            </a:r>
          </a:p>
          <a:p>
            <a:r>
              <a:rPr lang="en-US" sz="2200" dirty="0"/>
              <a:t>Since traffic is an issue at that hour what about leaving home 30 earlier? (Get a commitment)</a:t>
            </a:r>
          </a:p>
          <a:p>
            <a:r>
              <a:rPr lang="en-US" sz="2200" dirty="0"/>
              <a:t>Next day be sure to comment on timely arrival.</a:t>
            </a:r>
          </a:p>
          <a:p>
            <a:r>
              <a:rPr lang="en-US" sz="2200" dirty="0"/>
              <a:t>After several days of timely arrival; I’m so glad we were able to find a solution that works to get you here on time.</a:t>
            </a:r>
          </a:p>
          <a:p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2831AB-BBCF-16FE-466A-34244D07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sample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91FEA-CA12-AEFB-4146-6B2ADC6DE5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5" name="Graphic 4" descr="Hummingbird">
            <a:extLst>
              <a:ext uri="{FF2B5EF4-FFF2-40B4-BE49-F238E27FC236}">
                <a16:creationId xmlns:a16="http://schemas.microsoft.com/office/drawing/2014/main" id="{46D989E4-40D6-E068-D338-A305AC161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7055" y="6358110"/>
            <a:ext cx="499890" cy="49989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03F4B-DF30-5DE8-60F8-B2BCAED28CA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34332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3688DE5D-AC99-DD17-5F4A-8FFC8ED5B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/>
          <a:lstStyle/>
          <a:p>
            <a:r>
              <a:rPr lang="en-US" dirty="0"/>
              <a:t>Formative Feedback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DC2FEB-018E-2F7A-07BC-8329DC1209A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4742" y="2505074"/>
            <a:ext cx="4144408" cy="2948274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 marL="63500" indent="0">
              <a:lnSpc>
                <a:spcPct val="100000"/>
              </a:lnSpc>
              <a:buSzPct val="100000"/>
              <a:buNone/>
            </a:pPr>
            <a:r>
              <a:rPr lang="en-US" sz="1700" dirty="0"/>
              <a:t>Purpose - Improvement</a:t>
            </a:r>
          </a:p>
          <a:p>
            <a:pPr marL="63500" indent="0">
              <a:lnSpc>
                <a:spcPct val="100000"/>
              </a:lnSpc>
              <a:buSzPct val="100000"/>
              <a:buNone/>
            </a:pPr>
            <a:endParaRPr lang="en-US" sz="1700" dirty="0"/>
          </a:p>
          <a:p>
            <a:pPr marL="63500" indent="0">
              <a:lnSpc>
                <a:spcPct val="100000"/>
              </a:lnSpc>
              <a:buSzPct val="100000"/>
              <a:buNone/>
            </a:pPr>
            <a:r>
              <a:rPr lang="en-US" sz="1700" dirty="0"/>
              <a:t>Point of care/Daily/Weekly</a:t>
            </a:r>
          </a:p>
          <a:p>
            <a:pPr marL="63500" indent="0">
              <a:lnSpc>
                <a:spcPct val="100000"/>
              </a:lnSpc>
              <a:buSzPct val="100000"/>
              <a:buNone/>
            </a:pPr>
            <a:endParaRPr lang="en-US" sz="1700" dirty="0"/>
          </a:p>
          <a:p>
            <a:pPr marL="63500" indent="0">
              <a:lnSpc>
                <a:spcPct val="100000"/>
              </a:lnSpc>
              <a:buSzPct val="100000"/>
              <a:buNone/>
            </a:pPr>
            <a:r>
              <a:rPr lang="en-US" sz="1700" dirty="0"/>
              <a:t>Frequent</a:t>
            </a:r>
          </a:p>
          <a:p>
            <a:pPr marL="63500" indent="0">
              <a:lnSpc>
                <a:spcPct val="100000"/>
              </a:lnSpc>
              <a:buSzPct val="100000"/>
              <a:buNone/>
            </a:pPr>
            <a:endParaRPr lang="en-US" sz="1700" dirty="0"/>
          </a:p>
          <a:p>
            <a:pPr marL="63500" indent="0">
              <a:lnSpc>
                <a:spcPct val="100000"/>
              </a:lnSpc>
              <a:buSzPct val="100000"/>
              <a:buNone/>
            </a:pPr>
            <a:r>
              <a:rPr lang="en-US" sz="1700" dirty="0"/>
              <a:t>Documentation: usually verbal/informal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35B7C09-DD4F-93A2-3976-CB5BB58FA61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</p:spPr>
        <p:txBody>
          <a:bodyPr/>
          <a:lstStyle/>
          <a:p>
            <a:r>
              <a:rPr lang="en-US" dirty="0"/>
              <a:t>Summative Evaluation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350832-9633-10C6-925A-F87C691E4966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776316" y="2505073"/>
            <a:ext cx="4144408" cy="2948267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anchor="t">
            <a:normAutofit/>
          </a:bodyPr>
          <a:lstStyle/>
          <a:p>
            <a:pPr marL="63500" indent="0">
              <a:buNone/>
            </a:pPr>
            <a:r>
              <a:rPr lang="en-US" sz="1700" dirty="0"/>
              <a:t>Purpose – Comparison to a Standard</a:t>
            </a:r>
          </a:p>
          <a:p>
            <a:pPr marL="63500" indent="0">
              <a:buNone/>
            </a:pPr>
            <a:endParaRPr lang="en-US" sz="1700" dirty="0"/>
          </a:p>
          <a:p>
            <a:pPr marL="63500" indent="0">
              <a:buNone/>
            </a:pPr>
            <a:r>
              <a:rPr lang="en-US" sz="1700" dirty="0"/>
              <a:t>At the end of an experience/ rotation</a:t>
            </a:r>
          </a:p>
          <a:p>
            <a:pPr marL="63500" indent="0">
              <a:buNone/>
            </a:pPr>
            <a:endParaRPr lang="en-US" sz="1700" dirty="0"/>
          </a:p>
          <a:p>
            <a:pPr marL="63500" indent="0">
              <a:buNone/>
            </a:pPr>
            <a:r>
              <a:rPr lang="en-US" sz="1700" dirty="0"/>
              <a:t>Documented in evaluation</a:t>
            </a:r>
          </a:p>
          <a:p>
            <a:pPr marL="63500" indent="0">
              <a:buNone/>
            </a:pPr>
            <a:endParaRPr lang="en-US" sz="1700" dirty="0"/>
          </a:p>
          <a:p>
            <a:pPr marL="63500" indent="0">
              <a:buNone/>
            </a:pPr>
            <a:r>
              <a:rPr lang="en-US" sz="1700" dirty="0"/>
              <a:t>Written and official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DEB975-F52A-E452-7AFF-59DD9DFE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Formative Feedback vs Summative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1FC2C-2FD8-87BD-AAA1-D1CFEF9740C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</p:spPr>
        <p:txBody>
          <a:bodyPr wrap="square" anchor="ctr">
            <a:normAutofit lnSpcReduction="10000"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400" dirty="0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9</a:t>
            </a:fld>
            <a:endParaRPr lang="en-US" dirty="0"/>
          </a:p>
        </p:txBody>
      </p:sp>
      <p:sp>
        <p:nvSpPr>
          <p:cNvPr id="9" name="Google Shape;69;p11">
            <a:extLst>
              <a:ext uri="{FF2B5EF4-FFF2-40B4-BE49-F238E27FC236}">
                <a16:creationId xmlns:a16="http://schemas.microsoft.com/office/drawing/2014/main" id="{D56D68B2-9EDC-F662-23EF-89E3ECE0681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Partners In Medical Education, Inc Copyright 2022</a:t>
            </a:r>
            <a:endParaRPr sz="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D9F7C-DFAF-A680-DBF7-1319268444A9}"/>
              </a:ext>
            </a:extLst>
          </p:cNvPr>
          <p:cNvCxnSpPr>
            <a:cxnSpLocks/>
          </p:cNvCxnSpPr>
          <p:nvPr/>
        </p:nvCxnSpPr>
        <p:spPr>
          <a:xfrm>
            <a:off x="3028950" y="2845160"/>
            <a:ext cx="186253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CAAE88-BF68-3BCF-12F2-87C087758DDF}"/>
              </a:ext>
            </a:extLst>
          </p:cNvPr>
          <p:cNvCxnSpPr>
            <a:cxnSpLocks/>
          </p:cNvCxnSpPr>
          <p:nvPr/>
        </p:nvCxnSpPr>
        <p:spPr>
          <a:xfrm>
            <a:off x="3341372" y="3556341"/>
            <a:ext cx="14349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F8A3F0-56E1-3181-E8B6-2F9D12BC8B02}"/>
              </a:ext>
            </a:extLst>
          </p:cNvPr>
          <p:cNvCxnSpPr>
            <a:cxnSpLocks/>
          </p:cNvCxnSpPr>
          <p:nvPr/>
        </p:nvCxnSpPr>
        <p:spPr>
          <a:xfrm>
            <a:off x="1665904" y="4371157"/>
            <a:ext cx="322558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Hummingbird">
            <a:extLst>
              <a:ext uri="{FF2B5EF4-FFF2-40B4-BE49-F238E27FC236}">
                <a16:creationId xmlns:a16="http://schemas.microsoft.com/office/drawing/2014/main" id="{BA09367C-75B6-A7AB-D4A3-3EEE01670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7055" y="6358110"/>
            <a:ext cx="499890" cy="4998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8AEA97-515B-D795-6423-267751A1E13B}"/>
              </a:ext>
            </a:extLst>
          </p:cNvPr>
          <p:cNvCxnSpPr>
            <a:cxnSpLocks/>
          </p:cNvCxnSpPr>
          <p:nvPr/>
        </p:nvCxnSpPr>
        <p:spPr>
          <a:xfrm>
            <a:off x="4498182" y="5184570"/>
            <a:ext cx="39330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6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ME-2016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ME-2016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3B7A11D580E14F9BE0484D3412B0B6" ma:contentTypeVersion="4" ma:contentTypeDescription="Create a new document." ma:contentTypeScope="" ma:versionID="fa7c1a029b20a7e25e1253c3884704d0">
  <xsd:schema xmlns:xsd="http://www.w3.org/2001/XMLSchema" xmlns:xs="http://www.w3.org/2001/XMLSchema" xmlns:p="http://schemas.microsoft.com/office/2006/metadata/properties" xmlns:ns2="37d4d523-0ecf-4d56-85eb-df9df8851fdb" xmlns:ns3="5b592465-3d56-4da0-b683-2bace713b1a0" targetNamespace="http://schemas.microsoft.com/office/2006/metadata/properties" ma:root="true" ma:fieldsID="425febb0627230cd89dc7d05b2ddd3ac" ns2:_="" ns3:_="">
    <xsd:import namespace="37d4d523-0ecf-4d56-85eb-df9df8851fdb"/>
    <xsd:import namespace="5b592465-3d56-4da0-b683-2bace713b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4d523-0ecf-4d56-85eb-df9df8851f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92465-3d56-4da0-b683-2bace713b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D8DABB-8B19-4C36-A9A5-BA6C2E83D76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37d4d523-0ecf-4d56-85eb-df9df8851fd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b592465-3d56-4da0-b683-2bace713b1a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DBCE441-0AFF-43A7-A19B-05421CCEAD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23DD9C-B2C3-4130-87E8-5B87E704D6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d4d523-0ecf-4d56-85eb-df9df8851fdb"/>
    <ds:schemaRef ds:uri="5b592465-3d56-4da0-b683-2bace713b1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5535</TotalTime>
  <Words>1736</Words>
  <Application>Microsoft Office PowerPoint</Application>
  <PresentationFormat>On-screen Show (4:3)</PresentationFormat>
  <Paragraphs>361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Comic Sans MS</vt:lpstr>
      <vt:lpstr>Gill Sans MT</vt:lpstr>
      <vt:lpstr>Symbol</vt:lpstr>
      <vt:lpstr>Times New Roman</vt:lpstr>
      <vt:lpstr>Wingdings</vt:lpstr>
      <vt:lpstr>PME-2016</vt:lpstr>
      <vt:lpstr>PME-2016</vt:lpstr>
      <vt:lpstr>Please Note…</vt:lpstr>
      <vt:lpstr>GME Program Design Part II</vt:lpstr>
      <vt:lpstr>Introducing Your Presenters…</vt:lpstr>
      <vt:lpstr>Learning Objectives</vt:lpstr>
      <vt:lpstr>Evaluation Map for GME</vt:lpstr>
      <vt:lpstr>Trainee Evaluations</vt:lpstr>
      <vt:lpstr>Feedback Cycle</vt:lpstr>
      <vt:lpstr>Feedback sample</vt:lpstr>
      <vt:lpstr>Formative Feedback vs Summative Evaluation</vt:lpstr>
      <vt:lpstr>Feedback</vt:lpstr>
      <vt:lpstr>Recommended Feedback Techniques</vt:lpstr>
      <vt:lpstr>5 Reasons Well-Written Faculty Comments are Better than Milestone Scores</vt:lpstr>
      <vt:lpstr>Clinical Learning Environment Evaluations</vt:lpstr>
      <vt:lpstr>PROGRAM STRUCTURE</vt:lpstr>
      <vt:lpstr>Rotation/Service Presentations at PEC</vt:lpstr>
      <vt:lpstr>Rotation/Service Presentations at PEC</vt:lpstr>
      <vt:lpstr>Rotation/Service Presentations at PEC</vt:lpstr>
      <vt:lpstr>SAMPLE SERVICE PRESNTATION: Pediatric Hematology/Oncology Rotation Review</vt:lpstr>
      <vt:lpstr>Feedback from Residents  June – December 2021</vt:lpstr>
      <vt:lpstr>Review of Curriculum</vt:lpstr>
      <vt:lpstr>Action Plans</vt:lpstr>
      <vt:lpstr>Program Evaluations</vt:lpstr>
      <vt:lpstr>Faculty Evaluations</vt:lpstr>
      <vt:lpstr>Sample Faculty Evaluation</vt:lpstr>
      <vt:lpstr>Sample Faculty Evaluation</vt:lpstr>
      <vt:lpstr>Feedback Cycle</vt:lpstr>
      <vt:lpstr>Take Home Points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Effective AIMs and Action Plans</dc:title>
  <dc:creator>Heather Harvey</dc:creator>
  <cp:lastModifiedBy>BJ Schwartz</cp:lastModifiedBy>
  <cp:revision>148</cp:revision>
  <cp:lastPrinted>2019-09-07T18:06:21Z</cp:lastPrinted>
  <dcterms:modified xsi:type="dcterms:W3CDTF">2022-11-01T21:19:47Z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0x0101005D3B7A11D580E14F9BE0484D3412B0B6</vt:lpwstr>
  </property>
</Properties>
</file>