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323" r:id="rId3"/>
    <p:sldId id="257" r:id="rId4"/>
    <p:sldId id="277" r:id="rId5"/>
    <p:sldId id="258" r:id="rId6"/>
    <p:sldId id="260" r:id="rId7"/>
    <p:sldId id="275" r:id="rId8"/>
    <p:sldId id="261" r:id="rId9"/>
    <p:sldId id="262" r:id="rId10"/>
    <p:sldId id="276" r:id="rId11"/>
    <p:sldId id="263" r:id="rId12"/>
    <p:sldId id="278" r:id="rId13"/>
    <p:sldId id="264" r:id="rId14"/>
    <p:sldId id="266" r:id="rId15"/>
    <p:sldId id="267" r:id="rId16"/>
    <p:sldId id="273" r:id="rId17"/>
    <p:sldId id="269" r:id="rId18"/>
    <p:sldId id="270" r:id="rId19"/>
    <p:sldId id="271" r:id="rId20"/>
    <p:sldId id="285" r:id="rId21"/>
    <p:sldId id="272" r:id="rId22"/>
    <p:sldId id="287" r:id="rId23"/>
    <p:sldId id="367" r:id="rId24"/>
    <p:sldId id="364" r:id="rId25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1"/>
    <p:restoredTop sz="85007" autoAdjust="0"/>
  </p:normalViewPr>
  <p:slideViewPr>
    <p:cSldViewPr snapToGrid="0">
      <p:cViewPr varScale="1">
        <p:scale>
          <a:sx n="102" d="100"/>
          <a:sy n="102" d="100"/>
        </p:scale>
        <p:origin x="1136" y="184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82AB8-5790-4C2D-81A4-8483AB01AE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6BE31A-8A1E-48ED-AA93-C230112397A1}">
      <dgm:prSet phldrT="[Text]" custT="1"/>
      <dgm:spPr/>
      <dgm:t>
        <a:bodyPr/>
        <a:lstStyle/>
        <a:p>
          <a:r>
            <a:rPr lang="en-US" sz="4000" dirty="0"/>
            <a:t>Program AIMs</a:t>
          </a:r>
        </a:p>
      </dgm:t>
    </dgm:pt>
    <dgm:pt modelId="{44DE14B7-BF45-4F59-8A4F-E63550327CB0}" type="parTrans" cxnId="{3BF1F71C-9AEF-4BCF-A0B8-5F5B2B0A3119}">
      <dgm:prSet/>
      <dgm:spPr/>
      <dgm:t>
        <a:bodyPr/>
        <a:lstStyle/>
        <a:p>
          <a:endParaRPr lang="en-US"/>
        </a:p>
      </dgm:t>
    </dgm:pt>
    <dgm:pt modelId="{55DBB615-1D22-4CB7-974A-2E7DA0520E87}" type="sibTrans" cxnId="{3BF1F71C-9AEF-4BCF-A0B8-5F5B2B0A3119}">
      <dgm:prSet/>
      <dgm:spPr/>
      <dgm:t>
        <a:bodyPr/>
        <a:lstStyle/>
        <a:p>
          <a:endParaRPr lang="en-US"/>
        </a:p>
      </dgm:t>
    </dgm:pt>
    <dgm:pt modelId="{FF54B45E-C1CA-4036-8AD5-74BB55A35F4B}">
      <dgm:prSet phldrT="[Text]" custT="1"/>
      <dgm:spPr/>
      <dgm:t>
        <a:bodyPr/>
        <a:lstStyle/>
        <a:p>
          <a:r>
            <a:rPr lang="en-US" sz="2800" dirty="0"/>
            <a:t>Action Item</a:t>
          </a:r>
        </a:p>
      </dgm:t>
    </dgm:pt>
    <dgm:pt modelId="{60A13670-1966-440B-8BA4-926C852E87B7}" type="parTrans" cxnId="{243D7EDD-2E4E-4D1E-BD4C-3AC232FDA35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88DF9D9B-A15C-4BC8-AE22-ED685B274F53}" type="sibTrans" cxnId="{243D7EDD-2E4E-4D1E-BD4C-3AC232FDA35A}">
      <dgm:prSet/>
      <dgm:spPr/>
      <dgm:t>
        <a:bodyPr/>
        <a:lstStyle/>
        <a:p>
          <a:endParaRPr lang="en-US"/>
        </a:p>
      </dgm:t>
    </dgm:pt>
    <dgm:pt modelId="{699A321D-61E8-401D-934E-62CDC982C808}">
      <dgm:prSet phldrT="[Text]" custT="1"/>
      <dgm:spPr/>
      <dgm:t>
        <a:bodyPr/>
        <a:lstStyle/>
        <a:p>
          <a:r>
            <a:rPr lang="en-US" sz="2800" dirty="0"/>
            <a:t>Action Item</a:t>
          </a:r>
        </a:p>
      </dgm:t>
    </dgm:pt>
    <dgm:pt modelId="{5B1F1092-1442-4604-B2C6-8144A38A736A}" type="parTrans" cxnId="{CA46DBF2-C562-43C9-BCEF-1BAE23D2091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C5DB376E-3D36-4CB6-94B5-3F750ECF15D9}" type="sibTrans" cxnId="{CA46DBF2-C562-43C9-BCEF-1BAE23D2091F}">
      <dgm:prSet/>
      <dgm:spPr/>
      <dgm:t>
        <a:bodyPr/>
        <a:lstStyle/>
        <a:p>
          <a:endParaRPr lang="en-US"/>
        </a:p>
      </dgm:t>
    </dgm:pt>
    <dgm:pt modelId="{D92AD091-DCEB-4660-A5B3-A79EB485C909}">
      <dgm:prSet phldrT="[Text]" custT="1"/>
      <dgm:spPr/>
      <dgm:t>
        <a:bodyPr/>
        <a:lstStyle/>
        <a:p>
          <a:r>
            <a:rPr lang="en-US" sz="2800" dirty="0"/>
            <a:t>Action Item</a:t>
          </a:r>
        </a:p>
      </dgm:t>
    </dgm:pt>
    <dgm:pt modelId="{CCAC016C-ABD9-4D51-8A98-D0EA67173A15}" type="parTrans" cxnId="{21BD52F9-CC6C-4985-BB61-275F5E859E0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59EB8ECE-104E-40B5-949B-86C0B7BCA492}" type="sibTrans" cxnId="{21BD52F9-CC6C-4985-BB61-275F5E859E0E}">
      <dgm:prSet/>
      <dgm:spPr/>
      <dgm:t>
        <a:bodyPr/>
        <a:lstStyle/>
        <a:p>
          <a:endParaRPr lang="en-US"/>
        </a:p>
      </dgm:t>
    </dgm:pt>
    <dgm:pt modelId="{F00E1103-6215-48DA-8F9C-14D1DF2AECBC}" type="pres">
      <dgm:prSet presAssocID="{E2782AB8-5790-4C2D-81A4-8483AB01AE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EB0523-D951-44DF-97DA-0D250E74F7C4}" type="pres">
      <dgm:prSet presAssocID="{BC6BE31A-8A1E-48ED-AA93-C230112397A1}" presName="root1" presStyleCnt="0"/>
      <dgm:spPr/>
    </dgm:pt>
    <dgm:pt modelId="{27896DCC-4370-45FE-B167-5CE0608B891C}" type="pres">
      <dgm:prSet presAssocID="{BC6BE31A-8A1E-48ED-AA93-C230112397A1}" presName="LevelOneTextNode" presStyleLbl="node0" presStyleIdx="0" presStyleCnt="1" custLinFactX="-26588" custLinFactNeighborX="-100000" custLinFactNeighborY="-386">
        <dgm:presLayoutVars>
          <dgm:chPref val="3"/>
        </dgm:presLayoutVars>
      </dgm:prSet>
      <dgm:spPr/>
    </dgm:pt>
    <dgm:pt modelId="{628A0867-826E-442D-8916-842635AE41D4}" type="pres">
      <dgm:prSet presAssocID="{BC6BE31A-8A1E-48ED-AA93-C230112397A1}" presName="level2hierChild" presStyleCnt="0"/>
      <dgm:spPr/>
    </dgm:pt>
    <dgm:pt modelId="{BC75DBA3-2449-4AF7-AFF3-87B467A3466D}" type="pres">
      <dgm:prSet presAssocID="{60A13670-1966-440B-8BA4-926C852E87B7}" presName="conn2-1" presStyleLbl="parChTrans1D2" presStyleIdx="0" presStyleCnt="3"/>
      <dgm:spPr/>
    </dgm:pt>
    <dgm:pt modelId="{31C76297-4A15-4646-9A46-7CE16E10DB5B}" type="pres">
      <dgm:prSet presAssocID="{60A13670-1966-440B-8BA4-926C852E87B7}" presName="connTx" presStyleLbl="parChTrans1D2" presStyleIdx="0" presStyleCnt="3"/>
      <dgm:spPr/>
    </dgm:pt>
    <dgm:pt modelId="{61762C2E-30D4-4D0E-87E4-1826435CE132}" type="pres">
      <dgm:prSet presAssocID="{FF54B45E-C1CA-4036-8AD5-74BB55A35F4B}" presName="root2" presStyleCnt="0"/>
      <dgm:spPr/>
    </dgm:pt>
    <dgm:pt modelId="{F5C6D341-410B-4EA7-920F-CC9F177F0CD6}" type="pres">
      <dgm:prSet presAssocID="{FF54B45E-C1CA-4036-8AD5-74BB55A35F4B}" presName="LevelTwoTextNode" presStyleLbl="node2" presStyleIdx="0" presStyleCnt="3" custLinFactY="13698" custLinFactNeighborX="-2170" custLinFactNeighborY="100000">
        <dgm:presLayoutVars>
          <dgm:chPref val="3"/>
        </dgm:presLayoutVars>
      </dgm:prSet>
      <dgm:spPr/>
    </dgm:pt>
    <dgm:pt modelId="{736C6EDD-25BB-4718-AD27-93B7699274F1}" type="pres">
      <dgm:prSet presAssocID="{FF54B45E-C1CA-4036-8AD5-74BB55A35F4B}" presName="level3hierChild" presStyleCnt="0"/>
      <dgm:spPr/>
    </dgm:pt>
    <dgm:pt modelId="{E01E8375-022D-40AE-81FE-823E816DC56E}" type="pres">
      <dgm:prSet presAssocID="{5B1F1092-1442-4604-B2C6-8144A38A736A}" presName="conn2-1" presStyleLbl="parChTrans1D2" presStyleIdx="1" presStyleCnt="3"/>
      <dgm:spPr/>
    </dgm:pt>
    <dgm:pt modelId="{FFCBB3F7-F946-49BE-A79C-1AB45540BF9E}" type="pres">
      <dgm:prSet presAssocID="{5B1F1092-1442-4604-B2C6-8144A38A736A}" presName="connTx" presStyleLbl="parChTrans1D2" presStyleIdx="1" presStyleCnt="3"/>
      <dgm:spPr/>
    </dgm:pt>
    <dgm:pt modelId="{4A6A0D08-475D-44A3-9067-30F34D7A3290}" type="pres">
      <dgm:prSet presAssocID="{699A321D-61E8-401D-934E-62CDC982C808}" presName="root2" presStyleCnt="0"/>
      <dgm:spPr/>
    </dgm:pt>
    <dgm:pt modelId="{D037B2B1-EA12-46EC-8BED-8F8E4D13082B}" type="pres">
      <dgm:prSet presAssocID="{699A321D-61E8-401D-934E-62CDC982C808}" presName="LevelTwoTextNode" presStyleLbl="node2" presStyleIdx="1" presStyleCnt="3" custLinFactNeighborX="-2152" custLinFactNeighborY="99705">
        <dgm:presLayoutVars>
          <dgm:chPref val="3"/>
        </dgm:presLayoutVars>
      </dgm:prSet>
      <dgm:spPr/>
    </dgm:pt>
    <dgm:pt modelId="{36FAA1EA-FD79-423C-A3C9-9C04CD063578}" type="pres">
      <dgm:prSet presAssocID="{699A321D-61E8-401D-934E-62CDC982C808}" presName="level3hierChild" presStyleCnt="0"/>
      <dgm:spPr/>
    </dgm:pt>
    <dgm:pt modelId="{F653C70E-808C-4D67-8A86-2D50FA1EAAA4}" type="pres">
      <dgm:prSet presAssocID="{CCAC016C-ABD9-4D51-8A98-D0EA67173A15}" presName="conn2-1" presStyleLbl="parChTrans1D2" presStyleIdx="2" presStyleCnt="3"/>
      <dgm:spPr/>
    </dgm:pt>
    <dgm:pt modelId="{7CCBB1D7-7D81-433A-89D9-DB993D8FDD58}" type="pres">
      <dgm:prSet presAssocID="{CCAC016C-ABD9-4D51-8A98-D0EA67173A15}" presName="connTx" presStyleLbl="parChTrans1D2" presStyleIdx="2" presStyleCnt="3"/>
      <dgm:spPr/>
    </dgm:pt>
    <dgm:pt modelId="{62F530D9-33AB-4748-9744-16CF8DD1FB04}" type="pres">
      <dgm:prSet presAssocID="{D92AD091-DCEB-4660-A5B3-A79EB485C909}" presName="root2" presStyleCnt="0"/>
      <dgm:spPr/>
    </dgm:pt>
    <dgm:pt modelId="{A8D5B4F7-321D-4407-A6B4-FC3EB812E30A}" type="pres">
      <dgm:prSet presAssocID="{D92AD091-DCEB-4660-A5B3-A79EB485C909}" presName="LevelTwoTextNode" presStyleLbl="node2" presStyleIdx="2" presStyleCnt="3" custLinFactY="42122" custLinFactNeighborX="-956" custLinFactNeighborY="100000">
        <dgm:presLayoutVars>
          <dgm:chPref val="3"/>
        </dgm:presLayoutVars>
      </dgm:prSet>
      <dgm:spPr/>
    </dgm:pt>
    <dgm:pt modelId="{C406CDDD-6136-4126-935C-5238BA45AD1B}" type="pres">
      <dgm:prSet presAssocID="{D92AD091-DCEB-4660-A5B3-A79EB485C909}" presName="level3hierChild" presStyleCnt="0"/>
      <dgm:spPr/>
    </dgm:pt>
  </dgm:ptLst>
  <dgm:cxnLst>
    <dgm:cxn modelId="{CE6DB500-4E74-40DD-B2A7-9BF3B4D40C4A}" type="presOf" srcId="{E2782AB8-5790-4C2D-81A4-8483AB01AEA9}" destId="{F00E1103-6215-48DA-8F9C-14D1DF2AECBC}" srcOrd="0" destOrd="0" presId="urn:microsoft.com/office/officeart/2008/layout/HorizontalMultiLevelHierarchy"/>
    <dgm:cxn modelId="{672C3C03-7F39-4FB4-BC05-EA9807536D24}" type="presOf" srcId="{BC6BE31A-8A1E-48ED-AA93-C230112397A1}" destId="{27896DCC-4370-45FE-B167-5CE0608B891C}" srcOrd="0" destOrd="0" presId="urn:microsoft.com/office/officeart/2008/layout/HorizontalMultiLevelHierarchy"/>
    <dgm:cxn modelId="{4A181E11-CFE5-4348-919A-1AA16663E295}" type="presOf" srcId="{FF54B45E-C1CA-4036-8AD5-74BB55A35F4B}" destId="{F5C6D341-410B-4EA7-920F-CC9F177F0CD6}" srcOrd="0" destOrd="0" presId="urn:microsoft.com/office/officeart/2008/layout/HorizontalMultiLevelHierarchy"/>
    <dgm:cxn modelId="{4C887E12-BA28-4E7B-95BD-F16B5F23D8CA}" type="presOf" srcId="{60A13670-1966-440B-8BA4-926C852E87B7}" destId="{31C76297-4A15-4646-9A46-7CE16E10DB5B}" srcOrd="1" destOrd="0" presId="urn:microsoft.com/office/officeart/2008/layout/HorizontalMultiLevelHierarchy"/>
    <dgm:cxn modelId="{3BF1F71C-9AEF-4BCF-A0B8-5F5B2B0A3119}" srcId="{E2782AB8-5790-4C2D-81A4-8483AB01AEA9}" destId="{BC6BE31A-8A1E-48ED-AA93-C230112397A1}" srcOrd="0" destOrd="0" parTransId="{44DE14B7-BF45-4F59-8A4F-E63550327CB0}" sibTransId="{55DBB615-1D22-4CB7-974A-2E7DA0520E87}"/>
    <dgm:cxn modelId="{B2CD1238-F9F4-4BAF-AF9D-567B52E87F0F}" type="presOf" srcId="{D92AD091-DCEB-4660-A5B3-A79EB485C909}" destId="{A8D5B4F7-321D-4407-A6B4-FC3EB812E30A}" srcOrd="0" destOrd="0" presId="urn:microsoft.com/office/officeart/2008/layout/HorizontalMultiLevelHierarchy"/>
    <dgm:cxn modelId="{CFA7373D-6E59-4A8D-BEFA-14E394AD397B}" type="presOf" srcId="{CCAC016C-ABD9-4D51-8A98-D0EA67173A15}" destId="{F653C70E-808C-4D67-8A86-2D50FA1EAAA4}" srcOrd="0" destOrd="0" presId="urn:microsoft.com/office/officeart/2008/layout/HorizontalMultiLevelHierarchy"/>
    <dgm:cxn modelId="{202F8449-FE61-4A55-B792-11B2E0DB4D2E}" type="presOf" srcId="{5B1F1092-1442-4604-B2C6-8144A38A736A}" destId="{E01E8375-022D-40AE-81FE-823E816DC56E}" srcOrd="0" destOrd="0" presId="urn:microsoft.com/office/officeart/2008/layout/HorizontalMultiLevelHierarchy"/>
    <dgm:cxn modelId="{5CE77B6C-E8FE-41EA-9786-AD12B7780316}" type="presOf" srcId="{60A13670-1966-440B-8BA4-926C852E87B7}" destId="{BC75DBA3-2449-4AF7-AFF3-87B467A3466D}" srcOrd="0" destOrd="0" presId="urn:microsoft.com/office/officeart/2008/layout/HorizontalMultiLevelHierarchy"/>
    <dgm:cxn modelId="{F656DF77-34DB-4008-84B9-8975A8D86486}" type="presOf" srcId="{699A321D-61E8-401D-934E-62CDC982C808}" destId="{D037B2B1-EA12-46EC-8BED-8F8E4D13082B}" srcOrd="0" destOrd="0" presId="urn:microsoft.com/office/officeart/2008/layout/HorizontalMultiLevelHierarchy"/>
    <dgm:cxn modelId="{EFE3C9D8-D214-4058-8C58-C04B5D2F8530}" type="presOf" srcId="{CCAC016C-ABD9-4D51-8A98-D0EA67173A15}" destId="{7CCBB1D7-7D81-433A-89D9-DB993D8FDD58}" srcOrd="1" destOrd="0" presId="urn:microsoft.com/office/officeart/2008/layout/HorizontalMultiLevelHierarchy"/>
    <dgm:cxn modelId="{243D7EDD-2E4E-4D1E-BD4C-3AC232FDA35A}" srcId="{BC6BE31A-8A1E-48ED-AA93-C230112397A1}" destId="{FF54B45E-C1CA-4036-8AD5-74BB55A35F4B}" srcOrd="0" destOrd="0" parTransId="{60A13670-1966-440B-8BA4-926C852E87B7}" sibTransId="{88DF9D9B-A15C-4BC8-AE22-ED685B274F53}"/>
    <dgm:cxn modelId="{2B104AEB-5074-4808-94EC-D0E120DB86B6}" type="presOf" srcId="{5B1F1092-1442-4604-B2C6-8144A38A736A}" destId="{FFCBB3F7-F946-49BE-A79C-1AB45540BF9E}" srcOrd="1" destOrd="0" presId="urn:microsoft.com/office/officeart/2008/layout/HorizontalMultiLevelHierarchy"/>
    <dgm:cxn modelId="{CA46DBF2-C562-43C9-BCEF-1BAE23D2091F}" srcId="{BC6BE31A-8A1E-48ED-AA93-C230112397A1}" destId="{699A321D-61E8-401D-934E-62CDC982C808}" srcOrd="1" destOrd="0" parTransId="{5B1F1092-1442-4604-B2C6-8144A38A736A}" sibTransId="{C5DB376E-3D36-4CB6-94B5-3F750ECF15D9}"/>
    <dgm:cxn modelId="{21BD52F9-CC6C-4985-BB61-275F5E859E0E}" srcId="{BC6BE31A-8A1E-48ED-AA93-C230112397A1}" destId="{D92AD091-DCEB-4660-A5B3-A79EB485C909}" srcOrd="2" destOrd="0" parTransId="{CCAC016C-ABD9-4D51-8A98-D0EA67173A15}" sibTransId="{59EB8ECE-104E-40B5-949B-86C0B7BCA492}"/>
    <dgm:cxn modelId="{9106D98C-A21A-46FD-A1A6-7DA5C0CBE5BA}" type="presParOf" srcId="{F00E1103-6215-48DA-8F9C-14D1DF2AECBC}" destId="{E9EB0523-D951-44DF-97DA-0D250E74F7C4}" srcOrd="0" destOrd="0" presId="urn:microsoft.com/office/officeart/2008/layout/HorizontalMultiLevelHierarchy"/>
    <dgm:cxn modelId="{5C02E5E6-C7E8-421B-8A89-2A7B089676B0}" type="presParOf" srcId="{E9EB0523-D951-44DF-97DA-0D250E74F7C4}" destId="{27896DCC-4370-45FE-B167-5CE0608B891C}" srcOrd="0" destOrd="0" presId="urn:microsoft.com/office/officeart/2008/layout/HorizontalMultiLevelHierarchy"/>
    <dgm:cxn modelId="{633D7CB2-1F12-4BC7-B741-E6A0B184E763}" type="presParOf" srcId="{E9EB0523-D951-44DF-97DA-0D250E74F7C4}" destId="{628A0867-826E-442D-8916-842635AE41D4}" srcOrd="1" destOrd="0" presId="urn:microsoft.com/office/officeart/2008/layout/HorizontalMultiLevelHierarchy"/>
    <dgm:cxn modelId="{94662525-C93E-4B9F-BE6A-9DAA252038F6}" type="presParOf" srcId="{628A0867-826E-442D-8916-842635AE41D4}" destId="{BC75DBA3-2449-4AF7-AFF3-87B467A3466D}" srcOrd="0" destOrd="0" presId="urn:microsoft.com/office/officeart/2008/layout/HorizontalMultiLevelHierarchy"/>
    <dgm:cxn modelId="{93787C00-BEF7-4F19-84F3-C3AE27BF0233}" type="presParOf" srcId="{BC75DBA3-2449-4AF7-AFF3-87B467A3466D}" destId="{31C76297-4A15-4646-9A46-7CE16E10DB5B}" srcOrd="0" destOrd="0" presId="urn:microsoft.com/office/officeart/2008/layout/HorizontalMultiLevelHierarchy"/>
    <dgm:cxn modelId="{97D557FD-EE18-4483-98A2-D21EDAD8F3BC}" type="presParOf" srcId="{628A0867-826E-442D-8916-842635AE41D4}" destId="{61762C2E-30D4-4D0E-87E4-1826435CE132}" srcOrd="1" destOrd="0" presId="urn:microsoft.com/office/officeart/2008/layout/HorizontalMultiLevelHierarchy"/>
    <dgm:cxn modelId="{FF598F16-CB54-499A-B39D-493D9C492B73}" type="presParOf" srcId="{61762C2E-30D4-4D0E-87E4-1826435CE132}" destId="{F5C6D341-410B-4EA7-920F-CC9F177F0CD6}" srcOrd="0" destOrd="0" presId="urn:microsoft.com/office/officeart/2008/layout/HorizontalMultiLevelHierarchy"/>
    <dgm:cxn modelId="{2BBE9DBC-0B60-42AB-9D6B-75C61C0FF207}" type="presParOf" srcId="{61762C2E-30D4-4D0E-87E4-1826435CE132}" destId="{736C6EDD-25BB-4718-AD27-93B7699274F1}" srcOrd="1" destOrd="0" presId="urn:microsoft.com/office/officeart/2008/layout/HorizontalMultiLevelHierarchy"/>
    <dgm:cxn modelId="{D1F6900B-437D-4C71-9E7B-D0CFA9F2D93B}" type="presParOf" srcId="{628A0867-826E-442D-8916-842635AE41D4}" destId="{E01E8375-022D-40AE-81FE-823E816DC56E}" srcOrd="2" destOrd="0" presId="urn:microsoft.com/office/officeart/2008/layout/HorizontalMultiLevelHierarchy"/>
    <dgm:cxn modelId="{94E5D2B6-97BE-40BF-A03B-43FD866C93E2}" type="presParOf" srcId="{E01E8375-022D-40AE-81FE-823E816DC56E}" destId="{FFCBB3F7-F946-49BE-A79C-1AB45540BF9E}" srcOrd="0" destOrd="0" presId="urn:microsoft.com/office/officeart/2008/layout/HorizontalMultiLevelHierarchy"/>
    <dgm:cxn modelId="{0906CD27-B220-479C-8F83-51465D44D90B}" type="presParOf" srcId="{628A0867-826E-442D-8916-842635AE41D4}" destId="{4A6A0D08-475D-44A3-9067-30F34D7A3290}" srcOrd="3" destOrd="0" presId="urn:microsoft.com/office/officeart/2008/layout/HorizontalMultiLevelHierarchy"/>
    <dgm:cxn modelId="{A0AC2B30-2B10-445D-89A7-18F4AB355EBA}" type="presParOf" srcId="{4A6A0D08-475D-44A3-9067-30F34D7A3290}" destId="{D037B2B1-EA12-46EC-8BED-8F8E4D13082B}" srcOrd="0" destOrd="0" presId="urn:microsoft.com/office/officeart/2008/layout/HorizontalMultiLevelHierarchy"/>
    <dgm:cxn modelId="{B212F44C-C3D5-47AE-A7D4-9B45355E297D}" type="presParOf" srcId="{4A6A0D08-475D-44A3-9067-30F34D7A3290}" destId="{36FAA1EA-FD79-423C-A3C9-9C04CD063578}" srcOrd="1" destOrd="0" presId="urn:microsoft.com/office/officeart/2008/layout/HorizontalMultiLevelHierarchy"/>
    <dgm:cxn modelId="{E5DB29D3-5566-4E8C-BB89-A1F955130270}" type="presParOf" srcId="{628A0867-826E-442D-8916-842635AE41D4}" destId="{F653C70E-808C-4D67-8A86-2D50FA1EAAA4}" srcOrd="4" destOrd="0" presId="urn:microsoft.com/office/officeart/2008/layout/HorizontalMultiLevelHierarchy"/>
    <dgm:cxn modelId="{9A0A5A96-CB31-4349-8725-C5DDE2C2E83E}" type="presParOf" srcId="{F653C70E-808C-4D67-8A86-2D50FA1EAAA4}" destId="{7CCBB1D7-7D81-433A-89D9-DB993D8FDD58}" srcOrd="0" destOrd="0" presId="urn:microsoft.com/office/officeart/2008/layout/HorizontalMultiLevelHierarchy"/>
    <dgm:cxn modelId="{7D95AC86-8091-4427-BD78-CB99BD11E93A}" type="presParOf" srcId="{628A0867-826E-442D-8916-842635AE41D4}" destId="{62F530D9-33AB-4748-9744-16CF8DD1FB04}" srcOrd="5" destOrd="0" presId="urn:microsoft.com/office/officeart/2008/layout/HorizontalMultiLevelHierarchy"/>
    <dgm:cxn modelId="{B4323F92-A3FF-4BBD-B3E5-982192A076FE}" type="presParOf" srcId="{62F530D9-33AB-4748-9744-16CF8DD1FB04}" destId="{A8D5B4F7-321D-4407-A6B4-FC3EB812E30A}" srcOrd="0" destOrd="0" presId="urn:microsoft.com/office/officeart/2008/layout/HorizontalMultiLevelHierarchy"/>
    <dgm:cxn modelId="{184FFBC8-705E-4A5A-BDC0-AC801AB88D5F}" type="presParOf" srcId="{62F530D9-33AB-4748-9744-16CF8DD1FB04}" destId="{C406CDDD-6136-4126-935C-5238BA45AD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C70E-808C-4D67-8A86-2D50FA1EAAA4}">
      <dsp:nvSpPr>
        <dsp:cNvPr id="0" name=""/>
        <dsp:cNvSpPr/>
      </dsp:nvSpPr>
      <dsp:spPr>
        <a:xfrm>
          <a:off x="1384682" y="2032000"/>
          <a:ext cx="1459786" cy="164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893" y="0"/>
              </a:lnTo>
              <a:lnTo>
                <a:pt x="729893" y="1645920"/>
              </a:lnTo>
              <a:lnTo>
                <a:pt x="1459786" y="16459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059575" y="2799959"/>
        <a:ext cx="110000" cy="110000"/>
      </dsp:txXfrm>
    </dsp:sp>
    <dsp:sp modelId="{E01E8375-022D-40AE-81FE-823E816DC56E}">
      <dsp:nvSpPr>
        <dsp:cNvPr id="0" name=""/>
        <dsp:cNvSpPr/>
      </dsp:nvSpPr>
      <dsp:spPr>
        <a:xfrm>
          <a:off x="1384682" y="2032000"/>
          <a:ext cx="1429495" cy="76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747" y="0"/>
              </a:lnTo>
              <a:lnTo>
                <a:pt x="714747" y="769882"/>
              </a:lnTo>
              <a:lnTo>
                <a:pt x="1429495" y="76988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058839" y="2376350"/>
        <a:ext cx="81181" cy="81181"/>
      </dsp:txXfrm>
    </dsp:sp>
    <dsp:sp modelId="{BC75DBA3-2449-4AF7-AFF3-87B467A3466D}">
      <dsp:nvSpPr>
        <dsp:cNvPr id="0" name=""/>
        <dsp:cNvSpPr/>
      </dsp:nvSpPr>
      <dsp:spPr>
        <a:xfrm>
          <a:off x="1384682" y="1899010"/>
          <a:ext cx="1429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2989"/>
              </a:moveTo>
              <a:lnTo>
                <a:pt x="714519" y="132989"/>
              </a:lnTo>
              <a:lnTo>
                <a:pt x="714519" y="45720"/>
              </a:lnTo>
              <a:lnTo>
                <a:pt x="1429039" y="4572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3409" y="1908937"/>
        <a:ext cx="71585" cy="71585"/>
      </dsp:txXfrm>
    </dsp:sp>
    <dsp:sp modelId="{27896DCC-4370-45FE-B167-5CE0608B891C}">
      <dsp:nvSpPr>
        <dsp:cNvPr id="0" name=""/>
        <dsp:cNvSpPr/>
      </dsp:nvSpPr>
      <dsp:spPr>
        <a:xfrm rot="16200000">
          <a:off x="-1033397" y="1645920"/>
          <a:ext cx="4064000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Program AIMs</a:t>
          </a:r>
        </a:p>
      </dsp:txBody>
      <dsp:txXfrm>
        <a:off x="-1033397" y="1645920"/>
        <a:ext cx="4064000" cy="772160"/>
      </dsp:txXfrm>
    </dsp:sp>
    <dsp:sp modelId="{F5C6D341-410B-4EA7-920F-CC9F177F0CD6}">
      <dsp:nvSpPr>
        <dsp:cNvPr id="0" name=""/>
        <dsp:cNvSpPr/>
      </dsp:nvSpPr>
      <dsp:spPr>
        <a:xfrm>
          <a:off x="2813721" y="1558650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Action Item</a:t>
          </a:r>
        </a:p>
      </dsp:txBody>
      <dsp:txXfrm>
        <a:off x="2813721" y="1558650"/>
        <a:ext cx="2532684" cy="772160"/>
      </dsp:txXfrm>
    </dsp:sp>
    <dsp:sp modelId="{D037B2B1-EA12-46EC-8BED-8F8E4D13082B}">
      <dsp:nvSpPr>
        <dsp:cNvPr id="0" name=""/>
        <dsp:cNvSpPr/>
      </dsp:nvSpPr>
      <dsp:spPr>
        <a:xfrm>
          <a:off x="2814177" y="2415802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Action Item</a:t>
          </a:r>
        </a:p>
      </dsp:txBody>
      <dsp:txXfrm>
        <a:off x="2814177" y="2415802"/>
        <a:ext cx="2532684" cy="772160"/>
      </dsp:txXfrm>
    </dsp:sp>
    <dsp:sp modelId="{A8D5B4F7-321D-4407-A6B4-FC3EB812E30A}">
      <dsp:nvSpPr>
        <dsp:cNvPr id="0" name=""/>
        <dsp:cNvSpPr/>
      </dsp:nvSpPr>
      <dsp:spPr>
        <a:xfrm>
          <a:off x="2844468" y="3291840"/>
          <a:ext cx="2532684" cy="77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Action Item</a:t>
          </a:r>
        </a:p>
      </dsp:txBody>
      <dsp:txXfrm>
        <a:off x="2844468" y="3291840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15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musicalassumptions.blogspot.com/2012/05/four-ages-of-woman-or-my-life-as-seri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Creating Effective AIMs and Action Plans</a:t>
            </a:r>
            <a:endParaRPr b="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C35EDB08-5C73-1F46-B095-1C1B90FE8A3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C4902-7025-46E4-BCA4-8305C9E9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AIMs to the Next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F4A80-D0E0-4D71-A640-134813526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72A149-3F01-44C9-8409-3EAE5E73D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78992"/>
              </p:ext>
            </p:extLst>
          </p:nvPr>
        </p:nvGraphicFramePr>
        <p:xfrm>
          <a:off x="972152" y="2503949"/>
          <a:ext cx="754319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47">
                  <a:extLst>
                    <a:ext uri="{9D8B030D-6E8A-4147-A177-3AD203B41FA5}">
                      <a16:colId xmlns:a16="http://schemas.microsoft.com/office/drawing/2014/main" val="1376769642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2930322089"/>
                    </a:ext>
                  </a:extLst>
                </a:gridCol>
                <a:gridCol w="1992430">
                  <a:extLst>
                    <a:ext uri="{9D8B030D-6E8A-4147-A177-3AD203B41FA5}">
                      <a16:colId xmlns:a16="http://schemas.microsoft.com/office/drawing/2014/main" val="2530479371"/>
                    </a:ext>
                  </a:extLst>
                </a:gridCol>
                <a:gridCol w="1796916">
                  <a:extLst>
                    <a:ext uri="{9D8B030D-6E8A-4147-A177-3AD203B41FA5}">
                      <a16:colId xmlns:a16="http://schemas.microsoft.com/office/drawing/2014/main" val="2388815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will it be measured?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Maintenance of Accreditation OR </a:t>
                      </a:r>
                    </a:p>
                    <a:p>
                      <a:pPr algn="ctr"/>
                      <a:r>
                        <a:rPr lang="en-US" dirty="0"/>
                        <a:t>Stretch Goal?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of resource need </a:t>
                      </a:r>
                    </a:p>
                    <a:p>
                      <a:pPr algn="ctr"/>
                      <a:r>
                        <a:rPr lang="en-US" sz="1200" b="0" dirty="0"/>
                        <a:t>(high, moderate, low)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2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Graduate residents who become community-based internists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Track the number of graduates who become community-based internists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Maintenance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46785"/>
                  </a:ext>
                </a:extLst>
              </a:tr>
            </a:tbl>
          </a:graphicData>
        </a:graphic>
      </p:graphicFrame>
      <p:sp>
        <p:nvSpPr>
          <p:cNvPr id="7" name="Google Shape;77;p12">
            <a:extLst>
              <a:ext uri="{FF2B5EF4-FFF2-40B4-BE49-F238E27FC236}">
                <a16:creationId xmlns:a16="http://schemas.microsoft.com/office/drawing/2014/main" id="{0DA85CAD-6BD9-1A44-AA3F-B7EDA51BE9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16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AIM statements in day-to-day operations of the residency program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Agendas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Reports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Walls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Residency Work Rooms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Website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Recruitment Material</a:t>
            </a: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How to Use AIMs Day-to-Day</a:t>
            </a:r>
            <a:endParaRPr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B95979DB-3112-824C-8882-71B88832752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9E7B0-ECE4-46BD-B88D-A9C2FCCC39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D306EA-9B99-4495-9F40-3FBE7BA22C5B}"/>
              </a:ext>
            </a:extLst>
          </p:cNvPr>
          <p:cNvGrpSpPr/>
          <p:nvPr/>
        </p:nvGrpSpPr>
        <p:grpSpPr>
          <a:xfrm>
            <a:off x="0" y="2575069"/>
            <a:ext cx="9144000" cy="3683723"/>
            <a:chOff x="0" y="2575069"/>
            <a:chExt cx="9144000" cy="36837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3B3CAD-E3FC-494B-9432-A13D9B09D3AC}"/>
                </a:ext>
              </a:extLst>
            </p:cNvPr>
            <p:cNvGrpSpPr/>
            <p:nvPr/>
          </p:nvGrpSpPr>
          <p:grpSpPr>
            <a:xfrm>
              <a:off x="0" y="3180421"/>
              <a:ext cx="3600101" cy="3056679"/>
              <a:chOff x="-18661" y="3828214"/>
              <a:chExt cx="4798885" cy="3056678"/>
            </a:xfrm>
          </p:grpSpPr>
          <p:sp>
            <p:nvSpPr>
              <p:cNvPr id="24" name="Freeform 1">
                <a:extLst>
                  <a:ext uri="{FF2B5EF4-FFF2-40B4-BE49-F238E27FC236}">
                    <a16:creationId xmlns:a16="http://schemas.microsoft.com/office/drawing/2014/main" id="{D9364C57-60C0-4C42-993F-4D7EBF16C7B8}"/>
                  </a:ext>
                </a:extLst>
              </p:cNvPr>
              <p:cNvSpPr/>
              <p:nvPr/>
            </p:nvSpPr>
            <p:spPr>
              <a:xfrm>
                <a:off x="-18661" y="3950694"/>
                <a:ext cx="4798885" cy="2916637"/>
              </a:xfrm>
              <a:custGeom>
                <a:avLst/>
                <a:gdLst>
                  <a:gd name="connsiteX0" fmla="*/ 342180 w 5122404"/>
                  <a:gd name="connsiteY0" fmla="*/ 227244 h 3221547"/>
                  <a:gd name="connsiteX1" fmla="*/ 1797756 w 5122404"/>
                  <a:gd name="connsiteY1" fmla="*/ 171260 h 3221547"/>
                  <a:gd name="connsiteX2" fmla="*/ 2544204 w 5122404"/>
                  <a:gd name="connsiteY2" fmla="*/ 264567 h 3221547"/>
                  <a:gd name="connsiteX3" fmla="*/ 4727568 w 5122404"/>
                  <a:gd name="connsiteY3" fmla="*/ 96616 h 3221547"/>
                  <a:gd name="connsiteX4" fmla="*/ 5119453 w 5122404"/>
                  <a:gd name="connsiteY4" fmla="*/ 507163 h 3221547"/>
                  <a:gd name="connsiteX5" fmla="*/ 4690245 w 5122404"/>
                  <a:gd name="connsiteY5" fmla="*/ 1234950 h 3221547"/>
                  <a:gd name="connsiteX6" fmla="*/ 4596939 w 5122404"/>
                  <a:gd name="connsiteY6" fmla="*/ 1720142 h 3221547"/>
                  <a:gd name="connsiteX7" fmla="*/ 4466311 w 5122404"/>
                  <a:gd name="connsiteY7" fmla="*/ 1925416 h 3221547"/>
                  <a:gd name="connsiteX8" fmla="*/ 4167731 w 5122404"/>
                  <a:gd name="connsiteY8" fmla="*/ 2298640 h 3221547"/>
                  <a:gd name="connsiteX9" fmla="*/ 4037102 w 5122404"/>
                  <a:gd name="connsiteY9" fmla="*/ 2802493 h 3221547"/>
                  <a:gd name="connsiteX10" fmla="*/ 3962458 w 5122404"/>
                  <a:gd name="connsiteY10" fmla="*/ 3007767 h 3221547"/>
                  <a:gd name="connsiteX11" fmla="*/ 323519 w 5122404"/>
                  <a:gd name="connsiteY11" fmla="*/ 3007767 h 3221547"/>
                  <a:gd name="connsiteX12" fmla="*/ 342180 w 5122404"/>
                  <a:gd name="connsiteY12" fmla="*/ 227244 h 3221547"/>
                  <a:gd name="connsiteX0" fmla="*/ 342180 w 5122404"/>
                  <a:gd name="connsiteY0" fmla="*/ 136114 h 3130417"/>
                  <a:gd name="connsiteX1" fmla="*/ 1797756 w 5122404"/>
                  <a:gd name="connsiteY1" fmla="*/ 80130 h 3130417"/>
                  <a:gd name="connsiteX2" fmla="*/ 2544204 w 5122404"/>
                  <a:gd name="connsiteY2" fmla="*/ 173437 h 3130417"/>
                  <a:gd name="connsiteX3" fmla="*/ 4727568 w 5122404"/>
                  <a:gd name="connsiteY3" fmla="*/ 5486 h 3130417"/>
                  <a:gd name="connsiteX4" fmla="*/ 5119453 w 5122404"/>
                  <a:gd name="connsiteY4" fmla="*/ 416033 h 3130417"/>
                  <a:gd name="connsiteX5" fmla="*/ 4690245 w 5122404"/>
                  <a:gd name="connsiteY5" fmla="*/ 1143820 h 3130417"/>
                  <a:gd name="connsiteX6" fmla="*/ 4596939 w 5122404"/>
                  <a:gd name="connsiteY6" fmla="*/ 1629012 h 3130417"/>
                  <a:gd name="connsiteX7" fmla="*/ 4466311 w 5122404"/>
                  <a:gd name="connsiteY7" fmla="*/ 1834286 h 3130417"/>
                  <a:gd name="connsiteX8" fmla="*/ 4167731 w 5122404"/>
                  <a:gd name="connsiteY8" fmla="*/ 2207510 h 3130417"/>
                  <a:gd name="connsiteX9" fmla="*/ 4037102 w 5122404"/>
                  <a:gd name="connsiteY9" fmla="*/ 2711363 h 3130417"/>
                  <a:gd name="connsiteX10" fmla="*/ 3962458 w 5122404"/>
                  <a:gd name="connsiteY10" fmla="*/ 2916637 h 3130417"/>
                  <a:gd name="connsiteX11" fmla="*/ 323519 w 5122404"/>
                  <a:gd name="connsiteY11" fmla="*/ 2916637 h 3130417"/>
                  <a:gd name="connsiteX12" fmla="*/ 342180 w 5122404"/>
                  <a:gd name="connsiteY12" fmla="*/ 136114 h 3130417"/>
                  <a:gd name="connsiteX0" fmla="*/ 18661 w 4798885"/>
                  <a:gd name="connsiteY0" fmla="*/ 136114 h 3130417"/>
                  <a:gd name="connsiteX1" fmla="*/ 1474237 w 4798885"/>
                  <a:gd name="connsiteY1" fmla="*/ 80130 h 3130417"/>
                  <a:gd name="connsiteX2" fmla="*/ 2220685 w 4798885"/>
                  <a:gd name="connsiteY2" fmla="*/ 173437 h 3130417"/>
                  <a:gd name="connsiteX3" fmla="*/ 4404049 w 4798885"/>
                  <a:gd name="connsiteY3" fmla="*/ 5486 h 3130417"/>
                  <a:gd name="connsiteX4" fmla="*/ 4795934 w 4798885"/>
                  <a:gd name="connsiteY4" fmla="*/ 416033 h 3130417"/>
                  <a:gd name="connsiteX5" fmla="*/ 4366726 w 4798885"/>
                  <a:gd name="connsiteY5" fmla="*/ 1143820 h 3130417"/>
                  <a:gd name="connsiteX6" fmla="*/ 4273420 w 4798885"/>
                  <a:gd name="connsiteY6" fmla="*/ 1629012 h 3130417"/>
                  <a:gd name="connsiteX7" fmla="*/ 4142792 w 4798885"/>
                  <a:gd name="connsiteY7" fmla="*/ 1834286 h 3130417"/>
                  <a:gd name="connsiteX8" fmla="*/ 3844212 w 4798885"/>
                  <a:gd name="connsiteY8" fmla="*/ 2207510 h 3130417"/>
                  <a:gd name="connsiteX9" fmla="*/ 3713583 w 4798885"/>
                  <a:gd name="connsiteY9" fmla="*/ 2711363 h 3130417"/>
                  <a:gd name="connsiteX10" fmla="*/ 3638939 w 4798885"/>
                  <a:gd name="connsiteY10" fmla="*/ 2916637 h 3130417"/>
                  <a:gd name="connsiteX11" fmla="*/ 0 w 4798885"/>
                  <a:gd name="connsiteY11" fmla="*/ 2916637 h 3130417"/>
                  <a:gd name="connsiteX12" fmla="*/ 18661 w 4798885"/>
                  <a:gd name="connsiteY12" fmla="*/ 136114 h 3130417"/>
                  <a:gd name="connsiteX0" fmla="*/ 18661 w 4798885"/>
                  <a:gd name="connsiteY0" fmla="*/ 136114 h 2916637"/>
                  <a:gd name="connsiteX1" fmla="*/ 1474237 w 4798885"/>
                  <a:gd name="connsiteY1" fmla="*/ 80130 h 2916637"/>
                  <a:gd name="connsiteX2" fmla="*/ 2220685 w 4798885"/>
                  <a:gd name="connsiteY2" fmla="*/ 173437 h 2916637"/>
                  <a:gd name="connsiteX3" fmla="*/ 4404049 w 4798885"/>
                  <a:gd name="connsiteY3" fmla="*/ 5486 h 2916637"/>
                  <a:gd name="connsiteX4" fmla="*/ 4795934 w 4798885"/>
                  <a:gd name="connsiteY4" fmla="*/ 416033 h 2916637"/>
                  <a:gd name="connsiteX5" fmla="*/ 4366726 w 4798885"/>
                  <a:gd name="connsiteY5" fmla="*/ 1143820 h 2916637"/>
                  <a:gd name="connsiteX6" fmla="*/ 4273420 w 4798885"/>
                  <a:gd name="connsiteY6" fmla="*/ 1629012 h 2916637"/>
                  <a:gd name="connsiteX7" fmla="*/ 4142792 w 4798885"/>
                  <a:gd name="connsiteY7" fmla="*/ 1834286 h 2916637"/>
                  <a:gd name="connsiteX8" fmla="*/ 3844212 w 4798885"/>
                  <a:gd name="connsiteY8" fmla="*/ 2207510 h 2916637"/>
                  <a:gd name="connsiteX9" fmla="*/ 3713583 w 4798885"/>
                  <a:gd name="connsiteY9" fmla="*/ 2711363 h 2916637"/>
                  <a:gd name="connsiteX10" fmla="*/ 3638939 w 4798885"/>
                  <a:gd name="connsiteY10" fmla="*/ 2916637 h 2916637"/>
                  <a:gd name="connsiteX11" fmla="*/ 0 w 4798885"/>
                  <a:gd name="connsiteY11" fmla="*/ 2916637 h 2916637"/>
                  <a:gd name="connsiteX12" fmla="*/ 18661 w 4798885"/>
                  <a:gd name="connsiteY12" fmla="*/ 136114 h 2916637"/>
                  <a:gd name="connsiteX0" fmla="*/ 18661 w 4798885"/>
                  <a:gd name="connsiteY0" fmla="*/ 136114 h 2916637"/>
                  <a:gd name="connsiteX1" fmla="*/ 1474237 w 4798885"/>
                  <a:gd name="connsiteY1" fmla="*/ 80130 h 2916637"/>
                  <a:gd name="connsiteX2" fmla="*/ 2220685 w 4798885"/>
                  <a:gd name="connsiteY2" fmla="*/ 173437 h 2916637"/>
                  <a:gd name="connsiteX3" fmla="*/ 4404049 w 4798885"/>
                  <a:gd name="connsiteY3" fmla="*/ 5486 h 2916637"/>
                  <a:gd name="connsiteX4" fmla="*/ 4795934 w 4798885"/>
                  <a:gd name="connsiteY4" fmla="*/ 416033 h 2916637"/>
                  <a:gd name="connsiteX5" fmla="*/ 4366726 w 4798885"/>
                  <a:gd name="connsiteY5" fmla="*/ 1143820 h 2916637"/>
                  <a:gd name="connsiteX6" fmla="*/ 4273420 w 4798885"/>
                  <a:gd name="connsiteY6" fmla="*/ 1629012 h 2916637"/>
                  <a:gd name="connsiteX7" fmla="*/ 4142792 w 4798885"/>
                  <a:gd name="connsiteY7" fmla="*/ 1834286 h 2916637"/>
                  <a:gd name="connsiteX8" fmla="*/ 3844212 w 4798885"/>
                  <a:gd name="connsiteY8" fmla="*/ 2207510 h 2916637"/>
                  <a:gd name="connsiteX9" fmla="*/ 3713583 w 4798885"/>
                  <a:gd name="connsiteY9" fmla="*/ 2711363 h 2916637"/>
                  <a:gd name="connsiteX10" fmla="*/ 3638939 w 4798885"/>
                  <a:gd name="connsiteY10" fmla="*/ 2916637 h 2916637"/>
                  <a:gd name="connsiteX11" fmla="*/ 0 w 4798885"/>
                  <a:gd name="connsiteY11" fmla="*/ 2916637 h 2916637"/>
                  <a:gd name="connsiteX12" fmla="*/ 18661 w 4798885"/>
                  <a:gd name="connsiteY12" fmla="*/ 136114 h 291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8885" h="2916637">
                    <a:moveTo>
                      <a:pt x="18661" y="136114"/>
                    </a:moveTo>
                    <a:lnTo>
                      <a:pt x="1474237" y="80130"/>
                    </a:lnTo>
                    <a:cubicBezTo>
                      <a:pt x="1841241" y="86350"/>
                      <a:pt x="1732383" y="185878"/>
                      <a:pt x="2220685" y="173437"/>
                    </a:cubicBezTo>
                    <a:cubicBezTo>
                      <a:pt x="2708987" y="160996"/>
                      <a:pt x="3974841" y="-34947"/>
                      <a:pt x="4404049" y="5486"/>
                    </a:cubicBezTo>
                    <a:cubicBezTo>
                      <a:pt x="4833257" y="45919"/>
                      <a:pt x="4802154" y="226311"/>
                      <a:pt x="4795934" y="416033"/>
                    </a:cubicBezTo>
                    <a:cubicBezTo>
                      <a:pt x="4789714" y="605755"/>
                      <a:pt x="4453812" y="941657"/>
                      <a:pt x="4366726" y="1143820"/>
                    </a:cubicBezTo>
                    <a:cubicBezTo>
                      <a:pt x="4279640" y="1345983"/>
                      <a:pt x="4310742" y="1513934"/>
                      <a:pt x="4273420" y="1629012"/>
                    </a:cubicBezTo>
                    <a:cubicBezTo>
                      <a:pt x="4236098" y="1744090"/>
                      <a:pt x="4214327" y="1737870"/>
                      <a:pt x="4142792" y="1834286"/>
                    </a:cubicBezTo>
                    <a:cubicBezTo>
                      <a:pt x="4071257" y="1930702"/>
                      <a:pt x="3915747" y="2061331"/>
                      <a:pt x="3844212" y="2207510"/>
                    </a:cubicBezTo>
                    <a:cubicBezTo>
                      <a:pt x="3772677" y="2353689"/>
                      <a:pt x="3747795" y="2593175"/>
                      <a:pt x="3713583" y="2711363"/>
                    </a:cubicBezTo>
                    <a:lnTo>
                      <a:pt x="3638939" y="2916637"/>
                    </a:lnTo>
                    <a:lnTo>
                      <a:pt x="0" y="2916637"/>
                    </a:lnTo>
                    <a:lnTo>
                      <a:pt x="18661" y="13611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86ABF5BD-04D1-4199-B7A6-33E8DCA95DA1}"/>
                  </a:ext>
                </a:extLst>
              </p:cNvPr>
              <p:cNvSpPr/>
              <p:nvPr/>
            </p:nvSpPr>
            <p:spPr>
              <a:xfrm>
                <a:off x="1724682" y="4962979"/>
                <a:ext cx="1365194" cy="1921913"/>
              </a:xfrm>
              <a:custGeom>
                <a:avLst/>
                <a:gdLst>
                  <a:gd name="connsiteX0" fmla="*/ 230519 w 1344037"/>
                  <a:gd name="connsiteY0" fmla="*/ 1829199 h 1904634"/>
                  <a:gd name="connsiteX1" fmla="*/ 230519 w 1344037"/>
                  <a:gd name="connsiteY1" fmla="*/ 896870 h 1904634"/>
                  <a:gd name="connsiteX2" fmla="*/ 122943 w 1344037"/>
                  <a:gd name="connsiteY2" fmla="*/ 448634 h 1904634"/>
                  <a:gd name="connsiteX3" fmla="*/ 69155 w 1344037"/>
                  <a:gd name="connsiteY3" fmla="*/ 269340 h 1904634"/>
                  <a:gd name="connsiteX4" fmla="*/ 51225 w 1344037"/>
                  <a:gd name="connsiteY4" fmla="*/ 107976 h 1904634"/>
                  <a:gd name="connsiteX5" fmla="*/ 786331 w 1344037"/>
                  <a:gd name="connsiteY5" fmla="*/ 399 h 1904634"/>
                  <a:gd name="connsiteX6" fmla="*/ 1216637 w 1344037"/>
                  <a:gd name="connsiteY6" fmla="*/ 72117 h 1904634"/>
                  <a:gd name="connsiteX7" fmla="*/ 1342143 w 1344037"/>
                  <a:gd name="connsiteY7" fmla="*/ 90046 h 1904634"/>
                  <a:gd name="connsiteX8" fmla="*/ 1288355 w 1344037"/>
                  <a:gd name="connsiteY8" fmla="*/ 1040305 h 1904634"/>
                  <a:gd name="connsiteX9" fmla="*/ 1234567 w 1344037"/>
                  <a:gd name="connsiteY9" fmla="*/ 1649905 h 1904634"/>
                  <a:gd name="connsiteX10" fmla="*/ 1234567 w 1344037"/>
                  <a:gd name="connsiteY10" fmla="*/ 1829199 h 1904634"/>
                  <a:gd name="connsiteX11" fmla="*/ 230519 w 1344037"/>
                  <a:gd name="connsiteY11" fmla="*/ 1829199 h 1904634"/>
                  <a:gd name="connsiteX0" fmla="*/ 230519 w 1344037"/>
                  <a:gd name="connsiteY0" fmla="*/ 1829199 h 1829199"/>
                  <a:gd name="connsiteX1" fmla="*/ 230519 w 1344037"/>
                  <a:gd name="connsiteY1" fmla="*/ 896870 h 1829199"/>
                  <a:gd name="connsiteX2" fmla="*/ 122943 w 1344037"/>
                  <a:gd name="connsiteY2" fmla="*/ 448634 h 1829199"/>
                  <a:gd name="connsiteX3" fmla="*/ 69155 w 1344037"/>
                  <a:gd name="connsiteY3" fmla="*/ 269340 h 1829199"/>
                  <a:gd name="connsiteX4" fmla="*/ 51225 w 1344037"/>
                  <a:gd name="connsiteY4" fmla="*/ 107976 h 1829199"/>
                  <a:gd name="connsiteX5" fmla="*/ 786331 w 1344037"/>
                  <a:gd name="connsiteY5" fmla="*/ 399 h 1829199"/>
                  <a:gd name="connsiteX6" fmla="*/ 1216637 w 1344037"/>
                  <a:gd name="connsiteY6" fmla="*/ 72117 h 1829199"/>
                  <a:gd name="connsiteX7" fmla="*/ 1342143 w 1344037"/>
                  <a:gd name="connsiteY7" fmla="*/ 90046 h 1829199"/>
                  <a:gd name="connsiteX8" fmla="*/ 1288355 w 1344037"/>
                  <a:gd name="connsiteY8" fmla="*/ 1040305 h 1829199"/>
                  <a:gd name="connsiteX9" fmla="*/ 1234567 w 1344037"/>
                  <a:gd name="connsiteY9" fmla="*/ 1649905 h 1829199"/>
                  <a:gd name="connsiteX10" fmla="*/ 1234567 w 1344037"/>
                  <a:gd name="connsiteY10" fmla="*/ 1829199 h 1829199"/>
                  <a:gd name="connsiteX11" fmla="*/ 230519 w 1344037"/>
                  <a:gd name="connsiteY11" fmla="*/ 1829199 h 1829199"/>
                  <a:gd name="connsiteX0" fmla="*/ 211639 w 1325157"/>
                  <a:gd name="connsiteY0" fmla="*/ 1829199 h 1829199"/>
                  <a:gd name="connsiteX1" fmla="*/ 211639 w 1325157"/>
                  <a:gd name="connsiteY1" fmla="*/ 896870 h 1829199"/>
                  <a:gd name="connsiteX2" fmla="*/ 104063 w 1325157"/>
                  <a:gd name="connsiteY2" fmla="*/ 448634 h 1829199"/>
                  <a:gd name="connsiteX3" fmla="*/ 127767 w 1325157"/>
                  <a:gd name="connsiteY3" fmla="*/ 372662 h 1829199"/>
                  <a:gd name="connsiteX4" fmla="*/ 32345 w 1325157"/>
                  <a:gd name="connsiteY4" fmla="*/ 107976 h 1829199"/>
                  <a:gd name="connsiteX5" fmla="*/ 767451 w 1325157"/>
                  <a:gd name="connsiteY5" fmla="*/ 399 h 1829199"/>
                  <a:gd name="connsiteX6" fmla="*/ 1197757 w 1325157"/>
                  <a:gd name="connsiteY6" fmla="*/ 72117 h 1829199"/>
                  <a:gd name="connsiteX7" fmla="*/ 1323263 w 1325157"/>
                  <a:gd name="connsiteY7" fmla="*/ 90046 h 1829199"/>
                  <a:gd name="connsiteX8" fmla="*/ 1269475 w 1325157"/>
                  <a:gd name="connsiteY8" fmla="*/ 1040305 h 1829199"/>
                  <a:gd name="connsiteX9" fmla="*/ 1215687 w 1325157"/>
                  <a:gd name="connsiteY9" fmla="*/ 1649905 h 1829199"/>
                  <a:gd name="connsiteX10" fmla="*/ 1215687 w 1325157"/>
                  <a:gd name="connsiteY10" fmla="*/ 1829199 h 1829199"/>
                  <a:gd name="connsiteX11" fmla="*/ 211639 w 1325157"/>
                  <a:gd name="connsiteY11" fmla="*/ 1829199 h 1829199"/>
                  <a:gd name="connsiteX0" fmla="*/ 213741 w 1327259"/>
                  <a:gd name="connsiteY0" fmla="*/ 1829199 h 1829199"/>
                  <a:gd name="connsiteX1" fmla="*/ 213741 w 1327259"/>
                  <a:gd name="connsiteY1" fmla="*/ 896870 h 1829199"/>
                  <a:gd name="connsiteX2" fmla="*/ 129869 w 1327259"/>
                  <a:gd name="connsiteY2" fmla="*/ 372662 h 1829199"/>
                  <a:gd name="connsiteX3" fmla="*/ 34447 w 1327259"/>
                  <a:gd name="connsiteY3" fmla="*/ 107976 h 1829199"/>
                  <a:gd name="connsiteX4" fmla="*/ 769553 w 1327259"/>
                  <a:gd name="connsiteY4" fmla="*/ 399 h 1829199"/>
                  <a:gd name="connsiteX5" fmla="*/ 1199859 w 1327259"/>
                  <a:gd name="connsiteY5" fmla="*/ 72117 h 1829199"/>
                  <a:gd name="connsiteX6" fmla="*/ 1325365 w 1327259"/>
                  <a:gd name="connsiteY6" fmla="*/ 90046 h 1829199"/>
                  <a:gd name="connsiteX7" fmla="*/ 1271577 w 1327259"/>
                  <a:gd name="connsiteY7" fmla="*/ 1040305 h 1829199"/>
                  <a:gd name="connsiteX8" fmla="*/ 1217789 w 1327259"/>
                  <a:gd name="connsiteY8" fmla="*/ 1649905 h 1829199"/>
                  <a:gd name="connsiteX9" fmla="*/ 1217789 w 1327259"/>
                  <a:gd name="connsiteY9" fmla="*/ 1829199 h 1829199"/>
                  <a:gd name="connsiteX10" fmla="*/ 213741 w 1327259"/>
                  <a:gd name="connsiteY10" fmla="*/ 1829199 h 1829199"/>
                  <a:gd name="connsiteX0" fmla="*/ 211695 w 1325213"/>
                  <a:gd name="connsiteY0" fmla="*/ 1829199 h 1829199"/>
                  <a:gd name="connsiteX1" fmla="*/ 211695 w 1325213"/>
                  <a:gd name="connsiteY1" fmla="*/ 896870 h 1829199"/>
                  <a:gd name="connsiteX2" fmla="*/ 138155 w 1325213"/>
                  <a:gd name="connsiteY2" fmla="*/ 382994 h 1829199"/>
                  <a:gd name="connsiteX3" fmla="*/ 32401 w 1325213"/>
                  <a:gd name="connsiteY3" fmla="*/ 107976 h 1829199"/>
                  <a:gd name="connsiteX4" fmla="*/ 767507 w 1325213"/>
                  <a:gd name="connsiteY4" fmla="*/ 399 h 1829199"/>
                  <a:gd name="connsiteX5" fmla="*/ 1197813 w 1325213"/>
                  <a:gd name="connsiteY5" fmla="*/ 72117 h 1829199"/>
                  <a:gd name="connsiteX6" fmla="*/ 1323319 w 1325213"/>
                  <a:gd name="connsiteY6" fmla="*/ 90046 h 1829199"/>
                  <a:gd name="connsiteX7" fmla="*/ 1269531 w 1325213"/>
                  <a:gd name="connsiteY7" fmla="*/ 1040305 h 1829199"/>
                  <a:gd name="connsiteX8" fmla="*/ 1215743 w 1325213"/>
                  <a:gd name="connsiteY8" fmla="*/ 1649905 h 1829199"/>
                  <a:gd name="connsiteX9" fmla="*/ 1215743 w 1325213"/>
                  <a:gd name="connsiteY9" fmla="*/ 1829199 h 1829199"/>
                  <a:gd name="connsiteX10" fmla="*/ 211695 w 1325213"/>
                  <a:gd name="connsiteY10" fmla="*/ 1829199 h 1829199"/>
                  <a:gd name="connsiteX0" fmla="*/ 211695 w 1345437"/>
                  <a:gd name="connsiteY0" fmla="*/ 1853588 h 1853588"/>
                  <a:gd name="connsiteX1" fmla="*/ 211695 w 1345437"/>
                  <a:gd name="connsiteY1" fmla="*/ 921259 h 1853588"/>
                  <a:gd name="connsiteX2" fmla="*/ 138155 w 1345437"/>
                  <a:gd name="connsiteY2" fmla="*/ 407383 h 1853588"/>
                  <a:gd name="connsiteX3" fmla="*/ 32401 w 1345437"/>
                  <a:gd name="connsiteY3" fmla="*/ 132365 h 1853588"/>
                  <a:gd name="connsiteX4" fmla="*/ 767507 w 1345437"/>
                  <a:gd name="connsiteY4" fmla="*/ 24788 h 1853588"/>
                  <a:gd name="connsiteX5" fmla="*/ 1197813 w 1345437"/>
                  <a:gd name="connsiteY5" fmla="*/ 96506 h 1853588"/>
                  <a:gd name="connsiteX6" fmla="*/ 1343983 w 1345437"/>
                  <a:gd name="connsiteY6" fmla="*/ 62774 h 1853588"/>
                  <a:gd name="connsiteX7" fmla="*/ 1269531 w 1345437"/>
                  <a:gd name="connsiteY7" fmla="*/ 1064694 h 1853588"/>
                  <a:gd name="connsiteX8" fmla="*/ 1215743 w 1345437"/>
                  <a:gd name="connsiteY8" fmla="*/ 1674294 h 1853588"/>
                  <a:gd name="connsiteX9" fmla="*/ 1215743 w 1345437"/>
                  <a:gd name="connsiteY9" fmla="*/ 1853588 h 1853588"/>
                  <a:gd name="connsiteX10" fmla="*/ 211695 w 1345437"/>
                  <a:gd name="connsiteY10" fmla="*/ 1853588 h 1853588"/>
                  <a:gd name="connsiteX0" fmla="*/ 211695 w 1365194"/>
                  <a:gd name="connsiteY0" fmla="*/ 1921913 h 1921913"/>
                  <a:gd name="connsiteX1" fmla="*/ 211695 w 1365194"/>
                  <a:gd name="connsiteY1" fmla="*/ 989584 h 1921913"/>
                  <a:gd name="connsiteX2" fmla="*/ 138155 w 1365194"/>
                  <a:gd name="connsiteY2" fmla="*/ 475708 h 1921913"/>
                  <a:gd name="connsiteX3" fmla="*/ 32401 w 1365194"/>
                  <a:gd name="connsiteY3" fmla="*/ 200690 h 1921913"/>
                  <a:gd name="connsiteX4" fmla="*/ 767507 w 1365194"/>
                  <a:gd name="connsiteY4" fmla="*/ 93113 h 1921913"/>
                  <a:gd name="connsiteX5" fmla="*/ 1197813 w 1365194"/>
                  <a:gd name="connsiteY5" fmla="*/ 164831 h 1921913"/>
                  <a:gd name="connsiteX6" fmla="*/ 1343983 w 1365194"/>
                  <a:gd name="connsiteY6" fmla="*/ 131099 h 1921913"/>
                  <a:gd name="connsiteX7" fmla="*/ 1269531 w 1365194"/>
                  <a:gd name="connsiteY7" fmla="*/ 1133019 h 1921913"/>
                  <a:gd name="connsiteX8" fmla="*/ 1215743 w 1365194"/>
                  <a:gd name="connsiteY8" fmla="*/ 1742619 h 1921913"/>
                  <a:gd name="connsiteX9" fmla="*/ 1215743 w 1365194"/>
                  <a:gd name="connsiteY9" fmla="*/ 1921913 h 1921913"/>
                  <a:gd name="connsiteX10" fmla="*/ 211695 w 1365194"/>
                  <a:gd name="connsiteY10" fmla="*/ 1921913 h 192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5194" h="1921913">
                    <a:moveTo>
                      <a:pt x="211695" y="1921913"/>
                    </a:moveTo>
                    <a:cubicBezTo>
                      <a:pt x="44354" y="1766525"/>
                      <a:pt x="223952" y="1230618"/>
                      <a:pt x="211695" y="989584"/>
                    </a:cubicBezTo>
                    <a:cubicBezTo>
                      <a:pt x="199438" y="748550"/>
                      <a:pt x="168037" y="607190"/>
                      <a:pt x="138155" y="475708"/>
                    </a:cubicBezTo>
                    <a:cubicBezTo>
                      <a:pt x="108273" y="344226"/>
                      <a:pt x="-72491" y="264456"/>
                      <a:pt x="32401" y="200690"/>
                    </a:cubicBezTo>
                    <a:cubicBezTo>
                      <a:pt x="137293" y="136924"/>
                      <a:pt x="573272" y="99089"/>
                      <a:pt x="767507" y="93113"/>
                    </a:cubicBezTo>
                    <a:cubicBezTo>
                      <a:pt x="961742" y="87137"/>
                      <a:pt x="1101734" y="158500"/>
                      <a:pt x="1197813" y="164831"/>
                    </a:cubicBezTo>
                    <a:cubicBezTo>
                      <a:pt x="1293892" y="171162"/>
                      <a:pt x="1414688" y="-185249"/>
                      <a:pt x="1343983" y="131099"/>
                    </a:cubicBezTo>
                    <a:cubicBezTo>
                      <a:pt x="1273278" y="447447"/>
                      <a:pt x="1290904" y="864432"/>
                      <a:pt x="1269531" y="1133019"/>
                    </a:cubicBezTo>
                    <a:cubicBezTo>
                      <a:pt x="1248158" y="1401606"/>
                      <a:pt x="1224708" y="1611137"/>
                      <a:pt x="1215743" y="1742619"/>
                    </a:cubicBezTo>
                    <a:cubicBezTo>
                      <a:pt x="1206778" y="1874101"/>
                      <a:pt x="1386072" y="1895019"/>
                      <a:pt x="1215743" y="1921913"/>
                    </a:cubicBezTo>
                    <a:lnTo>
                      <a:pt x="211695" y="1921913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 2">
                <a:extLst>
                  <a:ext uri="{FF2B5EF4-FFF2-40B4-BE49-F238E27FC236}">
                    <a16:creationId xmlns:a16="http://schemas.microsoft.com/office/drawing/2014/main" id="{9ED59BCF-9FCD-4900-8EEB-BDF90D05D437}"/>
                  </a:ext>
                </a:extLst>
              </p:cNvPr>
              <p:cNvSpPr/>
              <p:nvPr/>
            </p:nvSpPr>
            <p:spPr>
              <a:xfrm>
                <a:off x="-13447" y="3828214"/>
                <a:ext cx="4788233" cy="2301799"/>
              </a:xfrm>
              <a:custGeom>
                <a:avLst/>
                <a:gdLst>
                  <a:gd name="connsiteX0" fmla="*/ 171175 w 4945961"/>
                  <a:gd name="connsiteY0" fmla="*/ 2200552 h 2301799"/>
                  <a:gd name="connsiteX1" fmla="*/ 1112469 w 4945961"/>
                  <a:gd name="connsiteY1" fmla="*/ 1958504 h 2301799"/>
                  <a:gd name="connsiteX2" fmla="*/ 1973081 w 4945961"/>
                  <a:gd name="connsiteY2" fmla="*/ 1676116 h 2301799"/>
                  <a:gd name="connsiteX3" fmla="*/ 1999975 w 4945961"/>
                  <a:gd name="connsiteY3" fmla="*/ 1420622 h 2301799"/>
                  <a:gd name="connsiteX4" fmla="*/ 2510963 w 4945961"/>
                  <a:gd name="connsiteY4" fmla="*/ 1326493 h 2301799"/>
                  <a:gd name="connsiteX5" fmla="*/ 3169869 w 4945961"/>
                  <a:gd name="connsiteY5" fmla="*/ 1313046 h 2301799"/>
                  <a:gd name="connsiteX6" fmla="*/ 3411916 w 4945961"/>
                  <a:gd name="connsiteY6" fmla="*/ 963422 h 2301799"/>
                  <a:gd name="connsiteX7" fmla="*/ 3936351 w 4945961"/>
                  <a:gd name="connsiteY7" fmla="*/ 842399 h 2301799"/>
                  <a:gd name="connsiteX8" fmla="*/ 4622151 w 4945961"/>
                  <a:gd name="connsiteY8" fmla="*/ 627246 h 2301799"/>
                  <a:gd name="connsiteX9" fmla="*/ 4931434 w 4945961"/>
                  <a:gd name="connsiteY9" fmla="*/ 371752 h 2301799"/>
                  <a:gd name="connsiteX10" fmla="*/ 4756622 w 4945961"/>
                  <a:gd name="connsiteY10" fmla="*/ 116257 h 2301799"/>
                  <a:gd name="connsiteX11" fmla="*/ 3586728 w 4945961"/>
                  <a:gd name="connsiteY11" fmla="*/ 116257 h 2301799"/>
                  <a:gd name="connsiteX12" fmla="*/ 2282363 w 4945961"/>
                  <a:gd name="connsiteY12" fmla="*/ 223834 h 2301799"/>
                  <a:gd name="connsiteX13" fmla="*/ 1771375 w 4945961"/>
                  <a:gd name="connsiteY13" fmla="*/ 143152 h 2301799"/>
                  <a:gd name="connsiteX14" fmla="*/ 157728 w 4945961"/>
                  <a:gd name="connsiteY14" fmla="*/ 156599 h 2301799"/>
                  <a:gd name="connsiteX15" fmla="*/ 171175 w 4945961"/>
                  <a:gd name="connsiteY15" fmla="*/ 2200552 h 2301799"/>
                  <a:gd name="connsiteX0" fmla="*/ 13447 w 4788233"/>
                  <a:gd name="connsiteY0" fmla="*/ 2200552 h 2301799"/>
                  <a:gd name="connsiteX1" fmla="*/ 954741 w 4788233"/>
                  <a:gd name="connsiteY1" fmla="*/ 1958504 h 2301799"/>
                  <a:gd name="connsiteX2" fmla="*/ 1815353 w 4788233"/>
                  <a:gd name="connsiteY2" fmla="*/ 1676116 h 2301799"/>
                  <a:gd name="connsiteX3" fmla="*/ 1842247 w 4788233"/>
                  <a:gd name="connsiteY3" fmla="*/ 1420622 h 2301799"/>
                  <a:gd name="connsiteX4" fmla="*/ 2353235 w 4788233"/>
                  <a:gd name="connsiteY4" fmla="*/ 1326493 h 2301799"/>
                  <a:gd name="connsiteX5" fmla="*/ 3012141 w 4788233"/>
                  <a:gd name="connsiteY5" fmla="*/ 1313046 h 2301799"/>
                  <a:gd name="connsiteX6" fmla="*/ 3254188 w 4788233"/>
                  <a:gd name="connsiteY6" fmla="*/ 963422 h 2301799"/>
                  <a:gd name="connsiteX7" fmla="*/ 3778623 w 4788233"/>
                  <a:gd name="connsiteY7" fmla="*/ 842399 h 2301799"/>
                  <a:gd name="connsiteX8" fmla="*/ 4464423 w 4788233"/>
                  <a:gd name="connsiteY8" fmla="*/ 627246 h 2301799"/>
                  <a:gd name="connsiteX9" fmla="*/ 4773706 w 4788233"/>
                  <a:gd name="connsiteY9" fmla="*/ 371752 h 2301799"/>
                  <a:gd name="connsiteX10" fmla="*/ 4598894 w 4788233"/>
                  <a:gd name="connsiteY10" fmla="*/ 116257 h 2301799"/>
                  <a:gd name="connsiteX11" fmla="*/ 3429000 w 4788233"/>
                  <a:gd name="connsiteY11" fmla="*/ 116257 h 2301799"/>
                  <a:gd name="connsiteX12" fmla="*/ 2124635 w 4788233"/>
                  <a:gd name="connsiteY12" fmla="*/ 223834 h 2301799"/>
                  <a:gd name="connsiteX13" fmla="*/ 1613647 w 4788233"/>
                  <a:gd name="connsiteY13" fmla="*/ 143152 h 2301799"/>
                  <a:gd name="connsiteX14" fmla="*/ 0 w 4788233"/>
                  <a:gd name="connsiteY14" fmla="*/ 156599 h 2301799"/>
                  <a:gd name="connsiteX15" fmla="*/ 13447 w 4788233"/>
                  <a:gd name="connsiteY15" fmla="*/ 2200552 h 230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88233" h="2301799">
                    <a:moveTo>
                      <a:pt x="13447" y="2200552"/>
                    </a:moveTo>
                    <a:cubicBezTo>
                      <a:pt x="172570" y="2500869"/>
                      <a:pt x="654423" y="2045910"/>
                      <a:pt x="954741" y="1958504"/>
                    </a:cubicBezTo>
                    <a:cubicBezTo>
                      <a:pt x="1255059" y="1871098"/>
                      <a:pt x="1667435" y="1765763"/>
                      <a:pt x="1815353" y="1676116"/>
                    </a:cubicBezTo>
                    <a:cubicBezTo>
                      <a:pt x="1963271" y="1586469"/>
                      <a:pt x="1752600" y="1478892"/>
                      <a:pt x="1842247" y="1420622"/>
                    </a:cubicBezTo>
                    <a:cubicBezTo>
                      <a:pt x="1931894" y="1362352"/>
                      <a:pt x="2158253" y="1344422"/>
                      <a:pt x="2353235" y="1326493"/>
                    </a:cubicBezTo>
                    <a:cubicBezTo>
                      <a:pt x="2548217" y="1308564"/>
                      <a:pt x="2861982" y="1373558"/>
                      <a:pt x="3012141" y="1313046"/>
                    </a:cubicBezTo>
                    <a:cubicBezTo>
                      <a:pt x="3162300" y="1252534"/>
                      <a:pt x="3126441" y="1041863"/>
                      <a:pt x="3254188" y="963422"/>
                    </a:cubicBezTo>
                    <a:cubicBezTo>
                      <a:pt x="3381935" y="884981"/>
                      <a:pt x="3576917" y="898428"/>
                      <a:pt x="3778623" y="842399"/>
                    </a:cubicBezTo>
                    <a:cubicBezTo>
                      <a:pt x="3980329" y="786370"/>
                      <a:pt x="4298576" y="705687"/>
                      <a:pt x="4464423" y="627246"/>
                    </a:cubicBezTo>
                    <a:cubicBezTo>
                      <a:pt x="4630270" y="548805"/>
                      <a:pt x="4751294" y="456917"/>
                      <a:pt x="4773706" y="371752"/>
                    </a:cubicBezTo>
                    <a:cubicBezTo>
                      <a:pt x="4796118" y="286587"/>
                      <a:pt x="4823012" y="158840"/>
                      <a:pt x="4598894" y="116257"/>
                    </a:cubicBezTo>
                    <a:cubicBezTo>
                      <a:pt x="4374776" y="73674"/>
                      <a:pt x="3841377" y="98327"/>
                      <a:pt x="3429000" y="116257"/>
                    </a:cubicBezTo>
                    <a:cubicBezTo>
                      <a:pt x="3016624" y="134186"/>
                      <a:pt x="2427194" y="219352"/>
                      <a:pt x="2124635" y="223834"/>
                    </a:cubicBezTo>
                    <a:cubicBezTo>
                      <a:pt x="1822076" y="228316"/>
                      <a:pt x="1967753" y="154358"/>
                      <a:pt x="1613647" y="143152"/>
                    </a:cubicBezTo>
                    <a:cubicBezTo>
                      <a:pt x="1259541" y="131946"/>
                      <a:pt x="268941" y="-181819"/>
                      <a:pt x="0" y="156599"/>
                    </a:cubicBezTo>
                    <a:cubicBezTo>
                      <a:pt x="4482" y="837917"/>
                      <a:pt x="8965" y="1519234"/>
                      <a:pt x="13447" y="22005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9B008A-841F-461B-AFF9-632E395CB964}"/>
                </a:ext>
              </a:extLst>
            </p:cNvPr>
            <p:cNvSpPr/>
            <p:nvPr/>
          </p:nvSpPr>
          <p:spPr>
            <a:xfrm>
              <a:off x="6425882" y="2620937"/>
              <a:ext cx="2718118" cy="3637855"/>
            </a:xfrm>
            <a:custGeom>
              <a:avLst/>
              <a:gdLst>
                <a:gd name="connsiteX0" fmla="*/ 1489613 w 3794935"/>
                <a:gd name="connsiteY0" fmla="*/ 3828345 h 4151660"/>
                <a:gd name="connsiteX1" fmla="*/ 1070513 w 3794935"/>
                <a:gd name="connsiteY1" fmla="*/ 3085395 h 4151660"/>
                <a:gd name="connsiteX2" fmla="*/ 765713 w 3794935"/>
                <a:gd name="connsiteY2" fmla="*/ 2628195 h 4151660"/>
                <a:gd name="connsiteX3" fmla="*/ 251363 w 3794935"/>
                <a:gd name="connsiteY3" fmla="*/ 1885245 h 4151660"/>
                <a:gd name="connsiteX4" fmla="*/ 79913 w 3794935"/>
                <a:gd name="connsiteY4" fmla="*/ 1523295 h 4151660"/>
                <a:gd name="connsiteX5" fmla="*/ 41813 w 3794935"/>
                <a:gd name="connsiteY5" fmla="*/ 1047045 h 4151660"/>
                <a:gd name="connsiteX6" fmla="*/ 670463 w 3794935"/>
                <a:gd name="connsiteY6" fmla="*/ 799395 h 4151660"/>
                <a:gd name="connsiteX7" fmla="*/ 2632613 w 3794935"/>
                <a:gd name="connsiteY7" fmla="*/ 589845 h 4151660"/>
                <a:gd name="connsiteX8" fmla="*/ 3242213 w 3794935"/>
                <a:gd name="connsiteY8" fmla="*/ 304095 h 4151660"/>
                <a:gd name="connsiteX9" fmla="*/ 3623213 w 3794935"/>
                <a:gd name="connsiteY9" fmla="*/ 265995 h 4151660"/>
                <a:gd name="connsiteX10" fmla="*/ 3623213 w 3794935"/>
                <a:gd name="connsiteY10" fmla="*/ 3866445 h 4151660"/>
                <a:gd name="connsiteX11" fmla="*/ 1489613 w 3794935"/>
                <a:gd name="connsiteY11" fmla="*/ 3828345 h 4151660"/>
                <a:gd name="connsiteX0" fmla="*/ 1489613 w 3794935"/>
                <a:gd name="connsiteY0" fmla="*/ 3828345 h 3866445"/>
                <a:gd name="connsiteX1" fmla="*/ 1070513 w 3794935"/>
                <a:gd name="connsiteY1" fmla="*/ 3085395 h 3866445"/>
                <a:gd name="connsiteX2" fmla="*/ 765713 w 3794935"/>
                <a:gd name="connsiteY2" fmla="*/ 2628195 h 3866445"/>
                <a:gd name="connsiteX3" fmla="*/ 251363 w 3794935"/>
                <a:gd name="connsiteY3" fmla="*/ 1885245 h 3866445"/>
                <a:gd name="connsiteX4" fmla="*/ 79913 w 3794935"/>
                <a:gd name="connsiteY4" fmla="*/ 1523295 h 3866445"/>
                <a:gd name="connsiteX5" fmla="*/ 41813 w 3794935"/>
                <a:gd name="connsiteY5" fmla="*/ 1047045 h 3866445"/>
                <a:gd name="connsiteX6" fmla="*/ 670463 w 3794935"/>
                <a:gd name="connsiteY6" fmla="*/ 799395 h 3866445"/>
                <a:gd name="connsiteX7" fmla="*/ 2632613 w 3794935"/>
                <a:gd name="connsiteY7" fmla="*/ 589845 h 3866445"/>
                <a:gd name="connsiteX8" fmla="*/ 3242213 w 3794935"/>
                <a:gd name="connsiteY8" fmla="*/ 304095 h 3866445"/>
                <a:gd name="connsiteX9" fmla="*/ 3623213 w 3794935"/>
                <a:gd name="connsiteY9" fmla="*/ 265995 h 3866445"/>
                <a:gd name="connsiteX10" fmla="*/ 3623213 w 3794935"/>
                <a:gd name="connsiteY10" fmla="*/ 3866445 h 3866445"/>
                <a:gd name="connsiteX11" fmla="*/ 1489613 w 3794935"/>
                <a:gd name="connsiteY11" fmla="*/ 3828345 h 3866445"/>
                <a:gd name="connsiteX0" fmla="*/ 1489613 w 3623213"/>
                <a:gd name="connsiteY0" fmla="*/ 3828345 h 3866445"/>
                <a:gd name="connsiteX1" fmla="*/ 1070513 w 3623213"/>
                <a:gd name="connsiteY1" fmla="*/ 3085395 h 3866445"/>
                <a:gd name="connsiteX2" fmla="*/ 765713 w 3623213"/>
                <a:gd name="connsiteY2" fmla="*/ 2628195 h 3866445"/>
                <a:gd name="connsiteX3" fmla="*/ 251363 w 3623213"/>
                <a:gd name="connsiteY3" fmla="*/ 1885245 h 3866445"/>
                <a:gd name="connsiteX4" fmla="*/ 79913 w 3623213"/>
                <a:gd name="connsiteY4" fmla="*/ 1523295 h 3866445"/>
                <a:gd name="connsiteX5" fmla="*/ 41813 w 3623213"/>
                <a:gd name="connsiteY5" fmla="*/ 1047045 h 3866445"/>
                <a:gd name="connsiteX6" fmla="*/ 670463 w 3623213"/>
                <a:gd name="connsiteY6" fmla="*/ 799395 h 3866445"/>
                <a:gd name="connsiteX7" fmla="*/ 2632613 w 3623213"/>
                <a:gd name="connsiteY7" fmla="*/ 589845 h 3866445"/>
                <a:gd name="connsiteX8" fmla="*/ 3242213 w 3623213"/>
                <a:gd name="connsiteY8" fmla="*/ 304095 h 3866445"/>
                <a:gd name="connsiteX9" fmla="*/ 3623213 w 3623213"/>
                <a:gd name="connsiteY9" fmla="*/ 265995 h 3866445"/>
                <a:gd name="connsiteX10" fmla="*/ 3623213 w 3623213"/>
                <a:gd name="connsiteY10" fmla="*/ 3866445 h 3866445"/>
                <a:gd name="connsiteX11" fmla="*/ 1489613 w 3623213"/>
                <a:gd name="connsiteY11" fmla="*/ 3828345 h 3866445"/>
                <a:gd name="connsiteX0" fmla="*/ 1489613 w 3623213"/>
                <a:gd name="connsiteY0" fmla="*/ 3599754 h 3637854"/>
                <a:gd name="connsiteX1" fmla="*/ 1070513 w 3623213"/>
                <a:gd name="connsiteY1" fmla="*/ 2856804 h 3637854"/>
                <a:gd name="connsiteX2" fmla="*/ 765713 w 3623213"/>
                <a:gd name="connsiteY2" fmla="*/ 2399604 h 3637854"/>
                <a:gd name="connsiteX3" fmla="*/ 251363 w 3623213"/>
                <a:gd name="connsiteY3" fmla="*/ 1656654 h 3637854"/>
                <a:gd name="connsiteX4" fmla="*/ 79913 w 3623213"/>
                <a:gd name="connsiteY4" fmla="*/ 1294704 h 3637854"/>
                <a:gd name="connsiteX5" fmla="*/ 41813 w 3623213"/>
                <a:gd name="connsiteY5" fmla="*/ 818454 h 3637854"/>
                <a:gd name="connsiteX6" fmla="*/ 670463 w 3623213"/>
                <a:gd name="connsiteY6" fmla="*/ 570804 h 3637854"/>
                <a:gd name="connsiteX7" fmla="*/ 2632613 w 3623213"/>
                <a:gd name="connsiteY7" fmla="*/ 361254 h 3637854"/>
                <a:gd name="connsiteX8" fmla="*/ 3242213 w 3623213"/>
                <a:gd name="connsiteY8" fmla="*/ 75504 h 3637854"/>
                <a:gd name="connsiteX9" fmla="*/ 3623213 w 3623213"/>
                <a:gd name="connsiteY9" fmla="*/ 37404 h 3637854"/>
                <a:gd name="connsiteX10" fmla="*/ 3623213 w 3623213"/>
                <a:gd name="connsiteY10" fmla="*/ 3637854 h 3637854"/>
                <a:gd name="connsiteX11" fmla="*/ 1489613 w 3623213"/>
                <a:gd name="connsiteY11" fmla="*/ 3599754 h 36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213" h="3637854">
                  <a:moveTo>
                    <a:pt x="1489613" y="3599754"/>
                  </a:moveTo>
                  <a:cubicBezTo>
                    <a:pt x="1064163" y="3469579"/>
                    <a:pt x="1191163" y="3056829"/>
                    <a:pt x="1070513" y="2856804"/>
                  </a:cubicBezTo>
                  <a:cubicBezTo>
                    <a:pt x="949863" y="2656779"/>
                    <a:pt x="902238" y="2599629"/>
                    <a:pt x="765713" y="2399604"/>
                  </a:cubicBezTo>
                  <a:cubicBezTo>
                    <a:pt x="629188" y="2199579"/>
                    <a:pt x="365663" y="1840804"/>
                    <a:pt x="251363" y="1656654"/>
                  </a:cubicBezTo>
                  <a:cubicBezTo>
                    <a:pt x="137063" y="1472504"/>
                    <a:pt x="114838" y="1434404"/>
                    <a:pt x="79913" y="1294704"/>
                  </a:cubicBezTo>
                  <a:cubicBezTo>
                    <a:pt x="44988" y="1155004"/>
                    <a:pt x="-56612" y="939104"/>
                    <a:pt x="41813" y="818454"/>
                  </a:cubicBezTo>
                  <a:cubicBezTo>
                    <a:pt x="140238" y="697804"/>
                    <a:pt x="238663" y="647004"/>
                    <a:pt x="670463" y="570804"/>
                  </a:cubicBezTo>
                  <a:cubicBezTo>
                    <a:pt x="1102263" y="494604"/>
                    <a:pt x="2203988" y="443804"/>
                    <a:pt x="2632613" y="361254"/>
                  </a:cubicBezTo>
                  <a:cubicBezTo>
                    <a:pt x="3061238" y="278704"/>
                    <a:pt x="3077113" y="129479"/>
                    <a:pt x="3242213" y="75504"/>
                  </a:cubicBezTo>
                  <a:cubicBezTo>
                    <a:pt x="3407313" y="21529"/>
                    <a:pt x="3388263" y="-41971"/>
                    <a:pt x="3623213" y="37404"/>
                  </a:cubicBezTo>
                  <a:lnTo>
                    <a:pt x="3623213" y="3637854"/>
                  </a:lnTo>
                  <a:lnTo>
                    <a:pt x="1489613" y="35997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8B91D45-BED3-47C9-B405-B578A21BD6ED}"/>
                </a:ext>
              </a:extLst>
            </p:cNvPr>
            <p:cNvSpPr/>
            <p:nvPr/>
          </p:nvSpPr>
          <p:spPr>
            <a:xfrm>
              <a:off x="6379150" y="2575069"/>
              <a:ext cx="2758054" cy="2458601"/>
            </a:xfrm>
            <a:custGeom>
              <a:avLst/>
              <a:gdLst>
                <a:gd name="connsiteX0" fmla="*/ 3659836 w 3747043"/>
                <a:gd name="connsiteY0" fmla="*/ 2287789 h 2532327"/>
                <a:gd name="connsiteX1" fmla="*/ 2505594 w 3747043"/>
                <a:gd name="connsiteY1" fmla="*/ 2422701 h 2532327"/>
                <a:gd name="connsiteX2" fmla="*/ 2085869 w 3747043"/>
                <a:gd name="connsiteY2" fmla="*/ 1703173 h 2532327"/>
                <a:gd name="connsiteX3" fmla="*/ 916636 w 3747043"/>
                <a:gd name="connsiteY3" fmla="*/ 1733153 h 2532327"/>
                <a:gd name="connsiteX4" fmla="*/ 616833 w 3747043"/>
                <a:gd name="connsiteY4" fmla="*/ 1553271 h 2532327"/>
                <a:gd name="connsiteX5" fmla="*/ 376991 w 3747043"/>
                <a:gd name="connsiteY5" fmla="*/ 1298439 h 2532327"/>
                <a:gd name="connsiteX6" fmla="*/ 47207 w 3747043"/>
                <a:gd name="connsiteY6" fmla="*/ 1133547 h 2532327"/>
                <a:gd name="connsiteX7" fmla="*/ 197109 w 3747043"/>
                <a:gd name="connsiteY7" fmla="*/ 758793 h 2532327"/>
                <a:gd name="connsiteX8" fmla="*/ 1816046 w 3747043"/>
                <a:gd name="connsiteY8" fmla="*/ 563920 h 2532327"/>
                <a:gd name="connsiteX9" fmla="*/ 3075220 w 3747043"/>
                <a:gd name="connsiteY9" fmla="*/ 399029 h 2532327"/>
                <a:gd name="connsiteX10" fmla="*/ 3509935 w 3747043"/>
                <a:gd name="connsiteY10" fmla="*/ 144196 h 2532327"/>
                <a:gd name="connsiteX11" fmla="*/ 3644846 w 3747043"/>
                <a:gd name="connsiteY11" fmla="*/ 174176 h 2532327"/>
                <a:gd name="connsiteX12" fmla="*/ 3659836 w 3747043"/>
                <a:gd name="connsiteY12" fmla="*/ 2287789 h 2532327"/>
                <a:gd name="connsiteX0" fmla="*/ 3659836 w 3764653"/>
                <a:gd name="connsiteY0" fmla="*/ 2220456 h 2464994"/>
                <a:gd name="connsiteX1" fmla="*/ 2505594 w 3764653"/>
                <a:gd name="connsiteY1" fmla="*/ 2355368 h 2464994"/>
                <a:gd name="connsiteX2" fmla="*/ 2085869 w 3764653"/>
                <a:gd name="connsiteY2" fmla="*/ 1635840 h 2464994"/>
                <a:gd name="connsiteX3" fmla="*/ 916636 w 3764653"/>
                <a:gd name="connsiteY3" fmla="*/ 1665820 h 2464994"/>
                <a:gd name="connsiteX4" fmla="*/ 616833 w 3764653"/>
                <a:gd name="connsiteY4" fmla="*/ 1485938 h 2464994"/>
                <a:gd name="connsiteX5" fmla="*/ 376991 w 3764653"/>
                <a:gd name="connsiteY5" fmla="*/ 1231106 h 2464994"/>
                <a:gd name="connsiteX6" fmla="*/ 47207 w 3764653"/>
                <a:gd name="connsiteY6" fmla="*/ 1066214 h 2464994"/>
                <a:gd name="connsiteX7" fmla="*/ 197109 w 3764653"/>
                <a:gd name="connsiteY7" fmla="*/ 691460 h 2464994"/>
                <a:gd name="connsiteX8" fmla="*/ 1816046 w 3764653"/>
                <a:gd name="connsiteY8" fmla="*/ 496587 h 2464994"/>
                <a:gd name="connsiteX9" fmla="*/ 3075220 w 3764653"/>
                <a:gd name="connsiteY9" fmla="*/ 331696 h 2464994"/>
                <a:gd name="connsiteX10" fmla="*/ 3644846 w 3764653"/>
                <a:gd name="connsiteY10" fmla="*/ 106843 h 2464994"/>
                <a:gd name="connsiteX11" fmla="*/ 3659836 w 3764653"/>
                <a:gd name="connsiteY11" fmla="*/ 2220456 h 2464994"/>
                <a:gd name="connsiteX0" fmla="*/ 3659836 w 3774565"/>
                <a:gd name="connsiteY0" fmla="*/ 2214063 h 2458601"/>
                <a:gd name="connsiteX1" fmla="*/ 2505594 w 3774565"/>
                <a:gd name="connsiteY1" fmla="*/ 2348975 h 2458601"/>
                <a:gd name="connsiteX2" fmla="*/ 2085869 w 3774565"/>
                <a:gd name="connsiteY2" fmla="*/ 1629447 h 2458601"/>
                <a:gd name="connsiteX3" fmla="*/ 916636 w 3774565"/>
                <a:gd name="connsiteY3" fmla="*/ 1659427 h 2458601"/>
                <a:gd name="connsiteX4" fmla="*/ 616833 w 3774565"/>
                <a:gd name="connsiteY4" fmla="*/ 1479545 h 2458601"/>
                <a:gd name="connsiteX5" fmla="*/ 376991 w 3774565"/>
                <a:gd name="connsiteY5" fmla="*/ 1224713 h 2458601"/>
                <a:gd name="connsiteX6" fmla="*/ 47207 w 3774565"/>
                <a:gd name="connsiteY6" fmla="*/ 1059821 h 2458601"/>
                <a:gd name="connsiteX7" fmla="*/ 197109 w 3774565"/>
                <a:gd name="connsiteY7" fmla="*/ 685067 h 2458601"/>
                <a:gd name="connsiteX8" fmla="*/ 1816046 w 3774565"/>
                <a:gd name="connsiteY8" fmla="*/ 490194 h 2458601"/>
                <a:gd name="connsiteX9" fmla="*/ 2880348 w 3774565"/>
                <a:gd name="connsiteY9" fmla="*/ 355284 h 2458601"/>
                <a:gd name="connsiteX10" fmla="*/ 3644846 w 3774565"/>
                <a:gd name="connsiteY10" fmla="*/ 100450 h 2458601"/>
                <a:gd name="connsiteX11" fmla="*/ 3659836 w 3774565"/>
                <a:gd name="connsiteY11" fmla="*/ 2214063 h 2458601"/>
                <a:gd name="connsiteX0" fmla="*/ 3676448 w 3791177"/>
                <a:gd name="connsiteY0" fmla="*/ 2214063 h 2458601"/>
                <a:gd name="connsiteX1" fmla="*/ 2522206 w 3791177"/>
                <a:gd name="connsiteY1" fmla="*/ 2348975 h 2458601"/>
                <a:gd name="connsiteX2" fmla="*/ 2102481 w 3791177"/>
                <a:gd name="connsiteY2" fmla="*/ 1629447 h 2458601"/>
                <a:gd name="connsiteX3" fmla="*/ 933248 w 3791177"/>
                <a:gd name="connsiteY3" fmla="*/ 1659427 h 2458601"/>
                <a:gd name="connsiteX4" fmla="*/ 633445 w 3791177"/>
                <a:gd name="connsiteY4" fmla="*/ 1479545 h 2458601"/>
                <a:gd name="connsiteX5" fmla="*/ 393603 w 3791177"/>
                <a:gd name="connsiteY5" fmla="*/ 1224713 h 2458601"/>
                <a:gd name="connsiteX6" fmla="*/ 63819 w 3791177"/>
                <a:gd name="connsiteY6" fmla="*/ 1059821 h 2458601"/>
                <a:gd name="connsiteX7" fmla="*/ 183741 w 3791177"/>
                <a:gd name="connsiteY7" fmla="*/ 670076 h 2458601"/>
                <a:gd name="connsiteX8" fmla="*/ 1832658 w 3791177"/>
                <a:gd name="connsiteY8" fmla="*/ 490194 h 2458601"/>
                <a:gd name="connsiteX9" fmla="*/ 2896960 w 3791177"/>
                <a:gd name="connsiteY9" fmla="*/ 355284 h 2458601"/>
                <a:gd name="connsiteX10" fmla="*/ 3661458 w 3791177"/>
                <a:gd name="connsiteY10" fmla="*/ 100450 h 2458601"/>
                <a:gd name="connsiteX11" fmla="*/ 3676448 w 3791177"/>
                <a:gd name="connsiteY11" fmla="*/ 2214063 h 2458601"/>
                <a:gd name="connsiteX0" fmla="*/ 3676448 w 3676448"/>
                <a:gd name="connsiteY0" fmla="*/ 2214063 h 2458601"/>
                <a:gd name="connsiteX1" fmla="*/ 2522206 w 3676448"/>
                <a:gd name="connsiteY1" fmla="*/ 2348975 h 2458601"/>
                <a:gd name="connsiteX2" fmla="*/ 2102481 w 3676448"/>
                <a:gd name="connsiteY2" fmla="*/ 1629447 h 2458601"/>
                <a:gd name="connsiteX3" fmla="*/ 933248 w 3676448"/>
                <a:gd name="connsiteY3" fmla="*/ 1659427 h 2458601"/>
                <a:gd name="connsiteX4" fmla="*/ 633445 w 3676448"/>
                <a:gd name="connsiteY4" fmla="*/ 1479545 h 2458601"/>
                <a:gd name="connsiteX5" fmla="*/ 393603 w 3676448"/>
                <a:gd name="connsiteY5" fmla="*/ 1224713 h 2458601"/>
                <a:gd name="connsiteX6" fmla="*/ 63819 w 3676448"/>
                <a:gd name="connsiteY6" fmla="*/ 1059821 h 2458601"/>
                <a:gd name="connsiteX7" fmla="*/ 183741 w 3676448"/>
                <a:gd name="connsiteY7" fmla="*/ 670076 h 2458601"/>
                <a:gd name="connsiteX8" fmla="*/ 1832658 w 3676448"/>
                <a:gd name="connsiteY8" fmla="*/ 490194 h 2458601"/>
                <a:gd name="connsiteX9" fmla="*/ 2896960 w 3676448"/>
                <a:gd name="connsiteY9" fmla="*/ 355284 h 2458601"/>
                <a:gd name="connsiteX10" fmla="*/ 3661458 w 3676448"/>
                <a:gd name="connsiteY10" fmla="*/ 100450 h 2458601"/>
                <a:gd name="connsiteX11" fmla="*/ 3676448 w 3676448"/>
                <a:gd name="connsiteY11" fmla="*/ 2214063 h 24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76448" h="2458601">
                  <a:moveTo>
                    <a:pt x="3676448" y="2214063"/>
                  </a:moveTo>
                  <a:cubicBezTo>
                    <a:pt x="3486573" y="2588817"/>
                    <a:pt x="2784534" y="2446411"/>
                    <a:pt x="2522206" y="2348975"/>
                  </a:cubicBezTo>
                  <a:cubicBezTo>
                    <a:pt x="2259878" y="2251539"/>
                    <a:pt x="2367307" y="1744372"/>
                    <a:pt x="2102481" y="1629447"/>
                  </a:cubicBezTo>
                  <a:cubicBezTo>
                    <a:pt x="1837655" y="1514522"/>
                    <a:pt x="1178087" y="1684411"/>
                    <a:pt x="933248" y="1659427"/>
                  </a:cubicBezTo>
                  <a:cubicBezTo>
                    <a:pt x="688409" y="1634443"/>
                    <a:pt x="723386" y="1551997"/>
                    <a:pt x="633445" y="1479545"/>
                  </a:cubicBezTo>
                  <a:cubicBezTo>
                    <a:pt x="543504" y="1407093"/>
                    <a:pt x="488541" y="1294667"/>
                    <a:pt x="393603" y="1224713"/>
                  </a:cubicBezTo>
                  <a:cubicBezTo>
                    <a:pt x="298665" y="1154759"/>
                    <a:pt x="98796" y="1152260"/>
                    <a:pt x="63819" y="1059821"/>
                  </a:cubicBezTo>
                  <a:cubicBezTo>
                    <a:pt x="28842" y="967382"/>
                    <a:pt x="-111065" y="765014"/>
                    <a:pt x="183741" y="670076"/>
                  </a:cubicBezTo>
                  <a:cubicBezTo>
                    <a:pt x="478547" y="575138"/>
                    <a:pt x="1380455" y="542659"/>
                    <a:pt x="1832658" y="490194"/>
                  </a:cubicBezTo>
                  <a:cubicBezTo>
                    <a:pt x="2284861" y="437729"/>
                    <a:pt x="2592160" y="420241"/>
                    <a:pt x="2896960" y="355284"/>
                  </a:cubicBezTo>
                  <a:cubicBezTo>
                    <a:pt x="3201760" y="290327"/>
                    <a:pt x="3531543" y="-209346"/>
                    <a:pt x="3661458" y="100450"/>
                  </a:cubicBezTo>
                  <a:lnTo>
                    <a:pt x="3676448" y="22140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62931B-99A2-4E8C-B8F9-8E9E91B216A6}"/>
                </a:ext>
              </a:extLst>
            </p:cNvPr>
            <p:cNvGrpSpPr/>
            <p:nvPr/>
          </p:nvGrpSpPr>
          <p:grpSpPr>
            <a:xfrm>
              <a:off x="2175164" y="3503139"/>
              <a:ext cx="5343493" cy="1392868"/>
              <a:chOff x="4423568" y="3427413"/>
              <a:chExt cx="3130551" cy="463550"/>
            </a:xfrm>
          </p:grpSpPr>
          <p:sp>
            <p:nvSpPr>
              <p:cNvPr id="10" name="Freeform 161">
                <a:extLst>
                  <a:ext uri="{FF2B5EF4-FFF2-40B4-BE49-F238E27FC236}">
                    <a16:creationId xmlns:a16="http://schemas.microsoft.com/office/drawing/2014/main" id="{BBEDB598-75B8-4844-AEF8-DD21B155F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568" y="3595688"/>
                <a:ext cx="3119438" cy="2413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3"/>
                  </a:cxn>
                  <a:cxn ang="0">
                    <a:pos x="56" y="10"/>
                  </a:cxn>
                  <a:cxn ang="0">
                    <a:pos x="100" y="19"/>
                  </a:cxn>
                  <a:cxn ang="0">
                    <a:pos x="153" y="30"/>
                  </a:cxn>
                  <a:cxn ang="0">
                    <a:pos x="207" y="41"/>
                  </a:cxn>
                  <a:cxn ang="0">
                    <a:pos x="259" y="51"/>
                  </a:cxn>
                  <a:cxn ang="0">
                    <a:pos x="302" y="59"/>
                  </a:cxn>
                  <a:cxn ang="0">
                    <a:pos x="337" y="65"/>
                  </a:cxn>
                  <a:cxn ang="0">
                    <a:pos x="387" y="73"/>
                  </a:cxn>
                  <a:cxn ang="0">
                    <a:pos x="456" y="85"/>
                  </a:cxn>
                  <a:cxn ang="0">
                    <a:pos x="542" y="99"/>
                  </a:cxn>
                  <a:cxn ang="0">
                    <a:pos x="676" y="119"/>
                  </a:cxn>
                  <a:cxn ang="0">
                    <a:pos x="759" y="128"/>
                  </a:cxn>
                  <a:cxn ang="0">
                    <a:pos x="881" y="132"/>
                  </a:cxn>
                  <a:cxn ang="0">
                    <a:pos x="1050" y="120"/>
                  </a:cxn>
                  <a:cxn ang="0">
                    <a:pos x="1210" y="100"/>
                  </a:cxn>
                  <a:cxn ang="0">
                    <a:pos x="1264" y="94"/>
                  </a:cxn>
                  <a:cxn ang="0">
                    <a:pos x="1369" y="85"/>
                  </a:cxn>
                  <a:cxn ang="0">
                    <a:pos x="1470" y="81"/>
                  </a:cxn>
                  <a:cxn ang="0">
                    <a:pos x="1558" y="79"/>
                  </a:cxn>
                  <a:cxn ang="0">
                    <a:pos x="1618" y="78"/>
                  </a:cxn>
                  <a:cxn ang="0">
                    <a:pos x="1674" y="68"/>
                  </a:cxn>
                  <a:cxn ang="0">
                    <a:pos x="1736" y="52"/>
                  </a:cxn>
                  <a:cxn ang="0">
                    <a:pos x="1834" y="26"/>
                  </a:cxn>
                  <a:cxn ang="0">
                    <a:pos x="1897" y="13"/>
                  </a:cxn>
                  <a:cxn ang="0">
                    <a:pos x="1954" y="7"/>
                  </a:cxn>
                  <a:cxn ang="0">
                    <a:pos x="1963" y="11"/>
                  </a:cxn>
                  <a:cxn ang="0">
                    <a:pos x="1964" y="21"/>
                  </a:cxn>
                  <a:cxn ang="0">
                    <a:pos x="1959" y="26"/>
                  </a:cxn>
                  <a:cxn ang="0">
                    <a:pos x="1929" y="29"/>
                  </a:cxn>
                  <a:cxn ang="0">
                    <a:pos x="1870" y="39"/>
                  </a:cxn>
                  <a:cxn ang="0">
                    <a:pos x="1806" y="54"/>
                  </a:cxn>
                  <a:cxn ang="0">
                    <a:pos x="1734" y="75"/>
                  </a:cxn>
                  <a:cxn ang="0">
                    <a:pos x="1658" y="93"/>
                  </a:cxn>
                  <a:cxn ang="0">
                    <a:pos x="1593" y="100"/>
                  </a:cxn>
                  <a:cxn ang="0">
                    <a:pos x="1517" y="101"/>
                  </a:cxn>
                  <a:cxn ang="0">
                    <a:pos x="1422" y="104"/>
                  </a:cxn>
                  <a:cxn ang="0">
                    <a:pos x="1266" y="114"/>
                  </a:cxn>
                  <a:cxn ang="0">
                    <a:pos x="1213" y="121"/>
                  </a:cxn>
                  <a:cxn ang="0">
                    <a:pos x="1076" y="138"/>
                  </a:cxn>
                  <a:cxn ang="0">
                    <a:pos x="929" y="150"/>
                  </a:cxn>
                  <a:cxn ang="0">
                    <a:pos x="795" y="151"/>
                  </a:cxn>
                  <a:cxn ang="0">
                    <a:pos x="718" y="145"/>
                  </a:cxn>
                  <a:cxn ang="0">
                    <a:pos x="630" y="134"/>
                  </a:cxn>
                  <a:cxn ang="0">
                    <a:pos x="494" y="113"/>
                  </a:cxn>
                  <a:cxn ang="0">
                    <a:pos x="414" y="99"/>
                  </a:cxn>
                  <a:cxn ang="0">
                    <a:pos x="357" y="89"/>
                  </a:cxn>
                  <a:cxn ang="0">
                    <a:pos x="298" y="80"/>
                  </a:cxn>
                  <a:cxn ang="0">
                    <a:pos x="251" y="72"/>
                  </a:cxn>
                  <a:cxn ang="0">
                    <a:pos x="166" y="54"/>
                  </a:cxn>
                  <a:cxn ang="0">
                    <a:pos x="84" y="37"/>
                  </a:cxn>
                  <a:cxn ang="0">
                    <a:pos x="40" y="27"/>
                  </a:cxn>
                  <a:cxn ang="0">
                    <a:pos x="13" y="21"/>
                  </a:cxn>
                  <a:cxn ang="0">
                    <a:pos x="5" y="19"/>
                  </a:cxn>
                  <a:cxn ang="0">
                    <a:pos x="1" y="14"/>
                  </a:cxn>
                  <a:cxn ang="0">
                    <a:pos x="0" y="8"/>
                  </a:cxn>
                  <a:cxn ang="0">
                    <a:pos x="6" y="1"/>
                  </a:cxn>
                </a:cxnLst>
                <a:rect l="0" t="0" r="r" b="b"/>
                <a:pathLst>
                  <a:path w="1965" h="152">
                    <a:moveTo>
                      <a:pt x="10" y="0"/>
                    </a:moveTo>
                    <a:lnTo>
                      <a:pt x="13" y="0"/>
                    </a:lnTo>
                    <a:lnTo>
                      <a:pt x="16" y="1"/>
                    </a:lnTo>
                    <a:lnTo>
                      <a:pt x="25" y="3"/>
                    </a:lnTo>
                    <a:lnTo>
                      <a:pt x="38" y="6"/>
                    </a:lnTo>
                    <a:lnTo>
                      <a:pt x="56" y="10"/>
                    </a:lnTo>
                    <a:lnTo>
                      <a:pt x="77" y="14"/>
                    </a:lnTo>
                    <a:lnTo>
                      <a:pt x="100" y="19"/>
                    </a:lnTo>
                    <a:lnTo>
                      <a:pt x="126" y="24"/>
                    </a:lnTo>
                    <a:lnTo>
                      <a:pt x="153" y="30"/>
                    </a:lnTo>
                    <a:lnTo>
                      <a:pt x="180" y="35"/>
                    </a:lnTo>
                    <a:lnTo>
                      <a:pt x="207" y="41"/>
                    </a:lnTo>
                    <a:lnTo>
                      <a:pt x="234" y="46"/>
                    </a:lnTo>
                    <a:lnTo>
                      <a:pt x="259" y="51"/>
                    </a:lnTo>
                    <a:lnTo>
                      <a:pt x="282" y="55"/>
                    </a:lnTo>
                    <a:lnTo>
                      <a:pt x="302" y="59"/>
                    </a:lnTo>
                    <a:lnTo>
                      <a:pt x="319" y="62"/>
                    </a:lnTo>
                    <a:lnTo>
                      <a:pt x="337" y="65"/>
                    </a:lnTo>
                    <a:lnTo>
                      <a:pt x="360" y="69"/>
                    </a:lnTo>
                    <a:lnTo>
                      <a:pt x="387" y="73"/>
                    </a:lnTo>
                    <a:lnTo>
                      <a:pt x="418" y="79"/>
                    </a:lnTo>
                    <a:lnTo>
                      <a:pt x="456" y="85"/>
                    </a:lnTo>
                    <a:lnTo>
                      <a:pt x="498" y="92"/>
                    </a:lnTo>
                    <a:lnTo>
                      <a:pt x="542" y="99"/>
                    </a:lnTo>
                    <a:lnTo>
                      <a:pt x="632" y="113"/>
                    </a:lnTo>
                    <a:lnTo>
                      <a:pt x="676" y="119"/>
                    </a:lnTo>
                    <a:lnTo>
                      <a:pt x="719" y="124"/>
                    </a:lnTo>
                    <a:lnTo>
                      <a:pt x="759" y="128"/>
                    </a:lnTo>
                    <a:lnTo>
                      <a:pt x="796" y="131"/>
                    </a:lnTo>
                    <a:lnTo>
                      <a:pt x="881" y="132"/>
                    </a:lnTo>
                    <a:lnTo>
                      <a:pt x="966" y="128"/>
                    </a:lnTo>
                    <a:lnTo>
                      <a:pt x="1050" y="120"/>
                    </a:lnTo>
                    <a:lnTo>
                      <a:pt x="1131" y="111"/>
                    </a:lnTo>
                    <a:lnTo>
                      <a:pt x="1210" y="100"/>
                    </a:lnTo>
                    <a:lnTo>
                      <a:pt x="1213" y="100"/>
                    </a:lnTo>
                    <a:lnTo>
                      <a:pt x="1264" y="94"/>
                    </a:lnTo>
                    <a:lnTo>
                      <a:pt x="1316" y="89"/>
                    </a:lnTo>
                    <a:lnTo>
                      <a:pt x="1369" y="85"/>
                    </a:lnTo>
                    <a:lnTo>
                      <a:pt x="1421" y="83"/>
                    </a:lnTo>
                    <a:lnTo>
                      <a:pt x="1470" y="81"/>
                    </a:lnTo>
                    <a:lnTo>
                      <a:pt x="1516" y="80"/>
                    </a:lnTo>
                    <a:lnTo>
                      <a:pt x="1558" y="79"/>
                    </a:lnTo>
                    <a:lnTo>
                      <a:pt x="1593" y="79"/>
                    </a:lnTo>
                    <a:lnTo>
                      <a:pt x="1618" y="78"/>
                    </a:lnTo>
                    <a:lnTo>
                      <a:pt x="1645" y="74"/>
                    </a:lnTo>
                    <a:lnTo>
                      <a:pt x="1674" y="68"/>
                    </a:lnTo>
                    <a:lnTo>
                      <a:pt x="1705" y="61"/>
                    </a:lnTo>
                    <a:lnTo>
                      <a:pt x="1736" y="52"/>
                    </a:lnTo>
                    <a:lnTo>
                      <a:pt x="1768" y="44"/>
                    </a:lnTo>
                    <a:lnTo>
                      <a:pt x="1834" y="26"/>
                    </a:lnTo>
                    <a:lnTo>
                      <a:pt x="1866" y="19"/>
                    </a:lnTo>
                    <a:lnTo>
                      <a:pt x="1897" y="13"/>
                    </a:lnTo>
                    <a:lnTo>
                      <a:pt x="1927" y="8"/>
                    </a:lnTo>
                    <a:lnTo>
                      <a:pt x="1954" y="7"/>
                    </a:lnTo>
                    <a:lnTo>
                      <a:pt x="1957" y="7"/>
                    </a:lnTo>
                    <a:lnTo>
                      <a:pt x="1963" y="11"/>
                    </a:lnTo>
                    <a:lnTo>
                      <a:pt x="1965" y="17"/>
                    </a:lnTo>
                    <a:lnTo>
                      <a:pt x="1964" y="21"/>
                    </a:lnTo>
                    <a:lnTo>
                      <a:pt x="1962" y="24"/>
                    </a:lnTo>
                    <a:lnTo>
                      <a:pt x="1959" y="26"/>
                    </a:lnTo>
                    <a:lnTo>
                      <a:pt x="1955" y="27"/>
                    </a:lnTo>
                    <a:lnTo>
                      <a:pt x="1929" y="29"/>
                    </a:lnTo>
                    <a:lnTo>
                      <a:pt x="1900" y="33"/>
                    </a:lnTo>
                    <a:lnTo>
                      <a:pt x="1870" y="39"/>
                    </a:lnTo>
                    <a:lnTo>
                      <a:pt x="1838" y="46"/>
                    </a:lnTo>
                    <a:lnTo>
                      <a:pt x="1806" y="54"/>
                    </a:lnTo>
                    <a:lnTo>
                      <a:pt x="1774" y="64"/>
                    </a:lnTo>
                    <a:lnTo>
                      <a:pt x="1734" y="75"/>
                    </a:lnTo>
                    <a:lnTo>
                      <a:pt x="1695" y="85"/>
                    </a:lnTo>
                    <a:lnTo>
                      <a:pt x="1658" y="93"/>
                    </a:lnTo>
                    <a:lnTo>
                      <a:pt x="1624" y="98"/>
                    </a:lnTo>
                    <a:lnTo>
                      <a:pt x="1593" y="100"/>
                    </a:lnTo>
                    <a:lnTo>
                      <a:pt x="1558" y="100"/>
                    </a:lnTo>
                    <a:lnTo>
                      <a:pt x="1517" y="101"/>
                    </a:lnTo>
                    <a:lnTo>
                      <a:pt x="1471" y="102"/>
                    </a:lnTo>
                    <a:lnTo>
                      <a:pt x="1422" y="104"/>
                    </a:lnTo>
                    <a:lnTo>
                      <a:pt x="1370" y="106"/>
                    </a:lnTo>
                    <a:lnTo>
                      <a:pt x="1266" y="114"/>
                    </a:lnTo>
                    <a:lnTo>
                      <a:pt x="1215" y="120"/>
                    </a:lnTo>
                    <a:lnTo>
                      <a:pt x="1213" y="121"/>
                    </a:lnTo>
                    <a:lnTo>
                      <a:pt x="1146" y="130"/>
                    </a:lnTo>
                    <a:lnTo>
                      <a:pt x="1076" y="138"/>
                    </a:lnTo>
                    <a:lnTo>
                      <a:pt x="1004" y="145"/>
                    </a:lnTo>
                    <a:lnTo>
                      <a:pt x="929" y="150"/>
                    </a:lnTo>
                    <a:lnTo>
                      <a:pt x="853" y="152"/>
                    </a:lnTo>
                    <a:lnTo>
                      <a:pt x="795" y="151"/>
                    </a:lnTo>
                    <a:lnTo>
                      <a:pt x="758" y="149"/>
                    </a:lnTo>
                    <a:lnTo>
                      <a:pt x="718" y="145"/>
                    </a:lnTo>
                    <a:lnTo>
                      <a:pt x="674" y="140"/>
                    </a:lnTo>
                    <a:lnTo>
                      <a:pt x="630" y="134"/>
                    </a:lnTo>
                    <a:lnTo>
                      <a:pt x="584" y="127"/>
                    </a:lnTo>
                    <a:lnTo>
                      <a:pt x="494" y="113"/>
                    </a:lnTo>
                    <a:lnTo>
                      <a:pt x="453" y="106"/>
                    </a:lnTo>
                    <a:lnTo>
                      <a:pt x="414" y="99"/>
                    </a:lnTo>
                    <a:lnTo>
                      <a:pt x="383" y="94"/>
                    </a:lnTo>
                    <a:lnTo>
                      <a:pt x="357" y="89"/>
                    </a:lnTo>
                    <a:lnTo>
                      <a:pt x="334" y="86"/>
                    </a:lnTo>
                    <a:lnTo>
                      <a:pt x="298" y="80"/>
                    </a:lnTo>
                    <a:lnTo>
                      <a:pt x="276" y="77"/>
                    </a:lnTo>
                    <a:lnTo>
                      <a:pt x="251" y="72"/>
                    </a:lnTo>
                    <a:lnTo>
                      <a:pt x="224" y="67"/>
                    </a:lnTo>
                    <a:lnTo>
                      <a:pt x="166" y="54"/>
                    </a:lnTo>
                    <a:lnTo>
                      <a:pt x="110" y="42"/>
                    </a:lnTo>
                    <a:lnTo>
                      <a:pt x="84" y="37"/>
                    </a:lnTo>
                    <a:lnTo>
                      <a:pt x="60" y="31"/>
                    </a:lnTo>
                    <a:lnTo>
                      <a:pt x="40" y="27"/>
                    </a:lnTo>
                    <a:lnTo>
                      <a:pt x="24" y="24"/>
                    </a:lnTo>
                    <a:lnTo>
                      <a:pt x="13" y="21"/>
                    </a:lnTo>
                    <a:lnTo>
                      <a:pt x="8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62">
                <a:extLst>
                  <a:ext uri="{FF2B5EF4-FFF2-40B4-BE49-F238E27FC236}">
                    <a16:creationId xmlns:a16="http://schemas.microsoft.com/office/drawing/2014/main" id="{747146F3-4EAA-423F-B492-798125D47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631" y="3427413"/>
                <a:ext cx="3011488" cy="2238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3"/>
                  </a:cxn>
                  <a:cxn ang="0">
                    <a:pos x="56" y="11"/>
                  </a:cxn>
                  <a:cxn ang="0">
                    <a:pos x="103" y="23"/>
                  </a:cxn>
                  <a:cxn ang="0">
                    <a:pos x="163" y="37"/>
                  </a:cxn>
                  <a:cxn ang="0">
                    <a:pos x="268" y="61"/>
                  </a:cxn>
                  <a:cxn ang="0">
                    <a:pos x="381" y="85"/>
                  </a:cxn>
                  <a:cxn ang="0">
                    <a:pos x="455" y="100"/>
                  </a:cxn>
                  <a:cxn ang="0">
                    <a:pos x="541" y="113"/>
                  </a:cxn>
                  <a:cxn ang="0">
                    <a:pos x="632" y="120"/>
                  </a:cxn>
                  <a:cxn ang="0">
                    <a:pos x="711" y="120"/>
                  </a:cxn>
                  <a:cxn ang="0">
                    <a:pos x="777" y="115"/>
                  </a:cxn>
                  <a:cxn ang="0">
                    <a:pos x="861" y="107"/>
                  </a:cxn>
                  <a:cxn ang="0">
                    <a:pos x="924" y="106"/>
                  </a:cxn>
                  <a:cxn ang="0">
                    <a:pos x="1022" y="103"/>
                  </a:cxn>
                  <a:cxn ang="0">
                    <a:pos x="1147" y="95"/>
                  </a:cxn>
                  <a:cxn ang="0">
                    <a:pos x="1250" y="85"/>
                  </a:cxn>
                  <a:cxn ang="0">
                    <a:pos x="1327" y="75"/>
                  </a:cxn>
                  <a:cxn ang="0">
                    <a:pos x="1414" y="63"/>
                  </a:cxn>
                  <a:cxn ang="0">
                    <a:pos x="1548" y="43"/>
                  </a:cxn>
                  <a:cxn ang="0">
                    <a:pos x="1629" y="32"/>
                  </a:cxn>
                  <a:cxn ang="0">
                    <a:pos x="1696" y="24"/>
                  </a:cxn>
                  <a:cxn ang="0">
                    <a:pos x="1743" y="21"/>
                  </a:cxn>
                  <a:cxn ang="0">
                    <a:pos x="1807" y="22"/>
                  </a:cxn>
                  <a:cxn ang="0">
                    <a:pos x="1855" y="23"/>
                  </a:cxn>
                  <a:cxn ang="0">
                    <a:pos x="1883" y="24"/>
                  </a:cxn>
                  <a:cxn ang="0">
                    <a:pos x="1893" y="26"/>
                  </a:cxn>
                  <a:cxn ang="0">
                    <a:pos x="1897" y="35"/>
                  </a:cxn>
                  <a:cxn ang="0">
                    <a:pos x="1894" y="41"/>
                  </a:cxn>
                  <a:cxn ang="0">
                    <a:pos x="1889" y="44"/>
                  </a:cxn>
                  <a:cxn ang="0">
                    <a:pos x="1871" y="43"/>
                  </a:cxn>
                  <a:cxn ang="0">
                    <a:pos x="1833" y="42"/>
                  </a:cxn>
                  <a:cxn ang="0">
                    <a:pos x="1776" y="41"/>
                  </a:cxn>
                  <a:cxn ang="0">
                    <a:pos x="1725" y="42"/>
                  </a:cxn>
                  <a:cxn ang="0">
                    <a:pos x="1675" y="46"/>
                  </a:cxn>
                  <a:cxn ang="0">
                    <a:pos x="1612" y="54"/>
                  </a:cxn>
                  <a:cxn ang="0">
                    <a:pos x="1539" y="65"/>
                  </a:cxn>
                  <a:cxn ang="0">
                    <a:pos x="1462" y="76"/>
                  </a:cxn>
                  <a:cxn ang="0">
                    <a:pos x="1373" y="89"/>
                  </a:cxn>
                  <a:cxn ang="0">
                    <a:pos x="1289" y="101"/>
                  </a:cxn>
                  <a:cxn ang="0">
                    <a:pos x="1218" y="109"/>
                  </a:cxn>
                  <a:cxn ang="0">
                    <a:pos x="1082" y="120"/>
                  </a:cxn>
                  <a:cxn ang="0">
                    <a:pos x="970" y="125"/>
                  </a:cxn>
                  <a:cxn ang="0">
                    <a:pos x="884" y="126"/>
                  </a:cxn>
                  <a:cxn ang="0">
                    <a:pos x="836" y="129"/>
                  </a:cxn>
                  <a:cxn ang="0">
                    <a:pos x="777" y="135"/>
                  </a:cxn>
                  <a:cxn ang="0">
                    <a:pos x="703" y="140"/>
                  </a:cxn>
                  <a:cxn ang="0">
                    <a:pos x="622" y="140"/>
                  </a:cxn>
                  <a:cxn ang="0">
                    <a:pos x="534" y="133"/>
                  </a:cxn>
                  <a:cxn ang="0">
                    <a:pos x="451" y="120"/>
                  </a:cxn>
                  <a:cxn ang="0">
                    <a:pos x="376" y="105"/>
                  </a:cxn>
                  <a:cxn ang="0">
                    <a:pos x="263" y="81"/>
                  </a:cxn>
                  <a:cxn ang="0">
                    <a:pos x="192" y="65"/>
                  </a:cxn>
                  <a:cxn ang="0">
                    <a:pos x="127" y="49"/>
                  </a:cxn>
                  <a:cxn ang="0">
                    <a:pos x="73" y="36"/>
                  </a:cxn>
                  <a:cxn ang="0">
                    <a:pos x="33" y="26"/>
                  </a:cxn>
                  <a:cxn ang="0">
                    <a:pos x="11" y="21"/>
                  </a:cxn>
                  <a:cxn ang="0">
                    <a:pos x="2" y="17"/>
                  </a:cxn>
                  <a:cxn ang="0">
                    <a:pos x="2" y="5"/>
                  </a:cxn>
                  <a:cxn ang="0">
                    <a:pos x="6" y="1"/>
                  </a:cxn>
                </a:cxnLst>
                <a:rect l="0" t="0" r="r" b="b"/>
                <a:pathLst>
                  <a:path w="1897" h="141">
                    <a:moveTo>
                      <a:pt x="10" y="0"/>
                    </a:moveTo>
                    <a:lnTo>
                      <a:pt x="13" y="0"/>
                    </a:lnTo>
                    <a:lnTo>
                      <a:pt x="16" y="1"/>
                    </a:lnTo>
                    <a:lnTo>
                      <a:pt x="25" y="3"/>
                    </a:lnTo>
                    <a:lnTo>
                      <a:pt x="38" y="6"/>
                    </a:lnTo>
                    <a:lnTo>
                      <a:pt x="56" y="11"/>
                    </a:lnTo>
                    <a:lnTo>
                      <a:pt x="78" y="16"/>
                    </a:lnTo>
                    <a:lnTo>
                      <a:pt x="103" y="23"/>
                    </a:lnTo>
                    <a:lnTo>
                      <a:pt x="132" y="29"/>
                    </a:lnTo>
                    <a:lnTo>
                      <a:pt x="163" y="37"/>
                    </a:lnTo>
                    <a:lnTo>
                      <a:pt x="196" y="45"/>
                    </a:lnTo>
                    <a:lnTo>
                      <a:pt x="268" y="61"/>
                    </a:lnTo>
                    <a:lnTo>
                      <a:pt x="305" y="69"/>
                    </a:lnTo>
                    <a:lnTo>
                      <a:pt x="381" y="85"/>
                    </a:lnTo>
                    <a:lnTo>
                      <a:pt x="418" y="93"/>
                    </a:lnTo>
                    <a:lnTo>
                      <a:pt x="455" y="100"/>
                    </a:lnTo>
                    <a:lnTo>
                      <a:pt x="490" y="106"/>
                    </a:lnTo>
                    <a:lnTo>
                      <a:pt x="541" y="113"/>
                    </a:lnTo>
                    <a:lnTo>
                      <a:pt x="588" y="118"/>
                    </a:lnTo>
                    <a:lnTo>
                      <a:pt x="632" y="120"/>
                    </a:lnTo>
                    <a:lnTo>
                      <a:pt x="673" y="121"/>
                    </a:lnTo>
                    <a:lnTo>
                      <a:pt x="711" y="120"/>
                    </a:lnTo>
                    <a:lnTo>
                      <a:pt x="745" y="117"/>
                    </a:lnTo>
                    <a:lnTo>
                      <a:pt x="777" y="115"/>
                    </a:lnTo>
                    <a:lnTo>
                      <a:pt x="835" y="109"/>
                    </a:lnTo>
                    <a:lnTo>
                      <a:pt x="861" y="107"/>
                    </a:lnTo>
                    <a:lnTo>
                      <a:pt x="884" y="106"/>
                    </a:lnTo>
                    <a:lnTo>
                      <a:pt x="924" y="106"/>
                    </a:lnTo>
                    <a:lnTo>
                      <a:pt x="970" y="105"/>
                    </a:lnTo>
                    <a:lnTo>
                      <a:pt x="1022" y="103"/>
                    </a:lnTo>
                    <a:lnTo>
                      <a:pt x="1082" y="100"/>
                    </a:lnTo>
                    <a:lnTo>
                      <a:pt x="1147" y="95"/>
                    </a:lnTo>
                    <a:lnTo>
                      <a:pt x="1217" y="89"/>
                    </a:lnTo>
                    <a:lnTo>
                      <a:pt x="1250" y="85"/>
                    </a:lnTo>
                    <a:lnTo>
                      <a:pt x="1287" y="81"/>
                    </a:lnTo>
                    <a:lnTo>
                      <a:pt x="1327" y="75"/>
                    </a:lnTo>
                    <a:lnTo>
                      <a:pt x="1370" y="69"/>
                    </a:lnTo>
                    <a:lnTo>
                      <a:pt x="1414" y="63"/>
                    </a:lnTo>
                    <a:lnTo>
                      <a:pt x="1504" y="49"/>
                    </a:lnTo>
                    <a:lnTo>
                      <a:pt x="1548" y="43"/>
                    </a:lnTo>
                    <a:lnTo>
                      <a:pt x="1590" y="37"/>
                    </a:lnTo>
                    <a:lnTo>
                      <a:pt x="1629" y="32"/>
                    </a:lnTo>
                    <a:lnTo>
                      <a:pt x="1665" y="27"/>
                    </a:lnTo>
                    <a:lnTo>
                      <a:pt x="1696" y="24"/>
                    </a:lnTo>
                    <a:lnTo>
                      <a:pt x="1722" y="22"/>
                    </a:lnTo>
                    <a:lnTo>
                      <a:pt x="1743" y="21"/>
                    </a:lnTo>
                    <a:lnTo>
                      <a:pt x="1776" y="21"/>
                    </a:lnTo>
                    <a:lnTo>
                      <a:pt x="1807" y="22"/>
                    </a:lnTo>
                    <a:lnTo>
                      <a:pt x="1833" y="22"/>
                    </a:lnTo>
                    <a:lnTo>
                      <a:pt x="1855" y="23"/>
                    </a:lnTo>
                    <a:lnTo>
                      <a:pt x="1872" y="23"/>
                    </a:lnTo>
                    <a:lnTo>
                      <a:pt x="1883" y="24"/>
                    </a:lnTo>
                    <a:lnTo>
                      <a:pt x="1887" y="24"/>
                    </a:lnTo>
                    <a:lnTo>
                      <a:pt x="1893" y="26"/>
                    </a:lnTo>
                    <a:lnTo>
                      <a:pt x="1897" y="32"/>
                    </a:lnTo>
                    <a:lnTo>
                      <a:pt x="1897" y="35"/>
                    </a:lnTo>
                    <a:lnTo>
                      <a:pt x="1896" y="38"/>
                    </a:lnTo>
                    <a:lnTo>
                      <a:pt x="1894" y="41"/>
                    </a:lnTo>
                    <a:lnTo>
                      <a:pt x="1892" y="43"/>
                    </a:lnTo>
                    <a:lnTo>
                      <a:pt x="1889" y="44"/>
                    </a:lnTo>
                    <a:lnTo>
                      <a:pt x="1882" y="44"/>
                    </a:lnTo>
                    <a:lnTo>
                      <a:pt x="1871" y="43"/>
                    </a:lnTo>
                    <a:lnTo>
                      <a:pt x="1855" y="43"/>
                    </a:lnTo>
                    <a:lnTo>
                      <a:pt x="1833" y="42"/>
                    </a:lnTo>
                    <a:lnTo>
                      <a:pt x="1807" y="42"/>
                    </a:lnTo>
                    <a:lnTo>
                      <a:pt x="1776" y="41"/>
                    </a:lnTo>
                    <a:lnTo>
                      <a:pt x="1743" y="41"/>
                    </a:lnTo>
                    <a:lnTo>
                      <a:pt x="1725" y="42"/>
                    </a:lnTo>
                    <a:lnTo>
                      <a:pt x="1702" y="43"/>
                    </a:lnTo>
                    <a:lnTo>
                      <a:pt x="1675" y="46"/>
                    </a:lnTo>
                    <a:lnTo>
                      <a:pt x="1645" y="50"/>
                    </a:lnTo>
                    <a:lnTo>
                      <a:pt x="1612" y="54"/>
                    </a:lnTo>
                    <a:lnTo>
                      <a:pt x="1576" y="59"/>
                    </a:lnTo>
                    <a:lnTo>
                      <a:pt x="1539" y="65"/>
                    </a:lnTo>
                    <a:lnTo>
                      <a:pt x="1501" y="70"/>
                    </a:lnTo>
                    <a:lnTo>
                      <a:pt x="1462" y="76"/>
                    </a:lnTo>
                    <a:lnTo>
                      <a:pt x="1417" y="83"/>
                    </a:lnTo>
                    <a:lnTo>
                      <a:pt x="1373" y="89"/>
                    </a:lnTo>
                    <a:lnTo>
                      <a:pt x="1330" y="95"/>
                    </a:lnTo>
                    <a:lnTo>
                      <a:pt x="1289" y="101"/>
                    </a:lnTo>
                    <a:lnTo>
                      <a:pt x="1251" y="105"/>
                    </a:lnTo>
                    <a:lnTo>
                      <a:pt x="1218" y="109"/>
                    </a:lnTo>
                    <a:lnTo>
                      <a:pt x="1147" y="115"/>
                    </a:lnTo>
                    <a:lnTo>
                      <a:pt x="1082" y="120"/>
                    </a:lnTo>
                    <a:lnTo>
                      <a:pt x="1023" y="123"/>
                    </a:lnTo>
                    <a:lnTo>
                      <a:pt x="970" y="125"/>
                    </a:lnTo>
                    <a:lnTo>
                      <a:pt x="924" y="126"/>
                    </a:lnTo>
                    <a:lnTo>
                      <a:pt x="884" y="126"/>
                    </a:lnTo>
                    <a:lnTo>
                      <a:pt x="861" y="127"/>
                    </a:lnTo>
                    <a:lnTo>
                      <a:pt x="836" y="129"/>
                    </a:lnTo>
                    <a:lnTo>
                      <a:pt x="809" y="132"/>
                    </a:lnTo>
                    <a:lnTo>
                      <a:pt x="777" y="135"/>
                    </a:lnTo>
                    <a:lnTo>
                      <a:pt x="741" y="138"/>
                    </a:lnTo>
                    <a:lnTo>
                      <a:pt x="703" y="140"/>
                    </a:lnTo>
                    <a:lnTo>
                      <a:pt x="661" y="141"/>
                    </a:lnTo>
                    <a:lnTo>
                      <a:pt x="622" y="140"/>
                    </a:lnTo>
                    <a:lnTo>
                      <a:pt x="579" y="138"/>
                    </a:lnTo>
                    <a:lnTo>
                      <a:pt x="534" y="133"/>
                    </a:lnTo>
                    <a:lnTo>
                      <a:pt x="486" y="126"/>
                    </a:lnTo>
                    <a:lnTo>
                      <a:pt x="451" y="120"/>
                    </a:lnTo>
                    <a:lnTo>
                      <a:pt x="414" y="113"/>
                    </a:lnTo>
                    <a:lnTo>
                      <a:pt x="376" y="105"/>
                    </a:lnTo>
                    <a:lnTo>
                      <a:pt x="339" y="97"/>
                    </a:lnTo>
                    <a:lnTo>
                      <a:pt x="263" y="81"/>
                    </a:lnTo>
                    <a:lnTo>
                      <a:pt x="227" y="73"/>
                    </a:lnTo>
                    <a:lnTo>
                      <a:pt x="192" y="65"/>
                    </a:lnTo>
                    <a:lnTo>
                      <a:pt x="158" y="57"/>
                    </a:lnTo>
                    <a:lnTo>
                      <a:pt x="127" y="49"/>
                    </a:lnTo>
                    <a:lnTo>
                      <a:pt x="99" y="43"/>
                    </a:lnTo>
                    <a:lnTo>
                      <a:pt x="73" y="36"/>
                    </a:lnTo>
                    <a:lnTo>
                      <a:pt x="51" y="31"/>
                    </a:lnTo>
                    <a:lnTo>
                      <a:pt x="33" y="26"/>
                    </a:lnTo>
                    <a:lnTo>
                      <a:pt x="20" y="23"/>
                    </a:lnTo>
                    <a:lnTo>
                      <a:pt x="11" y="21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63">
                <a:extLst>
                  <a:ext uri="{FF2B5EF4-FFF2-40B4-BE49-F238E27FC236}">
                    <a16:creationId xmlns:a16="http://schemas.microsoft.com/office/drawing/2014/main" id="{8A5CCAF6-6205-49F7-A78F-970B49A87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706" y="3513138"/>
                <a:ext cx="227013" cy="23495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34" y="0"/>
                  </a:cxn>
                  <a:cxn ang="0">
                    <a:pos x="140" y="2"/>
                  </a:cxn>
                  <a:cxn ang="0">
                    <a:pos x="142" y="5"/>
                  </a:cxn>
                  <a:cxn ang="0">
                    <a:pos x="143" y="8"/>
                  </a:cxn>
                  <a:cxn ang="0">
                    <a:pos x="143" y="11"/>
                  </a:cxn>
                  <a:cxn ang="0">
                    <a:pos x="141" y="17"/>
                  </a:cxn>
                  <a:cxn ang="0">
                    <a:pos x="138" y="19"/>
                  </a:cxn>
                  <a:cxn ang="0">
                    <a:pos x="115" y="34"/>
                  </a:cxn>
                  <a:cxn ang="0">
                    <a:pos x="95" y="50"/>
                  </a:cxn>
                  <a:cxn ang="0">
                    <a:pos x="77" y="67"/>
                  </a:cxn>
                  <a:cxn ang="0">
                    <a:pos x="61" y="83"/>
                  </a:cxn>
                  <a:cxn ang="0">
                    <a:pos x="48" y="98"/>
                  </a:cxn>
                  <a:cxn ang="0">
                    <a:pos x="38" y="113"/>
                  </a:cxn>
                  <a:cxn ang="0">
                    <a:pos x="24" y="134"/>
                  </a:cxn>
                  <a:cxn ang="0">
                    <a:pos x="20" y="141"/>
                  </a:cxn>
                  <a:cxn ang="0">
                    <a:pos x="19" y="143"/>
                  </a:cxn>
                  <a:cxn ang="0">
                    <a:pos x="15" y="147"/>
                  </a:cxn>
                  <a:cxn ang="0">
                    <a:pos x="13" y="148"/>
                  </a:cxn>
                  <a:cxn ang="0">
                    <a:pos x="8" y="148"/>
                  </a:cxn>
                  <a:cxn ang="0">
                    <a:pos x="5" y="147"/>
                  </a:cxn>
                  <a:cxn ang="0">
                    <a:pos x="2" y="145"/>
                  </a:cxn>
                  <a:cxn ang="0">
                    <a:pos x="1" y="143"/>
                  </a:cxn>
                  <a:cxn ang="0">
                    <a:pos x="0" y="140"/>
                  </a:cxn>
                  <a:cxn ang="0">
                    <a:pos x="0" y="137"/>
                  </a:cxn>
                  <a:cxn ang="0">
                    <a:pos x="1" y="134"/>
                  </a:cxn>
                  <a:cxn ang="0">
                    <a:pos x="3" y="131"/>
                  </a:cxn>
                  <a:cxn ang="0">
                    <a:pos x="7" y="124"/>
                  </a:cxn>
                  <a:cxn ang="0">
                    <a:pos x="13" y="113"/>
                  </a:cxn>
                  <a:cxn ang="0">
                    <a:pos x="22" y="99"/>
                  </a:cxn>
                  <a:cxn ang="0">
                    <a:pos x="33" y="85"/>
                  </a:cxn>
                  <a:cxn ang="0">
                    <a:pos x="47" y="68"/>
                  </a:cxn>
                  <a:cxn ang="0">
                    <a:pos x="63" y="51"/>
                  </a:cxn>
                  <a:cxn ang="0">
                    <a:pos x="82" y="34"/>
                  </a:cxn>
                  <a:cxn ang="0">
                    <a:pos x="104" y="17"/>
                  </a:cxn>
                  <a:cxn ang="0">
                    <a:pos x="128" y="1"/>
                  </a:cxn>
                  <a:cxn ang="0">
                    <a:pos x="131" y="0"/>
                  </a:cxn>
                </a:cxnLst>
                <a:rect l="0" t="0" r="r" b="b"/>
                <a:pathLst>
                  <a:path w="143" h="148">
                    <a:moveTo>
                      <a:pt x="131" y="0"/>
                    </a:moveTo>
                    <a:lnTo>
                      <a:pt x="134" y="0"/>
                    </a:lnTo>
                    <a:lnTo>
                      <a:pt x="140" y="2"/>
                    </a:lnTo>
                    <a:lnTo>
                      <a:pt x="142" y="5"/>
                    </a:lnTo>
                    <a:lnTo>
                      <a:pt x="143" y="8"/>
                    </a:lnTo>
                    <a:lnTo>
                      <a:pt x="143" y="11"/>
                    </a:lnTo>
                    <a:lnTo>
                      <a:pt x="141" y="17"/>
                    </a:lnTo>
                    <a:lnTo>
                      <a:pt x="138" y="19"/>
                    </a:lnTo>
                    <a:lnTo>
                      <a:pt x="115" y="34"/>
                    </a:lnTo>
                    <a:lnTo>
                      <a:pt x="95" y="50"/>
                    </a:lnTo>
                    <a:lnTo>
                      <a:pt x="77" y="67"/>
                    </a:lnTo>
                    <a:lnTo>
                      <a:pt x="61" y="83"/>
                    </a:lnTo>
                    <a:lnTo>
                      <a:pt x="48" y="98"/>
                    </a:lnTo>
                    <a:lnTo>
                      <a:pt x="38" y="113"/>
                    </a:lnTo>
                    <a:lnTo>
                      <a:pt x="24" y="134"/>
                    </a:lnTo>
                    <a:lnTo>
                      <a:pt x="20" y="141"/>
                    </a:lnTo>
                    <a:lnTo>
                      <a:pt x="19" y="143"/>
                    </a:lnTo>
                    <a:lnTo>
                      <a:pt x="15" y="147"/>
                    </a:lnTo>
                    <a:lnTo>
                      <a:pt x="13" y="148"/>
                    </a:lnTo>
                    <a:lnTo>
                      <a:pt x="8" y="148"/>
                    </a:lnTo>
                    <a:lnTo>
                      <a:pt x="5" y="147"/>
                    </a:lnTo>
                    <a:lnTo>
                      <a:pt x="2" y="145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1" y="134"/>
                    </a:lnTo>
                    <a:lnTo>
                      <a:pt x="3" y="131"/>
                    </a:lnTo>
                    <a:lnTo>
                      <a:pt x="7" y="124"/>
                    </a:lnTo>
                    <a:lnTo>
                      <a:pt x="13" y="113"/>
                    </a:lnTo>
                    <a:lnTo>
                      <a:pt x="22" y="99"/>
                    </a:lnTo>
                    <a:lnTo>
                      <a:pt x="33" y="85"/>
                    </a:lnTo>
                    <a:lnTo>
                      <a:pt x="47" y="68"/>
                    </a:lnTo>
                    <a:lnTo>
                      <a:pt x="63" y="51"/>
                    </a:lnTo>
                    <a:lnTo>
                      <a:pt x="82" y="34"/>
                    </a:lnTo>
                    <a:lnTo>
                      <a:pt x="104" y="17"/>
                    </a:lnTo>
                    <a:lnTo>
                      <a:pt x="128" y="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64">
                <a:extLst>
                  <a:ext uri="{FF2B5EF4-FFF2-40B4-BE49-F238E27FC236}">
                    <a16:creationId xmlns:a16="http://schemas.microsoft.com/office/drawing/2014/main" id="{242CBAB9-81D4-4A29-BF95-705E2CB3F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343" y="3559175"/>
                <a:ext cx="119063" cy="1936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6" y="0"/>
                  </a:cxn>
                  <a:cxn ang="0">
                    <a:pos x="69" y="1"/>
                  </a:cxn>
                  <a:cxn ang="0">
                    <a:pos x="72" y="3"/>
                  </a:cxn>
                  <a:cxn ang="0">
                    <a:pos x="74" y="6"/>
                  </a:cxn>
                  <a:cxn ang="0">
                    <a:pos x="75" y="9"/>
                  </a:cxn>
                  <a:cxn ang="0">
                    <a:pos x="75" y="12"/>
                  </a:cxn>
                  <a:cxn ang="0">
                    <a:pos x="74" y="15"/>
                  </a:cxn>
                  <a:cxn ang="0">
                    <a:pos x="72" y="18"/>
                  </a:cxn>
                  <a:cxn ang="0">
                    <a:pos x="70" y="19"/>
                  </a:cxn>
                  <a:cxn ang="0">
                    <a:pos x="66" y="24"/>
                  </a:cxn>
                  <a:cxn ang="0">
                    <a:pos x="60" y="33"/>
                  </a:cxn>
                  <a:cxn ang="0">
                    <a:pos x="53" y="46"/>
                  </a:cxn>
                  <a:cxn ang="0">
                    <a:pos x="43" y="63"/>
                  </a:cxn>
                  <a:cxn ang="0">
                    <a:pos x="32" y="87"/>
                  </a:cxn>
                  <a:cxn ang="0">
                    <a:pos x="19" y="115"/>
                  </a:cxn>
                  <a:cxn ang="0">
                    <a:pos x="18" y="118"/>
                  </a:cxn>
                  <a:cxn ang="0">
                    <a:pos x="16" y="120"/>
                  </a:cxn>
                  <a:cxn ang="0">
                    <a:pos x="10" y="122"/>
                  </a:cxn>
                  <a:cxn ang="0">
                    <a:pos x="9" y="122"/>
                  </a:cxn>
                  <a:cxn ang="0">
                    <a:pos x="7" y="121"/>
                  </a:cxn>
                  <a:cxn ang="0">
                    <a:pos x="6" y="121"/>
                  </a:cxn>
                  <a:cxn ang="0">
                    <a:pos x="3" y="119"/>
                  </a:cxn>
                  <a:cxn ang="0">
                    <a:pos x="1" y="117"/>
                  </a:cxn>
                  <a:cxn ang="0">
                    <a:pos x="0" y="114"/>
                  </a:cxn>
                  <a:cxn ang="0">
                    <a:pos x="0" y="111"/>
                  </a:cxn>
                  <a:cxn ang="0">
                    <a:pos x="1" y="108"/>
                  </a:cxn>
                  <a:cxn ang="0">
                    <a:pos x="14" y="76"/>
                  </a:cxn>
                  <a:cxn ang="0">
                    <a:pos x="26" y="52"/>
                  </a:cxn>
                  <a:cxn ang="0">
                    <a:pos x="36" y="33"/>
                  </a:cxn>
                  <a:cxn ang="0">
                    <a:pos x="45" y="19"/>
                  </a:cxn>
                  <a:cxn ang="0">
                    <a:pos x="51" y="10"/>
                  </a:cxn>
                  <a:cxn ang="0">
                    <a:pos x="55" y="5"/>
                  </a:cxn>
                  <a:cxn ang="0">
                    <a:pos x="57" y="3"/>
                  </a:cxn>
                  <a:cxn ang="0">
                    <a:pos x="60" y="1"/>
                  </a:cxn>
                  <a:cxn ang="0">
                    <a:pos x="63" y="0"/>
                  </a:cxn>
                </a:cxnLst>
                <a:rect l="0" t="0" r="r" b="b"/>
                <a:pathLst>
                  <a:path w="75" h="122">
                    <a:moveTo>
                      <a:pt x="63" y="0"/>
                    </a:moveTo>
                    <a:lnTo>
                      <a:pt x="66" y="0"/>
                    </a:lnTo>
                    <a:lnTo>
                      <a:pt x="69" y="1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5" y="9"/>
                    </a:lnTo>
                    <a:lnTo>
                      <a:pt x="75" y="12"/>
                    </a:lnTo>
                    <a:lnTo>
                      <a:pt x="74" y="15"/>
                    </a:lnTo>
                    <a:lnTo>
                      <a:pt x="72" y="18"/>
                    </a:lnTo>
                    <a:lnTo>
                      <a:pt x="70" y="19"/>
                    </a:lnTo>
                    <a:lnTo>
                      <a:pt x="66" y="24"/>
                    </a:lnTo>
                    <a:lnTo>
                      <a:pt x="60" y="33"/>
                    </a:lnTo>
                    <a:lnTo>
                      <a:pt x="53" y="46"/>
                    </a:lnTo>
                    <a:lnTo>
                      <a:pt x="43" y="63"/>
                    </a:lnTo>
                    <a:lnTo>
                      <a:pt x="32" y="87"/>
                    </a:lnTo>
                    <a:lnTo>
                      <a:pt x="19" y="115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7" y="121"/>
                    </a:lnTo>
                    <a:lnTo>
                      <a:pt x="6" y="121"/>
                    </a:lnTo>
                    <a:lnTo>
                      <a:pt x="3" y="119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1" y="108"/>
                    </a:lnTo>
                    <a:lnTo>
                      <a:pt x="14" y="76"/>
                    </a:lnTo>
                    <a:lnTo>
                      <a:pt x="26" y="52"/>
                    </a:lnTo>
                    <a:lnTo>
                      <a:pt x="36" y="33"/>
                    </a:lnTo>
                    <a:lnTo>
                      <a:pt x="45" y="19"/>
                    </a:lnTo>
                    <a:lnTo>
                      <a:pt x="51" y="10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6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65">
                <a:extLst>
                  <a:ext uri="{FF2B5EF4-FFF2-40B4-BE49-F238E27FC236}">
                    <a16:creationId xmlns:a16="http://schemas.microsoft.com/office/drawing/2014/main" id="{2408B706-7810-4234-867B-D357709C8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781" y="3541713"/>
                <a:ext cx="147638" cy="27940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6" y="0"/>
                  </a:cxn>
                  <a:cxn ang="0">
                    <a:pos x="89" y="2"/>
                  </a:cxn>
                  <a:cxn ang="0">
                    <a:pos x="91" y="4"/>
                  </a:cxn>
                  <a:cxn ang="0">
                    <a:pos x="93" y="7"/>
                  </a:cxn>
                  <a:cxn ang="0">
                    <a:pos x="93" y="13"/>
                  </a:cxn>
                  <a:cxn ang="0">
                    <a:pos x="89" y="19"/>
                  </a:cxn>
                  <a:cxn ang="0">
                    <a:pos x="75" y="31"/>
                  </a:cxn>
                  <a:cxn ang="0">
                    <a:pos x="62" y="47"/>
                  </a:cxn>
                  <a:cxn ang="0">
                    <a:pos x="52" y="65"/>
                  </a:cxn>
                  <a:cxn ang="0">
                    <a:pos x="43" y="85"/>
                  </a:cxn>
                  <a:cxn ang="0">
                    <a:pos x="35" y="106"/>
                  </a:cxn>
                  <a:cxn ang="0">
                    <a:pos x="30" y="124"/>
                  </a:cxn>
                  <a:cxn ang="0">
                    <a:pos x="25" y="141"/>
                  </a:cxn>
                  <a:cxn ang="0">
                    <a:pos x="22" y="154"/>
                  </a:cxn>
                  <a:cxn ang="0">
                    <a:pos x="21" y="164"/>
                  </a:cxn>
                  <a:cxn ang="0">
                    <a:pos x="20" y="167"/>
                  </a:cxn>
                  <a:cxn ang="0">
                    <a:pos x="19" y="171"/>
                  </a:cxn>
                  <a:cxn ang="0">
                    <a:pos x="16" y="173"/>
                  </a:cxn>
                  <a:cxn ang="0">
                    <a:pos x="14" y="175"/>
                  </a:cxn>
                  <a:cxn ang="0">
                    <a:pos x="10" y="176"/>
                  </a:cxn>
                  <a:cxn ang="0">
                    <a:pos x="9" y="176"/>
                  </a:cxn>
                  <a:cxn ang="0">
                    <a:pos x="6" y="175"/>
                  </a:cxn>
                  <a:cxn ang="0">
                    <a:pos x="3" y="173"/>
                  </a:cxn>
                  <a:cxn ang="0">
                    <a:pos x="1" y="171"/>
                  </a:cxn>
                  <a:cxn ang="0">
                    <a:pos x="0" y="167"/>
                  </a:cxn>
                  <a:cxn ang="0">
                    <a:pos x="0" y="164"/>
                  </a:cxn>
                  <a:cxn ang="0">
                    <a:pos x="6" y="134"/>
                  </a:cxn>
                  <a:cxn ang="0">
                    <a:pos x="11" y="116"/>
                  </a:cxn>
                  <a:cxn ang="0">
                    <a:pos x="17" y="96"/>
                  </a:cxn>
                  <a:cxn ang="0">
                    <a:pos x="26" y="73"/>
                  </a:cxn>
                  <a:cxn ang="0">
                    <a:pos x="35" y="52"/>
                  </a:cxn>
                  <a:cxn ang="0">
                    <a:pos x="47" y="32"/>
                  </a:cxn>
                  <a:cxn ang="0">
                    <a:pos x="61" y="15"/>
                  </a:cxn>
                  <a:cxn ang="0">
                    <a:pos x="77" y="1"/>
                  </a:cxn>
                  <a:cxn ang="0">
                    <a:pos x="80" y="0"/>
                  </a:cxn>
                </a:cxnLst>
                <a:rect l="0" t="0" r="r" b="b"/>
                <a:pathLst>
                  <a:path w="93" h="176">
                    <a:moveTo>
                      <a:pt x="80" y="0"/>
                    </a:moveTo>
                    <a:lnTo>
                      <a:pt x="86" y="0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3" y="7"/>
                    </a:lnTo>
                    <a:lnTo>
                      <a:pt x="93" y="13"/>
                    </a:lnTo>
                    <a:lnTo>
                      <a:pt x="89" y="19"/>
                    </a:lnTo>
                    <a:lnTo>
                      <a:pt x="75" y="31"/>
                    </a:lnTo>
                    <a:lnTo>
                      <a:pt x="62" y="47"/>
                    </a:lnTo>
                    <a:lnTo>
                      <a:pt x="52" y="65"/>
                    </a:lnTo>
                    <a:lnTo>
                      <a:pt x="43" y="85"/>
                    </a:lnTo>
                    <a:lnTo>
                      <a:pt x="35" y="106"/>
                    </a:lnTo>
                    <a:lnTo>
                      <a:pt x="30" y="124"/>
                    </a:lnTo>
                    <a:lnTo>
                      <a:pt x="25" y="141"/>
                    </a:lnTo>
                    <a:lnTo>
                      <a:pt x="22" y="154"/>
                    </a:lnTo>
                    <a:lnTo>
                      <a:pt x="21" y="164"/>
                    </a:lnTo>
                    <a:lnTo>
                      <a:pt x="20" y="167"/>
                    </a:lnTo>
                    <a:lnTo>
                      <a:pt x="19" y="171"/>
                    </a:lnTo>
                    <a:lnTo>
                      <a:pt x="16" y="173"/>
                    </a:lnTo>
                    <a:lnTo>
                      <a:pt x="14" y="175"/>
                    </a:lnTo>
                    <a:lnTo>
                      <a:pt x="10" y="176"/>
                    </a:lnTo>
                    <a:lnTo>
                      <a:pt x="9" y="176"/>
                    </a:lnTo>
                    <a:lnTo>
                      <a:pt x="6" y="175"/>
                    </a:lnTo>
                    <a:lnTo>
                      <a:pt x="3" y="173"/>
                    </a:lnTo>
                    <a:lnTo>
                      <a:pt x="1" y="171"/>
                    </a:lnTo>
                    <a:lnTo>
                      <a:pt x="0" y="167"/>
                    </a:lnTo>
                    <a:lnTo>
                      <a:pt x="0" y="164"/>
                    </a:lnTo>
                    <a:lnTo>
                      <a:pt x="6" y="134"/>
                    </a:lnTo>
                    <a:lnTo>
                      <a:pt x="11" y="116"/>
                    </a:lnTo>
                    <a:lnTo>
                      <a:pt x="17" y="96"/>
                    </a:lnTo>
                    <a:lnTo>
                      <a:pt x="26" y="73"/>
                    </a:lnTo>
                    <a:lnTo>
                      <a:pt x="35" y="52"/>
                    </a:lnTo>
                    <a:lnTo>
                      <a:pt x="47" y="32"/>
                    </a:lnTo>
                    <a:lnTo>
                      <a:pt x="61" y="15"/>
                    </a:lnTo>
                    <a:lnTo>
                      <a:pt x="77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6">
                <a:extLst>
                  <a:ext uri="{FF2B5EF4-FFF2-40B4-BE49-F238E27FC236}">
                    <a16:creationId xmlns:a16="http://schemas.microsoft.com/office/drawing/2014/main" id="{EFC0754B-4421-4182-9AB1-B8E480F2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331" y="3587750"/>
                <a:ext cx="144463" cy="27622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6" y="2"/>
                  </a:cxn>
                  <a:cxn ang="0">
                    <a:pos x="89" y="4"/>
                  </a:cxn>
                  <a:cxn ang="0">
                    <a:pos x="91" y="10"/>
                  </a:cxn>
                  <a:cxn ang="0">
                    <a:pos x="89" y="16"/>
                  </a:cxn>
                  <a:cxn ang="0">
                    <a:pos x="88" y="18"/>
                  </a:cxn>
                  <a:cxn ang="0">
                    <a:pos x="84" y="24"/>
                  </a:cxn>
                  <a:cxn ang="0">
                    <a:pos x="78" y="34"/>
                  </a:cxn>
                  <a:cxn ang="0">
                    <a:pos x="71" y="46"/>
                  </a:cxn>
                  <a:cxn ang="0">
                    <a:pos x="63" y="60"/>
                  </a:cxn>
                  <a:cxn ang="0">
                    <a:pos x="54" y="77"/>
                  </a:cxn>
                  <a:cxn ang="0">
                    <a:pos x="46" y="95"/>
                  </a:cxn>
                  <a:cxn ang="0">
                    <a:pos x="37" y="113"/>
                  </a:cxn>
                  <a:cxn ang="0">
                    <a:pos x="30" y="131"/>
                  </a:cxn>
                  <a:cxn ang="0">
                    <a:pos x="24" y="149"/>
                  </a:cxn>
                  <a:cxn ang="0">
                    <a:pos x="20" y="166"/>
                  </a:cxn>
                  <a:cxn ang="0">
                    <a:pos x="19" y="169"/>
                  </a:cxn>
                  <a:cxn ang="0">
                    <a:pos x="16" y="172"/>
                  </a:cxn>
                  <a:cxn ang="0">
                    <a:pos x="14" y="173"/>
                  </a:cxn>
                  <a:cxn ang="0">
                    <a:pos x="10" y="174"/>
                  </a:cxn>
                  <a:cxn ang="0">
                    <a:pos x="8" y="174"/>
                  </a:cxn>
                  <a:cxn ang="0">
                    <a:pos x="5" y="173"/>
                  </a:cxn>
                  <a:cxn ang="0">
                    <a:pos x="1" y="169"/>
                  </a:cxn>
                  <a:cxn ang="0">
                    <a:pos x="0" y="165"/>
                  </a:cxn>
                  <a:cxn ang="0">
                    <a:pos x="0" y="162"/>
                  </a:cxn>
                  <a:cxn ang="0">
                    <a:pos x="4" y="144"/>
                  </a:cxn>
                  <a:cxn ang="0">
                    <a:pos x="10" y="125"/>
                  </a:cxn>
                  <a:cxn ang="0">
                    <a:pos x="26" y="87"/>
                  </a:cxn>
                  <a:cxn ang="0">
                    <a:pos x="44" y="52"/>
                  </a:cxn>
                  <a:cxn ang="0">
                    <a:pos x="53" y="37"/>
                  </a:cxn>
                  <a:cxn ang="0">
                    <a:pos x="60" y="25"/>
                  </a:cxn>
                  <a:cxn ang="0">
                    <a:pos x="66" y="15"/>
                  </a:cxn>
                  <a:cxn ang="0">
                    <a:pos x="70" y="8"/>
                  </a:cxn>
                  <a:cxn ang="0">
                    <a:pos x="74" y="2"/>
                  </a:cxn>
                  <a:cxn ang="0">
                    <a:pos x="80" y="0"/>
                  </a:cxn>
                </a:cxnLst>
                <a:rect l="0" t="0" r="r" b="b"/>
                <a:pathLst>
                  <a:path w="91" h="174">
                    <a:moveTo>
                      <a:pt x="80" y="0"/>
                    </a:moveTo>
                    <a:lnTo>
                      <a:pt x="86" y="2"/>
                    </a:lnTo>
                    <a:lnTo>
                      <a:pt x="89" y="4"/>
                    </a:lnTo>
                    <a:lnTo>
                      <a:pt x="91" y="10"/>
                    </a:lnTo>
                    <a:lnTo>
                      <a:pt x="89" y="16"/>
                    </a:lnTo>
                    <a:lnTo>
                      <a:pt x="88" y="18"/>
                    </a:lnTo>
                    <a:lnTo>
                      <a:pt x="84" y="24"/>
                    </a:lnTo>
                    <a:lnTo>
                      <a:pt x="78" y="34"/>
                    </a:lnTo>
                    <a:lnTo>
                      <a:pt x="71" y="46"/>
                    </a:lnTo>
                    <a:lnTo>
                      <a:pt x="63" y="60"/>
                    </a:lnTo>
                    <a:lnTo>
                      <a:pt x="54" y="77"/>
                    </a:lnTo>
                    <a:lnTo>
                      <a:pt x="46" y="95"/>
                    </a:lnTo>
                    <a:lnTo>
                      <a:pt x="37" y="113"/>
                    </a:lnTo>
                    <a:lnTo>
                      <a:pt x="30" y="131"/>
                    </a:lnTo>
                    <a:lnTo>
                      <a:pt x="24" y="149"/>
                    </a:lnTo>
                    <a:lnTo>
                      <a:pt x="20" y="166"/>
                    </a:lnTo>
                    <a:lnTo>
                      <a:pt x="19" y="169"/>
                    </a:lnTo>
                    <a:lnTo>
                      <a:pt x="16" y="172"/>
                    </a:lnTo>
                    <a:lnTo>
                      <a:pt x="14" y="173"/>
                    </a:lnTo>
                    <a:lnTo>
                      <a:pt x="10" y="174"/>
                    </a:lnTo>
                    <a:lnTo>
                      <a:pt x="8" y="174"/>
                    </a:lnTo>
                    <a:lnTo>
                      <a:pt x="5" y="173"/>
                    </a:lnTo>
                    <a:lnTo>
                      <a:pt x="1" y="169"/>
                    </a:lnTo>
                    <a:lnTo>
                      <a:pt x="0" y="165"/>
                    </a:lnTo>
                    <a:lnTo>
                      <a:pt x="0" y="162"/>
                    </a:lnTo>
                    <a:lnTo>
                      <a:pt x="4" y="144"/>
                    </a:lnTo>
                    <a:lnTo>
                      <a:pt x="10" y="125"/>
                    </a:lnTo>
                    <a:lnTo>
                      <a:pt x="26" y="87"/>
                    </a:lnTo>
                    <a:lnTo>
                      <a:pt x="44" y="52"/>
                    </a:lnTo>
                    <a:lnTo>
                      <a:pt x="53" y="37"/>
                    </a:lnTo>
                    <a:lnTo>
                      <a:pt x="60" y="25"/>
                    </a:lnTo>
                    <a:lnTo>
                      <a:pt x="66" y="15"/>
                    </a:lnTo>
                    <a:lnTo>
                      <a:pt x="70" y="8"/>
                    </a:lnTo>
                    <a:lnTo>
                      <a:pt x="7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67">
                <a:extLst>
                  <a:ext uri="{FF2B5EF4-FFF2-40B4-BE49-F238E27FC236}">
                    <a16:creationId xmlns:a16="http://schemas.microsoft.com/office/drawing/2014/main" id="{197DD278-E325-49CD-ABC3-E08652789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393" y="3562350"/>
                <a:ext cx="158750" cy="268288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5" y="2"/>
                  </a:cxn>
                  <a:cxn ang="0">
                    <a:pos x="98" y="4"/>
                  </a:cxn>
                  <a:cxn ang="0">
                    <a:pos x="100" y="10"/>
                  </a:cxn>
                  <a:cxn ang="0">
                    <a:pos x="98" y="16"/>
                  </a:cxn>
                  <a:cxn ang="0">
                    <a:pos x="97" y="18"/>
                  </a:cxn>
                  <a:cxn ang="0">
                    <a:pos x="93" y="24"/>
                  </a:cxn>
                  <a:cxn ang="0">
                    <a:pos x="88" y="32"/>
                  </a:cxn>
                  <a:cxn ang="0">
                    <a:pos x="82" y="43"/>
                  </a:cxn>
                  <a:cxn ang="0">
                    <a:pos x="74" y="55"/>
                  </a:cxn>
                  <a:cxn ang="0">
                    <a:pos x="58" y="84"/>
                  </a:cxn>
                  <a:cxn ang="0">
                    <a:pos x="50" y="99"/>
                  </a:cxn>
                  <a:cxn ang="0">
                    <a:pos x="43" y="112"/>
                  </a:cxn>
                  <a:cxn ang="0">
                    <a:pos x="37" y="125"/>
                  </a:cxn>
                  <a:cxn ang="0">
                    <a:pos x="30" y="141"/>
                  </a:cxn>
                  <a:cxn ang="0">
                    <a:pos x="25" y="152"/>
                  </a:cxn>
                  <a:cxn ang="0">
                    <a:pos x="22" y="161"/>
                  </a:cxn>
                  <a:cxn ang="0">
                    <a:pos x="21" y="166"/>
                  </a:cxn>
                  <a:cxn ang="0">
                    <a:pos x="20" y="169"/>
                  </a:cxn>
                  <a:cxn ang="0">
                    <a:pos x="0" y="169"/>
                  </a:cxn>
                  <a:cxn ang="0">
                    <a:pos x="1" y="162"/>
                  </a:cxn>
                  <a:cxn ang="0">
                    <a:pos x="8" y="141"/>
                  </a:cxn>
                  <a:cxn ang="0">
                    <a:pos x="14" y="129"/>
                  </a:cxn>
                  <a:cxn ang="0">
                    <a:pos x="19" y="117"/>
                  </a:cxn>
                  <a:cxn ang="0">
                    <a:pos x="26" y="102"/>
                  </a:cxn>
                  <a:cxn ang="0">
                    <a:pos x="34" y="87"/>
                  </a:cxn>
                  <a:cxn ang="0">
                    <a:pos x="52" y="54"/>
                  </a:cxn>
                  <a:cxn ang="0">
                    <a:pos x="60" y="39"/>
                  </a:cxn>
                  <a:cxn ang="0">
                    <a:pos x="68" y="26"/>
                  </a:cxn>
                  <a:cxn ang="0">
                    <a:pos x="74" y="15"/>
                  </a:cxn>
                  <a:cxn ang="0">
                    <a:pos x="79" y="8"/>
                  </a:cxn>
                  <a:cxn ang="0">
                    <a:pos x="83" y="2"/>
                  </a:cxn>
                  <a:cxn ang="0">
                    <a:pos x="89" y="0"/>
                  </a:cxn>
                </a:cxnLst>
                <a:rect l="0" t="0" r="r" b="b"/>
                <a:pathLst>
                  <a:path w="100" h="169">
                    <a:moveTo>
                      <a:pt x="89" y="0"/>
                    </a:moveTo>
                    <a:lnTo>
                      <a:pt x="95" y="2"/>
                    </a:lnTo>
                    <a:lnTo>
                      <a:pt x="98" y="4"/>
                    </a:lnTo>
                    <a:lnTo>
                      <a:pt x="100" y="10"/>
                    </a:lnTo>
                    <a:lnTo>
                      <a:pt x="98" y="16"/>
                    </a:lnTo>
                    <a:lnTo>
                      <a:pt x="97" y="18"/>
                    </a:lnTo>
                    <a:lnTo>
                      <a:pt x="93" y="24"/>
                    </a:lnTo>
                    <a:lnTo>
                      <a:pt x="88" y="32"/>
                    </a:lnTo>
                    <a:lnTo>
                      <a:pt x="82" y="43"/>
                    </a:lnTo>
                    <a:lnTo>
                      <a:pt x="74" y="55"/>
                    </a:lnTo>
                    <a:lnTo>
                      <a:pt x="58" y="84"/>
                    </a:lnTo>
                    <a:lnTo>
                      <a:pt x="50" y="99"/>
                    </a:lnTo>
                    <a:lnTo>
                      <a:pt x="43" y="112"/>
                    </a:lnTo>
                    <a:lnTo>
                      <a:pt x="37" y="125"/>
                    </a:lnTo>
                    <a:lnTo>
                      <a:pt x="30" y="141"/>
                    </a:lnTo>
                    <a:lnTo>
                      <a:pt x="25" y="152"/>
                    </a:lnTo>
                    <a:lnTo>
                      <a:pt x="22" y="161"/>
                    </a:lnTo>
                    <a:lnTo>
                      <a:pt x="21" y="166"/>
                    </a:lnTo>
                    <a:lnTo>
                      <a:pt x="20" y="169"/>
                    </a:lnTo>
                    <a:lnTo>
                      <a:pt x="0" y="169"/>
                    </a:lnTo>
                    <a:lnTo>
                      <a:pt x="1" y="162"/>
                    </a:lnTo>
                    <a:lnTo>
                      <a:pt x="8" y="141"/>
                    </a:lnTo>
                    <a:lnTo>
                      <a:pt x="14" y="129"/>
                    </a:lnTo>
                    <a:lnTo>
                      <a:pt x="19" y="117"/>
                    </a:lnTo>
                    <a:lnTo>
                      <a:pt x="26" y="102"/>
                    </a:lnTo>
                    <a:lnTo>
                      <a:pt x="34" y="87"/>
                    </a:lnTo>
                    <a:lnTo>
                      <a:pt x="52" y="54"/>
                    </a:lnTo>
                    <a:lnTo>
                      <a:pt x="60" y="39"/>
                    </a:lnTo>
                    <a:lnTo>
                      <a:pt x="68" y="26"/>
                    </a:lnTo>
                    <a:lnTo>
                      <a:pt x="74" y="15"/>
                    </a:lnTo>
                    <a:lnTo>
                      <a:pt x="79" y="8"/>
                    </a:lnTo>
                    <a:lnTo>
                      <a:pt x="83" y="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8">
                <a:extLst>
                  <a:ext uri="{FF2B5EF4-FFF2-40B4-BE49-F238E27FC236}">
                    <a16:creationId xmlns:a16="http://schemas.microsoft.com/office/drawing/2014/main" id="{F3F7D7C4-F67F-452C-8780-4244D4D94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1693" y="3556000"/>
                <a:ext cx="90488" cy="3349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9" y="0"/>
                  </a:cxn>
                  <a:cxn ang="0">
                    <a:pos x="52" y="1"/>
                  </a:cxn>
                  <a:cxn ang="0">
                    <a:pos x="54" y="3"/>
                  </a:cxn>
                  <a:cxn ang="0">
                    <a:pos x="56" y="6"/>
                  </a:cxn>
                  <a:cxn ang="0">
                    <a:pos x="57" y="9"/>
                  </a:cxn>
                  <a:cxn ang="0">
                    <a:pos x="57" y="12"/>
                  </a:cxn>
                  <a:cxn ang="0">
                    <a:pos x="56" y="15"/>
                  </a:cxn>
                  <a:cxn ang="0">
                    <a:pos x="55" y="22"/>
                  </a:cxn>
                  <a:cxn ang="0">
                    <a:pos x="53" y="32"/>
                  </a:cxn>
                  <a:cxn ang="0">
                    <a:pos x="50" y="46"/>
                  </a:cxn>
                  <a:cxn ang="0">
                    <a:pos x="44" y="76"/>
                  </a:cxn>
                  <a:cxn ang="0">
                    <a:pos x="41" y="93"/>
                  </a:cxn>
                  <a:cxn ang="0">
                    <a:pos x="38" y="108"/>
                  </a:cxn>
                  <a:cxn ang="0">
                    <a:pos x="36" y="124"/>
                  </a:cxn>
                  <a:cxn ang="0">
                    <a:pos x="30" y="158"/>
                  </a:cxn>
                  <a:cxn ang="0">
                    <a:pos x="27" y="174"/>
                  </a:cxn>
                  <a:cxn ang="0">
                    <a:pos x="24" y="189"/>
                  </a:cxn>
                  <a:cxn ang="0">
                    <a:pos x="22" y="200"/>
                  </a:cxn>
                  <a:cxn ang="0">
                    <a:pos x="21" y="208"/>
                  </a:cxn>
                  <a:cxn ang="0">
                    <a:pos x="20" y="211"/>
                  </a:cxn>
                  <a:cxn ang="0">
                    <a:pos x="0" y="207"/>
                  </a:cxn>
                  <a:cxn ang="0">
                    <a:pos x="0" y="204"/>
                  </a:cxn>
                  <a:cxn ang="0">
                    <a:pos x="2" y="197"/>
                  </a:cxn>
                  <a:cxn ang="0">
                    <a:pos x="4" y="185"/>
                  </a:cxn>
                  <a:cxn ang="0">
                    <a:pos x="6" y="171"/>
                  </a:cxn>
                  <a:cxn ang="0">
                    <a:pos x="12" y="137"/>
                  </a:cxn>
                  <a:cxn ang="0">
                    <a:pos x="18" y="105"/>
                  </a:cxn>
                  <a:cxn ang="0">
                    <a:pos x="21" y="90"/>
                  </a:cxn>
                  <a:cxn ang="0">
                    <a:pos x="27" y="57"/>
                  </a:cxn>
                  <a:cxn ang="0">
                    <a:pos x="30" y="42"/>
                  </a:cxn>
                  <a:cxn ang="0">
                    <a:pos x="32" y="29"/>
                  </a:cxn>
                  <a:cxn ang="0">
                    <a:pos x="35" y="18"/>
                  </a:cxn>
                  <a:cxn ang="0">
                    <a:pos x="36" y="11"/>
                  </a:cxn>
                  <a:cxn ang="0">
                    <a:pos x="38" y="5"/>
                  </a:cxn>
                  <a:cxn ang="0">
                    <a:pos x="42" y="1"/>
                  </a:cxn>
                  <a:cxn ang="0">
                    <a:pos x="46" y="0"/>
                  </a:cxn>
                </a:cxnLst>
                <a:rect l="0" t="0" r="r" b="b"/>
                <a:pathLst>
                  <a:path w="57" h="211">
                    <a:moveTo>
                      <a:pt x="46" y="0"/>
                    </a:moveTo>
                    <a:lnTo>
                      <a:pt x="49" y="0"/>
                    </a:lnTo>
                    <a:lnTo>
                      <a:pt x="52" y="1"/>
                    </a:lnTo>
                    <a:lnTo>
                      <a:pt x="54" y="3"/>
                    </a:lnTo>
                    <a:lnTo>
                      <a:pt x="56" y="6"/>
                    </a:lnTo>
                    <a:lnTo>
                      <a:pt x="57" y="9"/>
                    </a:lnTo>
                    <a:lnTo>
                      <a:pt x="57" y="12"/>
                    </a:lnTo>
                    <a:lnTo>
                      <a:pt x="56" y="15"/>
                    </a:lnTo>
                    <a:lnTo>
                      <a:pt x="55" y="22"/>
                    </a:lnTo>
                    <a:lnTo>
                      <a:pt x="53" y="32"/>
                    </a:lnTo>
                    <a:lnTo>
                      <a:pt x="50" y="46"/>
                    </a:lnTo>
                    <a:lnTo>
                      <a:pt x="44" y="76"/>
                    </a:lnTo>
                    <a:lnTo>
                      <a:pt x="41" y="93"/>
                    </a:lnTo>
                    <a:lnTo>
                      <a:pt x="38" y="108"/>
                    </a:lnTo>
                    <a:lnTo>
                      <a:pt x="36" y="124"/>
                    </a:lnTo>
                    <a:lnTo>
                      <a:pt x="30" y="158"/>
                    </a:lnTo>
                    <a:lnTo>
                      <a:pt x="27" y="174"/>
                    </a:lnTo>
                    <a:lnTo>
                      <a:pt x="24" y="189"/>
                    </a:lnTo>
                    <a:lnTo>
                      <a:pt x="22" y="200"/>
                    </a:lnTo>
                    <a:lnTo>
                      <a:pt x="21" y="208"/>
                    </a:lnTo>
                    <a:lnTo>
                      <a:pt x="20" y="211"/>
                    </a:lnTo>
                    <a:lnTo>
                      <a:pt x="0" y="207"/>
                    </a:lnTo>
                    <a:lnTo>
                      <a:pt x="0" y="204"/>
                    </a:lnTo>
                    <a:lnTo>
                      <a:pt x="2" y="197"/>
                    </a:lnTo>
                    <a:lnTo>
                      <a:pt x="4" y="185"/>
                    </a:lnTo>
                    <a:lnTo>
                      <a:pt x="6" y="171"/>
                    </a:lnTo>
                    <a:lnTo>
                      <a:pt x="12" y="137"/>
                    </a:lnTo>
                    <a:lnTo>
                      <a:pt x="18" y="105"/>
                    </a:lnTo>
                    <a:lnTo>
                      <a:pt x="21" y="90"/>
                    </a:lnTo>
                    <a:lnTo>
                      <a:pt x="27" y="57"/>
                    </a:lnTo>
                    <a:lnTo>
                      <a:pt x="30" y="42"/>
                    </a:lnTo>
                    <a:lnTo>
                      <a:pt x="32" y="29"/>
                    </a:lnTo>
                    <a:lnTo>
                      <a:pt x="35" y="18"/>
                    </a:lnTo>
                    <a:lnTo>
                      <a:pt x="36" y="11"/>
                    </a:lnTo>
                    <a:lnTo>
                      <a:pt x="38" y="5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9">
                <a:extLst>
                  <a:ext uri="{FF2B5EF4-FFF2-40B4-BE49-F238E27FC236}">
                    <a16:creationId xmlns:a16="http://schemas.microsoft.com/office/drawing/2014/main" id="{66B4FADE-8533-4DCC-B6F3-4EACF7B70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168" y="3544888"/>
                <a:ext cx="39688" cy="3079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" y="0"/>
                  </a:cxn>
                  <a:cxn ang="0">
                    <a:pos x="20" y="4"/>
                  </a:cxn>
                  <a:cxn ang="0">
                    <a:pos x="21" y="6"/>
                  </a:cxn>
                  <a:cxn ang="0">
                    <a:pos x="22" y="9"/>
                  </a:cxn>
                  <a:cxn ang="0">
                    <a:pos x="23" y="13"/>
                  </a:cxn>
                  <a:cxn ang="0">
                    <a:pos x="23" y="23"/>
                  </a:cxn>
                  <a:cxn ang="0">
                    <a:pos x="24" y="37"/>
                  </a:cxn>
                  <a:cxn ang="0">
                    <a:pos x="24" y="91"/>
                  </a:cxn>
                  <a:cxn ang="0">
                    <a:pos x="22" y="108"/>
                  </a:cxn>
                  <a:cxn ang="0">
                    <a:pos x="21" y="126"/>
                  </a:cxn>
                  <a:cxn ang="0">
                    <a:pos x="21" y="143"/>
                  </a:cxn>
                  <a:cxn ang="0">
                    <a:pos x="22" y="158"/>
                  </a:cxn>
                  <a:cxn ang="0">
                    <a:pos x="23" y="171"/>
                  </a:cxn>
                  <a:cxn ang="0">
                    <a:pos x="24" y="180"/>
                  </a:cxn>
                  <a:cxn ang="0">
                    <a:pos x="25" y="183"/>
                  </a:cxn>
                  <a:cxn ang="0">
                    <a:pos x="25" y="186"/>
                  </a:cxn>
                  <a:cxn ang="0">
                    <a:pos x="24" y="189"/>
                  </a:cxn>
                  <a:cxn ang="0">
                    <a:pos x="22" y="191"/>
                  </a:cxn>
                  <a:cxn ang="0">
                    <a:pos x="19" y="193"/>
                  </a:cxn>
                  <a:cxn ang="0">
                    <a:pos x="16" y="194"/>
                  </a:cxn>
                  <a:cxn ang="0">
                    <a:pos x="12" y="194"/>
                  </a:cxn>
                  <a:cxn ang="0">
                    <a:pos x="9" y="193"/>
                  </a:cxn>
                  <a:cxn ang="0">
                    <a:pos x="5" y="189"/>
                  </a:cxn>
                  <a:cxn ang="0">
                    <a:pos x="4" y="186"/>
                  </a:cxn>
                  <a:cxn ang="0">
                    <a:pos x="4" y="182"/>
                  </a:cxn>
                  <a:cxn ang="0">
                    <a:pos x="2" y="173"/>
                  </a:cxn>
                  <a:cxn ang="0">
                    <a:pos x="1" y="159"/>
                  </a:cxn>
                  <a:cxn ang="0">
                    <a:pos x="0" y="143"/>
                  </a:cxn>
                  <a:cxn ang="0">
                    <a:pos x="0" y="125"/>
                  </a:cxn>
                  <a:cxn ang="0">
                    <a:pos x="2" y="106"/>
                  </a:cxn>
                  <a:cxn ang="0">
                    <a:pos x="4" y="71"/>
                  </a:cxn>
                  <a:cxn ang="0">
                    <a:pos x="4" y="54"/>
                  </a:cxn>
                  <a:cxn ang="0">
                    <a:pos x="3" y="37"/>
                  </a:cxn>
                  <a:cxn ang="0">
                    <a:pos x="3" y="24"/>
                  </a:cxn>
                  <a:cxn ang="0">
                    <a:pos x="2" y="15"/>
                  </a:cxn>
                  <a:cxn ang="0">
                    <a:pos x="2" y="8"/>
                  </a:cxn>
                  <a:cxn ang="0">
                    <a:pos x="4" y="5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25" h="194">
                    <a:moveTo>
                      <a:pt x="11" y="0"/>
                    </a:moveTo>
                    <a:lnTo>
                      <a:pt x="14" y="0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9"/>
                    </a:lnTo>
                    <a:lnTo>
                      <a:pt x="23" y="13"/>
                    </a:lnTo>
                    <a:lnTo>
                      <a:pt x="23" y="23"/>
                    </a:lnTo>
                    <a:lnTo>
                      <a:pt x="24" y="37"/>
                    </a:lnTo>
                    <a:lnTo>
                      <a:pt x="24" y="91"/>
                    </a:lnTo>
                    <a:lnTo>
                      <a:pt x="22" y="108"/>
                    </a:lnTo>
                    <a:lnTo>
                      <a:pt x="21" y="126"/>
                    </a:lnTo>
                    <a:lnTo>
                      <a:pt x="21" y="143"/>
                    </a:lnTo>
                    <a:lnTo>
                      <a:pt x="22" y="158"/>
                    </a:lnTo>
                    <a:lnTo>
                      <a:pt x="23" y="171"/>
                    </a:lnTo>
                    <a:lnTo>
                      <a:pt x="24" y="180"/>
                    </a:lnTo>
                    <a:lnTo>
                      <a:pt x="25" y="183"/>
                    </a:lnTo>
                    <a:lnTo>
                      <a:pt x="25" y="186"/>
                    </a:lnTo>
                    <a:lnTo>
                      <a:pt x="24" y="189"/>
                    </a:lnTo>
                    <a:lnTo>
                      <a:pt x="22" y="191"/>
                    </a:lnTo>
                    <a:lnTo>
                      <a:pt x="19" y="193"/>
                    </a:lnTo>
                    <a:lnTo>
                      <a:pt x="16" y="194"/>
                    </a:lnTo>
                    <a:lnTo>
                      <a:pt x="12" y="194"/>
                    </a:lnTo>
                    <a:lnTo>
                      <a:pt x="9" y="193"/>
                    </a:lnTo>
                    <a:lnTo>
                      <a:pt x="5" y="189"/>
                    </a:lnTo>
                    <a:lnTo>
                      <a:pt x="4" y="186"/>
                    </a:lnTo>
                    <a:lnTo>
                      <a:pt x="4" y="182"/>
                    </a:lnTo>
                    <a:lnTo>
                      <a:pt x="2" y="173"/>
                    </a:lnTo>
                    <a:lnTo>
                      <a:pt x="1" y="159"/>
                    </a:lnTo>
                    <a:lnTo>
                      <a:pt x="0" y="143"/>
                    </a:lnTo>
                    <a:lnTo>
                      <a:pt x="0" y="125"/>
                    </a:lnTo>
                    <a:lnTo>
                      <a:pt x="2" y="106"/>
                    </a:lnTo>
                    <a:lnTo>
                      <a:pt x="4" y="71"/>
                    </a:lnTo>
                    <a:lnTo>
                      <a:pt x="4" y="54"/>
                    </a:lnTo>
                    <a:lnTo>
                      <a:pt x="3" y="37"/>
                    </a:lnTo>
                    <a:lnTo>
                      <a:pt x="3" y="24"/>
                    </a:lnTo>
                    <a:lnTo>
                      <a:pt x="2" y="15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0">
                <a:extLst>
                  <a:ext uri="{FF2B5EF4-FFF2-40B4-BE49-F238E27FC236}">
                    <a16:creationId xmlns:a16="http://schemas.microsoft.com/office/drawing/2014/main" id="{9CC2DE18-E7C2-46AF-9B0A-79937FD38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206" y="3540125"/>
                <a:ext cx="107950" cy="2381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2"/>
                  </a:cxn>
                  <a:cxn ang="0">
                    <a:pos x="20" y="8"/>
                  </a:cxn>
                  <a:cxn ang="0">
                    <a:pos x="21" y="11"/>
                  </a:cxn>
                  <a:cxn ang="0">
                    <a:pos x="24" y="18"/>
                  </a:cxn>
                  <a:cxn ang="0">
                    <a:pos x="28" y="29"/>
                  </a:cxn>
                  <a:cxn ang="0">
                    <a:pos x="33" y="44"/>
                  </a:cxn>
                  <a:cxn ang="0">
                    <a:pos x="39" y="61"/>
                  </a:cxn>
                  <a:cxn ang="0">
                    <a:pos x="46" y="79"/>
                  </a:cxn>
                  <a:cxn ang="0">
                    <a:pos x="60" y="118"/>
                  </a:cxn>
                  <a:cxn ang="0">
                    <a:pos x="67" y="136"/>
                  </a:cxn>
                  <a:cxn ang="0">
                    <a:pos x="68" y="139"/>
                  </a:cxn>
                  <a:cxn ang="0">
                    <a:pos x="68" y="142"/>
                  </a:cxn>
                  <a:cxn ang="0">
                    <a:pos x="66" y="145"/>
                  </a:cxn>
                  <a:cxn ang="0">
                    <a:pos x="65" y="147"/>
                  </a:cxn>
                  <a:cxn ang="0">
                    <a:pos x="62" y="149"/>
                  </a:cxn>
                  <a:cxn ang="0">
                    <a:pos x="60" y="149"/>
                  </a:cxn>
                  <a:cxn ang="0">
                    <a:pos x="59" y="150"/>
                  </a:cxn>
                  <a:cxn ang="0">
                    <a:pos x="58" y="150"/>
                  </a:cxn>
                  <a:cxn ang="0">
                    <a:pos x="52" y="148"/>
                  </a:cxn>
                  <a:cxn ang="0">
                    <a:pos x="50" y="146"/>
                  </a:cxn>
                  <a:cxn ang="0">
                    <a:pos x="48" y="143"/>
                  </a:cxn>
                  <a:cxn ang="0">
                    <a:pos x="41" y="125"/>
                  </a:cxn>
                  <a:cxn ang="0">
                    <a:pos x="27" y="86"/>
                  </a:cxn>
                  <a:cxn ang="0">
                    <a:pos x="20" y="68"/>
                  </a:cxn>
                  <a:cxn ang="0">
                    <a:pos x="14" y="51"/>
                  </a:cxn>
                  <a:cxn ang="0">
                    <a:pos x="8" y="36"/>
                  </a:cxn>
                  <a:cxn ang="0">
                    <a:pos x="4" y="25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68" h="150">
                    <a:moveTo>
                      <a:pt x="10" y="0"/>
                    </a:moveTo>
                    <a:lnTo>
                      <a:pt x="16" y="2"/>
                    </a:lnTo>
                    <a:lnTo>
                      <a:pt x="20" y="8"/>
                    </a:lnTo>
                    <a:lnTo>
                      <a:pt x="21" y="11"/>
                    </a:lnTo>
                    <a:lnTo>
                      <a:pt x="24" y="18"/>
                    </a:lnTo>
                    <a:lnTo>
                      <a:pt x="28" y="29"/>
                    </a:lnTo>
                    <a:lnTo>
                      <a:pt x="33" y="44"/>
                    </a:lnTo>
                    <a:lnTo>
                      <a:pt x="39" y="61"/>
                    </a:lnTo>
                    <a:lnTo>
                      <a:pt x="46" y="79"/>
                    </a:lnTo>
                    <a:lnTo>
                      <a:pt x="60" y="118"/>
                    </a:lnTo>
                    <a:lnTo>
                      <a:pt x="67" y="136"/>
                    </a:lnTo>
                    <a:lnTo>
                      <a:pt x="68" y="139"/>
                    </a:lnTo>
                    <a:lnTo>
                      <a:pt x="68" y="142"/>
                    </a:lnTo>
                    <a:lnTo>
                      <a:pt x="66" y="145"/>
                    </a:lnTo>
                    <a:lnTo>
                      <a:pt x="65" y="147"/>
                    </a:lnTo>
                    <a:lnTo>
                      <a:pt x="62" y="149"/>
                    </a:lnTo>
                    <a:lnTo>
                      <a:pt x="60" y="149"/>
                    </a:lnTo>
                    <a:lnTo>
                      <a:pt x="59" y="150"/>
                    </a:lnTo>
                    <a:lnTo>
                      <a:pt x="58" y="150"/>
                    </a:lnTo>
                    <a:lnTo>
                      <a:pt x="52" y="148"/>
                    </a:lnTo>
                    <a:lnTo>
                      <a:pt x="50" y="146"/>
                    </a:lnTo>
                    <a:lnTo>
                      <a:pt x="48" y="143"/>
                    </a:lnTo>
                    <a:lnTo>
                      <a:pt x="41" y="125"/>
                    </a:lnTo>
                    <a:lnTo>
                      <a:pt x="27" y="86"/>
                    </a:lnTo>
                    <a:lnTo>
                      <a:pt x="20" y="68"/>
                    </a:lnTo>
                    <a:lnTo>
                      <a:pt x="14" y="51"/>
                    </a:lnTo>
                    <a:lnTo>
                      <a:pt x="8" y="36"/>
                    </a:lnTo>
                    <a:lnTo>
                      <a:pt x="4" y="25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71">
                <a:extLst>
                  <a:ext uri="{FF2B5EF4-FFF2-40B4-BE49-F238E27FC236}">
                    <a16:creationId xmlns:a16="http://schemas.microsoft.com/office/drawing/2014/main" id="{BF132EE1-13DC-41E2-95DB-6AF56D7D6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068" y="3508375"/>
                <a:ext cx="166688" cy="2444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9" y="6"/>
                  </a:cxn>
                  <a:cxn ang="0">
                    <a:pos x="20" y="8"/>
                  </a:cxn>
                  <a:cxn ang="0">
                    <a:pos x="23" y="13"/>
                  </a:cxn>
                  <a:cxn ang="0">
                    <a:pos x="27" y="21"/>
                  </a:cxn>
                  <a:cxn ang="0">
                    <a:pos x="32" y="30"/>
                  </a:cxn>
                  <a:cxn ang="0">
                    <a:pos x="38" y="40"/>
                  </a:cxn>
                  <a:cxn ang="0">
                    <a:pos x="44" y="51"/>
                  </a:cxn>
                  <a:cxn ang="0">
                    <a:pos x="50" y="61"/>
                  </a:cxn>
                  <a:cxn ang="0">
                    <a:pos x="55" y="69"/>
                  </a:cxn>
                  <a:cxn ang="0">
                    <a:pos x="61" y="78"/>
                  </a:cxn>
                  <a:cxn ang="0">
                    <a:pos x="68" y="88"/>
                  </a:cxn>
                  <a:cxn ang="0">
                    <a:pos x="84" y="110"/>
                  </a:cxn>
                  <a:cxn ang="0">
                    <a:pos x="91" y="121"/>
                  </a:cxn>
                  <a:cxn ang="0">
                    <a:pos x="101" y="136"/>
                  </a:cxn>
                  <a:cxn ang="0">
                    <a:pos x="103" y="138"/>
                  </a:cxn>
                  <a:cxn ang="0">
                    <a:pos x="105" y="144"/>
                  </a:cxn>
                  <a:cxn ang="0">
                    <a:pos x="103" y="150"/>
                  </a:cxn>
                  <a:cxn ang="0">
                    <a:pos x="100" y="152"/>
                  </a:cxn>
                  <a:cxn ang="0">
                    <a:pos x="94" y="154"/>
                  </a:cxn>
                  <a:cxn ang="0">
                    <a:pos x="88" y="152"/>
                  </a:cxn>
                  <a:cxn ang="0">
                    <a:pos x="80" y="140"/>
                  </a:cxn>
                  <a:cxn ang="0">
                    <a:pos x="74" y="132"/>
                  </a:cxn>
                  <a:cxn ang="0">
                    <a:pos x="67" y="122"/>
                  </a:cxn>
                  <a:cxn ang="0">
                    <a:pos x="51" y="99"/>
                  </a:cxn>
                  <a:cxn ang="0">
                    <a:pos x="44" y="89"/>
                  </a:cxn>
                  <a:cxn ang="0">
                    <a:pos x="38" y="80"/>
                  </a:cxn>
                  <a:cxn ang="0">
                    <a:pos x="32" y="70"/>
                  </a:cxn>
                  <a:cxn ang="0">
                    <a:pos x="18" y="46"/>
                  </a:cxn>
                  <a:cxn ang="0">
                    <a:pos x="12" y="35"/>
                  </a:cxn>
                  <a:cxn ang="0">
                    <a:pos x="6" y="25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8" y="0"/>
                  </a:cxn>
                </a:cxnLst>
                <a:rect l="0" t="0" r="r" b="b"/>
                <a:pathLst>
                  <a:path w="105" h="154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3" y="13"/>
                    </a:lnTo>
                    <a:lnTo>
                      <a:pt x="27" y="21"/>
                    </a:lnTo>
                    <a:lnTo>
                      <a:pt x="32" y="30"/>
                    </a:lnTo>
                    <a:lnTo>
                      <a:pt x="38" y="40"/>
                    </a:lnTo>
                    <a:lnTo>
                      <a:pt x="44" y="51"/>
                    </a:lnTo>
                    <a:lnTo>
                      <a:pt x="50" y="61"/>
                    </a:lnTo>
                    <a:lnTo>
                      <a:pt x="55" y="69"/>
                    </a:lnTo>
                    <a:lnTo>
                      <a:pt x="61" y="78"/>
                    </a:lnTo>
                    <a:lnTo>
                      <a:pt x="68" y="88"/>
                    </a:lnTo>
                    <a:lnTo>
                      <a:pt x="84" y="110"/>
                    </a:lnTo>
                    <a:lnTo>
                      <a:pt x="91" y="121"/>
                    </a:lnTo>
                    <a:lnTo>
                      <a:pt x="101" y="136"/>
                    </a:lnTo>
                    <a:lnTo>
                      <a:pt x="103" y="138"/>
                    </a:lnTo>
                    <a:lnTo>
                      <a:pt x="105" y="144"/>
                    </a:lnTo>
                    <a:lnTo>
                      <a:pt x="103" y="150"/>
                    </a:lnTo>
                    <a:lnTo>
                      <a:pt x="100" y="152"/>
                    </a:lnTo>
                    <a:lnTo>
                      <a:pt x="94" y="154"/>
                    </a:lnTo>
                    <a:lnTo>
                      <a:pt x="88" y="152"/>
                    </a:lnTo>
                    <a:lnTo>
                      <a:pt x="80" y="140"/>
                    </a:lnTo>
                    <a:lnTo>
                      <a:pt x="74" y="132"/>
                    </a:lnTo>
                    <a:lnTo>
                      <a:pt x="67" y="122"/>
                    </a:lnTo>
                    <a:lnTo>
                      <a:pt x="51" y="99"/>
                    </a:lnTo>
                    <a:lnTo>
                      <a:pt x="44" y="89"/>
                    </a:lnTo>
                    <a:lnTo>
                      <a:pt x="38" y="80"/>
                    </a:lnTo>
                    <a:lnTo>
                      <a:pt x="32" y="70"/>
                    </a:lnTo>
                    <a:lnTo>
                      <a:pt x="18" y="46"/>
                    </a:lnTo>
                    <a:lnTo>
                      <a:pt x="12" y="35"/>
                    </a:lnTo>
                    <a:lnTo>
                      <a:pt x="6" y="25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72">
                <a:extLst>
                  <a:ext uri="{FF2B5EF4-FFF2-40B4-BE49-F238E27FC236}">
                    <a16:creationId xmlns:a16="http://schemas.microsoft.com/office/drawing/2014/main" id="{86DF41C8-E7FD-4AE0-859B-CD4F766C6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3056" y="3451225"/>
                <a:ext cx="327025" cy="2968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2"/>
                  </a:cxn>
                  <a:cxn ang="0">
                    <a:pos x="21" y="6"/>
                  </a:cxn>
                  <a:cxn ang="0">
                    <a:pos x="31" y="21"/>
                  </a:cxn>
                  <a:cxn ang="0">
                    <a:pos x="39" y="32"/>
                  </a:cxn>
                  <a:cxn ang="0">
                    <a:pos x="48" y="44"/>
                  </a:cxn>
                  <a:cxn ang="0">
                    <a:pos x="58" y="56"/>
                  </a:cxn>
                  <a:cxn ang="0">
                    <a:pos x="67" y="68"/>
                  </a:cxn>
                  <a:cxn ang="0">
                    <a:pos x="76" y="78"/>
                  </a:cxn>
                  <a:cxn ang="0">
                    <a:pos x="84" y="87"/>
                  </a:cxn>
                  <a:cxn ang="0">
                    <a:pos x="110" y="111"/>
                  </a:cxn>
                  <a:cxn ang="0">
                    <a:pos x="134" y="131"/>
                  </a:cxn>
                  <a:cxn ang="0">
                    <a:pos x="157" y="147"/>
                  </a:cxn>
                  <a:cxn ang="0">
                    <a:pos x="178" y="160"/>
                  </a:cxn>
                  <a:cxn ang="0">
                    <a:pos x="198" y="167"/>
                  </a:cxn>
                  <a:cxn ang="0">
                    <a:pos x="201" y="169"/>
                  </a:cxn>
                  <a:cxn ang="0">
                    <a:pos x="203" y="171"/>
                  </a:cxn>
                  <a:cxn ang="0">
                    <a:pos x="205" y="174"/>
                  </a:cxn>
                  <a:cxn ang="0">
                    <a:pos x="206" y="177"/>
                  </a:cxn>
                  <a:cxn ang="0">
                    <a:pos x="204" y="183"/>
                  </a:cxn>
                  <a:cxn ang="0">
                    <a:pos x="202" y="185"/>
                  </a:cxn>
                  <a:cxn ang="0">
                    <a:pos x="198" y="187"/>
                  </a:cxn>
                  <a:cxn ang="0">
                    <a:pos x="192" y="187"/>
                  </a:cxn>
                  <a:cxn ang="0">
                    <a:pos x="170" y="179"/>
                  </a:cxn>
                  <a:cxn ang="0">
                    <a:pos x="147" y="166"/>
                  </a:cxn>
                  <a:cxn ang="0">
                    <a:pos x="122" y="150"/>
                  </a:cxn>
                  <a:cxn ang="0">
                    <a:pos x="97" y="127"/>
                  </a:cxn>
                  <a:cxn ang="0">
                    <a:pos x="70" y="102"/>
                  </a:cxn>
                  <a:cxn ang="0">
                    <a:pos x="61" y="93"/>
                  </a:cxn>
                  <a:cxn ang="0">
                    <a:pos x="52" y="82"/>
                  </a:cxn>
                  <a:cxn ang="0">
                    <a:pos x="42" y="70"/>
                  </a:cxn>
                  <a:cxn ang="0">
                    <a:pos x="32" y="57"/>
                  </a:cxn>
                  <a:cxn ang="0">
                    <a:pos x="23" y="45"/>
                  </a:cxn>
                  <a:cxn ang="0">
                    <a:pos x="15" y="34"/>
                  </a:cxn>
                  <a:cxn ang="0">
                    <a:pos x="9" y="25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11" y="0"/>
                  </a:cxn>
                </a:cxnLst>
                <a:rect l="0" t="0" r="r" b="b"/>
                <a:pathLst>
                  <a:path w="206" h="187">
                    <a:moveTo>
                      <a:pt x="11" y="0"/>
                    </a:moveTo>
                    <a:lnTo>
                      <a:pt x="17" y="2"/>
                    </a:lnTo>
                    <a:lnTo>
                      <a:pt x="21" y="6"/>
                    </a:lnTo>
                    <a:lnTo>
                      <a:pt x="31" y="21"/>
                    </a:lnTo>
                    <a:lnTo>
                      <a:pt x="39" y="32"/>
                    </a:lnTo>
                    <a:lnTo>
                      <a:pt x="48" y="44"/>
                    </a:lnTo>
                    <a:lnTo>
                      <a:pt x="58" y="56"/>
                    </a:lnTo>
                    <a:lnTo>
                      <a:pt x="67" y="68"/>
                    </a:lnTo>
                    <a:lnTo>
                      <a:pt x="76" y="78"/>
                    </a:lnTo>
                    <a:lnTo>
                      <a:pt x="84" y="87"/>
                    </a:lnTo>
                    <a:lnTo>
                      <a:pt x="110" y="111"/>
                    </a:lnTo>
                    <a:lnTo>
                      <a:pt x="134" y="131"/>
                    </a:lnTo>
                    <a:lnTo>
                      <a:pt x="157" y="147"/>
                    </a:lnTo>
                    <a:lnTo>
                      <a:pt x="178" y="160"/>
                    </a:lnTo>
                    <a:lnTo>
                      <a:pt x="198" y="167"/>
                    </a:lnTo>
                    <a:lnTo>
                      <a:pt x="201" y="169"/>
                    </a:lnTo>
                    <a:lnTo>
                      <a:pt x="203" y="171"/>
                    </a:lnTo>
                    <a:lnTo>
                      <a:pt x="205" y="174"/>
                    </a:lnTo>
                    <a:lnTo>
                      <a:pt x="206" y="177"/>
                    </a:lnTo>
                    <a:lnTo>
                      <a:pt x="204" y="183"/>
                    </a:lnTo>
                    <a:lnTo>
                      <a:pt x="202" y="185"/>
                    </a:lnTo>
                    <a:lnTo>
                      <a:pt x="198" y="187"/>
                    </a:lnTo>
                    <a:lnTo>
                      <a:pt x="192" y="187"/>
                    </a:lnTo>
                    <a:lnTo>
                      <a:pt x="170" y="179"/>
                    </a:lnTo>
                    <a:lnTo>
                      <a:pt x="147" y="166"/>
                    </a:lnTo>
                    <a:lnTo>
                      <a:pt x="122" y="150"/>
                    </a:lnTo>
                    <a:lnTo>
                      <a:pt x="97" y="127"/>
                    </a:lnTo>
                    <a:lnTo>
                      <a:pt x="70" y="102"/>
                    </a:lnTo>
                    <a:lnTo>
                      <a:pt x="61" y="93"/>
                    </a:lnTo>
                    <a:lnTo>
                      <a:pt x="52" y="82"/>
                    </a:lnTo>
                    <a:lnTo>
                      <a:pt x="42" y="70"/>
                    </a:lnTo>
                    <a:lnTo>
                      <a:pt x="32" y="57"/>
                    </a:lnTo>
                    <a:lnTo>
                      <a:pt x="23" y="45"/>
                    </a:lnTo>
                    <a:lnTo>
                      <a:pt x="15" y="34"/>
                    </a:lnTo>
                    <a:lnTo>
                      <a:pt x="9" y="25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73">
                <a:extLst>
                  <a:ext uri="{FF2B5EF4-FFF2-40B4-BE49-F238E27FC236}">
                    <a16:creationId xmlns:a16="http://schemas.microsoft.com/office/drawing/2014/main" id="{AE587C82-5472-4EB2-B6D9-700A057FA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518" y="3446463"/>
                <a:ext cx="307975" cy="2365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2"/>
                  </a:cxn>
                  <a:cxn ang="0">
                    <a:pos x="20" y="6"/>
                  </a:cxn>
                  <a:cxn ang="0">
                    <a:pos x="25" y="12"/>
                  </a:cxn>
                  <a:cxn ang="0">
                    <a:pos x="32" y="20"/>
                  </a:cxn>
                  <a:cxn ang="0">
                    <a:pos x="41" y="30"/>
                  </a:cxn>
                  <a:cxn ang="0">
                    <a:pos x="51" y="41"/>
                  </a:cxn>
                  <a:cxn ang="0">
                    <a:pos x="63" y="52"/>
                  </a:cxn>
                  <a:cxn ang="0">
                    <a:pos x="74" y="64"/>
                  </a:cxn>
                  <a:cxn ang="0">
                    <a:pos x="85" y="75"/>
                  </a:cxn>
                  <a:cxn ang="0">
                    <a:pos x="96" y="84"/>
                  </a:cxn>
                  <a:cxn ang="0">
                    <a:pos x="105" y="91"/>
                  </a:cxn>
                  <a:cxn ang="0">
                    <a:pos x="129" y="105"/>
                  </a:cxn>
                  <a:cxn ang="0">
                    <a:pos x="143" y="112"/>
                  </a:cxn>
                  <a:cxn ang="0">
                    <a:pos x="156" y="117"/>
                  </a:cxn>
                  <a:cxn ang="0">
                    <a:pos x="168" y="122"/>
                  </a:cxn>
                  <a:cxn ang="0">
                    <a:pos x="178" y="125"/>
                  </a:cxn>
                  <a:cxn ang="0">
                    <a:pos x="184" y="128"/>
                  </a:cxn>
                  <a:cxn ang="0">
                    <a:pos x="190" y="130"/>
                  </a:cxn>
                  <a:cxn ang="0">
                    <a:pos x="192" y="132"/>
                  </a:cxn>
                  <a:cxn ang="0">
                    <a:pos x="194" y="138"/>
                  </a:cxn>
                  <a:cxn ang="0">
                    <a:pos x="192" y="144"/>
                  </a:cxn>
                  <a:cxn ang="0">
                    <a:pos x="190" y="147"/>
                  </a:cxn>
                  <a:cxn ang="0">
                    <a:pos x="187" y="148"/>
                  </a:cxn>
                  <a:cxn ang="0">
                    <a:pos x="183" y="149"/>
                  </a:cxn>
                  <a:cxn ang="0">
                    <a:pos x="182" y="148"/>
                  </a:cxn>
                  <a:cxn ang="0">
                    <a:pos x="180" y="148"/>
                  </a:cxn>
                  <a:cxn ang="0">
                    <a:pos x="177" y="147"/>
                  </a:cxn>
                  <a:cxn ang="0">
                    <a:pos x="170" y="144"/>
                  </a:cxn>
                  <a:cxn ang="0">
                    <a:pos x="160" y="140"/>
                  </a:cxn>
                  <a:cxn ang="0">
                    <a:pos x="134" y="130"/>
                  </a:cxn>
                  <a:cxn ang="0">
                    <a:pos x="119" y="123"/>
                  </a:cxn>
                  <a:cxn ang="0">
                    <a:pos x="106" y="116"/>
                  </a:cxn>
                  <a:cxn ang="0">
                    <a:pos x="93" y="108"/>
                  </a:cxn>
                  <a:cxn ang="0">
                    <a:pos x="83" y="100"/>
                  </a:cxn>
                  <a:cxn ang="0">
                    <a:pos x="72" y="91"/>
                  </a:cxn>
                  <a:cxn ang="0">
                    <a:pos x="49" y="68"/>
                  </a:cxn>
                  <a:cxn ang="0">
                    <a:pos x="27" y="44"/>
                  </a:cxn>
                  <a:cxn ang="0">
                    <a:pos x="18" y="34"/>
                  </a:cxn>
                  <a:cxn ang="0">
                    <a:pos x="10" y="26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194" h="149">
                    <a:moveTo>
                      <a:pt x="10" y="0"/>
                    </a:moveTo>
                    <a:lnTo>
                      <a:pt x="16" y="2"/>
                    </a:lnTo>
                    <a:lnTo>
                      <a:pt x="20" y="6"/>
                    </a:lnTo>
                    <a:lnTo>
                      <a:pt x="25" y="12"/>
                    </a:lnTo>
                    <a:lnTo>
                      <a:pt x="32" y="20"/>
                    </a:lnTo>
                    <a:lnTo>
                      <a:pt x="41" y="30"/>
                    </a:lnTo>
                    <a:lnTo>
                      <a:pt x="51" y="41"/>
                    </a:lnTo>
                    <a:lnTo>
                      <a:pt x="63" y="52"/>
                    </a:lnTo>
                    <a:lnTo>
                      <a:pt x="74" y="64"/>
                    </a:lnTo>
                    <a:lnTo>
                      <a:pt x="85" y="75"/>
                    </a:lnTo>
                    <a:lnTo>
                      <a:pt x="96" y="84"/>
                    </a:lnTo>
                    <a:lnTo>
                      <a:pt x="105" y="91"/>
                    </a:lnTo>
                    <a:lnTo>
                      <a:pt x="129" y="105"/>
                    </a:lnTo>
                    <a:lnTo>
                      <a:pt x="143" y="112"/>
                    </a:lnTo>
                    <a:lnTo>
                      <a:pt x="156" y="117"/>
                    </a:lnTo>
                    <a:lnTo>
                      <a:pt x="168" y="122"/>
                    </a:lnTo>
                    <a:lnTo>
                      <a:pt x="178" y="125"/>
                    </a:lnTo>
                    <a:lnTo>
                      <a:pt x="184" y="128"/>
                    </a:lnTo>
                    <a:lnTo>
                      <a:pt x="190" y="130"/>
                    </a:lnTo>
                    <a:lnTo>
                      <a:pt x="192" y="132"/>
                    </a:lnTo>
                    <a:lnTo>
                      <a:pt x="194" y="138"/>
                    </a:lnTo>
                    <a:lnTo>
                      <a:pt x="192" y="144"/>
                    </a:lnTo>
                    <a:lnTo>
                      <a:pt x="190" y="147"/>
                    </a:lnTo>
                    <a:lnTo>
                      <a:pt x="187" y="148"/>
                    </a:lnTo>
                    <a:lnTo>
                      <a:pt x="183" y="149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77" y="147"/>
                    </a:lnTo>
                    <a:lnTo>
                      <a:pt x="170" y="144"/>
                    </a:lnTo>
                    <a:lnTo>
                      <a:pt x="160" y="140"/>
                    </a:lnTo>
                    <a:lnTo>
                      <a:pt x="134" y="130"/>
                    </a:lnTo>
                    <a:lnTo>
                      <a:pt x="119" y="123"/>
                    </a:lnTo>
                    <a:lnTo>
                      <a:pt x="106" y="116"/>
                    </a:lnTo>
                    <a:lnTo>
                      <a:pt x="93" y="108"/>
                    </a:lnTo>
                    <a:lnTo>
                      <a:pt x="83" y="100"/>
                    </a:lnTo>
                    <a:lnTo>
                      <a:pt x="72" y="91"/>
                    </a:lnTo>
                    <a:lnTo>
                      <a:pt x="49" y="68"/>
                    </a:lnTo>
                    <a:lnTo>
                      <a:pt x="27" y="44"/>
                    </a:lnTo>
                    <a:lnTo>
                      <a:pt x="18" y="34"/>
                    </a:lnTo>
                    <a:lnTo>
                      <a:pt x="10" y="26"/>
                    </a:lnTo>
                    <a:lnTo>
                      <a:pt x="5" y="20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74">
                <a:extLst>
                  <a:ext uri="{FF2B5EF4-FFF2-40B4-BE49-F238E27FC236}">
                    <a16:creationId xmlns:a16="http://schemas.microsoft.com/office/drawing/2014/main" id="{0B5BF708-DB06-4B8A-9E0A-A61EF9F7F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8206" y="3513138"/>
                <a:ext cx="161925" cy="136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9" y="6"/>
                  </a:cxn>
                  <a:cxn ang="0">
                    <a:pos x="23" y="11"/>
                  </a:cxn>
                  <a:cxn ang="0">
                    <a:pos x="30" y="18"/>
                  </a:cxn>
                  <a:cxn ang="0">
                    <a:pos x="38" y="27"/>
                  </a:cxn>
                  <a:cxn ang="0">
                    <a:pos x="47" y="37"/>
                  </a:cxn>
                  <a:cxn ang="0">
                    <a:pos x="58" y="46"/>
                  </a:cxn>
                  <a:cxn ang="0">
                    <a:pos x="70" y="55"/>
                  </a:cxn>
                  <a:cxn ang="0">
                    <a:pos x="82" y="62"/>
                  </a:cxn>
                  <a:cxn ang="0">
                    <a:pos x="97" y="67"/>
                  </a:cxn>
                  <a:cxn ang="0">
                    <a:pos x="101" y="71"/>
                  </a:cxn>
                  <a:cxn ang="0">
                    <a:pos x="102" y="75"/>
                  </a:cxn>
                  <a:cxn ang="0">
                    <a:pos x="102" y="78"/>
                  </a:cxn>
                  <a:cxn ang="0">
                    <a:pos x="101" y="81"/>
                  </a:cxn>
                  <a:cxn ang="0">
                    <a:pos x="97" y="85"/>
                  </a:cxn>
                  <a:cxn ang="0">
                    <a:pos x="94" y="86"/>
                  </a:cxn>
                  <a:cxn ang="0">
                    <a:pos x="89" y="86"/>
                  </a:cxn>
                  <a:cxn ang="0">
                    <a:pos x="75" y="81"/>
                  </a:cxn>
                  <a:cxn ang="0">
                    <a:pos x="61" y="73"/>
                  </a:cxn>
                  <a:cxn ang="0">
                    <a:pos x="48" y="64"/>
                  </a:cxn>
                  <a:cxn ang="0">
                    <a:pos x="35" y="53"/>
                  </a:cxn>
                  <a:cxn ang="0">
                    <a:pos x="15" y="33"/>
                  </a:cxn>
                  <a:cxn ang="0">
                    <a:pos x="8" y="24"/>
                  </a:cxn>
                  <a:cxn ang="0">
                    <a:pos x="4" y="19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7" y="0"/>
                  </a:cxn>
                </a:cxnLst>
                <a:rect l="0" t="0" r="r" b="b"/>
                <a:pathLst>
                  <a:path w="102" h="86">
                    <a:moveTo>
                      <a:pt x="7" y="0"/>
                    </a:moveTo>
                    <a:lnTo>
                      <a:pt x="13" y="0"/>
                    </a:lnTo>
                    <a:lnTo>
                      <a:pt x="16" y="1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23" y="11"/>
                    </a:lnTo>
                    <a:lnTo>
                      <a:pt x="30" y="18"/>
                    </a:lnTo>
                    <a:lnTo>
                      <a:pt x="38" y="27"/>
                    </a:lnTo>
                    <a:lnTo>
                      <a:pt x="47" y="37"/>
                    </a:lnTo>
                    <a:lnTo>
                      <a:pt x="58" y="46"/>
                    </a:lnTo>
                    <a:lnTo>
                      <a:pt x="70" y="55"/>
                    </a:lnTo>
                    <a:lnTo>
                      <a:pt x="82" y="62"/>
                    </a:lnTo>
                    <a:lnTo>
                      <a:pt x="97" y="67"/>
                    </a:lnTo>
                    <a:lnTo>
                      <a:pt x="101" y="71"/>
                    </a:lnTo>
                    <a:lnTo>
                      <a:pt x="102" y="75"/>
                    </a:lnTo>
                    <a:lnTo>
                      <a:pt x="102" y="78"/>
                    </a:lnTo>
                    <a:lnTo>
                      <a:pt x="101" y="81"/>
                    </a:lnTo>
                    <a:lnTo>
                      <a:pt x="97" y="85"/>
                    </a:lnTo>
                    <a:lnTo>
                      <a:pt x="94" y="86"/>
                    </a:lnTo>
                    <a:lnTo>
                      <a:pt x="89" y="86"/>
                    </a:lnTo>
                    <a:lnTo>
                      <a:pt x="75" y="81"/>
                    </a:lnTo>
                    <a:lnTo>
                      <a:pt x="61" y="73"/>
                    </a:lnTo>
                    <a:lnTo>
                      <a:pt x="48" y="64"/>
                    </a:lnTo>
                    <a:lnTo>
                      <a:pt x="35" y="53"/>
                    </a:lnTo>
                    <a:lnTo>
                      <a:pt x="15" y="33"/>
                    </a:lnTo>
                    <a:lnTo>
                      <a:pt x="8" y="24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F2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347B2BE-4FC5-47D3-8910-826958E6FFDE}"/>
              </a:ext>
            </a:extLst>
          </p:cNvPr>
          <p:cNvSpPr txBox="1"/>
          <p:nvPr/>
        </p:nvSpPr>
        <p:spPr>
          <a:xfrm>
            <a:off x="6441990" y="2313179"/>
            <a:ext cx="2503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ACTION PLANS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6A4AA-BAB5-4AE7-876F-6D3C44615E36}"/>
              </a:ext>
            </a:extLst>
          </p:cNvPr>
          <p:cNvSpPr txBox="1"/>
          <p:nvPr/>
        </p:nvSpPr>
        <p:spPr>
          <a:xfrm>
            <a:off x="2058264" y="2875283"/>
            <a:ext cx="250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AIMs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32EC03-E1B1-4479-994F-928BADABEAE5}"/>
              </a:ext>
            </a:extLst>
          </p:cNvPr>
          <p:cNvSpPr txBox="1"/>
          <p:nvPr/>
        </p:nvSpPr>
        <p:spPr>
          <a:xfrm>
            <a:off x="6877258" y="4346797"/>
            <a:ext cx="27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Improvement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Action items</a:t>
            </a:r>
          </a:p>
        </p:txBody>
      </p:sp>
      <p:sp>
        <p:nvSpPr>
          <p:cNvPr id="29" name="Google Shape;77;p12">
            <a:extLst>
              <a:ext uri="{FF2B5EF4-FFF2-40B4-BE49-F238E27FC236}">
                <a16:creationId xmlns:a16="http://schemas.microsoft.com/office/drawing/2014/main" id="{260D53D9-9968-9E47-906E-217ABE3E13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29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AIMs lead to Action Plans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AD47EC-6821-4210-8F8E-61DD96E16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978075"/>
              </p:ext>
            </p:extLst>
          </p:nvPr>
        </p:nvGraphicFramePr>
        <p:xfrm>
          <a:off x="1500877" y="1785788"/>
          <a:ext cx="69913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040B8C-CE8A-4775-8389-E0CD09239C11}"/>
              </a:ext>
            </a:extLst>
          </p:cNvPr>
          <p:cNvSpPr txBox="1"/>
          <p:nvPr/>
        </p:nvSpPr>
        <p:spPr>
          <a:xfrm>
            <a:off x="4149484" y="1279641"/>
            <a:ext cx="3178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APE Action Plan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7E457-106A-4A7A-8914-36427FC235F2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921218" y="1572029"/>
            <a:ext cx="1228266" cy="1325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02A22C-FE9B-47C8-A7D8-F5CD981620BB}"/>
              </a:ext>
            </a:extLst>
          </p:cNvPr>
          <p:cNvCxnSpPr/>
          <p:nvPr/>
        </p:nvCxnSpPr>
        <p:spPr>
          <a:xfrm flipV="1">
            <a:off x="7620000" y="5429644"/>
            <a:ext cx="23123" cy="3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5514C9-55C1-4EF4-8F21-50FAF530C607}"/>
              </a:ext>
            </a:extLst>
          </p:cNvPr>
          <p:cNvCxnSpPr>
            <a:cxnSpLocks/>
          </p:cNvCxnSpPr>
          <p:nvPr/>
        </p:nvCxnSpPr>
        <p:spPr>
          <a:xfrm>
            <a:off x="4080116" y="1864416"/>
            <a:ext cx="0" cy="27580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close up of a pan&#10;&#10;Description automatically generated">
            <a:extLst>
              <a:ext uri="{FF2B5EF4-FFF2-40B4-BE49-F238E27FC236}">
                <a16:creationId xmlns:a16="http://schemas.microsoft.com/office/drawing/2014/main" id="{5C39DBDB-39B8-4BC5-BB9B-D72F217086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14693" y="1819020"/>
            <a:ext cx="1325563" cy="1325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F9D6CF-DED9-4E81-ABFF-C56BC35389B6}"/>
              </a:ext>
            </a:extLst>
          </p:cNvPr>
          <p:cNvSpPr txBox="1"/>
          <p:nvPr/>
        </p:nvSpPr>
        <p:spPr>
          <a:xfrm>
            <a:off x="6870921" y="5878881"/>
            <a:ext cx="191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musicalassumptions.blogspot.com/2012/05/four-ages-of-woman-or-my-life-as-serie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12" name="Google Shape;77;p12">
            <a:extLst>
              <a:ext uri="{FF2B5EF4-FFF2-40B4-BE49-F238E27FC236}">
                <a16:creationId xmlns:a16="http://schemas.microsoft.com/office/drawing/2014/main" id="{21E4D15A-DEE8-E444-853C-D48EA670B8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“Continuous improvement”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Establishing action items that are SMART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When Creating Action Plans</a:t>
            </a:r>
            <a:endParaRPr dirty="0"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311" y="2910349"/>
            <a:ext cx="2151728" cy="25121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0" name="Google Shape;160;p21"/>
          <p:cNvSpPr txBox="1"/>
          <p:nvPr/>
        </p:nvSpPr>
        <p:spPr>
          <a:xfrm>
            <a:off x="1942500" y="53993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*</a:t>
            </a:r>
            <a:r>
              <a:rPr lang="en-US" sz="1200" dirty="0">
                <a:solidFill>
                  <a:schemeClr val="dk1"/>
                </a:solidFill>
              </a:rPr>
              <a:t>Achievable, Attainable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640675" y="3983875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endParaRPr dirty="0"/>
          </a:p>
        </p:txBody>
      </p:sp>
      <p:sp>
        <p:nvSpPr>
          <p:cNvPr id="9" name="Google Shape;77;p12">
            <a:extLst>
              <a:ext uri="{FF2B5EF4-FFF2-40B4-BE49-F238E27FC236}">
                <a16:creationId xmlns:a16="http://schemas.microsoft.com/office/drawing/2014/main" id="{8FC0DF10-F3DE-6449-8D21-23A9353F7B0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Annual Program Evaluation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41984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Curriculum</a:t>
            </a:r>
            <a:endParaRPr sz="16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Outcomes from previous APE</a:t>
            </a:r>
            <a:endParaRPr sz="16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ACGME letters of notification, citations, AFIs</a:t>
            </a:r>
            <a:endParaRPr sz="16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Quality and safety of patient care</a:t>
            </a:r>
            <a:endParaRPr sz="16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Aggregate trainee and faculty: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well-being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recruitment &amp; retention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workforce diversity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engagement in QI and PS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scholarly activity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ACGME trainee and faculty surveys</a:t>
            </a:r>
            <a:endParaRPr sz="160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600" dirty="0"/>
              <a:t>written evaluations of the program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237FD-7BAB-4EBF-9882-F89C50C40E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27068" y="1825625"/>
            <a:ext cx="3688281" cy="4351338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SzPts val="1100"/>
              <a:buNone/>
            </a:pPr>
            <a:r>
              <a:rPr lang="en-US" sz="1600" dirty="0"/>
              <a:t>Aggregate trainee:</a:t>
            </a:r>
          </a:p>
          <a:p>
            <a:pPr lvl="0" indent="-342900">
              <a:lnSpc>
                <a:spcPct val="120000"/>
              </a:lnSpc>
              <a:buSzPts val="1800"/>
              <a:buFont typeface="Arial"/>
              <a:buChar char="●"/>
            </a:pPr>
            <a:r>
              <a:rPr lang="en-US" sz="1600" dirty="0"/>
              <a:t>achievement of the Milestones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600" dirty="0"/>
              <a:t>in-training exams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600" dirty="0"/>
              <a:t>board pass and certification rates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600" dirty="0"/>
              <a:t>graduate performance</a:t>
            </a:r>
          </a:p>
          <a:p>
            <a:pPr marL="0" lvl="0" indent="0">
              <a:lnSpc>
                <a:spcPct val="120000"/>
              </a:lnSpc>
              <a:buSzPts val="1100"/>
              <a:buNone/>
            </a:pPr>
            <a:r>
              <a:rPr lang="en-US" sz="1600" dirty="0"/>
              <a:t>Aggregate faculty:</a:t>
            </a:r>
          </a:p>
          <a:p>
            <a:pPr lvl="0" indent="-342900">
              <a:lnSpc>
                <a:spcPct val="120000"/>
              </a:lnSpc>
              <a:buSzPts val="1800"/>
              <a:buFont typeface="Arial"/>
              <a:buChar char="●"/>
            </a:pPr>
            <a:r>
              <a:rPr lang="en-US" sz="1600" dirty="0"/>
              <a:t>evaluation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600" dirty="0"/>
              <a:t>professional development</a:t>
            </a: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69" name="Google Shape;169;p2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52400" y="65772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77;p12">
            <a:extLst>
              <a:ext uri="{FF2B5EF4-FFF2-40B4-BE49-F238E27FC236}">
                <a16:creationId xmlns:a16="http://schemas.microsoft.com/office/drawing/2014/main" id="{9AB51909-550D-3547-B5C1-CB444444038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1D17-914C-46B4-8AE4-E1F68EB13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2900">
              <a:lnSpc>
                <a:spcPct val="120000"/>
              </a:lnSpc>
              <a:buSzPts val="1800"/>
              <a:buFont typeface="Arial"/>
              <a:buChar char="●"/>
            </a:pPr>
            <a:r>
              <a:rPr lang="en-US" sz="2400" dirty="0"/>
              <a:t>discussed with trainees and faculty (PR V.C.1.e).(1))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2400" dirty="0"/>
              <a:t>submitted to the DIO (PR V.C.1.e).(2))</a:t>
            </a:r>
          </a:p>
          <a:p>
            <a:pPr lvl="0" indent="-342900">
              <a:lnSpc>
                <a:spcPct val="12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2400" dirty="0"/>
              <a:t>GMEC: Oversight of the ACGME-accredited program(s)’ APE and self-studies (IR I.B.4.a).(4))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9FC388-3A36-4DD0-BC02-558A8837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ACGME Requirements for </a:t>
            </a:r>
            <a:br>
              <a:rPr lang="en-US" sz="3600" dirty="0"/>
            </a:br>
            <a:r>
              <a:rPr lang="en-US" sz="3600" dirty="0"/>
              <a:t>Action Plans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55C13-DF92-4131-B880-AA535F431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Google Shape;77;p12">
            <a:extLst>
              <a:ext uri="{FF2B5EF4-FFF2-40B4-BE49-F238E27FC236}">
                <a16:creationId xmlns:a16="http://schemas.microsoft.com/office/drawing/2014/main" id="{108507ED-570A-1948-A3D8-91CD28964EB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52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Sample AP Table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D2BA15-1F12-489F-9D7F-5D55015C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79684"/>
              </p:ext>
            </p:extLst>
          </p:nvPr>
        </p:nvGraphicFramePr>
        <p:xfrm>
          <a:off x="628650" y="1983916"/>
          <a:ext cx="783917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438261307"/>
                    </a:ext>
                  </a:extLst>
                </a:gridCol>
                <a:gridCol w="1039528">
                  <a:extLst>
                    <a:ext uri="{9D8B030D-6E8A-4147-A177-3AD203B41FA5}">
                      <a16:colId xmlns:a16="http://schemas.microsoft.com/office/drawing/2014/main" val="2774891619"/>
                    </a:ext>
                  </a:extLst>
                </a:gridCol>
                <a:gridCol w="1126156">
                  <a:extLst>
                    <a:ext uri="{9D8B030D-6E8A-4147-A177-3AD203B41FA5}">
                      <a16:colId xmlns:a16="http://schemas.microsoft.com/office/drawing/2014/main" val="1659024883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529664143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4191967422"/>
                    </a:ext>
                  </a:extLst>
                </a:gridCol>
                <a:gridCol w="885525">
                  <a:extLst>
                    <a:ext uri="{9D8B030D-6E8A-4147-A177-3AD203B41FA5}">
                      <a16:colId xmlns:a16="http://schemas.microsoft.com/office/drawing/2014/main" val="1864294545"/>
                    </a:ext>
                  </a:extLst>
                </a:gridCol>
                <a:gridCol w="1316254">
                  <a:extLst>
                    <a:ext uri="{9D8B030D-6E8A-4147-A177-3AD203B41FA5}">
                      <a16:colId xmlns:a16="http://schemas.microsoft.com/office/drawing/2014/main" val="1147787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Description of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APE Component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Data Resources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Person(s) Responsible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Expected Outcomes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Data Source(s)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Expected Completion Date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321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76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730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9756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752194-66ED-47CF-8B61-9D02929B4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49016"/>
              </p:ext>
            </p:extLst>
          </p:nvPr>
        </p:nvGraphicFramePr>
        <p:xfrm>
          <a:off x="709160" y="3957510"/>
          <a:ext cx="7725679" cy="139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0914">
                  <a:extLst>
                    <a:ext uri="{9D8B030D-6E8A-4147-A177-3AD203B41FA5}">
                      <a16:colId xmlns:a16="http://schemas.microsoft.com/office/drawing/2014/main" val="1606706303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295932137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2326363176"/>
                    </a:ext>
                  </a:extLst>
                </a:gridCol>
                <a:gridCol w="867478">
                  <a:extLst>
                    <a:ext uri="{9D8B030D-6E8A-4147-A177-3AD203B41FA5}">
                      <a16:colId xmlns:a16="http://schemas.microsoft.com/office/drawing/2014/main" val="4203765378"/>
                    </a:ext>
                  </a:extLst>
                </a:gridCol>
                <a:gridCol w="895149">
                  <a:extLst>
                    <a:ext uri="{9D8B030D-6E8A-4147-A177-3AD203B41FA5}">
                      <a16:colId xmlns:a16="http://schemas.microsoft.com/office/drawing/2014/main" val="4270275056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683999187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553851163"/>
                    </a:ext>
                  </a:extLst>
                </a:gridCol>
                <a:gridCol w="788643">
                  <a:extLst>
                    <a:ext uri="{9D8B030D-6E8A-4147-A177-3AD203B41FA5}">
                      <a16:colId xmlns:a16="http://schemas.microsoft.com/office/drawing/2014/main" val="2637688312"/>
                    </a:ext>
                  </a:extLst>
                </a:gridCol>
                <a:gridCol w="924652">
                  <a:extLst>
                    <a:ext uri="{9D8B030D-6E8A-4147-A177-3AD203B41FA5}">
                      <a16:colId xmlns:a16="http://schemas.microsoft.com/office/drawing/2014/main" val="111667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/>
                        <a:t>Description of 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APE Component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Data Resources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/>
                        <a:t>Person(s) Responsible</a:t>
                      </a:r>
                    </a:p>
                    <a:p>
                      <a:endParaRPr lang="en-US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Expected Outcomes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Data Source(s)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Expected Completion Date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ysClr val="windowText" lastClr="000000"/>
                          </a:solidFill>
                        </a:rPr>
                        <a:t>Progress Reports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ysClr val="windowText" lastClr="000000"/>
                          </a:solidFill>
                        </a:rPr>
                        <a:t>Status: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</a:rPr>
                        <a:t>Met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</a:rPr>
                        <a:t>Partially Met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</a:rPr>
                        <a:t>Needs Revision</a:t>
                      </a:r>
                      <a:endParaRPr lang="en-US" sz="7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2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56193"/>
                  </a:ext>
                </a:extLst>
              </a:tr>
            </a:tbl>
          </a:graphicData>
        </a:graphic>
      </p:graphicFrame>
      <p:sp>
        <p:nvSpPr>
          <p:cNvPr id="9" name="Google Shape;77;p12">
            <a:extLst>
              <a:ext uri="{FF2B5EF4-FFF2-40B4-BE49-F238E27FC236}">
                <a16:creationId xmlns:a16="http://schemas.microsoft.com/office/drawing/2014/main" id="{1F5F0E24-E141-0D4C-BAD8-14BD86F75A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457200"/>
            <a:r>
              <a:rPr lang="en-US" dirty="0"/>
              <a:t>Let’s look at the Sample AP Table</a:t>
            </a:r>
          </a:p>
          <a:p>
            <a:pPr marL="22860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Practice:</a:t>
            </a:r>
          </a:p>
          <a:p>
            <a:pPr marL="685800" indent="-457200"/>
            <a:r>
              <a:rPr lang="en-US" dirty="0"/>
              <a:t>Try to write some action plans of your own from either your program or your institution</a:t>
            </a:r>
          </a:p>
          <a:p>
            <a:pPr marL="685800" indent="-457200"/>
            <a:endParaRPr dirty="0"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989344" y="412495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Activity: Action Plan Development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DD6524A5-4F1E-BC45-AFCE-CDAD0775C3D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dirty="0"/>
              <a:t>Review of sample tracking document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dirty="0"/>
              <a:t> Best practices:</a:t>
            </a:r>
          </a:p>
          <a:p>
            <a:pPr marL="1143000" lvl="1" indent="-457200">
              <a:spcBef>
                <a:spcPts val="1000"/>
              </a:spcBef>
              <a:buSzPts val="2600"/>
              <a:buAutoNum type="alphaLcPeriod"/>
            </a:pPr>
            <a:r>
              <a:rPr lang="en-US" dirty="0"/>
              <a:t>Update regularly</a:t>
            </a:r>
          </a:p>
          <a:p>
            <a:pPr marL="1143000" lvl="1" indent="-457200">
              <a:spcBef>
                <a:spcPts val="1000"/>
              </a:spcBef>
              <a:buSzPts val="2600"/>
              <a:buAutoNum type="alphaLcPeriod"/>
            </a:pPr>
            <a:r>
              <a:rPr lang="en-US" dirty="0"/>
              <a:t>Incorporate into PEC agenda</a:t>
            </a:r>
          </a:p>
          <a:p>
            <a:pPr marL="1143000" lvl="1" indent="-457200">
              <a:spcBef>
                <a:spcPts val="1000"/>
              </a:spcBef>
              <a:buSzPts val="2600"/>
              <a:buAutoNum type="alphaLcPeriod"/>
            </a:pPr>
            <a:r>
              <a:rPr lang="en-US" dirty="0"/>
              <a:t>Review at the mid-year to ensure you are staying on track</a:t>
            </a: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Tracking Continuous Program Improvement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5068E6E0-73C4-D148-B2B0-11E0EAA8C01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GME Director &amp; DIO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expertise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Wrapping Up!</a:t>
            </a:r>
            <a:endParaRPr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324" name="Google Shape;324;p40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44" y="3693689"/>
            <a:ext cx="497078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7;p12">
            <a:extLst>
              <a:ext uri="{FF2B5EF4-FFF2-40B4-BE49-F238E27FC236}">
                <a16:creationId xmlns:a16="http://schemas.microsoft.com/office/drawing/2014/main" id="{22A03B2B-F85D-C949-A7E1-7DE05BC9F41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dirty="0"/>
              <a:t>Quality AIMs lead to great action plans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dirty="0"/>
              <a:t>Both AIMs and action plans need to be measurable so that you can track your progress in meeting them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dirty="0"/>
              <a:t>Writing quality AIMs and action plans takes </a:t>
            </a:r>
            <a:r>
              <a:rPr lang="en-US" i="1" dirty="0"/>
              <a:t>practice, practice, practice</a:t>
            </a:r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Take Home Points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CD7EA30E-AB16-9F4B-8737-D12D6A8F963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pic>
        <p:nvPicPr>
          <p:cNvPr id="340" name="Google Shape;340;p42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5BF9A770-59A0-5E43-918E-554E025136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85282" y="424324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2 of 4 : Changes on the Horizon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Ask Partners – Spring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March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Understanding the CLE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26,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Program Director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April 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914400"/>
            <a:ext cx="3712029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New Institution – The Value of GME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Meet the Experts – Fall Freebie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Milestones – Beyond the CCC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Mentoring the GME Coordinator: The First 3 Years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SI 2025 Part 1 of 4: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Introduction &amp;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Onboarding the New Coordinator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0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9730"/>
            <a:ext cx="9230497" cy="4629351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4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dirty="0">
                <a:latin typeface="+mn-lt"/>
              </a:rPr>
              <a:t>724-864-7320  |  </a:t>
            </a:r>
            <a:r>
              <a:rPr lang="en-US" sz="44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Heather Peters, M.Ed, Ph.D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b="1" dirty="0">
                <a:latin typeface="+mn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n-lt"/>
                <a:hlinkClick r:id="rId3"/>
              </a:rPr>
              <a:t>heather@PartnersInMedEd.com</a:t>
            </a:r>
            <a:br>
              <a:rPr lang="en-US" sz="4400" dirty="0">
                <a:solidFill>
                  <a:srgbClr val="FF0000"/>
                </a:solidFill>
                <a:latin typeface="+mn-lt"/>
              </a:rPr>
            </a:b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77;p12">
            <a:extLst>
              <a:ext uri="{FF2B5EF4-FFF2-40B4-BE49-F238E27FC236}">
                <a16:creationId xmlns:a16="http://schemas.microsoft.com/office/drawing/2014/main" id="{5D6AA72F-72F7-4A41-8EE7-4973733129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64;p42">
            <a:extLst>
              <a:ext uri="{FF2B5EF4-FFF2-40B4-BE49-F238E27FC236}">
                <a16:creationId xmlns:a16="http://schemas.microsoft.com/office/drawing/2014/main" id="{E6D37F07-0F15-E34F-AC95-C0188BB0BF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22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1800" dirty="0"/>
              <a:t>Develop a “continuous program improvement” model using AIM statements and action plans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1800" dirty="0"/>
              <a:t>Define the requirements of the AIM statements for the current accreditation system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1800" dirty="0"/>
              <a:t>Webinar Activities: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1600" dirty="0"/>
              <a:t>Create measurable action plans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1600" dirty="0"/>
              <a:t>Evaluate AIM statements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1800" dirty="0"/>
              <a:t>Resources Provided to Webinar Participants: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1600" dirty="0"/>
              <a:t>Sample AIMs and action plans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1600" dirty="0"/>
              <a:t>Post-webinar discussion questions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65A106EF-74F9-EC4A-BD67-56B4E8D591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758C66-A0A2-4374-AB25-901645B0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Intent:</a:t>
            </a:r>
            <a:br>
              <a:rPr lang="en-US" dirty="0"/>
            </a:br>
            <a:r>
              <a:rPr lang="en-US" dirty="0"/>
              <a:t>AIM Statements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1845DA-2D36-44CE-BE51-C701FD1BA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7062F-B424-40F6-B4C5-ACC8EFDDFF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age32.png" descr="../../../Volumes/douglas-1/New%20Clip%20art/group_opposite_directions_800_c">
            <a:extLst>
              <a:ext uri="{FF2B5EF4-FFF2-40B4-BE49-F238E27FC236}">
                <a16:creationId xmlns:a16="http://schemas.microsoft.com/office/drawing/2014/main" id="{143C568F-CBF2-4268-8F00-203EB6E818F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1461" y="3874866"/>
            <a:ext cx="2732405" cy="2049145"/>
          </a:xfrm>
          <a:prstGeom prst="rect">
            <a:avLst/>
          </a:prstGeom>
          <a:ln/>
        </p:spPr>
      </p:pic>
      <p:sp>
        <p:nvSpPr>
          <p:cNvPr id="9" name="Google Shape;77;p12">
            <a:extLst>
              <a:ext uri="{FF2B5EF4-FFF2-40B4-BE49-F238E27FC236}">
                <a16:creationId xmlns:a16="http://schemas.microsoft.com/office/drawing/2014/main" id="{A2D4BC70-8693-3442-8B0B-50EE9618E84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8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49" y="1617645"/>
            <a:ext cx="8226593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In order to achieve its mission and train quality physicians, a program must evaluate its performance and plan for improvement in the Annual Program Evaluation. 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Performance of residents and faculty members is a reflection of program quality, and can be used as metrics that reflect the goals that a program has set for itself. 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The Program Evaluation Committee utilizes outcome parameters and other data to assess the program’s progress toward achievement of its goals and aims.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V.C.1.d) The Program Evaluation Committee must evaluate the program’s mission and aims…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en-US" sz="14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ts val="3500"/>
              <a:buNone/>
            </a:pPr>
            <a:r>
              <a:rPr lang="en-US" sz="2800" dirty="0"/>
              <a:t>Common Program Requirements Requirement for APE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B3608B-35E1-461F-8E30-919805D4C0D2}"/>
              </a:ext>
            </a:extLst>
          </p:cNvPr>
          <p:cNvGrpSpPr/>
          <p:nvPr/>
        </p:nvGrpSpPr>
        <p:grpSpPr>
          <a:xfrm rot="154032">
            <a:off x="2571280" y="4171109"/>
            <a:ext cx="2140716" cy="1385229"/>
            <a:chOff x="2324117" y="2052260"/>
            <a:chExt cx="4383595" cy="2836566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2121F943-A955-4B9F-9A8A-76626BB6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153" y="2137828"/>
              <a:ext cx="1845758" cy="1491793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498" y="160"/>
                </a:cxn>
                <a:cxn ang="0">
                  <a:pos x="1043" y="361"/>
                </a:cxn>
                <a:cxn ang="0">
                  <a:pos x="772" y="573"/>
                </a:cxn>
                <a:cxn ang="0">
                  <a:pos x="744" y="924"/>
                </a:cxn>
                <a:cxn ang="0">
                  <a:pos x="113" y="527"/>
                </a:cxn>
                <a:cxn ang="0">
                  <a:pos x="0" y="406"/>
                </a:cxn>
                <a:cxn ang="0">
                  <a:pos x="194" y="0"/>
                </a:cxn>
              </a:cxnLst>
              <a:rect l="0" t="0" r="r" b="b"/>
              <a:pathLst>
                <a:path w="1043" h="924">
                  <a:moveTo>
                    <a:pt x="194" y="0"/>
                  </a:moveTo>
                  <a:lnTo>
                    <a:pt x="498" y="160"/>
                  </a:lnTo>
                  <a:lnTo>
                    <a:pt x="1043" y="361"/>
                  </a:lnTo>
                  <a:lnTo>
                    <a:pt x="772" y="573"/>
                  </a:lnTo>
                  <a:lnTo>
                    <a:pt x="744" y="924"/>
                  </a:lnTo>
                  <a:lnTo>
                    <a:pt x="113" y="527"/>
                  </a:lnTo>
                  <a:lnTo>
                    <a:pt x="0" y="406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9697DC01-C05A-44CE-BCD1-6D7A4E79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64" y="2726250"/>
              <a:ext cx="2084662" cy="1727508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550" y="136"/>
                </a:cxn>
                <a:cxn ang="0">
                  <a:pos x="1178" y="335"/>
                </a:cxn>
                <a:cxn ang="0">
                  <a:pos x="722" y="627"/>
                </a:cxn>
                <a:cxn ang="0">
                  <a:pos x="693" y="1070"/>
                </a:cxn>
                <a:cxn ang="0">
                  <a:pos x="247" y="760"/>
                </a:cxn>
                <a:cxn ang="0">
                  <a:pos x="0" y="643"/>
                </a:cxn>
                <a:cxn ang="0">
                  <a:pos x="34" y="197"/>
                </a:cxn>
                <a:cxn ang="0">
                  <a:pos x="380" y="0"/>
                </a:cxn>
              </a:cxnLst>
              <a:rect l="0" t="0" r="r" b="b"/>
              <a:pathLst>
                <a:path w="1178" h="1070">
                  <a:moveTo>
                    <a:pt x="380" y="0"/>
                  </a:moveTo>
                  <a:lnTo>
                    <a:pt x="550" y="136"/>
                  </a:lnTo>
                  <a:lnTo>
                    <a:pt x="1178" y="335"/>
                  </a:lnTo>
                  <a:lnTo>
                    <a:pt x="722" y="627"/>
                  </a:lnTo>
                  <a:lnTo>
                    <a:pt x="693" y="1070"/>
                  </a:lnTo>
                  <a:lnTo>
                    <a:pt x="247" y="760"/>
                  </a:lnTo>
                  <a:lnTo>
                    <a:pt x="0" y="643"/>
                  </a:lnTo>
                  <a:lnTo>
                    <a:pt x="34" y="197"/>
                  </a:lnTo>
                  <a:lnTo>
                    <a:pt x="3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BC044828-7085-45F1-AD29-D618868D1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08" y="2617333"/>
              <a:ext cx="1152050" cy="1351330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09" y="0"/>
                </a:cxn>
                <a:cxn ang="0">
                  <a:pos x="617" y="97"/>
                </a:cxn>
                <a:cxn ang="0">
                  <a:pos x="628" y="116"/>
                </a:cxn>
                <a:cxn ang="0">
                  <a:pos x="638" y="137"/>
                </a:cxn>
                <a:cxn ang="0">
                  <a:pos x="645" y="155"/>
                </a:cxn>
                <a:cxn ang="0">
                  <a:pos x="648" y="170"/>
                </a:cxn>
                <a:cxn ang="0">
                  <a:pos x="651" y="182"/>
                </a:cxn>
                <a:cxn ang="0">
                  <a:pos x="651" y="185"/>
                </a:cxn>
                <a:cxn ang="0">
                  <a:pos x="596" y="152"/>
                </a:cxn>
                <a:cxn ang="0">
                  <a:pos x="583" y="142"/>
                </a:cxn>
                <a:cxn ang="0">
                  <a:pos x="565" y="133"/>
                </a:cxn>
                <a:cxn ang="0">
                  <a:pos x="542" y="124"/>
                </a:cxn>
                <a:cxn ang="0">
                  <a:pos x="515" y="118"/>
                </a:cxn>
                <a:cxn ang="0">
                  <a:pos x="484" y="115"/>
                </a:cxn>
                <a:cxn ang="0">
                  <a:pos x="450" y="115"/>
                </a:cxn>
                <a:cxn ang="0">
                  <a:pos x="414" y="121"/>
                </a:cxn>
                <a:cxn ang="0">
                  <a:pos x="377" y="133"/>
                </a:cxn>
                <a:cxn ang="0">
                  <a:pos x="338" y="152"/>
                </a:cxn>
                <a:cxn ang="0">
                  <a:pos x="299" y="178"/>
                </a:cxn>
                <a:cxn ang="0">
                  <a:pos x="260" y="214"/>
                </a:cxn>
                <a:cxn ang="0">
                  <a:pos x="223" y="260"/>
                </a:cxn>
                <a:cxn ang="0">
                  <a:pos x="192" y="307"/>
                </a:cxn>
                <a:cxn ang="0">
                  <a:pos x="169" y="358"/>
                </a:cxn>
                <a:cxn ang="0">
                  <a:pos x="153" y="407"/>
                </a:cxn>
                <a:cxn ang="0">
                  <a:pos x="143" y="454"/>
                </a:cxn>
                <a:cxn ang="0">
                  <a:pos x="138" y="500"/>
                </a:cxn>
                <a:cxn ang="0">
                  <a:pos x="137" y="544"/>
                </a:cxn>
                <a:cxn ang="0">
                  <a:pos x="138" y="581"/>
                </a:cxn>
                <a:cxn ang="0">
                  <a:pos x="142" y="615"/>
                </a:cxn>
                <a:cxn ang="0">
                  <a:pos x="146" y="645"/>
                </a:cxn>
                <a:cxn ang="0">
                  <a:pos x="151" y="666"/>
                </a:cxn>
                <a:cxn ang="0">
                  <a:pos x="155" y="679"/>
                </a:cxn>
                <a:cxn ang="0">
                  <a:pos x="156" y="684"/>
                </a:cxn>
                <a:cxn ang="0">
                  <a:pos x="349" y="810"/>
                </a:cxn>
                <a:cxn ang="0">
                  <a:pos x="267" y="837"/>
                </a:cxn>
                <a:cxn ang="0">
                  <a:pos x="35" y="702"/>
                </a:cxn>
                <a:cxn ang="0">
                  <a:pos x="15" y="638"/>
                </a:cxn>
                <a:cxn ang="0">
                  <a:pos x="4" y="576"/>
                </a:cxn>
                <a:cxn ang="0">
                  <a:pos x="0" y="519"/>
                </a:cxn>
                <a:cxn ang="0">
                  <a:pos x="2" y="465"/>
                </a:cxn>
                <a:cxn ang="0">
                  <a:pos x="12" y="412"/>
                </a:cxn>
                <a:cxn ang="0">
                  <a:pos x="28" y="363"/>
                </a:cxn>
                <a:cxn ang="0">
                  <a:pos x="48" y="314"/>
                </a:cxn>
                <a:cxn ang="0">
                  <a:pos x="72" y="265"/>
                </a:cxn>
                <a:cxn ang="0">
                  <a:pos x="101" y="219"/>
                </a:cxn>
                <a:cxn ang="0">
                  <a:pos x="134" y="172"/>
                </a:cxn>
                <a:cxn ang="0">
                  <a:pos x="171" y="126"/>
                </a:cxn>
                <a:cxn ang="0">
                  <a:pos x="210" y="89"/>
                </a:cxn>
                <a:cxn ang="0">
                  <a:pos x="247" y="59"/>
                </a:cxn>
                <a:cxn ang="0">
                  <a:pos x="284" y="38"/>
                </a:cxn>
                <a:cxn ang="0">
                  <a:pos x="317" y="22"/>
                </a:cxn>
                <a:cxn ang="0">
                  <a:pos x="348" y="12"/>
                </a:cxn>
                <a:cxn ang="0">
                  <a:pos x="374" y="5"/>
                </a:cxn>
                <a:cxn ang="0">
                  <a:pos x="393" y="2"/>
                </a:cxn>
                <a:cxn ang="0">
                  <a:pos x="404" y="0"/>
                </a:cxn>
              </a:cxnLst>
              <a:rect l="0" t="0" r="r" b="b"/>
              <a:pathLst>
                <a:path w="651" h="837">
                  <a:moveTo>
                    <a:pt x="404" y="0"/>
                  </a:moveTo>
                  <a:lnTo>
                    <a:pt x="409" y="0"/>
                  </a:lnTo>
                  <a:lnTo>
                    <a:pt x="617" y="97"/>
                  </a:lnTo>
                  <a:lnTo>
                    <a:pt x="628" y="116"/>
                  </a:lnTo>
                  <a:lnTo>
                    <a:pt x="638" y="137"/>
                  </a:lnTo>
                  <a:lnTo>
                    <a:pt x="645" y="155"/>
                  </a:lnTo>
                  <a:lnTo>
                    <a:pt x="648" y="170"/>
                  </a:lnTo>
                  <a:lnTo>
                    <a:pt x="651" y="182"/>
                  </a:lnTo>
                  <a:lnTo>
                    <a:pt x="651" y="185"/>
                  </a:lnTo>
                  <a:lnTo>
                    <a:pt x="596" y="152"/>
                  </a:lnTo>
                  <a:lnTo>
                    <a:pt x="583" y="142"/>
                  </a:lnTo>
                  <a:lnTo>
                    <a:pt x="565" y="133"/>
                  </a:lnTo>
                  <a:lnTo>
                    <a:pt x="542" y="124"/>
                  </a:lnTo>
                  <a:lnTo>
                    <a:pt x="515" y="118"/>
                  </a:lnTo>
                  <a:lnTo>
                    <a:pt x="484" y="115"/>
                  </a:lnTo>
                  <a:lnTo>
                    <a:pt x="450" y="115"/>
                  </a:lnTo>
                  <a:lnTo>
                    <a:pt x="414" y="121"/>
                  </a:lnTo>
                  <a:lnTo>
                    <a:pt x="377" y="133"/>
                  </a:lnTo>
                  <a:lnTo>
                    <a:pt x="338" y="152"/>
                  </a:lnTo>
                  <a:lnTo>
                    <a:pt x="299" y="178"/>
                  </a:lnTo>
                  <a:lnTo>
                    <a:pt x="260" y="214"/>
                  </a:lnTo>
                  <a:lnTo>
                    <a:pt x="223" y="260"/>
                  </a:lnTo>
                  <a:lnTo>
                    <a:pt x="192" y="307"/>
                  </a:lnTo>
                  <a:lnTo>
                    <a:pt x="169" y="358"/>
                  </a:lnTo>
                  <a:lnTo>
                    <a:pt x="153" y="407"/>
                  </a:lnTo>
                  <a:lnTo>
                    <a:pt x="143" y="454"/>
                  </a:lnTo>
                  <a:lnTo>
                    <a:pt x="138" y="500"/>
                  </a:lnTo>
                  <a:lnTo>
                    <a:pt x="137" y="544"/>
                  </a:lnTo>
                  <a:lnTo>
                    <a:pt x="138" y="581"/>
                  </a:lnTo>
                  <a:lnTo>
                    <a:pt x="142" y="615"/>
                  </a:lnTo>
                  <a:lnTo>
                    <a:pt x="146" y="645"/>
                  </a:lnTo>
                  <a:lnTo>
                    <a:pt x="151" y="666"/>
                  </a:lnTo>
                  <a:lnTo>
                    <a:pt x="155" y="679"/>
                  </a:lnTo>
                  <a:lnTo>
                    <a:pt x="156" y="684"/>
                  </a:lnTo>
                  <a:lnTo>
                    <a:pt x="349" y="810"/>
                  </a:lnTo>
                  <a:lnTo>
                    <a:pt x="267" y="837"/>
                  </a:lnTo>
                  <a:lnTo>
                    <a:pt x="35" y="702"/>
                  </a:lnTo>
                  <a:lnTo>
                    <a:pt x="15" y="638"/>
                  </a:lnTo>
                  <a:lnTo>
                    <a:pt x="4" y="576"/>
                  </a:lnTo>
                  <a:lnTo>
                    <a:pt x="0" y="519"/>
                  </a:lnTo>
                  <a:lnTo>
                    <a:pt x="2" y="465"/>
                  </a:lnTo>
                  <a:lnTo>
                    <a:pt x="12" y="412"/>
                  </a:lnTo>
                  <a:lnTo>
                    <a:pt x="28" y="363"/>
                  </a:lnTo>
                  <a:lnTo>
                    <a:pt x="48" y="314"/>
                  </a:lnTo>
                  <a:lnTo>
                    <a:pt x="72" y="265"/>
                  </a:lnTo>
                  <a:lnTo>
                    <a:pt x="101" y="219"/>
                  </a:lnTo>
                  <a:lnTo>
                    <a:pt x="134" y="172"/>
                  </a:lnTo>
                  <a:lnTo>
                    <a:pt x="171" y="126"/>
                  </a:lnTo>
                  <a:lnTo>
                    <a:pt x="210" y="89"/>
                  </a:lnTo>
                  <a:lnTo>
                    <a:pt x="247" y="59"/>
                  </a:lnTo>
                  <a:lnTo>
                    <a:pt x="284" y="38"/>
                  </a:lnTo>
                  <a:lnTo>
                    <a:pt x="317" y="22"/>
                  </a:lnTo>
                  <a:lnTo>
                    <a:pt x="348" y="12"/>
                  </a:lnTo>
                  <a:lnTo>
                    <a:pt x="374" y="5"/>
                  </a:lnTo>
                  <a:lnTo>
                    <a:pt x="393" y="2"/>
                  </a:lnTo>
                  <a:lnTo>
                    <a:pt x="4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54B37D93-4F8B-4854-A189-0B61963A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17" y="2052260"/>
              <a:ext cx="1139663" cy="108009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88" y="5"/>
                </a:cxn>
                <a:cxn ang="0">
                  <a:pos x="438" y="17"/>
                </a:cxn>
                <a:cxn ang="0">
                  <a:pos x="615" y="127"/>
                </a:cxn>
                <a:cxn ang="0">
                  <a:pos x="616" y="131"/>
                </a:cxn>
                <a:cxn ang="0">
                  <a:pos x="623" y="141"/>
                </a:cxn>
                <a:cxn ang="0">
                  <a:pos x="629" y="155"/>
                </a:cxn>
                <a:cxn ang="0">
                  <a:pos x="638" y="176"/>
                </a:cxn>
                <a:cxn ang="0">
                  <a:pos x="644" y="201"/>
                </a:cxn>
                <a:cxn ang="0">
                  <a:pos x="539" y="149"/>
                </a:cxn>
                <a:cxn ang="0">
                  <a:pos x="535" y="149"/>
                </a:cxn>
                <a:cxn ang="0">
                  <a:pos x="526" y="147"/>
                </a:cxn>
                <a:cxn ang="0">
                  <a:pos x="511" y="145"/>
                </a:cxn>
                <a:cxn ang="0">
                  <a:pos x="493" y="144"/>
                </a:cxn>
                <a:cxn ang="0">
                  <a:pos x="470" y="144"/>
                </a:cxn>
                <a:cxn ang="0">
                  <a:pos x="446" y="145"/>
                </a:cxn>
                <a:cxn ang="0">
                  <a:pos x="419" y="150"/>
                </a:cxn>
                <a:cxn ang="0">
                  <a:pos x="389" y="160"/>
                </a:cxn>
                <a:cxn ang="0">
                  <a:pos x="360" y="172"/>
                </a:cxn>
                <a:cxn ang="0">
                  <a:pos x="331" y="189"/>
                </a:cxn>
                <a:cxn ang="0">
                  <a:pos x="303" y="212"/>
                </a:cxn>
                <a:cxn ang="0">
                  <a:pos x="277" y="242"/>
                </a:cxn>
                <a:cxn ang="0">
                  <a:pos x="255" y="278"/>
                </a:cxn>
                <a:cxn ang="0">
                  <a:pos x="234" y="323"/>
                </a:cxn>
                <a:cxn ang="0">
                  <a:pos x="221" y="366"/>
                </a:cxn>
                <a:cxn ang="0">
                  <a:pos x="216" y="405"/>
                </a:cxn>
                <a:cxn ang="0">
                  <a:pos x="216" y="441"/>
                </a:cxn>
                <a:cxn ang="0">
                  <a:pos x="219" y="472"/>
                </a:cxn>
                <a:cxn ang="0">
                  <a:pos x="227" y="501"/>
                </a:cxn>
                <a:cxn ang="0">
                  <a:pos x="238" y="526"/>
                </a:cxn>
                <a:cxn ang="0">
                  <a:pos x="248" y="545"/>
                </a:cxn>
                <a:cxn ang="0">
                  <a:pos x="260" y="561"/>
                </a:cxn>
                <a:cxn ang="0">
                  <a:pos x="269" y="573"/>
                </a:cxn>
                <a:cxn ang="0">
                  <a:pos x="276" y="581"/>
                </a:cxn>
                <a:cxn ang="0">
                  <a:pos x="277" y="583"/>
                </a:cxn>
                <a:cxn ang="0">
                  <a:pos x="386" y="643"/>
                </a:cxn>
                <a:cxn ang="0">
                  <a:pos x="378" y="651"/>
                </a:cxn>
                <a:cxn ang="0">
                  <a:pos x="368" y="658"/>
                </a:cxn>
                <a:cxn ang="0">
                  <a:pos x="354" y="666"/>
                </a:cxn>
                <a:cxn ang="0">
                  <a:pos x="336" y="669"/>
                </a:cxn>
                <a:cxn ang="0">
                  <a:pos x="313" y="669"/>
                </a:cxn>
                <a:cxn ang="0">
                  <a:pos x="287" y="663"/>
                </a:cxn>
                <a:cxn ang="0">
                  <a:pos x="50" y="517"/>
                </a:cxn>
                <a:cxn ang="0">
                  <a:pos x="49" y="514"/>
                </a:cxn>
                <a:cxn ang="0">
                  <a:pos x="42" y="508"/>
                </a:cxn>
                <a:cxn ang="0">
                  <a:pos x="36" y="495"/>
                </a:cxn>
                <a:cxn ang="0">
                  <a:pos x="26" y="477"/>
                </a:cxn>
                <a:cxn ang="0">
                  <a:pos x="16" y="455"/>
                </a:cxn>
                <a:cxn ang="0">
                  <a:pos x="10" y="428"/>
                </a:cxn>
                <a:cxn ang="0">
                  <a:pos x="3" y="397"/>
                </a:cxn>
                <a:cxn ang="0">
                  <a:pos x="0" y="361"/>
                </a:cxn>
                <a:cxn ang="0">
                  <a:pos x="2" y="322"/>
                </a:cxn>
                <a:cxn ang="0">
                  <a:pos x="10" y="278"/>
                </a:cxn>
                <a:cxn ang="0">
                  <a:pos x="23" y="229"/>
                </a:cxn>
                <a:cxn ang="0">
                  <a:pos x="44" y="178"/>
                </a:cxn>
                <a:cxn ang="0">
                  <a:pos x="73" y="134"/>
                </a:cxn>
                <a:cxn ang="0">
                  <a:pos x="107" y="95"/>
                </a:cxn>
                <a:cxn ang="0">
                  <a:pos x="146" y="62"/>
                </a:cxn>
                <a:cxn ang="0">
                  <a:pos x="190" y="36"/>
                </a:cxn>
                <a:cxn ang="0">
                  <a:pos x="237" y="17"/>
                </a:cxn>
                <a:cxn ang="0">
                  <a:pos x="286" y="5"/>
                </a:cxn>
                <a:cxn ang="0">
                  <a:pos x="336" y="0"/>
                </a:cxn>
              </a:cxnLst>
              <a:rect l="0" t="0" r="r" b="b"/>
              <a:pathLst>
                <a:path w="644" h="669">
                  <a:moveTo>
                    <a:pt x="336" y="0"/>
                  </a:moveTo>
                  <a:lnTo>
                    <a:pt x="388" y="5"/>
                  </a:lnTo>
                  <a:lnTo>
                    <a:pt x="438" y="17"/>
                  </a:lnTo>
                  <a:lnTo>
                    <a:pt x="615" y="127"/>
                  </a:lnTo>
                  <a:lnTo>
                    <a:pt x="616" y="131"/>
                  </a:lnTo>
                  <a:lnTo>
                    <a:pt x="623" y="141"/>
                  </a:lnTo>
                  <a:lnTo>
                    <a:pt x="629" y="155"/>
                  </a:lnTo>
                  <a:lnTo>
                    <a:pt x="638" y="176"/>
                  </a:lnTo>
                  <a:lnTo>
                    <a:pt x="644" y="201"/>
                  </a:lnTo>
                  <a:lnTo>
                    <a:pt x="539" y="149"/>
                  </a:lnTo>
                  <a:lnTo>
                    <a:pt x="535" y="149"/>
                  </a:lnTo>
                  <a:lnTo>
                    <a:pt x="526" y="147"/>
                  </a:lnTo>
                  <a:lnTo>
                    <a:pt x="511" y="145"/>
                  </a:lnTo>
                  <a:lnTo>
                    <a:pt x="493" y="144"/>
                  </a:lnTo>
                  <a:lnTo>
                    <a:pt x="470" y="144"/>
                  </a:lnTo>
                  <a:lnTo>
                    <a:pt x="446" y="145"/>
                  </a:lnTo>
                  <a:lnTo>
                    <a:pt x="419" y="150"/>
                  </a:lnTo>
                  <a:lnTo>
                    <a:pt x="389" y="160"/>
                  </a:lnTo>
                  <a:lnTo>
                    <a:pt x="360" y="172"/>
                  </a:lnTo>
                  <a:lnTo>
                    <a:pt x="331" y="189"/>
                  </a:lnTo>
                  <a:lnTo>
                    <a:pt x="303" y="212"/>
                  </a:lnTo>
                  <a:lnTo>
                    <a:pt x="277" y="242"/>
                  </a:lnTo>
                  <a:lnTo>
                    <a:pt x="255" y="278"/>
                  </a:lnTo>
                  <a:lnTo>
                    <a:pt x="234" y="323"/>
                  </a:lnTo>
                  <a:lnTo>
                    <a:pt x="221" y="366"/>
                  </a:lnTo>
                  <a:lnTo>
                    <a:pt x="216" y="405"/>
                  </a:lnTo>
                  <a:lnTo>
                    <a:pt x="216" y="441"/>
                  </a:lnTo>
                  <a:lnTo>
                    <a:pt x="219" y="472"/>
                  </a:lnTo>
                  <a:lnTo>
                    <a:pt x="227" y="501"/>
                  </a:lnTo>
                  <a:lnTo>
                    <a:pt x="238" y="526"/>
                  </a:lnTo>
                  <a:lnTo>
                    <a:pt x="248" y="545"/>
                  </a:lnTo>
                  <a:lnTo>
                    <a:pt x="260" y="561"/>
                  </a:lnTo>
                  <a:lnTo>
                    <a:pt x="269" y="573"/>
                  </a:lnTo>
                  <a:lnTo>
                    <a:pt x="276" y="581"/>
                  </a:lnTo>
                  <a:lnTo>
                    <a:pt x="277" y="583"/>
                  </a:lnTo>
                  <a:lnTo>
                    <a:pt x="386" y="643"/>
                  </a:lnTo>
                  <a:lnTo>
                    <a:pt x="378" y="651"/>
                  </a:lnTo>
                  <a:lnTo>
                    <a:pt x="368" y="658"/>
                  </a:lnTo>
                  <a:lnTo>
                    <a:pt x="354" y="666"/>
                  </a:lnTo>
                  <a:lnTo>
                    <a:pt x="336" y="669"/>
                  </a:lnTo>
                  <a:lnTo>
                    <a:pt x="313" y="669"/>
                  </a:lnTo>
                  <a:lnTo>
                    <a:pt x="287" y="663"/>
                  </a:lnTo>
                  <a:lnTo>
                    <a:pt x="50" y="517"/>
                  </a:lnTo>
                  <a:lnTo>
                    <a:pt x="49" y="514"/>
                  </a:lnTo>
                  <a:lnTo>
                    <a:pt x="42" y="508"/>
                  </a:lnTo>
                  <a:lnTo>
                    <a:pt x="36" y="495"/>
                  </a:lnTo>
                  <a:lnTo>
                    <a:pt x="26" y="477"/>
                  </a:lnTo>
                  <a:lnTo>
                    <a:pt x="16" y="455"/>
                  </a:lnTo>
                  <a:lnTo>
                    <a:pt x="10" y="428"/>
                  </a:lnTo>
                  <a:lnTo>
                    <a:pt x="3" y="397"/>
                  </a:lnTo>
                  <a:lnTo>
                    <a:pt x="0" y="361"/>
                  </a:lnTo>
                  <a:lnTo>
                    <a:pt x="2" y="322"/>
                  </a:lnTo>
                  <a:lnTo>
                    <a:pt x="10" y="278"/>
                  </a:lnTo>
                  <a:lnTo>
                    <a:pt x="23" y="229"/>
                  </a:lnTo>
                  <a:lnTo>
                    <a:pt x="44" y="178"/>
                  </a:lnTo>
                  <a:lnTo>
                    <a:pt x="73" y="134"/>
                  </a:lnTo>
                  <a:lnTo>
                    <a:pt x="107" y="95"/>
                  </a:lnTo>
                  <a:lnTo>
                    <a:pt x="146" y="62"/>
                  </a:lnTo>
                  <a:lnTo>
                    <a:pt x="190" y="36"/>
                  </a:lnTo>
                  <a:lnTo>
                    <a:pt x="237" y="17"/>
                  </a:lnTo>
                  <a:lnTo>
                    <a:pt x="286" y="5"/>
                  </a:lnTo>
                  <a:lnTo>
                    <a:pt x="3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B33B0609-7DF9-4EB7-ADAA-36D8C560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511" y="3209106"/>
              <a:ext cx="1458201" cy="1679720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532" y="0"/>
                </a:cxn>
                <a:cxn ang="0">
                  <a:pos x="584" y="7"/>
                </a:cxn>
                <a:cxn ang="0">
                  <a:pos x="632" y="25"/>
                </a:cxn>
                <a:cxn ang="0">
                  <a:pos x="675" y="49"/>
                </a:cxn>
                <a:cxn ang="0">
                  <a:pos x="712" y="79"/>
                </a:cxn>
                <a:cxn ang="0">
                  <a:pos x="744" y="115"/>
                </a:cxn>
                <a:cxn ang="0">
                  <a:pos x="770" y="157"/>
                </a:cxn>
                <a:cxn ang="0">
                  <a:pos x="793" y="203"/>
                </a:cxn>
                <a:cxn ang="0">
                  <a:pos x="809" y="253"/>
                </a:cxn>
                <a:cxn ang="0">
                  <a:pos x="819" y="309"/>
                </a:cxn>
                <a:cxn ang="0">
                  <a:pos x="824" y="364"/>
                </a:cxn>
                <a:cxn ang="0">
                  <a:pos x="824" y="425"/>
                </a:cxn>
                <a:cxn ang="0">
                  <a:pos x="817" y="485"/>
                </a:cxn>
                <a:cxn ang="0">
                  <a:pos x="804" y="547"/>
                </a:cxn>
                <a:cxn ang="0">
                  <a:pos x="785" y="609"/>
                </a:cxn>
                <a:cxn ang="0">
                  <a:pos x="761" y="671"/>
                </a:cxn>
                <a:cxn ang="0">
                  <a:pos x="728" y="736"/>
                </a:cxn>
                <a:cxn ang="0">
                  <a:pos x="689" y="795"/>
                </a:cxn>
                <a:cxn ang="0">
                  <a:pos x="647" y="847"/>
                </a:cxn>
                <a:cxn ang="0">
                  <a:pos x="602" y="894"/>
                </a:cxn>
                <a:cxn ang="0">
                  <a:pos x="553" y="935"/>
                </a:cxn>
                <a:cxn ang="0">
                  <a:pos x="503" y="968"/>
                </a:cxn>
                <a:cxn ang="0">
                  <a:pos x="451" y="994"/>
                </a:cxn>
                <a:cxn ang="0">
                  <a:pos x="397" y="1012"/>
                </a:cxn>
                <a:cxn ang="0">
                  <a:pos x="344" y="1022"/>
                </a:cxn>
                <a:cxn ang="0">
                  <a:pos x="292" y="1022"/>
                </a:cxn>
                <a:cxn ang="0">
                  <a:pos x="240" y="1015"/>
                </a:cxn>
                <a:cxn ang="0">
                  <a:pos x="191" y="997"/>
                </a:cxn>
                <a:cxn ang="0">
                  <a:pos x="149" y="973"/>
                </a:cxn>
                <a:cxn ang="0">
                  <a:pos x="112" y="943"/>
                </a:cxn>
                <a:cxn ang="0">
                  <a:pos x="79" y="907"/>
                </a:cxn>
                <a:cxn ang="0">
                  <a:pos x="53" y="865"/>
                </a:cxn>
                <a:cxn ang="0">
                  <a:pos x="31" y="819"/>
                </a:cxn>
                <a:cxn ang="0">
                  <a:pos x="14" y="769"/>
                </a:cxn>
                <a:cxn ang="0">
                  <a:pos x="5" y="713"/>
                </a:cxn>
                <a:cxn ang="0">
                  <a:pos x="0" y="658"/>
                </a:cxn>
                <a:cxn ang="0">
                  <a:pos x="0" y="598"/>
                </a:cxn>
                <a:cxn ang="0">
                  <a:pos x="6" y="537"/>
                </a:cxn>
                <a:cxn ang="0">
                  <a:pos x="19" y="475"/>
                </a:cxn>
                <a:cxn ang="0">
                  <a:pos x="39" y="413"/>
                </a:cxn>
                <a:cxn ang="0">
                  <a:pos x="63" y="351"/>
                </a:cxn>
                <a:cxn ang="0">
                  <a:pos x="95" y="286"/>
                </a:cxn>
                <a:cxn ang="0">
                  <a:pos x="134" y="227"/>
                </a:cxn>
                <a:cxn ang="0">
                  <a:pos x="177" y="175"/>
                </a:cxn>
                <a:cxn ang="0">
                  <a:pos x="222" y="128"/>
                </a:cxn>
                <a:cxn ang="0">
                  <a:pos x="271" y="87"/>
                </a:cxn>
                <a:cxn ang="0">
                  <a:pos x="321" y="54"/>
                </a:cxn>
                <a:cxn ang="0">
                  <a:pos x="373" y="28"/>
                </a:cxn>
                <a:cxn ang="0">
                  <a:pos x="426" y="10"/>
                </a:cxn>
                <a:cxn ang="0">
                  <a:pos x="478" y="0"/>
                </a:cxn>
              </a:cxnLst>
              <a:rect l="0" t="0" r="r" b="b"/>
              <a:pathLst>
                <a:path w="824" h="1022">
                  <a:moveTo>
                    <a:pt x="478" y="0"/>
                  </a:moveTo>
                  <a:lnTo>
                    <a:pt x="532" y="0"/>
                  </a:lnTo>
                  <a:lnTo>
                    <a:pt x="584" y="7"/>
                  </a:lnTo>
                  <a:lnTo>
                    <a:pt x="632" y="25"/>
                  </a:lnTo>
                  <a:lnTo>
                    <a:pt x="675" y="49"/>
                  </a:lnTo>
                  <a:lnTo>
                    <a:pt x="712" y="79"/>
                  </a:lnTo>
                  <a:lnTo>
                    <a:pt x="744" y="115"/>
                  </a:lnTo>
                  <a:lnTo>
                    <a:pt x="770" y="157"/>
                  </a:lnTo>
                  <a:lnTo>
                    <a:pt x="793" y="203"/>
                  </a:lnTo>
                  <a:lnTo>
                    <a:pt x="809" y="253"/>
                  </a:lnTo>
                  <a:lnTo>
                    <a:pt x="819" y="309"/>
                  </a:lnTo>
                  <a:lnTo>
                    <a:pt x="824" y="364"/>
                  </a:lnTo>
                  <a:lnTo>
                    <a:pt x="824" y="425"/>
                  </a:lnTo>
                  <a:lnTo>
                    <a:pt x="817" y="485"/>
                  </a:lnTo>
                  <a:lnTo>
                    <a:pt x="804" y="547"/>
                  </a:lnTo>
                  <a:lnTo>
                    <a:pt x="785" y="609"/>
                  </a:lnTo>
                  <a:lnTo>
                    <a:pt x="761" y="671"/>
                  </a:lnTo>
                  <a:lnTo>
                    <a:pt x="728" y="736"/>
                  </a:lnTo>
                  <a:lnTo>
                    <a:pt x="689" y="795"/>
                  </a:lnTo>
                  <a:lnTo>
                    <a:pt x="647" y="847"/>
                  </a:lnTo>
                  <a:lnTo>
                    <a:pt x="602" y="894"/>
                  </a:lnTo>
                  <a:lnTo>
                    <a:pt x="553" y="935"/>
                  </a:lnTo>
                  <a:lnTo>
                    <a:pt x="503" y="968"/>
                  </a:lnTo>
                  <a:lnTo>
                    <a:pt x="451" y="994"/>
                  </a:lnTo>
                  <a:lnTo>
                    <a:pt x="397" y="1012"/>
                  </a:lnTo>
                  <a:lnTo>
                    <a:pt x="344" y="1022"/>
                  </a:lnTo>
                  <a:lnTo>
                    <a:pt x="292" y="1022"/>
                  </a:lnTo>
                  <a:lnTo>
                    <a:pt x="240" y="1015"/>
                  </a:lnTo>
                  <a:lnTo>
                    <a:pt x="191" y="997"/>
                  </a:lnTo>
                  <a:lnTo>
                    <a:pt x="149" y="973"/>
                  </a:lnTo>
                  <a:lnTo>
                    <a:pt x="112" y="943"/>
                  </a:lnTo>
                  <a:lnTo>
                    <a:pt x="79" y="907"/>
                  </a:lnTo>
                  <a:lnTo>
                    <a:pt x="53" y="865"/>
                  </a:lnTo>
                  <a:lnTo>
                    <a:pt x="31" y="819"/>
                  </a:lnTo>
                  <a:lnTo>
                    <a:pt x="14" y="769"/>
                  </a:lnTo>
                  <a:lnTo>
                    <a:pt x="5" y="713"/>
                  </a:lnTo>
                  <a:lnTo>
                    <a:pt x="0" y="658"/>
                  </a:lnTo>
                  <a:lnTo>
                    <a:pt x="0" y="598"/>
                  </a:lnTo>
                  <a:lnTo>
                    <a:pt x="6" y="537"/>
                  </a:lnTo>
                  <a:lnTo>
                    <a:pt x="19" y="475"/>
                  </a:lnTo>
                  <a:lnTo>
                    <a:pt x="39" y="413"/>
                  </a:lnTo>
                  <a:lnTo>
                    <a:pt x="63" y="351"/>
                  </a:lnTo>
                  <a:lnTo>
                    <a:pt x="95" y="286"/>
                  </a:lnTo>
                  <a:lnTo>
                    <a:pt x="134" y="227"/>
                  </a:lnTo>
                  <a:lnTo>
                    <a:pt x="177" y="175"/>
                  </a:lnTo>
                  <a:lnTo>
                    <a:pt x="222" y="128"/>
                  </a:lnTo>
                  <a:lnTo>
                    <a:pt x="271" y="87"/>
                  </a:lnTo>
                  <a:lnTo>
                    <a:pt x="321" y="54"/>
                  </a:lnTo>
                  <a:lnTo>
                    <a:pt x="373" y="28"/>
                  </a:lnTo>
                  <a:lnTo>
                    <a:pt x="426" y="10"/>
                  </a:lnTo>
                  <a:lnTo>
                    <a:pt x="47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420DE99-8628-47A5-A928-E2482344F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023" y="3109670"/>
              <a:ext cx="1297163" cy="1679656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7" y="0"/>
                </a:cxn>
                <a:cxn ang="0">
                  <a:pos x="733" y="85"/>
                </a:cxn>
                <a:cxn ang="0">
                  <a:pos x="685" y="67"/>
                </a:cxn>
                <a:cxn ang="0">
                  <a:pos x="636" y="59"/>
                </a:cxn>
                <a:cxn ang="0">
                  <a:pos x="589" y="60"/>
                </a:cxn>
                <a:cxn ang="0">
                  <a:pos x="544" y="69"/>
                </a:cxn>
                <a:cxn ang="0">
                  <a:pos x="500" y="85"/>
                </a:cxn>
                <a:cxn ang="0">
                  <a:pos x="458" y="106"/>
                </a:cxn>
                <a:cxn ang="0">
                  <a:pos x="417" y="132"/>
                </a:cxn>
                <a:cxn ang="0">
                  <a:pos x="380" y="162"/>
                </a:cxn>
                <a:cxn ang="0">
                  <a:pos x="346" y="194"/>
                </a:cxn>
                <a:cxn ang="0">
                  <a:pos x="313" y="228"/>
                </a:cxn>
                <a:cxn ang="0">
                  <a:pos x="286" y="264"/>
                </a:cxn>
                <a:cxn ang="0">
                  <a:pos x="260" y="299"/>
                </a:cxn>
                <a:cxn ang="0">
                  <a:pos x="239" y="333"/>
                </a:cxn>
                <a:cxn ang="0">
                  <a:pos x="221" y="364"/>
                </a:cxn>
                <a:cxn ang="0">
                  <a:pos x="208" y="393"/>
                </a:cxn>
                <a:cxn ang="0">
                  <a:pos x="182" y="463"/>
                </a:cxn>
                <a:cxn ang="0">
                  <a:pos x="161" y="530"/>
                </a:cxn>
                <a:cxn ang="0">
                  <a:pos x="148" y="592"/>
                </a:cxn>
                <a:cxn ang="0">
                  <a:pos x="138" y="651"/>
                </a:cxn>
                <a:cxn ang="0">
                  <a:pos x="135" y="705"/>
                </a:cxn>
                <a:cxn ang="0">
                  <a:pos x="136" y="754"/>
                </a:cxn>
                <a:cxn ang="0">
                  <a:pos x="140" y="799"/>
                </a:cxn>
                <a:cxn ang="0">
                  <a:pos x="148" y="840"/>
                </a:cxn>
                <a:cxn ang="0">
                  <a:pos x="156" y="878"/>
                </a:cxn>
                <a:cxn ang="0">
                  <a:pos x="167" y="910"/>
                </a:cxn>
                <a:cxn ang="0">
                  <a:pos x="180" y="940"/>
                </a:cxn>
                <a:cxn ang="0">
                  <a:pos x="193" y="964"/>
                </a:cxn>
                <a:cxn ang="0">
                  <a:pos x="205" y="985"/>
                </a:cxn>
                <a:cxn ang="0">
                  <a:pos x="216" y="1003"/>
                </a:cxn>
                <a:cxn ang="0">
                  <a:pos x="227" y="1016"/>
                </a:cxn>
                <a:cxn ang="0">
                  <a:pos x="235" y="1025"/>
                </a:cxn>
                <a:cxn ang="0">
                  <a:pos x="240" y="1031"/>
                </a:cxn>
                <a:cxn ang="0">
                  <a:pos x="242" y="1033"/>
                </a:cxn>
                <a:cxn ang="0">
                  <a:pos x="34" y="892"/>
                </a:cxn>
                <a:cxn ang="0">
                  <a:pos x="13" y="821"/>
                </a:cxn>
                <a:cxn ang="0">
                  <a:pos x="2" y="746"/>
                </a:cxn>
                <a:cxn ang="0">
                  <a:pos x="0" y="669"/>
                </a:cxn>
                <a:cxn ang="0">
                  <a:pos x="8" y="592"/>
                </a:cxn>
                <a:cxn ang="0">
                  <a:pos x="24" y="514"/>
                </a:cxn>
                <a:cxn ang="0">
                  <a:pos x="49" y="434"/>
                </a:cxn>
                <a:cxn ang="0">
                  <a:pos x="85" y="356"/>
                </a:cxn>
                <a:cxn ang="0">
                  <a:pos x="130" y="277"/>
                </a:cxn>
                <a:cxn ang="0">
                  <a:pos x="183" y="199"/>
                </a:cxn>
                <a:cxn ang="0">
                  <a:pos x="224" y="152"/>
                </a:cxn>
                <a:cxn ang="0">
                  <a:pos x="266" y="113"/>
                </a:cxn>
                <a:cxn ang="0">
                  <a:pos x="308" y="80"/>
                </a:cxn>
                <a:cxn ang="0">
                  <a:pos x="351" y="56"/>
                </a:cxn>
                <a:cxn ang="0">
                  <a:pos x="391" y="36"/>
                </a:cxn>
                <a:cxn ang="0">
                  <a:pos x="428" y="21"/>
                </a:cxn>
                <a:cxn ang="0">
                  <a:pos x="461" y="12"/>
                </a:cxn>
                <a:cxn ang="0">
                  <a:pos x="488" y="5"/>
                </a:cxn>
                <a:cxn ang="0">
                  <a:pos x="510" y="2"/>
                </a:cxn>
                <a:cxn ang="0">
                  <a:pos x="523" y="0"/>
                </a:cxn>
              </a:cxnLst>
              <a:rect l="0" t="0" r="r" b="b"/>
              <a:pathLst>
                <a:path w="733" h="1033">
                  <a:moveTo>
                    <a:pt x="523" y="0"/>
                  </a:moveTo>
                  <a:lnTo>
                    <a:pt x="527" y="0"/>
                  </a:lnTo>
                  <a:lnTo>
                    <a:pt x="733" y="85"/>
                  </a:lnTo>
                  <a:lnTo>
                    <a:pt x="685" y="67"/>
                  </a:lnTo>
                  <a:lnTo>
                    <a:pt x="636" y="59"/>
                  </a:lnTo>
                  <a:lnTo>
                    <a:pt x="589" y="60"/>
                  </a:lnTo>
                  <a:lnTo>
                    <a:pt x="544" y="69"/>
                  </a:lnTo>
                  <a:lnTo>
                    <a:pt x="500" y="85"/>
                  </a:lnTo>
                  <a:lnTo>
                    <a:pt x="458" y="106"/>
                  </a:lnTo>
                  <a:lnTo>
                    <a:pt x="417" y="132"/>
                  </a:lnTo>
                  <a:lnTo>
                    <a:pt x="380" y="162"/>
                  </a:lnTo>
                  <a:lnTo>
                    <a:pt x="346" y="194"/>
                  </a:lnTo>
                  <a:lnTo>
                    <a:pt x="313" y="228"/>
                  </a:lnTo>
                  <a:lnTo>
                    <a:pt x="286" y="264"/>
                  </a:lnTo>
                  <a:lnTo>
                    <a:pt x="260" y="299"/>
                  </a:lnTo>
                  <a:lnTo>
                    <a:pt x="239" y="333"/>
                  </a:lnTo>
                  <a:lnTo>
                    <a:pt x="221" y="364"/>
                  </a:lnTo>
                  <a:lnTo>
                    <a:pt x="208" y="393"/>
                  </a:lnTo>
                  <a:lnTo>
                    <a:pt x="182" y="463"/>
                  </a:lnTo>
                  <a:lnTo>
                    <a:pt x="161" y="530"/>
                  </a:lnTo>
                  <a:lnTo>
                    <a:pt x="148" y="592"/>
                  </a:lnTo>
                  <a:lnTo>
                    <a:pt x="138" y="651"/>
                  </a:lnTo>
                  <a:lnTo>
                    <a:pt x="135" y="705"/>
                  </a:lnTo>
                  <a:lnTo>
                    <a:pt x="136" y="754"/>
                  </a:lnTo>
                  <a:lnTo>
                    <a:pt x="140" y="799"/>
                  </a:lnTo>
                  <a:lnTo>
                    <a:pt x="148" y="840"/>
                  </a:lnTo>
                  <a:lnTo>
                    <a:pt x="156" y="878"/>
                  </a:lnTo>
                  <a:lnTo>
                    <a:pt x="167" y="910"/>
                  </a:lnTo>
                  <a:lnTo>
                    <a:pt x="180" y="940"/>
                  </a:lnTo>
                  <a:lnTo>
                    <a:pt x="193" y="964"/>
                  </a:lnTo>
                  <a:lnTo>
                    <a:pt x="205" y="985"/>
                  </a:lnTo>
                  <a:lnTo>
                    <a:pt x="216" y="1003"/>
                  </a:lnTo>
                  <a:lnTo>
                    <a:pt x="227" y="1016"/>
                  </a:lnTo>
                  <a:lnTo>
                    <a:pt x="235" y="1025"/>
                  </a:lnTo>
                  <a:lnTo>
                    <a:pt x="240" y="1031"/>
                  </a:lnTo>
                  <a:lnTo>
                    <a:pt x="242" y="1033"/>
                  </a:lnTo>
                  <a:lnTo>
                    <a:pt x="34" y="892"/>
                  </a:lnTo>
                  <a:lnTo>
                    <a:pt x="13" y="821"/>
                  </a:lnTo>
                  <a:lnTo>
                    <a:pt x="2" y="746"/>
                  </a:lnTo>
                  <a:lnTo>
                    <a:pt x="0" y="669"/>
                  </a:lnTo>
                  <a:lnTo>
                    <a:pt x="8" y="592"/>
                  </a:lnTo>
                  <a:lnTo>
                    <a:pt x="24" y="514"/>
                  </a:lnTo>
                  <a:lnTo>
                    <a:pt x="49" y="434"/>
                  </a:lnTo>
                  <a:lnTo>
                    <a:pt x="85" y="356"/>
                  </a:lnTo>
                  <a:lnTo>
                    <a:pt x="130" y="277"/>
                  </a:lnTo>
                  <a:lnTo>
                    <a:pt x="183" y="199"/>
                  </a:lnTo>
                  <a:lnTo>
                    <a:pt x="224" y="152"/>
                  </a:lnTo>
                  <a:lnTo>
                    <a:pt x="266" y="113"/>
                  </a:lnTo>
                  <a:lnTo>
                    <a:pt x="308" y="80"/>
                  </a:lnTo>
                  <a:lnTo>
                    <a:pt x="351" y="56"/>
                  </a:lnTo>
                  <a:lnTo>
                    <a:pt x="391" y="36"/>
                  </a:lnTo>
                  <a:lnTo>
                    <a:pt x="428" y="21"/>
                  </a:lnTo>
                  <a:lnTo>
                    <a:pt x="461" y="12"/>
                  </a:lnTo>
                  <a:lnTo>
                    <a:pt x="488" y="5"/>
                  </a:lnTo>
                  <a:lnTo>
                    <a:pt x="510" y="2"/>
                  </a:lnTo>
                  <a:lnTo>
                    <a:pt x="5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타원 34">
              <a:extLst>
                <a:ext uri="{FF2B5EF4-FFF2-40B4-BE49-F238E27FC236}">
                  <a16:creationId xmlns:a16="http://schemas.microsoft.com/office/drawing/2014/main" id="{A149609A-5DEA-442E-9FFC-BA4C2C76178B}"/>
                </a:ext>
              </a:extLst>
            </p:cNvPr>
            <p:cNvSpPr/>
            <p:nvPr/>
          </p:nvSpPr>
          <p:spPr>
            <a:xfrm rot="1199437">
              <a:off x="5571984" y="3378927"/>
              <a:ext cx="1028889" cy="1303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35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1A1CECF-15DE-497A-8447-618C02B6475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77" y="4170900"/>
            <a:ext cx="1523696" cy="1562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27011-1A65-4E4F-8FDF-FD954DF7EF7F}"/>
              </a:ext>
            </a:extLst>
          </p:cNvPr>
          <p:cNvSpPr txBox="1"/>
          <p:nvPr/>
        </p:nvSpPr>
        <p:spPr>
          <a:xfrm>
            <a:off x="6737684" y="4006635"/>
            <a:ext cx="13860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AIMs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CA13B-E1AC-4305-B94F-F69213663ABE}"/>
              </a:ext>
            </a:extLst>
          </p:cNvPr>
          <p:cNvSpPr txBox="1"/>
          <p:nvPr/>
        </p:nvSpPr>
        <p:spPr>
          <a:xfrm>
            <a:off x="1457477" y="4247557"/>
            <a:ext cx="14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Mission</a:t>
            </a:r>
          </a:p>
          <a:p>
            <a:endParaRPr lang="en-US" sz="2000" dirty="0"/>
          </a:p>
        </p:txBody>
      </p:sp>
      <p:sp>
        <p:nvSpPr>
          <p:cNvPr id="17" name="Google Shape;77;p12">
            <a:extLst>
              <a:ext uri="{FF2B5EF4-FFF2-40B4-BE49-F238E27FC236}">
                <a16:creationId xmlns:a16="http://schemas.microsoft.com/office/drawing/2014/main" id="{14C12782-F915-AD4C-986D-F5CD45AC61D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10-Year Schematic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02" name="Google Shape;102;p15"/>
          <p:cNvSpPr/>
          <p:nvPr/>
        </p:nvSpPr>
        <p:spPr>
          <a:xfrm>
            <a:off x="422787" y="4827638"/>
            <a:ext cx="609600" cy="1337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184787" y="4660490"/>
            <a:ext cx="609600" cy="15043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946787" y="4542504"/>
            <a:ext cx="609600" cy="16223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708787" y="4385188"/>
            <a:ext cx="609600" cy="1779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470787" y="4227872"/>
            <a:ext cx="609600" cy="19369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4232787" y="4070556"/>
            <a:ext cx="609600" cy="20942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994787" y="3932904"/>
            <a:ext cx="609600" cy="223192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756787" y="3706762"/>
            <a:ext cx="609600" cy="24580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6518787" y="3529782"/>
            <a:ext cx="609600" cy="26350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280787" y="3401962"/>
            <a:ext cx="609600" cy="2762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8062451" y="1130710"/>
            <a:ext cx="609600" cy="504640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/>
          <p:nvPr/>
        </p:nvSpPr>
        <p:spPr>
          <a:xfrm rot="-5400000">
            <a:off x="5873806" y="3378861"/>
            <a:ext cx="4986890" cy="55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SELF-STUDY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 rot="10800000" flipH="1">
            <a:off x="575187" y="2438400"/>
            <a:ext cx="7010400" cy="186812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5" name="Google Shape;115;p15"/>
          <p:cNvSpPr/>
          <p:nvPr/>
        </p:nvSpPr>
        <p:spPr>
          <a:xfrm>
            <a:off x="422787" y="5604386"/>
            <a:ext cx="7467600" cy="44245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ANNUAL PROGRAM EVALUATION ACTION PLANS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 rot="-896893">
            <a:off x="304732" y="2707214"/>
            <a:ext cx="7110334" cy="437536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AIMs &amp; Vision of Program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 rot="-894043">
            <a:off x="1446915" y="3475930"/>
            <a:ext cx="4891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Model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B44F1-1DD4-4086-9DAF-3CBF02D8F197}"/>
              </a:ext>
            </a:extLst>
          </p:cNvPr>
          <p:cNvSpPr txBox="1"/>
          <p:nvPr/>
        </p:nvSpPr>
        <p:spPr>
          <a:xfrm>
            <a:off x="438829" y="1751477"/>
            <a:ext cx="429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Outcomes of the APE integrate into the 10-year Self-Study process*</a:t>
            </a:r>
          </a:p>
          <a:p>
            <a:r>
              <a:rPr lang="en-US" sz="1200" dirty="0"/>
              <a:t>*Background and Intent about Self-Study</a:t>
            </a:r>
          </a:p>
        </p:txBody>
      </p:sp>
      <p:sp>
        <p:nvSpPr>
          <p:cNvPr id="22" name="Google Shape;77;p12">
            <a:extLst>
              <a:ext uri="{FF2B5EF4-FFF2-40B4-BE49-F238E27FC236}">
                <a16:creationId xmlns:a16="http://schemas.microsoft.com/office/drawing/2014/main" id="{D3E39340-4AF1-5C4A-9740-DF19E49429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A59CBB-C2AC-4D0D-92C0-37157A80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3B705-74F6-4A59-9566-BC984A6F1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51D1F-5476-4B0C-8FE0-D796917431B6}"/>
              </a:ext>
            </a:extLst>
          </p:cNvPr>
          <p:cNvSpPr/>
          <p:nvPr/>
        </p:nvSpPr>
        <p:spPr>
          <a:xfrm>
            <a:off x="1280160" y="2425566"/>
            <a:ext cx="2204185" cy="326754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CF8D3D-509B-476F-A132-8843DB56EEBD}"/>
              </a:ext>
            </a:extLst>
          </p:cNvPr>
          <p:cNvSpPr/>
          <p:nvPr/>
        </p:nvSpPr>
        <p:spPr>
          <a:xfrm>
            <a:off x="3789145" y="2425566"/>
            <a:ext cx="2204185" cy="32675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C4472-EC94-4CBF-98AE-157C31AF0AF8}"/>
              </a:ext>
            </a:extLst>
          </p:cNvPr>
          <p:cNvSpPr/>
          <p:nvPr/>
        </p:nvSpPr>
        <p:spPr>
          <a:xfrm>
            <a:off x="6298130" y="2425566"/>
            <a:ext cx="2204185" cy="326754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EC0BDB-1AAC-4300-97B3-483DC17728E1}"/>
              </a:ext>
            </a:extLst>
          </p:cNvPr>
          <p:cNvCxnSpPr/>
          <p:nvPr/>
        </p:nvCxnSpPr>
        <p:spPr>
          <a:xfrm>
            <a:off x="1655545" y="3349592"/>
            <a:ext cx="14534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4F8838-FABB-4534-A9DC-097A89098A8B}"/>
              </a:ext>
            </a:extLst>
          </p:cNvPr>
          <p:cNvCxnSpPr/>
          <p:nvPr/>
        </p:nvCxnSpPr>
        <p:spPr>
          <a:xfrm>
            <a:off x="4164529" y="3349592"/>
            <a:ext cx="14534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EFD8A0-3B8D-458F-8E06-9D1EE2A677C5}"/>
              </a:ext>
            </a:extLst>
          </p:cNvPr>
          <p:cNvCxnSpPr/>
          <p:nvPr/>
        </p:nvCxnSpPr>
        <p:spPr>
          <a:xfrm>
            <a:off x="6673513" y="3349592"/>
            <a:ext cx="14534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8F705A-608A-466D-96EF-77AAD156A1CD}"/>
              </a:ext>
            </a:extLst>
          </p:cNvPr>
          <p:cNvSpPr txBox="1"/>
          <p:nvPr/>
        </p:nvSpPr>
        <p:spPr>
          <a:xfrm>
            <a:off x="1540041" y="2610813"/>
            <a:ext cx="168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CA354-0E2C-407C-A8B0-0DF40F065648}"/>
              </a:ext>
            </a:extLst>
          </p:cNvPr>
          <p:cNvSpPr txBox="1"/>
          <p:nvPr/>
        </p:nvSpPr>
        <p:spPr>
          <a:xfrm>
            <a:off x="3864540" y="2641143"/>
            <a:ext cx="205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8EE73-E71F-4DEE-90B4-89DAB3B960FC}"/>
              </a:ext>
            </a:extLst>
          </p:cNvPr>
          <p:cNvSpPr txBox="1"/>
          <p:nvPr/>
        </p:nvSpPr>
        <p:spPr>
          <a:xfrm>
            <a:off x="6366908" y="2610813"/>
            <a:ext cx="205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AIMs</a:t>
            </a: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1B85BB9A-16F7-4E33-BBFC-BAB08FC9266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32" y="1078378"/>
            <a:ext cx="1523696" cy="15627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A6272-7A77-4CDA-98EB-1155C312A825}"/>
              </a:ext>
            </a:extLst>
          </p:cNvPr>
          <p:cNvGrpSpPr/>
          <p:nvPr/>
        </p:nvGrpSpPr>
        <p:grpSpPr>
          <a:xfrm rot="154032">
            <a:off x="1411421" y="1370158"/>
            <a:ext cx="2140716" cy="1385229"/>
            <a:chOff x="2324117" y="2052260"/>
            <a:chExt cx="4383595" cy="283656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7BB5305-AA2B-42AB-AD78-AEC67153A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153" y="2137828"/>
              <a:ext cx="1845758" cy="1491793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498" y="160"/>
                </a:cxn>
                <a:cxn ang="0">
                  <a:pos x="1043" y="361"/>
                </a:cxn>
                <a:cxn ang="0">
                  <a:pos x="772" y="573"/>
                </a:cxn>
                <a:cxn ang="0">
                  <a:pos x="744" y="924"/>
                </a:cxn>
                <a:cxn ang="0">
                  <a:pos x="113" y="527"/>
                </a:cxn>
                <a:cxn ang="0">
                  <a:pos x="0" y="406"/>
                </a:cxn>
                <a:cxn ang="0">
                  <a:pos x="194" y="0"/>
                </a:cxn>
              </a:cxnLst>
              <a:rect l="0" t="0" r="r" b="b"/>
              <a:pathLst>
                <a:path w="1043" h="924">
                  <a:moveTo>
                    <a:pt x="194" y="0"/>
                  </a:moveTo>
                  <a:lnTo>
                    <a:pt x="498" y="160"/>
                  </a:lnTo>
                  <a:lnTo>
                    <a:pt x="1043" y="361"/>
                  </a:lnTo>
                  <a:lnTo>
                    <a:pt x="772" y="573"/>
                  </a:lnTo>
                  <a:lnTo>
                    <a:pt x="744" y="924"/>
                  </a:lnTo>
                  <a:lnTo>
                    <a:pt x="113" y="527"/>
                  </a:lnTo>
                  <a:lnTo>
                    <a:pt x="0" y="406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97BC43-D30A-4F96-8676-4C1FE641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64" y="2726250"/>
              <a:ext cx="2084662" cy="1727508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550" y="136"/>
                </a:cxn>
                <a:cxn ang="0">
                  <a:pos x="1178" y="335"/>
                </a:cxn>
                <a:cxn ang="0">
                  <a:pos x="722" y="627"/>
                </a:cxn>
                <a:cxn ang="0">
                  <a:pos x="693" y="1070"/>
                </a:cxn>
                <a:cxn ang="0">
                  <a:pos x="247" y="760"/>
                </a:cxn>
                <a:cxn ang="0">
                  <a:pos x="0" y="643"/>
                </a:cxn>
                <a:cxn ang="0">
                  <a:pos x="34" y="197"/>
                </a:cxn>
                <a:cxn ang="0">
                  <a:pos x="380" y="0"/>
                </a:cxn>
              </a:cxnLst>
              <a:rect l="0" t="0" r="r" b="b"/>
              <a:pathLst>
                <a:path w="1178" h="1070">
                  <a:moveTo>
                    <a:pt x="380" y="0"/>
                  </a:moveTo>
                  <a:lnTo>
                    <a:pt x="550" y="136"/>
                  </a:lnTo>
                  <a:lnTo>
                    <a:pt x="1178" y="335"/>
                  </a:lnTo>
                  <a:lnTo>
                    <a:pt x="722" y="627"/>
                  </a:lnTo>
                  <a:lnTo>
                    <a:pt x="693" y="1070"/>
                  </a:lnTo>
                  <a:lnTo>
                    <a:pt x="247" y="760"/>
                  </a:lnTo>
                  <a:lnTo>
                    <a:pt x="0" y="643"/>
                  </a:lnTo>
                  <a:lnTo>
                    <a:pt x="34" y="197"/>
                  </a:lnTo>
                  <a:lnTo>
                    <a:pt x="3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047042-F333-4623-A9AF-5CF1F98B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08" y="2617333"/>
              <a:ext cx="1152050" cy="1351330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09" y="0"/>
                </a:cxn>
                <a:cxn ang="0">
                  <a:pos x="617" y="97"/>
                </a:cxn>
                <a:cxn ang="0">
                  <a:pos x="628" y="116"/>
                </a:cxn>
                <a:cxn ang="0">
                  <a:pos x="638" y="137"/>
                </a:cxn>
                <a:cxn ang="0">
                  <a:pos x="645" y="155"/>
                </a:cxn>
                <a:cxn ang="0">
                  <a:pos x="648" y="170"/>
                </a:cxn>
                <a:cxn ang="0">
                  <a:pos x="651" y="182"/>
                </a:cxn>
                <a:cxn ang="0">
                  <a:pos x="651" y="185"/>
                </a:cxn>
                <a:cxn ang="0">
                  <a:pos x="596" y="152"/>
                </a:cxn>
                <a:cxn ang="0">
                  <a:pos x="583" y="142"/>
                </a:cxn>
                <a:cxn ang="0">
                  <a:pos x="565" y="133"/>
                </a:cxn>
                <a:cxn ang="0">
                  <a:pos x="542" y="124"/>
                </a:cxn>
                <a:cxn ang="0">
                  <a:pos x="515" y="118"/>
                </a:cxn>
                <a:cxn ang="0">
                  <a:pos x="484" y="115"/>
                </a:cxn>
                <a:cxn ang="0">
                  <a:pos x="450" y="115"/>
                </a:cxn>
                <a:cxn ang="0">
                  <a:pos x="414" y="121"/>
                </a:cxn>
                <a:cxn ang="0">
                  <a:pos x="377" y="133"/>
                </a:cxn>
                <a:cxn ang="0">
                  <a:pos x="338" y="152"/>
                </a:cxn>
                <a:cxn ang="0">
                  <a:pos x="299" y="178"/>
                </a:cxn>
                <a:cxn ang="0">
                  <a:pos x="260" y="214"/>
                </a:cxn>
                <a:cxn ang="0">
                  <a:pos x="223" y="260"/>
                </a:cxn>
                <a:cxn ang="0">
                  <a:pos x="192" y="307"/>
                </a:cxn>
                <a:cxn ang="0">
                  <a:pos x="169" y="358"/>
                </a:cxn>
                <a:cxn ang="0">
                  <a:pos x="153" y="407"/>
                </a:cxn>
                <a:cxn ang="0">
                  <a:pos x="143" y="454"/>
                </a:cxn>
                <a:cxn ang="0">
                  <a:pos x="138" y="500"/>
                </a:cxn>
                <a:cxn ang="0">
                  <a:pos x="137" y="544"/>
                </a:cxn>
                <a:cxn ang="0">
                  <a:pos x="138" y="581"/>
                </a:cxn>
                <a:cxn ang="0">
                  <a:pos x="142" y="615"/>
                </a:cxn>
                <a:cxn ang="0">
                  <a:pos x="146" y="645"/>
                </a:cxn>
                <a:cxn ang="0">
                  <a:pos x="151" y="666"/>
                </a:cxn>
                <a:cxn ang="0">
                  <a:pos x="155" y="679"/>
                </a:cxn>
                <a:cxn ang="0">
                  <a:pos x="156" y="684"/>
                </a:cxn>
                <a:cxn ang="0">
                  <a:pos x="349" y="810"/>
                </a:cxn>
                <a:cxn ang="0">
                  <a:pos x="267" y="837"/>
                </a:cxn>
                <a:cxn ang="0">
                  <a:pos x="35" y="702"/>
                </a:cxn>
                <a:cxn ang="0">
                  <a:pos x="15" y="638"/>
                </a:cxn>
                <a:cxn ang="0">
                  <a:pos x="4" y="576"/>
                </a:cxn>
                <a:cxn ang="0">
                  <a:pos x="0" y="519"/>
                </a:cxn>
                <a:cxn ang="0">
                  <a:pos x="2" y="465"/>
                </a:cxn>
                <a:cxn ang="0">
                  <a:pos x="12" y="412"/>
                </a:cxn>
                <a:cxn ang="0">
                  <a:pos x="28" y="363"/>
                </a:cxn>
                <a:cxn ang="0">
                  <a:pos x="48" y="314"/>
                </a:cxn>
                <a:cxn ang="0">
                  <a:pos x="72" y="265"/>
                </a:cxn>
                <a:cxn ang="0">
                  <a:pos x="101" y="219"/>
                </a:cxn>
                <a:cxn ang="0">
                  <a:pos x="134" y="172"/>
                </a:cxn>
                <a:cxn ang="0">
                  <a:pos x="171" y="126"/>
                </a:cxn>
                <a:cxn ang="0">
                  <a:pos x="210" y="89"/>
                </a:cxn>
                <a:cxn ang="0">
                  <a:pos x="247" y="59"/>
                </a:cxn>
                <a:cxn ang="0">
                  <a:pos x="284" y="38"/>
                </a:cxn>
                <a:cxn ang="0">
                  <a:pos x="317" y="22"/>
                </a:cxn>
                <a:cxn ang="0">
                  <a:pos x="348" y="12"/>
                </a:cxn>
                <a:cxn ang="0">
                  <a:pos x="374" y="5"/>
                </a:cxn>
                <a:cxn ang="0">
                  <a:pos x="393" y="2"/>
                </a:cxn>
                <a:cxn ang="0">
                  <a:pos x="404" y="0"/>
                </a:cxn>
              </a:cxnLst>
              <a:rect l="0" t="0" r="r" b="b"/>
              <a:pathLst>
                <a:path w="651" h="837">
                  <a:moveTo>
                    <a:pt x="404" y="0"/>
                  </a:moveTo>
                  <a:lnTo>
                    <a:pt x="409" y="0"/>
                  </a:lnTo>
                  <a:lnTo>
                    <a:pt x="617" y="97"/>
                  </a:lnTo>
                  <a:lnTo>
                    <a:pt x="628" y="116"/>
                  </a:lnTo>
                  <a:lnTo>
                    <a:pt x="638" y="137"/>
                  </a:lnTo>
                  <a:lnTo>
                    <a:pt x="645" y="155"/>
                  </a:lnTo>
                  <a:lnTo>
                    <a:pt x="648" y="170"/>
                  </a:lnTo>
                  <a:lnTo>
                    <a:pt x="651" y="182"/>
                  </a:lnTo>
                  <a:lnTo>
                    <a:pt x="651" y="185"/>
                  </a:lnTo>
                  <a:lnTo>
                    <a:pt x="596" y="152"/>
                  </a:lnTo>
                  <a:lnTo>
                    <a:pt x="583" y="142"/>
                  </a:lnTo>
                  <a:lnTo>
                    <a:pt x="565" y="133"/>
                  </a:lnTo>
                  <a:lnTo>
                    <a:pt x="542" y="124"/>
                  </a:lnTo>
                  <a:lnTo>
                    <a:pt x="515" y="118"/>
                  </a:lnTo>
                  <a:lnTo>
                    <a:pt x="484" y="115"/>
                  </a:lnTo>
                  <a:lnTo>
                    <a:pt x="450" y="115"/>
                  </a:lnTo>
                  <a:lnTo>
                    <a:pt x="414" y="121"/>
                  </a:lnTo>
                  <a:lnTo>
                    <a:pt x="377" y="133"/>
                  </a:lnTo>
                  <a:lnTo>
                    <a:pt x="338" y="152"/>
                  </a:lnTo>
                  <a:lnTo>
                    <a:pt x="299" y="178"/>
                  </a:lnTo>
                  <a:lnTo>
                    <a:pt x="260" y="214"/>
                  </a:lnTo>
                  <a:lnTo>
                    <a:pt x="223" y="260"/>
                  </a:lnTo>
                  <a:lnTo>
                    <a:pt x="192" y="307"/>
                  </a:lnTo>
                  <a:lnTo>
                    <a:pt x="169" y="358"/>
                  </a:lnTo>
                  <a:lnTo>
                    <a:pt x="153" y="407"/>
                  </a:lnTo>
                  <a:lnTo>
                    <a:pt x="143" y="454"/>
                  </a:lnTo>
                  <a:lnTo>
                    <a:pt x="138" y="500"/>
                  </a:lnTo>
                  <a:lnTo>
                    <a:pt x="137" y="544"/>
                  </a:lnTo>
                  <a:lnTo>
                    <a:pt x="138" y="581"/>
                  </a:lnTo>
                  <a:lnTo>
                    <a:pt x="142" y="615"/>
                  </a:lnTo>
                  <a:lnTo>
                    <a:pt x="146" y="645"/>
                  </a:lnTo>
                  <a:lnTo>
                    <a:pt x="151" y="666"/>
                  </a:lnTo>
                  <a:lnTo>
                    <a:pt x="155" y="679"/>
                  </a:lnTo>
                  <a:lnTo>
                    <a:pt x="156" y="684"/>
                  </a:lnTo>
                  <a:lnTo>
                    <a:pt x="349" y="810"/>
                  </a:lnTo>
                  <a:lnTo>
                    <a:pt x="267" y="837"/>
                  </a:lnTo>
                  <a:lnTo>
                    <a:pt x="35" y="702"/>
                  </a:lnTo>
                  <a:lnTo>
                    <a:pt x="15" y="638"/>
                  </a:lnTo>
                  <a:lnTo>
                    <a:pt x="4" y="576"/>
                  </a:lnTo>
                  <a:lnTo>
                    <a:pt x="0" y="519"/>
                  </a:lnTo>
                  <a:lnTo>
                    <a:pt x="2" y="465"/>
                  </a:lnTo>
                  <a:lnTo>
                    <a:pt x="12" y="412"/>
                  </a:lnTo>
                  <a:lnTo>
                    <a:pt x="28" y="363"/>
                  </a:lnTo>
                  <a:lnTo>
                    <a:pt x="48" y="314"/>
                  </a:lnTo>
                  <a:lnTo>
                    <a:pt x="72" y="265"/>
                  </a:lnTo>
                  <a:lnTo>
                    <a:pt x="101" y="219"/>
                  </a:lnTo>
                  <a:lnTo>
                    <a:pt x="134" y="172"/>
                  </a:lnTo>
                  <a:lnTo>
                    <a:pt x="171" y="126"/>
                  </a:lnTo>
                  <a:lnTo>
                    <a:pt x="210" y="89"/>
                  </a:lnTo>
                  <a:lnTo>
                    <a:pt x="247" y="59"/>
                  </a:lnTo>
                  <a:lnTo>
                    <a:pt x="284" y="38"/>
                  </a:lnTo>
                  <a:lnTo>
                    <a:pt x="317" y="22"/>
                  </a:lnTo>
                  <a:lnTo>
                    <a:pt x="348" y="12"/>
                  </a:lnTo>
                  <a:lnTo>
                    <a:pt x="374" y="5"/>
                  </a:lnTo>
                  <a:lnTo>
                    <a:pt x="393" y="2"/>
                  </a:lnTo>
                  <a:lnTo>
                    <a:pt x="4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20072FB-FDD8-4BF0-9927-41F3D82F6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17" y="2052260"/>
              <a:ext cx="1139663" cy="1080097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88" y="5"/>
                </a:cxn>
                <a:cxn ang="0">
                  <a:pos x="438" y="17"/>
                </a:cxn>
                <a:cxn ang="0">
                  <a:pos x="615" y="127"/>
                </a:cxn>
                <a:cxn ang="0">
                  <a:pos x="616" y="131"/>
                </a:cxn>
                <a:cxn ang="0">
                  <a:pos x="623" y="141"/>
                </a:cxn>
                <a:cxn ang="0">
                  <a:pos x="629" y="155"/>
                </a:cxn>
                <a:cxn ang="0">
                  <a:pos x="638" y="176"/>
                </a:cxn>
                <a:cxn ang="0">
                  <a:pos x="644" y="201"/>
                </a:cxn>
                <a:cxn ang="0">
                  <a:pos x="539" y="149"/>
                </a:cxn>
                <a:cxn ang="0">
                  <a:pos x="535" y="149"/>
                </a:cxn>
                <a:cxn ang="0">
                  <a:pos x="526" y="147"/>
                </a:cxn>
                <a:cxn ang="0">
                  <a:pos x="511" y="145"/>
                </a:cxn>
                <a:cxn ang="0">
                  <a:pos x="493" y="144"/>
                </a:cxn>
                <a:cxn ang="0">
                  <a:pos x="470" y="144"/>
                </a:cxn>
                <a:cxn ang="0">
                  <a:pos x="446" y="145"/>
                </a:cxn>
                <a:cxn ang="0">
                  <a:pos x="419" y="150"/>
                </a:cxn>
                <a:cxn ang="0">
                  <a:pos x="389" y="160"/>
                </a:cxn>
                <a:cxn ang="0">
                  <a:pos x="360" y="172"/>
                </a:cxn>
                <a:cxn ang="0">
                  <a:pos x="331" y="189"/>
                </a:cxn>
                <a:cxn ang="0">
                  <a:pos x="303" y="212"/>
                </a:cxn>
                <a:cxn ang="0">
                  <a:pos x="277" y="242"/>
                </a:cxn>
                <a:cxn ang="0">
                  <a:pos x="255" y="278"/>
                </a:cxn>
                <a:cxn ang="0">
                  <a:pos x="234" y="323"/>
                </a:cxn>
                <a:cxn ang="0">
                  <a:pos x="221" y="366"/>
                </a:cxn>
                <a:cxn ang="0">
                  <a:pos x="216" y="405"/>
                </a:cxn>
                <a:cxn ang="0">
                  <a:pos x="216" y="441"/>
                </a:cxn>
                <a:cxn ang="0">
                  <a:pos x="219" y="472"/>
                </a:cxn>
                <a:cxn ang="0">
                  <a:pos x="227" y="501"/>
                </a:cxn>
                <a:cxn ang="0">
                  <a:pos x="238" y="526"/>
                </a:cxn>
                <a:cxn ang="0">
                  <a:pos x="248" y="545"/>
                </a:cxn>
                <a:cxn ang="0">
                  <a:pos x="260" y="561"/>
                </a:cxn>
                <a:cxn ang="0">
                  <a:pos x="269" y="573"/>
                </a:cxn>
                <a:cxn ang="0">
                  <a:pos x="276" y="581"/>
                </a:cxn>
                <a:cxn ang="0">
                  <a:pos x="277" y="583"/>
                </a:cxn>
                <a:cxn ang="0">
                  <a:pos x="386" y="643"/>
                </a:cxn>
                <a:cxn ang="0">
                  <a:pos x="378" y="651"/>
                </a:cxn>
                <a:cxn ang="0">
                  <a:pos x="368" y="658"/>
                </a:cxn>
                <a:cxn ang="0">
                  <a:pos x="354" y="666"/>
                </a:cxn>
                <a:cxn ang="0">
                  <a:pos x="336" y="669"/>
                </a:cxn>
                <a:cxn ang="0">
                  <a:pos x="313" y="669"/>
                </a:cxn>
                <a:cxn ang="0">
                  <a:pos x="287" y="663"/>
                </a:cxn>
                <a:cxn ang="0">
                  <a:pos x="50" y="517"/>
                </a:cxn>
                <a:cxn ang="0">
                  <a:pos x="49" y="514"/>
                </a:cxn>
                <a:cxn ang="0">
                  <a:pos x="42" y="508"/>
                </a:cxn>
                <a:cxn ang="0">
                  <a:pos x="36" y="495"/>
                </a:cxn>
                <a:cxn ang="0">
                  <a:pos x="26" y="477"/>
                </a:cxn>
                <a:cxn ang="0">
                  <a:pos x="16" y="455"/>
                </a:cxn>
                <a:cxn ang="0">
                  <a:pos x="10" y="428"/>
                </a:cxn>
                <a:cxn ang="0">
                  <a:pos x="3" y="397"/>
                </a:cxn>
                <a:cxn ang="0">
                  <a:pos x="0" y="361"/>
                </a:cxn>
                <a:cxn ang="0">
                  <a:pos x="2" y="322"/>
                </a:cxn>
                <a:cxn ang="0">
                  <a:pos x="10" y="278"/>
                </a:cxn>
                <a:cxn ang="0">
                  <a:pos x="23" y="229"/>
                </a:cxn>
                <a:cxn ang="0">
                  <a:pos x="44" y="178"/>
                </a:cxn>
                <a:cxn ang="0">
                  <a:pos x="73" y="134"/>
                </a:cxn>
                <a:cxn ang="0">
                  <a:pos x="107" y="95"/>
                </a:cxn>
                <a:cxn ang="0">
                  <a:pos x="146" y="62"/>
                </a:cxn>
                <a:cxn ang="0">
                  <a:pos x="190" y="36"/>
                </a:cxn>
                <a:cxn ang="0">
                  <a:pos x="237" y="17"/>
                </a:cxn>
                <a:cxn ang="0">
                  <a:pos x="286" y="5"/>
                </a:cxn>
                <a:cxn ang="0">
                  <a:pos x="336" y="0"/>
                </a:cxn>
              </a:cxnLst>
              <a:rect l="0" t="0" r="r" b="b"/>
              <a:pathLst>
                <a:path w="644" h="669">
                  <a:moveTo>
                    <a:pt x="336" y="0"/>
                  </a:moveTo>
                  <a:lnTo>
                    <a:pt x="388" y="5"/>
                  </a:lnTo>
                  <a:lnTo>
                    <a:pt x="438" y="17"/>
                  </a:lnTo>
                  <a:lnTo>
                    <a:pt x="615" y="127"/>
                  </a:lnTo>
                  <a:lnTo>
                    <a:pt x="616" y="131"/>
                  </a:lnTo>
                  <a:lnTo>
                    <a:pt x="623" y="141"/>
                  </a:lnTo>
                  <a:lnTo>
                    <a:pt x="629" y="155"/>
                  </a:lnTo>
                  <a:lnTo>
                    <a:pt x="638" y="176"/>
                  </a:lnTo>
                  <a:lnTo>
                    <a:pt x="644" y="201"/>
                  </a:lnTo>
                  <a:lnTo>
                    <a:pt x="539" y="149"/>
                  </a:lnTo>
                  <a:lnTo>
                    <a:pt x="535" y="149"/>
                  </a:lnTo>
                  <a:lnTo>
                    <a:pt x="526" y="147"/>
                  </a:lnTo>
                  <a:lnTo>
                    <a:pt x="511" y="145"/>
                  </a:lnTo>
                  <a:lnTo>
                    <a:pt x="493" y="144"/>
                  </a:lnTo>
                  <a:lnTo>
                    <a:pt x="470" y="144"/>
                  </a:lnTo>
                  <a:lnTo>
                    <a:pt x="446" y="145"/>
                  </a:lnTo>
                  <a:lnTo>
                    <a:pt x="419" y="150"/>
                  </a:lnTo>
                  <a:lnTo>
                    <a:pt x="389" y="160"/>
                  </a:lnTo>
                  <a:lnTo>
                    <a:pt x="360" y="172"/>
                  </a:lnTo>
                  <a:lnTo>
                    <a:pt x="331" y="189"/>
                  </a:lnTo>
                  <a:lnTo>
                    <a:pt x="303" y="212"/>
                  </a:lnTo>
                  <a:lnTo>
                    <a:pt x="277" y="242"/>
                  </a:lnTo>
                  <a:lnTo>
                    <a:pt x="255" y="278"/>
                  </a:lnTo>
                  <a:lnTo>
                    <a:pt x="234" y="323"/>
                  </a:lnTo>
                  <a:lnTo>
                    <a:pt x="221" y="366"/>
                  </a:lnTo>
                  <a:lnTo>
                    <a:pt x="216" y="405"/>
                  </a:lnTo>
                  <a:lnTo>
                    <a:pt x="216" y="441"/>
                  </a:lnTo>
                  <a:lnTo>
                    <a:pt x="219" y="472"/>
                  </a:lnTo>
                  <a:lnTo>
                    <a:pt x="227" y="501"/>
                  </a:lnTo>
                  <a:lnTo>
                    <a:pt x="238" y="526"/>
                  </a:lnTo>
                  <a:lnTo>
                    <a:pt x="248" y="545"/>
                  </a:lnTo>
                  <a:lnTo>
                    <a:pt x="260" y="561"/>
                  </a:lnTo>
                  <a:lnTo>
                    <a:pt x="269" y="573"/>
                  </a:lnTo>
                  <a:lnTo>
                    <a:pt x="276" y="581"/>
                  </a:lnTo>
                  <a:lnTo>
                    <a:pt x="277" y="583"/>
                  </a:lnTo>
                  <a:lnTo>
                    <a:pt x="386" y="643"/>
                  </a:lnTo>
                  <a:lnTo>
                    <a:pt x="378" y="651"/>
                  </a:lnTo>
                  <a:lnTo>
                    <a:pt x="368" y="658"/>
                  </a:lnTo>
                  <a:lnTo>
                    <a:pt x="354" y="666"/>
                  </a:lnTo>
                  <a:lnTo>
                    <a:pt x="336" y="669"/>
                  </a:lnTo>
                  <a:lnTo>
                    <a:pt x="313" y="669"/>
                  </a:lnTo>
                  <a:lnTo>
                    <a:pt x="287" y="663"/>
                  </a:lnTo>
                  <a:lnTo>
                    <a:pt x="50" y="517"/>
                  </a:lnTo>
                  <a:lnTo>
                    <a:pt x="49" y="514"/>
                  </a:lnTo>
                  <a:lnTo>
                    <a:pt x="42" y="508"/>
                  </a:lnTo>
                  <a:lnTo>
                    <a:pt x="36" y="495"/>
                  </a:lnTo>
                  <a:lnTo>
                    <a:pt x="26" y="477"/>
                  </a:lnTo>
                  <a:lnTo>
                    <a:pt x="16" y="455"/>
                  </a:lnTo>
                  <a:lnTo>
                    <a:pt x="10" y="428"/>
                  </a:lnTo>
                  <a:lnTo>
                    <a:pt x="3" y="397"/>
                  </a:lnTo>
                  <a:lnTo>
                    <a:pt x="0" y="361"/>
                  </a:lnTo>
                  <a:lnTo>
                    <a:pt x="2" y="322"/>
                  </a:lnTo>
                  <a:lnTo>
                    <a:pt x="10" y="278"/>
                  </a:lnTo>
                  <a:lnTo>
                    <a:pt x="23" y="229"/>
                  </a:lnTo>
                  <a:lnTo>
                    <a:pt x="44" y="178"/>
                  </a:lnTo>
                  <a:lnTo>
                    <a:pt x="73" y="134"/>
                  </a:lnTo>
                  <a:lnTo>
                    <a:pt x="107" y="95"/>
                  </a:lnTo>
                  <a:lnTo>
                    <a:pt x="146" y="62"/>
                  </a:lnTo>
                  <a:lnTo>
                    <a:pt x="190" y="36"/>
                  </a:lnTo>
                  <a:lnTo>
                    <a:pt x="237" y="17"/>
                  </a:lnTo>
                  <a:lnTo>
                    <a:pt x="286" y="5"/>
                  </a:lnTo>
                  <a:lnTo>
                    <a:pt x="3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FF418C3-A95E-451E-96FD-2C83A64BF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511" y="3209106"/>
              <a:ext cx="1458201" cy="1679720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532" y="0"/>
                </a:cxn>
                <a:cxn ang="0">
                  <a:pos x="584" y="7"/>
                </a:cxn>
                <a:cxn ang="0">
                  <a:pos x="632" y="25"/>
                </a:cxn>
                <a:cxn ang="0">
                  <a:pos x="675" y="49"/>
                </a:cxn>
                <a:cxn ang="0">
                  <a:pos x="712" y="79"/>
                </a:cxn>
                <a:cxn ang="0">
                  <a:pos x="744" y="115"/>
                </a:cxn>
                <a:cxn ang="0">
                  <a:pos x="770" y="157"/>
                </a:cxn>
                <a:cxn ang="0">
                  <a:pos x="793" y="203"/>
                </a:cxn>
                <a:cxn ang="0">
                  <a:pos x="809" y="253"/>
                </a:cxn>
                <a:cxn ang="0">
                  <a:pos x="819" y="309"/>
                </a:cxn>
                <a:cxn ang="0">
                  <a:pos x="824" y="364"/>
                </a:cxn>
                <a:cxn ang="0">
                  <a:pos x="824" y="425"/>
                </a:cxn>
                <a:cxn ang="0">
                  <a:pos x="817" y="485"/>
                </a:cxn>
                <a:cxn ang="0">
                  <a:pos x="804" y="547"/>
                </a:cxn>
                <a:cxn ang="0">
                  <a:pos x="785" y="609"/>
                </a:cxn>
                <a:cxn ang="0">
                  <a:pos x="761" y="671"/>
                </a:cxn>
                <a:cxn ang="0">
                  <a:pos x="728" y="736"/>
                </a:cxn>
                <a:cxn ang="0">
                  <a:pos x="689" y="795"/>
                </a:cxn>
                <a:cxn ang="0">
                  <a:pos x="647" y="847"/>
                </a:cxn>
                <a:cxn ang="0">
                  <a:pos x="602" y="894"/>
                </a:cxn>
                <a:cxn ang="0">
                  <a:pos x="553" y="935"/>
                </a:cxn>
                <a:cxn ang="0">
                  <a:pos x="503" y="968"/>
                </a:cxn>
                <a:cxn ang="0">
                  <a:pos x="451" y="994"/>
                </a:cxn>
                <a:cxn ang="0">
                  <a:pos x="397" y="1012"/>
                </a:cxn>
                <a:cxn ang="0">
                  <a:pos x="344" y="1022"/>
                </a:cxn>
                <a:cxn ang="0">
                  <a:pos x="292" y="1022"/>
                </a:cxn>
                <a:cxn ang="0">
                  <a:pos x="240" y="1015"/>
                </a:cxn>
                <a:cxn ang="0">
                  <a:pos x="191" y="997"/>
                </a:cxn>
                <a:cxn ang="0">
                  <a:pos x="149" y="973"/>
                </a:cxn>
                <a:cxn ang="0">
                  <a:pos x="112" y="943"/>
                </a:cxn>
                <a:cxn ang="0">
                  <a:pos x="79" y="907"/>
                </a:cxn>
                <a:cxn ang="0">
                  <a:pos x="53" y="865"/>
                </a:cxn>
                <a:cxn ang="0">
                  <a:pos x="31" y="819"/>
                </a:cxn>
                <a:cxn ang="0">
                  <a:pos x="14" y="769"/>
                </a:cxn>
                <a:cxn ang="0">
                  <a:pos x="5" y="713"/>
                </a:cxn>
                <a:cxn ang="0">
                  <a:pos x="0" y="658"/>
                </a:cxn>
                <a:cxn ang="0">
                  <a:pos x="0" y="598"/>
                </a:cxn>
                <a:cxn ang="0">
                  <a:pos x="6" y="537"/>
                </a:cxn>
                <a:cxn ang="0">
                  <a:pos x="19" y="475"/>
                </a:cxn>
                <a:cxn ang="0">
                  <a:pos x="39" y="413"/>
                </a:cxn>
                <a:cxn ang="0">
                  <a:pos x="63" y="351"/>
                </a:cxn>
                <a:cxn ang="0">
                  <a:pos x="95" y="286"/>
                </a:cxn>
                <a:cxn ang="0">
                  <a:pos x="134" y="227"/>
                </a:cxn>
                <a:cxn ang="0">
                  <a:pos x="177" y="175"/>
                </a:cxn>
                <a:cxn ang="0">
                  <a:pos x="222" y="128"/>
                </a:cxn>
                <a:cxn ang="0">
                  <a:pos x="271" y="87"/>
                </a:cxn>
                <a:cxn ang="0">
                  <a:pos x="321" y="54"/>
                </a:cxn>
                <a:cxn ang="0">
                  <a:pos x="373" y="28"/>
                </a:cxn>
                <a:cxn ang="0">
                  <a:pos x="426" y="10"/>
                </a:cxn>
                <a:cxn ang="0">
                  <a:pos x="478" y="0"/>
                </a:cxn>
              </a:cxnLst>
              <a:rect l="0" t="0" r="r" b="b"/>
              <a:pathLst>
                <a:path w="824" h="1022">
                  <a:moveTo>
                    <a:pt x="478" y="0"/>
                  </a:moveTo>
                  <a:lnTo>
                    <a:pt x="532" y="0"/>
                  </a:lnTo>
                  <a:lnTo>
                    <a:pt x="584" y="7"/>
                  </a:lnTo>
                  <a:lnTo>
                    <a:pt x="632" y="25"/>
                  </a:lnTo>
                  <a:lnTo>
                    <a:pt x="675" y="49"/>
                  </a:lnTo>
                  <a:lnTo>
                    <a:pt x="712" y="79"/>
                  </a:lnTo>
                  <a:lnTo>
                    <a:pt x="744" y="115"/>
                  </a:lnTo>
                  <a:lnTo>
                    <a:pt x="770" y="157"/>
                  </a:lnTo>
                  <a:lnTo>
                    <a:pt x="793" y="203"/>
                  </a:lnTo>
                  <a:lnTo>
                    <a:pt x="809" y="253"/>
                  </a:lnTo>
                  <a:lnTo>
                    <a:pt x="819" y="309"/>
                  </a:lnTo>
                  <a:lnTo>
                    <a:pt x="824" y="364"/>
                  </a:lnTo>
                  <a:lnTo>
                    <a:pt x="824" y="425"/>
                  </a:lnTo>
                  <a:lnTo>
                    <a:pt x="817" y="485"/>
                  </a:lnTo>
                  <a:lnTo>
                    <a:pt x="804" y="547"/>
                  </a:lnTo>
                  <a:lnTo>
                    <a:pt x="785" y="609"/>
                  </a:lnTo>
                  <a:lnTo>
                    <a:pt x="761" y="671"/>
                  </a:lnTo>
                  <a:lnTo>
                    <a:pt x="728" y="736"/>
                  </a:lnTo>
                  <a:lnTo>
                    <a:pt x="689" y="795"/>
                  </a:lnTo>
                  <a:lnTo>
                    <a:pt x="647" y="847"/>
                  </a:lnTo>
                  <a:lnTo>
                    <a:pt x="602" y="894"/>
                  </a:lnTo>
                  <a:lnTo>
                    <a:pt x="553" y="935"/>
                  </a:lnTo>
                  <a:lnTo>
                    <a:pt x="503" y="968"/>
                  </a:lnTo>
                  <a:lnTo>
                    <a:pt x="451" y="994"/>
                  </a:lnTo>
                  <a:lnTo>
                    <a:pt x="397" y="1012"/>
                  </a:lnTo>
                  <a:lnTo>
                    <a:pt x="344" y="1022"/>
                  </a:lnTo>
                  <a:lnTo>
                    <a:pt x="292" y="1022"/>
                  </a:lnTo>
                  <a:lnTo>
                    <a:pt x="240" y="1015"/>
                  </a:lnTo>
                  <a:lnTo>
                    <a:pt x="191" y="997"/>
                  </a:lnTo>
                  <a:lnTo>
                    <a:pt x="149" y="973"/>
                  </a:lnTo>
                  <a:lnTo>
                    <a:pt x="112" y="943"/>
                  </a:lnTo>
                  <a:lnTo>
                    <a:pt x="79" y="907"/>
                  </a:lnTo>
                  <a:lnTo>
                    <a:pt x="53" y="865"/>
                  </a:lnTo>
                  <a:lnTo>
                    <a:pt x="31" y="819"/>
                  </a:lnTo>
                  <a:lnTo>
                    <a:pt x="14" y="769"/>
                  </a:lnTo>
                  <a:lnTo>
                    <a:pt x="5" y="713"/>
                  </a:lnTo>
                  <a:lnTo>
                    <a:pt x="0" y="658"/>
                  </a:lnTo>
                  <a:lnTo>
                    <a:pt x="0" y="598"/>
                  </a:lnTo>
                  <a:lnTo>
                    <a:pt x="6" y="537"/>
                  </a:lnTo>
                  <a:lnTo>
                    <a:pt x="19" y="475"/>
                  </a:lnTo>
                  <a:lnTo>
                    <a:pt x="39" y="413"/>
                  </a:lnTo>
                  <a:lnTo>
                    <a:pt x="63" y="351"/>
                  </a:lnTo>
                  <a:lnTo>
                    <a:pt x="95" y="286"/>
                  </a:lnTo>
                  <a:lnTo>
                    <a:pt x="134" y="227"/>
                  </a:lnTo>
                  <a:lnTo>
                    <a:pt x="177" y="175"/>
                  </a:lnTo>
                  <a:lnTo>
                    <a:pt x="222" y="128"/>
                  </a:lnTo>
                  <a:lnTo>
                    <a:pt x="271" y="87"/>
                  </a:lnTo>
                  <a:lnTo>
                    <a:pt x="321" y="54"/>
                  </a:lnTo>
                  <a:lnTo>
                    <a:pt x="373" y="28"/>
                  </a:lnTo>
                  <a:lnTo>
                    <a:pt x="426" y="10"/>
                  </a:lnTo>
                  <a:lnTo>
                    <a:pt x="47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2D58FB4-65F0-4964-95D3-031B2CA7A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023" y="3109670"/>
              <a:ext cx="1297163" cy="1679656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7" y="0"/>
                </a:cxn>
                <a:cxn ang="0">
                  <a:pos x="733" y="85"/>
                </a:cxn>
                <a:cxn ang="0">
                  <a:pos x="685" y="67"/>
                </a:cxn>
                <a:cxn ang="0">
                  <a:pos x="636" y="59"/>
                </a:cxn>
                <a:cxn ang="0">
                  <a:pos x="589" y="60"/>
                </a:cxn>
                <a:cxn ang="0">
                  <a:pos x="544" y="69"/>
                </a:cxn>
                <a:cxn ang="0">
                  <a:pos x="500" y="85"/>
                </a:cxn>
                <a:cxn ang="0">
                  <a:pos x="458" y="106"/>
                </a:cxn>
                <a:cxn ang="0">
                  <a:pos x="417" y="132"/>
                </a:cxn>
                <a:cxn ang="0">
                  <a:pos x="380" y="162"/>
                </a:cxn>
                <a:cxn ang="0">
                  <a:pos x="346" y="194"/>
                </a:cxn>
                <a:cxn ang="0">
                  <a:pos x="313" y="228"/>
                </a:cxn>
                <a:cxn ang="0">
                  <a:pos x="286" y="264"/>
                </a:cxn>
                <a:cxn ang="0">
                  <a:pos x="260" y="299"/>
                </a:cxn>
                <a:cxn ang="0">
                  <a:pos x="239" y="333"/>
                </a:cxn>
                <a:cxn ang="0">
                  <a:pos x="221" y="364"/>
                </a:cxn>
                <a:cxn ang="0">
                  <a:pos x="208" y="393"/>
                </a:cxn>
                <a:cxn ang="0">
                  <a:pos x="182" y="463"/>
                </a:cxn>
                <a:cxn ang="0">
                  <a:pos x="161" y="530"/>
                </a:cxn>
                <a:cxn ang="0">
                  <a:pos x="148" y="592"/>
                </a:cxn>
                <a:cxn ang="0">
                  <a:pos x="138" y="651"/>
                </a:cxn>
                <a:cxn ang="0">
                  <a:pos x="135" y="705"/>
                </a:cxn>
                <a:cxn ang="0">
                  <a:pos x="136" y="754"/>
                </a:cxn>
                <a:cxn ang="0">
                  <a:pos x="140" y="799"/>
                </a:cxn>
                <a:cxn ang="0">
                  <a:pos x="148" y="840"/>
                </a:cxn>
                <a:cxn ang="0">
                  <a:pos x="156" y="878"/>
                </a:cxn>
                <a:cxn ang="0">
                  <a:pos x="167" y="910"/>
                </a:cxn>
                <a:cxn ang="0">
                  <a:pos x="180" y="940"/>
                </a:cxn>
                <a:cxn ang="0">
                  <a:pos x="193" y="964"/>
                </a:cxn>
                <a:cxn ang="0">
                  <a:pos x="205" y="985"/>
                </a:cxn>
                <a:cxn ang="0">
                  <a:pos x="216" y="1003"/>
                </a:cxn>
                <a:cxn ang="0">
                  <a:pos x="227" y="1016"/>
                </a:cxn>
                <a:cxn ang="0">
                  <a:pos x="235" y="1025"/>
                </a:cxn>
                <a:cxn ang="0">
                  <a:pos x="240" y="1031"/>
                </a:cxn>
                <a:cxn ang="0">
                  <a:pos x="242" y="1033"/>
                </a:cxn>
                <a:cxn ang="0">
                  <a:pos x="34" y="892"/>
                </a:cxn>
                <a:cxn ang="0">
                  <a:pos x="13" y="821"/>
                </a:cxn>
                <a:cxn ang="0">
                  <a:pos x="2" y="746"/>
                </a:cxn>
                <a:cxn ang="0">
                  <a:pos x="0" y="669"/>
                </a:cxn>
                <a:cxn ang="0">
                  <a:pos x="8" y="592"/>
                </a:cxn>
                <a:cxn ang="0">
                  <a:pos x="24" y="514"/>
                </a:cxn>
                <a:cxn ang="0">
                  <a:pos x="49" y="434"/>
                </a:cxn>
                <a:cxn ang="0">
                  <a:pos x="85" y="356"/>
                </a:cxn>
                <a:cxn ang="0">
                  <a:pos x="130" y="277"/>
                </a:cxn>
                <a:cxn ang="0">
                  <a:pos x="183" y="199"/>
                </a:cxn>
                <a:cxn ang="0">
                  <a:pos x="224" y="152"/>
                </a:cxn>
                <a:cxn ang="0">
                  <a:pos x="266" y="113"/>
                </a:cxn>
                <a:cxn ang="0">
                  <a:pos x="308" y="80"/>
                </a:cxn>
                <a:cxn ang="0">
                  <a:pos x="351" y="56"/>
                </a:cxn>
                <a:cxn ang="0">
                  <a:pos x="391" y="36"/>
                </a:cxn>
                <a:cxn ang="0">
                  <a:pos x="428" y="21"/>
                </a:cxn>
                <a:cxn ang="0">
                  <a:pos x="461" y="12"/>
                </a:cxn>
                <a:cxn ang="0">
                  <a:pos x="488" y="5"/>
                </a:cxn>
                <a:cxn ang="0">
                  <a:pos x="510" y="2"/>
                </a:cxn>
                <a:cxn ang="0">
                  <a:pos x="523" y="0"/>
                </a:cxn>
              </a:cxnLst>
              <a:rect l="0" t="0" r="r" b="b"/>
              <a:pathLst>
                <a:path w="733" h="1033">
                  <a:moveTo>
                    <a:pt x="523" y="0"/>
                  </a:moveTo>
                  <a:lnTo>
                    <a:pt x="527" y="0"/>
                  </a:lnTo>
                  <a:lnTo>
                    <a:pt x="733" y="85"/>
                  </a:lnTo>
                  <a:lnTo>
                    <a:pt x="685" y="67"/>
                  </a:lnTo>
                  <a:lnTo>
                    <a:pt x="636" y="59"/>
                  </a:lnTo>
                  <a:lnTo>
                    <a:pt x="589" y="60"/>
                  </a:lnTo>
                  <a:lnTo>
                    <a:pt x="544" y="69"/>
                  </a:lnTo>
                  <a:lnTo>
                    <a:pt x="500" y="85"/>
                  </a:lnTo>
                  <a:lnTo>
                    <a:pt x="458" y="106"/>
                  </a:lnTo>
                  <a:lnTo>
                    <a:pt x="417" y="132"/>
                  </a:lnTo>
                  <a:lnTo>
                    <a:pt x="380" y="162"/>
                  </a:lnTo>
                  <a:lnTo>
                    <a:pt x="346" y="194"/>
                  </a:lnTo>
                  <a:lnTo>
                    <a:pt x="313" y="228"/>
                  </a:lnTo>
                  <a:lnTo>
                    <a:pt x="286" y="264"/>
                  </a:lnTo>
                  <a:lnTo>
                    <a:pt x="260" y="299"/>
                  </a:lnTo>
                  <a:lnTo>
                    <a:pt x="239" y="333"/>
                  </a:lnTo>
                  <a:lnTo>
                    <a:pt x="221" y="364"/>
                  </a:lnTo>
                  <a:lnTo>
                    <a:pt x="208" y="393"/>
                  </a:lnTo>
                  <a:lnTo>
                    <a:pt x="182" y="463"/>
                  </a:lnTo>
                  <a:lnTo>
                    <a:pt x="161" y="530"/>
                  </a:lnTo>
                  <a:lnTo>
                    <a:pt x="148" y="592"/>
                  </a:lnTo>
                  <a:lnTo>
                    <a:pt x="138" y="651"/>
                  </a:lnTo>
                  <a:lnTo>
                    <a:pt x="135" y="705"/>
                  </a:lnTo>
                  <a:lnTo>
                    <a:pt x="136" y="754"/>
                  </a:lnTo>
                  <a:lnTo>
                    <a:pt x="140" y="799"/>
                  </a:lnTo>
                  <a:lnTo>
                    <a:pt x="148" y="840"/>
                  </a:lnTo>
                  <a:lnTo>
                    <a:pt x="156" y="878"/>
                  </a:lnTo>
                  <a:lnTo>
                    <a:pt x="167" y="910"/>
                  </a:lnTo>
                  <a:lnTo>
                    <a:pt x="180" y="940"/>
                  </a:lnTo>
                  <a:lnTo>
                    <a:pt x="193" y="964"/>
                  </a:lnTo>
                  <a:lnTo>
                    <a:pt x="205" y="985"/>
                  </a:lnTo>
                  <a:lnTo>
                    <a:pt x="216" y="1003"/>
                  </a:lnTo>
                  <a:lnTo>
                    <a:pt x="227" y="1016"/>
                  </a:lnTo>
                  <a:lnTo>
                    <a:pt x="235" y="1025"/>
                  </a:lnTo>
                  <a:lnTo>
                    <a:pt x="240" y="1031"/>
                  </a:lnTo>
                  <a:lnTo>
                    <a:pt x="242" y="1033"/>
                  </a:lnTo>
                  <a:lnTo>
                    <a:pt x="34" y="892"/>
                  </a:lnTo>
                  <a:lnTo>
                    <a:pt x="13" y="821"/>
                  </a:lnTo>
                  <a:lnTo>
                    <a:pt x="2" y="746"/>
                  </a:lnTo>
                  <a:lnTo>
                    <a:pt x="0" y="669"/>
                  </a:lnTo>
                  <a:lnTo>
                    <a:pt x="8" y="592"/>
                  </a:lnTo>
                  <a:lnTo>
                    <a:pt x="24" y="514"/>
                  </a:lnTo>
                  <a:lnTo>
                    <a:pt x="49" y="434"/>
                  </a:lnTo>
                  <a:lnTo>
                    <a:pt x="85" y="356"/>
                  </a:lnTo>
                  <a:lnTo>
                    <a:pt x="130" y="277"/>
                  </a:lnTo>
                  <a:lnTo>
                    <a:pt x="183" y="199"/>
                  </a:lnTo>
                  <a:lnTo>
                    <a:pt x="224" y="152"/>
                  </a:lnTo>
                  <a:lnTo>
                    <a:pt x="266" y="113"/>
                  </a:lnTo>
                  <a:lnTo>
                    <a:pt x="308" y="80"/>
                  </a:lnTo>
                  <a:lnTo>
                    <a:pt x="351" y="56"/>
                  </a:lnTo>
                  <a:lnTo>
                    <a:pt x="391" y="36"/>
                  </a:lnTo>
                  <a:lnTo>
                    <a:pt x="428" y="21"/>
                  </a:lnTo>
                  <a:lnTo>
                    <a:pt x="461" y="12"/>
                  </a:lnTo>
                  <a:lnTo>
                    <a:pt x="488" y="5"/>
                  </a:lnTo>
                  <a:lnTo>
                    <a:pt x="510" y="2"/>
                  </a:lnTo>
                  <a:lnTo>
                    <a:pt x="5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타원 34">
              <a:extLst>
                <a:ext uri="{FF2B5EF4-FFF2-40B4-BE49-F238E27FC236}">
                  <a16:creationId xmlns:a16="http://schemas.microsoft.com/office/drawing/2014/main" id="{13C37864-397C-46F7-82FD-8E47B992630D}"/>
                </a:ext>
              </a:extLst>
            </p:cNvPr>
            <p:cNvSpPr/>
            <p:nvPr/>
          </p:nvSpPr>
          <p:spPr>
            <a:xfrm rot="1199437">
              <a:off x="5571984" y="3378927"/>
              <a:ext cx="1028889" cy="1303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35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13C6655-9163-4EED-B918-7D48BFEA3708}"/>
              </a:ext>
            </a:extLst>
          </p:cNvPr>
          <p:cNvSpPr txBox="1"/>
          <p:nvPr/>
        </p:nvSpPr>
        <p:spPr>
          <a:xfrm>
            <a:off x="6603232" y="3696101"/>
            <a:ext cx="1655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Broad...</a:t>
            </a:r>
          </a:p>
          <a:p>
            <a:r>
              <a:rPr lang="en-US" dirty="0"/>
              <a:t>Narrow…</a:t>
            </a:r>
          </a:p>
          <a:p>
            <a:r>
              <a:rPr lang="en-US" dirty="0"/>
              <a:t>Measurable…</a:t>
            </a:r>
          </a:p>
          <a:p>
            <a:r>
              <a:rPr lang="en-US" dirty="0"/>
              <a:t>Memorable…</a:t>
            </a:r>
          </a:p>
          <a:p>
            <a:r>
              <a:rPr lang="en-US" dirty="0"/>
              <a:t>Limited number…</a:t>
            </a:r>
          </a:p>
        </p:txBody>
      </p:sp>
      <p:sp>
        <p:nvSpPr>
          <p:cNvPr id="26" name="Google Shape;77;p12">
            <a:extLst>
              <a:ext uri="{FF2B5EF4-FFF2-40B4-BE49-F238E27FC236}">
                <a16:creationId xmlns:a16="http://schemas.microsoft.com/office/drawing/2014/main" id="{0538F622-08F9-0C44-99C1-F2E473AE0C0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6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Broad enough…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Narrow enough…</a:t>
            </a:r>
          </a:p>
          <a:p>
            <a:r>
              <a:rPr lang="en-US" dirty="0"/>
              <a:t>Short enough…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Measurable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3-4 AIMs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       </a:t>
            </a:r>
            <a:r>
              <a:rPr lang="en-US" sz="2400" b="1" dirty="0">
                <a:solidFill>
                  <a:schemeClr val="accent2"/>
                </a:solidFill>
              </a:rPr>
              <a:t>KEY POINT: </a:t>
            </a:r>
            <a:r>
              <a:rPr lang="en-US" sz="2400" dirty="0"/>
              <a:t>It’s not about being </a:t>
            </a:r>
            <a:r>
              <a:rPr lang="en-US" sz="2400" b="1" dirty="0"/>
              <a:t>BETTER</a:t>
            </a:r>
            <a:r>
              <a:rPr lang="en-US" sz="2400" dirty="0"/>
              <a:t>. It’s about being </a:t>
            </a:r>
            <a:r>
              <a:rPr lang="en-US" sz="2400" b="1" dirty="0"/>
              <a:t>DIFFERENT</a:t>
            </a:r>
            <a:r>
              <a:rPr lang="en-US" sz="2400" dirty="0"/>
              <a:t>. You need to give candidates a reason to </a:t>
            </a:r>
            <a:r>
              <a:rPr lang="en-US" sz="2400" b="1" dirty="0"/>
              <a:t>CHOOSE YOUR PROGRAM!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AIM Statement Creation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5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E81E4036-E398-4763-B4E1-95F6C492808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7783" y="4269567"/>
            <a:ext cx="969144" cy="965274"/>
          </a:xfrm>
          <a:prstGeom prst="rect">
            <a:avLst/>
          </a:prstGeom>
          <a:ln/>
        </p:spPr>
      </p:pic>
      <p:sp>
        <p:nvSpPr>
          <p:cNvPr id="7" name="Google Shape;77;p12">
            <a:extLst>
              <a:ext uri="{FF2B5EF4-FFF2-40B4-BE49-F238E27FC236}">
                <a16:creationId xmlns:a16="http://schemas.microsoft.com/office/drawing/2014/main" id="{38E52E54-338F-CF48-99F1-6AFACDE979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Part 1: Sample AIM statements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Part 2: Revising AIM statements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Activity: Evaluating &amp; Revising AIM statements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6" name="Google Shape;77;p12">
            <a:extLst>
              <a:ext uri="{FF2B5EF4-FFF2-40B4-BE49-F238E27FC236}">
                <a16:creationId xmlns:a16="http://schemas.microsoft.com/office/drawing/2014/main" id="{499A5A22-5EC0-B840-8807-910A72A4221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1171</Words>
  <Application>Microsoft Macintosh PowerPoint</Application>
  <PresentationFormat>On-screen Show (4:3)</PresentationFormat>
  <Paragraphs>336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맑은 고딕</vt:lpstr>
      <vt:lpstr>ＭＳ Ｐゴシック</vt:lpstr>
      <vt:lpstr>Arial</vt:lpstr>
      <vt:lpstr>Comic Sans MS</vt:lpstr>
      <vt:lpstr>Times New Roman</vt:lpstr>
      <vt:lpstr>Wingdings</vt:lpstr>
      <vt:lpstr>PME-2016</vt:lpstr>
      <vt:lpstr>Creating Effective AIMs and Action Plans</vt:lpstr>
      <vt:lpstr>Introducing Your Presenter…</vt:lpstr>
      <vt:lpstr>Learning Objectives</vt:lpstr>
      <vt:lpstr>Background and Intent: AIM Statements</vt:lpstr>
      <vt:lpstr>Common Program Requirements Requirement for APE </vt:lpstr>
      <vt:lpstr>10-Year Schematic</vt:lpstr>
      <vt:lpstr>Where to start…</vt:lpstr>
      <vt:lpstr>AIM Statement Creation</vt:lpstr>
      <vt:lpstr>Activity: Evaluating &amp; Revising AIM statements </vt:lpstr>
      <vt:lpstr>Taking AIMs to the Next Level</vt:lpstr>
      <vt:lpstr>How to Use AIMs Day-to-Day</vt:lpstr>
      <vt:lpstr>PowerPoint Presentation</vt:lpstr>
      <vt:lpstr>AIMs lead to Action Plans </vt:lpstr>
      <vt:lpstr>When Creating Action Plans</vt:lpstr>
      <vt:lpstr>Annual Program Evaluation </vt:lpstr>
      <vt:lpstr>ACGME Requirements for  Action Plans</vt:lpstr>
      <vt:lpstr>Sample AP Table </vt:lpstr>
      <vt:lpstr>Activity: Action Plan Development </vt:lpstr>
      <vt:lpstr>Tracking Continuous Program Improvement </vt:lpstr>
      <vt:lpstr>Wrapping Up!</vt:lpstr>
      <vt:lpstr>Take Home Points </vt:lpstr>
      <vt:lpstr>Questions??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AIMs and Action Plans</dc:title>
  <cp:lastModifiedBy>Microsoft Office User</cp:lastModifiedBy>
  <cp:revision>25</cp:revision>
  <dcterms:modified xsi:type="dcterms:W3CDTF">2019-02-19T16:34:44Z</dcterms:modified>
</cp:coreProperties>
</file>