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412" r:id="rId4"/>
    <p:sldMasterId id="2147486424" r:id="rId5"/>
  </p:sldMasterIdLst>
  <p:notesMasterIdLst>
    <p:notesMasterId r:id="rId45"/>
  </p:notesMasterIdLst>
  <p:sldIdLst>
    <p:sldId id="398" r:id="rId6"/>
    <p:sldId id="256" r:id="rId7"/>
    <p:sldId id="328" r:id="rId8"/>
    <p:sldId id="422" r:id="rId9"/>
    <p:sldId id="348" r:id="rId10"/>
    <p:sldId id="426" r:id="rId11"/>
    <p:sldId id="319" r:id="rId12"/>
    <p:sldId id="425" r:id="rId13"/>
    <p:sldId id="302" r:id="rId14"/>
    <p:sldId id="414" r:id="rId15"/>
    <p:sldId id="446" r:id="rId16"/>
    <p:sldId id="430" r:id="rId17"/>
    <p:sldId id="441" r:id="rId18"/>
    <p:sldId id="431" r:id="rId19"/>
    <p:sldId id="442" r:id="rId20"/>
    <p:sldId id="443" r:id="rId21"/>
    <p:sldId id="444" r:id="rId22"/>
    <p:sldId id="445" r:id="rId23"/>
    <p:sldId id="433" r:id="rId24"/>
    <p:sldId id="401" r:id="rId25"/>
    <p:sldId id="434" r:id="rId26"/>
    <p:sldId id="435" r:id="rId27"/>
    <p:sldId id="436" r:id="rId28"/>
    <p:sldId id="437" r:id="rId29"/>
    <p:sldId id="438" r:id="rId30"/>
    <p:sldId id="439" r:id="rId31"/>
    <p:sldId id="440" r:id="rId32"/>
    <p:sldId id="350" r:id="rId33"/>
    <p:sldId id="448" r:id="rId34"/>
    <p:sldId id="450" r:id="rId35"/>
    <p:sldId id="451" r:id="rId36"/>
    <p:sldId id="456" r:id="rId37"/>
    <p:sldId id="452" r:id="rId38"/>
    <p:sldId id="453" r:id="rId39"/>
    <p:sldId id="454" r:id="rId40"/>
    <p:sldId id="455" r:id="rId41"/>
    <p:sldId id="423" r:id="rId42"/>
    <p:sldId id="405" r:id="rId43"/>
    <p:sldId id="293" r:id="rId44"/>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Peters" initials="HP" lastIdx="4" clrIdx="0">
    <p:extLst>
      <p:ext uri="{19B8F6BF-5375-455C-9EA6-DF929625EA0E}">
        <p15:presenceInfo xmlns:p15="http://schemas.microsoft.com/office/powerpoint/2012/main" userId="Heather Pe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94E"/>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E243D-EECC-47B0-AEAA-633D9F91F384}" v="22" dt="2023-03-16T20:22:44.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866" y="43"/>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 Schwartz" userId="166c3123-63e8-4023-b9d9-bab575057437" providerId="ADAL" clId="{178E243D-EECC-47B0-AEAA-633D9F91F384}"/>
    <pc:docChg chg="custSel addSld modSld">
      <pc:chgData name="BJ Schwartz" userId="166c3123-63e8-4023-b9d9-bab575057437" providerId="ADAL" clId="{178E243D-EECC-47B0-AEAA-633D9F91F384}" dt="2023-03-16T20:28:07.463" v="1560" actId="6549"/>
      <pc:docMkLst>
        <pc:docMk/>
      </pc:docMkLst>
      <pc:sldChg chg="modSp add mod">
        <pc:chgData name="BJ Schwartz" userId="166c3123-63e8-4023-b9d9-bab575057437" providerId="ADAL" clId="{178E243D-EECC-47B0-AEAA-633D9F91F384}" dt="2023-03-16T20:20:24.923" v="1170" actId="20577"/>
        <pc:sldMkLst>
          <pc:docMk/>
          <pc:sldMk cId="0" sldId="293"/>
        </pc:sldMkLst>
        <pc:spChg chg="mod">
          <ac:chgData name="BJ Schwartz" userId="166c3123-63e8-4023-b9d9-bab575057437" providerId="ADAL" clId="{178E243D-EECC-47B0-AEAA-633D9F91F384}" dt="2023-03-16T20:20:24.923" v="1170" actId="20577"/>
          <ac:spMkLst>
            <pc:docMk/>
            <pc:sldMk cId="0" sldId="293"/>
            <ac:spMk id="420" creationId="{00000000-0000-0000-0000-000000000000}"/>
          </ac:spMkLst>
        </pc:spChg>
      </pc:sldChg>
      <pc:sldChg chg="addSp delSp modSp add mod">
        <pc:chgData name="BJ Schwartz" userId="166c3123-63e8-4023-b9d9-bab575057437" providerId="ADAL" clId="{178E243D-EECC-47B0-AEAA-633D9F91F384}" dt="2023-03-16T20:16:48.184" v="986" actId="6549"/>
        <pc:sldMkLst>
          <pc:docMk/>
          <pc:sldMk cId="312849653" sldId="328"/>
        </pc:sldMkLst>
        <pc:spChg chg="mod">
          <ac:chgData name="BJ Schwartz" userId="166c3123-63e8-4023-b9d9-bab575057437" providerId="ADAL" clId="{178E243D-EECC-47B0-AEAA-633D9F91F384}" dt="2023-03-16T20:16:48.184" v="986" actId="6549"/>
          <ac:spMkLst>
            <pc:docMk/>
            <pc:sldMk cId="312849653" sldId="328"/>
            <ac:spMk id="9" creationId="{F035D00B-D16D-F443-A6DC-90FA301FB3AC}"/>
          </ac:spMkLst>
        </pc:spChg>
        <pc:spChg chg="mod">
          <ac:chgData name="BJ Schwartz" userId="166c3123-63e8-4023-b9d9-bab575057437" providerId="ADAL" clId="{178E243D-EECC-47B0-AEAA-633D9F91F384}" dt="2023-03-16T19:48:24.367" v="7"/>
          <ac:spMkLst>
            <pc:docMk/>
            <pc:sldMk cId="312849653" sldId="328"/>
            <ac:spMk id="22" creationId="{07C2D622-352D-40B6-BE62-7DB67271FC00}"/>
          </ac:spMkLst>
        </pc:spChg>
        <pc:spChg chg="mod">
          <ac:chgData name="BJ Schwartz" userId="166c3123-63e8-4023-b9d9-bab575057437" providerId="ADAL" clId="{178E243D-EECC-47B0-AEAA-633D9F91F384}" dt="2023-03-16T19:48:47.270" v="42" actId="20577"/>
          <ac:spMkLst>
            <pc:docMk/>
            <pc:sldMk cId="312849653" sldId="328"/>
            <ac:spMk id="24" creationId="{D108E4D8-B306-4E66-9FBE-5F7B4B1967D8}"/>
          </ac:spMkLst>
        </pc:spChg>
        <pc:spChg chg="mod">
          <ac:chgData name="BJ Schwartz" userId="166c3123-63e8-4023-b9d9-bab575057437" providerId="ADAL" clId="{178E243D-EECC-47B0-AEAA-633D9F91F384}" dt="2023-03-16T20:14:12.779" v="981" actId="1076"/>
          <ac:spMkLst>
            <pc:docMk/>
            <pc:sldMk cId="312849653" sldId="328"/>
            <ac:spMk id="26" creationId="{5EB6D3B5-ABC4-4250-B8E6-3648CB20BB4E}"/>
          </ac:spMkLst>
        </pc:spChg>
        <pc:spChg chg="mod">
          <ac:chgData name="BJ Schwartz" userId="166c3123-63e8-4023-b9d9-bab575057437" providerId="ADAL" clId="{178E243D-EECC-47B0-AEAA-633D9F91F384}" dt="2023-03-16T20:14:19.550" v="982" actId="1076"/>
          <ac:spMkLst>
            <pc:docMk/>
            <pc:sldMk cId="312849653" sldId="328"/>
            <ac:spMk id="27" creationId="{C8398C18-8A8B-45F3-A7F7-7039B2882EA9}"/>
          </ac:spMkLst>
        </pc:spChg>
        <pc:spChg chg="mod">
          <ac:chgData name="BJ Schwartz" userId="166c3123-63e8-4023-b9d9-bab575057437" providerId="ADAL" clId="{178E243D-EECC-47B0-AEAA-633D9F91F384}" dt="2023-03-16T20:13:38.935" v="979" actId="113"/>
          <ac:spMkLst>
            <pc:docMk/>
            <pc:sldMk cId="312849653" sldId="328"/>
            <ac:spMk id="29" creationId="{C8204AAF-0B4A-442B-B860-C5009F71DECB}"/>
          </ac:spMkLst>
        </pc:spChg>
        <pc:spChg chg="mod">
          <ac:chgData name="BJ Schwartz" userId="166c3123-63e8-4023-b9d9-bab575057437" providerId="ADAL" clId="{178E243D-EECC-47B0-AEAA-633D9F91F384}" dt="2023-03-16T20:13:59.977" v="980" actId="113"/>
          <ac:spMkLst>
            <pc:docMk/>
            <pc:sldMk cId="312849653" sldId="328"/>
            <ac:spMk id="30" creationId="{9D8C9858-9C02-424F-BCD9-788C10E653A8}"/>
          </ac:spMkLst>
        </pc:spChg>
        <pc:picChg chg="add mod">
          <ac:chgData name="BJ Schwartz" userId="166c3123-63e8-4023-b9d9-bab575057437" providerId="ADAL" clId="{178E243D-EECC-47B0-AEAA-633D9F91F384}" dt="2023-03-16T19:49:15.754" v="44" actId="1076"/>
          <ac:picMkLst>
            <pc:docMk/>
            <pc:sldMk cId="312849653" sldId="328"/>
            <ac:picMk id="2" creationId="{FA49ABC1-E63E-4AE0-1D49-C1555637D98C}"/>
          </ac:picMkLst>
        </pc:picChg>
        <pc:picChg chg="add mod">
          <ac:chgData name="BJ Schwartz" userId="166c3123-63e8-4023-b9d9-bab575057437" providerId="ADAL" clId="{178E243D-EECC-47B0-AEAA-633D9F91F384}" dt="2023-03-16T19:54:00.444" v="56" actId="14100"/>
          <ac:picMkLst>
            <pc:docMk/>
            <pc:sldMk cId="312849653" sldId="328"/>
            <ac:picMk id="3" creationId="{6AC20546-67A3-F9FB-4F63-74AB95D922E9}"/>
          </ac:picMkLst>
        </pc:picChg>
        <pc:picChg chg="del">
          <ac:chgData name="BJ Schwartz" userId="166c3123-63e8-4023-b9d9-bab575057437" providerId="ADAL" clId="{178E243D-EECC-47B0-AEAA-633D9F91F384}" dt="2023-03-16T19:47:29.863" v="3" actId="478"/>
          <ac:picMkLst>
            <pc:docMk/>
            <pc:sldMk cId="312849653" sldId="328"/>
            <ac:picMk id="31" creationId="{B96CEA58-998B-4BEF-BC3A-E7A2EF5B0037}"/>
          </ac:picMkLst>
        </pc:picChg>
        <pc:picChg chg="mod">
          <ac:chgData name="BJ Schwartz" userId="166c3123-63e8-4023-b9d9-bab575057437" providerId="ADAL" clId="{178E243D-EECC-47B0-AEAA-633D9F91F384}" dt="2023-03-16T19:47:43.781" v="4" actId="1076"/>
          <ac:picMkLst>
            <pc:docMk/>
            <pc:sldMk cId="312849653" sldId="328"/>
            <ac:picMk id="32" creationId="{711BCC55-D181-48BA-9FD8-2CD786D08E49}"/>
          </ac:picMkLst>
        </pc:picChg>
      </pc:sldChg>
      <pc:sldChg chg="delSp modSp mod">
        <pc:chgData name="BJ Schwartz" userId="166c3123-63e8-4023-b9d9-bab575057437" providerId="ADAL" clId="{178E243D-EECC-47B0-AEAA-633D9F91F384}" dt="2023-03-16T20:16:10.562" v="984" actId="478"/>
        <pc:sldMkLst>
          <pc:docMk/>
          <pc:sldMk cId="633672756" sldId="350"/>
        </pc:sldMkLst>
        <pc:spChg chg="del mod">
          <ac:chgData name="BJ Schwartz" userId="166c3123-63e8-4023-b9d9-bab575057437" providerId="ADAL" clId="{178E243D-EECC-47B0-AEAA-633D9F91F384}" dt="2023-03-16T20:16:10.562" v="984" actId="478"/>
          <ac:spMkLst>
            <pc:docMk/>
            <pc:sldMk cId="633672756" sldId="350"/>
            <ac:spMk id="4" creationId="{BD85583B-2DED-5694-A6EA-CE61B7BF272A}"/>
          </ac:spMkLst>
        </pc:spChg>
      </pc:sldChg>
      <pc:sldChg chg="delSp modSp add mod">
        <pc:chgData name="BJ Schwartz" userId="166c3123-63e8-4023-b9d9-bab575057437" providerId="ADAL" clId="{178E243D-EECC-47B0-AEAA-633D9F91F384}" dt="2023-03-16T20:28:07.463" v="1560" actId="6549"/>
        <pc:sldMkLst>
          <pc:docMk/>
          <pc:sldMk cId="3477323597" sldId="405"/>
        </pc:sldMkLst>
        <pc:spChg chg="del mod">
          <ac:chgData name="BJ Schwartz" userId="166c3123-63e8-4023-b9d9-bab575057437" providerId="ADAL" clId="{178E243D-EECC-47B0-AEAA-633D9F91F384}" dt="2023-03-16T20:21:06.775" v="1172" actId="478"/>
          <ac:spMkLst>
            <pc:docMk/>
            <pc:sldMk cId="3477323597" sldId="405"/>
            <ac:spMk id="2" creationId="{EE22BC2B-521D-436C-65AC-2DFA8A9E1D26}"/>
          </ac:spMkLst>
        </pc:spChg>
        <pc:spChg chg="mod">
          <ac:chgData name="BJ Schwartz" userId="166c3123-63e8-4023-b9d9-bab575057437" providerId="ADAL" clId="{178E243D-EECC-47B0-AEAA-633D9F91F384}" dt="2023-03-16T20:28:07.463" v="1560" actId="6549"/>
          <ac:spMkLst>
            <pc:docMk/>
            <pc:sldMk cId="3477323597" sldId="405"/>
            <ac:spMk id="10" creationId="{FAC18BD8-A5B9-3741-B6AD-A994C0913D2D}"/>
          </ac:spMkLst>
        </pc:spChg>
        <pc:spChg chg="mod">
          <ac:chgData name="BJ Schwartz" userId="166c3123-63e8-4023-b9d9-bab575057437" providerId="ADAL" clId="{178E243D-EECC-47B0-AEAA-633D9F91F384}" dt="2023-03-16T20:24:36.310" v="1410" actId="20577"/>
          <ac:spMkLst>
            <pc:docMk/>
            <pc:sldMk cId="3477323597" sldId="405"/>
            <ac:spMk id="15" creationId="{00000000-0000-0000-0000-000000000000}"/>
          </ac:spMkLst>
        </pc:spChg>
      </pc:sldChg>
      <pc:sldChg chg="modSp mod">
        <pc:chgData name="BJ Schwartz" userId="166c3123-63e8-4023-b9d9-bab575057437" providerId="ADAL" clId="{178E243D-EECC-47B0-AEAA-633D9F91F384}" dt="2023-03-16T20:17:31.869" v="987" actId="1076"/>
        <pc:sldMkLst>
          <pc:docMk/>
          <pc:sldMk cId="246317751" sldId="436"/>
        </pc:sldMkLst>
        <pc:picChg chg="mod">
          <ac:chgData name="BJ Schwartz" userId="166c3123-63e8-4023-b9d9-bab575057437" providerId="ADAL" clId="{178E243D-EECC-47B0-AEAA-633D9F91F384}" dt="2023-03-16T20:17:31.869" v="987" actId="1076"/>
          <ac:picMkLst>
            <pc:docMk/>
            <pc:sldMk cId="246317751" sldId="436"/>
            <ac:picMk id="9" creationId="{6FB46C8B-8DCE-7F27-F1CC-B9763AFEE6B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80184-5073-4D66-9327-E4B77C214BE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1F7D1EAF-59C1-4471-95B7-7AB230C4E0C6}">
      <dgm:prSet phldrT="[Text]" phldr="0"/>
      <dgm:spPr/>
      <dgm:t>
        <a:bodyPr/>
        <a:lstStyle/>
        <a:p>
          <a:pPr rtl="0"/>
          <a:r>
            <a:rPr lang="en-US">
              <a:latin typeface="Arial" panose="020B0604020202020204"/>
            </a:rPr>
            <a:t>Complaint received by Office of the Ombudsman</a:t>
          </a:r>
          <a:endParaRPr lang="en-US"/>
        </a:p>
      </dgm:t>
    </dgm:pt>
    <dgm:pt modelId="{59F4A30C-ECFF-4AA5-BD92-456E1C988A69}" type="parTrans" cxnId="{16F940B2-3E1C-49D0-877F-91E63C6F21D8}">
      <dgm:prSet/>
      <dgm:spPr/>
      <dgm:t>
        <a:bodyPr/>
        <a:lstStyle/>
        <a:p>
          <a:endParaRPr lang="en-US"/>
        </a:p>
      </dgm:t>
    </dgm:pt>
    <dgm:pt modelId="{22166AF0-9419-4327-A5A3-606F54293EDB}" type="sibTrans" cxnId="{16F940B2-3E1C-49D0-877F-91E63C6F21D8}">
      <dgm:prSet/>
      <dgm:spPr/>
      <dgm:t>
        <a:bodyPr/>
        <a:lstStyle/>
        <a:p>
          <a:endParaRPr lang="en-US"/>
        </a:p>
      </dgm:t>
    </dgm:pt>
    <dgm:pt modelId="{77D79C4B-E958-4294-B405-26DF0DD880BD}">
      <dgm:prSet phldrT="[Text]" phldr="0"/>
      <dgm:spPr/>
      <dgm:t>
        <a:bodyPr/>
        <a:lstStyle/>
        <a:p>
          <a:pPr rtl="0"/>
          <a:r>
            <a:rPr lang="en-US">
              <a:latin typeface="Arial" panose="020B0604020202020204"/>
            </a:rPr>
            <a:t>Office staff member reviews</a:t>
          </a:r>
          <a:endParaRPr lang="en-US"/>
        </a:p>
      </dgm:t>
    </dgm:pt>
    <dgm:pt modelId="{129224A3-8918-4A7A-BD6C-0FE975BB6003}" type="parTrans" cxnId="{F3C0B247-6DA4-4A2C-92D7-B1E46243E8BD}">
      <dgm:prSet/>
      <dgm:spPr/>
      <dgm:t>
        <a:bodyPr/>
        <a:lstStyle/>
        <a:p>
          <a:endParaRPr lang="en-US"/>
        </a:p>
      </dgm:t>
    </dgm:pt>
    <dgm:pt modelId="{649E2AD2-619D-482D-A0B8-0A27F6488D39}" type="sibTrans" cxnId="{F3C0B247-6DA4-4A2C-92D7-B1E46243E8BD}">
      <dgm:prSet/>
      <dgm:spPr/>
      <dgm:t>
        <a:bodyPr/>
        <a:lstStyle/>
        <a:p>
          <a:endParaRPr lang="en-US"/>
        </a:p>
      </dgm:t>
    </dgm:pt>
    <dgm:pt modelId="{AE836B3B-EE8F-449C-937C-AF1B66DF7F7E}">
      <dgm:prSet phldrT="[Text]" phldr="0"/>
      <dgm:spPr/>
      <dgm:t>
        <a:bodyPr/>
        <a:lstStyle/>
        <a:p>
          <a:pPr rtl="0"/>
          <a:r>
            <a:rPr lang="en-US">
              <a:latin typeface="Arial" panose="020B0604020202020204"/>
            </a:rPr>
            <a:t>Inquiry sent to DIO detailing concern</a:t>
          </a:r>
          <a:endParaRPr lang="en-US"/>
        </a:p>
      </dgm:t>
    </dgm:pt>
    <dgm:pt modelId="{3F997106-EDA3-459F-A90A-BDCB38A06A3F}" type="parTrans" cxnId="{26A39BE9-7418-4388-9F45-4018DD11ED9C}">
      <dgm:prSet/>
      <dgm:spPr/>
      <dgm:t>
        <a:bodyPr/>
        <a:lstStyle/>
        <a:p>
          <a:endParaRPr lang="en-US"/>
        </a:p>
      </dgm:t>
    </dgm:pt>
    <dgm:pt modelId="{EA9EBBB7-6D91-45BB-9CD3-2455E524A700}" type="sibTrans" cxnId="{26A39BE9-7418-4388-9F45-4018DD11ED9C}">
      <dgm:prSet/>
      <dgm:spPr/>
      <dgm:t>
        <a:bodyPr/>
        <a:lstStyle/>
        <a:p>
          <a:endParaRPr lang="en-US"/>
        </a:p>
      </dgm:t>
    </dgm:pt>
    <dgm:pt modelId="{71E1C273-4AC5-42FC-B04C-C1952D106E71}">
      <dgm:prSet phldrT="[Text]" phldr="0"/>
      <dgm:spPr/>
      <dgm:t>
        <a:bodyPr/>
        <a:lstStyle/>
        <a:p>
          <a:pPr rtl="0"/>
          <a:r>
            <a:rPr lang="en-US">
              <a:latin typeface="Arial" panose="020B0604020202020204"/>
            </a:rPr>
            <a:t>SI submits report to the O of O detailing process of investigation, findings and action plan.</a:t>
          </a:r>
          <a:endParaRPr lang="en-US"/>
        </a:p>
      </dgm:t>
    </dgm:pt>
    <dgm:pt modelId="{5A8698EA-FECB-4677-B739-6C6439774DA9}" type="parTrans" cxnId="{CC4F96ED-7FBA-4BA6-B58F-06578E882AC8}">
      <dgm:prSet/>
      <dgm:spPr/>
      <dgm:t>
        <a:bodyPr/>
        <a:lstStyle/>
        <a:p>
          <a:endParaRPr lang="en-US"/>
        </a:p>
      </dgm:t>
    </dgm:pt>
    <dgm:pt modelId="{EA50ADAB-8C4D-4121-933F-D8CE8DAB05A0}" type="sibTrans" cxnId="{CC4F96ED-7FBA-4BA6-B58F-06578E882AC8}">
      <dgm:prSet/>
      <dgm:spPr/>
      <dgm:t>
        <a:bodyPr/>
        <a:lstStyle/>
        <a:p>
          <a:endParaRPr lang="en-US"/>
        </a:p>
      </dgm:t>
    </dgm:pt>
    <dgm:pt modelId="{4DDF8DDB-4DE1-4AFA-AA2E-98656FBBA3E7}" type="pres">
      <dgm:prSet presAssocID="{AE980184-5073-4D66-9327-E4B77C214BE9}" presName="diagram" presStyleCnt="0">
        <dgm:presLayoutVars>
          <dgm:dir/>
          <dgm:resizeHandles val="exact"/>
        </dgm:presLayoutVars>
      </dgm:prSet>
      <dgm:spPr/>
    </dgm:pt>
    <dgm:pt modelId="{E6BD3B58-975B-4BF9-A073-884FFD4F455B}" type="pres">
      <dgm:prSet presAssocID="{1F7D1EAF-59C1-4471-95B7-7AB230C4E0C6}" presName="node" presStyleLbl="node1" presStyleIdx="0" presStyleCnt="4">
        <dgm:presLayoutVars>
          <dgm:bulletEnabled val="1"/>
        </dgm:presLayoutVars>
      </dgm:prSet>
      <dgm:spPr/>
    </dgm:pt>
    <dgm:pt modelId="{4E7487EE-4806-4130-B354-92F51BDF059C}" type="pres">
      <dgm:prSet presAssocID="{22166AF0-9419-4327-A5A3-606F54293EDB}" presName="sibTrans" presStyleLbl="sibTrans2D1" presStyleIdx="0" presStyleCnt="3"/>
      <dgm:spPr/>
    </dgm:pt>
    <dgm:pt modelId="{D5D93836-B19A-4D40-B461-AA0BBBD43F07}" type="pres">
      <dgm:prSet presAssocID="{22166AF0-9419-4327-A5A3-606F54293EDB}" presName="connectorText" presStyleLbl="sibTrans2D1" presStyleIdx="0" presStyleCnt="3"/>
      <dgm:spPr/>
    </dgm:pt>
    <dgm:pt modelId="{EA16E979-F52D-40AC-BA5E-31AACE8CCDF2}" type="pres">
      <dgm:prSet presAssocID="{77D79C4B-E958-4294-B405-26DF0DD880BD}" presName="node" presStyleLbl="node1" presStyleIdx="1" presStyleCnt="4">
        <dgm:presLayoutVars>
          <dgm:bulletEnabled val="1"/>
        </dgm:presLayoutVars>
      </dgm:prSet>
      <dgm:spPr/>
    </dgm:pt>
    <dgm:pt modelId="{4AAAE9DE-2620-455A-A08D-0108C9364DA7}" type="pres">
      <dgm:prSet presAssocID="{649E2AD2-619D-482D-A0B8-0A27F6488D39}" presName="sibTrans" presStyleLbl="sibTrans2D1" presStyleIdx="1" presStyleCnt="3"/>
      <dgm:spPr/>
    </dgm:pt>
    <dgm:pt modelId="{8E16B3E1-AC9E-43B8-B0EF-1EC9C4E94B8A}" type="pres">
      <dgm:prSet presAssocID="{649E2AD2-619D-482D-A0B8-0A27F6488D39}" presName="connectorText" presStyleLbl="sibTrans2D1" presStyleIdx="1" presStyleCnt="3"/>
      <dgm:spPr/>
    </dgm:pt>
    <dgm:pt modelId="{4F33FF68-E530-4535-85AA-BD32FFD1A69C}" type="pres">
      <dgm:prSet presAssocID="{AE836B3B-EE8F-449C-937C-AF1B66DF7F7E}" presName="node" presStyleLbl="node1" presStyleIdx="2" presStyleCnt="4">
        <dgm:presLayoutVars>
          <dgm:bulletEnabled val="1"/>
        </dgm:presLayoutVars>
      </dgm:prSet>
      <dgm:spPr/>
    </dgm:pt>
    <dgm:pt modelId="{785C7C8B-9EDF-4771-901F-38EA3188E48A}" type="pres">
      <dgm:prSet presAssocID="{EA9EBBB7-6D91-45BB-9CD3-2455E524A700}" presName="sibTrans" presStyleLbl="sibTrans2D1" presStyleIdx="2" presStyleCnt="3"/>
      <dgm:spPr/>
    </dgm:pt>
    <dgm:pt modelId="{EF16667D-04E9-4FCB-9C93-181220511802}" type="pres">
      <dgm:prSet presAssocID="{EA9EBBB7-6D91-45BB-9CD3-2455E524A700}" presName="connectorText" presStyleLbl="sibTrans2D1" presStyleIdx="2" presStyleCnt="3"/>
      <dgm:spPr/>
    </dgm:pt>
    <dgm:pt modelId="{8D640ECE-2AF4-4076-A0B4-6373751EFCAC}" type="pres">
      <dgm:prSet presAssocID="{71E1C273-4AC5-42FC-B04C-C1952D106E71}" presName="node" presStyleLbl="node1" presStyleIdx="3" presStyleCnt="4">
        <dgm:presLayoutVars>
          <dgm:bulletEnabled val="1"/>
        </dgm:presLayoutVars>
      </dgm:prSet>
      <dgm:spPr/>
    </dgm:pt>
  </dgm:ptLst>
  <dgm:cxnLst>
    <dgm:cxn modelId="{036BD10F-9062-4437-B34F-0C2CEF347EB0}" type="presOf" srcId="{EA9EBBB7-6D91-45BB-9CD3-2455E524A700}" destId="{785C7C8B-9EDF-4771-901F-38EA3188E48A}" srcOrd="0" destOrd="0" presId="urn:microsoft.com/office/officeart/2005/8/layout/process5"/>
    <dgm:cxn modelId="{8BFCE120-BCCB-4AAD-B612-CC8581F922BD}" type="presOf" srcId="{77D79C4B-E958-4294-B405-26DF0DD880BD}" destId="{EA16E979-F52D-40AC-BA5E-31AACE8CCDF2}" srcOrd="0" destOrd="0" presId="urn:microsoft.com/office/officeart/2005/8/layout/process5"/>
    <dgm:cxn modelId="{558CC036-1563-43ED-9CDD-636E3605BFED}" type="presOf" srcId="{71E1C273-4AC5-42FC-B04C-C1952D106E71}" destId="{8D640ECE-2AF4-4076-A0B4-6373751EFCAC}" srcOrd="0" destOrd="0" presId="urn:microsoft.com/office/officeart/2005/8/layout/process5"/>
    <dgm:cxn modelId="{AA3C183B-EBB4-4A53-B1F7-98590EDA2E3C}" type="presOf" srcId="{AE980184-5073-4D66-9327-E4B77C214BE9}" destId="{4DDF8DDB-4DE1-4AFA-AA2E-98656FBBA3E7}" srcOrd="0" destOrd="0" presId="urn:microsoft.com/office/officeart/2005/8/layout/process5"/>
    <dgm:cxn modelId="{F3C0B247-6DA4-4A2C-92D7-B1E46243E8BD}" srcId="{AE980184-5073-4D66-9327-E4B77C214BE9}" destId="{77D79C4B-E958-4294-B405-26DF0DD880BD}" srcOrd="1" destOrd="0" parTransId="{129224A3-8918-4A7A-BD6C-0FE975BB6003}" sibTransId="{649E2AD2-619D-482D-A0B8-0A27F6488D39}"/>
    <dgm:cxn modelId="{404F2777-453D-4432-9262-1E4681A85454}" type="presOf" srcId="{649E2AD2-619D-482D-A0B8-0A27F6488D39}" destId="{8E16B3E1-AC9E-43B8-B0EF-1EC9C4E94B8A}" srcOrd="1" destOrd="0" presId="urn:microsoft.com/office/officeart/2005/8/layout/process5"/>
    <dgm:cxn modelId="{AE97AE97-6B4C-4CBC-B8C1-C5CBCD44786A}" type="presOf" srcId="{1F7D1EAF-59C1-4471-95B7-7AB230C4E0C6}" destId="{E6BD3B58-975B-4BF9-A073-884FFD4F455B}" srcOrd="0" destOrd="0" presId="urn:microsoft.com/office/officeart/2005/8/layout/process5"/>
    <dgm:cxn modelId="{A475DF9A-1129-4431-9A71-35F211D5D95C}" type="presOf" srcId="{22166AF0-9419-4327-A5A3-606F54293EDB}" destId="{4E7487EE-4806-4130-B354-92F51BDF059C}" srcOrd="0" destOrd="0" presId="urn:microsoft.com/office/officeart/2005/8/layout/process5"/>
    <dgm:cxn modelId="{16F940B2-3E1C-49D0-877F-91E63C6F21D8}" srcId="{AE980184-5073-4D66-9327-E4B77C214BE9}" destId="{1F7D1EAF-59C1-4471-95B7-7AB230C4E0C6}" srcOrd="0" destOrd="0" parTransId="{59F4A30C-ECFF-4AA5-BD92-456E1C988A69}" sibTransId="{22166AF0-9419-4327-A5A3-606F54293EDB}"/>
    <dgm:cxn modelId="{75203FBA-45FE-4184-83DF-CC7F08CB4F1C}" type="presOf" srcId="{AE836B3B-EE8F-449C-937C-AF1B66DF7F7E}" destId="{4F33FF68-E530-4535-85AA-BD32FFD1A69C}" srcOrd="0" destOrd="0" presId="urn:microsoft.com/office/officeart/2005/8/layout/process5"/>
    <dgm:cxn modelId="{F12AB6DC-87DE-470A-A94F-516772B576FE}" type="presOf" srcId="{22166AF0-9419-4327-A5A3-606F54293EDB}" destId="{D5D93836-B19A-4D40-B461-AA0BBBD43F07}" srcOrd="1" destOrd="0" presId="urn:microsoft.com/office/officeart/2005/8/layout/process5"/>
    <dgm:cxn modelId="{26A39BE9-7418-4388-9F45-4018DD11ED9C}" srcId="{AE980184-5073-4D66-9327-E4B77C214BE9}" destId="{AE836B3B-EE8F-449C-937C-AF1B66DF7F7E}" srcOrd="2" destOrd="0" parTransId="{3F997106-EDA3-459F-A90A-BDCB38A06A3F}" sibTransId="{EA9EBBB7-6D91-45BB-9CD3-2455E524A700}"/>
    <dgm:cxn modelId="{CC4F96ED-7FBA-4BA6-B58F-06578E882AC8}" srcId="{AE980184-5073-4D66-9327-E4B77C214BE9}" destId="{71E1C273-4AC5-42FC-B04C-C1952D106E71}" srcOrd="3" destOrd="0" parTransId="{5A8698EA-FECB-4677-B739-6C6439774DA9}" sibTransId="{EA50ADAB-8C4D-4121-933F-D8CE8DAB05A0}"/>
    <dgm:cxn modelId="{ED1114F1-A650-4FCB-8B0C-D803B34448D9}" type="presOf" srcId="{EA9EBBB7-6D91-45BB-9CD3-2455E524A700}" destId="{EF16667D-04E9-4FCB-9C93-181220511802}" srcOrd="1" destOrd="0" presId="urn:microsoft.com/office/officeart/2005/8/layout/process5"/>
    <dgm:cxn modelId="{0EE63FF2-DD39-4C17-9D05-8049B41FAE2E}" type="presOf" srcId="{649E2AD2-619D-482D-A0B8-0A27F6488D39}" destId="{4AAAE9DE-2620-455A-A08D-0108C9364DA7}" srcOrd="0" destOrd="0" presId="urn:microsoft.com/office/officeart/2005/8/layout/process5"/>
    <dgm:cxn modelId="{B295423F-77D6-48C1-A877-28F473E2611E}" type="presParOf" srcId="{4DDF8DDB-4DE1-4AFA-AA2E-98656FBBA3E7}" destId="{E6BD3B58-975B-4BF9-A073-884FFD4F455B}" srcOrd="0" destOrd="0" presId="urn:microsoft.com/office/officeart/2005/8/layout/process5"/>
    <dgm:cxn modelId="{B254C17F-78AF-44CF-AF23-AA0C924512A9}" type="presParOf" srcId="{4DDF8DDB-4DE1-4AFA-AA2E-98656FBBA3E7}" destId="{4E7487EE-4806-4130-B354-92F51BDF059C}" srcOrd="1" destOrd="0" presId="urn:microsoft.com/office/officeart/2005/8/layout/process5"/>
    <dgm:cxn modelId="{86C548CE-6F03-433C-82FD-E97023994397}" type="presParOf" srcId="{4E7487EE-4806-4130-B354-92F51BDF059C}" destId="{D5D93836-B19A-4D40-B461-AA0BBBD43F07}" srcOrd="0" destOrd="0" presId="urn:microsoft.com/office/officeart/2005/8/layout/process5"/>
    <dgm:cxn modelId="{80D45EBE-CAF9-4B53-BF1E-679932583AB5}" type="presParOf" srcId="{4DDF8DDB-4DE1-4AFA-AA2E-98656FBBA3E7}" destId="{EA16E979-F52D-40AC-BA5E-31AACE8CCDF2}" srcOrd="2" destOrd="0" presId="urn:microsoft.com/office/officeart/2005/8/layout/process5"/>
    <dgm:cxn modelId="{BEB85150-99E9-421B-B33A-EAEA5402338F}" type="presParOf" srcId="{4DDF8DDB-4DE1-4AFA-AA2E-98656FBBA3E7}" destId="{4AAAE9DE-2620-455A-A08D-0108C9364DA7}" srcOrd="3" destOrd="0" presId="urn:microsoft.com/office/officeart/2005/8/layout/process5"/>
    <dgm:cxn modelId="{5931D144-751A-4FA7-9DEF-CAF2AD04E7A5}" type="presParOf" srcId="{4AAAE9DE-2620-455A-A08D-0108C9364DA7}" destId="{8E16B3E1-AC9E-43B8-B0EF-1EC9C4E94B8A}" srcOrd="0" destOrd="0" presId="urn:microsoft.com/office/officeart/2005/8/layout/process5"/>
    <dgm:cxn modelId="{441B9439-592B-4651-B9AF-FDF68E52FCC5}" type="presParOf" srcId="{4DDF8DDB-4DE1-4AFA-AA2E-98656FBBA3E7}" destId="{4F33FF68-E530-4535-85AA-BD32FFD1A69C}" srcOrd="4" destOrd="0" presId="urn:microsoft.com/office/officeart/2005/8/layout/process5"/>
    <dgm:cxn modelId="{932BBF04-0D7D-4C45-9347-8776343F4275}" type="presParOf" srcId="{4DDF8DDB-4DE1-4AFA-AA2E-98656FBBA3E7}" destId="{785C7C8B-9EDF-4771-901F-38EA3188E48A}" srcOrd="5" destOrd="0" presId="urn:microsoft.com/office/officeart/2005/8/layout/process5"/>
    <dgm:cxn modelId="{48AFA423-62C2-4D61-8B12-A3ACADC63B81}" type="presParOf" srcId="{785C7C8B-9EDF-4771-901F-38EA3188E48A}" destId="{EF16667D-04E9-4FCB-9C93-181220511802}" srcOrd="0" destOrd="0" presId="urn:microsoft.com/office/officeart/2005/8/layout/process5"/>
    <dgm:cxn modelId="{577F0560-C763-41A5-8656-188B8B7426AB}" type="presParOf" srcId="{4DDF8DDB-4DE1-4AFA-AA2E-98656FBBA3E7}" destId="{8D640ECE-2AF4-4076-A0B4-6373751EFCAC}"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71CF3-2432-4FC0-B293-62EEF1BC841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D41818C-0BC1-4EE4-B7BA-EE76BCB9C606}">
      <dgm:prSet phldrT="[Text]" phldr="0"/>
      <dgm:spPr/>
      <dgm:t>
        <a:bodyPr/>
        <a:lstStyle/>
        <a:p>
          <a:pPr rtl="0"/>
          <a:r>
            <a:rPr lang="en-US">
              <a:latin typeface="Arial" panose="020B0604020202020204"/>
            </a:rPr>
            <a:t>Complaint is Received and Reviewed</a:t>
          </a:r>
          <a:endParaRPr lang="en-US"/>
        </a:p>
      </dgm:t>
    </dgm:pt>
    <dgm:pt modelId="{1E5EFA51-9C7F-4DCC-887A-AD644EED517E}" type="parTrans" cxnId="{6F9F1538-5A26-4D2D-B2BF-B740EFAF3338}">
      <dgm:prSet/>
      <dgm:spPr/>
      <dgm:t>
        <a:bodyPr/>
        <a:lstStyle/>
        <a:p>
          <a:endParaRPr lang="en-US"/>
        </a:p>
      </dgm:t>
    </dgm:pt>
    <dgm:pt modelId="{3B431FEF-35C6-4007-AE41-560EB5451DB7}" type="sibTrans" cxnId="{6F9F1538-5A26-4D2D-B2BF-B740EFAF3338}">
      <dgm:prSet/>
      <dgm:spPr/>
      <dgm:t>
        <a:bodyPr/>
        <a:lstStyle/>
        <a:p>
          <a:endParaRPr lang="en-US"/>
        </a:p>
      </dgm:t>
    </dgm:pt>
    <dgm:pt modelId="{C51BDC36-FF6F-4F5D-B741-71E85250D088}">
      <dgm:prSet phldrT="[Text]" phldr="0"/>
      <dgm:spPr/>
      <dgm:t>
        <a:bodyPr/>
        <a:lstStyle/>
        <a:p>
          <a:pPr rtl="0"/>
          <a:r>
            <a:rPr lang="en-US">
              <a:latin typeface="Arial" panose="020B0604020202020204"/>
            </a:rPr>
            <a:t>Not Substantiated</a:t>
          </a:r>
          <a:endParaRPr lang="en-US"/>
        </a:p>
      </dgm:t>
    </dgm:pt>
    <dgm:pt modelId="{F4733AE1-6465-4EB4-87BE-0DB8A649BFA0}" type="parTrans" cxnId="{3C8731B5-BD0D-4C68-8636-45A78BBA161C}">
      <dgm:prSet/>
      <dgm:spPr/>
      <dgm:t>
        <a:bodyPr/>
        <a:lstStyle/>
        <a:p>
          <a:endParaRPr lang="en-US"/>
        </a:p>
      </dgm:t>
    </dgm:pt>
    <dgm:pt modelId="{C64EF120-6324-47CC-B8B4-0742EFD33FFF}" type="sibTrans" cxnId="{3C8731B5-BD0D-4C68-8636-45A78BBA161C}">
      <dgm:prSet/>
      <dgm:spPr/>
      <dgm:t>
        <a:bodyPr/>
        <a:lstStyle/>
        <a:p>
          <a:endParaRPr lang="en-US"/>
        </a:p>
      </dgm:t>
    </dgm:pt>
    <dgm:pt modelId="{DAA63965-74AF-453B-B544-39A4D08F3F10}">
      <dgm:prSet phldrT="[Text]" phldr="0"/>
      <dgm:spPr/>
      <dgm:t>
        <a:bodyPr/>
        <a:lstStyle/>
        <a:p>
          <a:pPr rtl="0"/>
          <a:r>
            <a:rPr lang="en-US">
              <a:latin typeface="Arial" panose="020B0604020202020204"/>
            </a:rPr>
            <a:t>Referred to the RC</a:t>
          </a:r>
          <a:endParaRPr lang="en-US"/>
        </a:p>
      </dgm:t>
    </dgm:pt>
    <dgm:pt modelId="{E57F2E4E-58A8-47AA-A900-C633266567E0}" type="parTrans" cxnId="{69C3A91D-E61F-4387-AE17-C57C0253D5E4}">
      <dgm:prSet/>
      <dgm:spPr/>
      <dgm:t>
        <a:bodyPr/>
        <a:lstStyle/>
        <a:p>
          <a:endParaRPr lang="en-US"/>
        </a:p>
      </dgm:t>
    </dgm:pt>
    <dgm:pt modelId="{E44728C0-94ED-4263-899A-9094AADFCE59}" type="sibTrans" cxnId="{69C3A91D-E61F-4387-AE17-C57C0253D5E4}">
      <dgm:prSet/>
      <dgm:spPr/>
      <dgm:t>
        <a:bodyPr/>
        <a:lstStyle/>
        <a:p>
          <a:endParaRPr lang="en-US"/>
        </a:p>
      </dgm:t>
    </dgm:pt>
    <dgm:pt modelId="{9E949214-BFD4-407A-900A-07DBFE2991C4}">
      <dgm:prSet phldrT="[Text]" phldr="0"/>
      <dgm:spPr/>
      <dgm:t>
        <a:bodyPr/>
        <a:lstStyle/>
        <a:p>
          <a:pPr rtl="0"/>
          <a:r>
            <a:rPr lang="en-US">
              <a:latin typeface="Arial" panose="020B0604020202020204"/>
            </a:rPr>
            <a:t>Determined to be Egregious</a:t>
          </a:r>
          <a:endParaRPr lang="en-US"/>
        </a:p>
      </dgm:t>
    </dgm:pt>
    <dgm:pt modelId="{72B26B10-98E4-480D-A51F-1F14A71B3B47}" type="parTrans" cxnId="{84FE9EAC-670E-457A-B08C-2318A0D15342}">
      <dgm:prSet/>
      <dgm:spPr/>
      <dgm:t>
        <a:bodyPr/>
        <a:lstStyle/>
        <a:p>
          <a:endParaRPr lang="en-US"/>
        </a:p>
      </dgm:t>
    </dgm:pt>
    <dgm:pt modelId="{95D57D6F-8DD6-435D-B305-717197FBB814}" type="sibTrans" cxnId="{84FE9EAC-670E-457A-B08C-2318A0D15342}">
      <dgm:prSet/>
      <dgm:spPr/>
      <dgm:t>
        <a:bodyPr/>
        <a:lstStyle/>
        <a:p>
          <a:endParaRPr lang="en-US"/>
        </a:p>
      </dgm:t>
    </dgm:pt>
    <dgm:pt modelId="{2F582CB6-1FFF-4889-BE5F-28CB4C422646}" type="pres">
      <dgm:prSet presAssocID="{A4371CF3-2432-4FC0-B293-62EEF1BC841E}" presName="hierChild1" presStyleCnt="0">
        <dgm:presLayoutVars>
          <dgm:chPref val="1"/>
          <dgm:dir/>
          <dgm:animOne val="branch"/>
          <dgm:animLvl val="lvl"/>
          <dgm:resizeHandles/>
        </dgm:presLayoutVars>
      </dgm:prSet>
      <dgm:spPr/>
    </dgm:pt>
    <dgm:pt modelId="{A4FC3BF4-CAA0-430D-A660-EBBE80A2EE99}" type="pres">
      <dgm:prSet presAssocID="{FD41818C-0BC1-4EE4-B7BA-EE76BCB9C606}" presName="hierRoot1" presStyleCnt="0"/>
      <dgm:spPr/>
    </dgm:pt>
    <dgm:pt modelId="{989A7E6B-31B9-45F4-BB96-3946591B3DB9}" type="pres">
      <dgm:prSet presAssocID="{FD41818C-0BC1-4EE4-B7BA-EE76BCB9C606}" presName="composite" presStyleCnt="0"/>
      <dgm:spPr/>
    </dgm:pt>
    <dgm:pt modelId="{434FDC7C-74A4-4362-9FCD-28843DF8FD32}" type="pres">
      <dgm:prSet presAssocID="{FD41818C-0BC1-4EE4-B7BA-EE76BCB9C606}" presName="background" presStyleLbl="node0" presStyleIdx="0" presStyleCnt="1"/>
      <dgm:spPr/>
    </dgm:pt>
    <dgm:pt modelId="{46741365-9D06-4943-82A0-316CA68B3117}" type="pres">
      <dgm:prSet presAssocID="{FD41818C-0BC1-4EE4-B7BA-EE76BCB9C606}" presName="text" presStyleLbl="fgAcc0" presStyleIdx="0" presStyleCnt="1">
        <dgm:presLayoutVars>
          <dgm:chPref val="3"/>
        </dgm:presLayoutVars>
      </dgm:prSet>
      <dgm:spPr/>
    </dgm:pt>
    <dgm:pt modelId="{D1B9B968-DCE6-47A8-A421-7CFA778CD466}" type="pres">
      <dgm:prSet presAssocID="{FD41818C-0BC1-4EE4-B7BA-EE76BCB9C606}" presName="hierChild2" presStyleCnt="0"/>
      <dgm:spPr/>
    </dgm:pt>
    <dgm:pt modelId="{FCB7E63B-6D81-4898-BF29-4B0694D86208}" type="pres">
      <dgm:prSet presAssocID="{F4733AE1-6465-4EB4-87BE-0DB8A649BFA0}" presName="Name10" presStyleLbl="parChTrans1D2" presStyleIdx="0" presStyleCnt="3"/>
      <dgm:spPr/>
    </dgm:pt>
    <dgm:pt modelId="{5B151AE0-DF98-46D2-AD94-20D1D8F66D00}" type="pres">
      <dgm:prSet presAssocID="{C51BDC36-FF6F-4F5D-B741-71E85250D088}" presName="hierRoot2" presStyleCnt="0"/>
      <dgm:spPr/>
    </dgm:pt>
    <dgm:pt modelId="{C13B5878-DD86-4A46-9E1E-3CB2B837E3DC}" type="pres">
      <dgm:prSet presAssocID="{C51BDC36-FF6F-4F5D-B741-71E85250D088}" presName="composite2" presStyleCnt="0"/>
      <dgm:spPr/>
    </dgm:pt>
    <dgm:pt modelId="{79293FE8-53CC-43E7-AF30-B60C00DA11A6}" type="pres">
      <dgm:prSet presAssocID="{C51BDC36-FF6F-4F5D-B741-71E85250D088}" presName="background2" presStyleLbl="node2" presStyleIdx="0" presStyleCnt="3"/>
      <dgm:spPr/>
    </dgm:pt>
    <dgm:pt modelId="{1E331F96-9757-4397-B472-33886CE0D951}" type="pres">
      <dgm:prSet presAssocID="{C51BDC36-FF6F-4F5D-B741-71E85250D088}" presName="text2" presStyleLbl="fgAcc2" presStyleIdx="0" presStyleCnt="3">
        <dgm:presLayoutVars>
          <dgm:chPref val="3"/>
        </dgm:presLayoutVars>
      </dgm:prSet>
      <dgm:spPr/>
    </dgm:pt>
    <dgm:pt modelId="{551B0BE3-89AA-4BE0-A0F6-6F0D3AD482C5}" type="pres">
      <dgm:prSet presAssocID="{C51BDC36-FF6F-4F5D-B741-71E85250D088}" presName="hierChild3" presStyleCnt="0"/>
      <dgm:spPr/>
    </dgm:pt>
    <dgm:pt modelId="{3DA87594-31F3-4BC1-84FD-A5BE37D66F04}" type="pres">
      <dgm:prSet presAssocID="{E57F2E4E-58A8-47AA-A900-C633266567E0}" presName="Name10" presStyleLbl="parChTrans1D2" presStyleIdx="1" presStyleCnt="3"/>
      <dgm:spPr/>
    </dgm:pt>
    <dgm:pt modelId="{B3CFF58B-9210-49B6-9062-4C98B32591A8}" type="pres">
      <dgm:prSet presAssocID="{DAA63965-74AF-453B-B544-39A4D08F3F10}" presName="hierRoot2" presStyleCnt="0"/>
      <dgm:spPr/>
    </dgm:pt>
    <dgm:pt modelId="{39382CD8-FD0A-4578-9504-CAB45CACD77B}" type="pres">
      <dgm:prSet presAssocID="{DAA63965-74AF-453B-B544-39A4D08F3F10}" presName="composite2" presStyleCnt="0"/>
      <dgm:spPr/>
    </dgm:pt>
    <dgm:pt modelId="{3788CDC6-0441-4473-8F19-6B4C92259EEA}" type="pres">
      <dgm:prSet presAssocID="{DAA63965-74AF-453B-B544-39A4D08F3F10}" presName="background2" presStyleLbl="node2" presStyleIdx="1" presStyleCnt="3"/>
      <dgm:spPr/>
    </dgm:pt>
    <dgm:pt modelId="{76C48936-4535-4A43-A72B-17E1E96D7033}" type="pres">
      <dgm:prSet presAssocID="{DAA63965-74AF-453B-B544-39A4D08F3F10}" presName="text2" presStyleLbl="fgAcc2" presStyleIdx="1" presStyleCnt="3">
        <dgm:presLayoutVars>
          <dgm:chPref val="3"/>
        </dgm:presLayoutVars>
      </dgm:prSet>
      <dgm:spPr/>
    </dgm:pt>
    <dgm:pt modelId="{DA205CE2-3455-403A-B21E-40E8B16E3824}" type="pres">
      <dgm:prSet presAssocID="{DAA63965-74AF-453B-B544-39A4D08F3F10}" presName="hierChild3" presStyleCnt="0"/>
      <dgm:spPr/>
    </dgm:pt>
    <dgm:pt modelId="{9ECB9179-2687-4419-9E76-4CCDC6412D7E}" type="pres">
      <dgm:prSet presAssocID="{72B26B10-98E4-480D-A51F-1F14A71B3B47}" presName="Name10" presStyleLbl="parChTrans1D2" presStyleIdx="2" presStyleCnt="3"/>
      <dgm:spPr/>
    </dgm:pt>
    <dgm:pt modelId="{AA28AC0B-0412-47F8-B9B5-3C3B6C87F12B}" type="pres">
      <dgm:prSet presAssocID="{9E949214-BFD4-407A-900A-07DBFE2991C4}" presName="hierRoot2" presStyleCnt="0"/>
      <dgm:spPr/>
    </dgm:pt>
    <dgm:pt modelId="{ED26E434-1CB7-4AEC-8D7F-B05074518312}" type="pres">
      <dgm:prSet presAssocID="{9E949214-BFD4-407A-900A-07DBFE2991C4}" presName="composite2" presStyleCnt="0"/>
      <dgm:spPr/>
    </dgm:pt>
    <dgm:pt modelId="{26D71D20-A204-4716-BCA0-9EC4F1D0F523}" type="pres">
      <dgm:prSet presAssocID="{9E949214-BFD4-407A-900A-07DBFE2991C4}" presName="background2" presStyleLbl="node2" presStyleIdx="2" presStyleCnt="3"/>
      <dgm:spPr/>
    </dgm:pt>
    <dgm:pt modelId="{77372708-AA45-42C4-8F06-916843D7A8F4}" type="pres">
      <dgm:prSet presAssocID="{9E949214-BFD4-407A-900A-07DBFE2991C4}" presName="text2" presStyleLbl="fgAcc2" presStyleIdx="2" presStyleCnt="3">
        <dgm:presLayoutVars>
          <dgm:chPref val="3"/>
        </dgm:presLayoutVars>
      </dgm:prSet>
      <dgm:spPr/>
    </dgm:pt>
    <dgm:pt modelId="{01BA5B7F-AFC3-437A-A231-17EF13BFC02F}" type="pres">
      <dgm:prSet presAssocID="{9E949214-BFD4-407A-900A-07DBFE2991C4}" presName="hierChild3" presStyleCnt="0"/>
      <dgm:spPr/>
    </dgm:pt>
  </dgm:ptLst>
  <dgm:cxnLst>
    <dgm:cxn modelId="{C608EC10-B436-408A-8BC9-4F8415B956B1}" type="presOf" srcId="{E57F2E4E-58A8-47AA-A900-C633266567E0}" destId="{3DA87594-31F3-4BC1-84FD-A5BE37D66F04}" srcOrd="0" destOrd="0" presId="urn:microsoft.com/office/officeart/2005/8/layout/hierarchy1"/>
    <dgm:cxn modelId="{83FEB013-22A8-473A-B660-2F21C8223E90}" type="presOf" srcId="{C51BDC36-FF6F-4F5D-B741-71E85250D088}" destId="{1E331F96-9757-4397-B472-33886CE0D951}" srcOrd="0" destOrd="0" presId="urn:microsoft.com/office/officeart/2005/8/layout/hierarchy1"/>
    <dgm:cxn modelId="{6E20BB19-A761-4F8E-8253-06931C3B4912}" type="presOf" srcId="{DAA63965-74AF-453B-B544-39A4D08F3F10}" destId="{76C48936-4535-4A43-A72B-17E1E96D7033}" srcOrd="0" destOrd="0" presId="urn:microsoft.com/office/officeart/2005/8/layout/hierarchy1"/>
    <dgm:cxn modelId="{69C3A91D-E61F-4387-AE17-C57C0253D5E4}" srcId="{FD41818C-0BC1-4EE4-B7BA-EE76BCB9C606}" destId="{DAA63965-74AF-453B-B544-39A4D08F3F10}" srcOrd="1" destOrd="0" parTransId="{E57F2E4E-58A8-47AA-A900-C633266567E0}" sibTransId="{E44728C0-94ED-4263-899A-9094AADFCE59}"/>
    <dgm:cxn modelId="{6F9F1538-5A26-4D2D-B2BF-B740EFAF3338}" srcId="{A4371CF3-2432-4FC0-B293-62EEF1BC841E}" destId="{FD41818C-0BC1-4EE4-B7BA-EE76BCB9C606}" srcOrd="0" destOrd="0" parTransId="{1E5EFA51-9C7F-4DCC-887A-AD644EED517E}" sibTransId="{3B431FEF-35C6-4007-AE41-560EB5451DB7}"/>
    <dgm:cxn modelId="{5E486D39-6691-4DF3-B4C4-3E6681D756EE}" type="presOf" srcId="{A4371CF3-2432-4FC0-B293-62EEF1BC841E}" destId="{2F582CB6-1FFF-4889-BE5F-28CB4C422646}" srcOrd="0" destOrd="0" presId="urn:microsoft.com/office/officeart/2005/8/layout/hierarchy1"/>
    <dgm:cxn modelId="{AB028E7F-4F3E-470F-805C-FB2BF78D3624}" type="presOf" srcId="{72B26B10-98E4-480D-A51F-1F14A71B3B47}" destId="{9ECB9179-2687-4419-9E76-4CCDC6412D7E}" srcOrd="0" destOrd="0" presId="urn:microsoft.com/office/officeart/2005/8/layout/hierarchy1"/>
    <dgm:cxn modelId="{14904A85-EABB-4D0A-A32B-4CBBFE6DF60F}" type="presOf" srcId="{FD41818C-0BC1-4EE4-B7BA-EE76BCB9C606}" destId="{46741365-9D06-4943-82A0-316CA68B3117}" srcOrd="0" destOrd="0" presId="urn:microsoft.com/office/officeart/2005/8/layout/hierarchy1"/>
    <dgm:cxn modelId="{E7C6EA87-8C8B-46EF-8E18-9615B244027B}" type="presOf" srcId="{F4733AE1-6465-4EB4-87BE-0DB8A649BFA0}" destId="{FCB7E63B-6D81-4898-BF29-4B0694D86208}" srcOrd="0" destOrd="0" presId="urn:microsoft.com/office/officeart/2005/8/layout/hierarchy1"/>
    <dgm:cxn modelId="{0C457E9E-E774-4600-89EC-0437D76D9569}" type="presOf" srcId="{9E949214-BFD4-407A-900A-07DBFE2991C4}" destId="{77372708-AA45-42C4-8F06-916843D7A8F4}" srcOrd="0" destOrd="0" presId="urn:microsoft.com/office/officeart/2005/8/layout/hierarchy1"/>
    <dgm:cxn modelId="{84FE9EAC-670E-457A-B08C-2318A0D15342}" srcId="{FD41818C-0BC1-4EE4-B7BA-EE76BCB9C606}" destId="{9E949214-BFD4-407A-900A-07DBFE2991C4}" srcOrd="2" destOrd="0" parTransId="{72B26B10-98E4-480D-A51F-1F14A71B3B47}" sibTransId="{95D57D6F-8DD6-435D-B305-717197FBB814}"/>
    <dgm:cxn modelId="{3C8731B5-BD0D-4C68-8636-45A78BBA161C}" srcId="{FD41818C-0BC1-4EE4-B7BA-EE76BCB9C606}" destId="{C51BDC36-FF6F-4F5D-B741-71E85250D088}" srcOrd="0" destOrd="0" parTransId="{F4733AE1-6465-4EB4-87BE-0DB8A649BFA0}" sibTransId="{C64EF120-6324-47CC-B8B4-0742EFD33FFF}"/>
    <dgm:cxn modelId="{152DCC8C-ECE4-442E-8A36-8FE901CCBE59}" type="presParOf" srcId="{2F582CB6-1FFF-4889-BE5F-28CB4C422646}" destId="{A4FC3BF4-CAA0-430D-A660-EBBE80A2EE99}" srcOrd="0" destOrd="0" presId="urn:microsoft.com/office/officeart/2005/8/layout/hierarchy1"/>
    <dgm:cxn modelId="{1428E414-9951-457D-BDD4-009372B524F5}" type="presParOf" srcId="{A4FC3BF4-CAA0-430D-A660-EBBE80A2EE99}" destId="{989A7E6B-31B9-45F4-BB96-3946591B3DB9}" srcOrd="0" destOrd="0" presId="urn:microsoft.com/office/officeart/2005/8/layout/hierarchy1"/>
    <dgm:cxn modelId="{255CDEF6-D5BB-489D-B356-250EE5B0DA9F}" type="presParOf" srcId="{989A7E6B-31B9-45F4-BB96-3946591B3DB9}" destId="{434FDC7C-74A4-4362-9FCD-28843DF8FD32}" srcOrd="0" destOrd="0" presId="urn:microsoft.com/office/officeart/2005/8/layout/hierarchy1"/>
    <dgm:cxn modelId="{3CC1E5AD-3700-469F-B36E-5883FB7A2708}" type="presParOf" srcId="{989A7E6B-31B9-45F4-BB96-3946591B3DB9}" destId="{46741365-9D06-4943-82A0-316CA68B3117}" srcOrd="1" destOrd="0" presId="urn:microsoft.com/office/officeart/2005/8/layout/hierarchy1"/>
    <dgm:cxn modelId="{CE35AEB9-58C9-4AD4-9877-7F6C40A99C3A}" type="presParOf" srcId="{A4FC3BF4-CAA0-430D-A660-EBBE80A2EE99}" destId="{D1B9B968-DCE6-47A8-A421-7CFA778CD466}" srcOrd="1" destOrd="0" presId="urn:microsoft.com/office/officeart/2005/8/layout/hierarchy1"/>
    <dgm:cxn modelId="{93791272-5A72-44A8-AD56-5E18B3486641}" type="presParOf" srcId="{D1B9B968-DCE6-47A8-A421-7CFA778CD466}" destId="{FCB7E63B-6D81-4898-BF29-4B0694D86208}" srcOrd="0" destOrd="0" presId="urn:microsoft.com/office/officeart/2005/8/layout/hierarchy1"/>
    <dgm:cxn modelId="{C983A4A5-7612-4065-BC50-126E4AAE863D}" type="presParOf" srcId="{D1B9B968-DCE6-47A8-A421-7CFA778CD466}" destId="{5B151AE0-DF98-46D2-AD94-20D1D8F66D00}" srcOrd="1" destOrd="0" presId="urn:microsoft.com/office/officeart/2005/8/layout/hierarchy1"/>
    <dgm:cxn modelId="{AB057D61-BF71-41BA-B107-EA5C03722A0A}" type="presParOf" srcId="{5B151AE0-DF98-46D2-AD94-20D1D8F66D00}" destId="{C13B5878-DD86-4A46-9E1E-3CB2B837E3DC}" srcOrd="0" destOrd="0" presId="urn:microsoft.com/office/officeart/2005/8/layout/hierarchy1"/>
    <dgm:cxn modelId="{5344646C-55B0-4EE6-95C1-E6169A8CB021}" type="presParOf" srcId="{C13B5878-DD86-4A46-9E1E-3CB2B837E3DC}" destId="{79293FE8-53CC-43E7-AF30-B60C00DA11A6}" srcOrd="0" destOrd="0" presId="urn:microsoft.com/office/officeart/2005/8/layout/hierarchy1"/>
    <dgm:cxn modelId="{E39DCB2E-D029-4B83-A936-23B941E6EA3A}" type="presParOf" srcId="{C13B5878-DD86-4A46-9E1E-3CB2B837E3DC}" destId="{1E331F96-9757-4397-B472-33886CE0D951}" srcOrd="1" destOrd="0" presId="urn:microsoft.com/office/officeart/2005/8/layout/hierarchy1"/>
    <dgm:cxn modelId="{DD34521B-6A5D-47AC-BF75-F0203C93DAEA}" type="presParOf" srcId="{5B151AE0-DF98-46D2-AD94-20D1D8F66D00}" destId="{551B0BE3-89AA-4BE0-A0F6-6F0D3AD482C5}" srcOrd="1" destOrd="0" presId="urn:microsoft.com/office/officeart/2005/8/layout/hierarchy1"/>
    <dgm:cxn modelId="{515F7CD9-70B0-4EC4-9C3F-40006FDA627E}" type="presParOf" srcId="{D1B9B968-DCE6-47A8-A421-7CFA778CD466}" destId="{3DA87594-31F3-4BC1-84FD-A5BE37D66F04}" srcOrd="2" destOrd="0" presId="urn:microsoft.com/office/officeart/2005/8/layout/hierarchy1"/>
    <dgm:cxn modelId="{456DBC55-420C-4F30-928E-82B2067C6830}" type="presParOf" srcId="{D1B9B968-DCE6-47A8-A421-7CFA778CD466}" destId="{B3CFF58B-9210-49B6-9062-4C98B32591A8}" srcOrd="3" destOrd="0" presId="urn:microsoft.com/office/officeart/2005/8/layout/hierarchy1"/>
    <dgm:cxn modelId="{7FD12E29-F843-4819-A80B-9310FD44475F}" type="presParOf" srcId="{B3CFF58B-9210-49B6-9062-4C98B32591A8}" destId="{39382CD8-FD0A-4578-9504-CAB45CACD77B}" srcOrd="0" destOrd="0" presId="urn:microsoft.com/office/officeart/2005/8/layout/hierarchy1"/>
    <dgm:cxn modelId="{CEC1E61C-E5E3-483D-9EC0-4F46C65F35D7}" type="presParOf" srcId="{39382CD8-FD0A-4578-9504-CAB45CACD77B}" destId="{3788CDC6-0441-4473-8F19-6B4C92259EEA}" srcOrd="0" destOrd="0" presId="urn:microsoft.com/office/officeart/2005/8/layout/hierarchy1"/>
    <dgm:cxn modelId="{7C6E28A1-D932-4C91-AAC9-FC0C7CEA5089}" type="presParOf" srcId="{39382CD8-FD0A-4578-9504-CAB45CACD77B}" destId="{76C48936-4535-4A43-A72B-17E1E96D7033}" srcOrd="1" destOrd="0" presId="urn:microsoft.com/office/officeart/2005/8/layout/hierarchy1"/>
    <dgm:cxn modelId="{FD4CB314-4B49-41A9-A008-904629A871AF}" type="presParOf" srcId="{B3CFF58B-9210-49B6-9062-4C98B32591A8}" destId="{DA205CE2-3455-403A-B21E-40E8B16E3824}" srcOrd="1" destOrd="0" presId="urn:microsoft.com/office/officeart/2005/8/layout/hierarchy1"/>
    <dgm:cxn modelId="{03FF07AD-18A0-4167-A44C-E2BA5909B493}" type="presParOf" srcId="{D1B9B968-DCE6-47A8-A421-7CFA778CD466}" destId="{9ECB9179-2687-4419-9E76-4CCDC6412D7E}" srcOrd="4" destOrd="0" presId="urn:microsoft.com/office/officeart/2005/8/layout/hierarchy1"/>
    <dgm:cxn modelId="{E2282A50-D5B7-46A2-876A-FBB4A83C32C7}" type="presParOf" srcId="{D1B9B968-DCE6-47A8-A421-7CFA778CD466}" destId="{AA28AC0B-0412-47F8-B9B5-3C3B6C87F12B}" srcOrd="5" destOrd="0" presId="urn:microsoft.com/office/officeart/2005/8/layout/hierarchy1"/>
    <dgm:cxn modelId="{70303D0B-3B88-440A-84AC-6FC45308098A}" type="presParOf" srcId="{AA28AC0B-0412-47F8-B9B5-3C3B6C87F12B}" destId="{ED26E434-1CB7-4AEC-8D7F-B05074518312}" srcOrd="0" destOrd="0" presId="urn:microsoft.com/office/officeart/2005/8/layout/hierarchy1"/>
    <dgm:cxn modelId="{B4F706B4-F8AD-4D89-A00D-C3EA59965B7C}" type="presParOf" srcId="{ED26E434-1CB7-4AEC-8D7F-B05074518312}" destId="{26D71D20-A204-4716-BCA0-9EC4F1D0F523}" srcOrd="0" destOrd="0" presId="urn:microsoft.com/office/officeart/2005/8/layout/hierarchy1"/>
    <dgm:cxn modelId="{51734A01-EEAE-4C8F-8955-A7E3A6C1F3FB}" type="presParOf" srcId="{ED26E434-1CB7-4AEC-8D7F-B05074518312}" destId="{77372708-AA45-42C4-8F06-916843D7A8F4}" srcOrd="1" destOrd="0" presId="urn:microsoft.com/office/officeart/2005/8/layout/hierarchy1"/>
    <dgm:cxn modelId="{89011BC1-C68B-439F-B924-DFFE1601786C}" type="presParOf" srcId="{AA28AC0B-0412-47F8-B9B5-3C3B6C87F12B}" destId="{01BA5B7F-AFC3-437A-A231-17EF13BFC02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0FF2A2-1DE6-41C9-A132-0423C4FCA46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DB98324-114F-496C-B913-FE8BC4A962E1}">
      <dgm:prSet phldrT="[Text]" phldr="0"/>
      <dgm:spPr/>
      <dgm:t>
        <a:bodyPr/>
        <a:lstStyle/>
        <a:p>
          <a:pPr rtl="0"/>
          <a:r>
            <a:rPr lang="en-US">
              <a:latin typeface="Arial" panose="020B0604020202020204"/>
            </a:rPr>
            <a:t>Complaint Reviewed</a:t>
          </a:r>
          <a:endParaRPr lang="en-US"/>
        </a:p>
      </dgm:t>
    </dgm:pt>
    <dgm:pt modelId="{DFA4D3F4-6485-417E-9149-66951AAF6ACF}" type="parTrans" cxnId="{C44CD819-CBA7-446F-A46E-47EDDD4302C9}">
      <dgm:prSet/>
      <dgm:spPr/>
      <dgm:t>
        <a:bodyPr/>
        <a:lstStyle/>
        <a:p>
          <a:endParaRPr lang="en-US"/>
        </a:p>
      </dgm:t>
    </dgm:pt>
    <dgm:pt modelId="{8F8BCF99-CBAF-46BD-8332-5D8B40ADD98A}" type="sibTrans" cxnId="{C44CD819-CBA7-446F-A46E-47EDDD4302C9}">
      <dgm:prSet/>
      <dgm:spPr/>
      <dgm:t>
        <a:bodyPr/>
        <a:lstStyle/>
        <a:p>
          <a:endParaRPr lang="en-US"/>
        </a:p>
      </dgm:t>
    </dgm:pt>
    <dgm:pt modelId="{9B6AA443-8DAB-401B-8BC2-99EE6F695B5E}">
      <dgm:prSet phldrT="[Text]" phldr="0"/>
      <dgm:spPr/>
      <dgm:t>
        <a:bodyPr/>
        <a:lstStyle/>
        <a:p>
          <a:pPr rtl="0"/>
          <a:r>
            <a:rPr lang="en-US">
              <a:latin typeface="Arial" panose="020B0604020202020204"/>
            </a:rPr>
            <a:t>Additional Information Requested</a:t>
          </a:r>
          <a:endParaRPr lang="en-US"/>
        </a:p>
      </dgm:t>
    </dgm:pt>
    <dgm:pt modelId="{17F4D428-6638-496F-9524-E4FA6825B81D}" type="parTrans" cxnId="{2629D843-698E-4B53-BEE0-22DA667BE5A9}">
      <dgm:prSet/>
      <dgm:spPr/>
      <dgm:t>
        <a:bodyPr/>
        <a:lstStyle/>
        <a:p>
          <a:endParaRPr lang="en-US"/>
        </a:p>
      </dgm:t>
    </dgm:pt>
    <dgm:pt modelId="{F822C710-19F3-4E8D-9DBD-9A5A047CE155}" type="sibTrans" cxnId="{2629D843-698E-4B53-BEE0-22DA667BE5A9}">
      <dgm:prSet/>
      <dgm:spPr/>
      <dgm:t>
        <a:bodyPr/>
        <a:lstStyle/>
        <a:p>
          <a:endParaRPr lang="en-US"/>
        </a:p>
      </dgm:t>
    </dgm:pt>
    <dgm:pt modelId="{7701ADEC-C48E-40C3-84E7-5F1C306AB04B}">
      <dgm:prSet phldrT="[Text]" phldr="0"/>
      <dgm:spPr/>
      <dgm:t>
        <a:bodyPr/>
        <a:lstStyle/>
        <a:p>
          <a:pPr rtl="0"/>
          <a:r>
            <a:rPr lang="en-US">
              <a:latin typeface="Arial" panose="020B0604020202020204"/>
            </a:rPr>
            <a:t>Request a Site Visit</a:t>
          </a:r>
          <a:endParaRPr lang="en-US"/>
        </a:p>
      </dgm:t>
    </dgm:pt>
    <dgm:pt modelId="{F3921104-FE58-418E-A23A-33819BB41F13}" type="parTrans" cxnId="{24117268-6FA3-422D-A83D-3A36CA3C08CC}">
      <dgm:prSet/>
      <dgm:spPr/>
      <dgm:t>
        <a:bodyPr/>
        <a:lstStyle/>
        <a:p>
          <a:endParaRPr lang="en-US"/>
        </a:p>
      </dgm:t>
    </dgm:pt>
    <dgm:pt modelId="{34323167-3951-4367-BE27-FEA53D16EB92}" type="sibTrans" cxnId="{24117268-6FA3-422D-A83D-3A36CA3C08CC}">
      <dgm:prSet/>
      <dgm:spPr/>
      <dgm:t>
        <a:bodyPr/>
        <a:lstStyle/>
        <a:p>
          <a:endParaRPr lang="en-US"/>
        </a:p>
      </dgm:t>
    </dgm:pt>
    <dgm:pt modelId="{B461B6A7-172E-4879-A1E9-428A1B93EF55}">
      <dgm:prSet phldrT="[Text]" phldr="0"/>
      <dgm:spPr/>
      <dgm:t>
        <a:bodyPr/>
        <a:lstStyle/>
        <a:p>
          <a:pPr rtl="0"/>
          <a:r>
            <a:rPr lang="en-US">
              <a:latin typeface="Arial" panose="020B0604020202020204"/>
            </a:rPr>
            <a:t>No action Taken</a:t>
          </a:r>
          <a:endParaRPr lang="en-US"/>
        </a:p>
      </dgm:t>
    </dgm:pt>
    <dgm:pt modelId="{1DED390D-9C82-46FC-8D22-BDC3FB10E9D9}" type="parTrans" cxnId="{3DD4EF96-50DC-4F9E-983F-B15D25D71ABB}">
      <dgm:prSet/>
      <dgm:spPr/>
      <dgm:t>
        <a:bodyPr/>
        <a:lstStyle/>
        <a:p>
          <a:endParaRPr lang="en-US"/>
        </a:p>
      </dgm:t>
    </dgm:pt>
    <dgm:pt modelId="{90C00B69-B3B1-4F52-BAD1-3A281B14B2D8}" type="sibTrans" cxnId="{3DD4EF96-50DC-4F9E-983F-B15D25D71ABB}">
      <dgm:prSet/>
      <dgm:spPr/>
      <dgm:t>
        <a:bodyPr/>
        <a:lstStyle/>
        <a:p>
          <a:endParaRPr lang="en-US"/>
        </a:p>
      </dgm:t>
    </dgm:pt>
    <dgm:pt modelId="{11B43E24-9F10-4B88-A204-E81B2293BF82}">
      <dgm:prSet phldr="0"/>
      <dgm:spPr/>
      <dgm:t>
        <a:bodyPr/>
        <a:lstStyle/>
        <a:p>
          <a:pPr rtl="0"/>
          <a:r>
            <a:rPr lang="en-US">
              <a:latin typeface="Arial" panose="020B0604020202020204"/>
            </a:rPr>
            <a:t>Accreditation Decision or Citation</a:t>
          </a:r>
        </a:p>
      </dgm:t>
    </dgm:pt>
    <dgm:pt modelId="{AF6CBFB7-B4AC-4972-BB86-079372354E77}" type="parTrans" cxnId="{46B51ACB-0051-4B20-82CF-E0B8FD93B68B}">
      <dgm:prSet/>
      <dgm:spPr/>
      <dgm:t>
        <a:bodyPr/>
        <a:lstStyle/>
        <a:p>
          <a:endParaRPr lang="en-US"/>
        </a:p>
      </dgm:t>
    </dgm:pt>
    <dgm:pt modelId="{84A43956-3C4B-436B-BF0B-233F71C0EFA7}" type="sibTrans" cxnId="{46B51ACB-0051-4B20-82CF-E0B8FD93B68B}">
      <dgm:prSet/>
      <dgm:spPr/>
    </dgm:pt>
    <dgm:pt modelId="{407DB9D0-EB56-4166-9335-2BEF1F40A1A7}" type="pres">
      <dgm:prSet presAssocID="{290FF2A2-1DE6-41C9-A132-0423C4FCA469}" presName="diagram" presStyleCnt="0">
        <dgm:presLayoutVars>
          <dgm:chPref val="1"/>
          <dgm:dir/>
          <dgm:animOne val="branch"/>
          <dgm:animLvl val="lvl"/>
          <dgm:resizeHandles val="exact"/>
        </dgm:presLayoutVars>
      </dgm:prSet>
      <dgm:spPr/>
    </dgm:pt>
    <dgm:pt modelId="{A747334C-1366-4DC7-8E3F-CF11972EEEFA}" type="pres">
      <dgm:prSet presAssocID="{6DB98324-114F-496C-B913-FE8BC4A962E1}" presName="root1" presStyleCnt="0"/>
      <dgm:spPr/>
    </dgm:pt>
    <dgm:pt modelId="{47965AE1-F688-482A-9319-33B10C6683D7}" type="pres">
      <dgm:prSet presAssocID="{6DB98324-114F-496C-B913-FE8BC4A962E1}" presName="LevelOneTextNode" presStyleLbl="node0" presStyleIdx="0" presStyleCnt="1">
        <dgm:presLayoutVars>
          <dgm:chPref val="3"/>
        </dgm:presLayoutVars>
      </dgm:prSet>
      <dgm:spPr/>
    </dgm:pt>
    <dgm:pt modelId="{ECEB131A-8246-4640-9D42-6D3CCE766E58}" type="pres">
      <dgm:prSet presAssocID="{6DB98324-114F-496C-B913-FE8BC4A962E1}" presName="level2hierChild" presStyleCnt="0"/>
      <dgm:spPr/>
    </dgm:pt>
    <dgm:pt modelId="{C0248223-2127-4294-AE10-8034EA794699}" type="pres">
      <dgm:prSet presAssocID="{17F4D428-6638-496F-9524-E4FA6825B81D}" presName="conn2-1" presStyleLbl="parChTrans1D2" presStyleIdx="0" presStyleCnt="3"/>
      <dgm:spPr/>
    </dgm:pt>
    <dgm:pt modelId="{70C2CB93-0D30-4530-A987-CE80AAC94733}" type="pres">
      <dgm:prSet presAssocID="{17F4D428-6638-496F-9524-E4FA6825B81D}" presName="connTx" presStyleLbl="parChTrans1D2" presStyleIdx="0" presStyleCnt="3"/>
      <dgm:spPr/>
    </dgm:pt>
    <dgm:pt modelId="{38C35EF8-4A74-477F-A490-259AA9997ABA}" type="pres">
      <dgm:prSet presAssocID="{9B6AA443-8DAB-401B-8BC2-99EE6F695B5E}" presName="root2" presStyleCnt="0"/>
      <dgm:spPr/>
    </dgm:pt>
    <dgm:pt modelId="{910E364F-B8E5-4551-A666-8DC2CDC39045}" type="pres">
      <dgm:prSet presAssocID="{9B6AA443-8DAB-401B-8BC2-99EE6F695B5E}" presName="LevelTwoTextNode" presStyleLbl="node2" presStyleIdx="0" presStyleCnt="3">
        <dgm:presLayoutVars>
          <dgm:chPref val="3"/>
        </dgm:presLayoutVars>
      </dgm:prSet>
      <dgm:spPr/>
    </dgm:pt>
    <dgm:pt modelId="{ADB5D256-7A27-4DC2-AD7F-DBFC0D281358}" type="pres">
      <dgm:prSet presAssocID="{9B6AA443-8DAB-401B-8BC2-99EE6F695B5E}" presName="level3hierChild" presStyleCnt="0"/>
      <dgm:spPr/>
    </dgm:pt>
    <dgm:pt modelId="{312E675A-2F5E-42E9-8CE3-CD6D8BCA7CB7}" type="pres">
      <dgm:prSet presAssocID="{F3921104-FE58-418E-A23A-33819BB41F13}" presName="conn2-1" presStyleLbl="parChTrans1D2" presStyleIdx="1" presStyleCnt="3"/>
      <dgm:spPr/>
    </dgm:pt>
    <dgm:pt modelId="{7581F47C-974A-4C8B-B247-396E067501B9}" type="pres">
      <dgm:prSet presAssocID="{F3921104-FE58-418E-A23A-33819BB41F13}" presName="connTx" presStyleLbl="parChTrans1D2" presStyleIdx="1" presStyleCnt="3"/>
      <dgm:spPr/>
    </dgm:pt>
    <dgm:pt modelId="{71D5CCC8-52B5-4DAF-81F8-F39D611C578A}" type="pres">
      <dgm:prSet presAssocID="{7701ADEC-C48E-40C3-84E7-5F1C306AB04B}" presName="root2" presStyleCnt="0"/>
      <dgm:spPr/>
    </dgm:pt>
    <dgm:pt modelId="{96DDB419-FC1F-412C-90A7-2B425449F4F0}" type="pres">
      <dgm:prSet presAssocID="{7701ADEC-C48E-40C3-84E7-5F1C306AB04B}" presName="LevelTwoTextNode" presStyleLbl="node2" presStyleIdx="1" presStyleCnt="3">
        <dgm:presLayoutVars>
          <dgm:chPref val="3"/>
        </dgm:presLayoutVars>
      </dgm:prSet>
      <dgm:spPr/>
    </dgm:pt>
    <dgm:pt modelId="{A33E146E-ED21-40D9-A0B5-5D080F6DD9D9}" type="pres">
      <dgm:prSet presAssocID="{7701ADEC-C48E-40C3-84E7-5F1C306AB04B}" presName="level3hierChild" presStyleCnt="0"/>
      <dgm:spPr/>
    </dgm:pt>
    <dgm:pt modelId="{01EA60F3-EAEE-46B6-91F9-4C5241589608}" type="pres">
      <dgm:prSet presAssocID="{AF6CBFB7-B4AC-4972-BB86-079372354E77}" presName="conn2-1" presStyleLbl="parChTrans1D3" presStyleIdx="0" presStyleCnt="1"/>
      <dgm:spPr/>
    </dgm:pt>
    <dgm:pt modelId="{BED583F6-3B97-4CAA-9E92-4A7C14E71E5C}" type="pres">
      <dgm:prSet presAssocID="{AF6CBFB7-B4AC-4972-BB86-079372354E77}" presName="connTx" presStyleLbl="parChTrans1D3" presStyleIdx="0" presStyleCnt="1"/>
      <dgm:spPr/>
    </dgm:pt>
    <dgm:pt modelId="{B5564671-9809-4972-BC17-D2A980020227}" type="pres">
      <dgm:prSet presAssocID="{11B43E24-9F10-4B88-A204-E81B2293BF82}" presName="root2" presStyleCnt="0"/>
      <dgm:spPr/>
    </dgm:pt>
    <dgm:pt modelId="{BD9DF83E-8F94-49EA-A19E-4DD296BDF0BC}" type="pres">
      <dgm:prSet presAssocID="{11B43E24-9F10-4B88-A204-E81B2293BF82}" presName="LevelTwoTextNode" presStyleLbl="node3" presStyleIdx="0" presStyleCnt="1">
        <dgm:presLayoutVars>
          <dgm:chPref val="3"/>
        </dgm:presLayoutVars>
      </dgm:prSet>
      <dgm:spPr/>
    </dgm:pt>
    <dgm:pt modelId="{1E34EEF4-A79C-41D5-B16F-39E4516967D3}" type="pres">
      <dgm:prSet presAssocID="{11B43E24-9F10-4B88-A204-E81B2293BF82}" presName="level3hierChild" presStyleCnt="0"/>
      <dgm:spPr/>
    </dgm:pt>
    <dgm:pt modelId="{E8DE9150-3A97-446E-9C7E-7C5586A660A0}" type="pres">
      <dgm:prSet presAssocID="{1DED390D-9C82-46FC-8D22-BDC3FB10E9D9}" presName="conn2-1" presStyleLbl="parChTrans1D2" presStyleIdx="2" presStyleCnt="3"/>
      <dgm:spPr/>
    </dgm:pt>
    <dgm:pt modelId="{BA114D14-F526-44EF-907A-0BD1B2C08007}" type="pres">
      <dgm:prSet presAssocID="{1DED390D-9C82-46FC-8D22-BDC3FB10E9D9}" presName="connTx" presStyleLbl="parChTrans1D2" presStyleIdx="2" presStyleCnt="3"/>
      <dgm:spPr/>
    </dgm:pt>
    <dgm:pt modelId="{CC45F399-9B02-4A65-9F2C-E0164AD8943C}" type="pres">
      <dgm:prSet presAssocID="{B461B6A7-172E-4879-A1E9-428A1B93EF55}" presName="root2" presStyleCnt="0"/>
      <dgm:spPr/>
    </dgm:pt>
    <dgm:pt modelId="{ACA1A2FE-6263-4290-A7EB-18CF2EC0BAD2}" type="pres">
      <dgm:prSet presAssocID="{B461B6A7-172E-4879-A1E9-428A1B93EF55}" presName="LevelTwoTextNode" presStyleLbl="node2" presStyleIdx="2" presStyleCnt="3">
        <dgm:presLayoutVars>
          <dgm:chPref val="3"/>
        </dgm:presLayoutVars>
      </dgm:prSet>
      <dgm:spPr/>
    </dgm:pt>
    <dgm:pt modelId="{AF888FD6-DBD5-4BE1-AF26-9E51B6A6B321}" type="pres">
      <dgm:prSet presAssocID="{B461B6A7-172E-4879-A1E9-428A1B93EF55}" presName="level3hierChild" presStyleCnt="0"/>
      <dgm:spPr/>
    </dgm:pt>
  </dgm:ptLst>
  <dgm:cxnLst>
    <dgm:cxn modelId="{C44CD819-CBA7-446F-A46E-47EDDD4302C9}" srcId="{290FF2A2-1DE6-41C9-A132-0423C4FCA469}" destId="{6DB98324-114F-496C-B913-FE8BC4A962E1}" srcOrd="0" destOrd="0" parTransId="{DFA4D3F4-6485-417E-9149-66951AAF6ACF}" sibTransId="{8F8BCF99-CBAF-46BD-8332-5D8B40ADD98A}"/>
    <dgm:cxn modelId="{452F6A2A-1252-410D-8F9B-F27E36ABB637}" type="presOf" srcId="{17F4D428-6638-496F-9524-E4FA6825B81D}" destId="{70C2CB93-0D30-4530-A987-CE80AAC94733}" srcOrd="1" destOrd="0" presId="urn:microsoft.com/office/officeart/2005/8/layout/hierarchy2"/>
    <dgm:cxn modelId="{725FB72D-0446-4668-B2D9-9BED01511078}" type="presOf" srcId="{9B6AA443-8DAB-401B-8BC2-99EE6F695B5E}" destId="{910E364F-B8E5-4551-A666-8DC2CDC39045}" srcOrd="0" destOrd="0" presId="urn:microsoft.com/office/officeart/2005/8/layout/hierarchy2"/>
    <dgm:cxn modelId="{3917D72F-0746-4C02-BE97-C51C9FB4E371}" type="presOf" srcId="{B461B6A7-172E-4879-A1E9-428A1B93EF55}" destId="{ACA1A2FE-6263-4290-A7EB-18CF2EC0BAD2}" srcOrd="0" destOrd="0" presId="urn:microsoft.com/office/officeart/2005/8/layout/hierarchy2"/>
    <dgm:cxn modelId="{AE95CC37-2BA2-40C4-830E-2938FE0C487F}" type="presOf" srcId="{7701ADEC-C48E-40C3-84E7-5F1C306AB04B}" destId="{96DDB419-FC1F-412C-90A7-2B425449F4F0}" srcOrd="0" destOrd="0" presId="urn:microsoft.com/office/officeart/2005/8/layout/hierarchy2"/>
    <dgm:cxn modelId="{07EF6E3B-5838-4270-87C4-6CD53E546EED}" type="presOf" srcId="{1DED390D-9C82-46FC-8D22-BDC3FB10E9D9}" destId="{E8DE9150-3A97-446E-9C7E-7C5586A660A0}" srcOrd="0" destOrd="0" presId="urn:microsoft.com/office/officeart/2005/8/layout/hierarchy2"/>
    <dgm:cxn modelId="{2629D843-698E-4B53-BEE0-22DA667BE5A9}" srcId="{6DB98324-114F-496C-B913-FE8BC4A962E1}" destId="{9B6AA443-8DAB-401B-8BC2-99EE6F695B5E}" srcOrd="0" destOrd="0" parTransId="{17F4D428-6638-496F-9524-E4FA6825B81D}" sibTransId="{F822C710-19F3-4E8D-9DBD-9A5A047CE155}"/>
    <dgm:cxn modelId="{24117268-6FA3-422D-A83D-3A36CA3C08CC}" srcId="{6DB98324-114F-496C-B913-FE8BC4A962E1}" destId="{7701ADEC-C48E-40C3-84E7-5F1C306AB04B}" srcOrd="1" destOrd="0" parTransId="{F3921104-FE58-418E-A23A-33819BB41F13}" sibTransId="{34323167-3951-4367-BE27-FEA53D16EB92}"/>
    <dgm:cxn modelId="{F0C5F880-1480-465F-BE5E-E0B11E53B2D7}" type="presOf" srcId="{6DB98324-114F-496C-B913-FE8BC4A962E1}" destId="{47965AE1-F688-482A-9319-33B10C6683D7}" srcOrd="0" destOrd="0" presId="urn:microsoft.com/office/officeart/2005/8/layout/hierarchy2"/>
    <dgm:cxn modelId="{3DD4EF96-50DC-4F9E-983F-B15D25D71ABB}" srcId="{6DB98324-114F-496C-B913-FE8BC4A962E1}" destId="{B461B6A7-172E-4879-A1E9-428A1B93EF55}" srcOrd="2" destOrd="0" parTransId="{1DED390D-9C82-46FC-8D22-BDC3FB10E9D9}" sibTransId="{90C00B69-B3B1-4F52-BAD1-3A281B14B2D8}"/>
    <dgm:cxn modelId="{6621E097-342A-45EB-BE3B-10D918A078AC}" type="presOf" srcId="{F3921104-FE58-418E-A23A-33819BB41F13}" destId="{312E675A-2F5E-42E9-8CE3-CD6D8BCA7CB7}" srcOrd="0" destOrd="0" presId="urn:microsoft.com/office/officeart/2005/8/layout/hierarchy2"/>
    <dgm:cxn modelId="{6C82B8A8-B26E-4290-8A95-17FB81565F06}" type="presOf" srcId="{AF6CBFB7-B4AC-4972-BB86-079372354E77}" destId="{BED583F6-3B97-4CAA-9E92-4A7C14E71E5C}" srcOrd="1" destOrd="0" presId="urn:microsoft.com/office/officeart/2005/8/layout/hierarchy2"/>
    <dgm:cxn modelId="{8226C4C2-8BC4-4A82-856B-8A945FBFA306}" type="presOf" srcId="{F3921104-FE58-418E-A23A-33819BB41F13}" destId="{7581F47C-974A-4C8B-B247-396E067501B9}" srcOrd="1" destOrd="0" presId="urn:microsoft.com/office/officeart/2005/8/layout/hierarchy2"/>
    <dgm:cxn modelId="{06E847C4-0E8E-4B53-9BCE-11370314DF8C}" type="presOf" srcId="{AF6CBFB7-B4AC-4972-BB86-079372354E77}" destId="{01EA60F3-EAEE-46B6-91F9-4C5241589608}" srcOrd="0" destOrd="0" presId="urn:microsoft.com/office/officeart/2005/8/layout/hierarchy2"/>
    <dgm:cxn modelId="{81D6F2C9-6E9B-42A3-834B-12EB234550A0}" type="presOf" srcId="{1DED390D-9C82-46FC-8D22-BDC3FB10E9D9}" destId="{BA114D14-F526-44EF-907A-0BD1B2C08007}" srcOrd="1" destOrd="0" presId="urn:microsoft.com/office/officeart/2005/8/layout/hierarchy2"/>
    <dgm:cxn modelId="{46B51ACB-0051-4B20-82CF-E0B8FD93B68B}" srcId="{7701ADEC-C48E-40C3-84E7-5F1C306AB04B}" destId="{11B43E24-9F10-4B88-A204-E81B2293BF82}" srcOrd="0" destOrd="0" parTransId="{AF6CBFB7-B4AC-4972-BB86-079372354E77}" sibTransId="{84A43956-3C4B-436B-BF0B-233F71C0EFA7}"/>
    <dgm:cxn modelId="{F28582CF-7BBF-4731-9E76-8B0B2076698B}" type="presOf" srcId="{290FF2A2-1DE6-41C9-A132-0423C4FCA469}" destId="{407DB9D0-EB56-4166-9335-2BEF1F40A1A7}" srcOrd="0" destOrd="0" presId="urn:microsoft.com/office/officeart/2005/8/layout/hierarchy2"/>
    <dgm:cxn modelId="{E8BC33D9-4916-4741-B5E4-065610485455}" type="presOf" srcId="{11B43E24-9F10-4B88-A204-E81B2293BF82}" destId="{BD9DF83E-8F94-49EA-A19E-4DD296BDF0BC}" srcOrd="0" destOrd="0" presId="urn:microsoft.com/office/officeart/2005/8/layout/hierarchy2"/>
    <dgm:cxn modelId="{9575F4F4-5EDC-4597-B6E5-8FBEBA61B665}" type="presOf" srcId="{17F4D428-6638-496F-9524-E4FA6825B81D}" destId="{C0248223-2127-4294-AE10-8034EA794699}" srcOrd="0" destOrd="0" presId="urn:microsoft.com/office/officeart/2005/8/layout/hierarchy2"/>
    <dgm:cxn modelId="{33843E13-756C-4A0F-8434-477C43915DBE}" type="presParOf" srcId="{407DB9D0-EB56-4166-9335-2BEF1F40A1A7}" destId="{A747334C-1366-4DC7-8E3F-CF11972EEEFA}" srcOrd="0" destOrd="0" presId="urn:microsoft.com/office/officeart/2005/8/layout/hierarchy2"/>
    <dgm:cxn modelId="{A78026F2-141C-4A29-A075-79D0755974AF}" type="presParOf" srcId="{A747334C-1366-4DC7-8E3F-CF11972EEEFA}" destId="{47965AE1-F688-482A-9319-33B10C6683D7}" srcOrd="0" destOrd="0" presId="urn:microsoft.com/office/officeart/2005/8/layout/hierarchy2"/>
    <dgm:cxn modelId="{1B1C57A3-DA7E-47BD-957E-B34A0C0EEB01}" type="presParOf" srcId="{A747334C-1366-4DC7-8E3F-CF11972EEEFA}" destId="{ECEB131A-8246-4640-9D42-6D3CCE766E58}" srcOrd="1" destOrd="0" presId="urn:microsoft.com/office/officeart/2005/8/layout/hierarchy2"/>
    <dgm:cxn modelId="{13134AB2-68C5-42FC-B710-62BFC06D1844}" type="presParOf" srcId="{ECEB131A-8246-4640-9D42-6D3CCE766E58}" destId="{C0248223-2127-4294-AE10-8034EA794699}" srcOrd="0" destOrd="0" presId="urn:microsoft.com/office/officeart/2005/8/layout/hierarchy2"/>
    <dgm:cxn modelId="{9D6A9809-5C32-40BA-903B-93FA192691D5}" type="presParOf" srcId="{C0248223-2127-4294-AE10-8034EA794699}" destId="{70C2CB93-0D30-4530-A987-CE80AAC94733}" srcOrd="0" destOrd="0" presId="urn:microsoft.com/office/officeart/2005/8/layout/hierarchy2"/>
    <dgm:cxn modelId="{7960455A-2EAA-466B-81C6-1F9189A00904}" type="presParOf" srcId="{ECEB131A-8246-4640-9D42-6D3CCE766E58}" destId="{38C35EF8-4A74-477F-A490-259AA9997ABA}" srcOrd="1" destOrd="0" presId="urn:microsoft.com/office/officeart/2005/8/layout/hierarchy2"/>
    <dgm:cxn modelId="{20B3D3CA-0E58-4BDE-A76A-D4781A0E46B6}" type="presParOf" srcId="{38C35EF8-4A74-477F-A490-259AA9997ABA}" destId="{910E364F-B8E5-4551-A666-8DC2CDC39045}" srcOrd="0" destOrd="0" presId="urn:microsoft.com/office/officeart/2005/8/layout/hierarchy2"/>
    <dgm:cxn modelId="{CEF8FE4C-0BD5-4534-976A-26FB33E5B89E}" type="presParOf" srcId="{38C35EF8-4A74-477F-A490-259AA9997ABA}" destId="{ADB5D256-7A27-4DC2-AD7F-DBFC0D281358}" srcOrd="1" destOrd="0" presId="urn:microsoft.com/office/officeart/2005/8/layout/hierarchy2"/>
    <dgm:cxn modelId="{453E11CA-0429-414F-BAF1-440C129F03BC}" type="presParOf" srcId="{ECEB131A-8246-4640-9D42-6D3CCE766E58}" destId="{312E675A-2F5E-42E9-8CE3-CD6D8BCA7CB7}" srcOrd="2" destOrd="0" presId="urn:microsoft.com/office/officeart/2005/8/layout/hierarchy2"/>
    <dgm:cxn modelId="{6A0C5C99-A25C-473C-90A7-F11A1B1611DF}" type="presParOf" srcId="{312E675A-2F5E-42E9-8CE3-CD6D8BCA7CB7}" destId="{7581F47C-974A-4C8B-B247-396E067501B9}" srcOrd="0" destOrd="0" presId="urn:microsoft.com/office/officeart/2005/8/layout/hierarchy2"/>
    <dgm:cxn modelId="{35F2C246-39AE-4E06-94A6-44CC55043EC2}" type="presParOf" srcId="{ECEB131A-8246-4640-9D42-6D3CCE766E58}" destId="{71D5CCC8-52B5-4DAF-81F8-F39D611C578A}" srcOrd="3" destOrd="0" presId="urn:microsoft.com/office/officeart/2005/8/layout/hierarchy2"/>
    <dgm:cxn modelId="{DA3E378F-21E2-4435-ABA0-205B56972884}" type="presParOf" srcId="{71D5CCC8-52B5-4DAF-81F8-F39D611C578A}" destId="{96DDB419-FC1F-412C-90A7-2B425449F4F0}" srcOrd="0" destOrd="0" presId="urn:microsoft.com/office/officeart/2005/8/layout/hierarchy2"/>
    <dgm:cxn modelId="{81898A9D-BD40-4580-ACA1-B3A0713FF48D}" type="presParOf" srcId="{71D5CCC8-52B5-4DAF-81F8-F39D611C578A}" destId="{A33E146E-ED21-40D9-A0B5-5D080F6DD9D9}" srcOrd="1" destOrd="0" presId="urn:microsoft.com/office/officeart/2005/8/layout/hierarchy2"/>
    <dgm:cxn modelId="{D11C4E89-611D-4916-9C9C-88619CA9F661}" type="presParOf" srcId="{A33E146E-ED21-40D9-A0B5-5D080F6DD9D9}" destId="{01EA60F3-EAEE-46B6-91F9-4C5241589608}" srcOrd="0" destOrd="0" presId="urn:microsoft.com/office/officeart/2005/8/layout/hierarchy2"/>
    <dgm:cxn modelId="{FA1AA15F-5709-4FB9-897F-FB5ECFE4DB1C}" type="presParOf" srcId="{01EA60F3-EAEE-46B6-91F9-4C5241589608}" destId="{BED583F6-3B97-4CAA-9E92-4A7C14E71E5C}" srcOrd="0" destOrd="0" presId="urn:microsoft.com/office/officeart/2005/8/layout/hierarchy2"/>
    <dgm:cxn modelId="{FB32F9C1-DC7D-40A3-9182-0DD507123BF2}" type="presParOf" srcId="{A33E146E-ED21-40D9-A0B5-5D080F6DD9D9}" destId="{B5564671-9809-4972-BC17-D2A980020227}" srcOrd="1" destOrd="0" presId="urn:microsoft.com/office/officeart/2005/8/layout/hierarchy2"/>
    <dgm:cxn modelId="{3761D7A4-A58E-4C4E-B2EA-9EE78A3BE1EC}" type="presParOf" srcId="{B5564671-9809-4972-BC17-D2A980020227}" destId="{BD9DF83E-8F94-49EA-A19E-4DD296BDF0BC}" srcOrd="0" destOrd="0" presId="urn:microsoft.com/office/officeart/2005/8/layout/hierarchy2"/>
    <dgm:cxn modelId="{E1CEB7B0-3920-4C59-AF35-7E46E15FE192}" type="presParOf" srcId="{B5564671-9809-4972-BC17-D2A980020227}" destId="{1E34EEF4-A79C-41D5-B16F-39E4516967D3}" srcOrd="1" destOrd="0" presId="urn:microsoft.com/office/officeart/2005/8/layout/hierarchy2"/>
    <dgm:cxn modelId="{ECDB9145-8B4E-4973-8A3C-27E6B2EF6CE5}" type="presParOf" srcId="{ECEB131A-8246-4640-9D42-6D3CCE766E58}" destId="{E8DE9150-3A97-446E-9C7E-7C5586A660A0}" srcOrd="4" destOrd="0" presId="urn:microsoft.com/office/officeart/2005/8/layout/hierarchy2"/>
    <dgm:cxn modelId="{FEB49F27-C388-49E8-9105-9EAC023755B5}" type="presParOf" srcId="{E8DE9150-3A97-446E-9C7E-7C5586A660A0}" destId="{BA114D14-F526-44EF-907A-0BD1B2C08007}" srcOrd="0" destOrd="0" presId="urn:microsoft.com/office/officeart/2005/8/layout/hierarchy2"/>
    <dgm:cxn modelId="{0075BA42-E8E8-4D0F-92A8-9A25ED0CAF68}" type="presParOf" srcId="{ECEB131A-8246-4640-9D42-6D3CCE766E58}" destId="{CC45F399-9B02-4A65-9F2C-E0164AD8943C}" srcOrd="5" destOrd="0" presId="urn:microsoft.com/office/officeart/2005/8/layout/hierarchy2"/>
    <dgm:cxn modelId="{FECDE3F9-AEC6-4A1E-A999-2F83C6075718}" type="presParOf" srcId="{CC45F399-9B02-4A65-9F2C-E0164AD8943C}" destId="{ACA1A2FE-6263-4290-A7EB-18CF2EC0BAD2}" srcOrd="0" destOrd="0" presId="urn:microsoft.com/office/officeart/2005/8/layout/hierarchy2"/>
    <dgm:cxn modelId="{2CBD518D-780D-450D-A1D6-57F2F06F062A}" type="presParOf" srcId="{CC45F399-9B02-4A65-9F2C-E0164AD8943C}" destId="{AF888FD6-DBD5-4BE1-AF26-9E51B6A6B32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3C131A-4E73-421B-A964-E8215EF9694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9808334-52AF-4F12-908E-96956377FDBC}">
      <dgm:prSet phldrT="[Text]" phldr="0"/>
      <dgm:spPr/>
      <dgm:t>
        <a:bodyPr/>
        <a:lstStyle/>
        <a:p>
          <a:pPr rtl="0"/>
          <a:r>
            <a:rPr lang="en-US">
              <a:latin typeface="Arial" panose="020B0604020202020204"/>
            </a:rPr>
            <a:t>Complaint Referred to President/CEO of ACGME</a:t>
          </a:r>
          <a:endParaRPr lang="en-US"/>
        </a:p>
      </dgm:t>
    </dgm:pt>
    <dgm:pt modelId="{2D66867F-35CE-4F7E-8B3C-5B3B94B65479}" type="parTrans" cxnId="{1CF8AD2D-D469-4E13-9EEA-8C3DF668B5C4}">
      <dgm:prSet/>
      <dgm:spPr/>
      <dgm:t>
        <a:bodyPr/>
        <a:lstStyle/>
        <a:p>
          <a:endParaRPr lang="en-US"/>
        </a:p>
      </dgm:t>
    </dgm:pt>
    <dgm:pt modelId="{9F13028A-BFFA-44DA-9DD5-4859230CF85B}" type="sibTrans" cxnId="{1CF8AD2D-D469-4E13-9EEA-8C3DF668B5C4}">
      <dgm:prSet/>
      <dgm:spPr/>
      <dgm:t>
        <a:bodyPr/>
        <a:lstStyle/>
        <a:p>
          <a:endParaRPr lang="en-US"/>
        </a:p>
      </dgm:t>
    </dgm:pt>
    <dgm:pt modelId="{2EEBE21D-B058-4C98-9DB8-A23E85B1E25D}">
      <dgm:prSet phldrT="[Text]" phldr="0"/>
      <dgm:spPr/>
      <dgm:t>
        <a:bodyPr/>
        <a:lstStyle/>
        <a:p>
          <a:pPr rtl="0"/>
          <a:r>
            <a:rPr lang="en-US">
              <a:latin typeface="Arial" panose="020B0604020202020204"/>
            </a:rPr>
            <a:t>Requests Additional Information</a:t>
          </a:r>
          <a:endParaRPr lang="en-US"/>
        </a:p>
      </dgm:t>
    </dgm:pt>
    <dgm:pt modelId="{ED7D5556-BA52-445F-98D8-B59C3F41B5E2}" type="parTrans" cxnId="{FF9BFE08-A72B-4D10-93A3-294F46313DCF}">
      <dgm:prSet/>
      <dgm:spPr/>
      <dgm:t>
        <a:bodyPr/>
        <a:lstStyle/>
        <a:p>
          <a:endParaRPr lang="en-US"/>
        </a:p>
      </dgm:t>
    </dgm:pt>
    <dgm:pt modelId="{8030F510-A644-446D-B159-144F5E0A2F66}" type="sibTrans" cxnId="{FF9BFE08-A72B-4D10-93A3-294F46313DCF}">
      <dgm:prSet/>
      <dgm:spPr/>
      <dgm:t>
        <a:bodyPr/>
        <a:lstStyle/>
        <a:p>
          <a:endParaRPr lang="en-US"/>
        </a:p>
      </dgm:t>
    </dgm:pt>
    <dgm:pt modelId="{7AA5BB0E-EB14-4306-8B7A-672E26EABA18}">
      <dgm:prSet phldrT="[Text]" phldr="0"/>
      <dgm:spPr/>
      <dgm:t>
        <a:bodyPr/>
        <a:lstStyle/>
        <a:p>
          <a:pPr rtl="0"/>
          <a:r>
            <a:rPr lang="en-US">
              <a:latin typeface="Arial" panose="020B0604020202020204"/>
            </a:rPr>
            <a:t>Refers to RC</a:t>
          </a:r>
          <a:endParaRPr lang="en-US"/>
        </a:p>
      </dgm:t>
    </dgm:pt>
    <dgm:pt modelId="{D51F9FC5-BF0E-4CE8-B783-2517973AA7B4}" type="parTrans" cxnId="{779F2479-6B6F-4B4D-BA2C-5CFB12C45555}">
      <dgm:prSet/>
      <dgm:spPr/>
      <dgm:t>
        <a:bodyPr/>
        <a:lstStyle/>
        <a:p>
          <a:endParaRPr lang="en-US"/>
        </a:p>
      </dgm:t>
    </dgm:pt>
    <dgm:pt modelId="{0AD3B70A-0E51-47F8-9D83-3FD60A877818}" type="sibTrans" cxnId="{779F2479-6B6F-4B4D-BA2C-5CFB12C45555}">
      <dgm:prSet/>
      <dgm:spPr/>
      <dgm:t>
        <a:bodyPr/>
        <a:lstStyle/>
        <a:p>
          <a:endParaRPr lang="en-US"/>
        </a:p>
      </dgm:t>
    </dgm:pt>
    <dgm:pt modelId="{6FDDE2F3-667D-4B39-88A3-BB8361558CC5}">
      <dgm:prSet phldrT="[Text]" phldr="0"/>
      <dgm:spPr/>
      <dgm:t>
        <a:bodyPr/>
        <a:lstStyle/>
        <a:p>
          <a:pPr rtl="0"/>
          <a:r>
            <a:rPr lang="en-US">
              <a:latin typeface="Arial" panose="020B0604020202020204"/>
            </a:rPr>
            <a:t>Requests a Site Visit</a:t>
          </a:r>
          <a:endParaRPr lang="en-US"/>
        </a:p>
      </dgm:t>
    </dgm:pt>
    <dgm:pt modelId="{38A9FC2E-D2BB-48F1-9C69-0649305BB921}" type="parTrans" cxnId="{BD435B07-4C90-4C85-B917-5340C3D86023}">
      <dgm:prSet/>
      <dgm:spPr/>
      <dgm:t>
        <a:bodyPr/>
        <a:lstStyle/>
        <a:p>
          <a:endParaRPr lang="en-US"/>
        </a:p>
      </dgm:t>
    </dgm:pt>
    <dgm:pt modelId="{F9780FEE-E972-4159-B6E4-96C9A246259B}" type="sibTrans" cxnId="{BD435B07-4C90-4C85-B917-5340C3D86023}">
      <dgm:prSet/>
      <dgm:spPr/>
      <dgm:t>
        <a:bodyPr/>
        <a:lstStyle/>
        <a:p>
          <a:endParaRPr lang="en-US"/>
        </a:p>
      </dgm:t>
    </dgm:pt>
    <dgm:pt modelId="{A0FC5D94-6DB9-45D8-99BF-5F75A3D12AF4}">
      <dgm:prSet phldrT="[Text]" phldr="0"/>
      <dgm:spPr/>
      <dgm:t>
        <a:bodyPr/>
        <a:lstStyle/>
        <a:p>
          <a:pPr rtl="0"/>
          <a:r>
            <a:rPr lang="en-US">
              <a:latin typeface="Arial" panose="020B0604020202020204"/>
            </a:rPr>
            <a:t>Takes No Action</a:t>
          </a:r>
          <a:endParaRPr lang="en-US"/>
        </a:p>
      </dgm:t>
    </dgm:pt>
    <dgm:pt modelId="{18905ED2-D047-4032-8C61-6ADFD5AA5E0C}" type="parTrans" cxnId="{BCE4C934-0D24-4E69-BA27-5276CDE8B94F}">
      <dgm:prSet/>
      <dgm:spPr/>
      <dgm:t>
        <a:bodyPr/>
        <a:lstStyle/>
        <a:p>
          <a:endParaRPr lang="en-US"/>
        </a:p>
      </dgm:t>
    </dgm:pt>
    <dgm:pt modelId="{3B5007EF-85A5-4099-AB28-FE48916667D9}" type="sibTrans" cxnId="{BCE4C934-0D24-4E69-BA27-5276CDE8B94F}">
      <dgm:prSet/>
      <dgm:spPr/>
      <dgm:t>
        <a:bodyPr/>
        <a:lstStyle/>
        <a:p>
          <a:endParaRPr lang="en-US"/>
        </a:p>
      </dgm:t>
    </dgm:pt>
    <dgm:pt modelId="{3982EA74-3135-490F-AF75-69953E2756D1}">
      <dgm:prSet phldr="0"/>
      <dgm:spPr/>
      <dgm:t>
        <a:bodyPr/>
        <a:lstStyle/>
        <a:p>
          <a:pPr rtl="0"/>
          <a:r>
            <a:rPr lang="en-US">
              <a:latin typeface="Arial" panose="020B0604020202020204"/>
            </a:rPr>
            <a:t>Refers to ACGME Board</a:t>
          </a:r>
        </a:p>
      </dgm:t>
    </dgm:pt>
    <dgm:pt modelId="{8E791C1E-68F3-4AFF-9651-A49928655CBF}" type="parTrans" cxnId="{9D658B7D-F67E-47FE-8CD0-EF51BD5EB90E}">
      <dgm:prSet/>
      <dgm:spPr/>
      <dgm:t>
        <a:bodyPr/>
        <a:lstStyle/>
        <a:p>
          <a:endParaRPr lang="en-US"/>
        </a:p>
      </dgm:t>
    </dgm:pt>
    <dgm:pt modelId="{8C0CA1B9-07F3-4F2D-986D-B650926F00B3}" type="sibTrans" cxnId="{9D658B7D-F67E-47FE-8CD0-EF51BD5EB90E}">
      <dgm:prSet/>
      <dgm:spPr/>
    </dgm:pt>
    <dgm:pt modelId="{D033C8D8-A109-40FD-B199-70E2B0FB586F}">
      <dgm:prSet phldr="0"/>
      <dgm:spPr/>
      <dgm:t>
        <a:bodyPr/>
        <a:lstStyle/>
        <a:p>
          <a:pPr rtl="0"/>
          <a:r>
            <a:rPr lang="en-US" err="1">
              <a:latin typeface="Arial" panose="020B0604020202020204"/>
            </a:rPr>
            <a:t>Accreditaiton</a:t>
          </a:r>
          <a:r>
            <a:rPr lang="en-US">
              <a:latin typeface="Arial" panose="020B0604020202020204"/>
            </a:rPr>
            <a:t> Decision or Citation</a:t>
          </a:r>
        </a:p>
      </dgm:t>
    </dgm:pt>
    <dgm:pt modelId="{A5AFBC0C-A1CD-4751-8309-8D5432E8A0FD}" type="parTrans" cxnId="{CAE0FCA0-600A-4A78-8EA0-A93A37411543}">
      <dgm:prSet/>
      <dgm:spPr/>
      <dgm:t>
        <a:bodyPr/>
        <a:lstStyle/>
        <a:p>
          <a:endParaRPr lang="en-US"/>
        </a:p>
      </dgm:t>
    </dgm:pt>
    <dgm:pt modelId="{26DA1295-90F9-4362-9211-4DDA5AAE9784}" type="sibTrans" cxnId="{CAE0FCA0-600A-4A78-8EA0-A93A37411543}">
      <dgm:prSet/>
      <dgm:spPr/>
    </dgm:pt>
    <dgm:pt modelId="{E723848E-C0D1-4877-B033-FAC1798E8334}" type="pres">
      <dgm:prSet presAssocID="{0C3C131A-4E73-421B-A964-E8215EF96941}" presName="diagram" presStyleCnt="0">
        <dgm:presLayoutVars>
          <dgm:chPref val="1"/>
          <dgm:dir/>
          <dgm:animOne val="branch"/>
          <dgm:animLvl val="lvl"/>
          <dgm:resizeHandles val="exact"/>
        </dgm:presLayoutVars>
      </dgm:prSet>
      <dgm:spPr/>
    </dgm:pt>
    <dgm:pt modelId="{D4611581-5478-4905-8955-51E1414C7CE3}" type="pres">
      <dgm:prSet presAssocID="{F9808334-52AF-4F12-908E-96956377FDBC}" presName="root1" presStyleCnt="0"/>
      <dgm:spPr/>
    </dgm:pt>
    <dgm:pt modelId="{0999D879-F9FA-45DD-8985-5E6870669136}" type="pres">
      <dgm:prSet presAssocID="{F9808334-52AF-4F12-908E-96956377FDBC}" presName="LevelOneTextNode" presStyleLbl="node0" presStyleIdx="0" presStyleCnt="1">
        <dgm:presLayoutVars>
          <dgm:chPref val="3"/>
        </dgm:presLayoutVars>
      </dgm:prSet>
      <dgm:spPr/>
    </dgm:pt>
    <dgm:pt modelId="{6CC12101-380C-4DAC-83E7-8A6D68EC692F}" type="pres">
      <dgm:prSet presAssocID="{F9808334-52AF-4F12-908E-96956377FDBC}" presName="level2hierChild" presStyleCnt="0"/>
      <dgm:spPr/>
    </dgm:pt>
    <dgm:pt modelId="{90A0DCD3-E7CF-447E-8A2D-709B9AE2F6C1}" type="pres">
      <dgm:prSet presAssocID="{ED7D5556-BA52-445F-98D8-B59C3F41B5E2}" presName="conn2-1" presStyleLbl="parChTrans1D2" presStyleIdx="0" presStyleCnt="5"/>
      <dgm:spPr/>
    </dgm:pt>
    <dgm:pt modelId="{31693BBA-2BFA-4B11-9E5F-91564865E9AD}" type="pres">
      <dgm:prSet presAssocID="{ED7D5556-BA52-445F-98D8-B59C3F41B5E2}" presName="connTx" presStyleLbl="parChTrans1D2" presStyleIdx="0" presStyleCnt="5"/>
      <dgm:spPr/>
    </dgm:pt>
    <dgm:pt modelId="{D93B57BD-B61C-4002-8219-3CAC7D6D728F}" type="pres">
      <dgm:prSet presAssocID="{2EEBE21D-B058-4C98-9DB8-A23E85B1E25D}" presName="root2" presStyleCnt="0"/>
      <dgm:spPr/>
    </dgm:pt>
    <dgm:pt modelId="{6FFA4711-6756-454F-A651-489179164381}" type="pres">
      <dgm:prSet presAssocID="{2EEBE21D-B058-4C98-9DB8-A23E85B1E25D}" presName="LevelTwoTextNode" presStyleLbl="node2" presStyleIdx="0" presStyleCnt="5">
        <dgm:presLayoutVars>
          <dgm:chPref val="3"/>
        </dgm:presLayoutVars>
      </dgm:prSet>
      <dgm:spPr/>
    </dgm:pt>
    <dgm:pt modelId="{8E4CCFA1-67E4-43AF-9286-9169CB9DE7EB}" type="pres">
      <dgm:prSet presAssocID="{2EEBE21D-B058-4C98-9DB8-A23E85B1E25D}" presName="level3hierChild" presStyleCnt="0"/>
      <dgm:spPr/>
    </dgm:pt>
    <dgm:pt modelId="{E7219E86-C0F9-4D1C-8033-41FD686FCB02}" type="pres">
      <dgm:prSet presAssocID="{D51F9FC5-BF0E-4CE8-B783-2517973AA7B4}" presName="conn2-1" presStyleLbl="parChTrans1D2" presStyleIdx="1" presStyleCnt="5"/>
      <dgm:spPr/>
    </dgm:pt>
    <dgm:pt modelId="{55DA79BB-5230-4D8C-ABE1-8200321374C0}" type="pres">
      <dgm:prSet presAssocID="{D51F9FC5-BF0E-4CE8-B783-2517973AA7B4}" presName="connTx" presStyleLbl="parChTrans1D2" presStyleIdx="1" presStyleCnt="5"/>
      <dgm:spPr/>
    </dgm:pt>
    <dgm:pt modelId="{B5DBB094-CE52-4F58-B5BA-AF12B19FD555}" type="pres">
      <dgm:prSet presAssocID="{7AA5BB0E-EB14-4306-8B7A-672E26EABA18}" presName="root2" presStyleCnt="0"/>
      <dgm:spPr/>
    </dgm:pt>
    <dgm:pt modelId="{7202C793-28B4-4274-880D-56E89D5D931F}" type="pres">
      <dgm:prSet presAssocID="{7AA5BB0E-EB14-4306-8B7A-672E26EABA18}" presName="LevelTwoTextNode" presStyleLbl="node2" presStyleIdx="1" presStyleCnt="5">
        <dgm:presLayoutVars>
          <dgm:chPref val="3"/>
        </dgm:presLayoutVars>
      </dgm:prSet>
      <dgm:spPr/>
    </dgm:pt>
    <dgm:pt modelId="{3374314F-D898-434F-909C-75FE45794CCC}" type="pres">
      <dgm:prSet presAssocID="{7AA5BB0E-EB14-4306-8B7A-672E26EABA18}" presName="level3hierChild" presStyleCnt="0"/>
      <dgm:spPr/>
    </dgm:pt>
    <dgm:pt modelId="{935B2C26-D2ED-46CA-9EDB-7A6FB1D310C0}" type="pres">
      <dgm:prSet presAssocID="{8E791C1E-68F3-4AFF-9651-A49928655CBF}" presName="conn2-1" presStyleLbl="parChTrans1D2" presStyleIdx="2" presStyleCnt="5"/>
      <dgm:spPr/>
    </dgm:pt>
    <dgm:pt modelId="{3D33487E-1EC3-4223-97B5-F07AE667F947}" type="pres">
      <dgm:prSet presAssocID="{8E791C1E-68F3-4AFF-9651-A49928655CBF}" presName="connTx" presStyleLbl="parChTrans1D2" presStyleIdx="2" presStyleCnt="5"/>
      <dgm:spPr/>
    </dgm:pt>
    <dgm:pt modelId="{3B56C348-A664-4E57-93D0-72A00B634223}" type="pres">
      <dgm:prSet presAssocID="{3982EA74-3135-490F-AF75-69953E2756D1}" presName="root2" presStyleCnt="0"/>
      <dgm:spPr/>
    </dgm:pt>
    <dgm:pt modelId="{C1E18B1A-9850-4851-86B9-F20DEEC16588}" type="pres">
      <dgm:prSet presAssocID="{3982EA74-3135-490F-AF75-69953E2756D1}" presName="LevelTwoTextNode" presStyleLbl="node2" presStyleIdx="2" presStyleCnt="5">
        <dgm:presLayoutVars>
          <dgm:chPref val="3"/>
        </dgm:presLayoutVars>
      </dgm:prSet>
      <dgm:spPr/>
    </dgm:pt>
    <dgm:pt modelId="{333A1272-0DC0-446B-939F-90955AF409DB}" type="pres">
      <dgm:prSet presAssocID="{3982EA74-3135-490F-AF75-69953E2756D1}" presName="level3hierChild" presStyleCnt="0"/>
      <dgm:spPr/>
    </dgm:pt>
    <dgm:pt modelId="{EA9D82E8-6D7B-46EE-96C7-636E7675B728}" type="pres">
      <dgm:prSet presAssocID="{A5AFBC0C-A1CD-4751-8309-8D5432E8A0FD}" presName="conn2-1" presStyleLbl="parChTrans1D3" presStyleIdx="0" presStyleCnt="1"/>
      <dgm:spPr/>
    </dgm:pt>
    <dgm:pt modelId="{72D03EAA-9723-495B-92F0-C7C864B45804}" type="pres">
      <dgm:prSet presAssocID="{A5AFBC0C-A1CD-4751-8309-8D5432E8A0FD}" presName="connTx" presStyleLbl="parChTrans1D3" presStyleIdx="0" presStyleCnt="1"/>
      <dgm:spPr/>
    </dgm:pt>
    <dgm:pt modelId="{80781659-CB6B-4F62-8478-55B795E40BCD}" type="pres">
      <dgm:prSet presAssocID="{D033C8D8-A109-40FD-B199-70E2B0FB586F}" presName="root2" presStyleCnt="0"/>
      <dgm:spPr/>
    </dgm:pt>
    <dgm:pt modelId="{C9EF3166-28B7-47DC-9AE3-F44597DB4472}" type="pres">
      <dgm:prSet presAssocID="{D033C8D8-A109-40FD-B199-70E2B0FB586F}" presName="LevelTwoTextNode" presStyleLbl="node3" presStyleIdx="0" presStyleCnt="1">
        <dgm:presLayoutVars>
          <dgm:chPref val="3"/>
        </dgm:presLayoutVars>
      </dgm:prSet>
      <dgm:spPr/>
    </dgm:pt>
    <dgm:pt modelId="{B30BA54B-313F-43DB-BB68-C6AFE60DEAFD}" type="pres">
      <dgm:prSet presAssocID="{D033C8D8-A109-40FD-B199-70E2B0FB586F}" presName="level3hierChild" presStyleCnt="0"/>
      <dgm:spPr/>
    </dgm:pt>
    <dgm:pt modelId="{463FC7B2-8D58-47C6-AF83-91BF51F7B588}" type="pres">
      <dgm:prSet presAssocID="{38A9FC2E-D2BB-48F1-9C69-0649305BB921}" presName="conn2-1" presStyleLbl="parChTrans1D2" presStyleIdx="3" presStyleCnt="5"/>
      <dgm:spPr/>
    </dgm:pt>
    <dgm:pt modelId="{2AACECFD-4557-41CA-AD58-3583D20F72AE}" type="pres">
      <dgm:prSet presAssocID="{38A9FC2E-D2BB-48F1-9C69-0649305BB921}" presName="connTx" presStyleLbl="parChTrans1D2" presStyleIdx="3" presStyleCnt="5"/>
      <dgm:spPr/>
    </dgm:pt>
    <dgm:pt modelId="{3ED734E5-2B57-4894-ACCC-D393CE193670}" type="pres">
      <dgm:prSet presAssocID="{6FDDE2F3-667D-4B39-88A3-BB8361558CC5}" presName="root2" presStyleCnt="0"/>
      <dgm:spPr/>
    </dgm:pt>
    <dgm:pt modelId="{C3C3F449-5156-4D59-AA8A-69DA473F3266}" type="pres">
      <dgm:prSet presAssocID="{6FDDE2F3-667D-4B39-88A3-BB8361558CC5}" presName="LevelTwoTextNode" presStyleLbl="node2" presStyleIdx="3" presStyleCnt="5">
        <dgm:presLayoutVars>
          <dgm:chPref val="3"/>
        </dgm:presLayoutVars>
      </dgm:prSet>
      <dgm:spPr/>
    </dgm:pt>
    <dgm:pt modelId="{E298589F-C193-4A77-87C9-62D8DCB90CA7}" type="pres">
      <dgm:prSet presAssocID="{6FDDE2F3-667D-4B39-88A3-BB8361558CC5}" presName="level3hierChild" presStyleCnt="0"/>
      <dgm:spPr/>
    </dgm:pt>
    <dgm:pt modelId="{EF297BC1-2E47-4E1D-800B-0480076709A1}" type="pres">
      <dgm:prSet presAssocID="{18905ED2-D047-4032-8C61-6ADFD5AA5E0C}" presName="conn2-1" presStyleLbl="parChTrans1D2" presStyleIdx="4" presStyleCnt="5"/>
      <dgm:spPr/>
    </dgm:pt>
    <dgm:pt modelId="{D7834A18-EA23-40B5-ABD3-9350F5DAF3B7}" type="pres">
      <dgm:prSet presAssocID="{18905ED2-D047-4032-8C61-6ADFD5AA5E0C}" presName="connTx" presStyleLbl="parChTrans1D2" presStyleIdx="4" presStyleCnt="5"/>
      <dgm:spPr/>
    </dgm:pt>
    <dgm:pt modelId="{598F03DF-8BEC-4343-9A78-05329AB80DBA}" type="pres">
      <dgm:prSet presAssocID="{A0FC5D94-6DB9-45D8-99BF-5F75A3D12AF4}" presName="root2" presStyleCnt="0"/>
      <dgm:spPr/>
    </dgm:pt>
    <dgm:pt modelId="{9B850724-6F40-4970-A4C2-9CB5E5ECF7B3}" type="pres">
      <dgm:prSet presAssocID="{A0FC5D94-6DB9-45D8-99BF-5F75A3D12AF4}" presName="LevelTwoTextNode" presStyleLbl="node2" presStyleIdx="4" presStyleCnt="5">
        <dgm:presLayoutVars>
          <dgm:chPref val="3"/>
        </dgm:presLayoutVars>
      </dgm:prSet>
      <dgm:spPr/>
    </dgm:pt>
    <dgm:pt modelId="{0B15050E-C5EC-485D-AA43-5D1C401DDABB}" type="pres">
      <dgm:prSet presAssocID="{A0FC5D94-6DB9-45D8-99BF-5F75A3D12AF4}" presName="level3hierChild" presStyleCnt="0"/>
      <dgm:spPr/>
    </dgm:pt>
  </dgm:ptLst>
  <dgm:cxnLst>
    <dgm:cxn modelId="{BD435B07-4C90-4C85-B917-5340C3D86023}" srcId="{F9808334-52AF-4F12-908E-96956377FDBC}" destId="{6FDDE2F3-667D-4B39-88A3-BB8361558CC5}" srcOrd="3" destOrd="0" parTransId="{38A9FC2E-D2BB-48F1-9C69-0649305BB921}" sibTransId="{F9780FEE-E972-4159-B6E4-96C9A246259B}"/>
    <dgm:cxn modelId="{FF9BFE08-A72B-4D10-93A3-294F46313DCF}" srcId="{F9808334-52AF-4F12-908E-96956377FDBC}" destId="{2EEBE21D-B058-4C98-9DB8-A23E85B1E25D}" srcOrd="0" destOrd="0" parTransId="{ED7D5556-BA52-445F-98D8-B59C3F41B5E2}" sibTransId="{8030F510-A644-446D-B159-144F5E0A2F66}"/>
    <dgm:cxn modelId="{5ACAD81E-8D10-4F99-B402-DF93396C7A60}" type="presOf" srcId="{A0FC5D94-6DB9-45D8-99BF-5F75A3D12AF4}" destId="{9B850724-6F40-4970-A4C2-9CB5E5ECF7B3}" srcOrd="0" destOrd="0" presId="urn:microsoft.com/office/officeart/2005/8/layout/hierarchy2"/>
    <dgm:cxn modelId="{D1FBE120-8E50-4CEE-95D9-A688914C63DF}" type="presOf" srcId="{3982EA74-3135-490F-AF75-69953E2756D1}" destId="{C1E18B1A-9850-4851-86B9-F20DEEC16588}" srcOrd="0" destOrd="0" presId="urn:microsoft.com/office/officeart/2005/8/layout/hierarchy2"/>
    <dgm:cxn modelId="{75D4DF22-2289-4885-8734-FA860ED06553}" type="presOf" srcId="{38A9FC2E-D2BB-48F1-9C69-0649305BB921}" destId="{463FC7B2-8D58-47C6-AF83-91BF51F7B588}" srcOrd="0" destOrd="0" presId="urn:microsoft.com/office/officeart/2005/8/layout/hierarchy2"/>
    <dgm:cxn modelId="{1CF8AD2D-D469-4E13-9EEA-8C3DF668B5C4}" srcId="{0C3C131A-4E73-421B-A964-E8215EF96941}" destId="{F9808334-52AF-4F12-908E-96956377FDBC}" srcOrd="0" destOrd="0" parTransId="{2D66867F-35CE-4F7E-8B3C-5B3B94B65479}" sibTransId="{9F13028A-BFFA-44DA-9DD5-4859230CF85B}"/>
    <dgm:cxn modelId="{BCE4C934-0D24-4E69-BA27-5276CDE8B94F}" srcId="{F9808334-52AF-4F12-908E-96956377FDBC}" destId="{A0FC5D94-6DB9-45D8-99BF-5F75A3D12AF4}" srcOrd="4" destOrd="0" parTransId="{18905ED2-D047-4032-8C61-6ADFD5AA5E0C}" sibTransId="{3B5007EF-85A5-4099-AB28-FE48916667D9}"/>
    <dgm:cxn modelId="{B1094E36-E339-49F2-BEC9-4C14AF486FA5}" type="presOf" srcId="{0C3C131A-4E73-421B-A964-E8215EF96941}" destId="{E723848E-C0D1-4877-B033-FAC1798E8334}" srcOrd="0" destOrd="0" presId="urn:microsoft.com/office/officeart/2005/8/layout/hierarchy2"/>
    <dgm:cxn modelId="{33E67D5D-5C2E-4759-8A3C-1F073307C600}" type="presOf" srcId="{A5AFBC0C-A1CD-4751-8309-8D5432E8A0FD}" destId="{72D03EAA-9723-495B-92F0-C7C864B45804}" srcOrd="1" destOrd="0" presId="urn:microsoft.com/office/officeart/2005/8/layout/hierarchy2"/>
    <dgm:cxn modelId="{F9758D48-F5D3-43B3-959A-BD2508928A1A}" type="presOf" srcId="{8E791C1E-68F3-4AFF-9651-A49928655CBF}" destId="{935B2C26-D2ED-46CA-9EDB-7A6FB1D310C0}" srcOrd="0" destOrd="0" presId="urn:microsoft.com/office/officeart/2005/8/layout/hierarchy2"/>
    <dgm:cxn modelId="{F1C51349-1EFF-4F20-A764-5D7E556CE6DD}" type="presOf" srcId="{38A9FC2E-D2BB-48F1-9C69-0649305BB921}" destId="{2AACECFD-4557-41CA-AD58-3583D20F72AE}" srcOrd="1" destOrd="0" presId="urn:microsoft.com/office/officeart/2005/8/layout/hierarchy2"/>
    <dgm:cxn modelId="{4027144A-477D-4909-A87B-073181F9DB20}" type="presOf" srcId="{ED7D5556-BA52-445F-98D8-B59C3F41B5E2}" destId="{90A0DCD3-E7CF-447E-8A2D-709B9AE2F6C1}" srcOrd="0" destOrd="0" presId="urn:microsoft.com/office/officeart/2005/8/layout/hierarchy2"/>
    <dgm:cxn modelId="{0307E94C-0B11-4D36-A517-1BD5D0096CA9}" type="presOf" srcId="{8E791C1E-68F3-4AFF-9651-A49928655CBF}" destId="{3D33487E-1EC3-4223-97B5-F07AE667F947}" srcOrd="1" destOrd="0" presId="urn:microsoft.com/office/officeart/2005/8/layout/hierarchy2"/>
    <dgm:cxn modelId="{779F2479-6B6F-4B4D-BA2C-5CFB12C45555}" srcId="{F9808334-52AF-4F12-908E-96956377FDBC}" destId="{7AA5BB0E-EB14-4306-8B7A-672E26EABA18}" srcOrd="1" destOrd="0" parTransId="{D51F9FC5-BF0E-4CE8-B783-2517973AA7B4}" sibTransId="{0AD3B70A-0E51-47F8-9D83-3FD60A877818}"/>
    <dgm:cxn modelId="{9D658B7D-F67E-47FE-8CD0-EF51BD5EB90E}" srcId="{F9808334-52AF-4F12-908E-96956377FDBC}" destId="{3982EA74-3135-490F-AF75-69953E2756D1}" srcOrd="2" destOrd="0" parTransId="{8E791C1E-68F3-4AFF-9651-A49928655CBF}" sibTransId="{8C0CA1B9-07F3-4F2D-986D-B650926F00B3}"/>
    <dgm:cxn modelId="{CAE0FCA0-600A-4A78-8EA0-A93A37411543}" srcId="{3982EA74-3135-490F-AF75-69953E2756D1}" destId="{D033C8D8-A109-40FD-B199-70E2B0FB586F}" srcOrd="0" destOrd="0" parTransId="{A5AFBC0C-A1CD-4751-8309-8D5432E8A0FD}" sibTransId="{26DA1295-90F9-4362-9211-4DDA5AAE9784}"/>
    <dgm:cxn modelId="{26FECBA1-D82F-4A7E-B11C-595C5F3A736D}" type="presOf" srcId="{ED7D5556-BA52-445F-98D8-B59C3F41B5E2}" destId="{31693BBA-2BFA-4B11-9E5F-91564865E9AD}" srcOrd="1" destOrd="0" presId="urn:microsoft.com/office/officeart/2005/8/layout/hierarchy2"/>
    <dgm:cxn modelId="{E048D1C8-5A6D-45DF-97A5-0A46B3B20A42}" type="presOf" srcId="{6FDDE2F3-667D-4B39-88A3-BB8361558CC5}" destId="{C3C3F449-5156-4D59-AA8A-69DA473F3266}" srcOrd="0" destOrd="0" presId="urn:microsoft.com/office/officeart/2005/8/layout/hierarchy2"/>
    <dgm:cxn modelId="{DFC8EAD6-08A0-4AAC-B84E-01395B0C5996}" type="presOf" srcId="{18905ED2-D047-4032-8C61-6ADFD5AA5E0C}" destId="{D7834A18-EA23-40B5-ABD3-9350F5DAF3B7}" srcOrd="1" destOrd="0" presId="urn:microsoft.com/office/officeart/2005/8/layout/hierarchy2"/>
    <dgm:cxn modelId="{7F1A52D7-CE16-4B44-A78B-2CCA5E1BFD9C}" type="presOf" srcId="{F9808334-52AF-4F12-908E-96956377FDBC}" destId="{0999D879-F9FA-45DD-8985-5E6870669136}" srcOrd="0" destOrd="0" presId="urn:microsoft.com/office/officeart/2005/8/layout/hierarchy2"/>
    <dgm:cxn modelId="{3F87FCD9-7ED6-4421-8175-093FB6828A89}" type="presOf" srcId="{2EEBE21D-B058-4C98-9DB8-A23E85B1E25D}" destId="{6FFA4711-6756-454F-A651-489179164381}" srcOrd="0" destOrd="0" presId="urn:microsoft.com/office/officeart/2005/8/layout/hierarchy2"/>
    <dgm:cxn modelId="{B665E8ED-E043-4B55-9A11-EC355E45218F}" type="presOf" srcId="{18905ED2-D047-4032-8C61-6ADFD5AA5E0C}" destId="{EF297BC1-2E47-4E1D-800B-0480076709A1}" srcOrd="0" destOrd="0" presId="urn:microsoft.com/office/officeart/2005/8/layout/hierarchy2"/>
    <dgm:cxn modelId="{3824E6EF-9363-4A67-A0E0-E093A064BD0F}" type="presOf" srcId="{A5AFBC0C-A1CD-4751-8309-8D5432E8A0FD}" destId="{EA9D82E8-6D7B-46EE-96C7-636E7675B728}" srcOrd="0" destOrd="0" presId="urn:microsoft.com/office/officeart/2005/8/layout/hierarchy2"/>
    <dgm:cxn modelId="{8CD6ECEF-88EE-40F5-8D66-6C2B89D6B41F}" type="presOf" srcId="{D51F9FC5-BF0E-4CE8-B783-2517973AA7B4}" destId="{55DA79BB-5230-4D8C-ABE1-8200321374C0}" srcOrd="1" destOrd="0" presId="urn:microsoft.com/office/officeart/2005/8/layout/hierarchy2"/>
    <dgm:cxn modelId="{32BB7CF1-CC0F-4A45-AFAC-760ABAC83273}" type="presOf" srcId="{D51F9FC5-BF0E-4CE8-B783-2517973AA7B4}" destId="{E7219E86-C0F9-4D1C-8033-41FD686FCB02}" srcOrd="0" destOrd="0" presId="urn:microsoft.com/office/officeart/2005/8/layout/hierarchy2"/>
    <dgm:cxn modelId="{74E275F6-F5D8-4601-BE21-42C413E0E15F}" type="presOf" srcId="{7AA5BB0E-EB14-4306-8B7A-672E26EABA18}" destId="{7202C793-28B4-4274-880D-56E89D5D931F}" srcOrd="0" destOrd="0" presId="urn:microsoft.com/office/officeart/2005/8/layout/hierarchy2"/>
    <dgm:cxn modelId="{BD2C6BFA-53F9-4A79-BADD-7D0E10847D1F}" type="presOf" srcId="{D033C8D8-A109-40FD-B199-70E2B0FB586F}" destId="{C9EF3166-28B7-47DC-9AE3-F44597DB4472}" srcOrd="0" destOrd="0" presId="urn:microsoft.com/office/officeart/2005/8/layout/hierarchy2"/>
    <dgm:cxn modelId="{927C98E3-1F19-4D9A-A82A-61E88A9433FC}" type="presParOf" srcId="{E723848E-C0D1-4877-B033-FAC1798E8334}" destId="{D4611581-5478-4905-8955-51E1414C7CE3}" srcOrd="0" destOrd="0" presId="urn:microsoft.com/office/officeart/2005/8/layout/hierarchy2"/>
    <dgm:cxn modelId="{A9C286CF-1541-4B3A-A8E7-E7406387E9F4}" type="presParOf" srcId="{D4611581-5478-4905-8955-51E1414C7CE3}" destId="{0999D879-F9FA-45DD-8985-5E6870669136}" srcOrd="0" destOrd="0" presId="urn:microsoft.com/office/officeart/2005/8/layout/hierarchy2"/>
    <dgm:cxn modelId="{1D4FA3F5-152E-471B-B9A3-61324A533199}" type="presParOf" srcId="{D4611581-5478-4905-8955-51E1414C7CE3}" destId="{6CC12101-380C-4DAC-83E7-8A6D68EC692F}" srcOrd="1" destOrd="0" presId="urn:microsoft.com/office/officeart/2005/8/layout/hierarchy2"/>
    <dgm:cxn modelId="{DC483388-C99E-47CD-B151-B7CDE92DBBC1}" type="presParOf" srcId="{6CC12101-380C-4DAC-83E7-8A6D68EC692F}" destId="{90A0DCD3-E7CF-447E-8A2D-709B9AE2F6C1}" srcOrd="0" destOrd="0" presId="urn:microsoft.com/office/officeart/2005/8/layout/hierarchy2"/>
    <dgm:cxn modelId="{A26FEC77-E135-4925-809E-172B7C18E170}" type="presParOf" srcId="{90A0DCD3-E7CF-447E-8A2D-709B9AE2F6C1}" destId="{31693BBA-2BFA-4B11-9E5F-91564865E9AD}" srcOrd="0" destOrd="0" presId="urn:microsoft.com/office/officeart/2005/8/layout/hierarchy2"/>
    <dgm:cxn modelId="{64CFFF90-30B7-4340-9952-E2BA087B0640}" type="presParOf" srcId="{6CC12101-380C-4DAC-83E7-8A6D68EC692F}" destId="{D93B57BD-B61C-4002-8219-3CAC7D6D728F}" srcOrd="1" destOrd="0" presId="urn:microsoft.com/office/officeart/2005/8/layout/hierarchy2"/>
    <dgm:cxn modelId="{CF650E58-FC5F-4C3D-8DE5-2C1BA2C5AE29}" type="presParOf" srcId="{D93B57BD-B61C-4002-8219-3CAC7D6D728F}" destId="{6FFA4711-6756-454F-A651-489179164381}" srcOrd="0" destOrd="0" presId="urn:microsoft.com/office/officeart/2005/8/layout/hierarchy2"/>
    <dgm:cxn modelId="{79BCE852-53EA-4254-9D35-74E50F40CA9D}" type="presParOf" srcId="{D93B57BD-B61C-4002-8219-3CAC7D6D728F}" destId="{8E4CCFA1-67E4-43AF-9286-9169CB9DE7EB}" srcOrd="1" destOrd="0" presId="urn:microsoft.com/office/officeart/2005/8/layout/hierarchy2"/>
    <dgm:cxn modelId="{5ABA3EFF-BC3C-4813-AA31-190C43607110}" type="presParOf" srcId="{6CC12101-380C-4DAC-83E7-8A6D68EC692F}" destId="{E7219E86-C0F9-4D1C-8033-41FD686FCB02}" srcOrd="2" destOrd="0" presId="urn:microsoft.com/office/officeart/2005/8/layout/hierarchy2"/>
    <dgm:cxn modelId="{F30FCE06-C1E2-432A-824E-1BFB05509D22}" type="presParOf" srcId="{E7219E86-C0F9-4D1C-8033-41FD686FCB02}" destId="{55DA79BB-5230-4D8C-ABE1-8200321374C0}" srcOrd="0" destOrd="0" presId="urn:microsoft.com/office/officeart/2005/8/layout/hierarchy2"/>
    <dgm:cxn modelId="{4A810CF7-463F-43A7-A0F1-C78CFB5E4E47}" type="presParOf" srcId="{6CC12101-380C-4DAC-83E7-8A6D68EC692F}" destId="{B5DBB094-CE52-4F58-B5BA-AF12B19FD555}" srcOrd="3" destOrd="0" presId="urn:microsoft.com/office/officeart/2005/8/layout/hierarchy2"/>
    <dgm:cxn modelId="{51ABB719-8832-4D8B-BA61-2043C6135E2E}" type="presParOf" srcId="{B5DBB094-CE52-4F58-B5BA-AF12B19FD555}" destId="{7202C793-28B4-4274-880D-56E89D5D931F}" srcOrd="0" destOrd="0" presId="urn:microsoft.com/office/officeart/2005/8/layout/hierarchy2"/>
    <dgm:cxn modelId="{0BD5D510-3207-4A01-9263-F6DFEE4B5C11}" type="presParOf" srcId="{B5DBB094-CE52-4F58-B5BA-AF12B19FD555}" destId="{3374314F-D898-434F-909C-75FE45794CCC}" srcOrd="1" destOrd="0" presId="urn:microsoft.com/office/officeart/2005/8/layout/hierarchy2"/>
    <dgm:cxn modelId="{A285702F-2D39-4264-A16B-C4345B3F701B}" type="presParOf" srcId="{6CC12101-380C-4DAC-83E7-8A6D68EC692F}" destId="{935B2C26-D2ED-46CA-9EDB-7A6FB1D310C0}" srcOrd="4" destOrd="0" presId="urn:microsoft.com/office/officeart/2005/8/layout/hierarchy2"/>
    <dgm:cxn modelId="{21BCAE06-E234-4F54-AF3B-FE5ED82E0ADA}" type="presParOf" srcId="{935B2C26-D2ED-46CA-9EDB-7A6FB1D310C0}" destId="{3D33487E-1EC3-4223-97B5-F07AE667F947}" srcOrd="0" destOrd="0" presId="urn:microsoft.com/office/officeart/2005/8/layout/hierarchy2"/>
    <dgm:cxn modelId="{E37BC8DE-F9C5-4D3D-8B88-693D53161C67}" type="presParOf" srcId="{6CC12101-380C-4DAC-83E7-8A6D68EC692F}" destId="{3B56C348-A664-4E57-93D0-72A00B634223}" srcOrd="5" destOrd="0" presId="urn:microsoft.com/office/officeart/2005/8/layout/hierarchy2"/>
    <dgm:cxn modelId="{B5ADBFD6-C333-4211-B0C8-8B836F924160}" type="presParOf" srcId="{3B56C348-A664-4E57-93D0-72A00B634223}" destId="{C1E18B1A-9850-4851-86B9-F20DEEC16588}" srcOrd="0" destOrd="0" presId="urn:microsoft.com/office/officeart/2005/8/layout/hierarchy2"/>
    <dgm:cxn modelId="{2AF276B0-48DA-4A1F-856E-A1433B1A7587}" type="presParOf" srcId="{3B56C348-A664-4E57-93D0-72A00B634223}" destId="{333A1272-0DC0-446B-939F-90955AF409DB}" srcOrd="1" destOrd="0" presId="urn:microsoft.com/office/officeart/2005/8/layout/hierarchy2"/>
    <dgm:cxn modelId="{C49ABAE6-78A4-434D-9B33-E421D9D7E691}" type="presParOf" srcId="{333A1272-0DC0-446B-939F-90955AF409DB}" destId="{EA9D82E8-6D7B-46EE-96C7-636E7675B728}" srcOrd="0" destOrd="0" presId="urn:microsoft.com/office/officeart/2005/8/layout/hierarchy2"/>
    <dgm:cxn modelId="{6C5EBA0E-EA72-4AE6-A634-B3E53C7DA59F}" type="presParOf" srcId="{EA9D82E8-6D7B-46EE-96C7-636E7675B728}" destId="{72D03EAA-9723-495B-92F0-C7C864B45804}" srcOrd="0" destOrd="0" presId="urn:microsoft.com/office/officeart/2005/8/layout/hierarchy2"/>
    <dgm:cxn modelId="{33AE3E9C-978A-446C-9DE4-F41B061681F1}" type="presParOf" srcId="{333A1272-0DC0-446B-939F-90955AF409DB}" destId="{80781659-CB6B-4F62-8478-55B795E40BCD}" srcOrd="1" destOrd="0" presId="urn:microsoft.com/office/officeart/2005/8/layout/hierarchy2"/>
    <dgm:cxn modelId="{EF621CE2-1A2A-49E7-B16C-08C2CC58767A}" type="presParOf" srcId="{80781659-CB6B-4F62-8478-55B795E40BCD}" destId="{C9EF3166-28B7-47DC-9AE3-F44597DB4472}" srcOrd="0" destOrd="0" presId="urn:microsoft.com/office/officeart/2005/8/layout/hierarchy2"/>
    <dgm:cxn modelId="{3908567E-95B6-423B-A573-E282F4FBF45A}" type="presParOf" srcId="{80781659-CB6B-4F62-8478-55B795E40BCD}" destId="{B30BA54B-313F-43DB-BB68-C6AFE60DEAFD}" srcOrd="1" destOrd="0" presId="urn:microsoft.com/office/officeart/2005/8/layout/hierarchy2"/>
    <dgm:cxn modelId="{E3376570-719F-4A00-B904-4A2F9C252CB2}" type="presParOf" srcId="{6CC12101-380C-4DAC-83E7-8A6D68EC692F}" destId="{463FC7B2-8D58-47C6-AF83-91BF51F7B588}" srcOrd="6" destOrd="0" presId="urn:microsoft.com/office/officeart/2005/8/layout/hierarchy2"/>
    <dgm:cxn modelId="{B686FEC3-88F2-4817-8C6B-1F05D295B97F}" type="presParOf" srcId="{463FC7B2-8D58-47C6-AF83-91BF51F7B588}" destId="{2AACECFD-4557-41CA-AD58-3583D20F72AE}" srcOrd="0" destOrd="0" presId="urn:microsoft.com/office/officeart/2005/8/layout/hierarchy2"/>
    <dgm:cxn modelId="{E87FBDDF-92E4-473A-8345-1358B33426AB}" type="presParOf" srcId="{6CC12101-380C-4DAC-83E7-8A6D68EC692F}" destId="{3ED734E5-2B57-4894-ACCC-D393CE193670}" srcOrd="7" destOrd="0" presId="urn:microsoft.com/office/officeart/2005/8/layout/hierarchy2"/>
    <dgm:cxn modelId="{BE68A693-CD4D-41D5-B8F9-5ABFC90466E2}" type="presParOf" srcId="{3ED734E5-2B57-4894-ACCC-D393CE193670}" destId="{C3C3F449-5156-4D59-AA8A-69DA473F3266}" srcOrd="0" destOrd="0" presId="urn:microsoft.com/office/officeart/2005/8/layout/hierarchy2"/>
    <dgm:cxn modelId="{D4350397-0BBA-46E7-91D0-F606F963F360}" type="presParOf" srcId="{3ED734E5-2B57-4894-ACCC-D393CE193670}" destId="{E298589F-C193-4A77-87C9-62D8DCB90CA7}" srcOrd="1" destOrd="0" presId="urn:microsoft.com/office/officeart/2005/8/layout/hierarchy2"/>
    <dgm:cxn modelId="{E0437E95-B768-4110-AB87-990B652926B3}" type="presParOf" srcId="{6CC12101-380C-4DAC-83E7-8A6D68EC692F}" destId="{EF297BC1-2E47-4E1D-800B-0480076709A1}" srcOrd="8" destOrd="0" presId="urn:microsoft.com/office/officeart/2005/8/layout/hierarchy2"/>
    <dgm:cxn modelId="{7B46572A-6E8A-452F-B4FB-BFF8EC91E591}" type="presParOf" srcId="{EF297BC1-2E47-4E1D-800B-0480076709A1}" destId="{D7834A18-EA23-40B5-ABD3-9350F5DAF3B7}" srcOrd="0" destOrd="0" presId="urn:microsoft.com/office/officeart/2005/8/layout/hierarchy2"/>
    <dgm:cxn modelId="{2AD8058B-3124-46FA-9DA0-CBBE55242D14}" type="presParOf" srcId="{6CC12101-380C-4DAC-83E7-8A6D68EC692F}" destId="{598F03DF-8BEC-4343-9A78-05329AB80DBA}" srcOrd="9" destOrd="0" presId="urn:microsoft.com/office/officeart/2005/8/layout/hierarchy2"/>
    <dgm:cxn modelId="{085BA609-1A65-458C-88F6-37E5455CC613}" type="presParOf" srcId="{598F03DF-8BEC-4343-9A78-05329AB80DBA}" destId="{9B850724-6F40-4970-A4C2-9CB5E5ECF7B3}" srcOrd="0" destOrd="0" presId="urn:microsoft.com/office/officeart/2005/8/layout/hierarchy2"/>
    <dgm:cxn modelId="{0C96B8BB-A608-46DF-A97D-EA97C54D9030}" type="presParOf" srcId="{598F03DF-8BEC-4343-9A78-05329AB80DBA}" destId="{0B15050E-C5EC-485D-AA43-5D1C401DDAB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6C8778-BA01-4886-A3CA-4FDE1CE00AB4}" type="doc">
      <dgm:prSet loTypeId="urn:microsoft.com/office/officeart/2005/8/layout/process2" loCatId="process" qsTypeId="urn:microsoft.com/office/officeart/2005/8/quickstyle/simple1" qsCatId="simple" csTypeId="urn:microsoft.com/office/officeart/2005/8/colors/accent3_1" csCatId="accent3" phldr="1"/>
      <dgm:spPr/>
    </dgm:pt>
    <dgm:pt modelId="{1D538DC3-D6DE-4EE9-946E-66997931E8C8}">
      <dgm:prSet phldrT="[Text]" phldr="0"/>
      <dgm:spPr/>
      <dgm:t>
        <a:bodyPr/>
        <a:lstStyle/>
        <a:p>
          <a:r>
            <a:rPr lang="en-US" dirty="0">
              <a:latin typeface="Arial" panose="020B0604020202020204"/>
            </a:rPr>
            <a:t>Verbatim</a:t>
          </a:r>
          <a:endParaRPr lang="en-US" dirty="0"/>
        </a:p>
      </dgm:t>
    </dgm:pt>
    <dgm:pt modelId="{D87A485C-375D-456C-A4FB-284EFCD800B1}" type="parTrans" cxnId="{1F2553E5-4CB1-4001-A7CD-2EBE402E87FB}">
      <dgm:prSet/>
      <dgm:spPr/>
    </dgm:pt>
    <dgm:pt modelId="{7B3F382A-F96B-46AB-8AF1-34EDBAA503F2}" type="sibTrans" cxnId="{1F2553E5-4CB1-4001-A7CD-2EBE402E87FB}">
      <dgm:prSet/>
      <dgm:spPr/>
      <dgm:t>
        <a:bodyPr/>
        <a:lstStyle/>
        <a:p>
          <a:endParaRPr lang="en-US"/>
        </a:p>
      </dgm:t>
    </dgm:pt>
    <dgm:pt modelId="{EE0CE609-4C5F-4A5E-9CD8-E93F6D78207B}">
      <dgm:prSet phldrT="[Text]" phldr="0"/>
      <dgm:spPr/>
      <dgm:t>
        <a:bodyPr/>
        <a:lstStyle/>
        <a:p>
          <a:r>
            <a:rPr lang="en-US" dirty="0">
              <a:latin typeface="Arial" panose="020B0604020202020204"/>
            </a:rPr>
            <a:t>Summarize</a:t>
          </a:r>
          <a:endParaRPr lang="en-US" dirty="0"/>
        </a:p>
      </dgm:t>
    </dgm:pt>
    <dgm:pt modelId="{F6C9A304-B87F-44CE-AC36-E0CE8AF5D840}" type="parTrans" cxnId="{2E60DE07-F032-452B-AE78-3CEF148F9F94}">
      <dgm:prSet/>
      <dgm:spPr/>
    </dgm:pt>
    <dgm:pt modelId="{1693D7C7-3EBD-4257-8290-FB38928C6DBA}" type="sibTrans" cxnId="{2E60DE07-F032-452B-AE78-3CEF148F9F94}">
      <dgm:prSet/>
      <dgm:spPr/>
      <dgm:t>
        <a:bodyPr/>
        <a:lstStyle/>
        <a:p>
          <a:endParaRPr lang="en-US"/>
        </a:p>
      </dgm:t>
    </dgm:pt>
    <dgm:pt modelId="{51497BD6-B85C-4584-A624-52D058C2B07F}">
      <dgm:prSet phldrT="[Text]" phldr="0"/>
      <dgm:spPr/>
      <dgm:t>
        <a:bodyPr/>
        <a:lstStyle/>
        <a:p>
          <a:r>
            <a:rPr lang="en-US" dirty="0">
              <a:latin typeface="Arial" panose="020B0604020202020204"/>
            </a:rPr>
            <a:t>Analyze</a:t>
          </a:r>
          <a:endParaRPr lang="en-US" dirty="0"/>
        </a:p>
      </dgm:t>
    </dgm:pt>
    <dgm:pt modelId="{58651B54-1EF6-4F48-97DB-257056EE3EF2}" type="parTrans" cxnId="{84FAFEEF-CDFC-4515-8A20-7A9065379690}">
      <dgm:prSet/>
      <dgm:spPr/>
    </dgm:pt>
    <dgm:pt modelId="{D61D077B-87E5-4302-B689-01CF9A4DA109}" type="sibTrans" cxnId="{84FAFEEF-CDFC-4515-8A20-7A9065379690}">
      <dgm:prSet/>
      <dgm:spPr/>
    </dgm:pt>
    <dgm:pt modelId="{2C7193A8-6C55-459F-8326-7003F4277A9F}" type="pres">
      <dgm:prSet presAssocID="{CC6C8778-BA01-4886-A3CA-4FDE1CE00AB4}" presName="linearFlow" presStyleCnt="0">
        <dgm:presLayoutVars>
          <dgm:resizeHandles val="exact"/>
        </dgm:presLayoutVars>
      </dgm:prSet>
      <dgm:spPr/>
    </dgm:pt>
    <dgm:pt modelId="{A7C3EB39-C5BF-4B09-90D0-6828A531C9A6}" type="pres">
      <dgm:prSet presAssocID="{1D538DC3-D6DE-4EE9-946E-66997931E8C8}" presName="node" presStyleLbl="node1" presStyleIdx="0" presStyleCnt="3">
        <dgm:presLayoutVars>
          <dgm:bulletEnabled val="1"/>
        </dgm:presLayoutVars>
      </dgm:prSet>
      <dgm:spPr/>
    </dgm:pt>
    <dgm:pt modelId="{9AAEBDD9-B659-4773-9EBB-ED349242C994}" type="pres">
      <dgm:prSet presAssocID="{7B3F382A-F96B-46AB-8AF1-34EDBAA503F2}" presName="sibTrans" presStyleLbl="sibTrans2D1" presStyleIdx="0" presStyleCnt="2"/>
      <dgm:spPr/>
    </dgm:pt>
    <dgm:pt modelId="{46615B1C-6659-41E5-B8FF-621994F92D0F}" type="pres">
      <dgm:prSet presAssocID="{7B3F382A-F96B-46AB-8AF1-34EDBAA503F2}" presName="connectorText" presStyleLbl="sibTrans2D1" presStyleIdx="0" presStyleCnt="2"/>
      <dgm:spPr/>
    </dgm:pt>
    <dgm:pt modelId="{32009F42-FC41-4D27-8539-C32E0F4C0F46}" type="pres">
      <dgm:prSet presAssocID="{EE0CE609-4C5F-4A5E-9CD8-E93F6D78207B}" presName="node" presStyleLbl="node1" presStyleIdx="1" presStyleCnt="3">
        <dgm:presLayoutVars>
          <dgm:bulletEnabled val="1"/>
        </dgm:presLayoutVars>
      </dgm:prSet>
      <dgm:spPr/>
    </dgm:pt>
    <dgm:pt modelId="{160BAB90-6485-4905-9B4D-1602D1C809E1}" type="pres">
      <dgm:prSet presAssocID="{1693D7C7-3EBD-4257-8290-FB38928C6DBA}" presName="sibTrans" presStyleLbl="sibTrans2D1" presStyleIdx="1" presStyleCnt="2"/>
      <dgm:spPr/>
    </dgm:pt>
    <dgm:pt modelId="{9FD99D3C-DB5B-4C55-B8A3-020B6A5410C5}" type="pres">
      <dgm:prSet presAssocID="{1693D7C7-3EBD-4257-8290-FB38928C6DBA}" presName="connectorText" presStyleLbl="sibTrans2D1" presStyleIdx="1" presStyleCnt="2"/>
      <dgm:spPr/>
    </dgm:pt>
    <dgm:pt modelId="{A5F9062A-9809-4E57-8BED-1749C023B520}" type="pres">
      <dgm:prSet presAssocID="{51497BD6-B85C-4584-A624-52D058C2B07F}" presName="node" presStyleLbl="node1" presStyleIdx="2" presStyleCnt="3">
        <dgm:presLayoutVars>
          <dgm:bulletEnabled val="1"/>
        </dgm:presLayoutVars>
      </dgm:prSet>
      <dgm:spPr/>
    </dgm:pt>
  </dgm:ptLst>
  <dgm:cxnLst>
    <dgm:cxn modelId="{2E60DE07-F032-452B-AE78-3CEF148F9F94}" srcId="{CC6C8778-BA01-4886-A3CA-4FDE1CE00AB4}" destId="{EE0CE609-4C5F-4A5E-9CD8-E93F6D78207B}" srcOrd="1" destOrd="0" parTransId="{F6C9A304-B87F-44CE-AC36-E0CE8AF5D840}" sibTransId="{1693D7C7-3EBD-4257-8290-FB38928C6DBA}"/>
    <dgm:cxn modelId="{3A77F23B-FDA6-4C99-84A4-B9C239AD26DB}" type="presOf" srcId="{7B3F382A-F96B-46AB-8AF1-34EDBAA503F2}" destId="{46615B1C-6659-41E5-B8FF-621994F92D0F}" srcOrd="1" destOrd="0" presId="urn:microsoft.com/office/officeart/2005/8/layout/process2"/>
    <dgm:cxn modelId="{60D86A40-6FCE-46E2-87FC-5BE50D022BA7}" type="presOf" srcId="{1D538DC3-D6DE-4EE9-946E-66997931E8C8}" destId="{A7C3EB39-C5BF-4B09-90D0-6828A531C9A6}" srcOrd="0" destOrd="0" presId="urn:microsoft.com/office/officeart/2005/8/layout/process2"/>
    <dgm:cxn modelId="{AAB1786D-E159-4B1D-8227-AB91ECF4D4BF}" type="presOf" srcId="{51497BD6-B85C-4584-A624-52D058C2B07F}" destId="{A5F9062A-9809-4E57-8BED-1749C023B520}" srcOrd="0" destOrd="0" presId="urn:microsoft.com/office/officeart/2005/8/layout/process2"/>
    <dgm:cxn modelId="{C07DB684-88DC-47E2-8345-310E286C4450}" type="presOf" srcId="{1693D7C7-3EBD-4257-8290-FB38928C6DBA}" destId="{160BAB90-6485-4905-9B4D-1602D1C809E1}" srcOrd="0" destOrd="0" presId="urn:microsoft.com/office/officeart/2005/8/layout/process2"/>
    <dgm:cxn modelId="{3CF85793-09F0-4DCA-927D-4F4C2C108254}" type="presOf" srcId="{CC6C8778-BA01-4886-A3CA-4FDE1CE00AB4}" destId="{2C7193A8-6C55-459F-8326-7003F4277A9F}" srcOrd="0" destOrd="0" presId="urn:microsoft.com/office/officeart/2005/8/layout/process2"/>
    <dgm:cxn modelId="{16C18F94-0853-4437-9AE4-2F8FD51E4277}" type="presOf" srcId="{1693D7C7-3EBD-4257-8290-FB38928C6DBA}" destId="{9FD99D3C-DB5B-4C55-B8A3-020B6A5410C5}" srcOrd="1" destOrd="0" presId="urn:microsoft.com/office/officeart/2005/8/layout/process2"/>
    <dgm:cxn modelId="{A512ECC2-DC3A-488B-A968-F5A559E74B6B}" type="presOf" srcId="{7B3F382A-F96B-46AB-8AF1-34EDBAA503F2}" destId="{9AAEBDD9-B659-4773-9EBB-ED349242C994}" srcOrd="0" destOrd="0" presId="urn:microsoft.com/office/officeart/2005/8/layout/process2"/>
    <dgm:cxn modelId="{438C4AC5-A7D8-403C-B000-571836678EF9}" type="presOf" srcId="{EE0CE609-4C5F-4A5E-9CD8-E93F6D78207B}" destId="{32009F42-FC41-4D27-8539-C32E0F4C0F46}" srcOrd="0" destOrd="0" presId="urn:microsoft.com/office/officeart/2005/8/layout/process2"/>
    <dgm:cxn modelId="{1F2553E5-4CB1-4001-A7CD-2EBE402E87FB}" srcId="{CC6C8778-BA01-4886-A3CA-4FDE1CE00AB4}" destId="{1D538DC3-D6DE-4EE9-946E-66997931E8C8}" srcOrd="0" destOrd="0" parTransId="{D87A485C-375D-456C-A4FB-284EFCD800B1}" sibTransId="{7B3F382A-F96B-46AB-8AF1-34EDBAA503F2}"/>
    <dgm:cxn modelId="{84FAFEEF-CDFC-4515-8A20-7A9065379690}" srcId="{CC6C8778-BA01-4886-A3CA-4FDE1CE00AB4}" destId="{51497BD6-B85C-4584-A624-52D058C2B07F}" srcOrd="2" destOrd="0" parTransId="{58651B54-1EF6-4F48-97DB-257056EE3EF2}" sibTransId="{D61D077B-87E5-4302-B689-01CF9A4DA109}"/>
    <dgm:cxn modelId="{FFDB6B0F-025A-490C-8CC9-B97A8F278622}" type="presParOf" srcId="{2C7193A8-6C55-459F-8326-7003F4277A9F}" destId="{A7C3EB39-C5BF-4B09-90D0-6828A531C9A6}" srcOrd="0" destOrd="0" presId="urn:microsoft.com/office/officeart/2005/8/layout/process2"/>
    <dgm:cxn modelId="{BA4F5FB5-1A92-4CBA-BEEA-BF0EF51E95C9}" type="presParOf" srcId="{2C7193A8-6C55-459F-8326-7003F4277A9F}" destId="{9AAEBDD9-B659-4773-9EBB-ED349242C994}" srcOrd="1" destOrd="0" presId="urn:microsoft.com/office/officeart/2005/8/layout/process2"/>
    <dgm:cxn modelId="{43B71BF0-6B9F-44A1-9959-911AFD4C7CF9}" type="presParOf" srcId="{9AAEBDD9-B659-4773-9EBB-ED349242C994}" destId="{46615B1C-6659-41E5-B8FF-621994F92D0F}" srcOrd="0" destOrd="0" presId="urn:microsoft.com/office/officeart/2005/8/layout/process2"/>
    <dgm:cxn modelId="{1EC5D9BB-CBC5-4093-9E0F-C3D1BE7E5E94}" type="presParOf" srcId="{2C7193A8-6C55-459F-8326-7003F4277A9F}" destId="{32009F42-FC41-4D27-8539-C32E0F4C0F46}" srcOrd="2" destOrd="0" presId="urn:microsoft.com/office/officeart/2005/8/layout/process2"/>
    <dgm:cxn modelId="{08B46E18-4AEF-409C-B262-CF8A69AA2B6D}" type="presParOf" srcId="{2C7193A8-6C55-459F-8326-7003F4277A9F}" destId="{160BAB90-6485-4905-9B4D-1602D1C809E1}" srcOrd="3" destOrd="0" presId="urn:microsoft.com/office/officeart/2005/8/layout/process2"/>
    <dgm:cxn modelId="{521275CA-444C-455B-9790-948D994C56FC}" type="presParOf" srcId="{160BAB90-6485-4905-9B4D-1602D1C809E1}" destId="{9FD99D3C-DB5B-4C55-B8A3-020B6A5410C5}" srcOrd="0" destOrd="0" presId="urn:microsoft.com/office/officeart/2005/8/layout/process2"/>
    <dgm:cxn modelId="{F02094D7-3F81-4E20-9F70-2EBE5AF4E291}" type="presParOf" srcId="{2C7193A8-6C55-459F-8326-7003F4277A9F}" destId="{A5F9062A-9809-4E57-8BED-1749C023B52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D3B58-975B-4BF9-A073-884FFD4F455B}">
      <dsp:nvSpPr>
        <dsp:cNvPr id="0" name=""/>
        <dsp:cNvSpPr/>
      </dsp:nvSpPr>
      <dsp:spPr>
        <a:xfrm>
          <a:off x="688977" y="2117"/>
          <a:ext cx="1999964" cy="11999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panose="020B0604020202020204"/>
            </a:rPr>
            <a:t>Complaint received by Office of the Ombudsman</a:t>
          </a:r>
          <a:endParaRPr lang="en-US" sz="1400" kern="1200"/>
        </a:p>
      </dsp:txBody>
      <dsp:txXfrm>
        <a:off x="724123" y="37263"/>
        <a:ext cx="1929672" cy="1129686"/>
      </dsp:txXfrm>
    </dsp:sp>
    <dsp:sp modelId="{4E7487EE-4806-4130-B354-92F51BDF059C}">
      <dsp:nvSpPr>
        <dsp:cNvPr id="0" name=""/>
        <dsp:cNvSpPr/>
      </dsp:nvSpPr>
      <dsp:spPr>
        <a:xfrm>
          <a:off x="2864938" y="354111"/>
          <a:ext cx="423992" cy="495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864938" y="453309"/>
        <a:ext cx="296794" cy="297595"/>
      </dsp:txXfrm>
    </dsp:sp>
    <dsp:sp modelId="{EA16E979-F52D-40AC-BA5E-31AACE8CCDF2}">
      <dsp:nvSpPr>
        <dsp:cNvPr id="0" name=""/>
        <dsp:cNvSpPr/>
      </dsp:nvSpPr>
      <dsp:spPr>
        <a:xfrm>
          <a:off x="3488926" y="2117"/>
          <a:ext cx="1999964" cy="11999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panose="020B0604020202020204"/>
            </a:rPr>
            <a:t>Office staff member reviews</a:t>
          </a:r>
          <a:endParaRPr lang="en-US" sz="1400" kern="1200"/>
        </a:p>
      </dsp:txBody>
      <dsp:txXfrm>
        <a:off x="3524072" y="37263"/>
        <a:ext cx="1929672" cy="1129686"/>
      </dsp:txXfrm>
    </dsp:sp>
    <dsp:sp modelId="{4AAAE9DE-2620-455A-A08D-0108C9364DA7}">
      <dsp:nvSpPr>
        <dsp:cNvPr id="0" name=""/>
        <dsp:cNvSpPr/>
      </dsp:nvSpPr>
      <dsp:spPr>
        <a:xfrm rot="5400000">
          <a:off x="4276912" y="1342093"/>
          <a:ext cx="423992" cy="495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340111" y="1378092"/>
        <a:ext cx="297595" cy="296794"/>
      </dsp:txXfrm>
    </dsp:sp>
    <dsp:sp modelId="{4F33FF68-E530-4535-85AA-BD32FFD1A69C}">
      <dsp:nvSpPr>
        <dsp:cNvPr id="0" name=""/>
        <dsp:cNvSpPr/>
      </dsp:nvSpPr>
      <dsp:spPr>
        <a:xfrm>
          <a:off x="3488926" y="2002081"/>
          <a:ext cx="1999964" cy="11999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panose="020B0604020202020204"/>
            </a:rPr>
            <a:t>Inquiry sent to DIO detailing concern</a:t>
          </a:r>
          <a:endParaRPr lang="en-US" sz="1400" kern="1200"/>
        </a:p>
      </dsp:txBody>
      <dsp:txXfrm>
        <a:off x="3524072" y="2037227"/>
        <a:ext cx="1929672" cy="1129686"/>
      </dsp:txXfrm>
    </dsp:sp>
    <dsp:sp modelId="{785C7C8B-9EDF-4771-901F-38EA3188E48A}">
      <dsp:nvSpPr>
        <dsp:cNvPr id="0" name=""/>
        <dsp:cNvSpPr/>
      </dsp:nvSpPr>
      <dsp:spPr>
        <a:xfrm rot="10800000">
          <a:off x="2888937" y="2354075"/>
          <a:ext cx="423992" cy="495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016135" y="2453273"/>
        <a:ext cx="296794" cy="297595"/>
      </dsp:txXfrm>
    </dsp:sp>
    <dsp:sp modelId="{8D640ECE-2AF4-4076-A0B4-6373751EFCAC}">
      <dsp:nvSpPr>
        <dsp:cNvPr id="0" name=""/>
        <dsp:cNvSpPr/>
      </dsp:nvSpPr>
      <dsp:spPr>
        <a:xfrm>
          <a:off x="688977" y="2002081"/>
          <a:ext cx="1999964" cy="11999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panose="020B0604020202020204"/>
            </a:rPr>
            <a:t>SI submits report to the O of O detailing process of investigation, findings and action plan.</a:t>
          </a:r>
          <a:endParaRPr lang="en-US" sz="1400" kern="1200"/>
        </a:p>
      </dsp:txBody>
      <dsp:txXfrm>
        <a:off x="724123" y="2037227"/>
        <a:ext cx="1929672" cy="1129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B9179-2687-4419-9E76-4CCDC6412D7E}">
      <dsp:nvSpPr>
        <dsp:cNvPr id="0" name=""/>
        <dsp:cNvSpPr/>
      </dsp:nvSpPr>
      <dsp:spPr>
        <a:xfrm>
          <a:off x="3678735" y="1901377"/>
          <a:ext cx="2610715" cy="621231"/>
        </a:xfrm>
        <a:custGeom>
          <a:avLst/>
          <a:gdLst/>
          <a:ahLst/>
          <a:cxnLst/>
          <a:rect l="0" t="0" r="0" b="0"/>
          <a:pathLst>
            <a:path>
              <a:moveTo>
                <a:pt x="0" y="0"/>
              </a:moveTo>
              <a:lnTo>
                <a:pt x="0" y="423351"/>
              </a:lnTo>
              <a:lnTo>
                <a:pt x="2610715" y="423351"/>
              </a:lnTo>
              <a:lnTo>
                <a:pt x="2610715" y="621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A87594-31F3-4BC1-84FD-A5BE37D66F04}">
      <dsp:nvSpPr>
        <dsp:cNvPr id="0" name=""/>
        <dsp:cNvSpPr/>
      </dsp:nvSpPr>
      <dsp:spPr>
        <a:xfrm>
          <a:off x="3633015" y="1901377"/>
          <a:ext cx="91440" cy="621231"/>
        </a:xfrm>
        <a:custGeom>
          <a:avLst/>
          <a:gdLst/>
          <a:ahLst/>
          <a:cxnLst/>
          <a:rect l="0" t="0" r="0" b="0"/>
          <a:pathLst>
            <a:path>
              <a:moveTo>
                <a:pt x="45720" y="0"/>
              </a:moveTo>
              <a:lnTo>
                <a:pt x="45720" y="621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B7E63B-6D81-4898-BF29-4B0694D86208}">
      <dsp:nvSpPr>
        <dsp:cNvPr id="0" name=""/>
        <dsp:cNvSpPr/>
      </dsp:nvSpPr>
      <dsp:spPr>
        <a:xfrm>
          <a:off x="1068020" y="1901377"/>
          <a:ext cx="2610715" cy="621231"/>
        </a:xfrm>
        <a:custGeom>
          <a:avLst/>
          <a:gdLst/>
          <a:ahLst/>
          <a:cxnLst/>
          <a:rect l="0" t="0" r="0" b="0"/>
          <a:pathLst>
            <a:path>
              <a:moveTo>
                <a:pt x="2610715" y="0"/>
              </a:moveTo>
              <a:lnTo>
                <a:pt x="2610715" y="423351"/>
              </a:lnTo>
              <a:lnTo>
                <a:pt x="0" y="423351"/>
              </a:lnTo>
              <a:lnTo>
                <a:pt x="0" y="621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4FDC7C-74A4-4362-9FCD-28843DF8FD32}">
      <dsp:nvSpPr>
        <dsp:cNvPr id="0" name=""/>
        <dsp:cNvSpPr/>
      </dsp:nvSpPr>
      <dsp:spPr>
        <a:xfrm>
          <a:off x="2610715" y="544992"/>
          <a:ext cx="2136040" cy="1356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741365-9D06-4943-82A0-316CA68B3117}">
      <dsp:nvSpPr>
        <dsp:cNvPr id="0" name=""/>
        <dsp:cNvSpPr/>
      </dsp:nvSpPr>
      <dsp:spPr>
        <a:xfrm>
          <a:off x="2848053" y="770463"/>
          <a:ext cx="2136040" cy="1356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rial" panose="020B0604020202020204"/>
            </a:rPr>
            <a:t>Complaint is Received and Reviewed</a:t>
          </a:r>
          <a:endParaRPr lang="en-US" sz="2400" kern="1200"/>
        </a:p>
      </dsp:txBody>
      <dsp:txXfrm>
        <a:off x="2887780" y="810190"/>
        <a:ext cx="2056586" cy="1276931"/>
      </dsp:txXfrm>
    </dsp:sp>
    <dsp:sp modelId="{79293FE8-53CC-43E7-AF30-B60C00DA11A6}">
      <dsp:nvSpPr>
        <dsp:cNvPr id="0" name=""/>
        <dsp:cNvSpPr/>
      </dsp:nvSpPr>
      <dsp:spPr>
        <a:xfrm>
          <a:off x="0" y="2522609"/>
          <a:ext cx="2136040" cy="1356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31F96-9757-4397-B472-33886CE0D951}">
      <dsp:nvSpPr>
        <dsp:cNvPr id="0" name=""/>
        <dsp:cNvSpPr/>
      </dsp:nvSpPr>
      <dsp:spPr>
        <a:xfrm>
          <a:off x="237337" y="2748080"/>
          <a:ext cx="2136040" cy="1356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rial" panose="020B0604020202020204"/>
            </a:rPr>
            <a:t>Not Substantiated</a:t>
          </a:r>
          <a:endParaRPr lang="en-US" sz="2400" kern="1200"/>
        </a:p>
      </dsp:txBody>
      <dsp:txXfrm>
        <a:off x="277064" y="2787807"/>
        <a:ext cx="2056586" cy="1276931"/>
      </dsp:txXfrm>
    </dsp:sp>
    <dsp:sp modelId="{3788CDC6-0441-4473-8F19-6B4C92259EEA}">
      <dsp:nvSpPr>
        <dsp:cNvPr id="0" name=""/>
        <dsp:cNvSpPr/>
      </dsp:nvSpPr>
      <dsp:spPr>
        <a:xfrm>
          <a:off x="2610715" y="2522609"/>
          <a:ext cx="2136040" cy="1356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48936-4535-4A43-A72B-17E1E96D7033}">
      <dsp:nvSpPr>
        <dsp:cNvPr id="0" name=""/>
        <dsp:cNvSpPr/>
      </dsp:nvSpPr>
      <dsp:spPr>
        <a:xfrm>
          <a:off x="2848053" y="2748080"/>
          <a:ext cx="2136040" cy="1356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rial" panose="020B0604020202020204"/>
            </a:rPr>
            <a:t>Referred to the RC</a:t>
          </a:r>
          <a:endParaRPr lang="en-US" sz="2400" kern="1200"/>
        </a:p>
      </dsp:txBody>
      <dsp:txXfrm>
        <a:off x="2887780" y="2787807"/>
        <a:ext cx="2056586" cy="1276931"/>
      </dsp:txXfrm>
    </dsp:sp>
    <dsp:sp modelId="{26D71D20-A204-4716-BCA0-9EC4F1D0F523}">
      <dsp:nvSpPr>
        <dsp:cNvPr id="0" name=""/>
        <dsp:cNvSpPr/>
      </dsp:nvSpPr>
      <dsp:spPr>
        <a:xfrm>
          <a:off x="5221431" y="2522609"/>
          <a:ext cx="2136040" cy="1356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372708-AA45-42C4-8F06-916843D7A8F4}">
      <dsp:nvSpPr>
        <dsp:cNvPr id="0" name=""/>
        <dsp:cNvSpPr/>
      </dsp:nvSpPr>
      <dsp:spPr>
        <a:xfrm>
          <a:off x="5458768" y="2748080"/>
          <a:ext cx="2136040" cy="1356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rial" panose="020B0604020202020204"/>
            </a:rPr>
            <a:t>Determined to be Egregious</a:t>
          </a:r>
          <a:endParaRPr lang="en-US" sz="2400" kern="1200"/>
        </a:p>
      </dsp:txBody>
      <dsp:txXfrm>
        <a:off x="5498495" y="2787807"/>
        <a:ext cx="2056586" cy="1276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65AE1-F688-482A-9319-33B10C6683D7}">
      <dsp:nvSpPr>
        <dsp:cNvPr id="0" name=""/>
        <dsp:cNvSpPr/>
      </dsp:nvSpPr>
      <dsp:spPr>
        <a:xfrm>
          <a:off x="1393" y="2173648"/>
          <a:ext cx="1945697" cy="9728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Arial" panose="020B0604020202020204"/>
            </a:rPr>
            <a:t>Complaint Reviewed</a:t>
          </a:r>
          <a:endParaRPr lang="en-US" sz="2200" kern="1200"/>
        </a:p>
      </dsp:txBody>
      <dsp:txXfrm>
        <a:off x="29887" y="2202142"/>
        <a:ext cx="1888709" cy="915860"/>
      </dsp:txXfrm>
    </dsp:sp>
    <dsp:sp modelId="{C0248223-2127-4294-AE10-8034EA794699}">
      <dsp:nvSpPr>
        <dsp:cNvPr id="0" name=""/>
        <dsp:cNvSpPr/>
      </dsp:nvSpPr>
      <dsp:spPr>
        <a:xfrm rot="18289469">
          <a:off x="1654801" y="2084226"/>
          <a:ext cx="1362856" cy="32915"/>
        </a:xfrm>
        <a:custGeom>
          <a:avLst/>
          <a:gdLst/>
          <a:ahLst/>
          <a:cxnLst/>
          <a:rect l="0" t="0" r="0" b="0"/>
          <a:pathLst>
            <a:path>
              <a:moveTo>
                <a:pt x="0" y="16457"/>
              </a:moveTo>
              <a:lnTo>
                <a:pt x="1362856"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2158" y="2066613"/>
        <a:ext cx="68142" cy="68142"/>
      </dsp:txXfrm>
    </dsp:sp>
    <dsp:sp modelId="{910E364F-B8E5-4551-A666-8DC2CDC39045}">
      <dsp:nvSpPr>
        <dsp:cNvPr id="0" name=""/>
        <dsp:cNvSpPr/>
      </dsp:nvSpPr>
      <dsp:spPr>
        <a:xfrm>
          <a:off x="2725369" y="1054872"/>
          <a:ext cx="1945697" cy="9728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Arial" panose="020B0604020202020204"/>
            </a:rPr>
            <a:t>Additional Information Requested</a:t>
          </a:r>
          <a:endParaRPr lang="en-US" sz="2200" kern="1200"/>
        </a:p>
      </dsp:txBody>
      <dsp:txXfrm>
        <a:off x="2753863" y="1083366"/>
        <a:ext cx="1888709" cy="915860"/>
      </dsp:txXfrm>
    </dsp:sp>
    <dsp:sp modelId="{312E675A-2F5E-42E9-8CE3-CD6D8BCA7CB7}">
      <dsp:nvSpPr>
        <dsp:cNvPr id="0" name=""/>
        <dsp:cNvSpPr/>
      </dsp:nvSpPr>
      <dsp:spPr>
        <a:xfrm>
          <a:off x="1947090" y="2643614"/>
          <a:ext cx="778279" cy="32915"/>
        </a:xfrm>
        <a:custGeom>
          <a:avLst/>
          <a:gdLst/>
          <a:ahLst/>
          <a:cxnLst/>
          <a:rect l="0" t="0" r="0" b="0"/>
          <a:pathLst>
            <a:path>
              <a:moveTo>
                <a:pt x="0" y="16457"/>
              </a:moveTo>
              <a:lnTo>
                <a:pt x="778279"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16773" y="2640615"/>
        <a:ext cx="38913" cy="38913"/>
      </dsp:txXfrm>
    </dsp:sp>
    <dsp:sp modelId="{96DDB419-FC1F-412C-90A7-2B425449F4F0}">
      <dsp:nvSpPr>
        <dsp:cNvPr id="0" name=""/>
        <dsp:cNvSpPr/>
      </dsp:nvSpPr>
      <dsp:spPr>
        <a:xfrm>
          <a:off x="2725369" y="2173648"/>
          <a:ext cx="1945697" cy="9728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Arial" panose="020B0604020202020204"/>
            </a:rPr>
            <a:t>Request a Site Visit</a:t>
          </a:r>
          <a:endParaRPr lang="en-US" sz="2200" kern="1200"/>
        </a:p>
      </dsp:txBody>
      <dsp:txXfrm>
        <a:off x="2753863" y="2202142"/>
        <a:ext cx="1888709" cy="915860"/>
      </dsp:txXfrm>
    </dsp:sp>
    <dsp:sp modelId="{01EA60F3-EAEE-46B6-91F9-4C5241589608}">
      <dsp:nvSpPr>
        <dsp:cNvPr id="0" name=""/>
        <dsp:cNvSpPr/>
      </dsp:nvSpPr>
      <dsp:spPr>
        <a:xfrm>
          <a:off x="4671067" y="2643614"/>
          <a:ext cx="778279" cy="32915"/>
        </a:xfrm>
        <a:custGeom>
          <a:avLst/>
          <a:gdLst/>
          <a:ahLst/>
          <a:cxnLst/>
          <a:rect l="0" t="0" r="0" b="0"/>
          <a:pathLst>
            <a:path>
              <a:moveTo>
                <a:pt x="0" y="16457"/>
              </a:moveTo>
              <a:lnTo>
                <a:pt x="778279"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40749" y="2640615"/>
        <a:ext cx="38913" cy="38913"/>
      </dsp:txXfrm>
    </dsp:sp>
    <dsp:sp modelId="{BD9DF83E-8F94-49EA-A19E-4DD296BDF0BC}">
      <dsp:nvSpPr>
        <dsp:cNvPr id="0" name=""/>
        <dsp:cNvSpPr/>
      </dsp:nvSpPr>
      <dsp:spPr>
        <a:xfrm>
          <a:off x="5449346" y="2173648"/>
          <a:ext cx="1945697" cy="9728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Arial" panose="020B0604020202020204"/>
            </a:rPr>
            <a:t>Accreditation Decision or Citation</a:t>
          </a:r>
        </a:p>
      </dsp:txBody>
      <dsp:txXfrm>
        <a:off x="5477840" y="2202142"/>
        <a:ext cx="1888709" cy="915860"/>
      </dsp:txXfrm>
    </dsp:sp>
    <dsp:sp modelId="{E8DE9150-3A97-446E-9C7E-7C5586A660A0}">
      <dsp:nvSpPr>
        <dsp:cNvPr id="0" name=""/>
        <dsp:cNvSpPr/>
      </dsp:nvSpPr>
      <dsp:spPr>
        <a:xfrm rot="3310531">
          <a:off x="1654801" y="3203003"/>
          <a:ext cx="1362856" cy="32915"/>
        </a:xfrm>
        <a:custGeom>
          <a:avLst/>
          <a:gdLst/>
          <a:ahLst/>
          <a:cxnLst/>
          <a:rect l="0" t="0" r="0" b="0"/>
          <a:pathLst>
            <a:path>
              <a:moveTo>
                <a:pt x="0" y="16457"/>
              </a:moveTo>
              <a:lnTo>
                <a:pt x="1362856"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2158" y="3185389"/>
        <a:ext cx="68142" cy="68142"/>
      </dsp:txXfrm>
    </dsp:sp>
    <dsp:sp modelId="{ACA1A2FE-6263-4290-A7EB-18CF2EC0BAD2}">
      <dsp:nvSpPr>
        <dsp:cNvPr id="0" name=""/>
        <dsp:cNvSpPr/>
      </dsp:nvSpPr>
      <dsp:spPr>
        <a:xfrm>
          <a:off x="2725369" y="3292424"/>
          <a:ext cx="1945697" cy="9728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Arial" panose="020B0604020202020204"/>
            </a:rPr>
            <a:t>No action Taken</a:t>
          </a:r>
          <a:endParaRPr lang="en-US" sz="2200" kern="1200"/>
        </a:p>
      </dsp:txBody>
      <dsp:txXfrm>
        <a:off x="2753863" y="3320918"/>
        <a:ext cx="1888709" cy="915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9D879-F9FA-45DD-8985-5E6870669136}">
      <dsp:nvSpPr>
        <dsp:cNvPr id="0" name=""/>
        <dsp:cNvSpPr/>
      </dsp:nvSpPr>
      <dsp:spPr>
        <a:xfrm>
          <a:off x="333787" y="1808956"/>
          <a:ext cx="1571884" cy="785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rial" panose="020B0604020202020204"/>
            </a:rPr>
            <a:t>Complaint Referred to President/CEO of ACGME</a:t>
          </a:r>
          <a:endParaRPr lang="en-US" sz="1300" kern="1200"/>
        </a:p>
      </dsp:txBody>
      <dsp:txXfrm>
        <a:off x="356806" y="1831975"/>
        <a:ext cx="1525846" cy="739904"/>
      </dsp:txXfrm>
    </dsp:sp>
    <dsp:sp modelId="{90A0DCD3-E7CF-447E-8A2D-709B9AE2F6C1}">
      <dsp:nvSpPr>
        <dsp:cNvPr id="0" name=""/>
        <dsp:cNvSpPr/>
      </dsp:nvSpPr>
      <dsp:spPr>
        <a:xfrm rot="17350740">
          <a:off x="1263101" y="1282032"/>
          <a:ext cx="1913894" cy="32124"/>
        </a:xfrm>
        <a:custGeom>
          <a:avLst/>
          <a:gdLst/>
          <a:ahLst/>
          <a:cxnLst/>
          <a:rect l="0" t="0" r="0" b="0"/>
          <a:pathLst>
            <a:path>
              <a:moveTo>
                <a:pt x="0" y="16062"/>
              </a:moveTo>
              <a:lnTo>
                <a:pt x="1913894"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72201" y="1250247"/>
        <a:ext cx="95694" cy="95694"/>
      </dsp:txXfrm>
    </dsp:sp>
    <dsp:sp modelId="{6FFA4711-6756-454F-A651-489179164381}">
      <dsp:nvSpPr>
        <dsp:cNvPr id="0" name=""/>
        <dsp:cNvSpPr/>
      </dsp:nvSpPr>
      <dsp:spPr>
        <a:xfrm>
          <a:off x="2534425" y="1290"/>
          <a:ext cx="1571884" cy="785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rial" panose="020B0604020202020204"/>
            </a:rPr>
            <a:t>Requests Additional Information</a:t>
          </a:r>
          <a:endParaRPr lang="en-US" sz="1300" kern="1200"/>
        </a:p>
      </dsp:txBody>
      <dsp:txXfrm>
        <a:off x="2557444" y="24309"/>
        <a:ext cx="1525846" cy="739904"/>
      </dsp:txXfrm>
    </dsp:sp>
    <dsp:sp modelId="{E7219E86-C0F9-4D1C-8033-41FD686FCB02}">
      <dsp:nvSpPr>
        <dsp:cNvPr id="0" name=""/>
        <dsp:cNvSpPr/>
      </dsp:nvSpPr>
      <dsp:spPr>
        <a:xfrm rot="18289469">
          <a:off x="1669538" y="1733949"/>
          <a:ext cx="1101020" cy="32124"/>
        </a:xfrm>
        <a:custGeom>
          <a:avLst/>
          <a:gdLst/>
          <a:ahLst/>
          <a:cxnLst/>
          <a:rect l="0" t="0" r="0" b="0"/>
          <a:pathLst>
            <a:path>
              <a:moveTo>
                <a:pt x="0" y="16062"/>
              </a:moveTo>
              <a:lnTo>
                <a:pt x="1101020"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92523" y="1722485"/>
        <a:ext cx="55051" cy="55051"/>
      </dsp:txXfrm>
    </dsp:sp>
    <dsp:sp modelId="{7202C793-28B4-4274-880D-56E89D5D931F}">
      <dsp:nvSpPr>
        <dsp:cNvPr id="0" name=""/>
        <dsp:cNvSpPr/>
      </dsp:nvSpPr>
      <dsp:spPr>
        <a:xfrm>
          <a:off x="2534425" y="905123"/>
          <a:ext cx="1571884" cy="785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rial" panose="020B0604020202020204"/>
            </a:rPr>
            <a:t>Refers to RC</a:t>
          </a:r>
          <a:endParaRPr lang="en-US" sz="1300" kern="1200"/>
        </a:p>
      </dsp:txBody>
      <dsp:txXfrm>
        <a:off x="2557444" y="928142"/>
        <a:ext cx="1525846" cy="739904"/>
      </dsp:txXfrm>
    </dsp:sp>
    <dsp:sp modelId="{935B2C26-D2ED-46CA-9EDB-7A6FB1D310C0}">
      <dsp:nvSpPr>
        <dsp:cNvPr id="0" name=""/>
        <dsp:cNvSpPr/>
      </dsp:nvSpPr>
      <dsp:spPr>
        <a:xfrm>
          <a:off x="1905671" y="2185865"/>
          <a:ext cx="628753" cy="32124"/>
        </a:xfrm>
        <a:custGeom>
          <a:avLst/>
          <a:gdLst/>
          <a:ahLst/>
          <a:cxnLst/>
          <a:rect l="0" t="0" r="0" b="0"/>
          <a:pathLst>
            <a:path>
              <a:moveTo>
                <a:pt x="0" y="16062"/>
              </a:moveTo>
              <a:lnTo>
                <a:pt x="62875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04329" y="2186209"/>
        <a:ext cx="31437" cy="31437"/>
      </dsp:txXfrm>
    </dsp:sp>
    <dsp:sp modelId="{C1E18B1A-9850-4851-86B9-F20DEEC16588}">
      <dsp:nvSpPr>
        <dsp:cNvPr id="0" name=""/>
        <dsp:cNvSpPr/>
      </dsp:nvSpPr>
      <dsp:spPr>
        <a:xfrm>
          <a:off x="2534425" y="1808956"/>
          <a:ext cx="1571884" cy="785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rial" panose="020B0604020202020204"/>
            </a:rPr>
            <a:t>Refers to ACGME Board</a:t>
          </a:r>
        </a:p>
      </dsp:txBody>
      <dsp:txXfrm>
        <a:off x="2557444" y="1831975"/>
        <a:ext cx="1525846" cy="739904"/>
      </dsp:txXfrm>
    </dsp:sp>
    <dsp:sp modelId="{EA9D82E8-6D7B-46EE-96C7-636E7675B728}">
      <dsp:nvSpPr>
        <dsp:cNvPr id="0" name=""/>
        <dsp:cNvSpPr/>
      </dsp:nvSpPr>
      <dsp:spPr>
        <a:xfrm>
          <a:off x="4106309" y="2185865"/>
          <a:ext cx="628753" cy="32124"/>
        </a:xfrm>
        <a:custGeom>
          <a:avLst/>
          <a:gdLst/>
          <a:ahLst/>
          <a:cxnLst/>
          <a:rect l="0" t="0" r="0" b="0"/>
          <a:pathLst>
            <a:path>
              <a:moveTo>
                <a:pt x="0" y="16062"/>
              </a:moveTo>
              <a:lnTo>
                <a:pt x="628753"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4967" y="2186209"/>
        <a:ext cx="31437" cy="31437"/>
      </dsp:txXfrm>
    </dsp:sp>
    <dsp:sp modelId="{C9EF3166-28B7-47DC-9AE3-F44597DB4472}">
      <dsp:nvSpPr>
        <dsp:cNvPr id="0" name=""/>
        <dsp:cNvSpPr/>
      </dsp:nvSpPr>
      <dsp:spPr>
        <a:xfrm>
          <a:off x="4735063" y="1808956"/>
          <a:ext cx="1571884" cy="785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err="1">
              <a:latin typeface="Arial" panose="020B0604020202020204"/>
            </a:rPr>
            <a:t>Accreditaiton</a:t>
          </a:r>
          <a:r>
            <a:rPr lang="en-US" sz="1300" kern="1200">
              <a:latin typeface="Arial" panose="020B0604020202020204"/>
            </a:rPr>
            <a:t> Decision or Citation</a:t>
          </a:r>
        </a:p>
      </dsp:txBody>
      <dsp:txXfrm>
        <a:off x="4758082" y="1831975"/>
        <a:ext cx="1525846" cy="739904"/>
      </dsp:txXfrm>
    </dsp:sp>
    <dsp:sp modelId="{463FC7B2-8D58-47C6-AF83-91BF51F7B588}">
      <dsp:nvSpPr>
        <dsp:cNvPr id="0" name=""/>
        <dsp:cNvSpPr/>
      </dsp:nvSpPr>
      <dsp:spPr>
        <a:xfrm rot="3310531">
          <a:off x="1669538" y="2637782"/>
          <a:ext cx="1101020" cy="32124"/>
        </a:xfrm>
        <a:custGeom>
          <a:avLst/>
          <a:gdLst/>
          <a:ahLst/>
          <a:cxnLst/>
          <a:rect l="0" t="0" r="0" b="0"/>
          <a:pathLst>
            <a:path>
              <a:moveTo>
                <a:pt x="0" y="16062"/>
              </a:moveTo>
              <a:lnTo>
                <a:pt x="1101020"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92523" y="2626319"/>
        <a:ext cx="55051" cy="55051"/>
      </dsp:txXfrm>
    </dsp:sp>
    <dsp:sp modelId="{C3C3F449-5156-4D59-AA8A-69DA473F3266}">
      <dsp:nvSpPr>
        <dsp:cNvPr id="0" name=""/>
        <dsp:cNvSpPr/>
      </dsp:nvSpPr>
      <dsp:spPr>
        <a:xfrm>
          <a:off x="2534425" y="2712790"/>
          <a:ext cx="1571884" cy="785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rial" panose="020B0604020202020204"/>
            </a:rPr>
            <a:t>Requests a Site Visit</a:t>
          </a:r>
          <a:endParaRPr lang="en-US" sz="1300" kern="1200"/>
        </a:p>
      </dsp:txBody>
      <dsp:txXfrm>
        <a:off x="2557444" y="2735809"/>
        <a:ext cx="1525846" cy="739904"/>
      </dsp:txXfrm>
    </dsp:sp>
    <dsp:sp modelId="{EF297BC1-2E47-4E1D-800B-0480076709A1}">
      <dsp:nvSpPr>
        <dsp:cNvPr id="0" name=""/>
        <dsp:cNvSpPr/>
      </dsp:nvSpPr>
      <dsp:spPr>
        <a:xfrm rot="4249260">
          <a:off x="1263101" y="3089699"/>
          <a:ext cx="1913894" cy="32124"/>
        </a:xfrm>
        <a:custGeom>
          <a:avLst/>
          <a:gdLst/>
          <a:ahLst/>
          <a:cxnLst/>
          <a:rect l="0" t="0" r="0" b="0"/>
          <a:pathLst>
            <a:path>
              <a:moveTo>
                <a:pt x="0" y="16062"/>
              </a:moveTo>
              <a:lnTo>
                <a:pt x="1913894"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72201" y="3057914"/>
        <a:ext cx="95694" cy="95694"/>
      </dsp:txXfrm>
    </dsp:sp>
    <dsp:sp modelId="{9B850724-6F40-4970-A4C2-9CB5E5ECF7B3}">
      <dsp:nvSpPr>
        <dsp:cNvPr id="0" name=""/>
        <dsp:cNvSpPr/>
      </dsp:nvSpPr>
      <dsp:spPr>
        <a:xfrm>
          <a:off x="2534425" y="3616623"/>
          <a:ext cx="1571884" cy="785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rial" panose="020B0604020202020204"/>
            </a:rPr>
            <a:t>Takes No Action</a:t>
          </a:r>
          <a:endParaRPr lang="en-US" sz="1300" kern="1200"/>
        </a:p>
      </dsp:txBody>
      <dsp:txXfrm>
        <a:off x="2557444" y="3639642"/>
        <a:ext cx="1525846" cy="739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3EB39-C5BF-4B09-90D0-6828A531C9A6}">
      <dsp:nvSpPr>
        <dsp:cNvPr id="0" name=""/>
        <dsp:cNvSpPr/>
      </dsp:nvSpPr>
      <dsp:spPr>
        <a:xfrm>
          <a:off x="1692232" y="0"/>
          <a:ext cx="1827141" cy="101507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a:rPr>
            <a:t>Verbatim</a:t>
          </a:r>
          <a:endParaRPr lang="en-US" sz="2400" kern="1200" dirty="0"/>
        </a:p>
      </dsp:txBody>
      <dsp:txXfrm>
        <a:off x="1721963" y="29731"/>
        <a:ext cx="1767679" cy="955616"/>
      </dsp:txXfrm>
    </dsp:sp>
    <dsp:sp modelId="{9AAEBDD9-B659-4773-9EBB-ED349242C994}">
      <dsp:nvSpPr>
        <dsp:cNvPr id="0" name=""/>
        <dsp:cNvSpPr/>
      </dsp:nvSpPr>
      <dsp:spPr>
        <a:xfrm rot="5400000">
          <a:off x="2415475" y="1040455"/>
          <a:ext cx="380654" cy="45678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2468767" y="1078520"/>
        <a:ext cx="274071" cy="266458"/>
      </dsp:txXfrm>
    </dsp:sp>
    <dsp:sp modelId="{32009F42-FC41-4D27-8539-C32E0F4C0F46}">
      <dsp:nvSpPr>
        <dsp:cNvPr id="0" name=""/>
        <dsp:cNvSpPr/>
      </dsp:nvSpPr>
      <dsp:spPr>
        <a:xfrm>
          <a:off x="1692232" y="1522617"/>
          <a:ext cx="1827141" cy="101507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a:rPr>
            <a:t>Summarize</a:t>
          </a:r>
          <a:endParaRPr lang="en-US" sz="2400" kern="1200" dirty="0"/>
        </a:p>
      </dsp:txBody>
      <dsp:txXfrm>
        <a:off x="1721963" y="1552348"/>
        <a:ext cx="1767679" cy="955616"/>
      </dsp:txXfrm>
    </dsp:sp>
    <dsp:sp modelId="{160BAB90-6485-4905-9B4D-1602D1C809E1}">
      <dsp:nvSpPr>
        <dsp:cNvPr id="0" name=""/>
        <dsp:cNvSpPr/>
      </dsp:nvSpPr>
      <dsp:spPr>
        <a:xfrm rot="5400000">
          <a:off x="2415475" y="2563073"/>
          <a:ext cx="380654" cy="45678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2468767" y="2601138"/>
        <a:ext cx="274071" cy="266458"/>
      </dsp:txXfrm>
    </dsp:sp>
    <dsp:sp modelId="{A5F9062A-9809-4E57-8BED-1749C023B520}">
      <dsp:nvSpPr>
        <dsp:cNvPr id="0" name=""/>
        <dsp:cNvSpPr/>
      </dsp:nvSpPr>
      <dsp:spPr>
        <a:xfrm>
          <a:off x="1692232" y="3045235"/>
          <a:ext cx="1827141" cy="101507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a:rPr>
            <a:t>Analyze</a:t>
          </a:r>
          <a:endParaRPr lang="en-US" sz="2400" kern="1200" dirty="0"/>
        </a:p>
      </dsp:txBody>
      <dsp:txXfrm>
        <a:off x="1721963" y="3074966"/>
        <a:ext cx="1767679" cy="9556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3/16/2023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a:t>
            </a:fld>
            <a:endParaRPr sz="1200" b="1" i="0" u="none" strike="noStrike" cap="none">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974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09D849-5CF8-4DF1-8028-A4B26066DB56}"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57338" y="665163"/>
            <a:ext cx="4440237" cy="3330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55278" y="4218007"/>
            <a:ext cx="6042210" cy="3996135"/>
          </a:xfrm>
          <a:prstGeom prst="rect">
            <a:avLst/>
          </a:prstGeom>
        </p:spPr>
        <p:txBody>
          <a:bodyPr lIns="97457" tIns="97457" rIns="97457" bIns="97457" anchor="t" anchorCtr="0">
            <a:noAutofit/>
          </a:bodyPr>
          <a:lstStyle/>
          <a:p>
            <a:endParaRPr/>
          </a:p>
        </p:txBody>
      </p:sp>
    </p:spTree>
    <p:extLst>
      <p:ext uri="{BB962C8B-B14F-4D97-AF65-F5344CB8AC3E}">
        <p14:creationId xmlns:p14="http://schemas.microsoft.com/office/powerpoint/2010/main" val="349049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8: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8: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120136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73435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4" y="1423942"/>
            <a:ext cx="5263034" cy="2387600"/>
          </a:xfrm>
        </p:spPr>
        <p:txBody>
          <a:bodyPr anchor="ctr">
            <a:normAutofit/>
          </a:bodyPr>
          <a:lstStyle>
            <a:lvl1pPr algn="ctr">
              <a:defRPr sz="3000">
                <a:solidFill>
                  <a:schemeClr val="bg1"/>
                </a:solidFill>
              </a:defRPr>
            </a:lvl1pPr>
          </a:lstStyle>
          <a:p>
            <a:r>
              <a:rPr lang="en-US"/>
              <a:t>Click to edit Master title style</a:t>
            </a:r>
          </a:p>
        </p:txBody>
      </p:sp>
      <p:sp>
        <p:nvSpPr>
          <p:cNvPr id="3" name="Subtitle 2"/>
          <p:cNvSpPr>
            <a:spLocks noGrp="1"/>
          </p:cNvSpPr>
          <p:nvPr>
            <p:ph type="subTitle" idx="1"/>
          </p:nvPr>
        </p:nvSpPr>
        <p:spPr>
          <a:xfrm>
            <a:off x="139605" y="4495801"/>
            <a:ext cx="7245398" cy="1116242"/>
          </a:xfrm>
        </p:spPr>
        <p:txBody>
          <a:bodyPr anchor="ctr">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Footer Placeholder 3"/>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a:p>
        </p:txBody>
      </p:sp>
    </p:spTree>
    <p:extLst>
      <p:ext uri="{BB962C8B-B14F-4D97-AF65-F5344CB8AC3E}">
        <p14:creationId xmlns:p14="http://schemas.microsoft.com/office/powerpoint/2010/main" val="840211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950">
                <a:latin typeface="Arial" charset="0"/>
                <a:ea typeface="Arial" charset="0"/>
                <a:cs typeface="Arial" charset="0"/>
              </a:defRPr>
            </a:lvl1pPr>
            <a:lvl2pPr>
              <a:defRPr sz="1650">
                <a:latin typeface="Arial" charset="0"/>
                <a:ea typeface="Arial" charset="0"/>
                <a:cs typeface="Arial" charset="0"/>
              </a:defRPr>
            </a:lvl2pPr>
            <a:lvl3pPr>
              <a:defRPr sz="1350">
                <a:latin typeface="Arial" charset="0"/>
                <a:ea typeface="Arial" charset="0"/>
                <a:cs typeface="Arial" charset="0"/>
              </a:defRPr>
            </a:lvl3pPr>
            <a:lvl4pPr>
              <a:defRPr sz="1050">
                <a:latin typeface="Arial" charset="0"/>
                <a:ea typeface="Arial" charset="0"/>
                <a:cs typeface="Arial" charset="0"/>
              </a:defRPr>
            </a:lvl4pPr>
            <a:lvl5pPr>
              <a:defRPr sz="9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a:t>Presented by Partners in Medical Education, Inc. 2023</a:t>
            </a:r>
          </a:p>
        </p:txBody>
      </p:sp>
      <p:sp>
        <p:nvSpPr>
          <p:cNvPr id="6" name="Slide Number Placeholder 5"/>
          <p:cNvSpPr>
            <a:spLocks noGrp="1"/>
          </p:cNvSpPr>
          <p:nvPr>
            <p:ph type="sldNum" sz="quarter" idx="11"/>
          </p:nvPr>
        </p:nvSpPr>
        <p:spPr/>
        <p:txBody>
          <a:bodyPr/>
          <a:lstStyle>
            <a:lvl1pPr>
              <a:defRPr sz="750"/>
            </a:lvl1pPr>
          </a:lstStyle>
          <a:p>
            <a:pPr>
              <a:defRPr/>
            </a:pPr>
            <a:fld id="{6AD68910-38FE-C240-95D4-C063CA8D3DE6}" type="slidenum">
              <a:rPr lang="en-US" altLang="en-US" smtClean="0"/>
              <a:pPr>
                <a:defRPr/>
              </a:pPr>
              <a:t>‹#›</a:t>
            </a:fld>
            <a:endParaRPr lang="en-US" altLang="en-US"/>
          </a:p>
        </p:txBody>
      </p:sp>
    </p:spTree>
    <p:extLst>
      <p:ext uri="{BB962C8B-B14F-4D97-AF65-F5344CB8AC3E}">
        <p14:creationId xmlns:p14="http://schemas.microsoft.com/office/powerpoint/2010/main" val="1728104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1" y="2081896"/>
            <a:ext cx="6115049" cy="2429491"/>
          </a:xfrm>
        </p:spPr>
        <p:txBody>
          <a:bodyPr anchor="ctr">
            <a:normAutofit/>
          </a:bodyPr>
          <a:lstStyle>
            <a:lvl1pPr algn="ctr">
              <a:defRPr sz="3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2952170" y="4511387"/>
            <a:ext cx="6115049" cy="514325"/>
          </a:xfrm>
        </p:spPr>
        <p:txBody>
          <a:bodyPr>
            <a:normAutofit/>
          </a:bodyPr>
          <a:lstStyle>
            <a:lvl1pPr marL="0" indent="0" algn="ctr">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a:p>
        </p:txBody>
      </p:sp>
    </p:spTree>
    <p:extLst>
      <p:ext uri="{BB962C8B-B14F-4D97-AF65-F5344CB8AC3E}">
        <p14:creationId xmlns:p14="http://schemas.microsoft.com/office/powerpoint/2010/main" val="1688699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1950">
                <a:latin typeface="Arial" charset="0"/>
                <a:ea typeface="Arial" charset="0"/>
                <a:cs typeface="Arial" charset="0"/>
              </a:defRPr>
            </a:lvl1pPr>
            <a:lvl2pPr>
              <a:defRPr sz="1650">
                <a:latin typeface="Arial" charset="0"/>
                <a:ea typeface="Arial" charset="0"/>
                <a:cs typeface="Arial" charset="0"/>
              </a:defRPr>
            </a:lvl2pPr>
            <a:lvl3pPr>
              <a:defRPr sz="1350">
                <a:latin typeface="Arial" charset="0"/>
                <a:ea typeface="Arial" charset="0"/>
                <a:cs typeface="Arial" charset="0"/>
              </a:defRPr>
            </a:lvl3pPr>
            <a:lvl4pPr>
              <a:defRPr sz="1050">
                <a:latin typeface="Arial" charset="0"/>
                <a:ea typeface="Arial" charset="0"/>
                <a:cs typeface="Arial" charset="0"/>
              </a:defRPr>
            </a:lvl4pPr>
            <a:lvl5pPr>
              <a:defRPr sz="9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sz="1950">
                <a:latin typeface="Arial" charset="0"/>
                <a:ea typeface="Arial" charset="0"/>
                <a:cs typeface="Arial" charset="0"/>
              </a:defRPr>
            </a:lvl1pPr>
            <a:lvl2pPr>
              <a:defRPr sz="1650">
                <a:latin typeface="Arial" charset="0"/>
                <a:ea typeface="Arial" charset="0"/>
                <a:cs typeface="Arial" charset="0"/>
              </a:defRPr>
            </a:lvl2pPr>
            <a:lvl3pPr>
              <a:defRPr sz="1350">
                <a:latin typeface="Arial" charset="0"/>
                <a:ea typeface="Arial" charset="0"/>
                <a:cs typeface="Arial" charset="0"/>
              </a:defRPr>
            </a:lvl3pPr>
            <a:lvl4pPr>
              <a:defRPr sz="1050">
                <a:latin typeface="Arial" charset="0"/>
                <a:ea typeface="Arial" charset="0"/>
                <a:cs typeface="Arial" charset="0"/>
              </a:defRPr>
            </a:lvl4pPr>
            <a:lvl5pPr>
              <a:defRPr sz="9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pPr>
              <a:defRPr/>
            </a:pPr>
            <a:r>
              <a:rPr lang="en-US"/>
              <a:t>Presented by Partners in Medical Education, Inc. 2023</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a:p>
        </p:txBody>
      </p:sp>
    </p:spTree>
    <p:extLst>
      <p:ext uri="{BB962C8B-B14F-4D97-AF65-F5344CB8AC3E}">
        <p14:creationId xmlns:p14="http://schemas.microsoft.com/office/powerpoint/2010/main" val="831004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1800" b="1">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1950">
                <a:latin typeface="Arial" charset="0"/>
                <a:ea typeface="Arial" charset="0"/>
                <a:cs typeface="Arial" charset="0"/>
              </a:defRPr>
            </a:lvl1pPr>
            <a:lvl2pPr>
              <a:defRPr sz="1650">
                <a:latin typeface="Arial" charset="0"/>
                <a:ea typeface="Arial" charset="0"/>
                <a:cs typeface="Arial" charset="0"/>
              </a:defRPr>
            </a:lvl2pPr>
            <a:lvl3pPr>
              <a:defRPr sz="1350">
                <a:latin typeface="Arial" charset="0"/>
                <a:ea typeface="Arial" charset="0"/>
                <a:cs typeface="Arial" charset="0"/>
              </a:defRPr>
            </a:lvl3pPr>
            <a:lvl4pPr>
              <a:defRPr sz="1050">
                <a:latin typeface="Arial" charset="0"/>
                <a:ea typeface="Arial" charset="0"/>
                <a:cs typeface="Arial" charset="0"/>
              </a:defRPr>
            </a:lvl4pPr>
            <a:lvl5pPr>
              <a:defRPr sz="9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lvl1pPr>
              <a:defRPr sz="1950">
                <a:latin typeface="Arial" charset="0"/>
                <a:ea typeface="Arial" charset="0"/>
                <a:cs typeface="Arial" charset="0"/>
              </a:defRPr>
            </a:lvl1pPr>
            <a:lvl2pPr>
              <a:defRPr sz="1650">
                <a:latin typeface="Arial" charset="0"/>
                <a:ea typeface="Arial" charset="0"/>
                <a:cs typeface="Arial" charset="0"/>
              </a:defRPr>
            </a:lvl2pPr>
            <a:lvl3pPr>
              <a:defRPr sz="1350">
                <a:latin typeface="Arial" charset="0"/>
                <a:ea typeface="Arial" charset="0"/>
                <a:cs typeface="Arial" charset="0"/>
              </a:defRPr>
            </a:lvl3pPr>
            <a:lvl4pPr>
              <a:defRPr sz="1050">
                <a:latin typeface="Arial" charset="0"/>
                <a:ea typeface="Arial" charset="0"/>
                <a:cs typeface="Arial" charset="0"/>
              </a:defRPr>
            </a:lvl4pPr>
            <a:lvl5pPr>
              <a:defRPr sz="9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1989345" y="246468"/>
            <a:ext cx="6526006" cy="1325563"/>
          </a:xfrm>
        </p:spPr>
        <p:txBody>
          <a:bodyPr/>
          <a:lstStyle/>
          <a:p>
            <a:r>
              <a:rPr lang="en-US"/>
              <a:t>Click to edit Master title style</a:t>
            </a:r>
          </a:p>
        </p:txBody>
      </p:sp>
      <p:sp>
        <p:nvSpPr>
          <p:cNvPr id="2" name="Footer Placeholder 1"/>
          <p:cNvSpPr>
            <a:spLocks noGrp="1"/>
          </p:cNvSpPr>
          <p:nvPr>
            <p:ph type="ftr" sz="quarter" idx="10"/>
          </p:nvPr>
        </p:nvSpPr>
        <p:spPr/>
        <p:txBody>
          <a:bodyPr/>
          <a:lstStyle/>
          <a:p>
            <a:pPr>
              <a:defRPr/>
            </a:pPr>
            <a:r>
              <a:rPr lang="en-US"/>
              <a:t>Presented by Partners in Medical Education, Inc. 2023</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a:p>
        </p:txBody>
      </p:sp>
    </p:spTree>
    <p:extLst>
      <p:ext uri="{BB962C8B-B14F-4D97-AF65-F5344CB8AC3E}">
        <p14:creationId xmlns:p14="http://schemas.microsoft.com/office/powerpoint/2010/main" val="1603819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Presented by Partners in Medical Education, Inc. 2023</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a:p>
        </p:txBody>
      </p:sp>
    </p:spTree>
    <p:extLst>
      <p:ext uri="{BB962C8B-B14F-4D97-AF65-F5344CB8AC3E}">
        <p14:creationId xmlns:p14="http://schemas.microsoft.com/office/powerpoint/2010/main" val="18049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Presented by Partners in Medical Education, Inc. 2023</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a:p>
        </p:txBody>
      </p:sp>
    </p:spTree>
    <p:extLst>
      <p:ext uri="{BB962C8B-B14F-4D97-AF65-F5344CB8AC3E}">
        <p14:creationId xmlns:p14="http://schemas.microsoft.com/office/powerpoint/2010/main" val="1250654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950">
                <a:latin typeface="Arial" charset="0"/>
                <a:ea typeface="Arial" charset="0"/>
                <a:cs typeface="Arial" charset="0"/>
              </a:defRPr>
            </a:lvl1pPr>
            <a:lvl2pPr>
              <a:defRPr sz="1650">
                <a:latin typeface="Arial" charset="0"/>
                <a:ea typeface="Arial" charset="0"/>
                <a:cs typeface="Arial" charset="0"/>
              </a:defRPr>
            </a:lvl2pPr>
            <a:lvl3pPr>
              <a:defRPr sz="1350">
                <a:latin typeface="Arial" charset="0"/>
                <a:ea typeface="Arial" charset="0"/>
                <a:cs typeface="Arial" charset="0"/>
              </a:defRPr>
            </a:lvl3pPr>
            <a:lvl4pPr>
              <a:defRPr sz="1050">
                <a:latin typeface="Arial" charset="0"/>
                <a:ea typeface="Arial" charset="0"/>
                <a:cs typeface="Arial" charset="0"/>
              </a:defRPr>
            </a:lvl4pPr>
            <a:lvl5pPr>
              <a:defRPr sz="900">
                <a:latin typeface="Arial" charset="0"/>
                <a:ea typeface="Arial" charset="0"/>
                <a:cs typeface="Arial"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atin typeface="Arial" charset="0"/>
                <a:ea typeface="Arial"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2023</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a:p>
        </p:txBody>
      </p:sp>
    </p:spTree>
    <p:extLst>
      <p:ext uri="{BB962C8B-B14F-4D97-AF65-F5344CB8AC3E}">
        <p14:creationId xmlns:p14="http://schemas.microsoft.com/office/powerpoint/2010/main" val="18738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a:t>Presented by Partners in Medical Education, Inc. 2023</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a:p>
        </p:txBody>
      </p:sp>
    </p:spTree>
    <p:extLst>
      <p:ext uri="{BB962C8B-B14F-4D97-AF65-F5344CB8AC3E}">
        <p14:creationId xmlns:p14="http://schemas.microsoft.com/office/powerpoint/2010/main" val="1728104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atin typeface="Arial" charset="0"/>
                <a:ea typeface="Arial" charset="0"/>
                <a:cs typeface="Arial"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atin typeface="Arial" charset="0"/>
                <a:ea typeface="Arial"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2023</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a:p>
        </p:txBody>
      </p:sp>
    </p:spTree>
    <p:extLst>
      <p:ext uri="{BB962C8B-B14F-4D97-AF65-F5344CB8AC3E}">
        <p14:creationId xmlns:p14="http://schemas.microsoft.com/office/powerpoint/2010/main" val="1213022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12013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734356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457200" y="274640"/>
            <a:ext cx="8229600" cy="715961"/>
          </a:xfrm>
        </p:spPr>
        <p:txBody>
          <a:bodyPr>
            <a:normAutofit/>
          </a:bodyPr>
          <a:lstStyle>
            <a:lvl1pPr algn="l">
              <a:defRPr sz="2800">
                <a:solidFill>
                  <a:schemeClr val="accent6"/>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990600"/>
            <a:ext cx="8229600" cy="508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32438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pPr>
              <a:defRPr/>
            </a:pPr>
            <a:r>
              <a:rPr lang="en-US"/>
              <a:t>Presented by Partners in Medical Education, Inc. 2023</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1989344" y="246466"/>
            <a:ext cx="6526006" cy="1325563"/>
          </a:xfrm>
        </p:spPr>
        <p:txBody>
          <a:bodyPr/>
          <a:lstStyle/>
          <a:p>
            <a:r>
              <a:rPr lang="en-US"/>
              <a:t>Click to edit Master title style</a:t>
            </a:r>
          </a:p>
        </p:txBody>
      </p:sp>
      <p:sp>
        <p:nvSpPr>
          <p:cNvPr id="2" name="Footer Placeholder 1"/>
          <p:cNvSpPr>
            <a:spLocks noGrp="1"/>
          </p:cNvSpPr>
          <p:nvPr>
            <p:ph type="ftr" sz="quarter" idx="10"/>
          </p:nvPr>
        </p:nvSpPr>
        <p:spPr/>
        <p:txBody>
          <a:bodyPr/>
          <a:lstStyle/>
          <a:p>
            <a:pPr>
              <a:defRPr/>
            </a:pPr>
            <a:r>
              <a:rPr lang="en-US"/>
              <a:t>Presented by Partners in Medical Education, Inc. 2023</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Presented by Partners in Medical Education, Inc. 2023</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Presented by Partners in Medical Education, Inc. 2023</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2023</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2023</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a:t>Presented by Partners in Medical Education, Inc. 2023</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5" y="246468"/>
            <a:ext cx="652600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738060"/>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457950" y="6433133"/>
            <a:ext cx="2057400" cy="365125"/>
          </a:xfrm>
          <a:prstGeom prst="rect">
            <a:avLst/>
          </a:prstGeom>
        </p:spPr>
        <p:txBody>
          <a:bodyPr anchor="ctr"/>
          <a:lstStyle>
            <a:lvl1pPr algn="r">
              <a:defRPr sz="75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a:p>
        </p:txBody>
      </p:sp>
      <p:sp>
        <p:nvSpPr>
          <p:cNvPr id="4" name="Footer Placeholder 3"/>
          <p:cNvSpPr>
            <a:spLocks noGrp="1"/>
          </p:cNvSpPr>
          <p:nvPr>
            <p:ph type="ftr" sz="quarter" idx="3"/>
          </p:nvPr>
        </p:nvSpPr>
        <p:spPr>
          <a:xfrm>
            <a:off x="3028950" y="6433132"/>
            <a:ext cx="3086100" cy="365125"/>
          </a:xfrm>
          <a:prstGeom prst="rect">
            <a:avLst/>
          </a:prstGeom>
        </p:spPr>
        <p:txBody>
          <a:bodyPr vert="horz" lIns="91440" tIns="45720" rIns="91440" bIns="45720" rtlCol="0" anchor="ctr"/>
          <a:lstStyle>
            <a:lvl1pPr algn="ctr">
              <a:defRPr sz="600" b="0">
                <a:solidFill>
                  <a:schemeClr val="tx1"/>
                </a:solidFill>
                <a:latin typeface="Arial" charset="0"/>
                <a:ea typeface="Arial" charset="0"/>
                <a:cs typeface="Arial" charset="0"/>
              </a:defRPr>
            </a:lvl1pPr>
          </a:lstStyle>
          <a:p>
            <a:pPr>
              <a:defRPr/>
            </a:pPr>
            <a:r>
              <a:rPr lang="en-US"/>
              <a:t>Presented by Partners in Medical Education, Inc. 2023</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25" r:id="rId1"/>
    <p:sldLayoutId id="2147486426" r:id="rId2"/>
    <p:sldLayoutId id="2147486427" r:id="rId3"/>
    <p:sldLayoutId id="2147486428" r:id="rId4"/>
    <p:sldLayoutId id="2147486429" r:id="rId5"/>
    <p:sldLayoutId id="2147486430" r:id="rId6"/>
    <p:sldLayoutId id="2147486431" r:id="rId7"/>
    <p:sldLayoutId id="2147486432" r:id="rId8"/>
    <p:sldLayoutId id="2147486433" r:id="rId9"/>
    <p:sldLayoutId id="2147486434" r:id="rId10"/>
    <p:sldLayoutId id="2147486435" r:id="rId11"/>
    <p:sldLayoutId id="2147486436" r:id="rId12"/>
  </p:sldLayoutIdLst>
  <p:hf hdr="0" dt="0"/>
  <p:txStyles>
    <p:titleStyle>
      <a:lvl1pPr algn="l" defTabSz="685800" rtl="0" eaLnBrk="1" latinLnBrk="0" hangingPunct="1">
        <a:lnSpc>
          <a:spcPct val="90000"/>
        </a:lnSpc>
        <a:spcBef>
          <a:spcPct val="0"/>
        </a:spcBef>
        <a:buNone/>
        <a:defRPr sz="2625" b="1"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95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hyperlink" Target="https://daily-ink.davidtruss.com/small-changes/" TargetMode="External"/><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picserver.org/highway-signs2/i/inspiration.html" TargetMode="Externa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artnersinmeded.com/virtual-coaching/" TargetMode="External"/><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hyperlink" Target="mailto:info@PartnersInMedEd.com" TargetMode="External"/><Relationship Id="rId7" Type="http://schemas.openxmlformats.org/officeDocument/2006/relationships/hyperlink" Target="mailto:Christine@partnersinmeded.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Amy@partnersinmeded.com" TargetMode="External"/><Relationship Id="rId5" Type="http://schemas.openxmlformats.org/officeDocument/2006/relationships/hyperlink" Target="mailto:Cheryl@partnersinmeded.com" TargetMode="External"/><Relationship Id="rId4" Type="http://schemas.openxmlformats.org/officeDocument/2006/relationships/hyperlink" Target="mailto:Heather@partnersinmede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a:t>
            </a:r>
            <a:r>
              <a:rPr lang="en-US" sz="800" b="0">
                <a:solidFill>
                  <a:schemeClr val="dk1"/>
                </a:solidFill>
                <a:latin typeface="Arial"/>
                <a:ea typeface="Arial"/>
                <a:cs typeface="Arial"/>
                <a:sym typeface="Arial"/>
              </a:rPr>
              <a:t>2023</a:t>
            </a:r>
            <a:endParaRPr sz="800" b="0" i="0" u="none" strike="noStrike" cap="none">
              <a:solidFill>
                <a:schemeClr val="dk1"/>
              </a:solidFill>
              <a:latin typeface="Arial"/>
              <a:ea typeface="Arial"/>
              <a:cs typeface="Arial"/>
              <a:sym typeface="Arial"/>
            </a:endParaRPr>
          </a:p>
        </p:txBody>
      </p:sp>
      <p:sp>
        <p:nvSpPr>
          <p:cNvPr id="8" name="TextBox 7">
            <a:extLst>
              <a:ext uri="{FF2B5EF4-FFF2-40B4-BE49-F238E27FC236}">
                <a16:creationId xmlns:a16="http://schemas.microsoft.com/office/drawing/2014/main" id="{26113BC4-E41A-6343-9C6D-FC65B28EC97C}"/>
              </a:ext>
            </a:extLst>
          </p:cNvPr>
          <p:cNvSpPr txBox="1"/>
          <p:nvPr/>
        </p:nvSpPr>
        <p:spPr>
          <a:xfrm>
            <a:off x="3421931" y="1451998"/>
            <a:ext cx="5288436" cy="4678204"/>
          </a:xfrm>
          <a:prstGeom prst="rect">
            <a:avLst/>
          </a:prstGeom>
          <a:noFill/>
        </p:spPr>
        <p:txBody>
          <a:bodyPr wrap="square">
            <a:spAutoFit/>
          </a:bodyPr>
          <a:lstStyle/>
          <a:p>
            <a:pPr algn="ctr">
              <a:defRPr/>
            </a:pPr>
            <a:r>
              <a:rPr lang="en-US" sz="1800">
                <a:solidFill>
                  <a:srgbClr val="00B050"/>
                </a:solidFill>
                <a:latin typeface="Arial" panose="020B0604020202020204" pitchFamily="34" charset="0"/>
                <a:cs typeface="Arial" panose="020B0604020202020204" pitchFamily="34" charset="0"/>
              </a:rPr>
              <a:t>Please make sure your Start Video is OFF when logging into the WebEx platform. </a:t>
            </a:r>
          </a:p>
          <a:p>
            <a:pPr algn="ctr">
              <a:defRPr/>
            </a:pPr>
            <a:r>
              <a:rPr lang="en-US" sz="1800">
                <a:latin typeface="Arial" panose="020B0604020202020204" pitchFamily="34" charset="0"/>
                <a:cs typeface="Arial" panose="020B0604020202020204" pitchFamily="34" charset="0"/>
              </a:rPr>
              <a:t>Here is what it should look like </a:t>
            </a: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r>
              <a:rPr lang="en-US" sz="1800">
                <a:latin typeface="Arial" panose="020B0604020202020204" pitchFamily="34" charset="0"/>
                <a:cs typeface="Arial" panose="020B0604020202020204" pitchFamily="34" charset="0"/>
              </a:rPr>
              <a:t>ALSO</a:t>
            </a: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r>
              <a:rPr lang="en-US" sz="1800">
                <a:solidFill>
                  <a:srgbClr val="00B050"/>
                </a:solidFill>
                <a:latin typeface="Arial" panose="020B0604020202020204" pitchFamily="34" charset="0"/>
                <a:cs typeface="Arial" panose="020B0604020202020204" pitchFamily="34" charset="0"/>
              </a:rPr>
              <a:t>It is NORMAL to not hear any sound until the webinar starts at 12:00 noon EST. </a:t>
            </a: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r>
              <a:rPr lang="en-US" sz="1800">
                <a:latin typeface="Arial" panose="020B0604020202020204" pitchFamily="34" charset="0"/>
                <a:cs typeface="Arial" panose="020B0604020202020204" pitchFamily="34" charset="0"/>
              </a:rPr>
              <a:t>Your phone line is muted, but you can always chat to the host, BJ Schwartz, if you have any questions or concerns during this time.</a:t>
            </a:r>
            <a:br>
              <a:rPr lang="en-US" sz="2400">
                <a:solidFill>
                  <a:srgbClr val="00B050"/>
                </a:solidFill>
                <a:latin typeface="Arial" panose="020B0604020202020204" pitchFamily="34" charset="0"/>
                <a:cs typeface="Arial" panose="020B0604020202020204" pitchFamily="34" charset="0"/>
              </a:rPr>
            </a:br>
            <a:endParaRPr lang="en-US" sz="1200" b="1">
              <a:latin typeface="+mn-lt"/>
            </a:endParaRPr>
          </a:p>
          <a:p>
            <a:pPr>
              <a:defRPr/>
            </a:pPr>
            <a:endParaRPr lang="en-US" sz="1600" b="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a:t>Please Note…</a:t>
            </a:r>
            <a:endParaRPr lang="en-US"/>
          </a:p>
        </p:txBody>
      </p:sp>
      <p:pic>
        <p:nvPicPr>
          <p:cNvPr id="7" name="Picture 6" descr="No Video Icons - Download Free Vector Icons | Noun Project">
            <a:extLst>
              <a:ext uri="{FF2B5EF4-FFF2-40B4-BE49-F238E27FC236}">
                <a16:creationId xmlns:a16="http://schemas.microsoft.com/office/drawing/2014/main" id="{EBC3FA65-BF65-4CC3-AA15-9AC6B5625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757" y="1750967"/>
            <a:ext cx="1904999" cy="1559629"/>
          </a:xfrm>
          <a:prstGeom prst="rect">
            <a:avLst/>
          </a:prstGeom>
          <a:noFill/>
          <a:ln>
            <a:noFill/>
          </a:ln>
        </p:spPr>
      </p:pic>
      <p:pic>
        <p:nvPicPr>
          <p:cNvPr id="9" name="Picture 8" descr="Audio, mic, microphone, mute, sound icon - Free download">
            <a:extLst>
              <a:ext uri="{FF2B5EF4-FFF2-40B4-BE49-F238E27FC236}">
                <a16:creationId xmlns:a16="http://schemas.microsoft.com/office/drawing/2014/main" id="{384F8BCF-530F-42B3-8B5C-ABF849B09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0170" y="3648173"/>
            <a:ext cx="1904999" cy="1559629"/>
          </a:xfrm>
          <a:prstGeom prst="rect">
            <a:avLst/>
          </a:prstGeom>
          <a:noFill/>
          <a:ln>
            <a:noFill/>
          </a:ln>
        </p:spPr>
      </p:pic>
      <p:pic>
        <p:nvPicPr>
          <p:cNvPr id="2" name="Picture 1">
            <a:extLst>
              <a:ext uri="{FF2B5EF4-FFF2-40B4-BE49-F238E27FC236}">
                <a16:creationId xmlns:a16="http://schemas.microsoft.com/office/drawing/2014/main" id="{4484FFF8-AE6F-4240-93F2-6BCFB61DD4FA}"/>
              </a:ext>
            </a:extLst>
          </p:cNvPr>
          <p:cNvPicPr>
            <a:picLocks noChangeAspect="1"/>
          </p:cNvPicPr>
          <p:nvPr/>
        </p:nvPicPr>
        <p:blipFill>
          <a:blip r:embed="rId5"/>
          <a:stretch>
            <a:fillRect/>
          </a:stretch>
        </p:blipFill>
        <p:spPr>
          <a:xfrm>
            <a:off x="3659337" y="2493870"/>
            <a:ext cx="5028571" cy="828571"/>
          </a:xfrm>
          <a:prstGeom prst="rect">
            <a:avLst/>
          </a:prstGeom>
        </p:spPr>
      </p:pic>
      <p:sp>
        <p:nvSpPr>
          <p:cNvPr id="3" name="Slide Number Placeholder 2">
            <a:extLst>
              <a:ext uri="{FF2B5EF4-FFF2-40B4-BE49-F238E27FC236}">
                <a16:creationId xmlns:a16="http://schemas.microsoft.com/office/drawing/2014/main" id="{54645252-2B4D-7C73-72AC-82443B06C4E9}"/>
              </a:ext>
            </a:extLst>
          </p:cNvPr>
          <p:cNvSpPr>
            <a:spLocks noGrp="1"/>
          </p:cNvSpPr>
          <p:nvPr>
            <p:ph type="sldNum" sz="quarter" idx="11"/>
          </p:nvPr>
        </p:nvSpPr>
        <p:spPr/>
        <p:txBody>
          <a:bodyPr/>
          <a:lstStyle/>
          <a:p>
            <a:pPr>
              <a:defRPr/>
            </a:pPr>
            <a:fld id="{6AD68910-38FE-C240-95D4-C063CA8D3DE6}" type="slidenum">
              <a:rPr lang="en-US" altLang="en-US" smtClean="0"/>
              <a:pPr>
                <a:defRPr/>
              </a:pPr>
              <a:t>1</a:t>
            </a:fld>
            <a:endParaRPr lang="en-US" altLang="en-US"/>
          </a:p>
        </p:txBody>
      </p:sp>
    </p:spTree>
    <p:extLst>
      <p:ext uri="{BB962C8B-B14F-4D97-AF65-F5344CB8AC3E}">
        <p14:creationId xmlns:p14="http://schemas.microsoft.com/office/powerpoint/2010/main" val="366589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E13-BEBA-4271-85DD-FBB6BBDE7E8D}"/>
              </a:ext>
            </a:extLst>
          </p:cNvPr>
          <p:cNvSpPr>
            <a:spLocks noGrp="1"/>
          </p:cNvSpPr>
          <p:nvPr>
            <p:ph type="title"/>
          </p:nvPr>
        </p:nvSpPr>
        <p:spPr>
          <a:xfrm>
            <a:off x="3329137" y="2474656"/>
            <a:ext cx="4586287" cy="1822118"/>
          </a:xfrm>
        </p:spPr>
        <p:txBody>
          <a:bodyPr/>
          <a:lstStyle/>
          <a:p>
            <a:r>
              <a:rPr lang="en-US">
                <a:latin typeface="Arial"/>
                <a:cs typeface="Arial"/>
              </a:rPr>
              <a:t>A Complaint From the ACGME?  Now What Do I Do?</a:t>
            </a:r>
            <a:endParaRPr lang="en-US"/>
          </a:p>
        </p:txBody>
      </p:sp>
      <p:sp>
        <p:nvSpPr>
          <p:cNvPr id="3" name="Text Placeholder 2">
            <a:extLst>
              <a:ext uri="{FF2B5EF4-FFF2-40B4-BE49-F238E27FC236}">
                <a16:creationId xmlns:a16="http://schemas.microsoft.com/office/drawing/2014/main" id="{CB2EA2C1-F3A6-48B8-A8EC-C09AE125BCAA}"/>
              </a:ext>
            </a:extLst>
          </p:cNvPr>
          <p:cNvSpPr>
            <a:spLocks noGrp="1"/>
          </p:cNvSpPr>
          <p:nvPr>
            <p:ph type="body" idx="1"/>
          </p:nvPr>
        </p:nvSpPr>
        <p:spPr/>
        <p:txBody>
          <a:bodyPr vert="horz" lIns="68580" tIns="34290" rIns="68580" bIns="34290" rtlCol="0" anchor="t">
            <a:normAutofit/>
          </a:bodyPr>
          <a:lstStyle/>
          <a:p>
            <a:r>
              <a:rPr lang="en-US" sz="2700">
                <a:latin typeface="Arial"/>
                <a:cs typeface="Arial"/>
              </a:rPr>
              <a:t>Cheryl Haynes, BA</a:t>
            </a:r>
            <a:endParaRPr lang="en-US" sz="2700"/>
          </a:p>
        </p:txBody>
      </p:sp>
      <p:sp>
        <p:nvSpPr>
          <p:cNvPr id="8" name="Google Shape;77;p12">
            <a:extLst>
              <a:ext uri="{FF2B5EF4-FFF2-40B4-BE49-F238E27FC236}">
                <a16:creationId xmlns:a16="http://schemas.microsoft.com/office/drawing/2014/main" id="{DA03C1CC-0634-7889-2C4B-AE6944BFCBCB}"/>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75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2023</a:t>
            </a:r>
          </a:p>
        </p:txBody>
      </p:sp>
      <p:sp>
        <p:nvSpPr>
          <p:cNvPr id="6" name="Slide Number Placeholder 5">
            <a:extLst>
              <a:ext uri="{FF2B5EF4-FFF2-40B4-BE49-F238E27FC236}">
                <a16:creationId xmlns:a16="http://schemas.microsoft.com/office/drawing/2014/main" id="{E5B81C61-BEAA-3761-9944-40101668A22C}"/>
              </a:ext>
            </a:extLst>
          </p:cNvPr>
          <p:cNvSpPr>
            <a:spLocks noGrp="1"/>
          </p:cNvSpPr>
          <p:nvPr>
            <p:ph type="sldNum" sz="quarter" idx="11"/>
          </p:nvPr>
        </p:nvSpPr>
        <p:spPr/>
        <p:txBody>
          <a:bodyPr/>
          <a:lstStyle/>
          <a:p>
            <a:pPr>
              <a:defRPr/>
            </a:pPr>
            <a:fld id="{36AC1577-D165-894F-A2E8-2E5C1B17494C}" type="slidenum">
              <a:rPr lang="en-US" altLang="en-US" smtClean="0"/>
              <a:pPr>
                <a:defRPr/>
              </a:pPr>
              <a:t>10</a:t>
            </a:fld>
            <a:endParaRPr lang="en-US" altLang="en-US"/>
          </a:p>
        </p:txBody>
      </p:sp>
    </p:spTree>
    <p:extLst>
      <p:ext uri="{BB962C8B-B14F-4D97-AF65-F5344CB8AC3E}">
        <p14:creationId xmlns:p14="http://schemas.microsoft.com/office/powerpoint/2010/main" val="284819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3D2DE5-6B81-514A-6971-8819C821F3CA}"/>
              </a:ext>
            </a:extLst>
          </p:cNvPr>
          <p:cNvSpPr>
            <a:spLocks noGrp="1"/>
          </p:cNvSpPr>
          <p:nvPr>
            <p:ph type="ftr" sz="quarter" idx="10"/>
          </p:nvPr>
        </p:nvSpPr>
        <p:spPr>
          <a:xfrm>
            <a:off x="3028950" y="6433132"/>
            <a:ext cx="3086100" cy="365125"/>
          </a:xfrm>
        </p:spPr>
        <p:txBody>
          <a:bodyPr anchor="ctr">
            <a:normAutofit/>
          </a:bodyPr>
          <a:lstStyle/>
          <a:p>
            <a:pPr>
              <a:spcAft>
                <a:spcPts val="600"/>
              </a:spcAft>
              <a:defRPr/>
            </a:pPr>
            <a:r>
              <a:rPr lang="en-US"/>
              <a:t>Presented by Partners in Medical Education, Inc. 2023</a:t>
            </a:r>
          </a:p>
        </p:txBody>
      </p:sp>
      <p:sp>
        <p:nvSpPr>
          <p:cNvPr id="5" name="Slide Number Placeholder 4">
            <a:extLst>
              <a:ext uri="{FF2B5EF4-FFF2-40B4-BE49-F238E27FC236}">
                <a16:creationId xmlns:a16="http://schemas.microsoft.com/office/drawing/2014/main" id="{3A2286E3-2419-A4C1-B195-160DFEF690CE}"/>
              </a:ext>
            </a:extLst>
          </p:cNvPr>
          <p:cNvSpPr>
            <a:spLocks noGrp="1"/>
          </p:cNvSpPr>
          <p:nvPr>
            <p:ph type="sldNum" sz="quarter" idx="11"/>
          </p:nvPr>
        </p:nvSpPr>
        <p:spPr>
          <a:xfrm>
            <a:off x="6457950" y="6433133"/>
            <a:ext cx="2057400" cy="365125"/>
          </a:xfrm>
        </p:spPr>
        <p:txBody>
          <a:bodyPr anchor="ctr">
            <a:normAutofit/>
          </a:bodyPr>
          <a:lstStyle/>
          <a:p>
            <a:pPr>
              <a:spcAft>
                <a:spcPts val="600"/>
              </a:spcAft>
              <a:defRPr/>
            </a:pPr>
            <a:fld id="{36AC1577-D165-894F-A2E8-2E5C1B17494C}" type="slidenum">
              <a:rPr lang="en-US" altLang="en-US" smtClean="0"/>
              <a:pPr>
                <a:spcAft>
                  <a:spcPts val="600"/>
                </a:spcAft>
                <a:defRPr/>
              </a:pPr>
              <a:t>11</a:t>
            </a:fld>
            <a:endParaRPr lang="en-US" altLang="en-US"/>
          </a:p>
        </p:txBody>
      </p:sp>
      <p:pic>
        <p:nvPicPr>
          <p:cNvPr id="6" name="Picture 6">
            <a:extLst>
              <a:ext uri="{FF2B5EF4-FFF2-40B4-BE49-F238E27FC236}">
                <a16:creationId xmlns:a16="http://schemas.microsoft.com/office/drawing/2014/main" id="{C94F5FEC-7D44-EA08-0C9D-3A861A39AF2D}"/>
              </a:ext>
            </a:extLst>
          </p:cNvPr>
          <p:cNvPicPr>
            <a:picLocks noChangeAspect="1"/>
          </p:cNvPicPr>
          <p:nvPr/>
        </p:nvPicPr>
        <p:blipFill>
          <a:blip r:embed="rId2"/>
          <a:stretch>
            <a:fillRect/>
          </a:stretch>
        </p:blipFill>
        <p:spPr>
          <a:xfrm>
            <a:off x="564888" y="1875837"/>
            <a:ext cx="7825298" cy="3408608"/>
          </a:xfrm>
          <a:prstGeom prst="rect">
            <a:avLst/>
          </a:prstGeom>
        </p:spPr>
      </p:pic>
    </p:spTree>
    <p:extLst>
      <p:ext uri="{BB962C8B-B14F-4D97-AF65-F5344CB8AC3E}">
        <p14:creationId xmlns:p14="http://schemas.microsoft.com/office/powerpoint/2010/main" val="41677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BEB743C3-F2BB-90FD-B18C-C95A89E0942B}"/>
              </a:ext>
            </a:extLst>
          </p:cNvPr>
          <p:cNvSpPr>
            <a:spLocks noGrp="1"/>
          </p:cNvSpPr>
          <p:nvPr>
            <p:ph idx="1"/>
          </p:nvPr>
        </p:nvSpPr>
        <p:spPr>
          <a:xfrm>
            <a:off x="628650" y="1738060"/>
            <a:ext cx="7886700" cy="4438905"/>
          </a:xfrm>
        </p:spPr>
        <p:txBody>
          <a:bodyPr vert="horz" lIns="91440" tIns="45720" rIns="91440" bIns="45720" rtlCol="0" anchor="t">
            <a:normAutofit/>
          </a:bodyPr>
          <a:lstStyle/>
          <a:p>
            <a:pPr marL="0" indent="0">
              <a:buNone/>
            </a:pPr>
            <a:r>
              <a:rPr lang="en-US" sz="2800">
                <a:latin typeface="Arial"/>
                <a:cs typeface="Arial"/>
              </a:rPr>
              <a:t>ACGME Office of the Ombudsman</a:t>
            </a:r>
            <a:endParaRPr lang="en-US"/>
          </a:p>
          <a:p>
            <a:pPr lvl="1"/>
            <a:endParaRPr lang="en-US" sz="2500">
              <a:latin typeface="Arial"/>
              <a:cs typeface="Arial"/>
            </a:endParaRPr>
          </a:p>
          <a:p>
            <a:pPr lvl="1"/>
            <a:r>
              <a:rPr lang="en-US" sz="2500">
                <a:latin typeface="Arial"/>
                <a:cs typeface="Arial"/>
              </a:rPr>
              <a:t>Impartial safe place to report concerns related to GME-related issues</a:t>
            </a:r>
            <a:endParaRPr lang="en-US" sz="2500">
              <a:cs typeface="Arial"/>
            </a:endParaRPr>
          </a:p>
          <a:p>
            <a:pPr lvl="1"/>
            <a:r>
              <a:rPr lang="en-US" sz="2500">
                <a:latin typeface="Arial"/>
                <a:cs typeface="Arial"/>
              </a:rPr>
              <a:t>Reports can be anonymous</a:t>
            </a:r>
          </a:p>
          <a:p>
            <a:pPr lvl="1"/>
            <a:r>
              <a:rPr lang="en-US" sz="2500">
                <a:latin typeface="Arial"/>
                <a:cs typeface="Arial"/>
              </a:rPr>
              <a:t>Concerns do not go to the Review Committee</a:t>
            </a:r>
          </a:p>
          <a:p>
            <a:pPr lvl="1"/>
            <a:r>
              <a:rPr lang="en-US" sz="2500">
                <a:latin typeface="Arial"/>
                <a:cs typeface="Arial"/>
              </a:rPr>
              <a:t>No impact on accreditation</a:t>
            </a:r>
          </a:p>
          <a:p>
            <a:pPr lvl="1"/>
            <a:endParaRPr lang="en-US" sz="2500">
              <a:cs typeface="Arial"/>
            </a:endParaRPr>
          </a:p>
          <a:p>
            <a:pPr marL="342900" lvl="1" indent="0">
              <a:buNone/>
            </a:pPr>
            <a:endParaRPr lang="en-US" sz="2500"/>
          </a:p>
          <a:p>
            <a:pPr marL="0" indent="0">
              <a:buNone/>
            </a:pPr>
            <a:endParaRPr lang="en-US" sz="2800"/>
          </a:p>
        </p:txBody>
      </p:sp>
      <p:sp>
        <p:nvSpPr>
          <p:cNvPr id="12" name="Title 2">
            <a:extLst>
              <a:ext uri="{FF2B5EF4-FFF2-40B4-BE49-F238E27FC236}">
                <a16:creationId xmlns:a16="http://schemas.microsoft.com/office/drawing/2014/main" id="{84BC3C5C-F805-7235-C6C5-53C98C38E76E}"/>
              </a:ext>
            </a:extLst>
          </p:cNvPr>
          <p:cNvSpPr>
            <a:spLocks noGrp="1"/>
          </p:cNvSpPr>
          <p:nvPr>
            <p:ph type="title"/>
          </p:nvPr>
        </p:nvSpPr>
        <p:spPr>
          <a:xfrm>
            <a:off x="1989345" y="246468"/>
            <a:ext cx="6526006" cy="1325563"/>
          </a:xfrm>
        </p:spPr>
        <p:txBody>
          <a:bodyPr>
            <a:normAutofit/>
          </a:bodyPr>
          <a:lstStyle/>
          <a:p>
            <a:r>
              <a:rPr lang="en-US" sz="3200">
                <a:latin typeface="Arial"/>
                <a:cs typeface="Arial"/>
              </a:rPr>
              <a:t>Reporting Avenue</a:t>
            </a:r>
            <a:endParaRPr lang="en-US" sz="3200"/>
          </a:p>
        </p:txBody>
      </p:sp>
      <p:sp>
        <p:nvSpPr>
          <p:cNvPr id="4" name="Footer Placeholder 3">
            <a:extLst>
              <a:ext uri="{FF2B5EF4-FFF2-40B4-BE49-F238E27FC236}">
                <a16:creationId xmlns:a16="http://schemas.microsoft.com/office/drawing/2014/main" id="{B71CA620-8A81-D6EE-585E-830BF5AD276A}"/>
              </a:ext>
            </a:extLst>
          </p:cNvPr>
          <p:cNvSpPr>
            <a:spLocks noGrp="1"/>
          </p:cNvSpPr>
          <p:nvPr>
            <p:ph type="ftr" sz="quarter" idx="10"/>
          </p:nvPr>
        </p:nvSpPr>
        <p:spPr>
          <a:xfrm>
            <a:off x="3028950" y="6433132"/>
            <a:ext cx="3086100" cy="365125"/>
          </a:xfrm>
        </p:spPr>
        <p:txBody>
          <a:bodyPr anchor="ctr">
            <a:normAutofit/>
          </a:bodyPr>
          <a:lstStyle/>
          <a:p>
            <a:pPr>
              <a:spcAft>
                <a:spcPts val="600"/>
              </a:spcAft>
              <a:defRPr/>
            </a:pPr>
            <a:r>
              <a:rPr lang="en-US"/>
              <a:t>Presented by Partners in Medical Education, Inc. 2023</a:t>
            </a:r>
          </a:p>
        </p:txBody>
      </p:sp>
      <p:sp>
        <p:nvSpPr>
          <p:cNvPr id="5" name="Slide Number Placeholder 4">
            <a:extLst>
              <a:ext uri="{FF2B5EF4-FFF2-40B4-BE49-F238E27FC236}">
                <a16:creationId xmlns:a16="http://schemas.microsoft.com/office/drawing/2014/main" id="{D4626657-77A0-CB16-633C-E49A992B51AE}"/>
              </a:ext>
            </a:extLst>
          </p:cNvPr>
          <p:cNvSpPr>
            <a:spLocks noGrp="1"/>
          </p:cNvSpPr>
          <p:nvPr>
            <p:ph type="sldNum" sz="quarter" idx="11"/>
          </p:nvPr>
        </p:nvSpPr>
        <p:spPr>
          <a:xfrm>
            <a:off x="6457950" y="6433133"/>
            <a:ext cx="2057400" cy="365125"/>
          </a:xfrm>
        </p:spPr>
        <p:txBody>
          <a:bodyPr anchor="ctr">
            <a:normAutofit/>
          </a:bodyPr>
          <a:lstStyle/>
          <a:p>
            <a:pPr>
              <a:spcAft>
                <a:spcPts val="600"/>
              </a:spcAft>
              <a:defRPr/>
            </a:pPr>
            <a:fld id="{36AC1577-D165-894F-A2E8-2E5C1B17494C}" type="slidenum">
              <a:rPr lang="en-US" altLang="en-US" smtClean="0"/>
              <a:pPr>
                <a:spcAft>
                  <a:spcPts val="600"/>
                </a:spcAft>
                <a:defRPr/>
              </a:pPr>
              <a:t>12</a:t>
            </a:fld>
            <a:endParaRPr lang="en-US" altLang="en-US"/>
          </a:p>
        </p:txBody>
      </p:sp>
      <p:pic>
        <p:nvPicPr>
          <p:cNvPr id="2" name="Picture 2" descr="A picture containing text&#10;&#10;Description automatically generated">
            <a:extLst>
              <a:ext uri="{FF2B5EF4-FFF2-40B4-BE49-F238E27FC236}">
                <a16:creationId xmlns:a16="http://schemas.microsoft.com/office/drawing/2014/main" id="{2175465F-63A6-F4B9-B8D6-98DDE32AF4B4}"/>
              </a:ext>
            </a:extLst>
          </p:cNvPr>
          <p:cNvPicPr>
            <a:picLocks noChangeAspect="1"/>
          </p:cNvPicPr>
          <p:nvPr/>
        </p:nvPicPr>
        <p:blipFill>
          <a:blip r:embed="rId2"/>
          <a:stretch>
            <a:fillRect/>
          </a:stretch>
        </p:blipFill>
        <p:spPr>
          <a:xfrm>
            <a:off x="5818358" y="4203044"/>
            <a:ext cx="2050946" cy="2032053"/>
          </a:xfrm>
          <a:prstGeom prst="rect">
            <a:avLst/>
          </a:prstGeom>
        </p:spPr>
      </p:pic>
    </p:spTree>
    <p:extLst>
      <p:ext uri="{BB962C8B-B14F-4D97-AF65-F5344CB8AC3E}">
        <p14:creationId xmlns:p14="http://schemas.microsoft.com/office/powerpoint/2010/main" val="130645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1D1C0F-8490-AB5D-F9FF-DBDD4FA2F6B9}"/>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28254576-9062-FBA9-ACC7-707D8A66DCA2}"/>
              </a:ext>
            </a:extLst>
          </p:cNvPr>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a:p>
        </p:txBody>
      </p:sp>
      <p:graphicFrame>
        <p:nvGraphicFramePr>
          <p:cNvPr id="6" name="Diagram 6">
            <a:extLst>
              <a:ext uri="{FF2B5EF4-FFF2-40B4-BE49-F238E27FC236}">
                <a16:creationId xmlns:a16="http://schemas.microsoft.com/office/drawing/2014/main" id="{F21FB78E-DB11-FDCE-47D2-E781D9820871}"/>
              </a:ext>
            </a:extLst>
          </p:cNvPr>
          <p:cNvGraphicFramePr/>
          <p:nvPr>
            <p:extLst>
              <p:ext uri="{D42A27DB-BD31-4B8C-83A1-F6EECF244321}">
                <p14:modId xmlns:p14="http://schemas.microsoft.com/office/powerpoint/2010/main" val="4274528574"/>
              </p:ext>
            </p:extLst>
          </p:nvPr>
        </p:nvGraphicFramePr>
        <p:xfrm>
          <a:off x="141694" y="2431473"/>
          <a:ext cx="6177868" cy="3204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17" name="Arrow: Right 916">
            <a:extLst>
              <a:ext uri="{FF2B5EF4-FFF2-40B4-BE49-F238E27FC236}">
                <a16:creationId xmlns:a16="http://schemas.microsoft.com/office/drawing/2014/main" id="{3CA7B54B-74B0-3A66-CD33-6C6250B9BAA8}"/>
              </a:ext>
            </a:extLst>
          </p:cNvPr>
          <p:cNvSpPr/>
          <p:nvPr/>
        </p:nvSpPr>
        <p:spPr>
          <a:xfrm>
            <a:off x="5752364" y="2779488"/>
            <a:ext cx="415637" cy="425082"/>
          </a:xfrm>
          <a:prstGeom prst="rightArrow">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cs typeface="Arial"/>
            </a:endParaRPr>
          </a:p>
        </p:txBody>
      </p:sp>
      <p:sp>
        <p:nvSpPr>
          <p:cNvPr id="969" name="Rectangle: Rounded Corners 968">
            <a:extLst>
              <a:ext uri="{FF2B5EF4-FFF2-40B4-BE49-F238E27FC236}">
                <a16:creationId xmlns:a16="http://schemas.microsoft.com/office/drawing/2014/main" id="{EF50FC00-D42E-4B56-F488-8AF58DDB74B8}"/>
              </a:ext>
            </a:extLst>
          </p:cNvPr>
          <p:cNvSpPr/>
          <p:nvPr/>
        </p:nvSpPr>
        <p:spPr>
          <a:xfrm>
            <a:off x="6395131" y="2465479"/>
            <a:ext cx="2012057" cy="1161893"/>
          </a:xfrm>
          <a:prstGeom prst="roundRect">
            <a:avLst/>
          </a:prstGeom>
          <a:solidFill>
            <a:schemeClr val="bg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cs typeface="Arial"/>
              </a:rPr>
              <a:t>May be transferred to </a:t>
            </a:r>
          </a:p>
          <a:p>
            <a:pPr algn="ctr"/>
            <a:r>
              <a:rPr lang="en-US" sz="1400">
                <a:cs typeface="Arial"/>
              </a:rPr>
              <a:t>Office of Complaints</a:t>
            </a:r>
          </a:p>
        </p:txBody>
      </p:sp>
      <p:sp>
        <p:nvSpPr>
          <p:cNvPr id="1099" name="TextBox 1098">
            <a:extLst>
              <a:ext uri="{FF2B5EF4-FFF2-40B4-BE49-F238E27FC236}">
                <a16:creationId xmlns:a16="http://schemas.microsoft.com/office/drawing/2014/main" id="{DCC41217-5688-71B6-F1B3-DE9C7F12CE3F}"/>
              </a:ext>
            </a:extLst>
          </p:cNvPr>
          <p:cNvSpPr txBox="1"/>
          <p:nvPr/>
        </p:nvSpPr>
        <p:spPr>
          <a:xfrm>
            <a:off x="2389908" y="443975"/>
            <a:ext cx="56621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Arial"/>
                <a:cs typeface="Arial"/>
              </a:rPr>
              <a:t>ACGME Office of Ombudsman Process</a:t>
            </a:r>
            <a:endParaRPr lang="en-US"/>
          </a:p>
        </p:txBody>
      </p:sp>
    </p:spTree>
    <p:extLst>
      <p:ext uri="{BB962C8B-B14F-4D97-AF65-F5344CB8AC3E}">
        <p14:creationId xmlns:p14="http://schemas.microsoft.com/office/powerpoint/2010/main" val="288675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1E38ACD5-85A5-9627-0873-5CDF9483D0F9}"/>
              </a:ext>
            </a:extLst>
          </p:cNvPr>
          <p:cNvSpPr>
            <a:spLocks noGrp="1"/>
          </p:cNvSpPr>
          <p:nvPr>
            <p:ph idx="1"/>
          </p:nvPr>
        </p:nvSpPr>
        <p:spPr>
          <a:xfrm>
            <a:off x="628650" y="1738060"/>
            <a:ext cx="7886700" cy="4438905"/>
          </a:xfrm>
        </p:spPr>
        <p:txBody>
          <a:bodyPr vert="horz" lIns="91440" tIns="45720" rIns="91440" bIns="45720" rtlCol="0" anchor="t">
            <a:normAutofit/>
          </a:bodyPr>
          <a:lstStyle/>
          <a:p>
            <a:pPr marL="0" indent="0">
              <a:buNone/>
            </a:pPr>
            <a:r>
              <a:rPr lang="en-US" sz="2800">
                <a:latin typeface="Arial"/>
                <a:cs typeface="Arial"/>
              </a:rPr>
              <a:t>ACGME Office of Complaints</a:t>
            </a:r>
          </a:p>
          <a:p>
            <a:pPr marL="342900" lvl="1" indent="0">
              <a:buNone/>
            </a:pPr>
            <a:endParaRPr lang="en-US" sz="2400">
              <a:cs typeface="Arial"/>
            </a:endParaRPr>
          </a:p>
          <a:p>
            <a:pPr lvl="1"/>
            <a:r>
              <a:rPr lang="en-US" sz="2400">
                <a:latin typeface="Arial"/>
                <a:cs typeface="Arial"/>
              </a:rPr>
              <a:t>While identities are protected as much as possible, complaints must be signed – ACGME will not act on anonymous complaints</a:t>
            </a:r>
            <a:endParaRPr lang="en-US" sz="2400"/>
          </a:p>
          <a:p>
            <a:pPr lvl="1"/>
            <a:r>
              <a:rPr lang="en-US" sz="2400">
                <a:latin typeface="Arial"/>
                <a:cs typeface="Arial"/>
              </a:rPr>
              <a:t>Anyone with a concern for compliance can file a complaint</a:t>
            </a:r>
          </a:p>
          <a:p>
            <a:pPr lvl="1"/>
            <a:r>
              <a:rPr lang="en-US" sz="2400">
                <a:latin typeface="Arial"/>
                <a:cs typeface="Arial"/>
              </a:rPr>
              <a:t>Complaints must </a:t>
            </a:r>
            <a:endParaRPr lang="en-US" sz="2400"/>
          </a:p>
          <a:p>
            <a:pPr lvl="2"/>
            <a:r>
              <a:rPr lang="en-US" sz="2100">
                <a:latin typeface="Arial"/>
                <a:cs typeface="Arial"/>
              </a:rPr>
              <a:t>relate to accreditation compliance</a:t>
            </a:r>
          </a:p>
          <a:p>
            <a:pPr lvl="2"/>
            <a:r>
              <a:rPr lang="en-US" sz="2100">
                <a:latin typeface="Arial"/>
                <a:cs typeface="Arial"/>
              </a:rPr>
              <a:t>address noncompliance that occurred in the current or previous academic year</a:t>
            </a:r>
          </a:p>
          <a:p>
            <a:pPr marL="685800" lvl="2" indent="0">
              <a:buNone/>
            </a:pPr>
            <a:endParaRPr lang="en-US" sz="2100">
              <a:cs typeface="Arial"/>
            </a:endParaRPr>
          </a:p>
        </p:txBody>
      </p:sp>
      <p:sp>
        <p:nvSpPr>
          <p:cNvPr id="4" name="Footer Placeholder 3">
            <a:extLst>
              <a:ext uri="{FF2B5EF4-FFF2-40B4-BE49-F238E27FC236}">
                <a16:creationId xmlns:a16="http://schemas.microsoft.com/office/drawing/2014/main" id="{47037E95-8EE7-4615-D5F2-670F0BB0D7C2}"/>
              </a:ext>
            </a:extLst>
          </p:cNvPr>
          <p:cNvSpPr>
            <a:spLocks noGrp="1"/>
          </p:cNvSpPr>
          <p:nvPr>
            <p:ph type="ftr" sz="quarter" idx="10"/>
          </p:nvPr>
        </p:nvSpPr>
        <p:spPr>
          <a:xfrm>
            <a:off x="3028950" y="6433132"/>
            <a:ext cx="3086100" cy="365125"/>
          </a:xfrm>
        </p:spPr>
        <p:txBody>
          <a:bodyPr anchor="ctr">
            <a:normAutofit/>
          </a:bodyPr>
          <a:lstStyle/>
          <a:p>
            <a:pPr>
              <a:spcAft>
                <a:spcPts val="600"/>
              </a:spcAft>
              <a:defRPr/>
            </a:pPr>
            <a:r>
              <a:rPr lang="en-US"/>
              <a:t>Presented by Partners in Medical Education, Inc. 2023</a:t>
            </a:r>
          </a:p>
        </p:txBody>
      </p:sp>
      <p:sp>
        <p:nvSpPr>
          <p:cNvPr id="5" name="Slide Number Placeholder 4">
            <a:extLst>
              <a:ext uri="{FF2B5EF4-FFF2-40B4-BE49-F238E27FC236}">
                <a16:creationId xmlns:a16="http://schemas.microsoft.com/office/drawing/2014/main" id="{9CD1782B-3F1C-B252-3989-6CC0DE2A99AE}"/>
              </a:ext>
            </a:extLst>
          </p:cNvPr>
          <p:cNvSpPr>
            <a:spLocks noGrp="1"/>
          </p:cNvSpPr>
          <p:nvPr>
            <p:ph type="sldNum" sz="quarter" idx="11"/>
          </p:nvPr>
        </p:nvSpPr>
        <p:spPr>
          <a:xfrm>
            <a:off x="6457950" y="6433133"/>
            <a:ext cx="2057400" cy="365125"/>
          </a:xfrm>
        </p:spPr>
        <p:txBody>
          <a:bodyPr anchor="ctr">
            <a:normAutofit/>
          </a:bodyPr>
          <a:lstStyle/>
          <a:p>
            <a:pPr>
              <a:spcAft>
                <a:spcPts val="600"/>
              </a:spcAft>
              <a:defRPr/>
            </a:pPr>
            <a:fld id="{36AC1577-D165-894F-A2E8-2E5C1B17494C}" type="slidenum">
              <a:rPr lang="en-US" altLang="en-US" smtClean="0"/>
              <a:pPr>
                <a:spcAft>
                  <a:spcPts val="600"/>
                </a:spcAft>
                <a:defRPr/>
              </a:pPr>
              <a:t>14</a:t>
            </a:fld>
            <a:endParaRPr lang="en-US" altLang="en-US"/>
          </a:p>
        </p:txBody>
      </p:sp>
      <p:sp>
        <p:nvSpPr>
          <p:cNvPr id="3" name="Title 2">
            <a:extLst>
              <a:ext uri="{FF2B5EF4-FFF2-40B4-BE49-F238E27FC236}">
                <a16:creationId xmlns:a16="http://schemas.microsoft.com/office/drawing/2014/main" id="{9AA10FAB-2417-2BC2-9ECC-9A9C117F3E03}"/>
              </a:ext>
            </a:extLst>
          </p:cNvPr>
          <p:cNvSpPr>
            <a:spLocks noGrp="1"/>
          </p:cNvSpPr>
          <p:nvPr>
            <p:ph type="title"/>
          </p:nvPr>
        </p:nvSpPr>
        <p:spPr>
          <a:xfrm>
            <a:off x="1989345" y="246468"/>
            <a:ext cx="6526006" cy="1325563"/>
          </a:xfrm>
        </p:spPr>
        <p:txBody>
          <a:bodyPr>
            <a:normAutofit/>
          </a:bodyPr>
          <a:lstStyle/>
          <a:p>
            <a:r>
              <a:rPr lang="en-US" sz="3200">
                <a:latin typeface="Arial"/>
                <a:cs typeface="Arial"/>
              </a:rPr>
              <a:t>Reporting Avenue</a:t>
            </a:r>
            <a:endParaRPr lang="en-US" sz="3200"/>
          </a:p>
        </p:txBody>
      </p:sp>
      <p:pic>
        <p:nvPicPr>
          <p:cNvPr id="6" name="Picture 6">
            <a:extLst>
              <a:ext uri="{FF2B5EF4-FFF2-40B4-BE49-F238E27FC236}">
                <a16:creationId xmlns:a16="http://schemas.microsoft.com/office/drawing/2014/main" id="{C535F765-2D93-701E-8DF4-7422A1AF7E61}"/>
              </a:ext>
            </a:extLst>
          </p:cNvPr>
          <p:cNvPicPr>
            <a:picLocks noChangeAspect="1"/>
          </p:cNvPicPr>
          <p:nvPr/>
        </p:nvPicPr>
        <p:blipFill>
          <a:blip r:embed="rId2"/>
          <a:stretch>
            <a:fillRect/>
          </a:stretch>
        </p:blipFill>
        <p:spPr>
          <a:xfrm>
            <a:off x="6572723" y="372954"/>
            <a:ext cx="2110300" cy="2116316"/>
          </a:xfrm>
          <a:prstGeom prst="rect">
            <a:avLst/>
          </a:prstGeom>
        </p:spPr>
      </p:pic>
    </p:spTree>
    <p:extLst>
      <p:ext uri="{BB962C8B-B14F-4D97-AF65-F5344CB8AC3E}">
        <p14:creationId xmlns:p14="http://schemas.microsoft.com/office/powerpoint/2010/main" val="147427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16B6B6-1968-1511-8AAE-853BA890EE3D}"/>
              </a:ext>
            </a:extLst>
          </p:cNvPr>
          <p:cNvSpPr>
            <a:spLocks noGrp="1"/>
          </p:cNvSpPr>
          <p:nvPr>
            <p:ph type="title"/>
          </p:nvPr>
        </p:nvSpPr>
        <p:spPr/>
        <p:txBody>
          <a:bodyPr/>
          <a:lstStyle/>
          <a:p>
            <a:r>
              <a:rPr lang="en-US" sz="2600">
                <a:latin typeface="Arial"/>
                <a:cs typeface="Arial"/>
              </a:rPr>
              <a:t>ACGME Office of Complaints Process</a:t>
            </a:r>
            <a:endParaRPr lang="en-US"/>
          </a:p>
        </p:txBody>
      </p:sp>
      <p:sp>
        <p:nvSpPr>
          <p:cNvPr id="4" name="Footer Placeholder 3">
            <a:extLst>
              <a:ext uri="{FF2B5EF4-FFF2-40B4-BE49-F238E27FC236}">
                <a16:creationId xmlns:a16="http://schemas.microsoft.com/office/drawing/2014/main" id="{F104538C-C471-3267-AE1C-C25B4828D679}"/>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F1926A90-5EF0-F2B2-9367-5D4E7ABAA762}"/>
              </a:ext>
            </a:extLst>
          </p:cNvPr>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a:p>
        </p:txBody>
      </p:sp>
      <p:graphicFrame>
        <p:nvGraphicFramePr>
          <p:cNvPr id="147" name="Diagram 147">
            <a:extLst>
              <a:ext uri="{FF2B5EF4-FFF2-40B4-BE49-F238E27FC236}">
                <a16:creationId xmlns:a16="http://schemas.microsoft.com/office/drawing/2014/main" id="{56F6BDDE-E5D0-344B-C7ED-AEE327E4C475}"/>
              </a:ext>
            </a:extLst>
          </p:cNvPr>
          <p:cNvGraphicFramePr/>
          <p:nvPr>
            <p:extLst>
              <p:ext uri="{D42A27DB-BD31-4B8C-83A1-F6EECF244321}">
                <p14:modId xmlns:p14="http://schemas.microsoft.com/office/powerpoint/2010/main" val="1751276264"/>
              </p:ext>
            </p:extLst>
          </p:nvPr>
        </p:nvGraphicFramePr>
        <p:xfrm>
          <a:off x="708471" y="1269582"/>
          <a:ext cx="7594809" cy="4649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03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 name="Diagram 153">
            <a:extLst>
              <a:ext uri="{FF2B5EF4-FFF2-40B4-BE49-F238E27FC236}">
                <a16:creationId xmlns:a16="http://schemas.microsoft.com/office/drawing/2014/main" id="{B3A00E57-B1A7-BBF1-8C80-2292FFBAD599}"/>
              </a:ext>
            </a:extLst>
          </p:cNvPr>
          <p:cNvGraphicFramePr/>
          <p:nvPr>
            <p:extLst>
              <p:ext uri="{D42A27DB-BD31-4B8C-83A1-F6EECF244321}">
                <p14:modId xmlns:p14="http://schemas.microsoft.com/office/powerpoint/2010/main" val="3975310527"/>
              </p:ext>
            </p:extLst>
          </p:nvPr>
        </p:nvGraphicFramePr>
        <p:xfrm>
          <a:off x="699025" y="938961"/>
          <a:ext cx="7396437" cy="5320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9FB4F934-4EAE-AFE7-6379-34CB2B13BB63}"/>
              </a:ext>
            </a:extLst>
          </p:cNvPr>
          <p:cNvSpPr>
            <a:spLocks noGrp="1"/>
          </p:cNvSpPr>
          <p:nvPr>
            <p:ph type="title"/>
          </p:nvPr>
        </p:nvSpPr>
        <p:spPr/>
        <p:txBody>
          <a:bodyPr/>
          <a:lstStyle/>
          <a:p>
            <a:r>
              <a:rPr lang="en-US" sz="2600">
                <a:latin typeface="Arial"/>
                <a:cs typeface="Arial"/>
              </a:rPr>
              <a:t>Complaints Referred to the RC</a:t>
            </a:r>
            <a:endParaRPr lang="en-US"/>
          </a:p>
        </p:txBody>
      </p:sp>
      <p:sp>
        <p:nvSpPr>
          <p:cNvPr id="4" name="Footer Placeholder 3">
            <a:extLst>
              <a:ext uri="{FF2B5EF4-FFF2-40B4-BE49-F238E27FC236}">
                <a16:creationId xmlns:a16="http://schemas.microsoft.com/office/drawing/2014/main" id="{58E6C3B1-2545-F9AF-ECB7-420B9698F30E}"/>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37A538A5-E199-224F-9401-2D6ACF157C86}"/>
              </a:ext>
            </a:extLst>
          </p:cNvPr>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a:p>
        </p:txBody>
      </p:sp>
      <p:cxnSp>
        <p:nvCxnSpPr>
          <p:cNvPr id="984" name="Straight Arrow Connector 983">
            <a:extLst>
              <a:ext uri="{FF2B5EF4-FFF2-40B4-BE49-F238E27FC236}">
                <a16:creationId xmlns:a16="http://schemas.microsoft.com/office/drawing/2014/main" id="{3F182879-9825-4086-E83F-2E688B0D344A}"/>
              </a:ext>
            </a:extLst>
          </p:cNvPr>
          <p:cNvCxnSpPr/>
          <p:nvPr/>
        </p:nvCxnSpPr>
        <p:spPr>
          <a:xfrm>
            <a:off x="4446600" y="2944640"/>
            <a:ext cx="7558" cy="149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63A970E-02F1-B025-BAEE-8BB15B982FE8}"/>
              </a:ext>
            </a:extLst>
          </p:cNvPr>
          <p:cNvCxnSpPr/>
          <p:nvPr/>
        </p:nvCxnSpPr>
        <p:spPr>
          <a:xfrm>
            <a:off x="5323924" y="2395576"/>
            <a:ext cx="857723" cy="1160003"/>
          </a:xfrm>
          <a:prstGeom prst="straightConnector1">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2025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FFE19B-C165-3924-A856-07BA1D9F455E}"/>
              </a:ext>
            </a:extLst>
          </p:cNvPr>
          <p:cNvSpPr>
            <a:spLocks noGrp="1"/>
          </p:cNvSpPr>
          <p:nvPr>
            <p:ph type="title"/>
          </p:nvPr>
        </p:nvSpPr>
        <p:spPr>
          <a:xfrm>
            <a:off x="1989345" y="246468"/>
            <a:ext cx="5808089" cy="1325563"/>
          </a:xfrm>
        </p:spPr>
        <p:txBody>
          <a:bodyPr/>
          <a:lstStyle/>
          <a:p>
            <a:pPr algn="ctr"/>
            <a:r>
              <a:rPr lang="en-US" sz="2600">
                <a:latin typeface="Arial"/>
                <a:cs typeface="Arial"/>
              </a:rPr>
              <a:t>Determination of Possible Egregious Violation</a:t>
            </a:r>
            <a:endParaRPr lang="en-US"/>
          </a:p>
        </p:txBody>
      </p:sp>
      <p:sp>
        <p:nvSpPr>
          <p:cNvPr id="4" name="Footer Placeholder 3">
            <a:extLst>
              <a:ext uri="{FF2B5EF4-FFF2-40B4-BE49-F238E27FC236}">
                <a16:creationId xmlns:a16="http://schemas.microsoft.com/office/drawing/2014/main" id="{F7B73597-C45A-BA39-BEF6-FD456B19FA1D}"/>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32C11435-7F36-441B-29AD-67FB2753A3C9}"/>
              </a:ext>
            </a:extLst>
          </p:cNvPr>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a:p>
        </p:txBody>
      </p:sp>
      <p:graphicFrame>
        <p:nvGraphicFramePr>
          <p:cNvPr id="6" name="Diagram 6">
            <a:extLst>
              <a:ext uri="{FF2B5EF4-FFF2-40B4-BE49-F238E27FC236}">
                <a16:creationId xmlns:a16="http://schemas.microsoft.com/office/drawing/2014/main" id="{1F72E185-6152-D856-2D64-BFA149B586FC}"/>
              </a:ext>
            </a:extLst>
          </p:cNvPr>
          <p:cNvGraphicFramePr/>
          <p:nvPr>
            <p:extLst>
              <p:ext uri="{D42A27DB-BD31-4B8C-83A1-F6EECF244321}">
                <p14:modId xmlns:p14="http://schemas.microsoft.com/office/powerpoint/2010/main" val="2379757158"/>
              </p:ext>
            </p:extLst>
          </p:nvPr>
        </p:nvGraphicFramePr>
        <p:xfrm>
          <a:off x="1057984" y="1619092"/>
          <a:ext cx="6640735" cy="4403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96" name="Straight Arrow Connector 795">
            <a:extLst>
              <a:ext uri="{FF2B5EF4-FFF2-40B4-BE49-F238E27FC236}">
                <a16:creationId xmlns:a16="http://schemas.microsoft.com/office/drawing/2014/main" id="{ABF99BDC-5C3F-798B-7FE0-5DB2A13D1D9C}"/>
              </a:ext>
            </a:extLst>
          </p:cNvPr>
          <p:cNvCxnSpPr/>
          <p:nvPr/>
        </p:nvCxnSpPr>
        <p:spPr>
          <a:xfrm>
            <a:off x="5125552" y="1989386"/>
            <a:ext cx="734920" cy="1877920"/>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811" name="Straight Arrow Connector 810">
            <a:extLst>
              <a:ext uri="{FF2B5EF4-FFF2-40B4-BE49-F238E27FC236}">
                <a16:creationId xmlns:a16="http://schemas.microsoft.com/office/drawing/2014/main" id="{2EC193A7-8D48-7991-B857-384554E0CDD6}"/>
              </a:ext>
            </a:extLst>
          </p:cNvPr>
          <p:cNvCxnSpPr/>
          <p:nvPr/>
        </p:nvCxnSpPr>
        <p:spPr>
          <a:xfrm flipH="1">
            <a:off x="5162627" y="3794806"/>
            <a:ext cx="672575" cy="971078"/>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813" name="Straight Arrow Connector 812">
            <a:extLst>
              <a:ext uri="{FF2B5EF4-FFF2-40B4-BE49-F238E27FC236}">
                <a16:creationId xmlns:a16="http://schemas.microsoft.com/office/drawing/2014/main" id="{2A361A41-AA33-5D66-9FB5-4880516C6F43}"/>
              </a:ext>
            </a:extLst>
          </p:cNvPr>
          <p:cNvCxnSpPr>
            <a:cxnSpLocks/>
          </p:cNvCxnSpPr>
          <p:nvPr/>
        </p:nvCxnSpPr>
        <p:spPr>
          <a:xfrm>
            <a:off x="5155071" y="2774608"/>
            <a:ext cx="668797" cy="1037202"/>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814" name="Straight Arrow Connector 813">
            <a:extLst>
              <a:ext uri="{FF2B5EF4-FFF2-40B4-BE49-F238E27FC236}">
                <a16:creationId xmlns:a16="http://schemas.microsoft.com/office/drawing/2014/main" id="{0431E506-8652-2AEA-D7DA-24087B52936A}"/>
              </a:ext>
            </a:extLst>
          </p:cNvPr>
          <p:cNvCxnSpPr>
            <a:cxnSpLocks/>
          </p:cNvCxnSpPr>
          <p:nvPr/>
        </p:nvCxnSpPr>
        <p:spPr>
          <a:xfrm flipV="1">
            <a:off x="5164518" y="3811810"/>
            <a:ext cx="659349" cy="1881699"/>
          </a:xfrm>
          <a:prstGeom prst="straightConnector1">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0326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DC77C6-327F-B68B-C951-B90790C48F12}"/>
              </a:ext>
            </a:extLst>
          </p:cNvPr>
          <p:cNvSpPr>
            <a:spLocks noGrp="1"/>
          </p:cNvSpPr>
          <p:nvPr>
            <p:ph idx="1"/>
          </p:nvPr>
        </p:nvSpPr>
        <p:spPr>
          <a:xfrm>
            <a:off x="486956" y="1756953"/>
            <a:ext cx="8179534" cy="4457797"/>
          </a:xfrm>
        </p:spPr>
        <p:txBody>
          <a:bodyPr vert="horz" lIns="91440" tIns="45720" rIns="91440" bIns="45720" rtlCol="0" anchor="t">
            <a:normAutofit/>
          </a:bodyPr>
          <a:lstStyle/>
          <a:p>
            <a:r>
              <a:rPr lang="en-US">
                <a:latin typeface="Arial"/>
                <a:cs typeface="Arial"/>
              </a:rPr>
              <a:t>Don't Panic</a:t>
            </a:r>
          </a:p>
          <a:p>
            <a:r>
              <a:rPr lang="en-US">
                <a:latin typeface="Arial"/>
                <a:cs typeface="Arial"/>
              </a:rPr>
              <a:t>Read the Letter Carefully</a:t>
            </a:r>
            <a:endParaRPr lang="en-US"/>
          </a:p>
          <a:p>
            <a:r>
              <a:rPr lang="en-US">
                <a:latin typeface="Arial"/>
                <a:cs typeface="Arial"/>
              </a:rPr>
              <a:t>Pay close attention to timelines &amp; information requested</a:t>
            </a:r>
          </a:p>
          <a:p>
            <a:r>
              <a:rPr lang="en-US">
                <a:latin typeface="Arial"/>
                <a:cs typeface="Arial"/>
              </a:rPr>
              <a:t>Understand what is being cited (IR's or PR's)</a:t>
            </a:r>
          </a:p>
          <a:p>
            <a:r>
              <a:rPr lang="en-US">
                <a:latin typeface="Arial"/>
                <a:cs typeface="Arial"/>
              </a:rPr>
              <a:t>Communicate!!</a:t>
            </a:r>
            <a:endParaRPr lang="en-US"/>
          </a:p>
          <a:p>
            <a:pPr lvl="1"/>
            <a:r>
              <a:rPr lang="en-US">
                <a:latin typeface="Arial"/>
                <a:cs typeface="Arial"/>
              </a:rPr>
              <a:t>With Institutional Leadership/Program Leadership</a:t>
            </a:r>
          </a:p>
          <a:p>
            <a:pPr lvl="1"/>
            <a:r>
              <a:rPr lang="en-US">
                <a:latin typeface="Arial"/>
                <a:cs typeface="Arial"/>
              </a:rPr>
              <a:t>With Attorney</a:t>
            </a:r>
          </a:p>
          <a:p>
            <a:pPr lvl="1"/>
            <a:r>
              <a:rPr lang="en-US">
                <a:latin typeface="Arial"/>
                <a:cs typeface="Arial"/>
              </a:rPr>
              <a:t>With your Supervisor</a:t>
            </a:r>
            <a:endParaRPr lang="en-US"/>
          </a:p>
          <a:p>
            <a:r>
              <a:rPr lang="en-US">
                <a:latin typeface="Arial"/>
                <a:cs typeface="Arial"/>
              </a:rPr>
              <a:t>Clear your Calendar</a:t>
            </a:r>
          </a:p>
          <a:p>
            <a:r>
              <a:rPr lang="en-US">
                <a:latin typeface="Arial"/>
                <a:cs typeface="Arial"/>
              </a:rPr>
              <a:t>Follow Instructions</a:t>
            </a:r>
          </a:p>
          <a:p>
            <a:r>
              <a:rPr lang="en-US">
                <a:latin typeface="Arial"/>
                <a:cs typeface="Arial"/>
              </a:rPr>
              <a:t>Stay Calm</a:t>
            </a:r>
          </a:p>
          <a:p>
            <a:r>
              <a:rPr lang="en-US">
                <a:latin typeface="Arial"/>
                <a:cs typeface="Arial"/>
              </a:rPr>
              <a:t>Reach out – number of complaints is on the rise – support is available</a:t>
            </a:r>
            <a:endParaRPr lang="en-US">
              <a:cs typeface="Arial"/>
            </a:endParaRPr>
          </a:p>
          <a:p>
            <a:pPr lvl="1"/>
            <a:endParaRPr lang="en-US">
              <a:cs typeface="Arial"/>
            </a:endParaRPr>
          </a:p>
        </p:txBody>
      </p:sp>
      <p:sp>
        <p:nvSpPr>
          <p:cNvPr id="3" name="Title 2">
            <a:extLst>
              <a:ext uri="{FF2B5EF4-FFF2-40B4-BE49-F238E27FC236}">
                <a16:creationId xmlns:a16="http://schemas.microsoft.com/office/drawing/2014/main" id="{7DF41E40-64C0-3C5F-1392-B867F6089331}"/>
              </a:ext>
            </a:extLst>
          </p:cNvPr>
          <p:cNvSpPr>
            <a:spLocks noGrp="1"/>
          </p:cNvSpPr>
          <p:nvPr>
            <p:ph type="title"/>
          </p:nvPr>
        </p:nvSpPr>
        <p:spPr/>
        <p:txBody>
          <a:bodyPr/>
          <a:lstStyle/>
          <a:p>
            <a:r>
              <a:rPr lang="en-US" sz="2600">
                <a:latin typeface="Arial"/>
                <a:cs typeface="Arial"/>
              </a:rPr>
              <a:t>What Do We Do??</a:t>
            </a:r>
            <a:endParaRPr lang="en-US"/>
          </a:p>
        </p:txBody>
      </p:sp>
      <p:sp>
        <p:nvSpPr>
          <p:cNvPr id="4" name="Footer Placeholder 3">
            <a:extLst>
              <a:ext uri="{FF2B5EF4-FFF2-40B4-BE49-F238E27FC236}">
                <a16:creationId xmlns:a16="http://schemas.microsoft.com/office/drawing/2014/main" id="{3B62D0B8-0D02-D110-43B5-BDA68C8D1C8D}"/>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6B3DFA06-B8FB-3E50-BB88-DD360DAAC150}"/>
              </a:ext>
            </a:extLst>
          </p:cNvPr>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a:p>
        </p:txBody>
      </p:sp>
      <p:pic>
        <p:nvPicPr>
          <p:cNvPr id="6" name="Picture 6" descr="A picture containing text&#10;&#10;Description automatically generated">
            <a:extLst>
              <a:ext uri="{FF2B5EF4-FFF2-40B4-BE49-F238E27FC236}">
                <a16:creationId xmlns:a16="http://schemas.microsoft.com/office/drawing/2014/main" id="{8BCAF14A-DEA3-2A42-AD7E-BE6A0AD200A3}"/>
              </a:ext>
            </a:extLst>
          </p:cNvPr>
          <p:cNvPicPr>
            <a:picLocks noChangeAspect="1"/>
          </p:cNvPicPr>
          <p:nvPr/>
        </p:nvPicPr>
        <p:blipFill>
          <a:blip r:embed="rId2"/>
          <a:stretch>
            <a:fillRect/>
          </a:stretch>
        </p:blipFill>
        <p:spPr>
          <a:xfrm>
            <a:off x="6003309" y="251153"/>
            <a:ext cx="2238375" cy="2085975"/>
          </a:xfrm>
          <a:prstGeom prst="rect">
            <a:avLst/>
          </a:prstGeom>
        </p:spPr>
      </p:pic>
    </p:spTree>
    <p:extLst>
      <p:ext uri="{BB962C8B-B14F-4D97-AF65-F5344CB8AC3E}">
        <p14:creationId xmlns:p14="http://schemas.microsoft.com/office/powerpoint/2010/main" val="3369702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3C6943-DCD4-18D7-67E7-6AC8F1A3458B}"/>
              </a:ext>
            </a:extLst>
          </p:cNvPr>
          <p:cNvSpPr>
            <a:spLocks noGrp="1"/>
          </p:cNvSpPr>
          <p:nvPr>
            <p:ph type="title"/>
          </p:nvPr>
        </p:nvSpPr>
        <p:spPr/>
        <p:txBody>
          <a:bodyPr/>
          <a:lstStyle/>
          <a:p>
            <a:r>
              <a:rPr lang="en-US" sz="2600">
                <a:latin typeface="Arial"/>
                <a:cs typeface="Arial"/>
              </a:rPr>
              <a:t>Recommended Reading</a:t>
            </a:r>
            <a:endParaRPr lang="en-US"/>
          </a:p>
        </p:txBody>
      </p:sp>
      <p:sp>
        <p:nvSpPr>
          <p:cNvPr id="4" name="Footer Placeholder 3">
            <a:extLst>
              <a:ext uri="{FF2B5EF4-FFF2-40B4-BE49-F238E27FC236}">
                <a16:creationId xmlns:a16="http://schemas.microsoft.com/office/drawing/2014/main" id="{373C9938-F6CD-C545-EA27-9FE735F9652D}"/>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80F9D0C6-B074-9964-66E4-4194694ABCA0}"/>
              </a:ext>
            </a:extLst>
          </p:cNvPr>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a:p>
        </p:txBody>
      </p:sp>
      <p:pic>
        <p:nvPicPr>
          <p:cNvPr id="2" name="Picture 5">
            <a:extLst>
              <a:ext uri="{FF2B5EF4-FFF2-40B4-BE49-F238E27FC236}">
                <a16:creationId xmlns:a16="http://schemas.microsoft.com/office/drawing/2014/main" id="{21A3C93E-DC3E-2DF6-0B99-71441F34031E}"/>
              </a:ext>
            </a:extLst>
          </p:cNvPr>
          <p:cNvPicPr>
            <a:picLocks noGrp="1" noChangeAspect="1"/>
          </p:cNvPicPr>
          <p:nvPr>
            <p:ph idx="1"/>
          </p:nvPr>
        </p:nvPicPr>
        <p:blipFill>
          <a:blip r:embed="rId2"/>
          <a:stretch>
            <a:fillRect/>
          </a:stretch>
        </p:blipFill>
        <p:spPr>
          <a:xfrm>
            <a:off x="628650" y="1842159"/>
            <a:ext cx="7886700" cy="4230706"/>
          </a:xfrm>
        </p:spPr>
      </p:pic>
    </p:spTree>
    <p:extLst>
      <p:ext uri="{BB962C8B-B14F-4D97-AF65-F5344CB8AC3E}">
        <p14:creationId xmlns:p14="http://schemas.microsoft.com/office/powerpoint/2010/main" val="336823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Ask Partners</a:t>
            </a:r>
            <a:br>
              <a:rPr lang="en-US"/>
            </a:br>
            <a:endParaRPr lang="en-US"/>
          </a:p>
        </p:txBody>
      </p:sp>
      <p:sp>
        <p:nvSpPr>
          <p:cNvPr id="3" name="Subtitle 2"/>
          <p:cNvSpPr>
            <a:spLocks noGrp="1"/>
          </p:cNvSpPr>
          <p:nvPr>
            <p:ph type="subTitle" idx="1"/>
          </p:nvPr>
        </p:nvSpPr>
        <p:spPr>
          <a:xfrm>
            <a:off x="105690" y="4612679"/>
            <a:ext cx="7794300" cy="1315092"/>
          </a:xfrm>
        </p:spPr>
        <p:txBody>
          <a:bodyPr>
            <a:normAutofit/>
          </a:bodyPr>
          <a:lstStyle/>
          <a:p>
            <a:r>
              <a:rPr lang="en-US" sz="2100"/>
              <a:t>Heather Peters, M.Ed, Ph.D	Amy Durante, MHA</a:t>
            </a:r>
          </a:p>
          <a:p>
            <a:r>
              <a:rPr lang="en-US" sz="2100"/>
              <a:t>Cheryl Haynes, BA                  Christine Redovan, MBA, MLIS	</a:t>
            </a:r>
          </a:p>
          <a:p>
            <a:endParaRPr lang="en-US"/>
          </a:p>
        </p:txBody>
      </p:sp>
      <p:sp>
        <p:nvSpPr>
          <p:cNvPr id="4" name="Footer Placeholder 3">
            <a:extLst>
              <a:ext uri="{FF2B5EF4-FFF2-40B4-BE49-F238E27FC236}">
                <a16:creationId xmlns:a16="http://schemas.microsoft.com/office/drawing/2014/main" id="{B914887B-EB4B-A9DB-ED51-C5AF94079EEC}"/>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64BB6C23-6296-65B1-9D35-F94C2161FEFB}"/>
              </a:ext>
            </a:extLst>
          </p:cNvPr>
          <p:cNvSpPr>
            <a:spLocks noGrp="1"/>
          </p:cNvSpPr>
          <p:nvPr>
            <p:ph type="sldNum" sz="quarter" idx="11"/>
          </p:nvPr>
        </p:nvSpPr>
        <p:spPr/>
        <p:txBody>
          <a:bodyPr/>
          <a:lstStyle/>
          <a:p>
            <a:pPr>
              <a:defRPr/>
            </a:pPr>
            <a:fld id="{81743DA7-34FC-504A-B92E-0B05F71BEB33}" type="slidenum">
              <a:rPr lang="en-US" altLang="en-US" smtClean="0"/>
              <a:pPr>
                <a:defRPr/>
              </a:pPr>
              <a:t>2</a:t>
            </a:fld>
            <a:endParaRPr lang="en-US" altLang="en-US"/>
          </a:p>
        </p:txBody>
      </p:sp>
    </p:spTree>
    <p:extLst>
      <p:ext uri="{BB962C8B-B14F-4D97-AF65-F5344CB8AC3E}">
        <p14:creationId xmlns:p14="http://schemas.microsoft.com/office/powerpoint/2010/main" val="57948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01E6-8F43-434B-851B-C518509265A5}"/>
              </a:ext>
            </a:extLst>
          </p:cNvPr>
          <p:cNvSpPr>
            <a:spLocks noGrp="1"/>
          </p:cNvSpPr>
          <p:nvPr>
            <p:ph type="title"/>
          </p:nvPr>
        </p:nvSpPr>
        <p:spPr>
          <a:xfrm>
            <a:off x="2973588" y="2009676"/>
            <a:ext cx="6115049" cy="2429491"/>
          </a:xfrm>
        </p:spPr>
        <p:txBody>
          <a:bodyPr/>
          <a:lstStyle/>
          <a:p>
            <a:r>
              <a:rPr lang="en-US">
                <a:latin typeface="Arial"/>
                <a:cs typeface="Arial"/>
              </a:rPr>
              <a:t>Making the Most of Your Major Changes Section </a:t>
            </a:r>
            <a:br>
              <a:rPr lang="en-US">
                <a:latin typeface="Arial"/>
                <a:cs typeface="Arial"/>
              </a:rPr>
            </a:br>
            <a:br>
              <a:rPr lang="en-US">
                <a:latin typeface="Arial"/>
                <a:cs typeface="Arial"/>
              </a:rPr>
            </a:br>
            <a:r>
              <a:rPr lang="en-US">
                <a:latin typeface="Arial"/>
                <a:cs typeface="Arial"/>
              </a:rPr>
              <a:t>Amy Durante, MHA</a:t>
            </a:r>
            <a:endParaRPr lang="en-US"/>
          </a:p>
        </p:txBody>
      </p:sp>
      <p:sp>
        <p:nvSpPr>
          <p:cNvPr id="3" name="Footer Placeholder 2">
            <a:extLst>
              <a:ext uri="{FF2B5EF4-FFF2-40B4-BE49-F238E27FC236}">
                <a16:creationId xmlns:a16="http://schemas.microsoft.com/office/drawing/2014/main" id="{AB1609E0-B8C8-90D1-94CD-D8D040201E97}"/>
              </a:ext>
            </a:extLst>
          </p:cNvPr>
          <p:cNvSpPr>
            <a:spLocks noGrp="1"/>
          </p:cNvSpPr>
          <p:nvPr>
            <p:ph type="ftr" sz="quarter" idx="10"/>
          </p:nvPr>
        </p:nvSpPr>
        <p:spPr/>
        <p:txBody>
          <a:bodyPr/>
          <a:lstStyle/>
          <a:p>
            <a:pPr>
              <a:defRPr/>
            </a:pPr>
            <a:r>
              <a:rPr lang="en-US"/>
              <a:t>Presented by Partners in Medical Education, Inc. 2023</a:t>
            </a:r>
          </a:p>
        </p:txBody>
      </p:sp>
      <p:sp>
        <p:nvSpPr>
          <p:cNvPr id="4" name="Slide Number Placeholder 3">
            <a:extLst>
              <a:ext uri="{FF2B5EF4-FFF2-40B4-BE49-F238E27FC236}">
                <a16:creationId xmlns:a16="http://schemas.microsoft.com/office/drawing/2014/main" id="{651CA116-A993-2DA3-AD10-E682E5B7B7D9}"/>
              </a:ext>
            </a:extLst>
          </p:cNvPr>
          <p:cNvSpPr>
            <a:spLocks noGrp="1"/>
          </p:cNvSpPr>
          <p:nvPr>
            <p:ph type="sldNum" sz="quarter" idx="11"/>
          </p:nvPr>
        </p:nvSpPr>
        <p:spPr/>
        <p:txBody>
          <a:bodyPr/>
          <a:lstStyle/>
          <a:p>
            <a:pPr>
              <a:defRPr/>
            </a:pPr>
            <a:fld id="{36AC1577-D165-894F-A2E8-2E5C1B17494C}" type="slidenum">
              <a:rPr lang="en-US" altLang="en-US" smtClean="0"/>
              <a:pPr>
                <a:defRPr/>
              </a:pPr>
              <a:t>20</a:t>
            </a:fld>
            <a:endParaRPr lang="en-US" altLang="en-US"/>
          </a:p>
        </p:txBody>
      </p:sp>
    </p:spTree>
    <p:extLst>
      <p:ext uri="{BB962C8B-B14F-4D97-AF65-F5344CB8AC3E}">
        <p14:creationId xmlns:p14="http://schemas.microsoft.com/office/powerpoint/2010/main" val="789712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1A294E-87BD-6CD5-E0EC-898F75CBF9D0}"/>
              </a:ext>
            </a:extLst>
          </p:cNvPr>
          <p:cNvSpPr>
            <a:spLocks noGrp="1"/>
          </p:cNvSpPr>
          <p:nvPr>
            <p:ph idx="1"/>
          </p:nvPr>
        </p:nvSpPr>
        <p:spPr>
          <a:xfrm>
            <a:off x="628650" y="1713074"/>
            <a:ext cx="7886700" cy="4563823"/>
          </a:xfrm>
        </p:spPr>
        <p:txBody>
          <a:bodyPr vert="horz" lIns="91440" tIns="45720" rIns="91440" bIns="45720" rtlCol="0" anchor="t">
            <a:normAutofit fontScale="77500" lnSpcReduction="20000"/>
          </a:bodyPr>
          <a:lstStyle/>
          <a:p>
            <a:pPr marL="0" indent="0">
              <a:buNone/>
            </a:pPr>
            <a:r>
              <a:rPr lang="en-US" u="sng">
                <a:latin typeface="Arial"/>
                <a:cs typeface="Arial"/>
              </a:rPr>
              <a:t>Sponsoring Institution:</a:t>
            </a:r>
            <a:endParaRPr lang="en-US" u="sng"/>
          </a:p>
          <a:p>
            <a:pPr marL="0" indent="0">
              <a:lnSpc>
                <a:spcPct val="120000"/>
              </a:lnSpc>
              <a:buNone/>
            </a:pPr>
            <a:r>
              <a:rPr lang="en-US">
                <a:latin typeface="Arial"/>
                <a:cs typeface="Arial"/>
              </a:rPr>
              <a:t>Provide a brief update explaining any major changes to graduate medical education, key personnel, or organizational structure within the sponsoring institution since the last academic year.</a:t>
            </a:r>
            <a:endParaRPr lang="en-US">
              <a:cs typeface="Arial"/>
            </a:endParaRPr>
          </a:p>
          <a:p>
            <a:pPr marL="0" indent="0">
              <a:buNone/>
            </a:pPr>
            <a:endParaRPr lang="en-US"/>
          </a:p>
          <a:p>
            <a:pPr marL="0" indent="0">
              <a:buNone/>
            </a:pPr>
            <a:r>
              <a:rPr lang="en-US" u="sng">
                <a:latin typeface="Arial"/>
                <a:cs typeface="Arial"/>
              </a:rPr>
              <a:t>Programs:</a:t>
            </a:r>
            <a:endParaRPr lang="en-US" u="sng"/>
          </a:p>
          <a:p>
            <a:pPr marL="0" indent="0">
              <a:lnSpc>
                <a:spcPct val="120000"/>
              </a:lnSpc>
              <a:buNone/>
            </a:pPr>
            <a:r>
              <a:rPr lang="en-US">
                <a:latin typeface="Arial"/>
                <a:cs typeface="Arial"/>
              </a:rPr>
              <a:t>Provide a brief update explaining any major changes and any other updates to the educational program in the last year, e.g. changes in program leadership and faculty, rotational changes, curricular innovations, program challenges, efforts to address issues identified in the annual ACGME surveys, and the impact of the COVID-19 pandemic on your resident/fellow education.</a:t>
            </a:r>
            <a:endParaRPr lang="en-US">
              <a:cs typeface="Arial"/>
            </a:endParaRPr>
          </a:p>
        </p:txBody>
      </p:sp>
      <p:sp>
        <p:nvSpPr>
          <p:cNvPr id="2" name="Title 1">
            <a:extLst>
              <a:ext uri="{FF2B5EF4-FFF2-40B4-BE49-F238E27FC236}">
                <a16:creationId xmlns:a16="http://schemas.microsoft.com/office/drawing/2014/main" id="{BE10E6DC-41D1-C84A-4A54-B8BC514626D4}"/>
              </a:ext>
            </a:extLst>
          </p:cNvPr>
          <p:cNvSpPr>
            <a:spLocks noGrp="1"/>
          </p:cNvSpPr>
          <p:nvPr>
            <p:ph type="title"/>
          </p:nvPr>
        </p:nvSpPr>
        <p:spPr/>
        <p:txBody>
          <a:bodyPr/>
          <a:lstStyle/>
          <a:p>
            <a:r>
              <a:rPr lang="en-US">
                <a:latin typeface="Arial"/>
                <a:cs typeface="Arial"/>
              </a:rPr>
              <a:t>Read It!</a:t>
            </a:r>
            <a:endParaRPr lang="en-US"/>
          </a:p>
        </p:txBody>
      </p:sp>
      <p:sp>
        <p:nvSpPr>
          <p:cNvPr id="4" name="Footer Placeholder 3">
            <a:extLst>
              <a:ext uri="{FF2B5EF4-FFF2-40B4-BE49-F238E27FC236}">
                <a16:creationId xmlns:a16="http://schemas.microsoft.com/office/drawing/2014/main" id="{7C47D0AB-1015-914C-1026-A74FD2EE95A4}"/>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925FE2C7-0B18-3DA0-7139-FCA3A8B9616C}"/>
              </a:ext>
            </a:extLst>
          </p:cNvPr>
          <p:cNvSpPr>
            <a:spLocks noGrp="1"/>
          </p:cNvSpPr>
          <p:nvPr>
            <p:ph type="sldNum" sz="quarter" idx="11"/>
          </p:nvPr>
        </p:nvSpPr>
        <p:spPr/>
        <p:txBody>
          <a:bodyPr/>
          <a:lstStyle/>
          <a:p>
            <a:pPr>
              <a:defRPr/>
            </a:pPr>
            <a:fld id="{36AC1577-D165-894F-A2E8-2E5C1B17494C}" type="slidenum">
              <a:rPr lang="en-US" altLang="en-US" smtClean="0"/>
              <a:pPr>
                <a:defRPr/>
              </a:pPr>
              <a:t>21</a:t>
            </a:fld>
            <a:endParaRPr lang="en-US" altLang="en-US"/>
          </a:p>
        </p:txBody>
      </p:sp>
    </p:spTree>
    <p:extLst>
      <p:ext uri="{BB962C8B-B14F-4D97-AF65-F5344CB8AC3E}">
        <p14:creationId xmlns:p14="http://schemas.microsoft.com/office/powerpoint/2010/main" val="225370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text, application, email&#10;&#10;Description automatically generated">
            <a:extLst>
              <a:ext uri="{FF2B5EF4-FFF2-40B4-BE49-F238E27FC236}">
                <a16:creationId xmlns:a16="http://schemas.microsoft.com/office/drawing/2014/main" id="{DA4328AC-CBD4-4871-0B48-3571800CC83D}"/>
              </a:ext>
            </a:extLst>
          </p:cNvPr>
          <p:cNvPicPr>
            <a:picLocks noGrp="1" noChangeAspect="1"/>
          </p:cNvPicPr>
          <p:nvPr>
            <p:ph idx="1"/>
          </p:nvPr>
        </p:nvPicPr>
        <p:blipFill>
          <a:blip r:embed="rId2"/>
          <a:stretch>
            <a:fillRect/>
          </a:stretch>
        </p:blipFill>
        <p:spPr>
          <a:xfrm>
            <a:off x="628650" y="1793155"/>
            <a:ext cx="7886700" cy="2005235"/>
          </a:xfrm>
        </p:spPr>
      </p:pic>
      <p:sp>
        <p:nvSpPr>
          <p:cNvPr id="3" name="Title 2">
            <a:extLst>
              <a:ext uri="{FF2B5EF4-FFF2-40B4-BE49-F238E27FC236}">
                <a16:creationId xmlns:a16="http://schemas.microsoft.com/office/drawing/2014/main" id="{9C64173A-33E8-D4A6-22F4-8F42F54D5DBB}"/>
              </a:ext>
            </a:extLst>
          </p:cNvPr>
          <p:cNvSpPr>
            <a:spLocks noGrp="1"/>
          </p:cNvSpPr>
          <p:nvPr>
            <p:ph type="title"/>
          </p:nvPr>
        </p:nvSpPr>
        <p:spPr/>
        <p:txBody>
          <a:bodyPr/>
          <a:lstStyle/>
          <a:p>
            <a:r>
              <a:rPr lang="en-US">
                <a:latin typeface="Arial"/>
                <a:cs typeface="Arial"/>
              </a:rPr>
              <a:t>You Have It, Use It</a:t>
            </a:r>
            <a:endParaRPr lang="en-US"/>
          </a:p>
        </p:txBody>
      </p:sp>
      <p:sp>
        <p:nvSpPr>
          <p:cNvPr id="4" name="Footer Placeholder 3">
            <a:extLst>
              <a:ext uri="{FF2B5EF4-FFF2-40B4-BE49-F238E27FC236}">
                <a16:creationId xmlns:a16="http://schemas.microsoft.com/office/drawing/2014/main" id="{001EDFC8-AE8B-426D-7305-442E428B5E3A}"/>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2A265629-A942-D066-76B4-1845D6495B91}"/>
              </a:ext>
            </a:extLst>
          </p:cNvPr>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a:p>
        </p:txBody>
      </p:sp>
      <p:sp>
        <p:nvSpPr>
          <p:cNvPr id="8" name="TextBox 7">
            <a:extLst>
              <a:ext uri="{FF2B5EF4-FFF2-40B4-BE49-F238E27FC236}">
                <a16:creationId xmlns:a16="http://schemas.microsoft.com/office/drawing/2014/main" id="{9465D658-94DD-9EDC-799B-443555C1253D}"/>
              </a:ext>
            </a:extLst>
          </p:cNvPr>
          <p:cNvSpPr txBox="1"/>
          <p:nvPr/>
        </p:nvSpPr>
        <p:spPr>
          <a:xfrm>
            <a:off x="4066081" y="2629524"/>
            <a:ext cx="1043065" cy="368508"/>
          </a:xfrm>
          <a:prstGeom prst="rect">
            <a:avLst/>
          </a:prstGeom>
          <a:no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9" name="Picture 9" descr="Tick Mark Correct · Free vector graphic on Pixabay">
            <a:extLst>
              <a:ext uri="{FF2B5EF4-FFF2-40B4-BE49-F238E27FC236}">
                <a16:creationId xmlns:a16="http://schemas.microsoft.com/office/drawing/2014/main" id="{5D990D9D-7BF5-DA59-E2D7-93304CC00AC4}"/>
              </a:ext>
            </a:extLst>
          </p:cNvPr>
          <p:cNvPicPr>
            <a:picLocks noChangeAspect="1"/>
          </p:cNvPicPr>
          <p:nvPr/>
        </p:nvPicPr>
        <p:blipFill>
          <a:blip r:embed="rId3"/>
          <a:stretch>
            <a:fillRect/>
          </a:stretch>
        </p:blipFill>
        <p:spPr>
          <a:xfrm>
            <a:off x="5253813" y="1739471"/>
            <a:ext cx="1161607" cy="1073124"/>
          </a:xfrm>
          <a:prstGeom prst="rect">
            <a:avLst/>
          </a:prstGeom>
        </p:spPr>
      </p:pic>
      <p:pic>
        <p:nvPicPr>
          <p:cNvPr id="10" name="Picture 10" descr="Alphabet X Abc · Free vector graphic on Pixabay">
            <a:extLst>
              <a:ext uri="{FF2B5EF4-FFF2-40B4-BE49-F238E27FC236}">
                <a16:creationId xmlns:a16="http://schemas.microsoft.com/office/drawing/2014/main" id="{E2351AF9-3BB8-2AB1-ACBE-B93103508791}"/>
              </a:ext>
            </a:extLst>
          </p:cNvPr>
          <p:cNvPicPr>
            <a:picLocks noChangeAspect="1"/>
          </p:cNvPicPr>
          <p:nvPr/>
        </p:nvPicPr>
        <p:blipFill>
          <a:blip r:embed="rId4"/>
          <a:stretch>
            <a:fillRect/>
          </a:stretch>
        </p:blipFill>
        <p:spPr>
          <a:xfrm>
            <a:off x="2203597" y="2742259"/>
            <a:ext cx="1015410" cy="1140894"/>
          </a:xfrm>
          <a:prstGeom prst="rect">
            <a:avLst/>
          </a:prstGeom>
        </p:spPr>
      </p:pic>
      <p:sp>
        <p:nvSpPr>
          <p:cNvPr id="11" name="TextBox 10">
            <a:extLst>
              <a:ext uri="{FF2B5EF4-FFF2-40B4-BE49-F238E27FC236}">
                <a16:creationId xmlns:a16="http://schemas.microsoft.com/office/drawing/2014/main" id="{652D7973-929E-A4C7-95CE-02C70C6ED67A}"/>
              </a:ext>
            </a:extLst>
          </p:cNvPr>
          <p:cNvSpPr txBox="1"/>
          <p:nvPr/>
        </p:nvSpPr>
        <p:spPr>
          <a:xfrm>
            <a:off x="285750" y="3993855"/>
            <a:ext cx="784151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b="0">
                <a:latin typeface="Arial"/>
                <a:cs typeface="Calibri"/>
              </a:rPr>
              <a:t>Use all characters</a:t>
            </a:r>
          </a:p>
          <a:p>
            <a:pPr lvl="1"/>
            <a:r>
              <a:rPr lang="en-US" b="0">
                <a:latin typeface="Arial"/>
                <a:cs typeface="Calibri"/>
              </a:rPr>
              <a:t>   ~ 2,000 words</a:t>
            </a:r>
          </a:p>
          <a:p>
            <a:pPr marL="342900" indent="-342900">
              <a:buFont typeface="Arial"/>
              <a:buChar char="•"/>
            </a:pPr>
            <a:r>
              <a:rPr lang="en-US" b="0">
                <a:latin typeface="Arial"/>
                <a:cs typeface="Calibri"/>
              </a:rPr>
              <a:t>Never indicate no change since last academic year</a:t>
            </a:r>
          </a:p>
          <a:p>
            <a:pPr marL="342900" indent="-342900">
              <a:buFont typeface="Arial"/>
              <a:buChar char="•"/>
            </a:pPr>
            <a:r>
              <a:rPr lang="en-US" b="0">
                <a:latin typeface="Arial"/>
                <a:cs typeface="Calibri"/>
              </a:rPr>
              <a:t>Think like the ACGME </a:t>
            </a:r>
          </a:p>
        </p:txBody>
      </p:sp>
    </p:spTree>
    <p:extLst>
      <p:ext uri="{BB962C8B-B14F-4D97-AF65-F5344CB8AC3E}">
        <p14:creationId xmlns:p14="http://schemas.microsoft.com/office/powerpoint/2010/main" val="237897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61C277-2FCD-4F44-EE7A-2D89B8320A03}"/>
              </a:ext>
            </a:extLst>
          </p:cNvPr>
          <p:cNvSpPr>
            <a:spLocks noGrp="1"/>
          </p:cNvSpPr>
          <p:nvPr>
            <p:ph type="title"/>
          </p:nvPr>
        </p:nvSpPr>
        <p:spPr/>
        <p:txBody>
          <a:bodyPr/>
          <a:lstStyle/>
          <a:p>
            <a:r>
              <a:rPr lang="en-US">
                <a:latin typeface="Arial"/>
                <a:cs typeface="Arial"/>
              </a:rPr>
              <a:t>Sponsoring Institution Suggestions</a:t>
            </a:r>
            <a:endParaRPr lang="en-US"/>
          </a:p>
        </p:txBody>
      </p:sp>
      <p:sp>
        <p:nvSpPr>
          <p:cNvPr id="2" name="Content Placeholder 1">
            <a:extLst>
              <a:ext uri="{FF2B5EF4-FFF2-40B4-BE49-F238E27FC236}">
                <a16:creationId xmlns:a16="http://schemas.microsoft.com/office/drawing/2014/main" id="{6120DA1B-4E48-4B65-A062-008F5EE21A6B}"/>
              </a:ext>
            </a:extLst>
          </p:cNvPr>
          <p:cNvSpPr>
            <a:spLocks noGrp="1"/>
          </p:cNvSpPr>
          <p:nvPr>
            <p:ph sz="half" idx="1"/>
          </p:nvPr>
        </p:nvSpPr>
        <p:spPr>
          <a:xfrm>
            <a:off x="190057" y="1825625"/>
            <a:ext cx="4324793" cy="4351338"/>
          </a:xfrm>
        </p:spPr>
        <p:txBody>
          <a:bodyPr vert="horz" lIns="91440" tIns="45720" rIns="91440" bIns="45720" rtlCol="0" anchor="t">
            <a:normAutofit/>
          </a:bodyPr>
          <a:lstStyle/>
          <a:p>
            <a:r>
              <a:rPr lang="en-US" sz="2400" dirty="0">
                <a:latin typeface="Arial"/>
                <a:cs typeface="Arial"/>
              </a:rPr>
              <a:t>GME leadership changes</a:t>
            </a:r>
          </a:p>
          <a:p>
            <a:r>
              <a:rPr lang="en-US" sz="2400" dirty="0">
                <a:latin typeface="Arial"/>
                <a:cs typeface="Arial"/>
              </a:rPr>
              <a:t>New Programs</a:t>
            </a:r>
          </a:p>
          <a:p>
            <a:pPr lvl="1">
              <a:buFont typeface="Courier New" panose="020B0604020202020204" pitchFamily="34" charset="0"/>
              <a:buChar char="o"/>
            </a:pPr>
            <a:r>
              <a:rPr lang="en-US" sz="2000" dirty="0">
                <a:latin typeface="Arial"/>
                <a:cs typeface="Arial"/>
              </a:rPr>
              <a:t>Closed Programs</a:t>
            </a:r>
            <a:endParaRPr lang="en-US" sz="2000" dirty="0">
              <a:cs typeface="Arial"/>
            </a:endParaRPr>
          </a:p>
          <a:p>
            <a:pPr lvl="1">
              <a:buFont typeface="Courier New" panose="020B0604020202020204" pitchFamily="34" charset="0"/>
              <a:buChar char="o"/>
            </a:pPr>
            <a:r>
              <a:rPr lang="en-US" sz="2000" dirty="0">
                <a:latin typeface="Arial"/>
                <a:cs typeface="Arial"/>
              </a:rPr>
              <a:t>Complement increases</a:t>
            </a:r>
            <a:endParaRPr lang="en-US" sz="2000" dirty="0">
              <a:cs typeface="Arial"/>
            </a:endParaRPr>
          </a:p>
          <a:p>
            <a:r>
              <a:rPr lang="en-US" sz="2400" dirty="0">
                <a:latin typeface="Arial"/>
                <a:cs typeface="Arial"/>
              </a:rPr>
              <a:t>ACGME survey action plans</a:t>
            </a:r>
            <a:endParaRPr lang="en-US" sz="2400" dirty="0">
              <a:cs typeface="Arial"/>
            </a:endParaRPr>
          </a:p>
          <a:p>
            <a:r>
              <a:rPr lang="en-US" sz="2400" dirty="0">
                <a:latin typeface="Arial"/>
                <a:cs typeface="Arial"/>
              </a:rPr>
              <a:t>Internal surveys</a:t>
            </a:r>
          </a:p>
          <a:p>
            <a:r>
              <a:rPr lang="en-US" sz="2400" dirty="0">
                <a:latin typeface="Arial"/>
                <a:cs typeface="Arial"/>
              </a:rPr>
              <a:t>Special Reviews</a:t>
            </a:r>
            <a:endParaRPr lang="en-US" sz="2400" dirty="0">
              <a:cs typeface="Arial"/>
            </a:endParaRPr>
          </a:p>
          <a:p>
            <a:r>
              <a:rPr lang="en-US" sz="2400" dirty="0">
                <a:latin typeface="Arial"/>
                <a:cs typeface="Arial"/>
              </a:rPr>
              <a:t>Self-Study</a:t>
            </a:r>
            <a:endParaRPr lang="en-US" sz="2400" dirty="0">
              <a:cs typeface="Arial"/>
            </a:endParaRPr>
          </a:p>
          <a:p>
            <a:pPr indent="0"/>
            <a:endParaRPr lang="en-US" sz="2400" dirty="0">
              <a:cs typeface="Arial"/>
            </a:endParaRPr>
          </a:p>
          <a:p>
            <a:pPr lvl="1"/>
            <a:endParaRPr lang="en-US" dirty="0">
              <a:cs typeface="Arial"/>
            </a:endParaRPr>
          </a:p>
          <a:p>
            <a:pPr lvl="1"/>
            <a:endParaRPr lang="en-US" dirty="0">
              <a:cs typeface="Arial"/>
            </a:endParaRPr>
          </a:p>
        </p:txBody>
      </p:sp>
      <p:sp>
        <p:nvSpPr>
          <p:cNvPr id="8" name="Content Placeholder 7">
            <a:extLst>
              <a:ext uri="{FF2B5EF4-FFF2-40B4-BE49-F238E27FC236}">
                <a16:creationId xmlns:a16="http://schemas.microsoft.com/office/drawing/2014/main" id="{3430E5B7-BB4B-FF89-7E26-CA48915C4619}"/>
              </a:ext>
            </a:extLst>
          </p:cNvPr>
          <p:cNvSpPr>
            <a:spLocks noGrp="1"/>
          </p:cNvSpPr>
          <p:nvPr>
            <p:ph sz="half" idx="2"/>
          </p:nvPr>
        </p:nvSpPr>
        <p:spPr>
          <a:xfrm>
            <a:off x="4270302" y="1825625"/>
            <a:ext cx="4922873" cy="4351338"/>
          </a:xfrm>
        </p:spPr>
        <p:txBody>
          <a:bodyPr vert="horz" lIns="91440" tIns="45720" rIns="91440" bIns="45720" rtlCol="0" anchor="t">
            <a:normAutofit/>
          </a:bodyPr>
          <a:lstStyle/>
          <a:p>
            <a:r>
              <a:rPr lang="en-US" dirty="0">
                <a:latin typeface="Arial"/>
                <a:cs typeface="Arial"/>
              </a:rPr>
              <a:t>Institutional Changes</a:t>
            </a:r>
          </a:p>
          <a:p>
            <a:pPr lvl="1">
              <a:buFont typeface="Courier New" panose="020B0604020202020204" pitchFamily="34" charset="0"/>
              <a:buChar char="o"/>
            </a:pPr>
            <a:r>
              <a:rPr lang="en-US" dirty="0">
                <a:latin typeface="Arial"/>
                <a:cs typeface="Arial"/>
              </a:rPr>
              <a:t>Governing Body</a:t>
            </a:r>
            <a:endParaRPr lang="en-US" dirty="0">
              <a:cs typeface="Arial"/>
            </a:endParaRPr>
          </a:p>
          <a:p>
            <a:pPr lvl="1">
              <a:buFont typeface="Courier New" panose="020B0604020202020204" pitchFamily="34" charset="0"/>
              <a:buChar char="o"/>
            </a:pPr>
            <a:r>
              <a:rPr lang="en-US" dirty="0">
                <a:latin typeface="Arial"/>
                <a:cs typeface="Arial"/>
              </a:rPr>
              <a:t>C-Suite</a:t>
            </a:r>
            <a:endParaRPr lang="en-US" dirty="0">
              <a:cs typeface="Arial"/>
            </a:endParaRPr>
          </a:p>
          <a:p>
            <a:pPr lvl="1">
              <a:buFont typeface="Courier New" panose="020B0604020202020204" pitchFamily="34" charset="0"/>
              <a:buChar char="o"/>
            </a:pPr>
            <a:r>
              <a:rPr lang="en-US" dirty="0">
                <a:latin typeface="Arial"/>
                <a:cs typeface="Arial"/>
              </a:rPr>
              <a:t>New EMR</a:t>
            </a:r>
            <a:endParaRPr lang="en-US" dirty="0">
              <a:cs typeface="Arial"/>
            </a:endParaRPr>
          </a:p>
          <a:p>
            <a:pPr lvl="1">
              <a:buFont typeface="Courier New" panose="020B0604020202020204" pitchFamily="34" charset="0"/>
              <a:buChar char="o"/>
            </a:pPr>
            <a:r>
              <a:rPr lang="en-US" sz="2000" dirty="0">
                <a:latin typeface="Arial"/>
                <a:cs typeface="Arial"/>
              </a:rPr>
              <a:t>Faculty/coordinator development</a:t>
            </a:r>
            <a:endParaRPr lang="en-US" sz="2000" dirty="0">
              <a:cs typeface="Arial"/>
            </a:endParaRPr>
          </a:p>
          <a:p>
            <a:pPr lvl="1">
              <a:buFont typeface="Courier New" panose="020B0604020202020204" pitchFamily="34" charset="0"/>
              <a:buChar char="o"/>
            </a:pPr>
            <a:r>
              <a:rPr lang="en-US" dirty="0">
                <a:latin typeface="Arial"/>
                <a:cs typeface="Arial"/>
              </a:rPr>
              <a:t>QI/PS updates</a:t>
            </a:r>
            <a:endParaRPr lang="en-US" dirty="0">
              <a:cs typeface="Arial"/>
            </a:endParaRPr>
          </a:p>
          <a:p>
            <a:pPr lvl="1">
              <a:buFont typeface="Courier New" panose="020B0604020202020204" pitchFamily="34" charset="0"/>
              <a:buChar char="o"/>
            </a:pPr>
            <a:r>
              <a:rPr lang="en-US" dirty="0">
                <a:latin typeface="Arial"/>
                <a:cs typeface="Arial"/>
              </a:rPr>
              <a:t>Well-being updates</a:t>
            </a:r>
            <a:endParaRPr lang="en-US" dirty="0">
              <a:cs typeface="Arial"/>
            </a:endParaRPr>
          </a:p>
          <a:p>
            <a:pPr lvl="1">
              <a:buFont typeface="Courier New" panose="020B0604020202020204" pitchFamily="34" charset="0"/>
              <a:buChar char="o"/>
            </a:pPr>
            <a:r>
              <a:rPr lang="en-US" dirty="0">
                <a:latin typeface="Arial"/>
                <a:cs typeface="Arial"/>
              </a:rPr>
              <a:t>Policy revisions</a:t>
            </a:r>
            <a:endParaRPr lang="en-US" dirty="0">
              <a:cs typeface="Arial"/>
            </a:endParaRPr>
          </a:p>
          <a:p>
            <a:pPr lvl="1">
              <a:buFont typeface="Courier New" panose="020B0604020202020204" pitchFamily="34" charset="0"/>
              <a:buChar char="o"/>
            </a:pPr>
            <a:r>
              <a:rPr lang="en-US" dirty="0">
                <a:latin typeface="Arial"/>
                <a:cs typeface="Arial"/>
              </a:rPr>
              <a:t>GMEC structure/process</a:t>
            </a:r>
            <a:endParaRPr lang="en-US" dirty="0">
              <a:cs typeface="Arial"/>
            </a:endParaRPr>
          </a:p>
          <a:p>
            <a:pPr lvl="1">
              <a:buFont typeface="Courier New" panose="020B0604020202020204" pitchFamily="34" charset="0"/>
              <a:buChar char="o"/>
            </a:pPr>
            <a:r>
              <a:rPr lang="en-US" dirty="0">
                <a:latin typeface="Arial"/>
                <a:cs typeface="Arial"/>
              </a:rPr>
              <a:t>Anything for all </a:t>
            </a:r>
            <a:endParaRPr lang="en-US" dirty="0">
              <a:cs typeface="Arial"/>
            </a:endParaRPr>
          </a:p>
        </p:txBody>
      </p:sp>
      <p:sp>
        <p:nvSpPr>
          <p:cNvPr id="4" name="Footer Placeholder 3">
            <a:extLst>
              <a:ext uri="{FF2B5EF4-FFF2-40B4-BE49-F238E27FC236}">
                <a16:creationId xmlns:a16="http://schemas.microsoft.com/office/drawing/2014/main" id="{0FD64443-4B53-3126-BA52-92824D2E9051}"/>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194B9D15-8597-5DC8-FF3B-6C82A0BD8810}"/>
              </a:ext>
            </a:extLst>
          </p:cNvPr>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pic>
        <p:nvPicPr>
          <p:cNvPr id="9" name="Picture 9" descr="A picture containing application&#10;&#10;Description automatically generated">
            <a:extLst>
              <a:ext uri="{FF2B5EF4-FFF2-40B4-BE49-F238E27FC236}">
                <a16:creationId xmlns:a16="http://schemas.microsoft.com/office/drawing/2014/main" id="{6FB46C8B-8DCE-7F27-F1CC-B9763AFEE6B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30871" y="4733833"/>
            <a:ext cx="2198281" cy="1571214"/>
          </a:xfrm>
          <a:prstGeom prst="rect">
            <a:avLst/>
          </a:prstGeom>
        </p:spPr>
      </p:pic>
    </p:spTree>
    <p:extLst>
      <p:ext uri="{BB962C8B-B14F-4D97-AF65-F5344CB8AC3E}">
        <p14:creationId xmlns:p14="http://schemas.microsoft.com/office/powerpoint/2010/main" val="246317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0242-FC1C-C1B1-80A0-97C0C8E5AE9A}"/>
              </a:ext>
            </a:extLst>
          </p:cNvPr>
          <p:cNvSpPr>
            <a:spLocks noGrp="1"/>
          </p:cNvSpPr>
          <p:nvPr>
            <p:ph type="title"/>
          </p:nvPr>
        </p:nvSpPr>
        <p:spPr/>
        <p:txBody>
          <a:bodyPr/>
          <a:lstStyle/>
          <a:p>
            <a:r>
              <a:rPr lang="en-US">
                <a:latin typeface="Arial"/>
                <a:cs typeface="Arial"/>
              </a:rPr>
              <a:t>Program Suggestions</a:t>
            </a:r>
            <a:endParaRPr lang="en-US"/>
          </a:p>
        </p:txBody>
      </p:sp>
      <p:sp>
        <p:nvSpPr>
          <p:cNvPr id="3" name="Content Placeholder 2">
            <a:extLst>
              <a:ext uri="{FF2B5EF4-FFF2-40B4-BE49-F238E27FC236}">
                <a16:creationId xmlns:a16="http://schemas.microsoft.com/office/drawing/2014/main" id="{0D32D2F0-51D9-4F34-C90B-3F5B598A71D3}"/>
              </a:ext>
            </a:extLst>
          </p:cNvPr>
          <p:cNvSpPr>
            <a:spLocks noGrp="1"/>
          </p:cNvSpPr>
          <p:nvPr>
            <p:ph sz="half" idx="1"/>
          </p:nvPr>
        </p:nvSpPr>
        <p:spPr>
          <a:xfrm>
            <a:off x="83732" y="1825625"/>
            <a:ext cx="4431118" cy="4351338"/>
          </a:xfrm>
        </p:spPr>
        <p:txBody>
          <a:bodyPr vert="horz" lIns="91440" tIns="45720" rIns="91440" bIns="45720" rtlCol="0" anchor="t">
            <a:normAutofit/>
          </a:bodyPr>
          <a:lstStyle/>
          <a:p>
            <a:r>
              <a:rPr lang="en-US" sz="2000" b="1">
                <a:solidFill>
                  <a:srgbClr val="37694E"/>
                </a:solidFill>
                <a:latin typeface="Arial"/>
                <a:cs typeface="Arial"/>
              </a:rPr>
              <a:t>Changes in program leadership and faculty</a:t>
            </a:r>
          </a:p>
          <a:p>
            <a:r>
              <a:rPr lang="en-US" sz="2000" b="1">
                <a:solidFill>
                  <a:srgbClr val="37694E"/>
                </a:solidFill>
                <a:latin typeface="Arial"/>
                <a:cs typeface="Arial"/>
              </a:rPr>
              <a:t>Rotational changes</a:t>
            </a:r>
          </a:p>
          <a:p>
            <a:r>
              <a:rPr lang="en-US" sz="2000" b="1">
                <a:solidFill>
                  <a:srgbClr val="37694E"/>
                </a:solidFill>
                <a:latin typeface="Arial"/>
                <a:cs typeface="Arial"/>
              </a:rPr>
              <a:t>Curricular innovations</a:t>
            </a:r>
          </a:p>
          <a:p>
            <a:r>
              <a:rPr lang="en-US" sz="2000" b="1">
                <a:solidFill>
                  <a:srgbClr val="37694E"/>
                </a:solidFill>
                <a:latin typeface="Arial"/>
                <a:cs typeface="Arial"/>
              </a:rPr>
              <a:t>Program challenges</a:t>
            </a:r>
            <a:endParaRPr lang="en-US" sz="2000" b="1">
              <a:solidFill>
                <a:srgbClr val="37694E"/>
              </a:solidFill>
              <a:cs typeface="Arial"/>
            </a:endParaRPr>
          </a:p>
          <a:p>
            <a:r>
              <a:rPr lang="en-US" sz="2000" b="1">
                <a:solidFill>
                  <a:srgbClr val="37694E"/>
                </a:solidFill>
                <a:latin typeface="Arial"/>
                <a:cs typeface="Arial"/>
              </a:rPr>
              <a:t>Efforts to address issues identified in the annual ACGME surveys</a:t>
            </a:r>
          </a:p>
          <a:p>
            <a:r>
              <a:rPr lang="en-US" sz="2000" b="1">
                <a:solidFill>
                  <a:srgbClr val="37694E"/>
                </a:solidFill>
                <a:latin typeface="Arial"/>
                <a:cs typeface="Arial"/>
              </a:rPr>
              <a:t>Impact of the COVID-19 pandemic</a:t>
            </a:r>
          </a:p>
          <a:p>
            <a:r>
              <a:rPr lang="en-US" sz="2000" b="1">
                <a:solidFill>
                  <a:srgbClr val="37694E"/>
                </a:solidFill>
                <a:latin typeface="Arial"/>
                <a:cs typeface="Arial"/>
              </a:rPr>
              <a:t>Any other updates</a:t>
            </a:r>
          </a:p>
          <a:p>
            <a:endParaRPr lang="en-US">
              <a:cs typeface="Arial"/>
            </a:endParaRPr>
          </a:p>
          <a:p>
            <a:endParaRPr lang="en-US">
              <a:cs typeface="Arial"/>
            </a:endParaRPr>
          </a:p>
          <a:p>
            <a:endParaRPr lang="en-US">
              <a:cs typeface="Arial"/>
            </a:endParaRPr>
          </a:p>
        </p:txBody>
      </p:sp>
      <p:sp>
        <p:nvSpPr>
          <p:cNvPr id="4" name="Content Placeholder 3">
            <a:extLst>
              <a:ext uri="{FF2B5EF4-FFF2-40B4-BE49-F238E27FC236}">
                <a16:creationId xmlns:a16="http://schemas.microsoft.com/office/drawing/2014/main" id="{16C77A35-EB67-8455-8ACA-9AF3BB5F8AD0}"/>
              </a:ext>
            </a:extLst>
          </p:cNvPr>
          <p:cNvSpPr>
            <a:spLocks noGrp="1"/>
          </p:cNvSpPr>
          <p:nvPr>
            <p:ph sz="half" idx="2"/>
          </p:nvPr>
        </p:nvSpPr>
        <p:spPr/>
        <p:txBody>
          <a:bodyPr vert="horz" lIns="91440" tIns="45720" rIns="91440" bIns="45720" rtlCol="0" anchor="t">
            <a:normAutofit/>
          </a:bodyPr>
          <a:lstStyle/>
          <a:p>
            <a:r>
              <a:rPr lang="en-US" sz="2000">
                <a:latin typeface="Arial"/>
                <a:cs typeface="Arial"/>
              </a:rPr>
              <a:t>Sponsoring Institution changes/implementations</a:t>
            </a:r>
          </a:p>
          <a:p>
            <a:r>
              <a:rPr lang="en-US" sz="2000">
                <a:latin typeface="Arial"/>
                <a:cs typeface="Arial"/>
              </a:rPr>
              <a:t>Special Reviews</a:t>
            </a:r>
          </a:p>
          <a:p>
            <a:r>
              <a:rPr lang="en-US" sz="2000">
                <a:latin typeface="Arial"/>
                <a:cs typeface="Arial"/>
              </a:rPr>
              <a:t>Didactics</a:t>
            </a:r>
          </a:p>
          <a:p>
            <a:r>
              <a:rPr lang="en-US" sz="2000">
                <a:latin typeface="Arial"/>
                <a:cs typeface="Arial"/>
              </a:rPr>
              <a:t>Work hours</a:t>
            </a:r>
          </a:p>
          <a:p>
            <a:r>
              <a:rPr lang="en-US" sz="2000">
                <a:latin typeface="Arial"/>
                <a:cs typeface="Arial"/>
              </a:rPr>
              <a:t>Participating sites</a:t>
            </a:r>
          </a:p>
          <a:p>
            <a:r>
              <a:rPr lang="en-US" sz="2000">
                <a:latin typeface="Arial"/>
                <a:cs typeface="Arial"/>
              </a:rPr>
              <a:t>Faculty development</a:t>
            </a:r>
            <a:endParaRPr lang="en-US" sz="2000"/>
          </a:p>
          <a:p>
            <a:r>
              <a:rPr lang="en-US" sz="2000">
                <a:latin typeface="Arial"/>
                <a:cs typeface="Arial"/>
              </a:rPr>
              <a:t>Coordinator development</a:t>
            </a:r>
            <a:endParaRPr lang="en-US" sz="2000"/>
          </a:p>
          <a:p>
            <a:r>
              <a:rPr lang="en-US" sz="2000">
                <a:latin typeface="Arial"/>
                <a:cs typeface="Arial"/>
              </a:rPr>
              <a:t>APE action items</a:t>
            </a:r>
            <a:endParaRPr lang="en-US" sz="2000"/>
          </a:p>
          <a:p>
            <a:r>
              <a:rPr lang="en-US" sz="2000">
                <a:latin typeface="Arial"/>
                <a:cs typeface="Arial"/>
              </a:rPr>
              <a:t>Recruitment </a:t>
            </a:r>
          </a:p>
          <a:p>
            <a:r>
              <a:rPr lang="en-US" sz="2000">
                <a:latin typeface="Arial"/>
                <a:cs typeface="Arial"/>
              </a:rPr>
              <a:t>Internal surveys</a:t>
            </a:r>
          </a:p>
        </p:txBody>
      </p:sp>
      <p:sp>
        <p:nvSpPr>
          <p:cNvPr id="5" name="Footer Placeholder 4">
            <a:extLst>
              <a:ext uri="{FF2B5EF4-FFF2-40B4-BE49-F238E27FC236}">
                <a16:creationId xmlns:a16="http://schemas.microsoft.com/office/drawing/2014/main" id="{155634AD-A03E-90CA-D4F0-CE18E3A1BD7E}"/>
              </a:ext>
            </a:extLst>
          </p:cNvPr>
          <p:cNvSpPr>
            <a:spLocks noGrp="1"/>
          </p:cNvSpPr>
          <p:nvPr>
            <p:ph type="ftr" sz="quarter" idx="10"/>
          </p:nvPr>
        </p:nvSpPr>
        <p:spPr/>
        <p:txBody>
          <a:bodyPr/>
          <a:lstStyle/>
          <a:p>
            <a:pPr>
              <a:defRPr/>
            </a:pPr>
            <a:r>
              <a:rPr lang="en-US"/>
              <a:t>Presented by Partners in Medical Education, Inc. 2023</a:t>
            </a:r>
          </a:p>
        </p:txBody>
      </p:sp>
      <p:sp>
        <p:nvSpPr>
          <p:cNvPr id="6" name="Slide Number Placeholder 5">
            <a:extLst>
              <a:ext uri="{FF2B5EF4-FFF2-40B4-BE49-F238E27FC236}">
                <a16:creationId xmlns:a16="http://schemas.microsoft.com/office/drawing/2014/main" id="{C538D340-BA8B-74C1-CCE2-07863CBF5359}"/>
              </a:ext>
            </a:extLst>
          </p:cNvPr>
          <p:cNvSpPr>
            <a:spLocks noGrp="1"/>
          </p:cNvSpPr>
          <p:nvPr>
            <p:ph type="sldNum" sz="quarter" idx="11"/>
          </p:nvPr>
        </p:nvSpPr>
        <p:spPr/>
        <p:txBody>
          <a:bodyPr/>
          <a:lstStyle/>
          <a:p>
            <a:pPr>
              <a:defRPr/>
            </a:pPr>
            <a:fld id="{0F936355-F024-8C42-A5F5-6F05435583B0}" type="slidenum">
              <a:rPr lang="en-US" altLang="en-US" smtClean="0"/>
              <a:pPr>
                <a:defRPr/>
              </a:pPr>
              <a:t>24</a:t>
            </a:fld>
            <a:endParaRPr lang="en-US" altLang="en-US"/>
          </a:p>
        </p:txBody>
      </p:sp>
      <p:pic>
        <p:nvPicPr>
          <p:cNvPr id="8" name="Picture 8">
            <a:extLst>
              <a:ext uri="{FF2B5EF4-FFF2-40B4-BE49-F238E27FC236}">
                <a16:creationId xmlns:a16="http://schemas.microsoft.com/office/drawing/2014/main" id="{98FF3693-B9A4-1F35-7380-633272BF7ACB}"/>
              </a:ext>
            </a:extLst>
          </p:cNvPr>
          <p:cNvPicPr>
            <a:picLocks noChangeAspect="1"/>
          </p:cNvPicPr>
          <p:nvPr/>
        </p:nvPicPr>
        <p:blipFill>
          <a:blip r:embed="rId2"/>
          <a:stretch>
            <a:fillRect/>
          </a:stretch>
        </p:blipFill>
        <p:spPr>
          <a:xfrm>
            <a:off x="3027620" y="4736034"/>
            <a:ext cx="1394196" cy="1047521"/>
          </a:xfrm>
          <a:prstGeom prst="rect">
            <a:avLst/>
          </a:prstGeom>
        </p:spPr>
      </p:pic>
    </p:spTree>
    <p:extLst>
      <p:ext uri="{BB962C8B-B14F-4D97-AF65-F5344CB8AC3E}">
        <p14:creationId xmlns:p14="http://schemas.microsoft.com/office/powerpoint/2010/main" val="3765022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0CEC7FF-EE80-FC01-10C6-89DD140E4511}"/>
              </a:ext>
            </a:extLst>
          </p:cNvPr>
          <p:cNvSpPr>
            <a:spLocks noGrp="1"/>
          </p:cNvSpPr>
          <p:nvPr>
            <p:ph type="ftr" sz="quarter" idx="10"/>
          </p:nvPr>
        </p:nvSpPr>
        <p:spPr/>
        <p:txBody>
          <a:bodyPr/>
          <a:lstStyle/>
          <a:p>
            <a:pPr>
              <a:defRPr/>
            </a:pPr>
            <a:r>
              <a:rPr lang="en-US"/>
              <a:t>Presented by Partners in Medical Education, Inc. 2023</a:t>
            </a:r>
          </a:p>
        </p:txBody>
      </p:sp>
      <p:sp>
        <p:nvSpPr>
          <p:cNvPr id="6" name="Slide Number Placeholder 5">
            <a:extLst>
              <a:ext uri="{FF2B5EF4-FFF2-40B4-BE49-F238E27FC236}">
                <a16:creationId xmlns:a16="http://schemas.microsoft.com/office/drawing/2014/main" id="{CEC57FD0-D50E-9788-DF27-556F3841A525}"/>
              </a:ext>
            </a:extLst>
          </p:cNvPr>
          <p:cNvSpPr>
            <a:spLocks noGrp="1"/>
          </p:cNvSpPr>
          <p:nvPr>
            <p:ph type="sldNum" sz="quarter" idx="11"/>
          </p:nvPr>
        </p:nvSpPr>
        <p:spPr/>
        <p:txBody>
          <a:bodyPr/>
          <a:lstStyle/>
          <a:p>
            <a:pPr>
              <a:defRPr/>
            </a:pPr>
            <a:fld id="{0F936355-F024-8C42-A5F5-6F05435583B0}" type="slidenum">
              <a:rPr lang="en-US" altLang="en-US" smtClean="0"/>
              <a:pPr>
                <a:defRPr/>
              </a:pPr>
              <a:t>25</a:t>
            </a:fld>
            <a:endParaRPr lang="en-US" altLang="en-US"/>
          </a:p>
        </p:txBody>
      </p:sp>
      <p:pic>
        <p:nvPicPr>
          <p:cNvPr id="8" name="Picture 8">
            <a:extLst>
              <a:ext uri="{FF2B5EF4-FFF2-40B4-BE49-F238E27FC236}">
                <a16:creationId xmlns:a16="http://schemas.microsoft.com/office/drawing/2014/main" id="{7E1C5F77-4813-3969-20BA-3DB5B05DDD6C}"/>
              </a:ext>
            </a:extLst>
          </p:cNvPr>
          <p:cNvPicPr>
            <a:picLocks noChangeAspect="1"/>
          </p:cNvPicPr>
          <p:nvPr/>
        </p:nvPicPr>
        <p:blipFill>
          <a:blip r:embed="rId2"/>
          <a:stretch>
            <a:fillRect/>
          </a:stretch>
        </p:blipFill>
        <p:spPr>
          <a:xfrm>
            <a:off x="382771" y="1746398"/>
            <a:ext cx="3979235" cy="2049425"/>
          </a:xfrm>
          <a:prstGeom prst="rect">
            <a:avLst/>
          </a:prstGeom>
        </p:spPr>
      </p:pic>
      <p:pic>
        <p:nvPicPr>
          <p:cNvPr id="9" name="Picture 9" descr="A picture containing person, person, wall, indoor&#10;&#10;Description automatically generated">
            <a:extLst>
              <a:ext uri="{FF2B5EF4-FFF2-40B4-BE49-F238E27FC236}">
                <a16:creationId xmlns:a16="http://schemas.microsoft.com/office/drawing/2014/main" id="{2BA54314-80D0-6972-3CFD-BFE8E4E0A5C9}"/>
              </a:ext>
            </a:extLst>
          </p:cNvPr>
          <p:cNvPicPr>
            <a:picLocks noChangeAspect="1"/>
          </p:cNvPicPr>
          <p:nvPr/>
        </p:nvPicPr>
        <p:blipFill>
          <a:blip r:embed="rId3"/>
          <a:stretch>
            <a:fillRect/>
          </a:stretch>
        </p:blipFill>
        <p:spPr>
          <a:xfrm>
            <a:off x="5333558" y="1745512"/>
            <a:ext cx="3394443" cy="2051197"/>
          </a:xfrm>
          <a:prstGeom prst="rect">
            <a:avLst/>
          </a:prstGeom>
        </p:spPr>
      </p:pic>
      <p:pic>
        <p:nvPicPr>
          <p:cNvPr id="10" name="Picture 10">
            <a:extLst>
              <a:ext uri="{FF2B5EF4-FFF2-40B4-BE49-F238E27FC236}">
                <a16:creationId xmlns:a16="http://schemas.microsoft.com/office/drawing/2014/main" id="{52BCD662-1B03-3844-4EA1-1C0171C833CF}"/>
              </a:ext>
            </a:extLst>
          </p:cNvPr>
          <p:cNvPicPr>
            <a:picLocks noChangeAspect="1"/>
          </p:cNvPicPr>
          <p:nvPr/>
        </p:nvPicPr>
        <p:blipFill>
          <a:blip r:embed="rId4"/>
          <a:stretch>
            <a:fillRect/>
          </a:stretch>
        </p:blipFill>
        <p:spPr>
          <a:xfrm>
            <a:off x="402708" y="4079966"/>
            <a:ext cx="3959298" cy="1987516"/>
          </a:xfrm>
          <a:prstGeom prst="rect">
            <a:avLst/>
          </a:prstGeom>
        </p:spPr>
      </p:pic>
      <p:pic>
        <p:nvPicPr>
          <p:cNvPr id="11" name="Picture 11">
            <a:extLst>
              <a:ext uri="{FF2B5EF4-FFF2-40B4-BE49-F238E27FC236}">
                <a16:creationId xmlns:a16="http://schemas.microsoft.com/office/drawing/2014/main" id="{7E4D5CFA-3B5F-40D9-C335-0BF4CDDBC12E}"/>
              </a:ext>
            </a:extLst>
          </p:cNvPr>
          <p:cNvPicPr>
            <a:picLocks noChangeAspect="1"/>
          </p:cNvPicPr>
          <p:nvPr/>
        </p:nvPicPr>
        <p:blipFill>
          <a:blip r:embed="rId5"/>
          <a:stretch>
            <a:fillRect/>
          </a:stretch>
        </p:blipFill>
        <p:spPr>
          <a:xfrm>
            <a:off x="5333557" y="3988538"/>
            <a:ext cx="3394444" cy="2057400"/>
          </a:xfrm>
          <a:prstGeom prst="rect">
            <a:avLst/>
          </a:prstGeom>
        </p:spPr>
      </p:pic>
    </p:spTree>
    <p:extLst>
      <p:ext uri="{BB962C8B-B14F-4D97-AF65-F5344CB8AC3E}">
        <p14:creationId xmlns:p14="http://schemas.microsoft.com/office/powerpoint/2010/main" val="157809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B56F672-E398-C1C2-DC55-CF09742058A6}"/>
              </a:ext>
            </a:extLst>
          </p:cNvPr>
          <p:cNvSpPr>
            <a:spLocks noGrp="1"/>
          </p:cNvSpPr>
          <p:nvPr>
            <p:ph idx="1"/>
          </p:nvPr>
        </p:nvSpPr>
        <p:spPr/>
        <p:txBody>
          <a:bodyPr vert="horz" lIns="91440" tIns="45720" rIns="91440" bIns="45720" rtlCol="0" anchor="t">
            <a:normAutofit/>
          </a:bodyPr>
          <a:lstStyle/>
          <a:p>
            <a:r>
              <a:rPr lang="en-US">
                <a:latin typeface="Arial"/>
                <a:cs typeface="Arial"/>
              </a:rPr>
              <a:t>Enter it when it happens</a:t>
            </a:r>
          </a:p>
          <a:p>
            <a:r>
              <a:rPr lang="en-US">
                <a:latin typeface="Arial"/>
                <a:cs typeface="Arial"/>
              </a:rPr>
              <a:t>Keep a file for it</a:t>
            </a:r>
          </a:p>
          <a:p>
            <a:r>
              <a:rPr lang="en-US">
                <a:latin typeface="Arial"/>
                <a:cs typeface="Arial"/>
              </a:rPr>
              <a:t>Keep a notebook</a:t>
            </a:r>
          </a:p>
          <a:p>
            <a:r>
              <a:rPr lang="en-US">
                <a:latin typeface="Arial"/>
                <a:cs typeface="Arial"/>
              </a:rPr>
              <a:t>Review your previous GMEC minutes</a:t>
            </a:r>
          </a:p>
          <a:p>
            <a:r>
              <a:rPr lang="en-US">
                <a:latin typeface="Arial"/>
                <a:cs typeface="Arial"/>
              </a:rPr>
              <a:t>Review your PEC minutes</a:t>
            </a:r>
          </a:p>
          <a:p>
            <a:r>
              <a:rPr lang="en-US">
                <a:latin typeface="Arial"/>
                <a:cs typeface="Arial"/>
              </a:rPr>
              <a:t>Review your APE</a:t>
            </a:r>
            <a:endParaRPr lang="en-US"/>
          </a:p>
          <a:p>
            <a:r>
              <a:rPr lang="en-US">
                <a:latin typeface="Arial"/>
                <a:cs typeface="Arial"/>
              </a:rPr>
              <a:t>Update from previous year</a:t>
            </a:r>
            <a:endParaRPr lang="en-US"/>
          </a:p>
        </p:txBody>
      </p:sp>
      <p:sp>
        <p:nvSpPr>
          <p:cNvPr id="4" name="Title 3">
            <a:extLst>
              <a:ext uri="{FF2B5EF4-FFF2-40B4-BE49-F238E27FC236}">
                <a16:creationId xmlns:a16="http://schemas.microsoft.com/office/drawing/2014/main" id="{176AEBC9-6CB1-D470-7143-D5B873D41A5D}"/>
              </a:ext>
            </a:extLst>
          </p:cNvPr>
          <p:cNvSpPr>
            <a:spLocks noGrp="1"/>
          </p:cNvSpPr>
          <p:nvPr>
            <p:ph type="title"/>
          </p:nvPr>
        </p:nvSpPr>
        <p:spPr/>
        <p:txBody>
          <a:bodyPr/>
          <a:lstStyle/>
          <a:p>
            <a:r>
              <a:rPr lang="en-US">
                <a:latin typeface="Arial"/>
                <a:cs typeface="Arial"/>
              </a:rPr>
              <a:t>Tips and Tricks</a:t>
            </a:r>
            <a:endParaRPr lang="en-US"/>
          </a:p>
        </p:txBody>
      </p:sp>
      <p:sp>
        <p:nvSpPr>
          <p:cNvPr id="2" name="Footer Placeholder 1">
            <a:extLst>
              <a:ext uri="{FF2B5EF4-FFF2-40B4-BE49-F238E27FC236}">
                <a16:creationId xmlns:a16="http://schemas.microsoft.com/office/drawing/2014/main" id="{13D09579-2DAA-9E0F-87BC-699A89DFD2CF}"/>
              </a:ext>
            </a:extLst>
          </p:cNvPr>
          <p:cNvSpPr>
            <a:spLocks noGrp="1"/>
          </p:cNvSpPr>
          <p:nvPr>
            <p:ph type="ftr" sz="quarter" idx="10"/>
          </p:nvPr>
        </p:nvSpPr>
        <p:spPr/>
        <p:txBody>
          <a:bodyPr/>
          <a:lstStyle/>
          <a:p>
            <a:pPr>
              <a:defRPr/>
            </a:pPr>
            <a:r>
              <a:rPr lang="en-US"/>
              <a:t>Presented by Partners in Medical Education, Inc. 2023</a:t>
            </a:r>
          </a:p>
        </p:txBody>
      </p:sp>
      <p:sp>
        <p:nvSpPr>
          <p:cNvPr id="3" name="Slide Number Placeholder 2">
            <a:extLst>
              <a:ext uri="{FF2B5EF4-FFF2-40B4-BE49-F238E27FC236}">
                <a16:creationId xmlns:a16="http://schemas.microsoft.com/office/drawing/2014/main" id="{4B705DE0-EE81-98C5-9698-016C11B4E2E7}"/>
              </a:ext>
            </a:extLst>
          </p:cNvPr>
          <p:cNvSpPr>
            <a:spLocks noGrp="1"/>
          </p:cNvSpPr>
          <p:nvPr>
            <p:ph type="sldNum" sz="quarter" idx="11"/>
          </p:nvPr>
        </p:nvSpPr>
        <p:spPr/>
        <p:txBody>
          <a:bodyPr/>
          <a:lstStyle/>
          <a:p>
            <a:pPr>
              <a:defRPr/>
            </a:pPr>
            <a:fld id="{0111FBDE-2D36-6A49-83F8-2BBFB586505C}" type="slidenum">
              <a:rPr lang="en-US" altLang="en-US" smtClean="0"/>
              <a:pPr>
                <a:defRPr/>
              </a:pPr>
              <a:t>26</a:t>
            </a:fld>
            <a:endParaRPr lang="en-US" altLang="en-US"/>
          </a:p>
        </p:txBody>
      </p:sp>
      <p:pic>
        <p:nvPicPr>
          <p:cNvPr id="6" name="Picture 6" descr="Logo&#10;&#10;Description automatically generated">
            <a:extLst>
              <a:ext uri="{FF2B5EF4-FFF2-40B4-BE49-F238E27FC236}">
                <a16:creationId xmlns:a16="http://schemas.microsoft.com/office/drawing/2014/main" id="{C748BBDA-67C7-964B-D861-3B93AD354124}"/>
              </a:ext>
            </a:extLst>
          </p:cNvPr>
          <p:cNvPicPr>
            <a:picLocks noChangeAspect="1"/>
          </p:cNvPicPr>
          <p:nvPr/>
        </p:nvPicPr>
        <p:blipFill>
          <a:blip r:embed="rId2"/>
          <a:stretch>
            <a:fillRect/>
          </a:stretch>
        </p:blipFill>
        <p:spPr>
          <a:xfrm>
            <a:off x="6350295" y="203348"/>
            <a:ext cx="2371061" cy="2371061"/>
          </a:xfrm>
          <a:prstGeom prst="rect">
            <a:avLst/>
          </a:prstGeom>
        </p:spPr>
      </p:pic>
    </p:spTree>
    <p:extLst>
      <p:ext uri="{BB962C8B-B14F-4D97-AF65-F5344CB8AC3E}">
        <p14:creationId xmlns:p14="http://schemas.microsoft.com/office/powerpoint/2010/main" val="100078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F7296-F66A-9404-1DD5-0E29B2C48689}"/>
              </a:ext>
            </a:extLst>
          </p:cNvPr>
          <p:cNvSpPr>
            <a:spLocks noGrp="1"/>
          </p:cNvSpPr>
          <p:nvPr>
            <p:ph idx="1"/>
          </p:nvPr>
        </p:nvSpPr>
        <p:spPr/>
        <p:txBody>
          <a:bodyPr vert="horz" lIns="91440" tIns="45720" rIns="91440" bIns="45720" rtlCol="0" anchor="t">
            <a:normAutofit/>
          </a:bodyPr>
          <a:lstStyle/>
          <a:p>
            <a:r>
              <a:rPr lang="en-US">
                <a:latin typeface="Arial"/>
                <a:cs typeface="Arial"/>
              </a:rPr>
              <a:t>Your conversation with the ACGME</a:t>
            </a:r>
          </a:p>
          <a:p>
            <a:r>
              <a:rPr lang="en-US">
                <a:latin typeface="Arial"/>
                <a:cs typeface="Arial"/>
              </a:rPr>
              <a:t>Your voice</a:t>
            </a:r>
          </a:p>
          <a:p>
            <a:r>
              <a:rPr lang="en-US">
                <a:latin typeface="Arial"/>
                <a:cs typeface="Arial"/>
              </a:rPr>
              <a:t>Can avoid citations</a:t>
            </a:r>
          </a:p>
          <a:p>
            <a:r>
              <a:rPr lang="en-US">
                <a:latin typeface="Arial"/>
                <a:cs typeface="Arial"/>
              </a:rPr>
              <a:t>Can assist with adverse action </a:t>
            </a:r>
          </a:p>
          <a:p>
            <a:endParaRPr lang="en-US"/>
          </a:p>
        </p:txBody>
      </p:sp>
      <p:sp>
        <p:nvSpPr>
          <p:cNvPr id="3" name="Title 2">
            <a:extLst>
              <a:ext uri="{FF2B5EF4-FFF2-40B4-BE49-F238E27FC236}">
                <a16:creationId xmlns:a16="http://schemas.microsoft.com/office/drawing/2014/main" id="{167ECC9F-71B4-5B6E-0A8D-D861B86C82C5}"/>
              </a:ext>
            </a:extLst>
          </p:cNvPr>
          <p:cNvSpPr>
            <a:spLocks noGrp="1"/>
          </p:cNvSpPr>
          <p:nvPr>
            <p:ph type="title"/>
          </p:nvPr>
        </p:nvSpPr>
        <p:spPr/>
        <p:txBody>
          <a:bodyPr/>
          <a:lstStyle/>
          <a:p>
            <a:r>
              <a:rPr lang="en-US">
                <a:latin typeface="Arial"/>
                <a:cs typeface="Arial"/>
              </a:rPr>
              <a:t>Importance</a:t>
            </a:r>
            <a:endParaRPr lang="en-US"/>
          </a:p>
        </p:txBody>
      </p:sp>
      <p:sp>
        <p:nvSpPr>
          <p:cNvPr id="4" name="Footer Placeholder 3">
            <a:extLst>
              <a:ext uri="{FF2B5EF4-FFF2-40B4-BE49-F238E27FC236}">
                <a16:creationId xmlns:a16="http://schemas.microsoft.com/office/drawing/2014/main" id="{3ED719AB-49CB-B43D-550F-1B2815D21841}"/>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B5090FF0-577F-3201-71F8-B814D365DB3D}"/>
              </a:ext>
            </a:extLst>
          </p:cNvPr>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a:p>
        </p:txBody>
      </p:sp>
      <p:pic>
        <p:nvPicPr>
          <p:cNvPr id="6" name="Picture 6">
            <a:extLst>
              <a:ext uri="{FF2B5EF4-FFF2-40B4-BE49-F238E27FC236}">
                <a16:creationId xmlns:a16="http://schemas.microsoft.com/office/drawing/2014/main" id="{2AD98C34-89E2-8420-7440-1E4B36D4AE45}"/>
              </a:ext>
            </a:extLst>
          </p:cNvPr>
          <p:cNvPicPr>
            <a:picLocks noChangeAspect="1"/>
          </p:cNvPicPr>
          <p:nvPr/>
        </p:nvPicPr>
        <p:blipFill>
          <a:blip r:embed="rId2"/>
          <a:stretch>
            <a:fillRect/>
          </a:stretch>
        </p:blipFill>
        <p:spPr>
          <a:xfrm>
            <a:off x="6477554" y="3294432"/>
            <a:ext cx="2143125" cy="2143125"/>
          </a:xfrm>
          <a:prstGeom prst="rect">
            <a:avLst/>
          </a:prstGeom>
        </p:spPr>
      </p:pic>
    </p:spTree>
    <p:extLst>
      <p:ext uri="{BB962C8B-B14F-4D97-AF65-F5344CB8AC3E}">
        <p14:creationId xmlns:p14="http://schemas.microsoft.com/office/powerpoint/2010/main" val="641108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E13-BEBA-4271-85DD-FBB6BBDE7E8D}"/>
              </a:ext>
            </a:extLst>
          </p:cNvPr>
          <p:cNvSpPr>
            <a:spLocks noGrp="1"/>
          </p:cNvSpPr>
          <p:nvPr>
            <p:ph type="title"/>
          </p:nvPr>
        </p:nvSpPr>
        <p:spPr>
          <a:xfrm>
            <a:off x="2914848" y="2156539"/>
            <a:ext cx="6115049" cy="2429491"/>
          </a:xfrm>
        </p:spPr>
        <p:txBody>
          <a:bodyPr/>
          <a:lstStyle/>
          <a:p>
            <a:r>
              <a:rPr lang="en-US">
                <a:latin typeface="Arial"/>
                <a:cs typeface="Arial"/>
              </a:rPr>
              <a:t>Making Sense of Resident Written Comments </a:t>
            </a:r>
            <a:endParaRPr lang="en-US"/>
          </a:p>
        </p:txBody>
      </p:sp>
      <p:sp>
        <p:nvSpPr>
          <p:cNvPr id="3" name="Text Placeholder 2">
            <a:extLst>
              <a:ext uri="{FF2B5EF4-FFF2-40B4-BE49-F238E27FC236}">
                <a16:creationId xmlns:a16="http://schemas.microsoft.com/office/drawing/2014/main" id="{CB2EA2C1-F3A6-48B8-A8EC-C09AE125BCAA}"/>
              </a:ext>
            </a:extLst>
          </p:cNvPr>
          <p:cNvSpPr>
            <a:spLocks noGrp="1"/>
          </p:cNvSpPr>
          <p:nvPr>
            <p:ph type="body" idx="1"/>
          </p:nvPr>
        </p:nvSpPr>
        <p:spPr/>
        <p:txBody>
          <a:bodyPr vert="horz" lIns="91440" tIns="45720" rIns="91440" bIns="45720" rtlCol="0" anchor="t">
            <a:normAutofit/>
          </a:bodyPr>
          <a:lstStyle/>
          <a:p>
            <a:r>
              <a:rPr lang="en-US" sz="2800">
                <a:latin typeface="Arial"/>
                <a:cs typeface="Arial"/>
              </a:rPr>
              <a:t>Christine Redovan, MBA, MLIS</a:t>
            </a:r>
            <a:endParaRPr lang="en-US" sz="2800"/>
          </a:p>
        </p:txBody>
      </p:sp>
      <p:sp>
        <p:nvSpPr>
          <p:cNvPr id="7" name="Google Shape;77;p12">
            <a:extLst>
              <a:ext uri="{FF2B5EF4-FFF2-40B4-BE49-F238E27FC236}">
                <a16:creationId xmlns:a16="http://schemas.microsoft.com/office/drawing/2014/main" id="{02A09087-B493-A3F5-3D77-237E9F20BE95}"/>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2023</a:t>
            </a:r>
          </a:p>
        </p:txBody>
      </p:sp>
      <p:sp>
        <p:nvSpPr>
          <p:cNvPr id="6" name="Slide Number Placeholder 5">
            <a:extLst>
              <a:ext uri="{FF2B5EF4-FFF2-40B4-BE49-F238E27FC236}">
                <a16:creationId xmlns:a16="http://schemas.microsoft.com/office/drawing/2014/main" id="{78AE56A0-E065-D023-278F-CAF9BC301C0C}"/>
              </a:ext>
            </a:extLst>
          </p:cNvPr>
          <p:cNvSpPr>
            <a:spLocks noGrp="1"/>
          </p:cNvSpPr>
          <p:nvPr>
            <p:ph type="sldNum" sz="quarter" idx="11"/>
          </p:nvPr>
        </p:nvSpPr>
        <p:spPr/>
        <p:txBody>
          <a:bodyPr/>
          <a:lstStyle/>
          <a:p>
            <a:pPr>
              <a:defRPr/>
            </a:pPr>
            <a:fld id="{36AC1577-D165-894F-A2E8-2E5C1B17494C}" type="slidenum">
              <a:rPr lang="en-US" altLang="en-US" smtClean="0"/>
              <a:pPr>
                <a:defRPr/>
              </a:pPr>
              <a:t>28</a:t>
            </a:fld>
            <a:endParaRPr lang="en-US" altLang="en-US"/>
          </a:p>
        </p:txBody>
      </p:sp>
    </p:spTree>
    <p:extLst>
      <p:ext uri="{BB962C8B-B14F-4D97-AF65-F5344CB8AC3E}">
        <p14:creationId xmlns:p14="http://schemas.microsoft.com/office/powerpoint/2010/main" val="633672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AA8F7-1E40-2AF5-A126-6E68113399BE}"/>
              </a:ext>
            </a:extLst>
          </p:cNvPr>
          <p:cNvSpPr>
            <a:spLocks noGrp="1"/>
          </p:cNvSpPr>
          <p:nvPr>
            <p:ph idx="1"/>
          </p:nvPr>
        </p:nvSpPr>
        <p:spPr/>
        <p:txBody>
          <a:bodyPr vert="horz" lIns="91440" tIns="45720" rIns="91440" bIns="45720" rtlCol="0" anchor="t">
            <a:normAutofit fontScale="92500" lnSpcReduction="20000"/>
          </a:bodyPr>
          <a:lstStyle/>
          <a:p>
            <a:pPr marL="0" indent="0" algn="ctr">
              <a:buNone/>
            </a:pPr>
            <a:r>
              <a:rPr lang="en-US" dirty="0">
                <a:latin typeface="Arial"/>
                <a:cs typeface="Arial"/>
              </a:rPr>
              <a:t>Based on 2023 ACGME Annual Educational Conference</a:t>
            </a:r>
            <a:endParaRPr lang="en-US" dirty="0"/>
          </a:p>
          <a:p>
            <a:pPr marL="0" indent="0" algn="ctr">
              <a:buNone/>
            </a:pPr>
            <a:r>
              <a:rPr lang="en-US" dirty="0">
                <a:latin typeface="Arial"/>
                <a:cs typeface="Arial"/>
              </a:rPr>
              <a:t> SES080:</a:t>
            </a:r>
            <a:endParaRPr lang="en-US"/>
          </a:p>
          <a:p>
            <a:pPr marL="0" indent="0" algn="ctr">
              <a:buNone/>
            </a:pPr>
            <a:endParaRPr lang="en-US" dirty="0"/>
          </a:p>
          <a:p>
            <a:pPr marL="0" indent="0" algn="ctr">
              <a:buNone/>
            </a:pPr>
            <a:r>
              <a:rPr lang="en-US" i="1" dirty="0">
                <a:latin typeface="Arial"/>
                <a:cs typeface="Arial"/>
              </a:rPr>
              <a:t>Providing Meaning to Numbers and Words </a:t>
            </a:r>
            <a:endParaRPr lang="en-US" i="1" dirty="0">
              <a:cs typeface="Arial"/>
            </a:endParaRPr>
          </a:p>
          <a:p>
            <a:pPr marL="0" indent="0" algn="ctr">
              <a:buNone/>
            </a:pPr>
            <a:r>
              <a:rPr lang="en-US" i="1" dirty="0">
                <a:latin typeface="Arial"/>
                <a:cs typeface="Arial"/>
              </a:rPr>
              <a:t>for your Program</a:t>
            </a:r>
            <a:endParaRPr lang="en-US" i="1">
              <a:cs typeface="Arial"/>
            </a:endParaRPr>
          </a:p>
          <a:p>
            <a:pPr marL="0" indent="0" algn="ctr">
              <a:buNone/>
            </a:pPr>
            <a:endParaRPr lang="en-US" i="1" dirty="0"/>
          </a:p>
          <a:p>
            <a:pPr marL="0" indent="0">
              <a:buNone/>
            </a:pPr>
            <a:r>
              <a:rPr lang="en-US" dirty="0">
                <a:latin typeface="Arial"/>
                <a:cs typeface="Arial"/>
              </a:rPr>
              <a:t>Stanford Medicine</a:t>
            </a:r>
            <a:endParaRPr lang="en-US"/>
          </a:p>
          <a:p>
            <a:pPr marL="0" indent="0">
              <a:buNone/>
            </a:pPr>
            <a:r>
              <a:rPr lang="en-US" dirty="0">
                <a:latin typeface="Arial"/>
                <a:cs typeface="Arial"/>
              </a:rPr>
              <a:t>Ann Dohn, DIO &amp; GME Director</a:t>
            </a:r>
            <a:endParaRPr lang="en-US"/>
          </a:p>
          <a:p>
            <a:pPr marL="0" indent="0">
              <a:buNone/>
            </a:pPr>
            <a:r>
              <a:rPr lang="en-US" dirty="0">
                <a:latin typeface="Arial"/>
                <a:cs typeface="Arial"/>
              </a:rPr>
              <a:t>Elizabeth Babalola, PhD</a:t>
            </a:r>
            <a:endParaRPr lang="en-US"/>
          </a:p>
          <a:p>
            <a:pPr marL="0" indent="0">
              <a:buNone/>
            </a:pPr>
            <a:r>
              <a:rPr lang="en-US" dirty="0">
                <a:latin typeface="Arial"/>
                <a:cs typeface="Arial"/>
              </a:rPr>
              <a:t>Jie Li, PhD</a:t>
            </a:r>
            <a:endParaRPr lang="en-US"/>
          </a:p>
          <a:p>
            <a:pPr marL="0" indent="0">
              <a:buNone/>
            </a:pPr>
            <a:r>
              <a:rPr lang="en-US" dirty="0">
                <a:latin typeface="Arial"/>
                <a:cs typeface="Arial"/>
              </a:rPr>
              <a:t>Pedro Tanaka, MD, PhD</a:t>
            </a:r>
            <a:endParaRPr lang="en-US" dirty="0"/>
          </a:p>
          <a:p>
            <a:pPr marL="0" indent="0">
              <a:buNone/>
            </a:pPr>
            <a:endParaRPr lang="en-US" i="1" dirty="0"/>
          </a:p>
          <a:p>
            <a:pPr marL="0" indent="0">
              <a:buNone/>
            </a:pPr>
            <a:endParaRPr lang="en-US" dirty="0"/>
          </a:p>
        </p:txBody>
      </p:sp>
      <p:sp>
        <p:nvSpPr>
          <p:cNvPr id="3" name="Title 2">
            <a:extLst>
              <a:ext uri="{FF2B5EF4-FFF2-40B4-BE49-F238E27FC236}">
                <a16:creationId xmlns:a16="http://schemas.microsoft.com/office/drawing/2014/main" id="{3D2D9DAD-ABAA-C119-D66C-072DA820BAD4}"/>
              </a:ext>
            </a:extLst>
          </p:cNvPr>
          <p:cNvSpPr>
            <a:spLocks noGrp="1"/>
          </p:cNvSpPr>
          <p:nvPr>
            <p:ph type="title"/>
          </p:nvPr>
        </p:nvSpPr>
        <p:spPr/>
        <p:txBody>
          <a:bodyPr/>
          <a:lstStyle/>
          <a:p>
            <a:r>
              <a:rPr lang="en-US" dirty="0">
                <a:latin typeface="Arial"/>
                <a:cs typeface="Arial"/>
              </a:rPr>
              <a:t>Inspiration...</a:t>
            </a:r>
            <a:endParaRPr lang="en-US" dirty="0"/>
          </a:p>
        </p:txBody>
      </p:sp>
      <p:sp>
        <p:nvSpPr>
          <p:cNvPr id="4" name="Footer Placeholder 3">
            <a:extLst>
              <a:ext uri="{FF2B5EF4-FFF2-40B4-BE49-F238E27FC236}">
                <a16:creationId xmlns:a16="http://schemas.microsoft.com/office/drawing/2014/main" id="{43BC8F2A-2EA5-A24A-B618-14C616A34BEA}"/>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15BBE0D6-C6B3-D0A0-58C5-E9CB2A822CC4}"/>
              </a:ext>
            </a:extLst>
          </p:cNvPr>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a:p>
        </p:txBody>
      </p:sp>
      <p:pic>
        <p:nvPicPr>
          <p:cNvPr id="6" name="Picture 6">
            <a:extLst>
              <a:ext uri="{FF2B5EF4-FFF2-40B4-BE49-F238E27FC236}">
                <a16:creationId xmlns:a16="http://schemas.microsoft.com/office/drawing/2014/main" id="{37093BA1-DE56-C159-423C-8DF0810BB96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67955" y="3841191"/>
            <a:ext cx="2743200" cy="1828800"/>
          </a:xfrm>
          <a:prstGeom prst="rect">
            <a:avLst/>
          </a:prstGeom>
        </p:spPr>
      </p:pic>
      <p:sp>
        <p:nvSpPr>
          <p:cNvPr id="7" name="TextBox 6">
            <a:extLst>
              <a:ext uri="{FF2B5EF4-FFF2-40B4-BE49-F238E27FC236}">
                <a16:creationId xmlns:a16="http://schemas.microsoft.com/office/drawing/2014/main" id="{A62970C8-6FB0-7172-3DFB-F53E05E50DA7}"/>
              </a:ext>
            </a:extLst>
          </p:cNvPr>
          <p:cNvSpPr txBox="1"/>
          <p:nvPr/>
        </p:nvSpPr>
        <p:spPr>
          <a:xfrm>
            <a:off x="5367954" y="5729214"/>
            <a:ext cx="2743200" cy="317500"/>
          </a:xfrm>
          <a:prstGeom prst="rect">
            <a:avLst/>
          </a:prstGeom>
        </p:spPr>
        <p:txBody>
          <a:bodyPr>
            <a:normAutofit fontScale="40000" lnSpcReduction="20000"/>
          </a:bodyPr>
          <a:lstStyle/>
          <a:p>
            <a:r>
              <a:rPr lang="en-US">
                <a:hlinkClick r:id="rId3"/>
              </a:rPr>
              <a:t>This Photo</a:t>
            </a:r>
            <a:r>
              <a:rPr lang="en-US"/>
              <a:t> by Unknown author is licensed under </a:t>
            </a:r>
            <a:r>
              <a:rPr lang="en-US">
                <a:hlinkClick r:id="rId4"/>
              </a:rPr>
              <a:t>CC BY-SA</a:t>
            </a:r>
            <a:r>
              <a:rPr lang="en-US"/>
              <a:t>.</a:t>
            </a:r>
          </a:p>
        </p:txBody>
      </p:sp>
    </p:spTree>
    <p:extLst>
      <p:ext uri="{BB962C8B-B14F-4D97-AF65-F5344CB8AC3E}">
        <p14:creationId xmlns:p14="http://schemas.microsoft.com/office/powerpoint/2010/main" val="377785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1D3DD89-1226-8741-BD3E-C14DD0C7BCCF}"/>
              </a:ext>
            </a:extLst>
          </p:cNvPr>
          <p:cNvSpPr>
            <a:spLocks noGrp="1"/>
          </p:cNvSpPr>
          <p:nvPr>
            <p:ph type="title"/>
          </p:nvPr>
        </p:nvSpPr>
        <p:spPr>
          <a:xfrm>
            <a:off x="1989344" y="246466"/>
            <a:ext cx="6526006" cy="1325563"/>
          </a:xfrm>
        </p:spPr>
        <p:txBody>
          <a:bodyPr/>
          <a:lstStyle/>
          <a:p>
            <a:r>
              <a:rPr lang="en-US" altLang="en-US" sz="3200" dirty="0"/>
              <a:t>Introducing Your Presenters…</a:t>
            </a:r>
            <a:endParaRPr lang="en-US" dirty="0"/>
          </a:p>
        </p:txBody>
      </p:sp>
      <p:pic>
        <p:nvPicPr>
          <p:cNvPr id="8" name="Picture 7">
            <a:extLst>
              <a:ext uri="{FF2B5EF4-FFF2-40B4-BE49-F238E27FC236}">
                <a16:creationId xmlns:a16="http://schemas.microsoft.com/office/drawing/2014/main" id="{8DC8450E-D3B2-974D-AE41-005ECC294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47" y="1711731"/>
            <a:ext cx="1480297" cy="1675101"/>
          </a:xfrm>
          <a:prstGeom prst="rect">
            <a:avLst/>
          </a:prstGeom>
        </p:spPr>
      </p:pic>
      <p:sp>
        <p:nvSpPr>
          <p:cNvPr id="9" name="Footer Placeholder 3">
            <a:extLst>
              <a:ext uri="{FF2B5EF4-FFF2-40B4-BE49-F238E27FC236}">
                <a16:creationId xmlns:a16="http://schemas.microsoft.com/office/drawing/2014/main" id="{F035D00B-D16D-F443-A6DC-90FA301FB3AC}"/>
              </a:ext>
            </a:extLst>
          </p:cNvPr>
          <p:cNvSpPr>
            <a:spLocks noGrp="1"/>
          </p:cNvSpPr>
          <p:nvPr>
            <p:ph type="ftr" sz="quarter" idx="10"/>
          </p:nvPr>
        </p:nvSpPr>
        <p:spPr>
          <a:xfrm>
            <a:off x="3028950" y="643313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800" b="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r>
              <a:rPr lang="en-US" dirty="0"/>
              <a:t>Presented by Partners in Medical Education, Inc. 2023</a:t>
            </a:r>
          </a:p>
        </p:txBody>
      </p:sp>
      <p:sp>
        <p:nvSpPr>
          <p:cNvPr id="12" name="Slide Number Placeholder 4">
            <a:extLst>
              <a:ext uri="{FF2B5EF4-FFF2-40B4-BE49-F238E27FC236}">
                <a16:creationId xmlns:a16="http://schemas.microsoft.com/office/drawing/2014/main" id="{C89B050B-0025-8D4D-A2F1-0BD183BD3F58}"/>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3</a:t>
            </a:fld>
            <a:endParaRPr lang="en-US" altLang="en-US" dirty="0"/>
          </a:p>
        </p:txBody>
      </p:sp>
      <p:pic>
        <p:nvPicPr>
          <p:cNvPr id="14" name="Picture 2">
            <a:extLst>
              <a:ext uri="{FF2B5EF4-FFF2-40B4-BE49-F238E27FC236}">
                <a16:creationId xmlns:a16="http://schemas.microsoft.com/office/drawing/2014/main" id="{0FF55E1C-96FA-426C-9656-C68B5EA399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14162" y="1711731"/>
            <a:ext cx="1458000" cy="169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3FBE81C7-EA43-413B-B28E-88FD9A46B6A6}"/>
              </a:ext>
            </a:extLst>
          </p:cNvPr>
          <p:cNvSpPr txBox="1"/>
          <p:nvPr/>
        </p:nvSpPr>
        <p:spPr>
          <a:xfrm>
            <a:off x="509047" y="3547755"/>
            <a:ext cx="1480298" cy="600164"/>
          </a:xfrm>
          <a:prstGeom prst="rect">
            <a:avLst/>
          </a:prstGeom>
          <a:noFill/>
        </p:spPr>
        <p:txBody>
          <a:bodyPr wrap="square" rtlCol="0">
            <a:spAutoFit/>
          </a:bodyPr>
          <a:lstStyle/>
          <a:p>
            <a:r>
              <a:rPr lang="en-US" sz="1100" dirty="0">
                <a:solidFill>
                  <a:srgbClr val="00B050"/>
                </a:solidFill>
                <a:latin typeface="+mn-lt"/>
              </a:rPr>
              <a:t>Heather Peters, M.Ed., PhD</a:t>
            </a:r>
          </a:p>
          <a:p>
            <a:r>
              <a:rPr lang="en-US" sz="1100" b="0" dirty="0">
                <a:latin typeface="+mn-lt"/>
              </a:rPr>
              <a:t>GME Consultant</a:t>
            </a:r>
          </a:p>
        </p:txBody>
      </p:sp>
      <p:sp>
        <p:nvSpPr>
          <p:cNvPr id="22" name="TextBox 21">
            <a:extLst>
              <a:ext uri="{FF2B5EF4-FFF2-40B4-BE49-F238E27FC236}">
                <a16:creationId xmlns:a16="http://schemas.microsoft.com/office/drawing/2014/main" id="{07C2D622-352D-40B6-BE62-7DB67271FC00}"/>
              </a:ext>
            </a:extLst>
          </p:cNvPr>
          <p:cNvSpPr txBox="1"/>
          <p:nvPr/>
        </p:nvSpPr>
        <p:spPr>
          <a:xfrm>
            <a:off x="3028950" y="3520177"/>
            <a:ext cx="1480298" cy="600164"/>
          </a:xfrm>
          <a:prstGeom prst="rect">
            <a:avLst/>
          </a:prstGeom>
          <a:noFill/>
        </p:spPr>
        <p:txBody>
          <a:bodyPr wrap="square" rtlCol="0">
            <a:spAutoFit/>
          </a:bodyPr>
          <a:lstStyle/>
          <a:p>
            <a:r>
              <a:rPr lang="en-US" sz="1100">
                <a:solidFill>
                  <a:srgbClr val="00B050"/>
                </a:solidFill>
                <a:latin typeface="+mn-lt"/>
              </a:rPr>
              <a:t>Cheryl Haynes, BA</a:t>
            </a:r>
          </a:p>
          <a:p>
            <a:endParaRPr lang="en-US" sz="1100">
              <a:solidFill>
                <a:srgbClr val="00B050"/>
              </a:solidFill>
              <a:latin typeface="+mn-lt"/>
            </a:endParaRPr>
          </a:p>
          <a:p>
            <a:r>
              <a:rPr lang="en-US" sz="1100" b="0">
                <a:latin typeface="+mn-lt"/>
              </a:rPr>
              <a:t>GME Consultant</a:t>
            </a:r>
            <a:endParaRPr lang="en-US" sz="1100" b="0" dirty="0">
              <a:latin typeface="+mn-lt"/>
            </a:endParaRPr>
          </a:p>
        </p:txBody>
      </p:sp>
      <p:sp>
        <p:nvSpPr>
          <p:cNvPr id="24" name="TextBox 23">
            <a:extLst>
              <a:ext uri="{FF2B5EF4-FFF2-40B4-BE49-F238E27FC236}">
                <a16:creationId xmlns:a16="http://schemas.microsoft.com/office/drawing/2014/main" id="{D108E4D8-B306-4E66-9FBE-5F7B4B1967D8}"/>
              </a:ext>
            </a:extLst>
          </p:cNvPr>
          <p:cNvSpPr txBox="1"/>
          <p:nvPr/>
        </p:nvSpPr>
        <p:spPr>
          <a:xfrm>
            <a:off x="5252347" y="3520177"/>
            <a:ext cx="1480298" cy="600164"/>
          </a:xfrm>
          <a:prstGeom prst="rect">
            <a:avLst/>
          </a:prstGeom>
          <a:noFill/>
        </p:spPr>
        <p:txBody>
          <a:bodyPr wrap="square" rtlCol="0">
            <a:spAutoFit/>
          </a:bodyPr>
          <a:lstStyle/>
          <a:p>
            <a:r>
              <a:rPr lang="en-US" sz="1100" dirty="0">
                <a:solidFill>
                  <a:srgbClr val="00B050"/>
                </a:solidFill>
                <a:latin typeface="+mn-lt"/>
              </a:rPr>
              <a:t>Amy Durante, MHA</a:t>
            </a:r>
          </a:p>
          <a:p>
            <a:endParaRPr lang="en-US" sz="1100" dirty="0">
              <a:solidFill>
                <a:srgbClr val="00B050"/>
              </a:solidFill>
              <a:latin typeface="+mn-lt"/>
            </a:endParaRPr>
          </a:p>
          <a:p>
            <a:r>
              <a:rPr lang="en-US" sz="1100" b="0" dirty="0">
                <a:latin typeface="+mn-lt"/>
              </a:rPr>
              <a:t>GME Consultant</a:t>
            </a:r>
          </a:p>
        </p:txBody>
      </p:sp>
      <p:sp>
        <p:nvSpPr>
          <p:cNvPr id="25" name="TextBox 24">
            <a:extLst>
              <a:ext uri="{FF2B5EF4-FFF2-40B4-BE49-F238E27FC236}">
                <a16:creationId xmlns:a16="http://schemas.microsoft.com/office/drawing/2014/main" id="{41678B77-32DC-41A7-BF8C-EE62D7028F5B}"/>
              </a:ext>
            </a:extLst>
          </p:cNvPr>
          <p:cNvSpPr txBox="1"/>
          <p:nvPr/>
        </p:nvSpPr>
        <p:spPr>
          <a:xfrm>
            <a:off x="7255059" y="3520795"/>
            <a:ext cx="1480298" cy="600164"/>
          </a:xfrm>
          <a:prstGeom prst="rect">
            <a:avLst/>
          </a:prstGeom>
          <a:noFill/>
        </p:spPr>
        <p:txBody>
          <a:bodyPr wrap="square" rtlCol="0">
            <a:spAutoFit/>
          </a:bodyPr>
          <a:lstStyle/>
          <a:p>
            <a:r>
              <a:rPr lang="en-US" sz="1100" dirty="0">
                <a:solidFill>
                  <a:srgbClr val="00B050"/>
                </a:solidFill>
                <a:latin typeface="+mn-lt"/>
              </a:rPr>
              <a:t>Christine Redovan, MBA, MLIS</a:t>
            </a:r>
          </a:p>
          <a:p>
            <a:r>
              <a:rPr lang="en-US" sz="1100" b="0" dirty="0">
                <a:latin typeface="+mn-lt"/>
              </a:rPr>
              <a:t>GME Consultant</a:t>
            </a:r>
          </a:p>
        </p:txBody>
      </p:sp>
      <p:sp>
        <p:nvSpPr>
          <p:cNvPr id="26" name="TextBox 25">
            <a:extLst>
              <a:ext uri="{FF2B5EF4-FFF2-40B4-BE49-F238E27FC236}">
                <a16:creationId xmlns:a16="http://schemas.microsoft.com/office/drawing/2014/main" id="{5EB6D3B5-ABC4-4250-B8E6-3648CB20BB4E}"/>
              </a:ext>
            </a:extLst>
          </p:cNvPr>
          <p:cNvSpPr txBox="1"/>
          <p:nvPr/>
        </p:nvSpPr>
        <p:spPr>
          <a:xfrm>
            <a:off x="2756503" y="4130296"/>
            <a:ext cx="1703589" cy="1998304"/>
          </a:xfrm>
          <a:prstGeom prst="rect">
            <a:avLst/>
          </a:prstGeom>
          <a:noFill/>
        </p:spPr>
        <p:txBody>
          <a:bodyPr wrap="square" rtlCol="0">
            <a:spAutoFit/>
          </a:bodyPr>
          <a:lstStyle/>
          <a:p>
            <a:pPr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Cheryl is a seasoned GME professional and consultant with 18 years of program administration experience. </a:t>
            </a:r>
          </a:p>
          <a:p>
            <a:pPr marR="0">
              <a:lnSpc>
                <a:spcPct val="107000"/>
              </a:lnSpc>
              <a:spcBef>
                <a:spcPts val="0"/>
              </a:spcBef>
              <a:spcAft>
                <a:spcPts val="800"/>
              </a:spcAft>
            </a:pPr>
            <a:r>
              <a:rPr lang="en-US" sz="1100" b="0" dirty="0">
                <a:latin typeface="Calibri" panose="020F0502020204030204" pitchFamily="34" charset="0"/>
                <a:ea typeface="Calibri" panose="020F0502020204030204" pitchFamily="34" charset="0"/>
                <a:cs typeface="Times New Roman" panose="02020603050405020304" pitchFamily="18" charset="0"/>
              </a:rPr>
              <a:t>Cheryl will be providing her key takeaways related to  </a:t>
            </a:r>
            <a:r>
              <a:rPr lang="en-US" sz="1100" dirty="0">
                <a:latin typeface="Calibri" panose="020F0502020204030204" pitchFamily="34" charset="0"/>
                <a:ea typeface="Calibri" panose="020F0502020204030204" pitchFamily="34" charset="0"/>
                <a:cs typeface="Times New Roman" panose="02020603050405020304" pitchFamily="18" charset="0"/>
              </a:rPr>
              <a:t>A Complaint to the ACGME: Now What Do I 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C8398C18-8A8B-45F3-A7F7-7039B2882EA9}"/>
              </a:ext>
            </a:extLst>
          </p:cNvPr>
          <p:cNvSpPr txBox="1"/>
          <p:nvPr/>
        </p:nvSpPr>
        <p:spPr>
          <a:xfrm>
            <a:off x="509047" y="4114549"/>
            <a:ext cx="1617803" cy="1817164"/>
          </a:xfrm>
          <a:prstGeom prst="rect">
            <a:avLst/>
          </a:prstGeom>
          <a:noFill/>
        </p:spPr>
        <p:txBody>
          <a:bodyPr wrap="square" rtlCol="0">
            <a:spAutoFit/>
          </a:bodyPr>
          <a:lstStyle/>
          <a:p>
            <a:pPr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Heather is a seasoned </a:t>
            </a:r>
            <a:r>
              <a:rPr lang="en-US" sz="1100" b="0" dirty="0">
                <a:latin typeface="Calibri" panose="020F0502020204030204" pitchFamily="34" charset="0"/>
                <a:ea typeface="Calibri" panose="020F0502020204030204" pitchFamily="34" charset="0"/>
                <a:cs typeface="Times New Roman" panose="02020603050405020304" pitchFamily="18" charset="0"/>
              </a:rPr>
              <a:t>GME consultant with 3 decades of educational experience.</a:t>
            </a:r>
          </a:p>
          <a:p>
            <a:pPr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Heather will be providing her key takeaways related to </a:t>
            </a:r>
            <a:r>
              <a:rPr lang="en-US" sz="1100" dirty="0">
                <a:effectLst/>
                <a:latin typeface="Calibri" panose="020F0502020204030204" pitchFamily="34" charset="0"/>
                <a:ea typeface="Calibri" panose="020F0502020204030204" pitchFamily="34" charset="0"/>
                <a:cs typeface="Times New Roman" panose="02020603050405020304" pitchFamily="18" charset="0"/>
              </a:rPr>
              <a:t>Effective Program Evaluation Committees (PEC).</a:t>
            </a:r>
          </a:p>
        </p:txBody>
      </p:sp>
      <p:sp>
        <p:nvSpPr>
          <p:cNvPr id="29" name="TextBox 28">
            <a:extLst>
              <a:ext uri="{FF2B5EF4-FFF2-40B4-BE49-F238E27FC236}">
                <a16:creationId xmlns:a16="http://schemas.microsoft.com/office/drawing/2014/main" id="{C8204AAF-0B4A-442B-B860-C5009F71DECB}"/>
              </a:ext>
            </a:extLst>
          </p:cNvPr>
          <p:cNvSpPr txBox="1"/>
          <p:nvPr/>
        </p:nvSpPr>
        <p:spPr>
          <a:xfrm>
            <a:off x="5227251" y="4130296"/>
            <a:ext cx="1703589" cy="1636025"/>
          </a:xfrm>
          <a:prstGeom prst="rect">
            <a:avLst/>
          </a:prstGeom>
          <a:noFill/>
        </p:spPr>
        <p:txBody>
          <a:bodyPr wrap="square" rtlCol="0">
            <a:spAutoFit/>
          </a:bodyPr>
          <a:lstStyle/>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Amy is a seasoned GME professional and consultant with over 14 years of experience. </a:t>
            </a: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Amy will be providing her key takeaways related to </a:t>
            </a:r>
            <a:r>
              <a:rPr lang="en-US" sz="1100" dirty="0">
                <a:effectLst/>
                <a:latin typeface="Calibri" panose="020F0502020204030204" pitchFamily="34" charset="0"/>
                <a:ea typeface="Calibri" panose="020F0502020204030204" pitchFamily="34" charset="0"/>
                <a:cs typeface="Times New Roman" panose="02020603050405020304" pitchFamily="18" charset="0"/>
              </a:rPr>
              <a:t>Making the Most of Your Major Changes Section. </a:t>
            </a:r>
          </a:p>
        </p:txBody>
      </p:sp>
      <p:sp>
        <p:nvSpPr>
          <p:cNvPr id="30" name="TextBox 29">
            <a:extLst>
              <a:ext uri="{FF2B5EF4-FFF2-40B4-BE49-F238E27FC236}">
                <a16:creationId xmlns:a16="http://schemas.microsoft.com/office/drawing/2014/main" id="{9D8C9858-9C02-424F-BCD9-788C10E653A8}"/>
              </a:ext>
            </a:extLst>
          </p:cNvPr>
          <p:cNvSpPr txBox="1"/>
          <p:nvPr/>
        </p:nvSpPr>
        <p:spPr>
          <a:xfrm>
            <a:off x="7255059" y="4130296"/>
            <a:ext cx="1617803" cy="1817164"/>
          </a:xfrm>
          <a:prstGeom prst="rect">
            <a:avLst/>
          </a:prstGeom>
          <a:noFill/>
        </p:spPr>
        <p:txBody>
          <a:bodyPr wrap="square" rtlCol="0">
            <a:spAutoFit/>
          </a:bodyPr>
          <a:lstStyle/>
          <a:p>
            <a:pPr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Christine is a seasoned GME consultant with 25 years of experience in medical education.</a:t>
            </a:r>
          </a:p>
          <a:p>
            <a:pPr marR="0">
              <a:lnSpc>
                <a:spcPct val="107000"/>
              </a:lnSpc>
              <a:spcBef>
                <a:spcPts val="0"/>
              </a:spcBef>
              <a:spcAft>
                <a:spcPts val="800"/>
              </a:spcAft>
            </a:pPr>
            <a:r>
              <a:rPr lang="en-US" sz="1100" b="0" dirty="0">
                <a:latin typeface="Calibri" panose="020F0502020204030204" pitchFamily="34" charset="0"/>
                <a:ea typeface="Calibri" panose="020F0502020204030204" pitchFamily="34" charset="0"/>
                <a:cs typeface="Times New Roman" panose="02020603050405020304" pitchFamily="18" charset="0"/>
              </a:rPr>
              <a:t>Chris will be providing her key takeaways related to </a:t>
            </a:r>
            <a:r>
              <a:rPr lang="en-US" sz="1100" dirty="0">
                <a:latin typeface="Calibri" panose="020F0502020204030204" pitchFamily="34" charset="0"/>
                <a:ea typeface="Calibri" panose="020F0502020204030204" pitchFamily="34" charset="0"/>
                <a:cs typeface="Times New Roman" panose="02020603050405020304" pitchFamily="18" charset="0"/>
              </a:rPr>
              <a:t>Making Sense of Resident Written Comments.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31" descr="A picture containing person, wall&#10;&#10;Description automatically generated">
            <a:extLst>
              <a:ext uri="{FF2B5EF4-FFF2-40B4-BE49-F238E27FC236}">
                <a16:creationId xmlns:a16="http://schemas.microsoft.com/office/drawing/2014/main" id="{711BCC55-D181-48BA-9FD8-2CD786D08E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4847" y="1714366"/>
            <a:ext cx="1394460" cy="1692275"/>
          </a:xfrm>
          <a:prstGeom prst="rect">
            <a:avLst/>
          </a:prstGeom>
          <a:noFill/>
          <a:ln>
            <a:noFill/>
          </a:ln>
        </p:spPr>
      </p:pic>
      <p:pic>
        <p:nvPicPr>
          <p:cNvPr id="2" name="Picture 2">
            <a:extLst>
              <a:ext uri="{FF2B5EF4-FFF2-40B4-BE49-F238E27FC236}">
                <a16:creationId xmlns:a16="http://schemas.microsoft.com/office/drawing/2014/main" id="{FA49ABC1-E63E-4AE0-1D49-C1555637D9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83594" y="1734546"/>
            <a:ext cx="1458000" cy="169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AC20546-67A3-F9FB-4F63-74AB95D922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1466" y="1711731"/>
            <a:ext cx="2082060" cy="17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49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6A1CEA-F0B4-4155-73CD-1686C188BD30}"/>
              </a:ext>
            </a:extLst>
          </p:cNvPr>
          <p:cNvSpPr>
            <a:spLocks noGrp="1"/>
          </p:cNvSpPr>
          <p:nvPr>
            <p:ph type="body" idx="1"/>
          </p:nvPr>
        </p:nvSpPr>
        <p:spPr/>
        <p:txBody>
          <a:bodyPr/>
          <a:lstStyle/>
          <a:p>
            <a:r>
              <a:rPr lang="en-US" u="sng" dirty="0">
                <a:latin typeface="Arial"/>
                <a:cs typeface="Arial"/>
              </a:rPr>
              <a:t>Quantitative</a:t>
            </a:r>
            <a:endParaRPr lang="en-US" u="sng" dirty="0"/>
          </a:p>
        </p:txBody>
      </p:sp>
      <p:sp>
        <p:nvSpPr>
          <p:cNvPr id="3" name="Content Placeholder 2">
            <a:extLst>
              <a:ext uri="{FF2B5EF4-FFF2-40B4-BE49-F238E27FC236}">
                <a16:creationId xmlns:a16="http://schemas.microsoft.com/office/drawing/2014/main" id="{00E2608E-9F83-AD1C-FA83-0444A2AD576F}"/>
              </a:ext>
            </a:extLst>
          </p:cNvPr>
          <p:cNvSpPr>
            <a:spLocks noGrp="1"/>
          </p:cNvSpPr>
          <p:nvPr>
            <p:ph sz="half" idx="2"/>
          </p:nvPr>
        </p:nvSpPr>
        <p:spPr/>
        <p:txBody>
          <a:bodyPr vert="horz" lIns="91440" tIns="45720" rIns="91440" bIns="45720" rtlCol="0" anchor="t">
            <a:normAutofit/>
          </a:bodyPr>
          <a:lstStyle/>
          <a:p>
            <a:r>
              <a:rPr lang="en-US" dirty="0">
                <a:latin typeface="Arial"/>
                <a:cs typeface="Arial"/>
              </a:rPr>
              <a:t>Answers what or how much</a:t>
            </a:r>
            <a:endParaRPr lang="en-US" dirty="0"/>
          </a:p>
          <a:p>
            <a:r>
              <a:rPr lang="en-US" dirty="0">
                <a:latin typeface="Arial"/>
                <a:cs typeface="Arial"/>
              </a:rPr>
              <a:t>Can be counted or measured</a:t>
            </a:r>
          </a:p>
          <a:p>
            <a:r>
              <a:rPr lang="en-US" dirty="0">
                <a:latin typeface="Arial"/>
                <a:cs typeface="Arial"/>
              </a:rPr>
              <a:t>ACGME Surveys</a:t>
            </a:r>
          </a:p>
          <a:p>
            <a:r>
              <a:rPr lang="en-US" dirty="0">
                <a:latin typeface="Arial"/>
                <a:cs typeface="Arial"/>
              </a:rPr>
              <a:t>Work hours</a:t>
            </a:r>
            <a:endParaRPr lang="en-US" dirty="0">
              <a:cs typeface="Arial"/>
            </a:endParaRPr>
          </a:p>
          <a:p>
            <a:r>
              <a:rPr lang="en-US" dirty="0">
                <a:latin typeface="Arial"/>
                <a:cs typeface="Arial"/>
              </a:rPr>
              <a:t>ITE scores</a:t>
            </a:r>
          </a:p>
          <a:p>
            <a:r>
              <a:rPr lang="en-US" dirty="0">
                <a:latin typeface="Arial"/>
                <a:cs typeface="Arial"/>
              </a:rPr>
              <a:t>Board pass rates</a:t>
            </a:r>
          </a:p>
          <a:p>
            <a:pPr marL="0" indent="0">
              <a:buNone/>
            </a:pPr>
            <a:endParaRPr lang="en-US" dirty="0">
              <a:cs typeface="Arial"/>
            </a:endParaRPr>
          </a:p>
        </p:txBody>
      </p:sp>
      <p:sp>
        <p:nvSpPr>
          <p:cNvPr id="4" name="Text Placeholder 3">
            <a:extLst>
              <a:ext uri="{FF2B5EF4-FFF2-40B4-BE49-F238E27FC236}">
                <a16:creationId xmlns:a16="http://schemas.microsoft.com/office/drawing/2014/main" id="{E00EB281-3B77-76E0-95F0-E8E944AD6A44}"/>
              </a:ext>
            </a:extLst>
          </p:cNvPr>
          <p:cNvSpPr>
            <a:spLocks noGrp="1"/>
          </p:cNvSpPr>
          <p:nvPr>
            <p:ph type="body" sz="quarter" idx="3"/>
          </p:nvPr>
        </p:nvSpPr>
        <p:spPr/>
        <p:txBody>
          <a:bodyPr/>
          <a:lstStyle/>
          <a:p>
            <a:r>
              <a:rPr lang="en-US" u="sng" dirty="0">
                <a:latin typeface="Arial"/>
                <a:cs typeface="Arial"/>
              </a:rPr>
              <a:t>Qualitative</a:t>
            </a:r>
            <a:endParaRPr lang="en-US" u="sng" dirty="0"/>
          </a:p>
        </p:txBody>
      </p:sp>
      <p:sp>
        <p:nvSpPr>
          <p:cNvPr id="5" name="Content Placeholder 4">
            <a:extLst>
              <a:ext uri="{FF2B5EF4-FFF2-40B4-BE49-F238E27FC236}">
                <a16:creationId xmlns:a16="http://schemas.microsoft.com/office/drawing/2014/main" id="{704944D4-5683-193D-4F32-C26AD6152925}"/>
              </a:ext>
            </a:extLst>
          </p:cNvPr>
          <p:cNvSpPr>
            <a:spLocks noGrp="1"/>
          </p:cNvSpPr>
          <p:nvPr>
            <p:ph sz="quarter" idx="4"/>
          </p:nvPr>
        </p:nvSpPr>
        <p:spPr/>
        <p:txBody>
          <a:bodyPr vert="horz" lIns="91440" tIns="45720" rIns="91440" bIns="45720" rtlCol="0" anchor="t">
            <a:normAutofit/>
          </a:bodyPr>
          <a:lstStyle/>
          <a:p>
            <a:r>
              <a:rPr lang="en-US" dirty="0">
                <a:latin typeface="Arial"/>
                <a:cs typeface="Arial"/>
              </a:rPr>
              <a:t>Answers why or how</a:t>
            </a:r>
            <a:endParaRPr lang="en-US" dirty="0"/>
          </a:p>
          <a:p>
            <a:r>
              <a:rPr lang="en-US" dirty="0">
                <a:latin typeface="Arial"/>
                <a:cs typeface="Arial"/>
              </a:rPr>
              <a:t>Non-numerical; understand experiences or perspectives</a:t>
            </a:r>
          </a:p>
          <a:p>
            <a:r>
              <a:rPr lang="en-US" dirty="0">
                <a:latin typeface="Arial"/>
                <a:cs typeface="Arial"/>
              </a:rPr>
              <a:t>Survey comments</a:t>
            </a:r>
            <a:endParaRPr lang="en-US" dirty="0"/>
          </a:p>
          <a:p>
            <a:r>
              <a:rPr lang="en-US" dirty="0">
                <a:latin typeface="Arial"/>
                <a:cs typeface="Arial"/>
              </a:rPr>
              <a:t>Interviews</a:t>
            </a:r>
          </a:p>
          <a:p>
            <a:r>
              <a:rPr lang="en-US" dirty="0">
                <a:latin typeface="Arial"/>
                <a:cs typeface="Arial"/>
              </a:rPr>
              <a:t>Evaluation comments</a:t>
            </a:r>
          </a:p>
        </p:txBody>
      </p:sp>
      <p:sp>
        <p:nvSpPr>
          <p:cNvPr id="6" name="Title 5">
            <a:extLst>
              <a:ext uri="{FF2B5EF4-FFF2-40B4-BE49-F238E27FC236}">
                <a16:creationId xmlns:a16="http://schemas.microsoft.com/office/drawing/2014/main" id="{519B7A9D-B609-DDC8-0225-6C28AA96CF0A}"/>
              </a:ext>
            </a:extLst>
          </p:cNvPr>
          <p:cNvSpPr>
            <a:spLocks noGrp="1"/>
          </p:cNvSpPr>
          <p:nvPr>
            <p:ph type="title"/>
          </p:nvPr>
        </p:nvSpPr>
        <p:spPr/>
        <p:txBody>
          <a:bodyPr/>
          <a:lstStyle/>
          <a:p>
            <a:r>
              <a:rPr lang="en-US" dirty="0">
                <a:latin typeface="Arial"/>
                <a:cs typeface="Arial"/>
              </a:rPr>
              <a:t>Program Data</a:t>
            </a:r>
            <a:endParaRPr lang="en-US" dirty="0"/>
          </a:p>
        </p:txBody>
      </p:sp>
      <p:sp>
        <p:nvSpPr>
          <p:cNvPr id="7" name="Footer Placeholder 6">
            <a:extLst>
              <a:ext uri="{FF2B5EF4-FFF2-40B4-BE49-F238E27FC236}">
                <a16:creationId xmlns:a16="http://schemas.microsoft.com/office/drawing/2014/main" id="{04FF788D-B6BD-D13F-CC12-62D75EEF58EE}"/>
              </a:ext>
            </a:extLst>
          </p:cNvPr>
          <p:cNvSpPr>
            <a:spLocks noGrp="1"/>
          </p:cNvSpPr>
          <p:nvPr>
            <p:ph type="ftr" sz="quarter" idx="10"/>
          </p:nvPr>
        </p:nvSpPr>
        <p:spPr/>
        <p:txBody>
          <a:bodyPr/>
          <a:lstStyle/>
          <a:p>
            <a:pPr>
              <a:defRPr/>
            </a:pPr>
            <a:r>
              <a:rPr lang="en-US"/>
              <a:t>Presented by Partners in Medical Education, Inc. 2023</a:t>
            </a:r>
          </a:p>
        </p:txBody>
      </p:sp>
      <p:sp>
        <p:nvSpPr>
          <p:cNvPr id="8" name="Slide Number Placeholder 7">
            <a:extLst>
              <a:ext uri="{FF2B5EF4-FFF2-40B4-BE49-F238E27FC236}">
                <a16:creationId xmlns:a16="http://schemas.microsoft.com/office/drawing/2014/main" id="{638B432D-96BE-B8C4-D128-0CC6354AA9C2}"/>
              </a:ext>
            </a:extLst>
          </p:cNvPr>
          <p:cNvSpPr>
            <a:spLocks noGrp="1"/>
          </p:cNvSpPr>
          <p:nvPr>
            <p:ph type="sldNum" sz="quarter" idx="11"/>
          </p:nvPr>
        </p:nvSpPr>
        <p:spPr/>
        <p:txBody>
          <a:bodyPr/>
          <a:lstStyle/>
          <a:p>
            <a:pPr>
              <a:defRPr/>
            </a:pPr>
            <a:fld id="{E55B5787-11C4-AF40-8375-AA391F8B86DD}" type="slidenum">
              <a:rPr lang="en-US" altLang="en-US" smtClean="0"/>
              <a:pPr>
                <a:defRPr/>
              </a:pPr>
              <a:t>30</a:t>
            </a:fld>
            <a:endParaRPr lang="en-US" altLang="en-US"/>
          </a:p>
        </p:txBody>
      </p:sp>
    </p:spTree>
    <p:extLst>
      <p:ext uri="{BB962C8B-B14F-4D97-AF65-F5344CB8AC3E}">
        <p14:creationId xmlns:p14="http://schemas.microsoft.com/office/powerpoint/2010/main" val="4284923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BBFF8-F06C-2408-E8FF-D196A512ADD9}"/>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5E913E97-968D-4567-4C81-DF70FD35698A}"/>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351B0E8E-B4CE-0A90-C1F6-04FEE5F2005A}"/>
              </a:ext>
            </a:extLst>
          </p:cNvPr>
          <p:cNvSpPr>
            <a:spLocks noGrp="1"/>
          </p:cNvSpPr>
          <p:nvPr>
            <p:ph type="sldNum" sz="quarter" idx="11"/>
          </p:nvPr>
        </p:nvSpPr>
        <p:spPr/>
        <p:txBody>
          <a:bodyPr/>
          <a:lstStyle/>
          <a:p>
            <a:pPr>
              <a:defRPr/>
            </a:pPr>
            <a:fld id="{6AD68910-38FE-C240-95D4-C063CA8D3DE6}" type="slidenum">
              <a:rPr lang="en-US" altLang="en-US" smtClean="0"/>
              <a:pPr>
                <a:defRPr/>
              </a:pPr>
              <a:t>31</a:t>
            </a:fld>
            <a:endParaRPr lang="en-US" altLang="en-US"/>
          </a:p>
        </p:txBody>
      </p:sp>
      <p:sp>
        <p:nvSpPr>
          <p:cNvPr id="7" name="Title 6">
            <a:extLst>
              <a:ext uri="{FF2B5EF4-FFF2-40B4-BE49-F238E27FC236}">
                <a16:creationId xmlns:a16="http://schemas.microsoft.com/office/drawing/2014/main" id="{BE027D30-11DB-3211-0BFA-89BA84460ABD}"/>
              </a:ext>
            </a:extLst>
          </p:cNvPr>
          <p:cNvSpPr>
            <a:spLocks noGrp="1"/>
          </p:cNvSpPr>
          <p:nvPr>
            <p:ph type="title"/>
          </p:nvPr>
        </p:nvSpPr>
        <p:spPr/>
        <p:txBody>
          <a:bodyPr/>
          <a:lstStyle/>
          <a:p>
            <a:r>
              <a:rPr lang="en-US" dirty="0">
                <a:latin typeface="Arial"/>
                <a:cs typeface="Arial"/>
              </a:rPr>
              <a:t>What to do with all those comments?</a:t>
            </a:r>
            <a:endParaRPr lang="en-US" dirty="0"/>
          </a:p>
        </p:txBody>
      </p:sp>
      <p:graphicFrame>
        <p:nvGraphicFramePr>
          <p:cNvPr id="8" name="Diagram 8">
            <a:extLst>
              <a:ext uri="{FF2B5EF4-FFF2-40B4-BE49-F238E27FC236}">
                <a16:creationId xmlns:a16="http://schemas.microsoft.com/office/drawing/2014/main" id="{6245701C-FA09-194B-3EF1-C586336F244B}"/>
              </a:ext>
            </a:extLst>
          </p:cNvPr>
          <p:cNvGraphicFramePr/>
          <p:nvPr>
            <p:extLst>
              <p:ext uri="{D42A27DB-BD31-4B8C-83A1-F6EECF244321}">
                <p14:modId xmlns:p14="http://schemas.microsoft.com/office/powerpoint/2010/main" val="2093239013"/>
              </p:ext>
            </p:extLst>
          </p:nvPr>
        </p:nvGraphicFramePr>
        <p:xfrm>
          <a:off x="-153979" y="1718645"/>
          <a:ext cx="5211606" cy="4060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7" name="Arrow: Right 136">
            <a:extLst>
              <a:ext uri="{FF2B5EF4-FFF2-40B4-BE49-F238E27FC236}">
                <a16:creationId xmlns:a16="http://schemas.microsoft.com/office/drawing/2014/main" id="{BC042BE3-D344-3D93-71D9-9CF27FD5A8C8}"/>
              </a:ext>
            </a:extLst>
          </p:cNvPr>
          <p:cNvSpPr/>
          <p:nvPr/>
        </p:nvSpPr>
        <p:spPr>
          <a:xfrm>
            <a:off x="3879093" y="2019498"/>
            <a:ext cx="1741150" cy="331647"/>
          </a:xfrm>
          <a:prstGeom prst="rightArrow">
            <a:avLst/>
          </a:prstGeom>
          <a:solidFill>
            <a:srgbClr val="3769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rial"/>
            </a:endParaRPr>
          </a:p>
        </p:txBody>
      </p:sp>
      <p:sp>
        <p:nvSpPr>
          <p:cNvPr id="162" name="TextBox 161">
            <a:extLst>
              <a:ext uri="{FF2B5EF4-FFF2-40B4-BE49-F238E27FC236}">
                <a16:creationId xmlns:a16="http://schemas.microsoft.com/office/drawing/2014/main" id="{32129C6F-9BC5-FE34-009C-BF16D3C61102}"/>
              </a:ext>
            </a:extLst>
          </p:cNvPr>
          <p:cNvSpPr txBox="1"/>
          <p:nvPr/>
        </p:nvSpPr>
        <p:spPr>
          <a:xfrm>
            <a:off x="6271694" y="2019497"/>
            <a:ext cx="24399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Calibri"/>
              </a:rPr>
              <a:t>Not a good idea</a:t>
            </a:r>
          </a:p>
        </p:txBody>
      </p:sp>
      <p:sp>
        <p:nvSpPr>
          <p:cNvPr id="163" name="Arrow: Right 162">
            <a:extLst>
              <a:ext uri="{FF2B5EF4-FFF2-40B4-BE49-F238E27FC236}">
                <a16:creationId xmlns:a16="http://schemas.microsoft.com/office/drawing/2014/main" id="{849AF593-081C-35AC-0F85-30FEEE7F6DF3}"/>
              </a:ext>
            </a:extLst>
          </p:cNvPr>
          <p:cNvSpPr/>
          <p:nvPr/>
        </p:nvSpPr>
        <p:spPr>
          <a:xfrm>
            <a:off x="3879092" y="3582979"/>
            <a:ext cx="1741150" cy="331647"/>
          </a:xfrm>
          <a:prstGeom prst="rightArrow">
            <a:avLst/>
          </a:prstGeom>
          <a:solidFill>
            <a:srgbClr val="3769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rial"/>
            </a:endParaRPr>
          </a:p>
        </p:txBody>
      </p:sp>
      <p:sp>
        <p:nvSpPr>
          <p:cNvPr id="164" name="Arrow: Right 163">
            <a:extLst>
              <a:ext uri="{FF2B5EF4-FFF2-40B4-BE49-F238E27FC236}">
                <a16:creationId xmlns:a16="http://schemas.microsoft.com/office/drawing/2014/main" id="{6826AB14-89BE-FC93-8968-E907B497F1F6}"/>
              </a:ext>
            </a:extLst>
          </p:cNvPr>
          <p:cNvSpPr/>
          <p:nvPr/>
        </p:nvSpPr>
        <p:spPr>
          <a:xfrm>
            <a:off x="3879093" y="5110928"/>
            <a:ext cx="1741150" cy="331647"/>
          </a:xfrm>
          <a:prstGeom prst="rightArrow">
            <a:avLst/>
          </a:prstGeom>
          <a:solidFill>
            <a:srgbClr val="3769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rial"/>
            </a:endParaRPr>
          </a:p>
        </p:txBody>
      </p:sp>
      <p:sp>
        <p:nvSpPr>
          <p:cNvPr id="165" name="TextBox 164">
            <a:extLst>
              <a:ext uri="{FF2B5EF4-FFF2-40B4-BE49-F238E27FC236}">
                <a16:creationId xmlns:a16="http://schemas.microsoft.com/office/drawing/2014/main" id="{A0C9823E-6206-1EA4-5FC2-8589B280EA29}"/>
              </a:ext>
            </a:extLst>
          </p:cNvPr>
          <p:cNvSpPr txBox="1"/>
          <p:nvPr/>
        </p:nvSpPr>
        <p:spPr>
          <a:xfrm>
            <a:off x="6271693" y="3428999"/>
            <a:ext cx="24399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Calibri"/>
              </a:rPr>
              <a:t>Better; what we tend to do</a:t>
            </a:r>
          </a:p>
        </p:txBody>
      </p:sp>
      <p:sp>
        <p:nvSpPr>
          <p:cNvPr id="166" name="TextBox 165">
            <a:extLst>
              <a:ext uri="{FF2B5EF4-FFF2-40B4-BE49-F238E27FC236}">
                <a16:creationId xmlns:a16="http://schemas.microsoft.com/office/drawing/2014/main" id="{675745EC-04F2-46B5-9B36-FA7B5298DC95}"/>
              </a:ext>
            </a:extLst>
          </p:cNvPr>
          <p:cNvSpPr txBox="1"/>
          <p:nvPr/>
        </p:nvSpPr>
        <p:spPr>
          <a:xfrm>
            <a:off x="6271694" y="5075393"/>
            <a:ext cx="24399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Calibri"/>
              </a:rPr>
              <a:t>Ideal</a:t>
            </a:r>
          </a:p>
        </p:txBody>
      </p:sp>
    </p:spTree>
    <p:extLst>
      <p:ext uri="{BB962C8B-B14F-4D97-AF65-F5344CB8AC3E}">
        <p14:creationId xmlns:p14="http://schemas.microsoft.com/office/powerpoint/2010/main" val="4151481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6AB6A-3008-FAD6-56F6-9B25AE329572}"/>
              </a:ext>
            </a:extLst>
          </p:cNvPr>
          <p:cNvSpPr>
            <a:spLocks noGrp="1"/>
          </p:cNvSpPr>
          <p:nvPr>
            <p:ph type="title"/>
          </p:nvPr>
        </p:nvSpPr>
        <p:spPr/>
        <p:txBody>
          <a:bodyPr>
            <a:normAutofit fontScale="90000"/>
          </a:bodyPr>
          <a:lstStyle/>
          <a:p>
            <a:r>
              <a:rPr lang="en-US" dirty="0">
                <a:latin typeface="Arial"/>
                <a:cs typeface="Arial"/>
              </a:rPr>
              <a:t>Example – Describe the feedback process in your program.</a:t>
            </a:r>
          </a:p>
        </p:txBody>
      </p:sp>
      <p:sp>
        <p:nvSpPr>
          <p:cNvPr id="4" name="Footer Placeholder 3">
            <a:extLst>
              <a:ext uri="{FF2B5EF4-FFF2-40B4-BE49-F238E27FC236}">
                <a16:creationId xmlns:a16="http://schemas.microsoft.com/office/drawing/2014/main" id="{0FA6C621-6498-AEBB-C631-438CE3F1C643}"/>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66131989-9F78-9984-62F9-EC4B4D291B56}"/>
              </a:ext>
            </a:extLst>
          </p:cNvPr>
          <p:cNvSpPr>
            <a:spLocks noGrp="1"/>
          </p:cNvSpPr>
          <p:nvPr>
            <p:ph type="sldNum" sz="quarter" idx="11"/>
          </p:nvPr>
        </p:nvSpPr>
        <p:spPr/>
        <p:txBody>
          <a:bodyPr/>
          <a:lstStyle/>
          <a:p>
            <a:pPr>
              <a:defRPr/>
            </a:pPr>
            <a:fld id="{6AD68910-38FE-C240-95D4-C063CA8D3DE6}" type="slidenum">
              <a:rPr lang="en-US" altLang="en-US" smtClean="0"/>
              <a:pPr>
                <a:defRPr/>
              </a:pPr>
              <a:t>32</a:t>
            </a:fld>
            <a:endParaRPr lang="en-US" altLang="en-US"/>
          </a:p>
        </p:txBody>
      </p:sp>
      <p:sp>
        <p:nvSpPr>
          <p:cNvPr id="7" name="Content Placeholder 6">
            <a:extLst>
              <a:ext uri="{FF2B5EF4-FFF2-40B4-BE49-F238E27FC236}">
                <a16:creationId xmlns:a16="http://schemas.microsoft.com/office/drawing/2014/main" id="{1BC3A97F-3C99-701E-A9F5-9A293C35553A}"/>
              </a:ext>
            </a:extLst>
          </p:cNvPr>
          <p:cNvSpPr>
            <a:spLocks noGrp="1"/>
          </p:cNvSpPr>
          <p:nvPr>
            <p:ph idx="1"/>
          </p:nvPr>
        </p:nvSpPr>
        <p:spPr/>
        <p:txBody>
          <a:bodyPr vert="horz" lIns="91440" tIns="45720" rIns="91440" bIns="45720" rtlCol="0" anchor="t">
            <a:normAutofit fontScale="92500" lnSpcReduction="10000"/>
          </a:bodyPr>
          <a:lstStyle/>
          <a:p>
            <a:r>
              <a:rPr lang="en-US" dirty="0">
                <a:latin typeface="Arial"/>
                <a:cs typeface="Arial"/>
              </a:rPr>
              <a:t>Some attendings are good; most do not provide any feedback.  It is usually well after the rotation.</a:t>
            </a:r>
          </a:p>
          <a:p>
            <a:r>
              <a:rPr lang="en-US" dirty="0">
                <a:latin typeface="Arial"/>
                <a:cs typeface="Arial"/>
              </a:rPr>
              <a:t>Attendings do not give recommendations on how to improve.</a:t>
            </a:r>
          </a:p>
          <a:p>
            <a:r>
              <a:rPr lang="en-US" dirty="0">
                <a:latin typeface="Arial"/>
                <a:cs typeface="Arial"/>
              </a:rPr>
              <a:t>Few faculty let us be hands-on.  This would provide opportunity for feedback and improvement.</a:t>
            </a:r>
            <a:endParaRPr lang="en-US" dirty="0"/>
          </a:p>
          <a:p>
            <a:r>
              <a:rPr lang="en-US" dirty="0">
                <a:latin typeface="Arial"/>
                <a:cs typeface="Arial"/>
              </a:rPr>
              <a:t>Would like to get feedback every day; either good or bad.</a:t>
            </a:r>
          </a:p>
          <a:p>
            <a:r>
              <a:rPr lang="en-US" dirty="0">
                <a:latin typeface="Arial"/>
                <a:cs typeface="Arial"/>
              </a:rPr>
              <a:t>We get no actionable feedback – read this paper, or here is a great video to help with a technique.</a:t>
            </a:r>
          </a:p>
          <a:p>
            <a:r>
              <a:rPr lang="en-US" dirty="0">
                <a:latin typeface="Arial"/>
                <a:cs typeface="Arial"/>
              </a:rPr>
              <a:t>Written evals are meaningless.  No suggestions are given.  Evals are months later.</a:t>
            </a:r>
            <a:endParaRPr lang="en-US" dirty="0"/>
          </a:p>
        </p:txBody>
      </p:sp>
    </p:spTree>
    <p:extLst>
      <p:ext uri="{BB962C8B-B14F-4D97-AF65-F5344CB8AC3E}">
        <p14:creationId xmlns:p14="http://schemas.microsoft.com/office/powerpoint/2010/main" val="3997913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F3B3B5-5B3D-0487-D5A2-AAC1B4CA642E}"/>
              </a:ext>
            </a:extLst>
          </p:cNvPr>
          <p:cNvSpPr>
            <a:spLocks noGrp="1"/>
          </p:cNvSpPr>
          <p:nvPr>
            <p:ph idx="1"/>
          </p:nvPr>
        </p:nvSpPr>
        <p:spPr/>
        <p:txBody>
          <a:bodyPr vert="horz" lIns="91440" tIns="45720" rIns="91440" bIns="45720" rtlCol="0" anchor="t">
            <a:normAutofit/>
          </a:bodyPr>
          <a:lstStyle/>
          <a:p>
            <a:pPr marL="0" indent="0">
              <a:buNone/>
            </a:pPr>
            <a:endParaRPr lang="en-US" dirty="0">
              <a:latin typeface="Arial"/>
              <a:cs typeface="Arial"/>
            </a:endParaRPr>
          </a:p>
          <a:p>
            <a:pPr marL="0" indent="0">
              <a:buNone/>
            </a:pPr>
            <a:r>
              <a:rPr lang="en-US" dirty="0">
                <a:highlight>
                  <a:srgbClr val="FFFF00"/>
                </a:highlight>
                <a:latin typeface="Arial"/>
                <a:cs typeface="Arial"/>
              </a:rPr>
              <a:t>Given </a:t>
            </a:r>
            <a:r>
              <a:rPr lang="en-US" dirty="0">
                <a:latin typeface="Arial"/>
                <a:cs typeface="Arial"/>
              </a:rPr>
              <a:t> Want to make sure residents receive feedback</a:t>
            </a:r>
          </a:p>
          <a:p>
            <a:pPr marL="0" indent="0">
              <a:buNone/>
            </a:pPr>
            <a:endParaRPr lang="en-US" dirty="0">
              <a:latin typeface="Arial"/>
              <a:cs typeface="Arial"/>
            </a:endParaRPr>
          </a:p>
          <a:p>
            <a:pPr marL="0" indent="0">
              <a:buNone/>
            </a:pPr>
            <a:r>
              <a:rPr lang="en-US" dirty="0">
                <a:highlight>
                  <a:srgbClr val="00FF00"/>
                </a:highlight>
                <a:latin typeface="Arial"/>
                <a:cs typeface="Arial"/>
              </a:rPr>
              <a:t>Timely</a:t>
            </a:r>
            <a:r>
              <a:rPr lang="en-US" dirty="0">
                <a:latin typeface="Arial"/>
                <a:cs typeface="Arial"/>
              </a:rPr>
              <a:t>  Looking to see if they get feedback/evaluations during and/or shortly after the rotation</a:t>
            </a:r>
            <a:endParaRPr lang="en-US" dirty="0">
              <a:highlight>
                <a:srgbClr val="00FF00"/>
              </a:highlight>
            </a:endParaRPr>
          </a:p>
          <a:p>
            <a:pPr marL="0" indent="0">
              <a:buNone/>
            </a:pPr>
            <a:endParaRPr lang="en-US" dirty="0">
              <a:latin typeface="Arial"/>
              <a:cs typeface="Arial"/>
            </a:endParaRPr>
          </a:p>
          <a:p>
            <a:pPr marL="0" indent="0">
              <a:buNone/>
            </a:pPr>
            <a:r>
              <a:rPr lang="en-US" dirty="0">
                <a:highlight>
                  <a:srgbClr val="00FFFF"/>
                </a:highlight>
                <a:latin typeface="Arial"/>
                <a:cs typeface="Arial"/>
              </a:rPr>
              <a:t>Effective</a:t>
            </a:r>
            <a:r>
              <a:rPr lang="en-US" dirty="0">
                <a:latin typeface="Arial"/>
                <a:cs typeface="Arial"/>
              </a:rPr>
              <a:t> Is the resident able to use what is provided to him/her and improve</a:t>
            </a:r>
            <a:endParaRPr lang="en-US" dirty="0">
              <a:highlight>
                <a:srgbClr val="00FFFF"/>
              </a:highlight>
              <a:cs typeface="Arial"/>
            </a:endParaRPr>
          </a:p>
          <a:p>
            <a:pPr marL="0" indent="0">
              <a:buNone/>
            </a:pPr>
            <a:endParaRPr lang="en-US" dirty="0">
              <a:latin typeface="Arial"/>
              <a:cs typeface="Arial"/>
            </a:endParaRPr>
          </a:p>
          <a:p>
            <a:pPr marL="0" indent="0">
              <a:buNone/>
            </a:pPr>
            <a:endParaRPr lang="en-US" dirty="0">
              <a:cs typeface="Arial"/>
            </a:endParaRPr>
          </a:p>
          <a:p>
            <a:pPr marL="0" indent="0">
              <a:buNone/>
            </a:pPr>
            <a:endParaRPr lang="en-US" dirty="0">
              <a:cs typeface="Arial"/>
            </a:endParaRPr>
          </a:p>
          <a:p>
            <a:pPr marL="0" indent="0">
              <a:buNone/>
            </a:pPr>
            <a:endParaRPr lang="en-US" dirty="0">
              <a:cs typeface="Arial"/>
            </a:endParaRPr>
          </a:p>
        </p:txBody>
      </p:sp>
      <p:sp>
        <p:nvSpPr>
          <p:cNvPr id="3" name="Title 2">
            <a:extLst>
              <a:ext uri="{FF2B5EF4-FFF2-40B4-BE49-F238E27FC236}">
                <a16:creationId xmlns:a16="http://schemas.microsoft.com/office/drawing/2014/main" id="{46B067A7-F3A0-58C9-2C18-261226921846}"/>
              </a:ext>
            </a:extLst>
          </p:cNvPr>
          <p:cNvSpPr>
            <a:spLocks noGrp="1"/>
          </p:cNvSpPr>
          <p:nvPr>
            <p:ph type="title"/>
          </p:nvPr>
        </p:nvSpPr>
        <p:spPr/>
        <p:txBody>
          <a:bodyPr/>
          <a:lstStyle/>
          <a:p>
            <a:r>
              <a:rPr lang="en-US" dirty="0">
                <a:latin typeface="Arial"/>
                <a:cs typeface="Arial"/>
              </a:rPr>
              <a:t>Step 1: Identify key words</a:t>
            </a:r>
            <a:endParaRPr lang="en-US" dirty="0"/>
          </a:p>
        </p:txBody>
      </p:sp>
      <p:sp>
        <p:nvSpPr>
          <p:cNvPr id="4" name="Footer Placeholder 3">
            <a:extLst>
              <a:ext uri="{FF2B5EF4-FFF2-40B4-BE49-F238E27FC236}">
                <a16:creationId xmlns:a16="http://schemas.microsoft.com/office/drawing/2014/main" id="{880BDB33-02F5-BEB6-7A78-674E3A5E2111}"/>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78FD21F6-3067-92CB-E78E-E8E11DD8913C}"/>
              </a:ext>
            </a:extLst>
          </p:cNvPr>
          <p:cNvSpPr>
            <a:spLocks noGrp="1"/>
          </p:cNvSpPr>
          <p:nvPr>
            <p:ph type="sldNum" sz="quarter" idx="11"/>
          </p:nvPr>
        </p:nvSpPr>
        <p:spPr/>
        <p:txBody>
          <a:bodyPr/>
          <a:lstStyle/>
          <a:p>
            <a:pPr>
              <a:defRPr/>
            </a:pPr>
            <a:fld id="{6AD68910-38FE-C240-95D4-C063CA8D3DE6}" type="slidenum">
              <a:rPr lang="en-US" altLang="en-US" smtClean="0"/>
              <a:pPr>
                <a:defRPr/>
              </a:pPr>
              <a:t>33</a:t>
            </a:fld>
            <a:endParaRPr lang="en-US" altLang="en-US"/>
          </a:p>
        </p:txBody>
      </p:sp>
    </p:spTree>
    <p:extLst>
      <p:ext uri="{BB962C8B-B14F-4D97-AF65-F5344CB8AC3E}">
        <p14:creationId xmlns:p14="http://schemas.microsoft.com/office/powerpoint/2010/main" val="3830426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90878E-DB2A-6A1F-5276-9FD4CCBD6BBC}"/>
              </a:ext>
            </a:extLst>
          </p:cNvPr>
          <p:cNvSpPr>
            <a:spLocks noGrp="1"/>
          </p:cNvSpPr>
          <p:nvPr>
            <p:ph idx="1"/>
          </p:nvPr>
        </p:nvSpPr>
        <p:spPr/>
        <p:txBody>
          <a:bodyPr vert="horz" lIns="91440" tIns="45720" rIns="91440" bIns="45720" rtlCol="0" anchor="t">
            <a:normAutofit fontScale="92500" lnSpcReduction="20000"/>
          </a:bodyPr>
          <a:lstStyle/>
          <a:p>
            <a:pPr>
              <a:buFont typeface="Arial"/>
              <a:buChar char="•"/>
            </a:pPr>
            <a:r>
              <a:rPr lang="en-US" dirty="0">
                <a:latin typeface="Arial"/>
                <a:cs typeface="Arial"/>
              </a:rPr>
              <a:t>Some attendings are good; most </a:t>
            </a:r>
            <a:r>
              <a:rPr lang="en-US" dirty="0">
                <a:highlight>
                  <a:srgbClr val="FFFF00"/>
                </a:highlight>
                <a:latin typeface="Arial"/>
                <a:cs typeface="Arial"/>
              </a:rPr>
              <a:t>do not provide</a:t>
            </a:r>
            <a:r>
              <a:rPr lang="en-US" dirty="0">
                <a:latin typeface="Arial"/>
                <a:cs typeface="Arial"/>
              </a:rPr>
              <a:t> any feedback.  It is usually well </a:t>
            </a:r>
            <a:r>
              <a:rPr lang="en-US" dirty="0">
                <a:highlight>
                  <a:srgbClr val="00FF00"/>
                </a:highlight>
                <a:latin typeface="Arial"/>
                <a:cs typeface="Arial"/>
              </a:rPr>
              <a:t>after the rotation.</a:t>
            </a:r>
          </a:p>
          <a:p>
            <a:pPr>
              <a:buFont typeface="Arial"/>
              <a:buChar char="•"/>
            </a:pPr>
            <a:r>
              <a:rPr lang="en-US" dirty="0">
                <a:latin typeface="Arial"/>
                <a:cs typeface="Arial"/>
              </a:rPr>
              <a:t>Attendings d</a:t>
            </a:r>
            <a:r>
              <a:rPr lang="en-US" dirty="0">
                <a:highlight>
                  <a:srgbClr val="00FFFF"/>
                </a:highlight>
                <a:latin typeface="Arial"/>
                <a:cs typeface="Arial"/>
              </a:rPr>
              <a:t>o not give recommendations on how to improve.</a:t>
            </a:r>
          </a:p>
          <a:p>
            <a:pPr>
              <a:buFont typeface="Arial"/>
              <a:buChar char="•"/>
            </a:pPr>
            <a:r>
              <a:rPr lang="en-US" dirty="0">
                <a:latin typeface="Arial"/>
                <a:cs typeface="Arial"/>
              </a:rPr>
              <a:t>Faculty </a:t>
            </a:r>
            <a:r>
              <a:rPr lang="en-US" dirty="0">
                <a:highlight>
                  <a:srgbClr val="FFFF00"/>
                </a:highlight>
                <a:latin typeface="Arial"/>
                <a:cs typeface="Arial"/>
              </a:rPr>
              <a:t>rarely do bedside rounds with us.  This would provide opportunity </a:t>
            </a:r>
            <a:r>
              <a:rPr lang="en-US" dirty="0">
                <a:latin typeface="Arial"/>
                <a:cs typeface="Arial"/>
              </a:rPr>
              <a:t>for feedback and improvement.</a:t>
            </a:r>
            <a:endParaRPr lang="en-US">
              <a:latin typeface="Arial"/>
              <a:cs typeface="Arial"/>
            </a:endParaRPr>
          </a:p>
          <a:p>
            <a:pPr>
              <a:buFont typeface="Arial"/>
              <a:buChar char="•"/>
            </a:pPr>
            <a:r>
              <a:rPr lang="en-US" dirty="0">
                <a:latin typeface="Arial"/>
                <a:cs typeface="Arial"/>
              </a:rPr>
              <a:t>Would like to get feedback </a:t>
            </a:r>
            <a:r>
              <a:rPr lang="en-US" dirty="0">
                <a:highlight>
                  <a:srgbClr val="00FF00"/>
                </a:highlight>
                <a:latin typeface="Arial"/>
                <a:cs typeface="Arial"/>
              </a:rPr>
              <a:t>every day</a:t>
            </a:r>
            <a:r>
              <a:rPr lang="en-US" dirty="0">
                <a:latin typeface="Arial"/>
                <a:cs typeface="Arial"/>
              </a:rPr>
              <a:t>; e</a:t>
            </a:r>
            <a:r>
              <a:rPr lang="en-US" dirty="0">
                <a:highlight>
                  <a:srgbClr val="00FFFF"/>
                </a:highlight>
                <a:latin typeface="Arial"/>
                <a:cs typeface="Arial"/>
              </a:rPr>
              <a:t>ither good or bad.</a:t>
            </a:r>
          </a:p>
          <a:p>
            <a:pPr>
              <a:buFont typeface="Arial"/>
              <a:buChar char="•"/>
            </a:pPr>
            <a:r>
              <a:rPr lang="en-US" dirty="0">
                <a:latin typeface="Arial"/>
                <a:cs typeface="Arial"/>
              </a:rPr>
              <a:t>We get n</a:t>
            </a:r>
            <a:r>
              <a:rPr lang="en-US" dirty="0">
                <a:highlight>
                  <a:srgbClr val="00FFFF"/>
                </a:highlight>
                <a:latin typeface="Arial"/>
                <a:cs typeface="Arial"/>
              </a:rPr>
              <a:t>o actionable feedbac</a:t>
            </a:r>
            <a:r>
              <a:rPr lang="en-US" dirty="0">
                <a:latin typeface="Arial"/>
                <a:cs typeface="Arial"/>
              </a:rPr>
              <a:t>k – read this paper, or here is a great video to help with a technique.</a:t>
            </a:r>
            <a:endParaRPr lang="en-US">
              <a:latin typeface="Arial"/>
              <a:cs typeface="Arial"/>
            </a:endParaRPr>
          </a:p>
          <a:p>
            <a:pPr>
              <a:buFont typeface="Arial"/>
              <a:buChar char="•"/>
            </a:pPr>
            <a:r>
              <a:rPr lang="en-US" dirty="0">
                <a:latin typeface="Arial"/>
                <a:cs typeface="Arial"/>
              </a:rPr>
              <a:t>Written evals are </a:t>
            </a:r>
            <a:r>
              <a:rPr lang="en-US" dirty="0">
                <a:highlight>
                  <a:srgbClr val="00FFFF"/>
                </a:highlight>
                <a:latin typeface="Arial"/>
                <a:cs typeface="Arial"/>
              </a:rPr>
              <a:t>meaningless</a:t>
            </a:r>
            <a:r>
              <a:rPr lang="en-US" dirty="0">
                <a:latin typeface="Arial"/>
                <a:cs typeface="Arial"/>
              </a:rPr>
              <a:t>.  </a:t>
            </a:r>
            <a:r>
              <a:rPr lang="en-US" dirty="0">
                <a:highlight>
                  <a:srgbClr val="00FFFF"/>
                </a:highlight>
                <a:latin typeface="Arial"/>
                <a:cs typeface="Arial"/>
              </a:rPr>
              <a:t>No suggestions are given.</a:t>
            </a:r>
            <a:r>
              <a:rPr lang="en-US" dirty="0">
                <a:latin typeface="Arial"/>
                <a:cs typeface="Arial"/>
              </a:rPr>
              <a:t>  </a:t>
            </a:r>
            <a:r>
              <a:rPr lang="en-US" dirty="0">
                <a:highlight>
                  <a:srgbClr val="00FF00"/>
                </a:highlight>
                <a:latin typeface="Arial"/>
                <a:cs typeface="Arial"/>
              </a:rPr>
              <a:t>Evals are months later.</a:t>
            </a:r>
          </a:p>
        </p:txBody>
      </p:sp>
      <p:sp>
        <p:nvSpPr>
          <p:cNvPr id="3" name="Title 2">
            <a:extLst>
              <a:ext uri="{FF2B5EF4-FFF2-40B4-BE49-F238E27FC236}">
                <a16:creationId xmlns:a16="http://schemas.microsoft.com/office/drawing/2014/main" id="{1C2A1643-2E67-DDF9-2C5C-1841358623A2}"/>
              </a:ext>
            </a:extLst>
          </p:cNvPr>
          <p:cNvSpPr>
            <a:spLocks noGrp="1"/>
          </p:cNvSpPr>
          <p:nvPr>
            <p:ph type="title"/>
          </p:nvPr>
        </p:nvSpPr>
        <p:spPr/>
        <p:txBody>
          <a:bodyPr/>
          <a:lstStyle/>
          <a:p>
            <a:r>
              <a:rPr lang="en-US" dirty="0">
                <a:latin typeface="Arial"/>
                <a:cs typeface="Arial"/>
              </a:rPr>
              <a:t>Step 2: Annotate </a:t>
            </a:r>
            <a:endParaRPr lang="en-US" dirty="0"/>
          </a:p>
        </p:txBody>
      </p:sp>
      <p:sp>
        <p:nvSpPr>
          <p:cNvPr id="4" name="Footer Placeholder 3">
            <a:extLst>
              <a:ext uri="{FF2B5EF4-FFF2-40B4-BE49-F238E27FC236}">
                <a16:creationId xmlns:a16="http://schemas.microsoft.com/office/drawing/2014/main" id="{18E363A9-9A57-6BDC-5B45-7E8AD8049E9F}"/>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A325DDF8-4D1C-D55D-D348-F80F23D64E08}"/>
              </a:ext>
            </a:extLst>
          </p:cNvPr>
          <p:cNvSpPr>
            <a:spLocks noGrp="1"/>
          </p:cNvSpPr>
          <p:nvPr>
            <p:ph type="sldNum" sz="quarter" idx="11"/>
          </p:nvPr>
        </p:nvSpPr>
        <p:spPr/>
        <p:txBody>
          <a:bodyPr/>
          <a:lstStyle/>
          <a:p>
            <a:pPr>
              <a:defRPr/>
            </a:pPr>
            <a:fld id="{6AD68910-38FE-C240-95D4-C063CA8D3DE6}" type="slidenum">
              <a:rPr lang="en-US" altLang="en-US" smtClean="0"/>
              <a:pPr>
                <a:defRPr/>
              </a:pPr>
              <a:t>34</a:t>
            </a:fld>
            <a:endParaRPr lang="en-US" altLang="en-US"/>
          </a:p>
        </p:txBody>
      </p:sp>
    </p:spTree>
    <p:extLst>
      <p:ext uri="{BB962C8B-B14F-4D97-AF65-F5344CB8AC3E}">
        <p14:creationId xmlns:p14="http://schemas.microsoft.com/office/powerpoint/2010/main" val="2651573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5B6E2BA4-37B4-2AB9-BEE2-008501540637}"/>
              </a:ext>
            </a:extLst>
          </p:cNvPr>
          <p:cNvGraphicFramePr>
            <a:graphicFrameLocks noGrp="1"/>
          </p:cNvGraphicFramePr>
          <p:nvPr>
            <p:ph idx="1"/>
            <p:extLst>
              <p:ext uri="{D42A27DB-BD31-4B8C-83A1-F6EECF244321}">
                <p14:modId xmlns:p14="http://schemas.microsoft.com/office/powerpoint/2010/main" val="718261799"/>
              </p:ext>
            </p:extLst>
          </p:nvPr>
        </p:nvGraphicFramePr>
        <p:xfrm>
          <a:off x="628650" y="1738313"/>
          <a:ext cx="7886700" cy="2657172"/>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val="1728827882"/>
                    </a:ext>
                  </a:extLst>
                </a:gridCol>
                <a:gridCol w="3943350">
                  <a:extLst>
                    <a:ext uri="{9D8B030D-6E8A-4147-A177-3AD203B41FA5}">
                      <a16:colId xmlns:a16="http://schemas.microsoft.com/office/drawing/2014/main" val="1310174924"/>
                    </a:ext>
                  </a:extLst>
                </a:gridCol>
              </a:tblGrid>
              <a:tr h="885724">
                <a:tc>
                  <a:txBody>
                    <a:bodyPr/>
                    <a:lstStyle/>
                    <a:p>
                      <a:r>
                        <a:rPr lang="en-US" sz="3200" dirty="0"/>
                        <a:t>Given</a:t>
                      </a:r>
                    </a:p>
                  </a:txBody>
                  <a:tcPr/>
                </a:tc>
                <a:tc>
                  <a:txBody>
                    <a:bodyPr/>
                    <a:lstStyle/>
                    <a:p>
                      <a:r>
                        <a:rPr lang="en-US" sz="3200" dirty="0"/>
                        <a:t>2</a:t>
                      </a:r>
                    </a:p>
                  </a:txBody>
                  <a:tcPr/>
                </a:tc>
                <a:extLst>
                  <a:ext uri="{0D108BD9-81ED-4DB2-BD59-A6C34878D82A}">
                    <a16:rowId xmlns:a16="http://schemas.microsoft.com/office/drawing/2014/main" val="2061017965"/>
                  </a:ext>
                </a:extLst>
              </a:tr>
              <a:tr h="885724">
                <a:tc>
                  <a:txBody>
                    <a:bodyPr/>
                    <a:lstStyle/>
                    <a:p>
                      <a:r>
                        <a:rPr lang="en-US" sz="3200" dirty="0"/>
                        <a:t>Timely</a:t>
                      </a:r>
                    </a:p>
                  </a:txBody>
                  <a:tcPr/>
                </a:tc>
                <a:tc>
                  <a:txBody>
                    <a:bodyPr/>
                    <a:lstStyle/>
                    <a:p>
                      <a:r>
                        <a:rPr lang="en-US" sz="3200" dirty="0"/>
                        <a:t>3</a:t>
                      </a:r>
                    </a:p>
                  </a:txBody>
                  <a:tcPr/>
                </a:tc>
                <a:extLst>
                  <a:ext uri="{0D108BD9-81ED-4DB2-BD59-A6C34878D82A}">
                    <a16:rowId xmlns:a16="http://schemas.microsoft.com/office/drawing/2014/main" val="585591125"/>
                  </a:ext>
                </a:extLst>
              </a:tr>
              <a:tr h="885724">
                <a:tc>
                  <a:txBody>
                    <a:bodyPr/>
                    <a:lstStyle/>
                    <a:p>
                      <a:r>
                        <a:rPr lang="en-US" sz="3200" dirty="0"/>
                        <a:t>Effective</a:t>
                      </a:r>
                    </a:p>
                  </a:txBody>
                  <a:tcPr/>
                </a:tc>
                <a:tc>
                  <a:txBody>
                    <a:bodyPr/>
                    <a:lstStyle/>
                    <a:p>
                      <a:r>
                        <a:rPr lang="en-US" sz="3200" dirty="0"/>
                        <a:t>5</a:t>
                      </a:r>
                    </a:p>
                  </a:txBody>
                  <a:tcPr/>
                </a:tc>
                <a:extLst>
                  <a:ext uri="{0D108BD9-81ED-4DB2-BD59-A6C34878D82A}">
                    <a16:rowId xmlns:a16="http://schemas.microsoft.com/office/drawing/2014/main" val="1795416659"/>
                  </a:ext>
                </a:extLst>
              </a:tr>
            </a:tbl>
          </a:graphicData>
        </a:graphic>
      </p:graphicFrame>
      <p:sp>
        <p:nvSpPr>
          <p:cNvPr id="3" name="Title 2">
            <a:extLst>
              <a:ext uri="{FF2B5EF4-FFF2-40B4-BE49-F238E27FC236}">
                <a16:creationId xmlns:a16="http://schemas.microsoft.com/office/drawing/2014/main" id="{F3B60F1F-EB33-DA52-CC83-F072F0312410}"/>
              </a:ext>
            </a:extLst>
          </p:cNvPr>
          <p:cNvSpPr>
            <a:spLocks noGrp="1"/>
          </p:cNvSpPr>
          <p:nvPr>
            <p:ph type="title"/>
          </p:nvPr>
        </p:nvSpPr>
        <p:spPr/>
        <p:txBody>
          <a:bodyPr/>
          <a:lstStyle/>
          <a:p>
            <a:r>
              <a:rPr lang="en-US" dirty="0">
                <a:latin typeface="Arial"/>
                <a:cs typeface="Arial"/>
              </a:rPr>
              <a:t>Step 3: Analyze/Themes</a:t>
            </a:r>
            <a:endParaRPr lang="en-US" dirty="0"/>
          </a:p>
        </p:txBody>
      </p:sp>
      <p:sp>
        <p:nvSpPr>
          <p:cNvPr id="4" name="Footer Placeholder 3">
            <a:extLst>
              <a:ext uri="{FF2B5EF4-FFF2-40B4-BE49-F238E27FC236}">
                <a16:creationId xmlns:a16="http://schemas.microsoft.com/office/drawing/2014/main" id="{9A443124-8AE1-68F9-FFCF-7A1991C91113}"/>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9ED8828A-63A0-E212-206E-8B7A5D1DD921}"/>
              </a:ext>
            </a:extLst>
          </p:cNvPr>
          <p:cNvSpPr>
            <a:spLocks noGrp="1"/>
          </p:cNvSpPr>
          <p:nvPr>
            <p:ph type="sldNum" sz="quarter" idx="11"/>
          </p:nvPr>
        </p:nvSpPr>
        <p:spPr/>
        <p:txBody>
          <a:bodyPr/>
          <a:lstStyle/>
          <a:p>
            <a:pPr>
              <a:defRPr/>
            </a:pPr>
            <a:fld id="{6AD68910-38FE-C240-95D4-C063CA8D3DE6}" type="slidenum">
              <a:rPr lang="en-US" altLang="en-US" smtClean="0"/>
              <a:pPr>
                <a:defRPr/>
              </a:pPr>
              <a:t>35</a:t>
            </a:fld>
            <a:endParaRPr lang="en-US" altLang="en-US"/>
          </a:p>
        </p:txBody>
      </p:sp>
    </p:spTree>
    <p:extLst>
      <p:ext uri="{BB962C8B-B14F-4D97-AF65-F5344CB8AC3E}">
        <p14:creationId xmlns:p14="http://schemas.microsoft.com/office/powerpoint/2010/main" val="2643810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20DD8D-A722-1424-3AB6-A1B56474188B}"/>
              </a:ext>
            </a:extLst>
          </p:cNvPr>
          <p:cNvSpPr>
            <a:spLocks noGrp="1"/>
          </p:cNvSpPr>
          <p:nvPr>
            <p:ph idx="1"/>
          </p:nvPr>
        </p:nvSpPr>
        <p:spPr/>
        <p:txBody>
          <a:bodyPr vert="horz" lIns="91440" tIns="45720" rIns="91440" bIns="45720" rtlCol="0" anchor="t">
            <a:normAutofit/>
          </a:bodyPr>
          <a:lstStyle/>
          <a:p>
            <a:pPr marL="0" indent="0">
              <a:buNone/>
            </a:pPr>
            <a:r>
              <a:rPr lang="en-US" dirty="0">
                <a:latin typeface="Arial"/>
                <a:cs typeface="Arial"/>
              </a:rPr>
              <a:t>When asked to describe the faculty feedback process, the top resident concern was the effectiveness of the evaluations followed by timeliness. </a:t>
            </a:r>
          </a:p>
          <a:p>
            <a:pPr marL="0" indent="0">
              <a:buNone/>
            </a:pPr>
            <a:endParaRPr lang="en-US" dirty="0"/>
          </a:p>
          <a:p>
            <a:pPr marL="457200" indent="-457200">
              <a:buFont typeface="Calibri" panose="020B0604020202020204" pitchFamily="34" charset="0"/>
              <a:buChar char="-"/>
            </a:pPr>
            <a:r>
              <a:rPr lang="en-US" dirty="0">
                <a:latin typeface="Arial"/>
                <a:cs typeface="Arial"/>
              </a:rPr>
              <a:t>Faculty development </a:t>
            </a:r>
          </a:p>
          <a:p>
            <a:pPr marL="457200" indent="-457200">
              <a:buFont typeface="Calibri" panose="020B0604020202020204" pitchFamily="34" charset="0"/>
              <a:buChar char="-"/>
            </a:pPr>
            <a:r>
              <a:rPr lang="en-US" dirty="0">
                <a:latin typeface="Arial"/>
                <a:cs typeface="Arial"/>
              </a:rPr>
              <a:t>Closer monitoring of completion rate</a:t>
            </a:r>
          </a:p>
          <a:p>
            <a:pPr marL="457200" indent="-457200">
              <a:buFont typeface="Calibri" panose="020B0604020202020204" pitchFamily="34" charset="0"/>
              <a:buChar char="-"/>
            </a:pPr>
            <a:endParaRPr lang="en-US" dirty="0"/>
          </a:p>
          <a:p>
            <a:pPr marL="0" indent="0">
              <a:buNone/>
            </a:pPr>
            <a:r>
              <a:rPr lang="en-US" dirty="0">
                <a:latin typeface="Arial"/>
                <a:cs typeface="Arial"/>
              </a:rPr>
              <a:t>Combine with qualitative data to get the most benefit for program improvement.</a:t>
            </a:r>
            <a:endParaRPr lang="en-US" dirty="0"/>
          </a:p>
        </p:txBody>
      </p:sp>
      <p:sp>
        <p:nvSpPr>
          <p:cNvPr id="3" name="Title 2">
            <a:extLst>
              <a:ext uri="{FF2B5EF4-FFF2-40B4-BE49-F238E27FC236}">
                <a16:creationId xmlns:a16="http://schemas.microsoft.com/office/drawing/2014/main" id="{BCE41ED7-B628-1F1F-80D8-2AF338B0E1FC}"/>
              </a:ext>
            </a:extLst>
          </p:cNvPr>
          <p:cNvSpPr>
            <a:spLocks noGrp="1"/>
          </p:cNvSpPr>
          <p:nvPr>
            <p:ph type="title"/>
          </p:nvPr>
        </p:nvSpPr>
        <p:spPr/>
        <p:txBody>
          <a:bodyPr/>
          <a:lstStyle/>
          <a:p>
            <a:r>
              <a:rPr lang="en-US" dirty="0">
                <a:latin typeface="Arial"/>
                <a:cs typeface="Arial"/>
              </a:rPr>
              <a:t>Step 4: Summarize</a:t>
            </a:r>
            <a:endParaRPr lang="en-US" dirty="0"/>
          </a:p>
        </p:txBody>
      </p:sp>
      <p:sp>
        <p:nvSpPr>
          <p:cNvPr id="4" name="Footer Placeholder 3">
            <a:extLst>
              <a:ext uri="{FF2B5EF4-FFF2-40B4-BE49-F238E27FC236}">
                <a16:creationId xmlns:a16="http://schemas.microsoft.com/office/drawing/2014/main" id="{503AB4E2-8555-B525-4205-3B0C41F89308}"/>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C901445D-8F43-7CA3-0F70-1CAC3821A720}"/>
              </a:ext>
            </a:extLst>
          </p:cNvPr>
          <p:cNvSpPr>
            <a:spLocks noGrp="1"/>
          </p:cNvSpPr>
          <p:nvPr>
            <p:ph type="sldNum" sz="quarter" idx="11"/>
          </p:nvPr>
        </p:nvSpPr>
        <p:spPr/>
        <p:txBody>
          <a:bodyPr/>
          <a:lstStyle/>
          <a:p>
            <a:pPr>
              <a:defRPr/>
            </a:pPr>
            <a:fld id="{6AD68910-38FE-C240-95D4-C063CA8D3DE6}" type="slidenum">
              <a:rPr lang="en-US" altLang="en-US" smtClean="0"/>
              <a:pPr>
                <a:defRPr/>
              </a:pPr>
              <a:t>36</a:t>
            </a:fld>
            <a:endParaRPr lang="en-US" altLang="en-US"/>
          </a:p>
        </p:txBody>
      </p:sp>
    </p:spTree>
    <p:extLst>
      <p:ext uri="{BB962C8B-B14F-4D97-AF65-F5344CB8AC3E}">
        <p14:creationId xmlns:p14="http://schemas.microsoft.com/office/powerpoint/2010/main" val="397319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5BC51F-9D85-ABFD-DC98-E3BEF841974D}"/>
              </a:ext>
            </a:extLst>
          </p:cNvPr>
          <p:cNvSpPr>
            <a:spLocks noGrp="1"/>
          </p:cNvSpPr>
          <p:nvPr>
            <p:ph type="title"/>
          </p:nvPr>
        </p:nvSpPr>
        <p:spPr>
          <a:xfrm>
            <a:off x="628650" y="1715383"/>
            <a:ext cx="6526006" cy="1325563"/>
          </a:xfrm>
        </p:spPr>
        <p:txBody>
          <a:bodyPr/>
          <a:lstStyle/>
          <a:p>
            <a:r>
              <a:rPr lang="en-US" dirty="0"/>
              <a:t>Virtual Coaching Series</a:t>
            </a:r>
          </a:p>
        </p:txBody>
      </p:sp>
      <p:sp>
        <p:nvSpPr>
          <p:cNvPr id="4" name="Footer Placeholder 3">
            <a:extLst>
              <a:ext uri="{FF2B5EF4-FFF2-40B4-BE49-F238E27FC236}">
                <a16:creationId xmlns:a16="http://schemas.microsoft.com/office/drawing/2014/main" id="{5E9A9E48-417E-B7BD-2FD9-4B55919F25DB}"/>
              </a:ext>
            </a:extLst>
          </p:cNvPr>
          <p:cNvSpPr>
            <a:spLocks noGrp="1"/>
          </p:cNvSpPr>
          <p:nvPr>
            <p:ph type="ftr" sz="quarter" idx="10"/>
          </p:nvPr>
        </p:nvSpPr>
        <p:spPr/>
        <p:txBody>
          <a:bodyPr/>
          <a:lstStyle/>
          <a:p>
            <a:pPr>
              <a:defRPr/>
            </a:pPr>
            <a:r>
              <a:rPr lang="en-US"/>
              <a:t>Presented by Partners in Medical Education, Inc. 2023</a:t>
            </a:r>
          </a:p>
        </p:txBody>
      </p:sp>
      <p:sp>
        <p:nvSpPr>
          <p:cNvPr id="5" name="Slide Number Placeholder 4">
            <a:extLst>
              <a:ext uri="{FF2B5EF4-FFF2-40B4-BE49-F238E27FC236}">
                <a16:creationId xmlns:a16="http://schemas.microsoft.com/office/drawing/2014/main" id="{2E49B785-D768-ED72-51A7-4FF8B7D00D67}"/>
              </a:ext>
            </a:extLst>
          </p:cNvPr>
          <p:cNvSpPr>
            <a:spLocks noGrp="1"/>
          </p:cNvSpPr>
          <p:nvPr>
            <p:ph type="sldNum" sz="quarter" idx="11"/>
          </p:nvPr>
        </p:nvSpPr>
        <p:spPr/>
        <p:txBody>
          <a:bodyPr/>
          <a:lstStyle/>
          <a:p>
            <a:pPr>
              <a:defRPr/>
            </a:pPr>
            <a:fld id="{6AD68910-38FE-C240-95D4-C063CA8D3DE6}" type="slidenum">
              <a:rPr lang="en-US" altLang="en-US" smtClean="0"/>
              <a:pPr>
                <a:defRPr/>
              </a:pPr>
              <a:t>37</a:t>
            </a:fld>
            <a:endParaRPr lang="en-US" altLang="en-US"/>
          </a:p>
        </p:txBody>
      </p:sp>
      <p:pic>
        <p:nvPicPr>
          <p:cNvPr id="7" name="Picture 6" descr="A picture containing text">
            <a:extLst>
              <a:ext uri="{FF2B5EF4-FFF2-40B4-BE49-F238E27FC236}">
                <a16:creationId xmlns:a16="http://schemas.microsoft.com/office/drawing/2014/main" id="{F59053CE-8FD1-B9B1-6B3E-75BABECB1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252" y="615369"/>
            <a:ext cx="5063373" cy="1624100"/>
          </a:xfrm>
          <a:prstGeom prst="rect">
            <a:avLst/>
          </a:prstGeom>
        </p:spPr>
      </p:pic>
      <p:sp>
        <p:nvSpPr>
          <p:cNvPr id="8" name="TextBox 7">
            <a:extLst>
              <a:ext uri="{FF2B5EF4-FFF2-40B4-BE49-F238E27FC236}">
                <a16:creationId xmlns:a16="http://schemas.microsoft.com/office/drawing/2014/main" id="{EF508E48-9F86-A1C0-55BE-A9545FFCEA01}"/>
              </a:ext>
            </a:extLst>
          </p:cNvPr>
          <p:cNvSpPr txBox="1"/>
          <p:nvPr/>
        </p:nvSpPr>
        <p:spPr>
          <a:xfrm>
            <a:off x="628650" y="2579477"/>
            <a:ext cx="7239001" cy="1200329"/>
          </a:xfrm>
          <a:prstGeom prst="rect">
            <a:avLst/>
          </a:prstGeom>
          <a:noFill/>
        </p:spPr>
        <p:txBody>
          <a:bodyPr wrap="square" rtlCol="0">
            <a:spAutoFit/>
          </a:bodyPr>
          <a:lstStyle/>
          <a:p>
            <a:pPr marL="457200" indent="-4572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Program Directors – Next course starts in April 2023</a:t>
            </a:r>
          </a:p>
          <a:p>
            <a:pPr marL="457200" indent="-4572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GME Office – July 2023</a:t>
            </a:r>
          </a:p>
          <a:p>
            <a:pPr marL="457200" indent="-4572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Program Coordinators – Late in 2023</a:t>
            </a:r>
          </a:p>
        </p:txBody>
      </p:sp>
      <p:sp>
        <p:nvSpPr>
          <p:cNvPr id="9" name="TextBox 8">
            <a:extLst>
              <a:ext uri="{FF2B5EF4-FFF2-40B4-BE49-F238E27FC236}">
                <a16:creationId xmlns:a16="http://schemas.microsoft.com/office/drawing/2014/main" id="{3BBA1309-9BAA-E391-79C6-930169ED2E14}"/>
              </a:ext>
            </a:extLst>
          </p:cNvPr>
          <p:cNvSpPr txBox="1"/>
          <p:nvPr/>
        </p:nvSpPr>
        <p:spPr>
          <a:xfrm>
            <a:off x="3157537" y="3877130"/>
            <a:ext cx="5915025" cy="2031325"/>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Includes:</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6 one-hour interactive group sessions</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2 one-on-one 30-minute individual sessions to problem-solve a concern</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Limited enrollment for more interactivity</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Course materials to include essential templates</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Participation in a GME community network</a:t>
            </a:r>
          </a:p>
        </p:txBody>
      </p:sp>
      <p:sp>
        <p:nvSpPr>
          <p:cNvPr id="10" name="TextBox 9">
            <a:extLst>
              <a:ext uri="{FF2B5EF4-FFF2-40B4-BE49-F238E27FC236}">
                <a16:creationId xmlns:a16="http://schemas.microsoft.com/office/drawing/2014/main" id="{7F5F9217-DEDD-B686-B9A9-3543D4F7E714}"/>
              </a:ext>
            </a:extLst>
          </p:cNvPr>
          <p:cNvSpPr txBox="1"/>
          <p:nvPr/>
        </p:nvSpPr>
        <p:spPr>
          <a:xfrm>
            <a:off x="411957" y="5376386"/>
            <a:ext cx="2552700" cy="738664"/>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To enroll, please visit:</a:t>
            </a:r>
          </a:p>
          <a:p>
            <a:r>
              <a:rPr lang="en-US" sz="1400" dirty="0">
                <a:latin typeface="Calibri" panose="020F0502020204030204" pitchFamily="34" charset="0"/>
                <a:ea typeface="Calibri" panose="020F0502020204030204" pitchFamily="34" charset="0"/>
                <a:cs typeface="Calibri" panose="020F0502020204030204" pitchFamily="34" charset="0"/>
                <a:hlinkClick r:id="rId3"/>
              </a:rPr>
              <a:t>https://partnersinmeded.com/virtual-coaching/</a:t>
            </a:r>
            <a:r>
              <a:rPr lang="en-US" sz="1400" dirty="0">
                <a:latin typeface="Calibri" panose="020F0502020204030204" pitchFamily="34" charset="0"/>
                <a:ea typeface="Calibri" panose="020F0502020204030204" pitchFamily="34" charset="0"/>
                <a:cs typeface="Calibri" panose="020F0502020204030204" pitchFamily="34" charset="0"/>
              </a:rPr>
              <a:t> </a:t>
            </a:r>
          </a:p>
        </p:txBody>
      </p:sp>
      <p:pic>
        <p:nvPicPr>
          <p:cNvPr id="12" name="Graphic 11" descr="Internet outline">
            <a:extLst>
              <a:ext uri="{FF2B5EF4-FFF2-40B4-BE49-F238E27FC236}">
                <a16:creationId xmlns:a16="http://schemas.microsoft.com/office/drawing/2014/main" id="{533A6190-6778-C1EE-2B49-CA7D32A568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150" y="3987395"/>
            <a:ext cx="1619250" cy="1619250"/>
          </a:xfrm>
          <a:prstGeom prst="rect">
            <a:avLst/>
          </a:prstGeom>
        </p:spPr>
      </p:pic>
      <p:sp>
        <p:nvSpPr>
          <p:cNvPr id="13" name="Rectangle 12">
            <a:extLst>
              <a:ext uri="{FF2B5EF4-FFF2-40B4-BE49-F238E27FC236}">
                <a16:creationId xmlns:a16="http://schemas.microsoft.com/office/drawing/2014/main" id="{4AD00B5E-9EFD-2945-BFD9-20A32C0F9750}"/>
              </a:ext>
            </a:extLst>
          </p:cNvPr>
          <p:cNvSpPr/>
          <p:nvPr/>
        </p:nvSpPr>
        <p:spPr>
          <a:xfrm>
            <a:off x="3028950" y="3779806"/>
            <a:ext cx="5915025" cy="2335244"/>
          </a:xfrm>
          <a:prstGeom prst="rect">
            <a:avLst/>
          </a:prstGeom>
          <a:solidFill>
            <a:srgbClr val="385723">
              <a:alpha val="23137"/>
            </a:srgb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440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805396" y="220871"/>
            <a:ext cx="5060092" cy="58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440" tIns="45720" rIns="91440" bIns="45720" anchor="t"/>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a:lnSpc>
                <a:spcPct val="80000"/>
              </a:lnSpc>
              <a:spcBef>
                <a:spcPct val="20000"/>
              </a:spcBef>
              <a:buClr>
                <a:srgbClr val="44546A"/>
              </a:buClr>
              <a:buSzPct val="75000"/>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algn="ctr">
              <a:lnSpc>
                <a:spcPct val="80000"/>
              </a:lnSpc>
              <a:spcBef>
                <a:spcPct val="20000"/>
              </a:spcBef>
              <a:buClr>
                <a:srgbClr val="44546A"/>
              </a:buClr>
              <a:buSzPct val="75000"/>
              <a:defRPr/>
            </a:pPr>
            <a:endParaRPr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a:ea typeface="ＭＳ Ｐゴシック"/>
                <a:cs typeface="Arial"/>
                <a:sym typeface="Arial"/>
              </a:rPr>
              <a:t>Upcoming Live Webinar</a:t>
            </a:r>
            <a:br>
              <a:rPr lang="en-US" sz="1800" b="1" i="0" u="none" strike="noStrike" kern="0" cap="none" spc="0" normalizeH="0" baseline="0" noProof="0" dirty="0">
                <a:ln>
                  <a:noFill/>
                </a:ln>
                <a:effectLst/>
                <a:uLnTx/>
                <a:uFillTx/>
                <a:latin typeface="Arial" charset="0"/>
                <a:ea typeface="ＭＳ Ｐゴシック" charset="0"/>
                <a:cs typeface="Arial" charset="0"/>
              </a:rPr>
            </a:br>
            <a:endPar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endParaRPr lang="en-US" altLang="en-US" sz="1400" kern="0" dirty="0">
              <a:latin typeface="+mn-lt"/>
              <a:cs typeface="Arial" panose="020B0604020202020204" pitchFamily="34" charset="0"/>
            </a:endParaRPr>
          </a:p>
          <a:p>
            <a:pPr algn="ctr">
              <a:lnSpc>
                <a:spcPct val="80000"/>
              </a:lnSpc>
              <a:defRPr/>
            </a:pPr>
            <a:endParaRPr lang="en-US" altLang="en-US" sz="1400" dirty="0">
              <a:latin typeface="+mn-lt"/>
              <a:ea typeface="ＭＳ Ｐゴシック"/>
              <a:cs typeface="Arial"/>
            </a:endParaRPr>
          </a:p>
          <a:p>
            <a:pPr algn="ctr">
              <a:lnSpc>
                <a:spcPct val="80000"/>
              </a:lnSpc>
              <a:defRPr/>
            </a:pPr>
            <a:r>
              <a:rPr lang="en-US" altLang="en-US" sz="1400" dirty="0">
                <a:latin typeface="+mn-lt"/>
                <a:ea typeface="ＭＳ Ｐゴシック"/>
                <a:cs typeface="Arial"/>
              </a:rPr>
              <a:t>GMEC Best Practices</a:t>
            </a:r>
            <a:endParaRPr lang="en-US" altLang="en-US" sz="1400" i="0" u="none" strike="noStrike" kern="0" cap="none" spc="0" normalizeH="0" baseline="0" noProof="0" dirty="0">
              <a:ln>
                <a:noFill/>
              </a:ln>
              <a:solidFill>
                <a:srgbClr val="000000"/>
              </a:solidFill>
              <a:effectLst/>
              <a:uLnTx/>
              <a:uFillTx/>
              <a:latin typeface="+mn-lt"/>
              <a:cs typeface="Arial" panose="020B0604020202020204" pitchFamily="34" charset="0"/>
            </a:endParaRPr>
          </a:p>
          <a:p>
            <a:pPr algn="ctr">
              <a:lnSpc>
                <a:spcPct val="80000"/>
              </a:lnSpc>
              <a:defRPr/>
            </a:pPr>
            <a:r>
              <a:rPr lang="en-US" altLang="en-US" sz="1400" b="0" dirty="0">
                <a:solidFill>
                  <a:srgbClr val="000000"/>
                </a:solidFill>
                <a:latin typeface="+mn-lt"/>
                <a:ea typeface="ＭＳ Ｐゴシック"/>
                <a:cs typeface="Arial"/>
              </a:rPr>
              <a:t>Thursday, March 30, 2023</a:t>
            </a:r>
            <a:endParaRPr lang="en-US" altLang="en-US" sz="1400" b="0" dirty="0">
              <a:solidFill>
                <a:srgbClr val="000000"/>
              </a:solidFill>
              <a:latin typeface="+mn-lt"/>
              <a:cs typeface="Arial" panose="020B0604020202020204" pitchFamily="34" charset="0"/>
            </a:endParaRPr>
          </a:p>
          <a:p>
            <a:pPr algn="ctr">
              <a:lnSpc>
                <a:spcPct val="80000"/>
              </a:lnSpc>
              <a:defRPr/>
            </a:pPr>
            <a:endParaRPr lang="en-US" altLang="en-US" sz="1400" dirty="0">
              <a:solidFill>
                <a:srgbClr val="000000"/>
              </a:solidFill>
              <a:latin typeface="+mn-lt"/>
              <a:cs typeface="Arial" panose="020B0604020202020204" pitchFamily="34" charset="0"/>
            </a:endParaRPr>
          </a:p>
          <a:p>
            <a:pPr algn="ctr">
              <a:lnSpc>
                <a:spcPct val="80000"/>
              </a:lnSpc>
              <a:defRPr/>
            </a:pPr>
            <a:r>
              <a:rPr lang="en-US" altLang="en-US" sz="1400" dirty="0">
                <a:solidFill>
                  <a:srgbClr val="000000"/>
                </a:solidFill>
                <a:latin typeface="+mn-lt"/>
                <a:ea typeface="ＭＳ Ｐゴシック"/>
                <a:cs typeface="Arial"/>
              </a:rPr>
              <a:t>Back to Basics for New Coordinators III</a:t>
            </a:r>
            <a:endParaRPr lang="en-US" altLang="en-US" sz="1400" dirty="0">
              <a:solidFill>
                <a:srgbClr val="000000"/>
              </a:solidFill>
              <a:latin typeface="+mn-lt"/>
              <a:cs typeface="Arial" panose="020B0604020202020204" pitchFamily="34" charset="0"/>
            </a:endParaRPr>
          </a:p>
          <a:p>
            <a:pPr algn="ctr">
              <a:lnSpc>
                <a:spcPct val="80000"/>
              </a:lnSpc>
              <a:defRPr/>
            </a:pPr>
            <a:r>
              <a:rPr lang="en-US" altLang="en-US" sz="1400" b="0" dirty="0">
                <a:solidFill>
                  <a:srgbClr val="000000"/>
                </a:solidFill>
                <a:latin typeface="+mn-lt"/>
                <a:ea typeface="ＭＳ Ｐゴシック"/>
                <a:cs typeface="Arial"/>
              </a:rPr>
              <a:t>Thursday, April 6, 2023</a:t>
            </a:r>
          </a:p>
          <a:p>
            <a:pPr algn="ctr">
              <a:lnSpc>
                <a:spcPct val="80000"/>
              </a:lnSpc>
              <a:defRPr/>
            </a:pPr>
            <a:endParaRPr lang="en-US" altLang="en-US" sz="1400" b="0" dirty="0">
              <a:solidFill>
                <a:srgbClr val="000000"/>
              </a:solidFill>
              <a:latin typeface="+mn-lt"/>
              <a:ea typeface="ＭＳ Ｐゴシック"/>
              <a:cs typeface="Arial"/>
            </a:endParaRPr>
          </a:p>
          <a:p>
            <a:pPr algn="ctr">
              <a:lnSpc>
                <a:spcPct val="80000"/>
              </a:lnSpc>
              <a:defRPr/>
            </a:pPr>
            <a:r>
              <a:rPr lang="en-US" altLang="en-US" sz="1400" dirty="0">
                <a:solidFill>
                  <a:srgbClr val="000000"/>
                </a:solidFill>
                <a:latin typeface="+mn-lt"/>
                <a:ea typeface="ＭＳ Ｐゴシック"/>
                <a:cs typeface="Arial"/>
              </a:rPr>
              <a:t>Special Review – When to Trigger</a:t>
            </a:r>
          </a:p>
          <a:p>
            <a:pPr algn="ctr">
              <a:lnSpc>
                <a:spcPct val="80000"/>
              </a:lnSpc>
              <a:defRPr/>
            </a:pPr>
            <a:r>
              <a:rPr lang="en-US" altLang="en-US" sz="1400" b="0" dirty="0">
                <a:solidFill>
                  <a:srgbClr val="000000"/>
                </a:solidFill>
                <a:latin typeface="+mn-lt"/>
                <a:ea typeface="ＭＳ Ｐゴシック"/>
                <a:cs typeface="Arial"/>
              </a:rPr>
              <a:t>Tuesday, April 18, 2023</a:t>
            </a:r>
          </a:p>
          <a:p>
            <a:pPr algn="ctr">
              <a:lnSpc>
                <a:spcPct val="80000"/>
              </a:lnSpc>
              <a:defRPr/>
            </a:pPr>
            <a:endParaRPr lang="en-US" altLang="en-US" sz="1400" b="0" dirty="0">
              <a:solidFill>
                <a:srgbClr val="000000"/>
              </a:solidFill>
              <a:latin typeface="+mn-lt"/>
              <a:ea typeface="ＭＳ Ｐゴシック"/>
              <a:cs typeface="Arial"/>
            </a:endParaRPr>
          </a:p>
          <a:p>
            <a:pPr algn="ctr">
              <a:lnSpc>
                <a:spcPct val="80000"/>
              </a:lnSpc>
              <a:defRPr/>
            </a:pPr>
            <a:r>
              <a:rPr lang="en-US" altLang="en-US" sz="1400" dirty="0">
                <a:solidFill>
                  <a:srgbClr val="000000"/>
                </a:solidFill>
                <a:latin typeface="+mn-lt"/>
                <a:ea typeface="ＭＳ Ｐゴシック"/>
                <a:cs typeface="Arial"/>
              </a:rPr>
              <a:t>I Have A Scholarly Idea, Now What Should I Do to Turn it Into a Research Project?</a:t>
            </a:r>
          </a:p>
          <a:p>
            <a:pPr algn="ctr">
              <a:lnSpc>
                <a:spcPct val="80000"/>
              </a:lnSpc>
              <a:defRPr/>
            </a:pPr>
            <a:r>
              <a:rPr lang="en-US" altLang="en-US" sz="1400" b="0" dirty="0">
                <a:solidFill>
                  <a:srgbClr val="000000"/>
                </a:solidFill>
                <a:latin typeface="+mn-lt"/>
                <a:ea typeface="ＭＳ Ｐゴシック"/>
                <a:cs typeface="Arial"/>
              </a:rPr>
              <a:t>Thursday, May 4, 2023</a:t>
            </a:r>
          </a:p>
          <a:p>
            <a:pPr algn="ctr">
              <a:lnSpc>
                <a:spcPct val="80000"/>
              </a:lnSpc>
              <a:defRPr/>
            </a:pPr>
            <a:endParaRPr lang="en-US" altLang="en-US" sz="1400" b="0" dirty="0">
              <a:solidFill>
                <a:srgbClr val="000000"/>
              </a:solidFill>
              <a:latin typeface="+mn-lt"/>
              <a:ea typeface="ＭＳ Ｐゴシック"/>
              <a:cs typeface="Arial"/>
            </a:endParaRPr>
          </a:p>
          <a:p>
            <a:pPr algn="ctr">
              <a:lnSpc>
                <a:spcPct val="80000"/>
              </a:lnSpc>
              <a:defRPr/>
            </a:pPr>
            <a:r>
              <a:rPr lang="en-US" altLang="en-US" sz="1400" dirty="0">
                <a:solidFill>
                  <a:srgbClr val="000000"/>
                </a:solidFill>
                <a:latin typeface="+mn-lt"/>
                <a:ea typeface="ＭＳ Ｐゴシック"/>
                <a:cs typeface="Arial"/>
              </a:rPr>
              <a:t>Teaching &amp; Evaluating Professionalism</a:t>
            </a:r>
          </a:p>
          <a:p>
            <a:pPr algn="ctr">
              <a:lnSpc>
                <a:spcPct val="80000"/>
              </a:lnSpc>
              <a:defRPr/>
            </a:pPr>
            <a:r>
              <a:rPr lang="en-US" altLang="en-US" sz="1400" b="0" dirty="0">
                <a:solidFill>
                  <a:srgbClr val="000000"/>
                </a:solidFill>
                <a:latin typeface="+mn-lt"/>
                <a:ea typeface="ＭＳ Ｐゴシック"/>
                <a:cs typeface="Arial"/>
              </a:rPr>
              <a:t>Tuesday, May 23, 2023</a:t>
            </a:r>
          </a:p>
          <a:p>
            <a:pPr algn="ctr">
              <a:lnSpc>
                <a:spcPct val="80000"/>
              </a:lnSpc>
              <a:defRPr/>
            </a:pPr>
            <a:endParaRPr lang="en-US" altLang="en-US" sz="1400" b="0" dirty="0">
              <a:solidFill>
                <a:srgbClr val="000000"/>
              </a:solidFill>
              <a:latin typeface="+mn-lt"/>
              <a:ea typeface="ＭＳ Ｐゴシック"/>
              <a:cs typeface="Arial"/>
            </a:endParaRPr>
          </a:p>
          <a:p>
            <a:pPr algn="ctr">
              <a:lnSpc>
                <a:spcPct val="80000"/>
              </a:lnSpc>
              <a:defRPr/>
            </a:pPr>
            <a:r>
              <a:rPr lang="en-US" altLang="en-US" sz="1400" dirty="0">
                <a:solidFill>
                  <a:srgbClr val="000000"/>
                </a:solidFill>
                <a:latin typeface="+mn-lt"/>
                <a:ea typeface="ＭＳ Ｐゴシック"/>
                <a:cs typeface="Arial"/>
              </a:rPr>
              <a:t>DIO Mentoring</a:t>
            </a:r>
          </a:p>
          <a:p>
            <a:pPr algn="ctr">
              <a:lnSpc>
                <a:spcPct val="80000"/>
              </a:lnSpc>
              <a:defRPr/>
            </a:pPr>
            <a:r>
              <a:rPr lang="en-US" altLang="en-US" sz="1400" b="0" dirty="0">
                <a:solidFill>
                  <a:srgbClr val="000000"/>
                </a:solidFill>
                <a:latin typeface="+mn-lt"/>
                <a:ea typeface="ＭＳ Ｐゴシック"/>
                <a:cs typeface="Arial"/>
              </a:rPr>
              <a:t>Thursday, June 1, 2023</a:t>
            </a:r>
          </a:p>
          <a:p>
            <a:pPr algn="ctr">
              <a:lnSpc>
                <a:spcPct val="80000"/>
              </a:lnSpc>
              <a:defRPr/>
            </a:pPr>
            <a:endParaRPr lang="en-US" altLang="en-US" sz="1400" b="0" dirty="0">
              <a:solidFill>
                <a:srgbClr val="000000"/>
              </a:solidFill>
              <a:latin typeface="+mn-lt"/>
              <a:ea typeface="ＭＳ Ｐゴシック"/>
              <a:cs typeface="Arial"/>
            </a:endParaRPr>
          </a:p>
          <a:p>
            <a:pPr algn="ctr">
              <a:lnSpc>
                <a:spcPct val="80000"/>
              </a:lnSpc>
              <a:defRPr/>
            </a:pPr>
            <a:r>
              <a:rPr lang="en-US" altLang="en-US" sz="1400" dirty="0">
                <a:solidFill>
                  <a:srgbClr val="000000"/>
                </a:solidFill>
                <a:latin typeface="+mn-lt"/>
                <a:ea typeface="ＭＳ Ｐゴシック"/>
                <a:cs typeface="Arial"/>
              </a:rPr>
              <a:t>Diverse Recruitment</a:t>
            </a:r>
          </a:p>
          <a:p>
            <a:pPr algn="ctr">
              <a:lnSpc>
                <a:spcPct val="80000"/>
              </a:lnSpc>
              <a:defRPr/>
            </a:pPr>
            <a:r>
              <a:rPr lang="en-US" altLang="en-US" sz="1400" b="0" dirty="0">
                <a:solidFill>
                  <a:srgbClr val="000000"/>
                </a:solidFill>
                <a:latin typeface="+mn-lt"/>
                <a:ea typeface="ＭＳ Ｐゴシック"/>
                <a:cs typeface="Arial"/>
              </a:rPr>
              <a:t>Tuesday, June 13, 2023</a:t>
            </a:r>
          </a:p>
          <a:p>
            <a:pPr algn="ctr">
              <a:lnSpc>
                <a:spcPct val="80000"/>
              </a:lnSpc>
              <a:defRPr/>
            </a:pPr>
            <a:endParaRPr lang="en-US" altLang="en-US" sz="1400" b="0" dirty="0">
              <a:solidFill>
                <a:srgbClr val="000000"/>
              </a:solidFill>
              <a:latin typeface="+mn-lt"/>
              <a:ea typeface="ＭＳ Ｐゴシック"/>
              <a:cs typeface="Arial"/>
            </a:endParaRPr>
          </a:p>
          <a:p>
            <a:pPr algn="ctr">
              <a:lnSpc>
                <a:spcPct val="80000"/>
              </a:lnSpc>
              <a:defRPr/>
            </a:pPr>
            <a:endParaRPr lang="en-US" altLang="en-US" sz="1400" b="0" dirty="0">
              <a:solidFill>
                <a:srgbClr val="000000"/>
              </a:solidFill>
              <a:latin typeface="+mn-lt"/>
              <a:ea typeface="ＭＳ Ｐゴシック"/>
              <a:cs typeface="Arial"/>
            </a:endParaRPr>
          </a:p>
          <a:p>
            <a:pPr algn="ctr">
              <a:lnSpc>
                <a:spcPct val="80000"/>
              </a:lnSpc>
              <a:defRPr/>
            </a:pPr>
            <a:endParaRPr lang="en-US" altLang="en-US" sz="1400" b="0" dirty="0">
              <a:solidFill>
                <a:srgbClr val="000000"/>
              </a:solidFill>
              <a:latin typeface="+mn-lt"/>
              <a:ea typeface="ＭＳ Ｐゴシック"/>
              <a:cs typeface="Arial"/>
            </a:endParaRPr>
          </a:p>
          <a:p>
            <a:pPr algn="ctr">
              <a:lnSpc>
                <a:spcPct val="80000"/>
              </a:lnSpc>
              <a:defRPr/>
            </a:pPr>
            <a:endParaRPr lang="en-US" altLang="en-US" sz="1400" b="0" dirty="0">
              <a:solidFill>
                <a:srgbClr val="000000"/>
              </a:solidFill>
              <a:latin typeface="+mn-lt"/>
              <a:cs typeface="Arial" panose="020B0604020202020204" pitchFamily="34" charset="0"/>
            </a:endParaRPr>
          </a:p>
          <a:p>
            <a:pPr algn="ctr">
              <a:lnSpc>
                <a:spcPct val="80000"/>
              </a:lnSpc>
              <a:defRPr/>
            </a:pPr>
            <a:endParaRPr lang="en-US" altLang="en-US" sz="1400" b="0" dirty="0">
              <a:solidFill>
                <a:srgbClr val="000000"/>
              </a:solidFill>
              <a:latin typeface="+mn-lt"/>
              <a:cs typeface="Arial" panose="020B0604020202020204" pitchFamily="34" charset="0"/>
            </a:endParaRPr>
          </a:p>
          <a:p>
            <a:pPr algn="ctr">
              <a:lnSpc>
                <a:spcPct val="80000"/>
              </a:lnSpc>
              <a:defRPr/>
            </a:pPr>
            <a:endParaRPr lang="en-US" altLang="en-US" sz="1400" b="0" dirty="0">
              <a:solidFill>
                <a:srgbClr val="FF0000"/>
              </a:solidFill>
              <a:latin typeface="+mn-lt"/>
              <a:cs typeface="Arial" panose="020B0604020202020204" pitchFamily="34" charset="0"/>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38</a:t>
            </a:fld>
            <a:endParaRPr kumimoji="0" lang="en-US" altLang="en-US" sz="1000" b="1" i="0" u="none" strike="noStrike" kern="1200" cap="none" spc="0" normalizeH="0" baseline="0" noProof="0">
              <a:ln>
                <a:noFill/>
              </a:ln>
              <a:solidFill>
                <a:srgbClr val="000000"/>
              </a:solidFill>
              <a:effectLst/>
              <a:uLnTx/>
              <a:uFillTx/>
              <a:latin typeface="Arial"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8032968"/>
          </a:xfrm>
          <a:prstGeom prst="rect">
            <a:avLst/>
          </a:prstGeom>
          <a:noFill/>
        </p:spPr>
        <p:txBody>
          <a:bodyPr wrap="square" lIns="91440" tIns="45720" rIns="91440" bIns="45720" rtlCol="0" anchor="t">
            <a:spAutoFit/>
          </a:bodyPr>
          <a:lstStyle/>
          <a:p>
            <a:pPr algn="ctr"/>
            <a:endParaRPr lang="en-US" sz="1200" dirty="0">
              <a:solidFill>
                <a:srgbClr val="0070C0"/>
              </a:solidFill>
              <a:latin typeface="+mn-lt"/>
            </a:endParaRPr>
          </a:p>
          <a:p>
            <a:pPr algn="ctr"/>
            <a:r>
              <a:rPr lang="en-US" sz="1200" dirty="0">
                <a:solidFill>
                  <a:srgbClr val="0070C0"/>
                </a:solidFill>
                <a:latin typeface="+mn-lt"/>
              </a:rPr>
              <a:t>How Semi-Annual Evaluations Document, Educate, and Improve</a:t>
            </a:r>
          </a:p>
          <a:p>
            <a:pPr algn="ctr"/>
            <a:endParaRPr lang="en-US" sz="1200" dirty="0">
              <a:solidFill>
                <a:srgbClr val="0070C0"/>
              </a:solidFill>
              <a:latin typeface="+mn-lt"/>
            </a:endParaRPr>
          </a:p>
          <a:p>
            <a:pPr algn="ctr"/>
            <a:r>
              <a:rPr lang="en-US" sz="1200" dirty="0">
                <a:solidFill>
                  <a:srgbClr val="0070C0"/>
                </a:solidFill>
                <a:latin typeface="+mn-lt"/>
              </a:rPr>
              <a:t>Onboarding Residents</a:t>
            </a:r>
          </a:p>
          <a:p>
            <a:pPr algn="ctr"/>
            <a:endParaRPr lang="en-US" sz="1200" dirty="0">
              <a:solidFill>
                <a:srgbClr val="0070C0"/>
              </a:solidFill>
              <a:latin typeface="+mn-lt"/>
            </a:endParaRPr>
          </a:p>
          <a:p>
            <a:pPr algn="ctr"/>
            <a:r>
              <a:rPr lang="en-US" sz="1200" dirty="0">
                <a:solidFill>
                  <a:srgbClr val="0070C0"/>
                </a:solidFill>
                <a:latin typeface="+mn-lt"/>
              </a:rPr>
              <a:t>Developing Residency Budgets</a:t>
            </a:r>
          </a:p>
          <a:p>
            <a:pPr algn="ctr"/>
            <a:endParaRPr lang="en-US" sz="1200" dirty="0">
              <a:solidFill>
                <a:srgbClr val="0070C0"/>
              </a:solidFill>
              <a:latin typeface="+mn-lt"/>
            </a:endParaRPr>
          </a:p>
          <a:p>
            <a:pPr algn="ctr"/>
            <a:r>
              <a:rPr lang="en-US" sz="1200" dirty="0">
                <a:solidFill>
                  <a:srgbClr val="0070C0"/>
                </a:solidFill>
                <a:latin typeface="+mn-lt"/>
              </a:rPr>
              <a:t>Digging for Data V</a:t>
            </a:r>
          </a:p>
          <a:p>
            <a:pPr algn="ctr"/>
            <a:endParaRPr lang="en-US" sz="1200" dirty="0">
              <a:solidFill>
                <a:srgbClr val="0070C0"/>
              </a:solidFill>
              <a:latin typeface="+mn-lt"/>
            </a:endParaRPr>
          </a:p>
          <a:p>
            <a:pPr algn="ctr"/>
            <a:r>
              <a:rPr lang="en-US" sz="1200" dirty="0">
                <a:solidFill>
                  <a:srgbClr val="0070C0"/>
                </a:solidFill>
                <a:latin typeface="+mn-lt"/>
              </a:rPr>
              <a:t>Motivating Faculty to Mentor &amp; Do Research</a:t>
            </a:r>
          </a:p>
          <a:p>
            <a:pPr algn="ctr"/>
            <a:endParaRPr lang="en-US" sz="1200" dirty="0">
              <a:solidFill>
                <a:srgbClr val="0070C0"/>
              </a:solidFill>
              <a:latin typeface="+mn-lt"/>
            </a:endParaRPr>
          </a:p>
          <a:p>
            <a:pPr algn="ctr"/>
            <a:r>
              <a:rPr lang="en-US" sz="1200" dirty="0">
                <a:solidFill>
                  <a:srgbClr val="0070C0"/>
                </a:solidFill>
                <a:latin typeface="+mn-lt"/>
              </a:rPr>
              <a:t>Meet the Experts – Fall Freebie</a:t>
            </a:r>
            <a:endParaRPr lang="en-US" dirty="0"/>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rPr>
              <a:t>Lights, Camera…Zoom!</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rPr>
              <a:t>GME Educational Program Design II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rPr>
              <a:t>Site Visits Are Coming!</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rPr>
              <a:t>SI 2025: 2022 Check Up</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rPr>
              <a:t>Back To Basics: Intermediate Topics for New Program Coordinators</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rPr>
              <a:t>GME Educational Program Design I</a:t>
            </a: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endParaRPr>
          </a:p>
        </p:txBody>
      </p:sp>
      <p:sp>
        <p:nvSpPr>
          <p:cNvPr id="4" name="Slide Number Placeholder 3">
            <a:extLst>
              <a:ext uri="{FF2B5EF4-FFF2-40B4-BE49-F238E27FC236}">
                <a16:creationId xmlns:a16="http://schemas.microsoft.com/office/drawing/2014/main" id="{CDAAED3A-4FE1-E389-9CBD-B1DE02417DC1}"/>
              </a:ext>
            </a:extLst>
          </p:cNvPr>
          <p:cNvSpPr>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9pPr>
          </a:lstStyle>
          <a:p>
            <a:fld id="{00000000-1234-1234-1234-123412341234}" type="slidenum">
              <a:rPr lang="en-US" smtClean="0"/>
              <a:pPr/>
              <a:t>38</a:t>
            </a:fld>
            <a:endParaRPr lang="en-US"/>
          </a:p>
        </p:txBody>
      </p:sp>
      <p:sp>
        <p:nvSpPr>
          <p:cNvPr id="3" name="Footer Placeholder 2">
            <a:extLst>
              <a:ext uri="{FF2B5EF4-FFF2-40B4-BE49-F238E27FC236}">
                <a16:creationId xmlns:a16="http://schemas.microsoft.com/office/drawing/2014/main" id="{52BAE3A6-9BED-3E5A-F3DF-6EA971A93C6D}"/>
              </a:ext>
            </a:extLst>
          </p:cNvPr>
          <p:cNvSpPr>
            <a:spLocks noGrp="1"/>
          </p:cNvSpPr>
          <p:nvPr>
            <p:ph type="ftr" sz="quarter" idx="10"/>
          </p:nvPr>
        </p:nvSpPr>
        <p:spPr>
          <a:xfrm>
            <a:off x="2863214" y="6433130"/>
            <a:ext cx="3086100" cy="365125"/>
          </a:xfrm>
        </p:spPr>
        <p:txBody>
          <a:bodyPr/>
          <a:lstStyle/>
          <a:p>
            <a:pPr>
              <a:defRPr/>
            </a:pPr>
            <a:r>
              <a:rPr lang="en-US" dirty="0"/>
              <a:t>Presented by Partners in Medical Education, Inc.© 2023</a:t>
            </a:r>
          </a:p>
        </p:txBody>
      </p:sp>
    </p:spTree>
    <p:custDataLst>
      <p:tags r:id="rId1"/>
    </p:custDataLst>
    <p:extLst>
      <p:ext uri="{BB962C8B-B14F-4D97-AF65-F5344CB8AC3E}">
        <p14:creationId xmlns:p14="http://schemas.microsoft.com/office/powerpoint/2010/main" val="3477323597"/>
      </p:ext>
    </p:extLst>
  </p:cSld>
  <p:clrMapOvr>
    <a:masterClrMapping/>
  </p:clrMapOvr>
  <mc:AlternateContent xmlns:mc="http://schemas.openxmlformats.org/markup-compatibility/2006" xmlns:p14="http://schemas.microsoft.com/office/powerpoint/2010/main">
    <mc:Choice Requires="p14">
      <p:transition spd="slow" p14:dur="15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0"/>
          <p:cNvSpPr txBox="1">
            <a:spLocks noGrp="1"/>
          </p:cNvSpPr>
          <p:nvPr>
            <p:ph type="body" idx="1"/>
          </p:nvPr>
        </p:nvSpPr>
        <p:spPr>
          <a:xfrm>
            <a:off x="838200" y="1891117"/>
            <a:ext cx="7677150" cy="4089743"/>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ctr" rtl="0">
              <a:lnSpc>
                <a:spcPct val="80000"/>
              </a:lnSpc>
              <a:spcBef>
                <a:spcPts val="0"/>
              </a:spcBef>
              <a:spcAft>
                <a:spcPts val="0"/>
              </a:spcAft>
              <a:buClr>
                <a:schemeClr val="dk1"/>
              </a:buClr>
              <a:buSzPct val="100000"/>
              <a:buNone/>
            </a:pPr>
            <a:r>
              <a:rPr lang="en-US" sz="2000" b="1" dirty="0"/>
              <a:t>    </a:t>
            </a:r>
            <a:endParaRPr dirty="0"/>
          </a:p>
          <a:p>
            <a:pPr marL="228600" lvl="0" indent="-228600" algn="ctr" rtl="0">
              <a:lnSpc>
                <a:spcPct val="80000"/>
              </a:lnSpc>
              <a:spcBef>
                <a:spcPts val="1000"/>
              </a:spcBef>
              <a:spcAft>
                <a:spcPts val="0"/>
              </a:spcAft>
              <a:buClr>
                <a:schemeClr val="dk1"/>
              </a:buClr>
              <a:buSzPct val="100000"/>
              <a:buNone/>
            </a:pPr>
            <a:r>
              <a:rPr lang="en-US" sz="4800" dirty="0"/>
              <a:t>Partners in Medical Education, Inc. provides comprehensive consulting services to the GME community.</a:t>
            </a:r>
            <a:r>
              <a:rPr lang="en-US" sz="4400" dirty="0"/>
              <a:t>  </a:t>
            </a:r>
            <a:endParaRPr dirty="0"/>
          </a:p>
          <a:p>
            <a:pPr marL="0" lvl="0" indent="0" algn="ctr" rtl="0">
              <a:lnSpc>
                <a:spcPct val="80000"/>
              </a:lnSpc>
              <a:spcBef>
                <a:spcPts val="1000"/>
              </a:spcBef>
              <a:spcAft>
                <a:spcPts val="0"/>
              </a:spcAft>
              <a:buClr>
                <a:schemeClr val="dk1"/>
              </a:buClr>
              <a:buSzPct val="100000"/>
              <a:buNone/>
            </a:pPr>
            <a:r>
              <a:rPr lang="en-US" sz="6400" b="1" dirty="0"/>
              <a:t>Partners in Medical Education</a:t>
            </a:r>
            <a:endParaRPr dirty="0"/>
          </a:p>
          <a:p>
            <a:pPr marL="0" lvl="0" indent="0" algn="ctr" rtl="0">
              <a:lnSpc>
                <a:spcPct val="80000"/>
              </a:lnSpc>
              <a:spcBef>
                <a:spcPts val="1000"/>
              </a:spcBef>
              <a:spcAft>
                <a:spcPts val="0"/>
              </a:spcAft>
              <a:buClr>
                <a:schemeClr val="dk1"/>
              </a:buClr>
              <a:buSzPct val="100000"/>
              <a:buNone/>
            </a:pPr>
            <a:r>
              <a:rPr lang="en-US" sz="6400" dirty="0"/>
              <a:t>724-864-7320  |  </a:t>
            </a:r>
            <a:r>
              <a:rPr lang="en-US" sz="6400" b="1" u="sng" dirty="0">
                <a:solidFill>
                  <a:schemeClr val="hlink"/>
                </a:solidFill>
                <a:hlinkClick r:id="rId3"/>
              </a:rPr>
              <a:t>info@PartnersInMedEd.com</a:t>
            </a:r>
            <a:endParaRPr sz="6400" b="1" dirty="0">
              <a:solidFill>
                <a:srgbClr val="FF0000"/>
              </a:solidFill>
            </a:endParaRPr>
          </a:p>
          <a:p>
            <a:pPr marL="0" lvl="0" indent="0" algn="ctr" rtl="0">
              <a:lnSpc>
                <a:spcPct val="80000"/>
              </a:lnSpc>
              <a:spcBef>
                <a:spcPts val="1000"/>
              </a:spcBef>
              <a:spcAft>
                <a:spcPts val="0"/>
              </a:spcAft>
              <a:buClr>
                <a:schemeClr val="dk1"/>
              </a:buClr>
              <a:buSzPct val="100000"/>
              <a:buFont typeface="Noto Sans Symbols"/>
              <a:buNone/>
            </a:pPr>
            <a:endParaRPr lang="en-US" sz="6400" b="1" dirty="0"/>
          </a:p>
          <a:p>
            <a:pPr marL="0" lvl="0" indent="0" algn="ctr" rtl="0">
              <a:lnSpc>
                <a:spcPct val="20000"/>
              </a:lnSpc>
              <a:spcBef>
                <a:spcPts val="1000"/>
              </a:spcBef>
              <a:spcAft>
                <a:spcPts val="0"/>
              </a:spcAft>
              <a:buClr>
                <a:schemeClr val="dk1"/>
              </a:buClr>
              <a:buSzPct val="100000"/>
              <a:buNone/>
            </a:pPr>
            <a:r>
              <a:rPr lang="en-US" sz="6400" b="1" dirty="0"/>
              <a:t>Heather Peters, M.Ed., </a:t>
            </a:r>
            <a:r>
              <a:rPr lang="en-US" sz="6400" b="1" dirty="0" err="1"/>
              <a:t>Ph.D</a:t>
            </a:r>
            <a:endParaRPr lang="en-US" sz="6600" dirty="0"/>
          </a:p>
          <a:p>
            <a:pPr marL="0" lvl="0" indent="0" algn="ctr" rtl="0">
              <a:lnSpc>
                <a:spcPct val="20000"/>
              </a:lnSpc>
              <a:spcBef>
                <a:spcPts val="1000"/>
              </a:spcBef>
              <a:spcAft>
                <a:spcPts val="0"/>
              </a:spcAft>
              <a:buClr>
                <a:schemeClr val="dk1"/>
              </a:buClr>
              <a:buSzPct val="100000"/>
              <a:buNone/>
            </a:pPr>
            <a:r>
              <a:rPr lang="en-US" sz="6400" dirty="0"/>
              <a:t> </a:t>
            </a:r>
            <a:r>
              <a:rPr lang="en-US" sz="6400" b="1" dirty="0"/>
              <a:t> </a:t>
            </a:r>
            <a:endParaRPr lang="en-US" sz="6600" dirty="0"/>
          </a:p>
          <a:p>
            <a:pPr marL="0" lvl="0" indent="0" algn="ctr" rtl="0">
              <a:lnSpc>
                <a:spcPct val="20000"/>
              </a:lnSpc>
              <a:spcBef>
                <a:spcPts val="1000"/>
              </a:spcBef>
              <a:spcAft>
                <a:spcPts val="0"/>
              </a:spcAft>
              <a:buClr>
                <a:schemeClr val="dk1"/>
              </a:buClr>
              <a:buSzPct val="100000"/>
              <a:buNone/>
            </a:pPr>
            <a:r>
              <a:rPr lang="en-US" sz="6400" b="1" u="sng" dirty="0">
                <a:solidFill>
                  <a:schemeClr val="hlink"/>
                </a:solidFill>
                <a:hlinkClick r:id="rId4"/>
              </a:rPr>
              <a:t>Heather@partnersinmeded.com</a:t>
            </a:r>
            <a:endParaRPr lang="en-US" sz="6400" b="1" u="sng" dirty="0">
              <a:solidFill>
                <a:schemeClr val="hlink"/>
              </a:solidFill>
            </a:endParaRPr>
          </a:p>
          <a:p>
            <a:pPr marL="0" lvl="0" indent="0" algn="ctr" rtl="0">
              <a:lnSpc>
                <a:spcPct val="80000"/>
              </a:lnSpc>
              <a:spcBef>
                <a:spcPts val="1000"/>
              </a:spcBef>
              <a:spcAft>
                <a:spcPts val="0"/>
              </a:spcAft>
              <a:buClr>
                <a:schemeClr val="dk1"/>
              </a:buClr>
              <a:buSzPct val="100000"/>
              <a:buFont typeface="Noto Sans Symbols"/>
              <a:buNone/>
            </a:pPr>
            <a:endParaRPr sz="6400" b="1" dirty="0"/>
          </a:p>
          <a:p>
            <a:pPr marL="0" lvl="0" indent="0" algn="ctr" rtl="0">
              <a:lnSpc>
                <a:spcPct val="20000"/>
              </a:lnSpc>
              <a:spcBef>
                <a:spcPts val="1000"/>
              </a:spcBef>
              <a:spcAft>
                <a:spcPts val="0"/>
              </a:spcAft>
              <a:buClr>
                <a:schemeClr val="dk1"/>
              </a:buClr>
              <a:buSzPct val="100000"/>
              <a:buNone/>
            </a:pPr>
            <a:r>
              <a:rPr lang="en-US" sz="6400" b="1" dirty="0"/>
              <a:t>Cheryl Haynes, BA</a:t>
            </a:r>
            <a:endParaRPr dirty="0"/>
          </a:p>
          <a:p>
            <a:pPr marL="0" lvl="0" indent="0" algn="ctr" rtl="0">
              <a:lnSpc>
                <a:spcPct val="20000"/>
              </a:lnSpc>
              <a:spcBef>
                <a:spcPts val="1000"/>
              </a:spcBef>
              <a:spcAft>
                <a:spcPts val="0"/>
              </a:spcAft>
              <a:buClr>
                <a:schemeClr val="dk1"/>
              </a:buClr>
              <a:buSzPct val="100000"/>
              <a:buNone/>
            </a:pPr>
            <a:r>
              <a:rPr lang="en-US" sz="6400" dirty="0"/>
              <a:t> </a:t>
            </a:r>
            <a:r>
              <a:rPr lang="en-US" sz="6400" b="1" dirty="0"/>
              <a:t> </a:t>
            </a:r>
            <a:endParaRPr dirty="0"/>
          </a:p>
          <a:p>
            <a:pPr marL="0" lvl="0" indent="0" algn="ctr" rtl="0">
              <a:lnSpc>
                <a:spcPct val="20000"/>
              </a:lnSpc>
              <a:spcBef>
                <a:spcPts val="1000"/>
              </a:spcBef>
              <a:spcAft>
                <a:spcPts val="0"/>
              </a:spcAft>
              <a:buClr>
                <a:schemeClr val="dk1"/>
              </a:buClr>
              <a:buSzPct val="100000"/>
              <a:buNone/>
            </a:pPr>
            <a:r>
              <a:rPr lang="en-US" sz="6400" b="1" u="sng" dirty="0">
                <a:solidFill>
                  <a:schemeClr val="hlink"/>
                </a:solidFill>
                <a:hlinkClick r:id="rId5"/>
              </a:rPr>
              <a:t>Cheryl@partnersinmeded.com</a:t>
            </a:r>
            <a:endParaRPr sz="6400" b="1" dirty="0"/>
          </a:p>
          <a:p>
            <a:pPr marL="0" lvl="0" indent="0" algn="ctr" rtl="0">
              <a:lnSpc>
                <a:spcPct val="80000"/>
              </a:lnSpc>
              <a:spcBef>
                <a:spcPts val="1000"/>
              </a:spcBef>
              <a:spcAft>
                <a:spcPts val="0"/>
              </a:spcAft>
              <a:buClr>
                <a:schemeClr val="dk1"/>
              </a:buClr>
              <a:buSzPct val="100000"/>
              <a:buNone/>
            </a:pPr>
            <a:endParaRPr lang="en-US" sz="6400" dirty="0"/>
          </a:p>
          <a:p>
            <a:pPr marL="0" lvl="0" indent="0" algn="ctr" rtl="0">
              <a:lnSpc>
                <a:spcPct val="80000"/>
              </a:lnSpc>
              <a:spcBef>
                <a:spcPts val="1000"/>
              </a:spcBef>
              <a:spcAft>
                <a:spcPts val="0"/>
              </a:spcAft>
              <a:buClr>
                <a:schemeClr val="dk1"/>
              </a:buClr>
              <a:buSzPct val="100000"/>
              <a:buNone/>
            </a:pPr>
            <a:r>
              <a:rPr lang="en-US" sz="6400" b="1" dirty="0"/>
              <a:t>Amy Durante, MHA</a:t>
            </a:r>
          </a:p>
          <a:p>
            <a:pPr marL="0" lvl="0" indent="0" algn="ctr" rtl="0">
              <a:lnSpc>
                <a:spcPct val="80000"/>
              </a:lnSpc>
              <a:spcBef>
                <a:spcPts val="1000"/>
              </a:spcBef>
              <a:spcAft>
                <a:spcPts val="0"/>
              </a:spcAft>
              <a:buClr>
                <a:schemeClr val="dk1"/>
              </a:buClr>
              <a:buSzPct val="100000"/>
              <a:buNone/>
            </a:pPr>
            <a:r>
              <a:rPr lang="en-US" sz="6400" b="1" dirty="0">
                <a:hlinkClick r:id="rId6"/>
              </a:rPr>
              <a:t>Amy@partnersinmeded.com</a:t>
            </a:r>
            <a:endParaRPr lang="en-US" sz="6400" b="1" dirty="0"/>
          </a:p>
          <a:p>
            <a:pPr marL="0" lvl="0" indent="0" algn="ctr" rtl="0">
              <a:lnSpc>
                <a:spcPct val="80000"/>
              </a:lnSpc>
              <a:spcBef>
                <a:spcPts val="1000"/>
              </a:spcBef>
              <a:spcAft>
                <a:spcPts val="0"/>
              </a:spcAft>
              <a:buClr>
                <a:schemeClr val="dk1"/>
              </a:buClr>
              <a:buSzPct val="100000"/>
              <a:buNone/>
            </a:pPr>
            <a:endParaRPr lang="en-US" sz="6400" b="1" dirty="0"/>
          </a:p>
          <a:p>
            <a:pPr marL="0" lvl="0" indent="0" algn="ctr" rtl="0">
              <a:lnSpc>
                <a:spcPct val="80000"/>
              </a:lnSpc>
              <a:spcBef>
                <a:spcPts val="1000"/>
              </a:spcBef>
              <a:spcAft>
                <a:spcPts val="0"/>
              </a:spcAft>
              <a:buClr>
                <a:schemeClr val="dk1"/>
              </a:buClr>
              <a:buSzPct val="100000"/>
              <a:buNone/>
            </a:pPr>
            <a:r>
              <a:rPr lang="en-US" sz="6400" b="1" dirty="0"/>
              <a:t>Christine Redovan, MBA, MLIS</a:t>
            </a:r>
          </a:p>
          <a:p>
            <a:pPr marL="0" lvl="0" indent="0" algn="ctr" rtl="0">
              <a:lnSpc>
                <a:spcPct val="80000"/>
              </a:lnSpc>
              <a:spcBef>
                <a:spcPts val="1000"/>
              </a:spcBef>
              <a:spcAft>
                <a:spcPts val="0"/>
              </a:spcAft>
              <a:buClr>
                <a:schemeClr val="dk1"/>
              </a:buClr>
              <a:buSzPct val="100000"/>
              <a:buNone/>
            </a:pPr>
            <a:r>
              <a:rPr lang="en-US" sz="6400" b="1" dirty="0">
                <a:hlinkClick r:id="rId7"/>
              </a:rPr>
              <a:t>Christine@partnersinmeded.com</a:t>
            </a:r>
            <a:endParaRPr sz="6400" b="1" dirty="0"/>
          </a:p>
          <a:p>
            <a:pPr marL="228600" lvl="0" indent="-228600" algn="ctr" rtl="0">
              <a:lnSpc>
                <a:spcPct val="80000"/>
              </a:lnSpc>
              <a:spcBef>
                <a:spcPts val="1000"/>
              </a:spcBef>
              <a:spcAft>
                <a:spcPts val="0"/>
              </a:spcAft>
              <a:buClr>
                <a:schemeClr val="dk1"/>
              </a:buClr>
              <a:buSzPct val="100000"/>
              <a:buFont typeface="Noto Sans Symbols"/>
              <a:buNone/>
            </a:pPr>
            <a:endParaRPr lang="en-US" sz="6400" b="1" dirty="0"/>
          </a:p>
          <a:p>
            <a:pPr marL="228600" lvl="0" indent="-228600" algn="ctr" rtl="0">
              <a:lnSpc>
                <a:spcPct val="80000"/>
              </a:lnSpc>
              <a:spcBef>
                <a:spcPts val="1000"/>
              </a:spcBef>
              <a:spcAft>
                <a:spcPts val="0"/>
              </a:spcAft>
              <a:buClr>
                <a:schemeClr val="dk1"/>
              </a:buClr>
              <a:buSzPct val="100000"/>
              <a:buFont typeface="Noto Sans Symbols"/>
              <a:buNone/>
            </a:pPr>
            <a:r>
              <a:rPr lang="en-US" sz="6400" b="1" dirty="0"/>
              <a:t>www.PartnersInMedEd.com</a:t>
            </a:r>
            <a:endParaRPr dirty="0"/>
          </a:p>
          <a:p>
            <a:pPr marL="228600" lvl="0" indent="-228600" algn="l" rtl="0">
              <a:lnSpc>
                <a:spcPct val="80000"/>
              </a:lnSpc>
              <a:spcBef>
                <a:spcPts val="1000"/>
              </a:spcBef>
              <a:spcAft>
                <a:spcPts val="0"/>
              </a:spcAft>
              <a:buClr>
                <a:schemeClr val="dk1"/>
              </a:buClr>
              <a:buSzPct val="100000"/>
              <a:buFont typeface="Noto Sans Symbols"/>
              <a:buNone/>
            </a:pPr>
            <a:endParaRPr b="1" dirty="0"/>
          </a:p>
        </p:txBody>
      </p:sp>
      <p:pic>
        <p:nvPicPr>
          <p:cNvPr id="421" name="Google Shape;421;p50"/>
          <p:cNvPicPr preferRelativeResize="0"/>
          <p:nvPr/>
        </p:nvPicPr>
        <p:blipFill rotWithShape="1">
          <a:blip r:embed="rId8">
            <a:alphaModFix/>
          </a:blip>
          <a:srcRect/>
          <a:stretch/>
        </p:blipFill>
        <p:spPr>
          <a:xfrm>
            <a:off x="2968925" y="484910"/>
            <a:ext cx="3768064" cy="1540160"/>
          </a:xfrm>
          <a:prstGeom prst="rect">
            <a:avLst/>
          </a:prstGeom>
          <a:noFill/>
          <a:ln>
            <a:noFill/>
          </a:ln>
        </p:spPr>
      </p:pic>
      <p:sp>
        <p:nvSpPr>
          <p:cNvPr id="422" name="Google Shape;422;p5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9p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marL="0" marR="0" lvl="0" indent="0" algn="r" rtl="0">
                <a:lnSpc>
                  <a:spcPct val="100000"/>
                </a:lnSpc>
                <a:spcBef>
                  <a:spcPts val="0"/>
                </a:spcBef>
                <a:spcAft>
                  <a:spcPts val="0"/>
                </a:spcAft>
                <a:buClr>
                  <a:srgbClr val="000000"/>
                </a:buClr>
                <a:buSzPts val="1000"/>
                <a:buFont typeface="Arial"/>
                <a:buNone/>
              </a:pPr>
              <a:t>39</a:t>
            </a:fld>
            <a:endParaRPr sz="1000" b="1" i="0" u="none" strike="noStrike" cap="none">
              <a:solidFill>
                <a:schemeClr val="dk1"/>
              </a:solidFill>
              <a:latin typeface="Arial"/>
              <a:ea typeface="Arial"/>
              <a:cs typeface="Arial"/>
              <a:sym typeface="Arial"/>
            </a:endParaRPr>
          </a:p>
        </p:txBody>
      </p:sp>
      <p:sp>
        <p:nvSpPr>
          <p:cNvPr id="423" name="Google Shape;423;p50"/>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800" b="0" i="0" u="none" strike="noStrike" cap="none">
                <a:solidFill>
                  <a:schemeClr val="dk1"/>
                </a:solidFill>
                <a:latin typeface="Arial"/>
                <a:ea typeface="Arial"/>
                <a:cs typeface="Arial"/>
                <a:sym typeface="Arial"/>
              </a:rPr>
              <a:t>Presented by Partners in Medical Education, Inc.© 2023</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55BDED-109B-D065-7905-13AFAFADF567}"/>
              </a:ext>
            </a:extLst>
          </p:cNvPr>
          <p:cNvSpPr>
            <a:spLocks noGrp="1"/>
          </p:cNvSpPr>
          <p:nvPr>
            <p:ph idx="1"/>
          </p:nvPr>
        </p:nvSpPr>
        <p:spPr>
          <a:xfrm>
            <a:off x="471671" y="2668976"/>
            <a:ext cx="8200657" cy="4193265"/>
          </a:xfrm>
        </p:spPr>
        <p:txBody>
          <a:bodyPr vert="horz" lIns="91440" tIns="45720" rIns="91440" bIns="45720" rtlCol="0" anchor="t">
            <a:normAutofit/>
          </a:bodyPr>
          <a:lstStyle/>
          <a:p>
            <a:r>
              <a:rPr lang="en-US" sz="2800">
                <a:latin typeface="Arial"/>
                <a:cs typeface="Arial"/>
              </a:rPr>
              <a:t>Effective Program Evaluation Committees</a:t>
            </a:r>
          </a:p>
          <a:p>
            <a:r>
              <a:rPr lang="en-US" sz="2800">
                <a:latin typeface="Arial"/>
                <a:cs typeface="Arial"/>
              </a:rPr>
              <a:t>A Complaint from the ACGME?  Now What Do I Do?</a:t>
            </a:r>
          </a:p>
          <a:p>
            <a:r>
              <a:rPr lang="en-US" sz="2800">
                <a:latin typeface="Arial"/>
                <a:cs typeface="Arial"/>
              </a:rPr>
              <a:t>Making The Most of Your Major Changes Section</a:t>
            </a:r>
          </a:p>
          <a:p>
            <a:r>
              <a:rPr lang="en-US" sz="2800"/>
              <a:t>Making Sense of Resident Written Comments</a:t>
            </a:r>
          </a:p>
          <a:p>
            <a:pPr marL="0" indent="0" algn="l" rtl="0" fontAlgn="base">
              <a:buNone/>
            </a:pPr>
            <a:r>
              <a:rPr lang="en-US" sz="18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p:txBody>
      </p:sp>
      <p:sp>
        <p:nvSpPr>
          <p:cNvPr id="3" name="Title 2">
            <a:extLst>
              <a:ext uri="{FF2B5EF4-FFF2-40B4-BE49-F238E27FC236}">
                <a16:creationId xmlns:a16="http://schemas.microsoft.com/office/drawing/2014/main" id="{939FC5A7-86DF-B39E-FB63-0F1FFACF3636}"/>
              </a:ext>
            </a:extLst>
          </p:cNvPr>
          <p:cNvSpPr>
            <a:spLocks noGrp="1"/>
          </p:cNvSpPr>
          <p:nvPr>
            <p:ph type="title"/>
          </p:nvPr>
        </p:nvSpPr>
        <p:spPr/>
        <p:txBody>
          <a:bodyPr/>
          <a:lstStyle/>
          <a:p>
            <a:r>
              <a:rPr lang="en-US">
                <a:latin typeface="Arial"/>
                <a:cs typeface="Arial"/>
              </a:rPr>
              <a:t>Learning Topics</a:t>
            </a:r>
            <a:endParaRPr lang="en-US"/>
          </a:p>
        </p:txBody>
      </p:sp>
      <p:sp>
        <p:nvSpPr>
          <p:cNvPr id="7" name="Google Shape;77;p12">
            <a:extLst>
              <a:ext uri="{FF2B5EF4-FFF2-40B4-BE49-F238E27FC236}">
                <a16:creationId xmlns:a16="http://schemas.microsoft.com/office/drawing/2014/main" id="{8BF8BB7B-449E-3D13-4FCD-EE22AD171AB5}"/>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2023</a:t>
            </a:r>
          </a:p>
        </p:txBody>
      </p:sp>
      <p:sp>
        <p:nvSpPr>
          <p:cNvPr id="4" name="Footer Placeholder 3">
            <a:extLst>
              <a:ext uri="{FF2B5EF4-FFF2-40B4-BE49-F238E27FC236}">
                <a16:creationId xmlns:a16="http://schemas.microsoft.com/office/drawing/2014/main" id="{4C2DEF3D-A72B-DFA4-8ECC-60F4F87B0C76}"/>
              </a:ext>
            </a:extLst>
          </p:cNvPr>
          <p:cNvSpPr>
            <a:spLocks noGrp="1"/>
          </p:cNvSpPr>
          <p:nvPr>
            <p:ph type="ftr" sz="quarter" idx="10"/>
          </p:nvPr>
        </p:nvSpPr>
        <p:spPr/>
        <p:txBody>
          <a:bodyPr/>
          <a:lstStyle/>
          <a:p>
            <a:pPr>
              <a:defRPr/>
            </a:pPr>
            <a:r>
              <a:rPr lang="en-US"/>
              <a:t>Presented by Partners in Medical Education, Inc. 2023</a:t>
            </a:r>
          </a:p>
        </p:txBody>
      </p:sp>
      <p:sp>
        <p:nvSpPr>
          <p:cNvPr id="6" name="Slide Number Placeholder 5">
            <a:extLst>
              <a:ext uri="{FF2B5EF4-FFF2-40B4-BE49-F238E27FC236}">
                <a16:creationId xmlns:a16="http://schemas.microsoft.com/office/drawing/2014/main" id="{E9D064DA-A9C3-964D-F0B0-4710E4AB7094}"/>
              </a:ext>
            </a:extLst>
          </p:cNvPr>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a:p>
        </p:txBody>
      </p:sp>
      <p:pic>
        <p:nvPicPr>
          <p:cNvPr id="8" name="Graphic 7" descr="Bullseye with solid fill">
            <a:extLst>
              <a:ext uri="{FF2B5EF4-FFF2-40B4-BE49-F238E27FC236}">
                <a16:creationId xmlns:a16="http://schemas.microsoft.com/office/drawing/2014/main" id="{69627F27-5F03-563E-A120-41A839C0F3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flipV="1">
            <a:off x="6128482" y="410169"/>
            <a:ext cx="2052347" cy="2095104"/>
          </a:xfrm>
          <a:prstGeom prst="rect">
            <a:avLst/>
          </a:prstGeom>
        </p:spPr>
      </p:pic>
    </p:spTree>
    <p:extLst>
      <p:ext uri="{BB962C8B-B14F-4D97-AF65-F5344CB8AC3E}">
        <p14:creationId xmlns:p14="http://schemas.microsoft.com/office/powerpoint/2010/main" val="343653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01E6-8F43-434B-851B-C518509265A5}"/>
              </a:ext>
            </a:extLst>
          </p:cNvPr>
          <p:cNvSpPr>
            <a:spLocks noGrp="1"/>
          </p:cNvSpPr>
          <p:nvPr>
            <p:ph type="title"/>
          </p:nvPr>
        </p:nvSpPr>
        <p:spPr>
          <a:xfrm>
            <a:off x="2973588" y="2009676"/>
            <a:ext cx="6115049" cy="2429491"/>
          </a:xfrm>
        </p:spPr>
        <p:txBody>
          <a:bodyPr>
            <a:normAutofit fontScale="90000"/>
          </a:bodyPr>
          <a:lstStyle/>
          <a:p>
            <a:r>
              <a:rPr lang="en-US" sz="3600">
                <a:latin typeface="Arial"/>
                <a:cs typeface="Arial"/>
              </a:rPr>
              <a:t>Effective Program Evaluation Committees (PEC)</a:t>
            </a:r>
            <a:br>
              <a:rPr lang="en-US" sz="3600">
                <a:latin typeface="Arial"/>
                <a:cs typeface="Arial"/>
              </a:rPr>
            </a:br>
            <a:br>
              <a:rPr lang="en-US" sz="3600">
                <a:latin typeface="Arial"/>
                <a:cs typeface="Arial"/>
              </a:rPr>
            </a:br>
            <a:r>
              <a:rPr lang="en-US" sz="3600">
                <a:latin typeface="Arial"/>
                <a:cs typeface="Arial"/>
              </a:rPr>
              <a:t>Heather Peters, PhD</a:t>
            </a:r>
            <a:endParaRPr lang="en-US" sz="3600"/>
          </a:p>
        </p:txBody>
      </p:sp>
      <p:sp>
        <p:nvSpPr>
          <p:cNvPr id="6" name="Google Shape;77;p12">
            <a:extLst>
              <a:ext uri="{FF2B5EF4-FFF2-40B4-BE49-F238E27FC236}">
                <a16:creationId xmlns:a16="http://schemas.microsoft.com/office/drawing/2014/main" id="{FB9E9029-AC3C-6149-9916-D5F3491FBE24}"/>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2023</a:t>
            </a:r>
          </a:p>
        </p:txBody>
      </p:sp>
      <p:sp>
        <p:nvSpPr>
          <p:cNvPr id="4" name="Footer Placeholder 3">
            <a:extLst>
              <a:ext uri="{FF2B5EF4-FFF2-40B4-BE49-F238E27FC236}">
                <a16:creationId xmlns:a16="http://schemas.microsoft.com/office/drawing/2014/main" id="{6A9B936C-0C55-5323-576F-C35EB03C41C5}"/>
              </a:ext>
            </a:extLst>
          </p:cNvPr>
          <p:cNvSpPr>
            <a:spLocks noGrp="1"/>
          </p:cNvSpPr>
          <p:nvPr>
            <p:ph type="ftr" sz="quarter" idx="10"/>
          </p:nvPr>
        </p:nvSpPr>
        <p:spPr/>
        <p:txBody>
          <a:bodyPr/>
          <a:lstStyle/>
          <a:p>
            <a:pPr>
              <a:defRPr/>
            </a:pPr>
            <a:r>
              <a:rPr lang="en-US"/>
              <a:t>Presented by Partners in Medical Education, Inc. 2023</a:t>
            </a:r>
          </a:p>
        </p:txBody>
      </p:sp>
      <p:sp>
        <p:nvSpPr>
          <p:cNvPr id="7" name="Slide Number Placeholder 6">
            <a:extLst>
              <a:ext uri="{FF2B5EF4-FFF2-40B4-BE49-F238E27FC236}">
                <a16:creationId xmlns:a16="http://schemas.microsoft.com/office/drawing/2014/main" id="{C6BEF80F-1CB2-ECC0-F133-A37D8C06541C}"/>
              </a:ext>
            </a:extLst>
          </p:cNvPr>
          <p:cNvSpPr>
            <a:spLocks noGrp="1"/>
          </p:cNvSpPr>
          <p:nvPr>
            <p:ph type="sldNum" sz="quarter" idx="11"/>
          </p:nvPr>
        </p:nvSpPr>
        <p:spPr/>
        <p:txBody>
          <a:bodyPr/>
          <a:lstStyle/>
          <a:p>
            <a:pPr>
              <a:defRPr/>
            </a:pPr>
            <a:fld id="{36AC1577-D165-894F-A2E8-2E5C1B17494C}" type="slidenum">
              <a:rPr lang="en-US" altLang="en-US" smtClean="0"/>
              <a:pPr>
                <a:defRPr/>
              </a:pPr>
              <a:t>5</a:t>
            </a:fld>
            <a:endParaRPr lang="en-US" altLang="en-US"/>
          </a:p>
        </p:txBody>
      </p:sp>
      <p:pic>
        <p:nvPicPr>
          <p:cNvPr id="27" name="Graphic 26" descr="Online meeting with solid fill">
            <a:extLst>
              <a:ext uri="{FF2B5EF4-FFF2-40B4-BE49-F238E27FC236}">
                <a16:creationId xmlns:a16="http://schemas.microsoft.com/office/drawing/2014/main" id="{9FEFF3F5-F99B-02B7-B21A-9ECA6C1BDA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7575" y="4081463"/>
            <a:ext cx="2143125" cy="1957387"/>
          </a:xfrm>
          <a:prstGeom prst="rect">
            <a:avLst/>
          </a:prstGeom>
        </p:spPr>
      </p:pic>
      <p:pic>
        <p:nvPicPr>
          <p:cNvPr id="29" name="Graphic 28" descr="Meeting with solid fill">
            <a:extLst>
              <a:ext uri="{FF2B5EF4-FFF2-40B4-BE49-F238E27FC236}">
                <a16:creationId xmlns:a16="http://schemas.microsoft.com/office/drawing/2014/main" id="{50CCDAF3-4A3D-5DA8-8017-7DA831CB1A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3599" y="4171951"/>
            <a:ext cx="2057400" cy="2057400"/>
          </a:xfrm>
          <a:prstGeom prst="rect">
            <a:avLst/>
          </a:prstGeom>
        </p:spPr>
      </p:pic>
    </p:spTree>
    <p:extLst>
      <p:ext uri="{BB962C8B-B14F-4D97-AF65-F5344CB8AC3E}">
        <p14:creationId xmlns:p14="http://schemas.microsoft.com/office/powerpoint/2010/main" val="299288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42E095-46D4-D84F-94E9-35F865D725C1}"/>
              </a:ext>
            </a:extLst>
          </p:cNvPr>
          <p:cNvSpPr>
            <a:spLocks noGrp="1"/>
          </p:cNvSpPr>
          <p:nvPr>
            <p:ph type="title"/>
          </p:nvPr>
        </p:nvSpPr>
        <p:spPr>
          <a:xfrm>
            <a:off x="629841" y="880307"/>
            <a:ext cx="2949178" cy="1600200"/>
          </a:xfrm>
        </p:spPr>
        <p:txBody>
          <a:bodyPr anchor="b">
            <a:normAutofit/>
          </a:bodyPr>
          <a:lstStyle/>
          <a:p>
            <a:r>
              <a:rPr lang="en-US"/>
              <a:t>Context</a:t>
            </a:r>
          </a:p>
        </p:txBody>
      </p:sp>
      <p:pic>
        <p:nvPicPr>
          <p:cNvPr id="10" name="Picture Placeholder 9" descr="Diagram&#10;&#10;Description automatically generated">
            <a:extLst>
              <a:ext uri="{FF2B5EF4-FFF2-40B4-BE49-F238E27FC236}">
                <a16:creationId xmlns:a16="http://schemas.microsoft.com/office/drawing/2014/main" id="{06176DB3-0A65-5F2B-FCA9-38409058344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3514727" y="1607968"/>
            <a:ext cx="5399160" cy="4076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Placeholder 7">
            <a:extLst>
              <a:ext uri="{FF2B5EF4-FFF2-40B4-BE49-F238E27FC236}">
                <a16:creationId xmlns:a16="http://schemas.microsoft.com/office/drawing/2014/main" id="{B12769C2-6CAA-5A0B-5EB7-A9BC4823D1AC}"/>
              </a:ext>
            </a:extLst>
          </p:cNvPr>
          <p:cNvSpPr>
            <a:spLocks noGrp="1"/>
          </p:cNvSpPr>
          <p:nvPr>
            <p:ph type="body" sz="half" idx="2"/>
          </p:nvPr>
        </p:nvSpPr>
        <p:spPr>
          <a:xfrm>
            <a:off x="629841" y="2480507"/>
            <a:ext cx="2949178" cy="3811588"/>
          </a:xfrm>
        </p:spPr>
        <p:txBody>
          <a:bodyPr>
            <a:normAutofit/>
          </a:bodyPr>
          <a:lstStyle/>
          <a:p>
            <a:r>
              <a:rPr lang="en-US"/>
              <a:t>Program Director One-day Course</a:t>
            </a:r>
          </a:p>
          <a:p>
            <a:pPr marL="285750" indent="-285750">
              <a:buFont typeface="Arial" panose="020B0604020202020204" pitchFamily="34" charset="0"/>
              <a:buChar char="•"/>
            </a:pPr>
            <a:r>
              <a:rPr lang="en-US"/>
              <a:t>Limited time so all items were high priority topics</a:t>
            </a:r>
          </a:p>
          <a:p>
            <a:pPr marL="285750" indent="-285750">
              <a:buFont typeface="Arial" panose="020B0604020202020204" pitchFamily="34" charset="0"/>
              <a:buChar char="•"/>
            </a:pPr>
            <a:r>
              <a:rPr lang="en-US"/>
              <a:t>One session on CCC and one on PEC</a:t>
            </a:r>
          </a:p>
        </p:txBody>
      </p:sp>
      <p:sp>
        <p:nvSpPr>
          <p:cNvPr id="4" name="Footer Placeholder 3">
            <a:extLst>
              <a:ext uri="{FF2B5EF4-FFF2-40B4-BE49-F238E27FC236}">
                <a16:creationId xmlns:a16="http://schemas.microsoft.com/office/drawing/2014/main" id="{1EF39039-DC5C-2174-A509-8B881D9BFAB5}"/>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dirty="0"/>
              <a:t>Presented by Partners in Medical Education, Inc. 2023</a:t>
            </a:r>
          </a:p>
        </p:txBody>
      </p:sp>
      <p:sp>
        <p:nvSpPr>
          <p:cNvPr id="5" name="Slide Number Placeholder 4">
            <a:extLst>
              <a:ext uri="{FF2B5EF4-FFF2-40B4-BE49-F238E27FC236}">
                <a16:creationId xmlns:a16="http://schemas.microsoft.com/office/drawing/2014/main" id="{6F9986EF-F0E4-B73C-C29E-41942518413E}"/>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36AC1577-D165-894F-A2E8-2E5C1B17494C}" type="slidenum">
              <a:rPr lang="en-US" altLang="en-US" smtClean="0"/>
              <a:pPr>
                <a:spcAft>
                  <a:spcPts val="600"/>
                </a:spcAft>
                <a:defRPr/>
              </a:pPr>
              <a:t>6</a:t>
            </a:fld>
            <a:endParaRPr lang="en-US" altLang="en-US"/>
          </a:p>
        </p:txBody>
      </p:sp>
    </p:spTree>
    <p:extLst>
      <p:ext uri="{BB962C8B-B14F-4D97-AF65-F5344CB8AC3E}">
        <p14:creationId xmlns:p14="http://schemas.microsoft.com/office/powerpoint/2010/main" val="113883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ounded Rectangle 103"/>
          <p:cNvSpPr/>
          <p:nvPr/>
        </p:nvSpPr>
        <p:spPr>
          <a:xfrm>
            <a:off x="4652680" y="2971799"/>
            <a:ext cx="3446930" cy="2929809"/>
          </a:xfrm>
          <a:prstGeom prst="roundRect">
            <a:avLst>
              <a:gd name="adj" fmla="val 0"/>
            </a:avLst>
          </a:prstGeom>
          <a:gradFill flip="none" rotWithShape="1">
            <a:gsLst>
              <a:gs pos="3000">
                <a:schemeClr val="bg1"/>
              </a:gs>
              <a:gs pos="100000">
                <a:schemeClr val="bg1">
                  <a:lumMod val="85000"/>
                </a:schemeClr>
              </a:gs>
              <a:gs pos="100000">
                <a:srgbClr val="E6E6E6">
                  <a:alpha val="16000"/>
                </a:srgbClr>
              </a:gs>
            </a:gsLst>
            <a:lin ang="5400000" scaled="1"/>
            <a:tileRect/>
          </a:gradFill>
          <a:ln>
            <a:noFill/>
          </a:ln>
          <a:effectLst>
            <a:outerShdw blurRad="381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1048871" y="2971800"/>
            <a:ext cx="3446930" cy="2929810"/>
          </a:xfrm>
          <a:prstGeom prst="roundRect">
            <a:avLst>
              <a:gd name="adj" fmla="val 0"/>
            </a:avLst>
          </a:prstGeom>
          <a:gradFill flip="none" rotWithShape="1">
            <a:gsLst>
              <a:gs pos="3000">
                <a:schemeClr val="bg1"/>
              </a:gs>
              <a:gs pos="100000">
                <a:schemeClr val="bg1">
                  <a:lumMod val="85000"/>
                </a:schemeClr>
              </a:gs>
              <a:gs pos="100000">
                <a:srgbClr val="E6E6E6">
                  <a:alpha val="16000"/>
                </a:srgbClr>
              </a:gs>
            </a:gsLst>
            <a:lin ang="5400000" scaled="1"/>
            <a:tileRect/>
          </a:gradFill>
          <a:ln>
            <a:noFill/>
          </a:ln>
          <a:effectLst>
            <a:outerShdw blurRad="381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5129300" y="3429000"/>
            <a:ext cx="2620222" cy="523220"/>
            <a:chOff x="5002305" y="2942934"/>
            <a:chExt cx="2620222" cy="523220"/>
          </a:xfrm>
        </p:grpSpPr>
        <p:grpSp>
          <p:nvGrpSpPr>
            <p:cNvPr id="53" name="Group 52"/>
            <p:cNvGrpSpPr/>
            <p:nvPr/>
          </p:nvGrpSpPr>
          <p:grpSpPr>
            <a:xfrm>
              <a:off x="5002305" y="2984125"/>
              <a:ext cx="306648" cy="306648"/>
              <a:chOff x="6221909" y="1438281"/>
              <a:chExt cx="932329" cy="932329"/>
            </a:xfrm>
          </p:grpSpPr>
          <p:sp>
            <p:nvSpPr>
              <p:cNvPr id="54" name="Oval 53"/>
              <p:cNvSpPr/>
              <p:nvPr/>
            </p:nvSpPr>
            <p:spPr>
              <a:xfrm>
                <a:off x="6221909" y="1438281"/>
                <a:ext cx="932329" cy="9323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27"/>
              <p:cNvGrpSpPr/>
              <p:nvPr/>
            </p:nvGrpSpPr>
            <p:grpSpPr>
              <a:xfrm>
                <a:off x="6446976" y="1663348"/>
                <a:ext cx="482195" cy="482195"/>
                <a:chOff x="5417126" y="1808920"/>
                <a:chExt cx="482195" cy="482195"/>
              </a:xfrm>
              <a:solidFill>
                <a:schemeClr val="bg1"/>
              </a:solidFill>
            </p:grpSpPr>
            <p:sp>
              <p:nvSpPr>
                <p:cNvPr id="56" name="Rectangle 55"/>
                <p:cNvSpPr/>
                <p:nvPr/>
              </p:nvSpPr>
              <p:spPr>
                <a:xfrm rot="2700000">
                  <a:off x="5605922" y="1808920"/>
                  <a:ext cx="104603" cy="482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19042567" flipH="1">
                  <a:off x="5605922" y="1808920"/>
                  <a:ext cx="104603" cy="482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TextBox 58"/>
            <p:cNvSpPr txBox="1"/>
            <p:nvPr/>
          </p:nvSpPr>
          <p:spPr>
            <a:xfrm>
              <a:off x="5336527" y="2942934"/>
              <a:ext cx="2286000" cy="523220"/>
            </a:xfrm>
            <a:prstGeom prst="rect">
              <a:avLst/>
            </a:prstGeom>
            <a:noFill/>
            <a:ln>
              <a:noFill/>
            </a:ln>
          </p:spPr>
          <p:txBody>
            <a:bodyPr wrap="square" rtlCol="0">
              <a:spAutoFit/>
            </a:bodyPr>
            <a:lstStyle/>
            <a:p>
              <a:r>
                <a:rPr lang="en-US" sz="1400" b="0" dirty="0"/>
                <a:t>Substantial Compliance (Minimums)</a:t>
              </a:r>
              <a:endParaRPr lang="en-US" sz="1400" dirty="0">
                <a:solidFill>
                  <a:schemeClr val="accent5"/>
                </a:solidFill>
                <a:latin typeface="Arial" pitchFamily="34" charset="0"/>
                <a:cs typeface="Arial" pitchFamily="34" charset="0"/>
              </a:endParaRPr>
            </a:p>
          </p:txBody>
        </p:sp>
      </p:grpSp>
      <p:grpSp>
        <p:nvGrpSpPr>
          <p:cNvPr id="94" name="Group 93"/>
          <p:cNvGrpSpPr/>
          <p:nvPr/>
        </p:nvGrpSpPr>
        <p:grpSpPr>
          <a:xfrm>
            <a:off x="5129300" y="4000500"/>
            <a:ext cx="2620222" cy="341116"/>
            <a:chOff x="5002305" y="3514434"/>
            <a:chExt cx="2620222" cy="341116"/>
          </a:xfrm>
        </p:grpSpPr>
        <p:sp>
          <p:nvSpPr>
            <p:cNvPr id="64" name="TextBox 63"/>
            <p:cNvSpPr txBox="1"/>
            <p:nvPr/>
          </p:nvSpPr>
          <p:spPr>
            <a:xfrm>
              <a:off x="5336527" y="3514434"/>
              <a:ext cx="2286000" cy="307777"/>
            </a:xfrm>
            <a:prstGeom prst="rect">
              <a:avLst/>
            </a:prstGeom>
            <a:noFill/>
            <a:ln>
              <a:noFill/>
            </a:ln>
          </p:spPr>
          <p:txBody>
            <a:bodyPr wrap="square" rtlCol="0">
              <a:spAutoFit/>
            </a:bodyPr>
            <a:lstStyle/>
            <a:p>
              <a:r>
                <a:rPr lang="en-US" sz="1400" b="0" dirty="0"/>
                <a:t>Reactive</a:t>
              </a:r>
              <a:endParaRPr lang="en-US" sz="1050" dirty="0">
                <a:solidFill>
                  <a:schemeClr val="accent5"/>
                </a:solidFill>
                <a:latin typeface="Arial" pitchFamily="34" charset="0"/>
                <a:cs typeface="Arial" pitchFamily="34" charset="0"/>
              </a:endParaRPr>
            </a:p>
          </p:txBody>
        </p:sp>
        <p:grpSp>
          <p:nvGrpSpPr>
            <p:cNvPr id="78" name="Group 77"/>
            <p:cNvGrpSpPr/>
            <p:nvPr/>
          </p:nvGrpSpPr>
          <p:grpSpPr>
            <a:xfrm>
              <a:off x="5002305" y="3548902"/>
              <a:ext cx="306648" cy="306648"/>
              <a:chOff x="6221909" y="1438281"/>
              <a:chExt cx="932329" cy="932329"/>
            </a:xfrm>
          </p:grpSpPr>
          <p:sp>
            <p:nvSpPr>
              <p:cNvPr id="79" name="Oval 78"/>
              <p:cNvSpPr/>
              <p:nvPr/>
            </p:nvSpPr>
            <p:spPr>
              <a:xfrm>
                <a:off x="6221909" y="1438281"/>
                <a:ext cx="932329" cy="9323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27"/>
              <p:cNvGrpSpPr/>
              <p:nvPr/>
            </p:nvGrpSpPr>
            <p:grpSpPr>
              <a:xfrm>
                <a:off x="6446976" y="1663348"/>
                <a:ext cx="482195" cy="482195"/>
                <a:chOff x="5417126" y="1808920"/>
                <a:chExt cx="482195" cy="482195"/>
              </a:xfrm>
              <a:solidFill>
                <a:schemeClr val="bg1"/>
              </a:solidFill>
            </p:grpSpPr>
            <p:sp>
              <p:nvSpPr>
                <p:cNvPr id="81" name="Rectangle 80"/>
                <p:cNvSpPr/>
                <p:nvPr/>
              </p:nvSpPr>
              <p:spPr>
                <a:xfrm rot="2700000">
                  <a:off x="5605922" y="1808920"/>
                  <a:ext cx="104603" cy="482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19042567" flipH="1">
                  <a:off x="5605922" y="1808920"/>
                  <a:ext cx="104603" cy="482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3" name="Group 92"/>
          <p:cNvGrpSpPr/>
          <p:nvPr/>
        </p:nvGrpSpPr>
        <p:grpSpPr>
          <a:xfrm>
            <a:off x="5129300" y="4572000"/>
            <a:ext cx="2620222" cy="361286"/>
            <a:chOff x="5002305" y="4085934"/>
            <a:chExt cx="2620222" cy="361286"/>
          </a:xfrm>
        </p:grpSpPr>
        <p:sp>
          <p:nvSpPr>
            <p:cNvPr id="69" name="TextBox 68"/>
            <p:cNvSpPr txBox="1"/>
            <p:nvPr/>
          </p:nvSpPr>
          <p:spPr>
            <a:xfrm>
              <a:off x="5336527" y="4085934"/>
              <a:ext cx="2286000" cy="307777"/>
            </a:xfrm>
            <a:prstGeom prst="rect">
              <a:avLst/>
            </a:prstGeom>
            <a:noFill/>
            <a:ln>
              <a:noFill/>
            </a:ln>
          </p:spPr>
          <p:txBody>
            <a:bodyPr wrap="square" rtlCol="0">
              <a:spAutoFit/>
            </a:bodyPr>
            <a:lstStyle/>
            <a:p>
              <a:r>
                <a:rPr lang="en-US" sz="1400" b="0" dirty="0"/>
                <a:t>Limited trainee voice</a:t>
              </a:r>
              <a:endParaRPr lang="en-US" sz="1400" dirty="0">
                <a:solidFill>
                  <a:schemeClr val="accent5"/>
                </a:solidFill>
                <a:latin typeface="Arial" pitchFamily="34" charset="0"/>
                <a:cs typeface="Arial" pitchFamily="34" charset="0"/>
              </a:endParaRPr>
            </a:p>
          </p:txBody>
        </p:sp>
        <p:grpSp>
          <p:nvGrpSpPr>
            <p:cNvPr id="88" name="Group 87"/>
            <p:cNvGrpSpPr/>
            <p:nvPr/>
          </p:nvGrpSpPr>
          <p:grpSpPr>
            <a:xfrm>
              <a:off x="5002305" y="4140572"/>
              <a:ext cx="306648" cy="306648"/>
              <a:chOff x="6221909" y="1438281"/>
              <a:chExt cx="932329" cy="932329"/>
            </a:xfrm>
          </p:grpSpPr>
          <p:sp>
            <p:nvSpPr>
              <p:cNvPr id="89" name="Oval 88"/>
              <p:cNvSpPr/>
              <p:nvPr/>
            </p:nvSpPr>
            <p:spPr>
              <a:xfrm>
                <a:off x="6221909" y="1438281"/>
                <a:ext cx="932329" cy="9323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27"/>
              <p:cNvGrpSpPr/>
              <p:nvPr/>
            </p:nvGrpSpPr>
            <p:grpSpPr>
              <a:xfrm>
                <a:off x="6446976" y="1663348"/>
                <a:ext cx="482195" cy="482195"/>
                <a:chOff x="5417126" y="1808920"/>
                <a:chExt cx="482195" cy="482195"/>
              </a:xfrm>
              <a:solidFill>
                <a:schemeClr val="bg1"/>
              </a:solidFill>
            </p:grpSpPr>
            <p:sp>
              <p:nvSpPr>
                <p:cNvPr id="91" name="Rectangle 90"/>
                <p:cNvSpPr/>
                <p:nvPr/>
              </p:nvSpPr>
              <p:spPr>
                <a:xfrm rot="2700000">
                  <a:off x="5605922" y="1808920"/>
                  <a:ext cx="104603" cy="482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19042567" flipH="1">
                  <a:off x="5605922" y="1808920"/>
                  <a:ext cx="104603" cy="482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 name="Group 33"/>
          <p:cNvGrpSpPr/>
          <p:nvPr/>
        </p:nvGrpSpPr>
        <p:grpSpPr>
          <a:xfrm>
            <a:off x="5913471" y="2219332"/>
            <a:ext cx="932329" cy="932329"/>
            <a:chOff x="6221909" y="1438281"/>
            <a:chExt cx="932329" cy="932329"/>
          </a:xfrm>
          <a:effectLst>
            <a:outerShdw blurRad="38100" sx="101000" sy="101000" algn="ctr" rotWithShape="0">
              <a:prstClr val="black">
                <a:alpha val="25000"/>
              </a:prstClr>
            </a:outerShdw>
          </a:effectLst>
        </p:grpSpPr>
        <p:sp>
          <p:nvSpPr>
            <p:cNvPr id="24" name="Oval 23"/>
            <p:cNvSpPr/>
            <p:nvPr/>
          </p:nvSpPr>
          <p:spPr>
            <a:xfrm>
              <a:off x="6221909" y="1438281"/>
              <a:ext cx="932329" cy="9323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446976" y="1663348"/>
              <a:ext cx="482195" cy="482195"/>
              <a:chOff x="5417126" y="1808920"/>
              <a:chExt cx="482195" cy="482195"/>
            </a:xfrm>
            <a:solidFill>
              <a:schemeClr val="bg1"/>
            </a:solidFill>
          </p:grpSpPr>
          <p:sp>
            <p:nvSpPr>
              <p:cNvPr id="26" name="Rectangle 25"/>
              <p:cNvSpPr/>
              <p:nvPr/>
            </p:nvSpPr>
            <p:spPr>
              <a:xfrm rot="2700000">
                <a:off x="5605922" y="1808920"/>
                <a:ext cx="104603" cy="482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9042567" flipH="1">
                <a:off x="5605922" y="1808920"/>
                <a:ext cx="104603" cy="482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p:cNvGrpSpPr/>
          <p:nvPr/>
        </p:nvGrpSpPr>
        <p:grpSpPr>
          <a:xfrm>
            <a:off x="1447801" y="3429000"/>
            <a:ext cx="2624667" cy="523220"/>
            <a:chOff x="1320805" y="2815912"/>
            <a:chExt cx="2624667" cy="523220"/>
          </a:xfrm>
        </p:grpSpPr>
        <p:sp>
          <p:nvSpPr>
            <p:cNvPr id="17" name="TextBox 16"/>
            <p:cNvSpPr txBox="1"/>
            <p:nvPr/>
          </p:nvSpPr>
          <p:spPr>
            <a:xfrm>
              <a:off x="1659472" y="2815912"/>
              <a:ext cx="2286000" cy="523220"/>
            </a:xfrm>
            <a:prstGeom prst="rect">
              <a:avLst/>
            </a:prstGeom>
            <a:noFill/>
            <a:ln>
              <a:noFill/>
            </a:ln>
          </p:spPr>
          <p:txBody>
            <a:bodyPr wrap="square" rtlCol="0">
              <a:spAutoFit/>
            </a:bodyPr>
            <a:lstStyle/>
            <a:p>
              <a:pPr fontAlgn="auto">
                <a:spcAft>
                  <a:spcPts val="0"/>
                </a:spcAft>
              </a:pPr>
              <a:r>
                <a:rPr lang="en-US" sz="1400" b="0" dirty="0"/>
                <a:t>High Quality Program</a:t>
              </a:r>
            </a:p>
            <a:p>
              <a:endParaRPr lang="en-US" sz="1400" dirty="0">
                <a:solidFill>
                  <a:schemeClr val="accent5"/>
                </a:solidFill>
                <a:latin typeface="Arial" pitchFamily="34" charset="0"/>
                <a:cs typeface="Arial" pitchFamily="34" charset="0"/>
              </a:endParaRPr>
            </a:p>
          </p:txBody>
        </p:sp>
        <p:grpSp>
          <p:nvGrpSpPr>
            <p:cNvPr id="35" name="Group 34"/>
            <p:cNvGrpSpPr/>
            <p:nvPr/>
          </p:nvGrpSpPr>
          <p:grpSpPr>
            <a:xfrm>
              <a:off x="1320805" y="2859620"/>
              <a:ext cx="304800" cy="304800"/>
              <a:chOff x="5163671" y="1407458"/>
              <a:chExt cx="932329" cy="932329"/>
            </a:xfrm>
            <a:effectLst/>
          </p:grpSpPr>
          <p:sp>
            <p:nvSpPr>
              <p:cNvPr id="36" name="Oval 35"/>
              <p:cNvSpPr/>
              <p:nvPr/>
            </p:nvSpPr>
            <p:spPr>
              <a:xfrm>
                <a:off x="5163671" y="1407458"/>
                <a:ext cx="932329" cy="932329"/>
              </a:xfrm>
              <a:prstGeom prst="ellipse">
                <a:avLst/>
              </a:prstGeom>
              <a:solidFill>
                <a:srgbClr val="67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800000">
                <a:off x="5388690" y="1762786"/>
                <a:ext cx="482291" cy="221673"/>
              </a:xfrm>
              <a:custGeom>
                <a:avLst/>
                <a:gdLst>
                  <a:gd name="connsiteX0" fmla="*/ 0 w 533400"/>
                  <a:gd name="connsiteY0" fmla="*/ 0 h 533400"/>
                  <a:gd name="connsiteX1" fmla="*/ 266700 w 533400"/>
                  <a:gd name="connsiteY1" fmla="*/ 0 h 533400"/>
                  <a:gd name="connsiteX2" fmla="*/ 266700 w 533400"/>
                  <a:gd name="connsiteY2" fmla="*/ 266700 h 533400"/>
                  <a:gd name="connsiteX3" fmla="*/ 533400 w 533400"/>
                  <a:gd name="connsiteY3" fmla="*/ 266700 h 533400"/>
                  <a:gd name="connsiteX4" fmla="*/ 533400 w 533400"/>
                  <a:gd name="connsiteY4" fmla="*/ 533400 h 533400"/>
                  <a:gd name="connsiteX5" fmla="*/ 0 w 533400"/>
                  <a:gd name="connsiteY5" fmla="*/ 533400 h 533400"/>
                  <a:gd name="connsiteX6" fmla="*/ 0 w 533400"/>
                  <a:gd name="connsiteY6" fmla="*/ 0 h 533400"/>
                  <a:gd name="connsiteX0" fmla="*/ 139700 w 977900"/>
                  <a:gd name="connsiteY0" fmla="*/ 0 h 622300"/>
                  <a:gd name="connsiteX1" fmla="*/ 406400 w 977900"/>
                  <a:gd name="connsiteY1" fmla="*/ 0 h 622300"/>
                  <a:gd name="connsiteX2" fmla="*/ 406400 w 977900"/>
                  <a:gd name="connsiteY2" fmla="*/ 266700 h 622300"/>
                  <a:gd name="connsiteX3" fmla="*/ 673100 w 977900"/>
                  <a:gd name="connsiteY3" fmla="*/ 266700 h 622300"/>
                  <a:gd name="connsiteX4" fmla="*/ 977900 w 977900"/>
                  <a:gd name="connsiteY4" fmla="*/ 533400 h 622300"/>
                  <a:gd name="connsiteX5" fmla="*/ 139700 w 977900"/>
                  <a:gd name="connsiteY5" fmla="*/ 533400 h 622300"/>
                  <a:gd name="connsiteX6" fmla="*/ 139700 w 977900"/>
                  <a:gd name="connsiteY6" fmla="*/ 0 h 622300"/>
                  <a:gd name="connsiteX0" fmla="*/ 139700 w 977900"/>
                  <a:gd name="connsiteY0" fmla="*/ 0 h 533400"/>
                  <a:gd name="connsiteX1" fmla="*/ 406400 w 977900"/>
                  <a:gd name="connsiteY1" fmla="*/ 0 h 533400"/>
                  <a:gd name="connsiteX2" fmla="*/ 406400 w 977900"/>
                  <a:gd name="connsiteY2" fmla="*/ 266700 h 533400"/>
                  <a:gd name="connsiteX3" fmla="*/ 673100 w 977900"/>
                  <a:gd name="connsiteY3" fmla="*/ 266700 h 533400"/>
                  <a:gd name="connsiteX4" fmla="*/ 977900 w 977900"/>
                  <a:gd name="connsiteY4" fmla="*/ 533400 h 533400"/>
                  <a:gd name="connsiteX5" fmla="*/ 139700 w 977900"/>
                  <a:gd name="connsiteY5" fmla="*/ 533400 h 533400"/>
                  <a:gd name="connsiteX6" fmla="*/ 139700 w 9779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266700 w 838200"/>
                  <a:gd name="connsiteY2" fmla="*/ 266700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180238 w 838200"/>
                  <a:gd name="connsiteY2" fmla="*/ 321721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169539 w 838200"/>
                  <a:gd name="connsiteY2" fmla="*/ 325487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9103 w 838200"/>
                  <a:gd name="connsiteY1" fmla="*/ 148143 h 533400"/>
                  <a:gd name="connsiteX2" fmla="*/ 169539 w 838200"/>
                  <a:gd name="connsiteY2" fmla="*/ 325487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3821 h 385257"/>
                  <a:gd name="connsiteX1" fmla="*/ 169103 w 838200"/>
                  <a:gd name="connsiteY1" fmla="*/ 0 h 385257"/>
                  <a:gd name="connsiteX2" fmla="*/ 169539 w 838200"/>
                  <a:gd name="connsiteY2" fmla="*/ 177344 h 385257"/>
                  <a:gd name="connsiteX3" fmla="*/ 658906 w 838200"/>
                  <a:gd name="connsiteY3" fmla="*/ 142089 h 385257"/>
                  <a:gd name="connsiteX4" fmla="*/ 838200 w 838200"/>
                  <a:gd name="connsiteY4" fmla="*/ 385257 h 385257"/>
                  <a:gd name="connsiteX5" fmla="*/ 0 w 838200"/>
                  <a:gd name="connsiteY5" fmla="*/ 385257 h 385257"/>
                  <a:gd name="connsiteX6" fmla="*/ 0 w 838200"/>
                  <a:gd name="connsiteY6" fmla="*/ 3821 h 385257"/>
                  <a:gd name="connsiteX0" fmla="*/ 0 w 838200"/>
                  <a:gd name="connsiteY0" fmla="*/ 3821 h 385257"/>
                  <a:gd name="connsiteX1" fmla="*/ 169103 w 838200"/>
                  <a:gd name="connsiteY1" fmla="*/ 0 h 385257"/>
                  <a:gd name="connsiteX2" fmla="*/ 169539 w 838200"/>
                  <a:gd name="connsiteY2" fmla="*/ 177344 h 385257"/>
                  <a:gd name="connsiteX3" fmla="*/ 830301 w 838200"/>
                  <a:gd name="connsiteY3" fmla="*/ 200877 h 385257"/>
                  <a:gd name="connsiteX4" fmla="*/ 838200 w 838200"/>
                  <a:gd name="connsiteY4" fmla="*/ 385257 h 385257"/>
                  <a:gd name="connsiteX5" fmla="*/ 0 w 838200"/>
                  <a:gd name="connsiteY5" fmla="*/ 385257 h 385257"/>
                  <a:gd name="connsiteX6" fmla="*/ 0 w 838200"/>
                  <a:gd name="connsiteY6" fmla="*/ 3821 h 385257"/>
                  <a:gd name="connsiteX0" fmla="*/ 0 w 843402"/>
                  <a:gd name="connsiteY0" fmla="*/ 3821 h 385257"/>
                  <a:gd name="connsiteX1" fmla="*/ 169103 w 843402"/>
                  <a:gd name="connsiteY1" fmla="*/ 0 h 385257"/>
                  <a:gd name="connsiteX2" fmla="*/ 169539 w 843402"/>
                  <a:gd name="connsiteY2" fmla="*/ 177344 h 385257"/>
                  <a:gd name="connsiteX3" fmla="*/ 843402 w 843402"/>
                  <a:gd name="connsiteY3" fmla="*/ 177296 h 385257"/>
                  <a:gd name="connsiteX4" fmla="*/ 838200 w 843402"/>
                  <a:gd name="connsiteY4" fmla="*/ 385257 h 385257"/>
                  <a:gd name="connsiteX5" fmla="*/ 0 w 843402"/>
                  <a:gd name="connsiteY5" fmla="*/ 385257 h 385257"/>
                  <a:gd name="connsiteX6" fmla="*/ 0 w 843402"/>
                  <a:gd name="connsiteY6" fmla="*/ 3821 h 385257"/>
                  <a:gd name="connsiteX0" fmla="*/ 0 w 843402"/>
                  <a:gd name="connsiteY0" fmla="*/ 3821 h 385257"/>
                  <a:gd name="connsiteX1" fmla="*/ 169103 w 843402"/>
                  <a:gd name="connsiteY1" fmla="*/ 0 h 385257"/>
                  <a:gd name="connsiteX2" fmla="*/ 169094 w 843402"/>
                  <a:gd name="connsiteY2" fmla="*/ 204315 h 385257"/>
                  <a:gd name="connsiteX3" fmla="*/ 843402 w 843402"/>
                  <a:gd name="connsiteY3" fmla="*/ 177296 h 385257"/>
                  <a:gd name="connsiteX4" fmla="*/ 838200 w 843402"/>
                  <a:gd name="connsiteY4" fmla="*/ 385257 h 385257"/>
                  <a:gd name="connsiteX5" fmla="*/ 0 w 843402"/>
                  <a:gd name="connsiteY5" fmla="*/ 385257 h 385257"/>
                  <a:gd name="connsiteX6" fmla="*/ 0 w 843402"/>
                  <a:gd name="connsiteY6" fmla="*/ 3821 h 385257"/>
                  <a:gd name="connsiteX0" fmla="*/ 0 w 838200"/>
                  <a:gd name="connsiteY0" fmla="*/ 3821 h 385257"/>
                  <a:gd name="connsiteX1" fmla="*/ 169103 w 838200"/>
                  <a:gd name="connsiteY1" fmla="*/ 0 h 385257"/>
                  <a:gd name="connsiteX2" fmla="*/ 169094 w 838200"/>
                  <a:gd name="connsiteY2" fmla="*/ 204315 h 385257"/>
                  <a:gd name="connsiteX3" fmla="*/ 834488 w 838200"/>
                  <a:gd name="connsiteY3" fmla="*/ 208454 h 385257"/>
                  <a:gd name="connsiteX4" fmla="*/ 838200 w 838200"/>
                  <a:gd name="connsiteY4" fmla="*/ 385257 h 385257"/>
                  <a:gd name="connsiteX5" fmla="*/ 0 w 838200"/>
                  <a:gd name="connsiteY5" fmla="*/ 385257 h 385257"/>
                  <a:gd name="connsiteX6" fmla="*/ 0 w 838200"/>
                  <a:gd name="connsiteY6" fmla="*/ 3821 h 3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200" h="385257">
                    <a:moveTo>
                      <a:pt x="0" y="3821"/>
                    </a:moveTo>
                    <a:lnTo>
                      <a:pt x="169103" y="0"/>
                    </a:lnTo>
                    <a:cubicBezTo>
                      <a:pt x="169248" y="59115"/>
                      <a:pt x="168949" y="145200"/>
                      <a:pt x="169094" y="204315"/>
                    </a:cubicBezTo>
                    <a:lnTo>
                      <a:pt x="834488" y="208454"/>
                    </a:lnTo>
                    <a:cubicBezTo>
                      <a:pt x="835725" y="267388"/>
                      <a:pt x="836963" y="326323"/>
                      <a:pt x="838200" y="385257"/>
                    </a:cubicBezTo>
                    <a:lnTo>
                      <a:pt x="0" y="385257"/>
                    </a:lnTo>
                    <a:lnTo>
                      <a:pt x="0" y="38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9"/>
          <p:cNvGrpSpPr/>
          <p:nvPr/>
        </p:nvGrpSpPr>
        <p:grpSpPr>
          <a:xfrm>
            <a:off x="1447801" y="4000500"/>
            <a:ext cx="2624667" cy="348508"/>
            <a:chOff x="1320805" y="3290046"/>
            <a:chExt cx="2624667" cy="348508"/>
          </a:xfrm>
        </p:grpSpPr>
        <p:sp>
          <p:nvSpPr>
            <p:cNvPr id="38" name="TextBox 37"/>
            <p:cNvSpPr txBox="1"/>
            <p:nvPr/>
          </p:nvSpPr>
          <p:spPr>
            <a:xfrm>
              <a:off x="1659472" y="3290046"/>
              <a:ext cx="2286000" cy="307777"/>
            </a:xfrm>
            <a:prstGeom prst="rect">
              <a:avLst/>
            </a:prstGeom>
            <a:noFill/>
            <a:ln>
              <a:noFill/>
            </a:ln>
          </p:spPr>
          <p:txBody>
            <a:bodyPr wrap="square" rtlCol="0">
              <a:spAutoFit/>
            </a:bodyPr>
            <a:lstStyle/>
            <a:p>
              <a:r>
                <a:rPr lang="en-US" sz="1400" b="0" dirty="0"/>
                <a:t>Proactive</a:t>
              </a:r>
              <a:endParaRPr lang="en-US" sz="1050" dirty="0">
                <a:solidFill>
                  <a:schemeClr val="accent5"/>
                </a:solidFill>
                <a:latin typeface="Arial" pitchFamily="34" charset="0"/>
                <a:cs typeface="Arial" pitchFamily="34" charset="0"/>
              </a:endParaRPr>
            </a:p>
          </p:txBody>
        </p:sp>
        <p:grpSp>
          <p:nvGrpSpPr>
            <p:cNvPr id="39" name="Group 38"/>
            <p:cNvGrpSpPr/>
            <p:nvPr/>
          </p:nvGrpSpPr>
          <p:grpSpPr>
            <a:xfrm>
              <a:off x="1320805" y="3333754"/>
              <a:ext cx="304800" cy="304800"/>
              <a:chOff x="5163671" y="1407458"/>
              <a:chExt cx="932329" cy="932329"/>
            </a:xfrm>
            <a:effectLst/>
          </p:grpSpPr>
          <p:sp>
            <p:nvSpPr>
              <p:cNvPr id="40" name="Oval 39"/>
              <p:cNvSpPr/>
              <p:nvPr/>
            </p:nvSpPr>
            <p:spPr>
              <a:xfrm>
                <a:off x="5163671" y="1407458"/>
                <a:ext cx="932329" cy="932329"/>
              </a:xfrm>
              <a:prstGeom prst="ellipse">
                <a:avLst/>
              </a:prstGeom>
              <a:solidFill>
                <a:srgbClr val="67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19800000">
                <a:off x="5388690" y="1762786"/>
                <a:ext cx="482291" cy="221673"/>
              </a:xfrm>
              <a:custGeom>
                <a:avLst/>
                <a:gdLst>
                  <a:gd name="connsiteX0" fmla="*/ 0 w 533400"/>
                  <a:gd name="connsiteY0" fmla="*/ 0 h 533400"/>
                  <a:gd name="connsiteX1" fmla="*/ 266700 w 533400"/>
                  <a:gd name="connsiteY1" fmla="*/ 0 h 533400"/>
                  <a:gd name="connsiteX2" fmla="*/ 266700 w 533400"/>
                  <a:gd name="connsiteY2" fmla="*/ 266700 h 533400"/>
                  <a:gd name="connsiteX3" fmla="*/ 533400 w 533400"/>
                  <a:gd name="connsiteY3" fmla="*/ 266700 h 533400"/>
                  <a:gd name="connsiteX4" fmla="*/ 533400 w 533400"/>
                  <a:gd name="connsiteY4" fmla="*/ 533400 h 533400"/>
                  <a:gd name="connsiteX5" fmla="*/ 0 w 533400"/>
                  <a:gd name="connsiteY5" fmla="*/ 533400 h 533400"/>
                  <a:gd name="connsiteX6" fmla="*/ 0 w 533400"/>
                  <a:gd name="connsiteY6" fmla="*/ 0 h 533400"/>
                  <a:gd name="connsiteX0" fmla="*/ 139700 w 977900"/>
                  <a:gd name="connsiteY0" fmla="*/ 0 h 622300"/>
                  <a:gd name="connsiteX1" fmla="*/ 406400 w 977900"/>
                  <a:gd name="connsiteY1" fmla="*/ 0 h 622300"/>
                  <a:gd name="connsiteX2" fmla="*/ 406400 w 977900"/>
                  <a:gd name="connsiteY2" fmla="*/ 266700 h 622300"/>
                  <a:gd name="connsiteX3" fmla="*/ 673100 w 977900"/>
                  <a:gd name="connsiteY3" fmla="*/ 266700 h 622300"/>
                  <a:gd name="connsiteX4" fmla="*/ 977900 w 977900"/>
                  <a:gd name="connsiteY4" fmla="*/ 533400 h 622300"/>
                  <a:gd name="connsiteX5" fmla="*/ 139700 w 977900"/>
                  <a:gd name="connsiteY5" fmla="*/ 533400 h 622300"/>
                  <a:gd name="connsiteX6" fmla="*/ 139700 w 977900"/>
                  <a:gd name="connsiteY6" fmla="*/ 0 h 622300"/>
                  <a:gd name="connsiteX0" fmla="*/ 139700 w 977900"/>
                  <a:gd name="connsiteY0" fmla="*/ 0 h 533400"/>
                  <a:gd name="connsiteX1" fmla="*/ 406400 w 977900"/>
                  <a:gd name="connsiteY1" fmla="*/ 0 h 533400"/>
                  <a:gd name="connsiteX2" fmla="*/ 406400 w 977900"/>
                  <a:gd name="connsiteY2" fmla="*/ 266700 h 533400"/>
                  <a:gd name="connsiteX3" fmla="*/ 673100 w 977900"/>
                  <a:gd name="connsiteY3" fmla="*/ 266700 h 533400"/>
                  <a:gd name="connsiteX4" fmla="*/ 977900 w 977900"/>
                  <a:gd name="connsiteY4" fmla="*/ 533400 h 533400"/>
                  <a:gd name="connsiteX5" fmla="*/ 139700 w 977900"/>
                  <a:gd name="connsiteY5" fmla="*/ 533400 h 533400"/>
                  <a:gd name="connsiteX6" fmla="*/ 139700 w 9779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266700 w 838200"/>
                  <a:gd name="connsiteY2" fmla="*/ 266700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180238 w 838200"/>
                  <a:gd name="connsiteY2" fmla="*/ 321721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169539 w 838200"/>
                  <a:gd name="connsiteY2" fmla="*/ 325487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9103 w 838200"/>
                  <a:gd name="connsiteY1" fmla="*/ 148143 h 533400"/>
                  <a:gd name="connsiteX2" fmla="*/ 169539 w 838200"/>
                  <a:gd name="connsiteY2" fmla="*/ 325487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3821 h 385257"/>
                  <a:gd name="connsiteX1" fmla="*/ 169103 w 838200"/>
                  <a:gd name="connsiteY1" fmla="*/ 0 h 385257"/>
                  <a:gd name="connsiteX2" fmla="*/ 169539 w 838200"/>
                  <a:gd name="connsiteY2" fmla="*/ 177344 h 385257"/>
                  <a:gd name="connsiteX3" fmla="*/ 658906 w 838200"/>
                  <a:gd name="connsiteY3" fmla="*/ 142089 h 385257"/>
                  <a:gd name="connsiteX4" fmla="*/ 838200 w 838200"/>
                  <a:gd name="connsiteY4" fmla="*/ 385257 h 385257"/>
                  <a:gd name="connsiteX5" fmla="*/ 0 w 838200"/>
                  <a:gd name="connsiteY5" fmla="*/ 385257 h 385257"/>
                  <a:gd name="connsiteX6" fmla="*/ 0 w 838200"/>
                  <a:gd name="connsiteY6" fmla="*/ 3821 h 385257"/>
                  <a:gd name="connsiteX0" fmla="*/ 0 w 838200"/>
                  <a:gd name="connsiteY0" fmla="*/ 3821 h 385257"/>
                  <a:gd name="connsiteX1" fmla="*/ 169103 w 838200"/>
                  <a:gd name="connsiteY1" fmla="*/ 0 h 385257"/>
                  <a:gd name="connsiteX2" fmla="*/ 169539 w 838200"/>
                  <a:gd name="connsiteY2" fmla="*/ 177344 h 385257"/>
                  <a:gd name="connsiteX3" fmla="*/ 830301 w 838200"/>
                  <a:gd name="connsiteY3" fmla="*/ 200877 h 385257"/>
                  <a:gd name="connsiteX4" fmla="*/ 838200 w 838200"/>
                  <a:gd name="connsiteY4" fmla="*/ 385257 h 385257"/>
                  <a:gd name="connsiteX5" fmla="*/ 0 w 838200"/>
                  <a:gd name="connsiteY5" fmla="*/ 385257 h 385257"/>
                  <a:gd name="connsiteX6" fmla="*/ 0 w 838200"/>
                  <a:gd name="connsiteY6" fmla="*/ 3821 h 385257"/>
                  <a:gd name="connsiteX0" fmla="*/ 0 w 843402"/>
                  <a:gd name="connsiteY0" fmla="*/ 3821 h 385257"/>
                  <a:gd name="connsiteX1" fmla="*/ 169103 w 843402"/>
                  <a:gd name="connsiteY1" fmla="*/ 0 h 385257"/>
                  <a:gd name="connsiteX2" fmla="*/ 169539 w 843402"/>
                  <a:gd name="connsiteY2" fmla="*/ 177344 h 385257"/>
                  <a:gd name="connsiteX3" fmla="*/ 843402 w 843402"/>
                  <a:gd name="connsiteY3" fmla="*/ 177296 h 385257"/>
                  <a:gd name="connsiteX4" fmla="*/ 838200 w 843402"/>
                  <a:gd name="connsiteY4" fmla="*/ 385257 h 385257"/>
                  <a:gd name="connsiteX5" fmla="*/ 0 w 843402"/>
                  <a:gd name="connsiteY5" fmla="*/ 385257 h 385257"/>
                  <a:gd name="connsiteX6" fmla="*/ 0 w 843402"/>
                  <a:gd name="connsiteY6" fmla="*/ 3821 h 385257"/>
                  <a:gd name="connsiteX0" fmla="*/ 0 w 843402"/>
                  <a:gd name="connsiteY0" fmla="*/ 3821 h 385257"/>
                  <a:gd name="connsiteX1" fmla="*/ 169103 w 843402"/>
                  <a:gd name="connsiteY1" fmla="*/ 0 h 385257"/>
                  <a:gd name="connsiteX2" fmla="*/ 169094 w 843402"/>
                  <a:gd name="connsiteY2" fmla="*/ 204315 h 385257"/>
                  <a:gd name="connsiteX3" fmla="*/ 843402 w 843402"/>
                  <a:gd name="connsiteY3" fmla="*/ 177296 h 385257"/>
                  <a:gd name="connsiteX4" fmla="*/ 838200 w 843402"/>
                  <a:gd name="connsiteY4" fmla="*/ 385257 h 385257"/>
                  <a:gd name="connsiteX5" fmla="*/ 0 w 843402"/>
                  <a:gd name="connsiteY5" fmla="*/ 385257 h 385257"/>
                  <a:gd name="connsiteX6" fmla="*/ 0 w 843402"/>
                  <a:gd name="connsiteY6" fmla="*/ 3821 h 385257"/>
                  <a:gd name="connsiteX0" fmla="*/ 0 w 838200"/>
                  <a:gd name="connsiteY0" fmla="*/ 3821 h 385257"/>
                  <a:gd name="connsiteX1" fmla="*/ 169103 w 838200"/>
                  <a:gd name="connsiteY1" fmla="*/ 0 h 385257"/>
                  <a:gd name="connsiteX2" fmla="*/ 169094 w 838200"/>
                  <a:gd name="connsiteY2" fmla="*/ 204315 h 385257"/>
                  <a:gd name="connsiteX3" fmla="*/ 834488 w 838200"/>
                  <a:gd name="connsiteY3" fmla="*/ 208454 h 385257"/>
                  <a:gd name="connsiteX4" fmla="*/ 838200 w 838200"/>
                  <a:gd name="connsiteY4" fmla="*/ 385257 h 385257"/>
                  <a:gd name="connsiteX5" fmla="*/ 0 w 838200"/>
                  <a:gd name="connsiteY5" fmla="*/ 385257 h 385257"/>
                  <a:gd name="connsiteX6" fmla="*/ 0 w 838200"/>
                  <a:gd name="connsiteY6" fmla="*/ 3821 h 3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200" h="385257">
                    <a:moveTo>
                      <a:pt x="0" y="3821"/>
                    </a:moveTo>
                    <a:lnTo>
                      <a:pt x="169103" y="0"/>
                    </a:lnTo>
                    <a:cubicBezTo>
                      <a:pt x="169248" y="59115"/>
                      <a:pt x="168949" y="145200"/>
                      <a:pt x="169094" y="204315"/>
                    </a:cubicBezTo>
                    <a:lnTo>
                      <a:pt x="834488" y="208454"/>
                    </a:lnTo>
                    <a:cubicBezTo>
                      <a:pt x="835725" y="267388"/>
                      <a:pt x="836963" y="326323"/>
                      <a:pt x="838200" y="385257"/>
                    </a:cubicBezTo>
                    <a:lnTo>
                      <a:pt x="0" y="385257"/>
                    </a:lnTo>
                    <a:lnTo>
                      <a:pt x="0" y="38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1447801" y="4572000"/>
            <a:ext cx="2624667" cy="523220"/>
            <a:chOff x="1320805" y="3798046"/>
            <a:chExt cx="2624667" cy="523220"/>
          </a:xfrm>
        </p:grpSpPr>
        <p:sp>
          <p:nvSpPr>
            <p:cNvPr id="43" name="TextBox 42"/>
            <p:cNvSpPr txBox="1"/>
            <p:nvPr/>
          </p:nvSpPr>
          <p:spPr>
            <a:xfrm>
              <a:off x="1659472" y="3798046"/>
              <a:ext cx="2286000" cy="523220"/>
            </a:xfrm>
            <a:prstGeom prst="rect">
              <a:avLst/>
            </a:prstGeom>
            <a:noFill/>
            <a:ln>
              <a:noFill/>
            </a:ln>
          </p:spPr>
          <p:txBody>
            <a:bodyPr wrap="square" rtlCol="0">
              <a:spAutoFit/>
            </a:bodyPr>
            <a:lstStyle/>
            <a:p>
              <a:r>
                <a:rPr lang="en-US" sz="1400" b="0" dirty="0"/>
                <a:t>Trainee-driven program improvement</a:t>
              </a:r>
              <a:endParaRPr lang="en-US" sz="1400" dirty="0">
                <a:solidFill>
                  <a:schemeClr val="accent5"/>
                </a:solidFill>
                <a:latin typeface="Arial" pitchFamily="34" charset="0"/>
                <a:cs typeface="Arial" pitchFamily="34" charset="0"/>
              </a:endParaRPr>
            </a:p>
          </p:txBody>
        </p:sp>
        <p:grpSp>
          <p:nvGrpSpPr>
            <p:cNvPr id="46" name="Group 45"/>
            <p:cNvGrpSpPr/>
            <p:nvPr/>
          </p:nvGrpSpPr>
          <p:grpSpPr>
            <a:xfrm>
              <a:off x="1320805" y="3841754"/>
              <a:ext cx="304800" cy="304800"/>
              <a:chOff x="5163671" y="1407458"/>
              <a:chExt cx="932329" cy="932329"/>
            </a:xfrm>
            <a:effectLst/>
          </p:grpSpPr>
          <p:sp>
            <p:nvSpPr>
              <p:cNvPr id="47" name="Oval 46"/>
              <p:cNvSpPr/>
              <p:nvPr/>
            </p:nvSpPr>
            <p:spPr>
              <a:xfrm>
                <a:off x="5163671" y="1407458"/>
                <a:ext cx="932329" cy="932329"/>
              </a:xfrm>
              <a:prstGeom prst="ellipse">
                <a:avLst/>
              </a:prstGeom>
              <a:solidFill>
                <a:srgbClr val="67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9800000">
                <a:off x="5388690" y="1762786"/>
                <a:ext cx="482291" cy="221673"/>
              </a:xfrm>
              <a:custGeom>
                <a:avLst/>
                <a:gdLst>
                  <a:gd name="connsiteX0" fmla="*/ 0 w 533400"/>
                  <a:gd name="connsiteY0" fmla="*/ 0 h 533400"/>
                  <a:gd name="connsiteX1" fmla="*/ 266700 w 533400"/>
                  <a:gd name="connsiteY1" fmla="*/ 0 h 533400"/>
                  <a:gd name="connsiteX2" fmla="*/ 266700 w 533400"/>
                  <a:gd name="connsiteY2" fmla="*/ 266700 h 533400"/>
                  <a:gd name="connsiteX3" fmla="*/ 533400 w 533400"/>
                  <a:gd name="connsiteY3" fmla="*/ 266700 h 533400"/>
                  <a:gd name="connsiteX4" fmla="*/ 533400 w 533400"/>
                  <a:gd name="connsiteY4" fmla="*/ 533400 h 533400"/>
                  <a:gd name="connsiteX5" fmla="*/ 0 w 533400"/>
                  <a:gd name="connsiteY5" fmla="*/ 533400 h 533400"/>
                  <a:gd name="connsiteX6" fmla="*/ 0 w 533400"/>
                  <a:gd name="connsiteY6" fmla="*/ 0 h 533400"/>
                  <a:gd name="connsiteX0" fmla="*/ 139700 w 977900"/>
                  <a:gd name="connsiteY0" fmla="*/ 0 h 622300"/>
                  <a:gd name="connsiteX1" fmla="*/ 406400 w 977900"/>
                  <a:gd name="connsiteY1" fmla="*/ 0 h 622300"/>
                  <a:gd name="connsiteX2" fmla="*/ 406400 w 977900"/>
                  <a:gd name="connsiteY2" fmla="*/ 266700 h 622300"/>
                  <a:gd name="connsiteX3" fmla="*/ 673100 w 977900"/>
                  <a:gd name="connsiteY3" fmla="*/ 266700 h 622300"/>
                  <a:gd name="connsiteX4" fmla="*/ 977900 w 977900"/>
                  <a:gd name="connsiteY4" fmla="*/ 533400 h 622300"/>
                  <a:gd name="connsiteX5" fmla="*/ 139700 w 977900"/>
                  <a:gd name="connsiteY5" fmla="*/ 533400 h 622300"/>
                  <a:gd name="connsiteX6" fmla="*/ 139700 w 977900"/>
                  <a:gd name="connsiteY6" fmla="*/ 0 h 622300"/>
                  <a:gd name="connsiteX0" fmla="*/ 139700 w 977900"/>
                  <a:gd name="connsiteY0" fmla="*/ 0 h 533400"/>
                  <a:gd name="connsiteX1" fmla="*/ 406400 w 977900"/>
                  <a:gd name="connsiteY1" fmla="*/ 0 h 533400"/>
                  <a:gd name="connsiteX2" fmla="*/ 406400 w 977900"/>
                  <a:gd name="connsiteY2" fmla="*/ 266700 h 533400"/>
                  <a:gd name="connsiteX3" fmla="*/ 673100 w 977900"/>
                  <a:gd name="connsiteY3" fmla="*/ 266700 h 533400"/>
                  <a:gd name="connsiteX4" fmla="*/ 977900 w 977900"/>
                  <a:gd name="connsiteY4" fmla="*/ 533400 h 533400"/>
                  <a:gd name="connsiteX5" fmla="*/ 139700 w 977900"/>
                  <a:gd name="connsiteY5" fmla="*/ 533400 h 533400"/>
                  <a:gd name="connsiteX6" fmla="*/ 139700 w 9779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266700 w 838200"/>
                  <a:gd name="connsiteY2" fmla="*/ 266700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180238 w 838200"/>
                  <a:gd name="connsiteY2" fmla="*/ 321721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169539 w 838200"/>
                  <a:gd name="connsiteY2" fmla="*/ 325487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9103 w 838200"/>
                  <a:gd name="connsiteY1" fmla="*/ 148143 h 533400"/>
                  <a:gd name="connsiteX2" fmla="*/ 169539 w 838200"/>
                  <a:gd name="connsiteY2" fmla="*/ 325487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3821 h 385257"/>
                  <a:gd name="connsiteX1" fmla="*/ 169103 w 838200"/>
                  <a:gd name="connsiteY1" fmla="*/ 0 h 385257"/>
                  <a:gd name="connsiteX2" fmla="*/ 169539 w 838200"/>
                  <a:gd name="connsiteY2" fmla="*/ 177344 h 385257"/>
                  <a:gd name="connsiteX3" fmla="*/ 658906 w 838200"/>
                  <a:gd name="connsiteY3" fmla="*/ 142089 h 385257"/>
                  <a:gd name="connsiteX4" fmla="*/ 838200 w 838200"/>
                  <a:gd name="connsiteY4" fmla="*/ 385257 h 385257"/>
                  <a:gd name="connsiteX5" fmla="*/ 0 w 838200"/>
                  <a:gd name="connsiteY5" fmla="*/ 385257 h 385257"/>
                  <a:gd name="connsiteX6" fmla="*/ 0 w 838200"/>
                  <a:gd name="connsiteY6" fmla="*/ 3821 h 385257"/>
                  <a:gd name="connsiteX0" fmla="*/ 0 w 838200"/>
                  <a:gd name="connsiteY0" fmla="*/ 3821 h 385257"/>
                  <a:gd name="connsiteX1" fmla="*/ 169103 w 838200"/>
                  <a:gd name="connsiteY1" fmla="*/ 0 h 385257"/>
                  <a:gd name="connsiteX2" fmla="*/ 169539 w 838200"/>
                  <a:gd name="connsiteY2" fmla="*/ 177344 h 385257"/>
                  <a:gd name="connsiteX3" fmla="*/ 830301 w 838200"/>
                  <a:gd name="connsiteY3" fmla="*/ 200877 h 385257"/>
                  <a:gd name="connsiteX4" fmla="*/ 838200 w 838200"/>
                  <a:gd name="connsiteY4" fmla="*/ 385257 h 385257"/>
                  <a:gd name="connsiteX5" fmla="*/ 0 w 838200"/>
                  <a:gd name="connsiteY5" fmla="*/ 385257 h 385257"/>
                  <a:gd name="connsiteX6" fmla="*/ 0 w 838200"/>
                  <a:gd name="connsiteY6" fmla="*/ 3821 h 385257"/>
                  <a:gd name="connsiteX0" fmla="*/ 0 w 843402"/>
                  <a:gd name="connsiteY0" fmla="*/ 3821 h 385257"/>
                  <a:gd name="connsiteX1" fmla="*/ 169103 w 843402"/>
                  <a:gd name="connsiteY1" fmla="*/ 0 h 385257"/>
                  <a:gd name="connsiteX2" fmla="*/ 169539 w 843402"/>
                  <a:gd name="connsiteY2" fmla="*/ 177344 h 385257"/>
                  <a:gd name="connsiteX3" fmla="*/ 843402 w 843402"/>
                  <a:gd name="connsiteY3" fmla="*/ 177296 h 385257"/>
                  <a:gd name="connsiteX4" fmla="*/ 838200 w 843402"/>
                  <a:gd name="connsiteY4" fmla="*/ 385257 h 385257"/>
                  <a:gd name="connsiteX5" fmla="*/ 0 w 843402"/>
                  <a:gd name="connsiteY5" fmla="*/ 385257 h 385257"/>
                  <a:gd name="connsiteX6" fmla="*/ 0 w 843402"/>
                  <a:gd name="connsiteY6" fmla="*/ 3821 h 385257"/>
                  <a:gd name="connsiteX0" fmla="*/ 0 w 843402"/>
                  <a:gd name="connsiteY0" fmla="*/ 3821 h 385257"/>
                  <a:gd name="connsiteX1" fmla="*/ 169103 w 843402"/>
                  <a:gd name="connsiteY1" fmla="*/ 0 h 385257"/>
                  <a:gd name="connsiteX2" fmla="*/ 169094 w 843402"/>
                  <a:gd name="connsiteY2" fmla="*/ 204315 h 385257"/>
                  <a:gd name="connsiteX3" fmla="*/ 843402 w 843402"/>
                  <a:gd name="connsiteY3" fmla="*/ 177296 h 385257"/>
                  <a:gd name="connsiteX4" fmla="*/ 838200 w 843402"/>
                  <a:gd name="connsiteY4" fmla="*/ 385257 h 385257"/>
                  <a:gd name="connsiteX5" fmla="*/ 0 w 843402"/>
                  <a:gd name="connsiteY5" fmla="*/ 385257 h 385257"/>
                  <a:gd name="connsiteX6" fmla="*/ 0 w 843402"/>
                  <a:gd name="connsiteY6" fmla="*/ 3821 h 385257"/>
                  <a:gd name="connsiteX0" fmla="*/ 0 w 838200"/>
                  <a:gd name="connsiteY0" fmla="*/ 3821 h 385257"/>
                  <a:gd name="connsiteX1" fmla="*/ 169103 w 838200"/>
                  <a:gd name="connsiteY1" fmla="*/ 0 h 385257"/>
                  <a:gd name="connsiteX2" fmla="*/ 169094 w 838200"/>
                  <a:gd name="connsiteY2" fmla="*/ 204315 h 385257"/>
                  <a:gd name="connsiteX3" fmla="*/ 834488 w 838200"/>
                  <a:gd name="connsiteY3" fmla="*/ 208454 h 385257"/>
                  <a:gd name="connsiteX4" fmla="*/ 838200 w 838200"/>
                  <a:gd name="connsiteY4" fmla="*/ 385257 h 385257"/>
                  <a:gd name="connsiteX5" fmla="*/ 0 w 838200"/>
                  <a:gd name="connsiteY5" fmla="*/ 385257 h 385257"/>
                  <a:gd name="connsiteX6" fmla="*/ 0 w 838200"/>
                  <a:gd name="connsiteY6" fmla="*/ 3821 h 3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200" h="385257">
                    <a:moveTo>
                      <a:pt x="0" y="3821"/>
                    </a:moveTo>
                    <a:lnTo>
                      <a:pt x="169103" y="0"/>
                    </a:lnTo>
                    <a:cubicBezTo>
                      <a:pt x="169248" y="59115"/>
                      <a:pt x="168949" y="145200"/>
                      <a:pt x="169094" y="204315"/>
                    </a:cubicBezTo>
                    <a:lnTo>
                      <a:pt x="834488" y="208454"/>
                    </a:lnTo>
                    <a:cubicBezTo>
                      <a:pt x="835725" y="267388"/>
                      <a:pt x="836963" y="326323"/>
                      <a:pt x="838200" y="385257"/>
                    </a:cubicBezTo>
                    <a:lnTo>
                      <a:pt x="0" y="385257"/>
                    </a:lnTo>
                    <a:lnTo>
                      <a:pt x="0" y="38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2298204" y="2209801"/>
            <a:ext cx="932329" cy="932329"/>
            <a:chOff x="5163671" y="1407458"/>
            <a:chExt cx="932329" cy="932329"/>
          </a:xfrm>
          <a:effectLst>
            <a:outerShdw blurRad="38100" sx="101000" sy="101000" algn="ctr" rotWithShape="0">
              <a:prstClr val="black">
                <a:alpha val="30000"/>
              </a:prstClr>
            </a:outerShdw>
          </a:effectLst>
        </p:grpSpPr>
        <p:sp>
          <p:nvSpPr>
            <p:cNvPr id="20" name="Oval 19"/>
            <p:cNvSpPr/>
            <p:nvPr/>
          </p:nvSpPr>
          <p:spPr>
            <a:xfrm>
              <a:off x="5163671" y="1407458"/>
              <a:ext cx="932329" cy="932329"/>
            </a:xfrm>
            <a:prstGeom prst="ellipse">
              <a:avLst/>
            </a:prstGeom>
            <a:solidFill>
              <a:srgbClr val="67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800000">
              <a:off x="5388690" y="1762786"/>
              <a:ext cx="482291" cy="221673"/>
            </a:xfrm>
            <a:custGeom>
              <a:avLst/>
              <a:gdLst>
                <a:gd name="connsiteX0" fmla="*/ 0 w 533400"/>
                <a:gd name="connsiteY0" fmla="*/ 0 h 533400"/>
                <a:gd name="connsiteX1" fmla="*/ 266700 w 533400"/>
                <a:gd name="connsiteY1" fmla="*/ 0 h 533400"/>
                <a:gd name="connsiteX2" fmla="*/ 266700 w 533400"/>
                <a:gd name="connsiteY2" fmla="*/ 266700 h 533400"/>
                <a:gd name="connsiteX3" fmla="*/ 533400 w 533400"/>
                <a:gd name="connsiteY3" fmla="*/ 266700 h 533400"/>
                <a:gd name="connsiteX4" fmla="*/ 533400 w 533400"/>
                <a:gd name="connsiteY4" fmla="*/ 533400 h 533400"/>
                <a:gd name="connsiteX5" fmla="*/ 0 w 533400"/>
                <a:gd name="connsiteY5" fmla="*/ 533400 h 533400"/>
                <a:gd name="connsiteX6" fmla="*/ 0 w 533400"/>
                <a:gd name="connsiteY6" fmla="*/ 0 h 533400"/>
                <a:gd name="connsiteX0" fmla="*/ 139700 w 977900"/>
                <a:gd name="connsiteY0" fmla="*/ 0 h 622300"/>
                <a:gd name="connsiteX1" fmla="*/ 406400 w 977900"/>
                <a:gd name="connsiteY1" fmla="*/ 0 h 622300"/>
                <a:gd name="connsiteX2" fmla="*/ 406400 w 977900"/>
                <a:gd name="connsiteY2" fmla="*/ 266700 h 622300"/>
                <a:gd name="connsiteX3" fmla="*/ 673100 w 977900"/>
                <a:gd name="connsiteY3" fmla="*/ 266700 h 622300"/>
                <a:gd name="connsiteX4" fmla="*/ 977900 w 977900"/>
                <a:gd name="connsiteY4" fmla="*/ 533400 h 622300"/>
                <a:gd name="connsiteX5" fmla="*/ 139700 w 977900"/>
                <a:gd name="connsiteY5" fmla="*/ 533400 h 622300"/>
                <a:gd name="connsiteX6" fmla="*/ 139700 w 977900"/>
                <a:gd name="connsiteY6" fmla="*/ 0 h 622300"/>
                <a:gd name="connsiteX0" fmla="*/ 139700 w 977900"/>
                <a:gd name="connsiteY0" fmla="*/ 0 h 533400"/>
                <a:gd name="connsiteX1" fmla="*/ 406400 w 977900"/>
                <a:gd name="connsiteY1" fmla="*/ 0 h 533400"/>
                <a:gd name="connsiteX2" fmla="*/ 406400 w 977900"/>
                <a:gd name="connsiteY2" fmla="*/ 266700 h 533400"/>
                <a:gd name="connsiteX3" fmla="*/ 673100 w 977900"/>
                <a:gd name="connsiteY3" fmla="*/ 266700 h 533400"/>
                <a:gd name="connsiteX4" fmla="*/ 977900 w 977900"/>
                <a:gd name="connsiteY4" fmla="*/ 533400 h 533400"/>
                <a:gd name="connsiteX5" fmla="*/ 139700 w 977900"/>
                <a:gd name="connsiteY5" fmla="*/ 533400 h 533400"/>
                <a:gd name="connsiteX6" fmla="*/ 139700 w 9779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266700 w 838200"/>
                <a:gd name="connsiteY2" fmla="*/ 266700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180238 w 838200"/>
                <a:gd name="connsiteY2" fmla="*/ 321721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169539 w 838200"/>
                <a:gd name="connsiteY2" fmla="*/ 325487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9103 w 838200"/>
                <a:gd name="connsiteY1" fmla="*/ 148143 h 533400"/>
                <a:gd name="connsiteX2" fmla="*/ 169539 w 838200"/>
                <a:gd name="connsiteY2" fmla="*/ 325487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3821 h 385257"/>
                <a:gd name="connsiteX1" fmla="*/ 169103 w 838200"/>
                <a:gd name="connsiteY1" fmla="*/ 0 h 385257"/>
                <a:gd name="connsiteX2" fmla="*/ 169539 w 838200"/>
                <a:gd name="connsiteY2" fmla="*/ 177344 h 385257"/>
                <a:gd name="connsiteX3" fmla="*/ 658906 w 838200"/>
                <a:gd name="connsiteY3" fmla="*/ 142089 h 385257"/>
                <a:gd name="connsiteX4" fmla="*/ 838200 w 838200"/>
                <a:gd name="connsiteY4" fmla="*/ 385257 h 385257"/>
                <a:gd name="connsiteX5" fmla="*/ 0 w 838200"/>
                <a:gd name="connsiteY5" fmla="*/ 385257 h 385257"/>
                <a:gd name="connsiteX6" fmla="*/ 0 w 838200"/>
                <a:gd name="connsiteY6" fmla="*/ 3821 h 385257"/>
                <a:gd name="connsiteX0" fmla="*/ 0 w 838200"/>
                <a:gd name="connsiteY0" fmla="*/ 3821 h 385257"/>
                <a:gd name="connsiteX1" fmla="*/ 169103 w 838200"/>
                <a:gd name="connsiteY1" fmla="*/ 0 h 385257"/>
                <a:gd name="connsiteX2" fmla="*/ 169539 w 838200"/>
                <a:gd name="connsiteY2" fmla="*/ 177344 h 385257"/>
                <a:gd name="connsiteX3" fmla="*/ 830301 w 838200"/>
                <a:gd name="connsiteY3" fmla="*/ 200877 h 385257"/>
                <a:gd name="connsiteX4" fmla="*/ 838200 w 838200"/>
                <a:gd name="connsiteY4" fmla="*/ 385257 h 385257"/>
                <a:gd name="connsiteX5" fmla="*/ 0 w 838200"/>
                <a:gd name="connsiteY5" fmla="*/ 385257 h 385257"/>
                <a:gd name="connsiteX6" fmla="*/ 0 w 838200"/>
                <a:gd name="connsiteY6" fmla="*/ 3821 h 385257"/>
                <a:gd name="connsiteX0" fmla="*/ 0 w 843402"/>
                <a:gd name="connsiteY0" fmla="*/ 3821 h 385257"/>
                <a:gd name="connsiteX1" fmla="*/ 169103 w 843402"/>
                <a:gd name="connsiteY1" fmla="*/ 0 h 385257"/>
                <a:gd name="connsiteX2" fmla="*/ 169539 w 843402"/>
                <a:gd name="connsiteY2" fmla="*/ 177344 h 385257"/>
                <a:gd name="connsiteX3" fmla="*/ 843402 w 843402"/>
                <a:gd name="connsiteY3" fmla="*/ 177296 h 385257"/>
                <a:gd name="connsiteX4" fmla="*/ 838200 w 843402"/>
                <a:gd name="connsiteY4" fmla="*/ 385257 h 385257"/>
                <a:gd name="connsiteX5" fmla="*/ 0 w 843402"/>
                <a:gd name="connsiteY5" fmla="*/ 385257 h 385257"/>
                <a:gd name="connsiteX6" fmla="*/ 0 w 843402"/>
                <a:gd name="connsiteY6" fmla="*/ 3821 h 385257"/>
                <a:gd name="connsiteX0" fmla="*/ 0 w 843402"/>
                <a:gd name="connsiteY0" fmla="*/ 3821 h 385257"/>
                <a:gd name="connsiteX1" fmla="*/ 169103 w 843402"/>
                <a:gd name="connsiteY1" fmla="*/ 0 h 385257"/>
                <a:gd name="connsiteX2" fmla="*/ 169094 w 843402"/>
                <a:gd name="connsiteY2" fmla="*/ 204315 h 385257"/>
                <a:gd name="connsiteX3" fmla="*/ 843402 w 843402"/>
                <a:gd name="connsiteY3" fmla="*/ 177296 h 385257"/>
                <a:gd name="connsiteX4" fmla="*/ 838200 w 843402"/>
                <a:gd name="connsiteY4" fmla="*/ 385257 h 385257"/>
                <a:gd name="connsiteX5" fmla="*/ 0 w 843402"/>
                <a:gd name="connsiteY5" fmla="*/ 385257 h 385257"/>
                <a:gd name="connsiteX6" fmla="*/ 0 w 843402"/>
                <a:gd name="connsiteY6" fmla="*/ 3821 h 385257"/>
                <a:gd name="connsiteX0" fmla="*/ 0 w 838200"/>
                <a:gd name="connsiteY0" fmla="*/ 3821 h 385257"/>
                <a:gd name="connsiteX1" fmla="*/ 169103 w 838200"/>
                <a:gd name="connsiteY1" fmla="*/ 0 h 385257"/>
                <a:gd name="connsiteX2" fmla="*/ 169094 w 838200"/>
                <a:gd name="connsiteY2" fmla="*/ 204315 h 385257"/>
                <a:gd name="connsiteX3" fmla="*/ 834488 w 838200"/>
                <a:gd name="connsiteY3" fmla="*/ 208454 h 385257"/>
                <a:gd name="connsiteX4" fmla="*/ 838200 w 838200"/>
                <a:gd name="connsiteY4" fmla="*/ 385257 h 385257"/>
                <a:gd name="connsiteX5" fmla="*/ 0 w 838200"/>
                <a:gd name="connsiteY5" fmla="*/ 385257 h 385257"/>
                <a:gd name="connsiteX6" fmla="*/ 0 w 838200"/>
                <a:gd name="connsiteY6" fmla="*/ 3821 h 3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200" h="385257">
                  <a:moveTo>
                    <a:pt x="0" y="3821"/>
                  </a:moveTo>
                  <a:lnTo>
                    <a:pt x="169103" y="0"/>
                  </a:lnTo>
                  <a:cubicBezTo>
                    <a:pt x="169248" y="59115"/>
                    <a:pt x="168949" y="145200"/>
                    <a:pt x="169094" y="204315"/>
                  </a:cubicBezTo>
                  <a:lnTo>
                    <a:pt x="834488" y="208454"/>
                  </a:lnTo>
                  <a:cubicBezTo>
                    <a:pt x="835725" y="267388"/>
                    <a:pt x="836963" y="326323"/>
                    <a:pt x="838200" y="385257"/>
                  </a:cubicBezTo>
                  <a:lnTo>
                    <a:pt x="0" y="385257"/>
                  </a:lnTo>
                  <a:lnTo>
                    <a:pt x="0" y="38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hought Bubble: Cloud 1">
            <a:extLst>
              <a:ext uri="{FF2B5EF4-FFF2-40B4-BE49-F238E27FC236}">
                <a16:creationId xmlns:a16="http://schemas.microsoft.com/office/drawing/2014/main" id="{68B71BA9-5728-6EFD-D8C3-D4B1CF5649DD}"/>
              </a:ext>
            </a:extLst>
          </p:cNvPr>
          <p:cNvSpPr/>
          <p:nvPr/>
        </p:nvSpPr>
        <p:spPr>
          <a:xfrm>
            <a:off x="5133978" y="1303576"/>
            <a:ext cx="2483851" cy="2077799"/>
          </a:xfrm>
          <a:prstGeom prst="cloudCallout">
            <a:avLst>
              <a:gd name="adj1" fmla="val -56356"/>
              <a:gd name="adj2" fmla="val 4672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You want us to schedule another meeting?</a:t>
            </a:r>
          </a:p>
        </p:txBody>
      </p:sp>
      <p:sp>
        <p:nvSpPr>
          <p:cNvPr id="3" name="Thought Bubble: Cloud 2">
            <a:extLst>
              <a:ext uri="{FF2B5EF4-FFF2-40B4-BE49-F238E27FC236}">
                <a16:creationId xmlns:a16="http://schemas.microsoft.com/office/drawing/2014/main" id="{061EA5E6-FD4D-3427-2025-9CB404087F0E}"/>
              </a:ext>
            </a:extLst>
          </p:cNvPr>
          <p:cNvSpPr/>
          <p:nvPr/>
        </p:nvSpPr>
        <p:spPr>
          <a:xfrm>
            <a:off x="1786468" y="956390"/>
            <a:ext cx="3002931" cy="2077799"/>
          </a:xfrm>
          <a:prstGeom prst="cloudCallout">
            <a:avLst>
              <a:gd name="adj1" fmla="val 63346"/>
              <a:gd name="adj2" fmla="val 3694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But, we’re meeting the requirements!</a:t>
            </a:r>
            <a:br>
              <a:rPr lang="en-US"/>
            </a:br>
            <a:endParaRPr lang="en-US"/>
          </a:p>
        </p:txBody>
      </p:sp>
      <p:sp>
        <p:nvSpPr>
          <p:cNvPr id="5" name="Footer Placeholder 3">
            <a:extLst>
              <a:ext uri="{FF2B5EF4-FFF2-40B4-BE49-F238E27FC236}">
                <a16:creationId xmlns:a16="http://schemas.microsoft.com/office/drawing/2014/main" id="{38102959-6204-FF32-D6EF-08AEB261F4FF}"/>
              </a:ext>
            </a:extLst>
          </p:cNvPr>
          <p:cNvSpPr txBox="1">
            <a:spLocks/>
          </p:cNvSpPr>
          <p:nvPr/>
        </p:nvSpPr>
        <p:spPr>
          <a:xfrm>
            <a:off x="3028950" y="6433130"/>
            <a:ext cx="3086100" cy="365125"/>
          </a:xfrm>
        </p:spPr>
        <p:txBody>
          <a:bodyPr anchor="ctr">
            <a:normAutofit/>
          </a:bodyPr>
          <a:ls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spcAft>
                <a:spcPts val="600"/>
              </a:spcAft>
              <a:defRPr/>
            </a:pPr>
            <a:r>
              <a:rPr lang="en-US" sz="800" dirty="0">
                <a:latin typeface="+mj-lt"/>
              </a:rPr>
              <a:t>Presented by Partners in Medical Education, Inc. 2023</a:t>
            </a:r>
          </a:p>
        </p:txBody>
      </p:sp>
      <p:sp>
        <p:nvSpPr>
          <p:cNvPr id="6" name="Slide Number Placeholder 4">
            <a:extLst>
              <a:ext uri="{FF2B5EF4-FFF2-40B4-BE49-F238E27FC236}">
                <a16:creationId xmlns:a16="http://schemas.microsoft.com/office/drawing/2014/main" id="{23019D35-F669-45FE-B92D-0F95E765FEA7}"/>
              </a:ext>
            </a:extLst>
          </p:cNvPr>
          <p:cNvSpPr txBox="1">
            <a:spLocks/>
          </p:cNvSpPr>
          <p:nvPr/>
        </p:nvSpPr>
        <p:spPr>
          <a:xfrm>
            <a:off x="6457950" y="6433131"/>
            <a:ext cx="2057400" cy="365125"/>
          </a:xfrm>
          <a:prstGeom prst="rect">
            <a:avLst/>
          </a:prstGeom>
        </p:spPr>
        <p:txBody>
          <a:bodyPr vert="horz" lIns="91440" tIns="45720" rIns="91440" bIns="45720" rtlCol="0" anchor="ctr">
            <a:normAutofit/>
          </a:bodyPr>
          <a:lstStyle>
            <a:defPPr>
              <a:defRPr lang="en-US"/>
            </a:defPPr>
            <a:lvl1pPr algn="ctr" rtl="0" eaLnBrk="0" fontAlgn="base" hangingPunct="0">
              <a:spcBef>
                <a:spcPct val="0"/>
              </a:spcBef>
              <a:spcAft>
                <a:spcPct val="0"/>
              </a:spcAft>
              <a:defRPr sz="600" b="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spcAft>
                <a:spcPts val="600"/>
              </a:spcAft>
              <a:defRPr/>
            </a:pPr>
            <a:fld id="{36AC1577-D165-894F-A2E8-2E5C1B17494C}" type="slidenum">
              <a:rPr lang="en-US" altLang="en-US" smtClean="0">
                <a:latin typeface="+mj-lt"/>
              </a:rPr>
              <a:pPr>
                <a:spcAft>
                  <a:spcPts val="600"/>
                </a:spcAft>
                <a:defRPr/>
              </a:pPr>
              <a:t>7</a:t>
            </a:fld>
            <a:endParaRPr lang="en-US" altLang="en-US">
              <a:latin typeface="+mj-lt"/>
            </a:endParaRPr>
          </a:p>
        </p:txBody>
      </p:sp>
      <p:grpSp>
        <p:nvGrpSpPr>
          <p:cNvPr id="7" name="Group 6">
            <a:extLst>
              <a:ext uri="{FF2B5EF4-FFF2-40B4-BE49-F238E27FC236}">
                <a16:creationId xmlns:a16="http://schemas.microsoft.com/office/drawing/2014/main" id="{AD910BBC-86CD-4608-D800-AD4782A38515}"/>
              </a:ext>
            </a:extLst>
          </p:cNvPr>
          <p:cNvGrpSpPr/>
          <p:nvPr/>
        </p:nvGrpSpPr>
        <p:grpSpPr>
          <a:xfrm>
            <a:off x="1447801" y="5236805"/>
            <a:ext cx="2624667" cy="348508"/>
            <a:chOff x="1320805" y="3798046"/>
            <a:chExt cx="2624667" cy="348508"/>
          </a:xfrm>
        </p:grpSpPr>
        <p:sp>
          <p:nvSpPr>
            <p:cNvPr id="8" name="TextBox 7">
              <a:extLst>
                <a:ext uri="{FF2B5EF4-FFF2-40B4-BE49-F238E27FC236}">
                  <a16:creationId xmlns:a16="http://schemas.microsoft.com/office/drawing/2014/main" id="{11BEB987-0AFE-63BD-13C5-D14C3DACF148}"/>
                </a:ext>
              </a:extLst>
            </p:cNvPr>
            <p:cNvSpPr txBox="1"/>
            <p:nvPr/>
          </p:nvSpPr>
          <p:spPr>
            <a:xfrm>
              <a:off x="1659472" y="3798046"/>
              <a:ext cx="2286000" cy="307777"/>
            </a:xfrm>
            <a:prstGeom prst="rect">
              <a:avLst/>
            </a:prstGeom>
            <a:noFill/>
            <a:ln>
              <a:noFill/>
            </a:ln>
          </p:spPr>
          <p:txBody>
            <a:bodyPr wrap="square" rtlCol="0">
              <a:spAutoFit/>
            </a:bodyPr>
            <a:lstStyle/>
            <a:p>
              <a:r>
                <a:rPr lang="en-US" sz="1400" b="0" dirty="0"/>
                <a:t>Diffused Leadership</a:t>
              </a:r>
              <a:endParaRPr lang="en-US" sz="1400" dirty="0">
                <a:solidFill>
                  <a:schemeClr val="accent5"/>
                </a:solidFill>
                <a:latin typeface="Arial" pitchFamily="34" charset="0"/>
                <a:cs typeface="Arial" pitchFamily="34" charset="0"/>
              </a:endParaRPr>
            </a:p>
          </p:txBody>
        </p:sp>
        <p:grpSp>
          <p:nvGrpSpPr>
            <p:cNvPr id="9" name="Group 8">
              <a:extLst>
                <a:ext uri="{FF2B5EF4-FFF2-40B4-BE49-F238E27FC236}">
                  <a16:creationId xmlns:a16="http://schemas.microsoft.com/office/drawing/2014/main" id="{9BB82FA5-60FE-FF59-AF73-9E029A0F9C67}"/>
                </a:ext>
              </a:extLst>
            </p:cNvPr>
            <p:cNvGrpSpPr/>
            <p:nvPr/>
          </p:nvGrpSpPr>
          <p:grpSpPr>
            <a:xfrm>
              <a:off x="1320805" y="3841754"/>
              <a:ext cx="304800" cy="304800"/>
              <a:chOff x="5163671" y="1407458"/>
              <a:chExt cx="932329" cy="932329"/>
            </a:xfrm>
            <a:effectLst/>
          </p:grpSpPr>
          <p:sp>
            <p:nvSpPr>
              <p:cNvPr id="10" name="Oval 9">
                <a:extLst>
                  <a:ext uri="{FF2B5EF4-FFF2-40B4-BE49-F238E27FC236}">
                    <a16:creationId xmlns:a16="http://schemas.microsoft.com/office/drawing/2014/main" id="{46AED2BA-4CFF-5722-4873-D1E98B6C48FA}"/>
                  </a:ext>
                </a:extLst>
              </p:cNvPr>
              <p:cNvSpPr/>
              <p:nvPr/>
            </p:nvSpPr>
            <p:spPr>
              <a:xfrm>
                <a:off x="5163671" y="1407458"/>
                <a:ext cx="932329" cy="932329"/>
              </a:xfrm>
              <a:prstGeom prst="ellipse">
                <a:avLst/>
              </a:prstGeom>
              <a:solidFill>
                <a:srgbClr val="67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7">
                <a:extLst>
                  <a:ext uri="{FF2B5EF4-FFF2-40B4-BE49-F238E27FC236}">
                    <a16:creationId xmlns:a16="http://schemas.microsoft.com/office/drawing/2014/main" id="{8F6DD2D6-A9C9-0F5D-7EB3-F85EBB144810}"/>
                  </a:ext>
                </a:extLst>
              </p:cNvPr>
              <p:cNvSpPr/>
              <p:nvPr/>
            </p:nvSpPr>
            <p:spPr>
              <a:xfrm rot="19800000">
                <a:off x="5388690" y="1762786"/>
                <a:ext cx="482291" cy="221673"/>
              </a:xfrm>
              <a:custGeom>
                <a:avLst/>
                <a:gdLst>
                  <a:gd name="connsiteX0" fmla="*/ 0 w 533400"/>
                  <a:gd name="connsiteY0" fmla="*/ 0 h 533400"/>
                  <a:gd name="connsiteX1" fmla="*/ 266700 w 533400"/>
                  <a:gd name="connsiteY1" fmla="*/ 0 h 533400"/>
                  <a:gd name="connsiteX2" fmla="*/ 266700 w 533400"/>
                  <a:gd name="connsiteY2" fmla="*/ 266700 h 533400"/>
                  <a:gd name="connsiteX3" fmla="*/ 533400 w 533400"/>
                  <a:gd name="connsiteY3" fmla="*/ 266700 h 533400"/>
                  <a:gd name="connsiteX4" fmla="*/ 533400 w 533400"/>
                  <a:gd name="connsiteY4" fmla="*/ 533400 h 533400"/>
                  <a:gd name="connsiteX5" fmla="*/ 0 w 533400"/>
                  <a:gd name="connsiteY5" fmla="*/ 533400 h 533400"/>
                  <a:gd name="connsiteX6" fmla="*/ 0 w 533400"/>
                  <a:gd name="connsiteY6" fmla="*/ 0 h 533400"/>
                  <a:gd name="connsiteX0" fmla="*/ 139700 w 977900"/>
                  <a:gd name="connsiteY0" fmla="*/ 0 h 622300"/>
                  <a:gd name="connsiteX1" fmla="*/ 406400 w 977900"/>
                  <a:gd name="connsiteY1" fmla="*/ 0 h 622300"/>
                  <a:gd name="connsiteX2" fmla="*/ 406400 w 977900"/>
                  <a:gd name="connsiteY2" fmla="*/ 266700 h 622300"/>
                  <a:gd name="connsiteX3" fmla="*/ 673100 w 977900"/>
                  <a:gd name="connsiteY3" fmla="*/ 266700 h 622300"/>
                  <a:gd name="connsiteX4" fmla="*/ 977900 w 977900"/>
                  <a:gd name="connsiteY4" fmla="*/ 533400 h 622300"/>
                  <a:gd name="connsiteX5" fmla="*/ 139700 w 977900"/>
                  <a:gd name="connsiteY5" fmla="*/ 533400 h 622300"/>
                  <a:gd name="connsiteX6" fmla="*/ 139700 w 977900"/>
                  <a:gd name="connsiteY6" fmla="*/ 0 h 622300"/>
                  <a:gd name="connsiteX0" fmla="*/ 139700 w 977900"/>
                  <a:gd name="connsiteY0" fmla="*/ 0 h 533400"/>
                  <a:gd name="connsiteX1" fmla="*/ 406400 w 977900"/>
                  <a:gd name="connsiteY1" fmla="*/ 0 h 533400"/>
                  <a:gd name="connsiteX2" fmla="*/ 406400 w 977900"/>
                  <a:gd name="connsiteY2" fmla="*/ 266700 h 533400"/>
                  <a:gd name="connsiteX3" fmla="*/ 673100 w 977900"/>
                  <a:gd name="connsiteY3" fmla="*/ 266700 h 533400"/>
                  <a:gd name="connsiteX4" fmla="*/ 977900 w 977900"/>
                  <a:gd name="connsiteY4" fmla="*/ 533400 h 533400"/>
                  <a:gd name="connsiteX5" fmla="*/ 139700 w 977900"/>
                  <a:gd name="connsiteY5" fmla="*/ 533400 h 533400"/>
                  <a:gd name="connsiteX6" fmla="*/ 139700 w 9779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533400 w 838200"/>
                  <a:gd name="connsiteY3" fmla="*/ 266700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266700 w 838200"/>
                  <a:gd name="connsiteY1" fmla="*/ 0 h 533400"/>
                  <a:gd name="connsiteX2" fmla="*/ 266700 w 838200"/>
                  <a:gd name="connsiteY2" fmla="*/ 266700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266700 w 838200"/>
                  <a:gd name="connsiteY2" fmla="*/ 266700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180238 w 838200"/>
                  <a:gd name="connsiteY2" fmla="*/ 321721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1461 w 838200"/>
                  <a:gd name="connsiteY1" fmla="*/ 4640 h 533400"/>
                  <a:gd name="connsiteX2" fmla="*/ 169539 w 838200"/>
                  <a:gd name="connsiteY2" fmla="*/ 325487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0 h 533400"/>
                  <a:gd name="connsiteX1" fmla="*/ 169103 w 838200"/>
                  <a:gd name="connsiteY1" fmla="*/ 148143 h 533400"/>
                  <a:gd name="connsiteX2" fmla="*/ 169539 w 838200"/>
                  <a:gd name="connsiteY2" fmla="*/ 325487 h 533400"/>
                  <a:gd name="connsiteX3" fmla="*/ 658906 w 838200"/>
                  <a:gd name="connsiteY3" fmla="*/ 290232 h 533400"/>
                  <a:gd name="connsiteX4" fmla="*/ 838200 w 838200"/>
                  <a:gd name="connsiteY4" fmla="*/ 533400 h 533400"/>
                  <a:gd name="connsiteX5" fmla="*/ 0 w 838200"/>
                  <a:gd name="connsiteY5" fmla="*/ 533400 h 533400"/>
                  <a:gd name="connsiteX6" fmla="*/ 0 w 838200"/>
                  <a:gd name="connsiteY6" fmla="*/ 0 h 533400"/>
                  <a:gd name="connsiteX0" fmla="*/ 0 w 838200"/>
                  <a:gd name="connsiteY0" fmla="*/ 3821 h 385257"/>
                  <a:gd name="connsiteX1" fmla="*/ 169103 w 838200"/>
                  <a:gd name="connsiteY1" fmla="*/ 0 h 385257"/>
                  <a:gd name="connsiteX2" fmla="*/ 169539 w 838200"/>
                  <a:gd name="connsiteY2" fmla="*/ 177344 h 385257"/>
                  <a:gd name="connsiteX3" fmla="*/ 658906 w 838200"/>
                  <a:gd name="connsiteY3" fmla="*/ 142089 h 385257"/>
                  <a:gd name="connsiteX4" fmla="*/ 838200 w 838200"/>
                  <a:gd name="connsiteY4" fmla="*/ 385257 h 385257"/>
                  <a:gd name="connsiteX5" fmla="*/ 0 w 838200"/>
                  <a:gd name="connsiteY5" fmla="*/ 385257 h 385257"/>
                  <a:gd name="connsiteX6" fmla="*/ 0 w 838200"/>
                  <a:gd name="connsiteY6" fmla="*/ 3821 h 385257"/>
                  <a:gd name="connsiteX0" fmla="*/ 0 w 838200"/>
                  <a:gd name="connsiteY0" fmla="*/ 3821 h 385257"/>
                  <a:gd name="connsiteX1" fmla="*/ 169103 w 838200"/>
                  <a:gd name="connsiteY1" fmla="*/ 0 h 385257"/>
                  <a:gd name="connsiteX2" fmla="*/ 169539 w 838200"/>
                  <a:gd name="connsiteY2" fmla="*/ 177344 h 385257"/>
                  <a:gd name="connsiteX3" fmla="*/ 830301 w 838200"/>
                  <a:gd name="connsiteY3" fmla="*/ 200877 h 385257"/>
                  <a:gd name="connsiteX4" fmla="*/ 838200 w 838200"/>
                  <a:gd name="connsiteY4" fmla="*/ 385257 h 385257"/>
                  <a:gd name="connsiteX5" fmla="*/ 0 w 838200"/>
                  <a:gd name="connsiteY5" fmla="*/ 385257 h 385257"/>
                  <a:gd name="connsiteX6" fmla="*/ 0 w 838200"/>
                  <a:gd name="connsiteY6" fmla="*/ 3821 h 385257"/>
                  <a:gd name="connsiteX0" fmla="*/ 0 w 843402"/>
                  <a:gd name="connsiteY0" fmla="*/ 3821 h 385257"/>
                  <a:gd name="connsiteX1" fmla="*/ 169103 w 843402"/>
                  <a:gd name="connsiteY1" fmla="*/ 0 h 385257"/>
                  <a:gd name="connsiteX2" fmla="*/ 169539 w 843402"/>
                  <a:gd name="connsiteY2" fmla="*/ 177344 h 385257"/>
                  <a:gd name="connsiteX3" fmla="*/ 843402 w 843402"/>
                  <a:gd name="connsiteY3" fmla="*/ 177296 h 385257"/>
                  <a:gd name="connsiteX4" fmla="*/ 838200 w 843402"/>
                  <a:gd name="connsiteY4" fmla="*/ 385257 h 385257"/>
                  <a:gd name="connsiteX5" fmla="*/ 0 w 843402"/>
                  <a:gd name="connsiteY5" fmla="*/ 385257 h 385257"/>
                  <a:gd name="connsiteX6" fmla="*/ 0 w 843402"/>
                  <a:gd name="connsiteY6" fmla="*/ 3821 h 385257"/>
                  <a:gd name="connsiteX0" fmla="*/ 0 w 843402"/>
                  <a:gd name="connsiteY0" fmla="*/ 3821 h 385257"/>
                  <a:gd name="connsiteX1" fmla="*/ 169103 w 843402"/>
                  <a:gd name="connsiteY1" fmla="*/ 0 h 385257"/>
                  <a:gd name="connsiteX2" fmla="*/ 169094 w 843402"/>
                  <a:gd name="connsiteY2" fmla="*/ 204315 h 385257"/>
                  <a:gd name="connsiteX3" fmla="*/ 843402 w 843402"/>
                  <a:gd name="connsiteY3" fmla="*/ 177296 h 385257"/>
                  <a:gd name="connsiteX4" fmla="*/ 838200 w 843402"/>
                  <a:gd name="connsiteY4" fmla="*/ 385257 h 385257"/>
                  <a:gd name="connsiteX5" fmla="*/ 0 w 843402"/>
                  <a:gd name="connsiteY5" fmla="*/ 385257 h 385257"/>
                  <a:gd name="connsiteX6" fmla="*/ 0 w 843402"/>
                  <a:gd name="connsiteY6" fmla="*/ 3821 h 385257"/>
                  <a:gd name="connsiteX0" fmla="*/ 0 w 838200"/>
                  <a:gd name="connsiteY0" fmla="*/ 3821 h 385257"/>
                  <a:gd name="connsiteX1" fmla="*/ 169103 w 838200"/>
                  <a:gd name="connsiteY1" fmla="*/ 0 h 385257"/>
                  <a:gd name="connsiteX2" fmla="*/ 169094 w 838200"/>
                  <a:gd name="connsiteY2" fmla="*/ 204315 h 385257"/>
                  <a:gd name="connsiteX3" fmla="*/ 834488 w 838200"/>
                  <a:gd name="connsiteY3" fmla="*/ 208454 h 385257"/>
                  <a:gd name="connsiteX4" fmla="*/ 838200 w 838200"/>
                  <a:gd name="connsiteY4" fmla="*/ 385257 h 385257"/>
                  <a:gd name="connsiteX5" fmla="*/ 0 w 838200"/>
                  <a:gd name="connsiteY5" fmla="*/ 385257 h 385257"/>
                  <a:gd name="connsiteX6" fmla="*/ 0 w 838200"/>
                  <a:gd name="connsiteY6" fmla="*/ 3821 h 3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200" h="385257">
                    <a:moveTo>
                      <a:pt x="0" y="3821"/>
                    </a:moveTo>
                    <a:lnTo>
                      <a:pt x="169103" y="0"/>
                    </a:lnTo>
                    <a:cubicBezTo>
                      <a:pt x="169248" y="59115"/>
                      <a:pt x="168949" y="145200"/>
                      <a:pt x="169094" y="204315"/>
                    </a:cubicBezTo>
                    <a:lnTo>
                      <a:pt x="834488" y="208454"/>
                    </a:lnTo>
                    <a:cubicBezTo>
                      <a:pt x="835725" y="267388"/>
                      <a:pt x="836963" y="326323"/>
                      <a:pt x="838200" y="385257"/>
                    </a:cubicBezTo>
                    <a:lnTo>
                      <a:pt x="0" y="385257"/>
                    </a:lnTo>
                    <a:lnTo>
                      <a:pt x="0" y="38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a:extLst>
              <a:ext uri="{FF2B5EF4-FFF2-40B4-BE49-F238E27FC236}">
                <a16:creationId xmlns:a16="http://schemas.microsoft.com/office/drawing/2014/main" id="{0BDCBF4F-03EA-6941-33D7-7A4ADF3DD627}"/>
              </a:ext>
            </a:extLst>
          </p:cNvPr>
          <p:cNvGrpSpPr/>
          <p:nvPr/>
        </p:nvGrpSpPr>
        <p:grpSpPr>
          <a:xfrm>
            <a:off x="5147839" y="5181471"/>
            <a:ext cx="2867978" cy="523220"/>
            <a:chOff x="5002305" y="4085934"/>
            <a:chExt cx="2867978" cy="523220"/>
          </a:xfrm>
        </p:grpSpPr>
        <p:sp>
          <p:nvSpPr>
            <p:cNvPr id="14" name="TextBox 13">
              <a:extLst>
                <a:ext uri="{FF2B5EF4-FFF2-40B4-BE49-F238E27FC236}">
                  <a16:creationId xmlns:a16="http://schemas.microsoft.com/office/drawing/2014/main" id="{AD057179-4D10-EEAD-7EA6-23280EA22E4B}"/>
                </a:ext>
              </a:extLst>
            </p:cNvPr>
            <p:cNvSpPr txBox="1"/>
            <p:nvPr/>
          </p:nvSpPr>
          <p:spPr>
            <a:xfrm>
              <a:off x="5336526" y="4085934"/>
              <a:ext cx="2533757" cy="523220"/>
            </a:xfrm>
            <a:prstGeom prst="rect">
              <a:avLst/>
            </a:prstGeom>
            <a:noFill/>
            <a:ln>
              <a:noFill/>
            </a:ln>
          </p:spPr>
          <p:txBody>
            <a:bodyPr wrap="square" rtlCol="0">
              <a:spAutoFit/>
            </a:bodyPr>
            <a:lstStyle/>
            <a:p>
              <a:r>
                <a:rPr lang="en-US" sz="1400" b="0" dirty="0"/>
                <a:t>Program Director Control over All Elements </a:t>
              </a:r>
              <a:endParaRPr lang="en-US" sz="1400" dirty="0">
                <a:solidFill>
                  <a:schemeClr val="accent5"/>
                </a:solidFill>
                <a:latin typeface="Arial" pitchFamily="34" charset="0"/>
                <a:cs typeface="Arial" pitchFamily="34" charset="0"/>
              </a:endParaRPr>
            </a:p>
          </p:txBody>
        </p:sp>
        <p:grpSp>
          <p:nvGrpSpPr>
            <p:cNvPr id="15" name="Group 14">
              <a:extLst>
                <a:ext uri="{FF2B5EF4-FFF2-40B4-BE49-F238E27FC236}">
                  <a16:creationId xmlns:a16="http://schemas.microsoft.com/office/drawing/2014/main" id="{E50FE5D7-6099-B3A9-E191-C3B6FD47581B}"/>
                </a:ext>
              </a:extLst>
            </p:cNvPr>
            <p:cNvGrpSpPr/>
            <p:nvPr/>
          </p:nvGrpSpPr>
          <p:grpSpPr>
            <a:xfrm>
              <a:off x="5002305" y="4140572"/>
              <a:ext cx="306648" cy="306648"/>
              <a:chOff x="6221909" y="1438281"/>
              <a:chExt cx="932329" cy="932329"/>
            </a:xfrm>
          </p:grpSpPr>
          <p:sp>
            <p:nvSpPr>
              <p:cNvPr id="16" name="Oval 15">
                <a:extLst>
                  <a:ext uri="{FF2B5EF4-FFF2-40B4-BE49-F238E27FC236}">
                    <a16:creationId xmlns:a16="http://schemas.microsoft.com/office/drawing/2014/main" id="{F0A9DC78-D4DE-9075-5A59-1FC9A4C34AA0}"/>
                  </a:ext>
                </a:extLst>
              </p:cNvPr>
              <p:cNvSpPr/>
              <p:nvPr/>
            </p:nvSpPr>
            <p:spPr>
              <a:xfrm>
                <a:off x="6221909" y="1438281"/>
                <a:ext cx="932329" cy="9323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7">
                <a:extLst>
                  <a:ext uri="{FF2B5EF4-FFF2-40B4-BE49-F238E27FC236}">
                    <a16:creationId xmlns:a16="http://schemas.microsoft.com/office/drawing/2014/main" id="{BC5627AA-862F-E29C-9902-C2FD3BE59FC2}"/>
                  </a:ext>
                </a:extLst>
              </p:cNvPr>
              <p:cNvGrpSpPr/>
              <p:nvPr/>
            </p:nvGrpSpPr>
            <p:grpSpPr>
              <a:xfrm>
                <a:off x="6446976" y="1663348"/>
                <a:ext cx="482195" cy="482195"/>
                <a:chOff x="5417126" y="1808920"/>
                <a:chExt cx="482195" cy="482195"/>
              </a:xfrm>
              <a:solidFill>
                <a:schemeClr val="bg1"/>
              </a:solidFill>
            </p:grpSpPr>
            <p:sp>
              <p:nvSpPr>
                <p:cNvPr id="19" name="Rectangle 18">
                  <a:extLst>
                    <a:ext uri="{FF2B5EF4-FFF2-40B4-BE49-F238E27FC236}">
                      <a16:creationId xmlns:a16="http://schemas.microsoft.com/office/drawing/2014/main" id="{219AF66D-7339-8B77-7173-D3BEE0AE29C2}"/>
                    </a:ext>
                  </a:extLst>
                </p:cNvPr>
                <p:cNvSpPr/>
                <p:nvPr/>
              </p:nvSpPr>
              <p:spPr>
                <a:xfrm rot="2700000">
                  <a:off x="5605922" y="1808920"/>
                  <a:ext cx="104603" cy="482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84579EF-2FB0-2850-BCC1-EE8336BBE9E5}"/>
                    </a:ext>
                  </a:extLst>
                </p:cNvPr>
                <p:cNvSpPr/>
                <p:nvPr/>
              </p:nvSpPr>
              <p:spPr>
                <a:xfrm rot="19042567" flipH="1">
                  <a:off x="5605922" y="1808920"/>
                  <a:ext cx="104603" cy="482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A0595A73-6086-8199-9DE0-E36187E64E38}"/>
              </a:ext>
            </a:extLst>
          </p:cNvPr>
          <p:cNvSpPr>
            <a:spLocks noGrp="1"/>
          </p:cNvSpPr>
          <p:nvPr>
            <p:ph type="body" idx="1"/>
          </p:nvPr>
        </p:nvSpPr>
        <p:spPr>
          <a:xfrm>
            <a:off x="629842" y="1681163"/>
            <a:ext cx="3868340" cy="823912"/>
          </a:xfrm>
        </p:spPr>
        <p:txBody>
          <a:bodyPr>
            <a:normAutofit/>
          </a:bodyPr>
          <a:lstStyle/>
          <a:p>
            <a:r>
              <a:rPr lang="en-US" sz="2800" dirty="0"/>
              <a:t>Use the PEC to</a:t>
            </a:r>
          </a:p>
        </p:txBody>
      </p:sp>
      <p:sp>
        <p:nvSpPr>
          <p:cNvPr id="5" name="Content Placeholder 4">
            <a:extLst>
              <a:ext uri="{FF2B5EF4-FFF2-40B4-BE49-F238E27FC236}">
                <a16:creationId xmlns:a16="http://schemas.microsoft.com/office/drawing/2014/main" id="{6DBA3892-3D83-E1F3-47F1-13D31F728612}"/>
              </a:ext>
            </a:extLst>
          </p:cNvPr>
          <p:cNvSpPr>
            <a:spLocks noGrp="1"/>
          </p:cNvSpPr>
          <p:nvPr>
            <p:ph sz="half" idx="2"/>
          </p:nvPr>
        </p:nvSpPr>
        <p:spPr>
          <a:xfrm>
            <a:off x="629842" y="2505075"/>
            <a:ext cx="6056708" cy="3684588"/>
          </a:xfrm>
        </p:spPr>
        <p:txBody>
          <a:bodyPr>
            <a:normAutofit/>
          </a:bodyPr>
          <a:lstStyle/>
          <a:p>
            <a:pPr lvl="1"/>
            <a:r>
              <a:rPr lang="en-US" sz="1800" b="1" dirty="0"/>
              <a:t>Bring</a:t>
            </a:r>
            <a:r>
              <a:rPr lang="en-US" sz="1800" dirty="0"/>
              <a:t> a controlled “trainee voice” to the program improvement process</a:t>
            </a:r>
          </a:p>
          <a:p>
            <a:pPr lvl="1"/>
            <a:r>
              <a:rPr lang="en-US" sz="1800" b="1" dirty="0"/>
              <a:t>Evaluate</a:t>
            </a:r>
            <a:r>
              <a:rPr lang="en-US" sz="1800" dirty="0"/>
              <a:t> the program (particularly the curriculum throughout the year)</a:t>
            </a:r>
          </a:p>
          <a:p>
            <a:pPr lvl="1"/>
            <a:r>
              <a:rPr lang="en-US" sz="1800" b="1" dirty="0"/>
              <a:t>Monitor</a:t>
            </a:r>
            <a:r>
              <a:rPr lang="en-US" sz="1800" dirty="0"/>
              <a:t> key compliance concerns (evaluations, work hours, procedures)</a:t>
            </a:r>
          </a:p>
          <a:p>
            <a:pPr lvl="1"/>
            <a:r>
              <a:rPr lang="en-US" sz="1800" b="1" dirty="0"/>
              <a:t>Train</a:t>
            </a:r>
            <a:r>
              <a:rPr lang="en-US" sz="1800" dirty="0"/>
              <a:t> your next program director</a:t>
            </a:r>
          </a:p>
          <a:p>
            <a:pPr lvl="1"/>
            <a:r>
              <a:rPr lang="en-US" sz="1800" b="1" dirty="0"/>
              <a:t>Take</a:t>
            </a:r>
            <a:r>
              <a:rPr lang="en-US" sz="1800" dirty="0"/>
              <a:t> pulse indicators several times throughout the year leading up to the ACGME survey</a:t>
            </a:r>
          </a:p>
          <a:p>
            <a:pPr lvl="1"/>
            <a:r>
              <a:rPr lang="en-US" sz="1800" b="1" dirty="0"/>
              <a:t>Identify</a:t>
            </a:r>
            <a:r>
              <a:rPr lang="en-US" sz="1800" dirty="0"/>
              <a:t> future chief residents/faculty early in training</a:t>
            </a:r>
          </a:p>
          <a:p>
            <a:pPr lvl="1"/>
            <a:r>
              <a:rPr lang="en-US" sz="1800" b="1" dirty="0"/>
              <a:t>Keep</a:t>
            </a:r>
            <a:r>
              <a:rPr lang="en-US" sz="1800" dirty="0"/>
              <a:t> the action items and ACGME survey concerns on the front burner all year long</a:t>
            </a:r>
          </a:p>
        </p:txBody>
      </p:sp>
      <p:pic>
        <p:nvPicPr>
          <p:cNvPr id="9" name="Content Placeholder 8" descr="Chat with solid fill">
            <a:extLst>
              <a:ext uri="{FF2B5EF4-FFF2-40B4-BE49-F238E27FC236}">
                <a16:creationId xmlns:a16="http://schemas.microsoft.com/office/drawing/2014/main" id="{7AED14FE-5126-860E-A7BC-6E6771184F33}"/>
              </a:ext>
            </a:extLst>
          </p:cNvPr>
          <p:cNvPicPr>
            <a:picLocks noGrp="1" noChangeAspect="1"/>
          </p:cNvPicPr>
          <p:nvPr>
            <p:ph sz="quarter" idx="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0522" y="422283"/>
            <a:ext cx="2844791" cy="2844791"/>
          </a:xfrm>
        </p:spPr>
      </p:pic>
      <p:sp>
        <p:nvSpPr>
          <p:cNvPr id="2" name="Title 1">
            <a:extLst>
              <a:ext uri="{FF2B5EF4-FFF2-40B4-BE49-F238E27FC236}">
                <a16:creationId xmlns:a16="http://schemas.microsoft.com/office/drawing/2014/main" id="{C689B45A-30DF-FB24-6672-4C8B489A321D}"/>
              </a:ext>
            </a:extLst>
          </p:cNvPr>
          <p:cNvSpPr>
            <a:spLocks noGrp="1"/>
          </p:cNvSpPr>
          <p:nvPr>
            <p:ph type="title"/>
          </p:nvPr>
        </p:nvSpPr>
        <p:spPr>
          <a:xfrm>
            <a:off x="1989345" y="246468"/>
            <a:ext cx="6526006" cy="1325563"/>
          </a:xfrm>
        </p:spPr>
        <p:txBody>
          <a:bodyPr anchor="ctr">
            <a:normAutofit/>
          </a:bodyPr>
          <a:lstStyle/>
          <a:p>
            <a:r>
              <a:rPr lang="en-US" sz="4000" dirty="0"/>
              <a:t>Best Practices</a:t>
            </a:r>
          </a:p>
        </p:txBody>
      </p:sp>
      <p:sp>
        <p:nvSpPr>
          <p:cNvPr id="3" name="Footer Placeholder 2">
            <a:extLst>
              <a:ext uri="{FF2B5EF4-FFF2-40B4-BE49-F238E27FC236}">
                <a16:creationId xmlns:a16="http://schemas.microsoft.com/office/drawing/2014/main" id="{C8D40A1F-6CC4-A04D-4F53-BC807B0BA6E1}"/>
              </a:ext>
            </a:extLst>
          </p:cNvPr>
          <p:cNvSpPr>
            <a:spLocks noGrp="1"/>
          </p:cNvSpPr>
          <p:nvPr>
            <p:ph type="ftr" sz="quarter" idx="10"/>
          </p:nvPr>
        </p:nvSpPr>
        <p:spPr>
          <a:xfrm>
            <a:off x="3028950" y="6433132"/>
            <a:ext cx="3086100" cy="365125"/>
          </a:xfrm>
        </p:spPr>
        <p:txBody>
          <a:bodyPr anchor="ctr">
            <a:normAutofit/>
          </a:bodyPr>
          <a:lstStyle/>
          <a:p>
            <a:pPr>
              <a:spcAft>
                <a:spcPts val="600"/>
              </a:spcAft>
              <a:defRPr/>
            </a:pPr>
            <a:r>
              <a:rPr lang="en-US"/>
              <a:t>Presented by Partners in Medical Education, Inc. 2023</a:t>
            </a:r>
          </a:p>
        </p:txBody>
      </p:sp>
      <p:sp>
        <p:nvSpPr>
          <p:cNvPr id="4" name="Slide Number Placeholder 3">
            <a:extLst>
              <a:ext uri="{FF2B5EF4-FFF2-40B4-BE49-F238E27FC236}">
                <a16:creationId xmlns:a16="http://schemas.microsoft.com/office/drawing/2014/main" id="{43F98192-B1E9-5FBC-CD77-CE2425122021}"/>
              </a:ext>
            </a:extLst>
          </p:cNvPr>
          <p:cNvSpPr>
            <a:spLocks noGrp="1"/>
          </p:cNvSpPr>
          <p:nvPr>
            <p:ph type="sldNum" sz="quarter" idx="11"/>
          </p:nvPr>
        </p:nvSpPr>
        <p:spPr>
          <a:xfrm>
            <a:off x="6457950" y="6433133"/>
            <a:ext cx="2057400" cy="365125"/>
          </a:xfrm>
        </p:spPr>
        <p:txBody>
          <a:bodyPr anchor="ctr">
            <a:normAutofit/>
          </a:bodyPr>
          <a:lstStyle/>
          <a:p>
            <a:pPr>
              <a:spcAft>
                <a:spcPts val="600"/>
              </a:spcAft>
              <a:defRPr/>
            </a:pPr>
            <a:fld id="{25025EC8-843F-094B-B467-B8DEAEA065F8}" type="slidenum">
              <a:rPr lang="en-US" altLang="en-US" smtClean="0"/>
              <a:pPr>
                <a:spcAft>
                  <a:spcPts val="600"/>
                </a:spcAft>
                <a:defRPr/>
              </a:pPr>
              <a:t>8</a:t>
            </a:fld>
            <a:endParaRPr lang="en-US" altLang="en-US"/>
          </a:p>
        </p:txBody>
      </p:sp>
    </p:spTree>
    <p:extLst>
      <p:ext uri="{BB962C8B-B14F-4D97-AF65-F5344CB8AC3E}">
        <p14:creationId xmlns:p14="http://schemas.microsoft.com/office/powerpoint/2010/main" val="428747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305CD-00EA-A6D4-343E-C81E944FBF57}"/>
              </a:ext>
            </a:extLst>
          </p:cNvPr>
          <p:cNvPicPr>
            <a:picLocks noChangeAspect="1"/>
          </p:cNvPicPr>
          <p:nvPr/>
        </p:nvPicPr>
        <p:blipFill>
          <a:blip r:embed="rId2"/>
          <a:stretch>
            <a:fillRect/>
          </a:stretch>
        </p:blipFill>
        <p:spPr>
          <a:xfrm>
            <a:off x="1866130" y="1626787"/>
            <a:ext cx="5032283" cy="3887438"/>
          </a:xfrm>
          <a:prstGeom prst="rect">
            <a:avLst/>
          </a:prstGeom>
          <a:noFill/>
        </p:spPr>
      </p:pic>
      <p:sp>
        <p:nvSpPr>
          <p:cNvPr id="15" name="Oval 14">
            <a:extLst>
              <a:ext uri="{FF2B5EF4-FFF2-40B4-BE49-F238E27FC236}">
                <a16:creationId xmlns:a16="http://schemas.microsoft.com/office/drawing/2014/main" id="{58680328-5D29-0A85-C6ED-D4F88101CDAB}"/>
              </a:ext>
            </a:extLst>
          </p:cNvPr>
          <p:cNvSpPr/>
          <p:nvPr/>
        </p:nvSpPr>
        <p:spPr>
          <a:xfrm>
            <a:off x="1803431" y="830892"/>
            <a:ext cx="5791970" cy="5450681"/>
          </a:xfrm>
          <a:prstGeom prst="ellipse">
            <a:avLst/>
          </a:prstGeom>
          <a:solidFill>
            <a:srgbClr val="549E39">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 name="Title 1">
            <a:extLst>
              <a:ext uri="{FF2B5EF4-FFF2-40B4-BE49-F238E27FC236}">
                <a16:creationId xmlns:a16="http://schemas.microsoft.com/office/drawing/2014/main" id="{FF81FE74-BC9B-2D89-7EB9-DCFC5B677397}"/>
              </a:ext>
            </a:extLst>
          </p:cNvPr>
          <p:cNvSpPr>
            <a:spLocks noGrp="1"/>
          </p:cNvSpPr>
          <p:nvPr>
            <p:ph type="title"/>
          </p:nvPr>
        </p:nvSpPr>
        <p:spPr>
          <a:xfrm>
            <a:off x="211533" y="2105944"/>
            <a:ext cx="8048475" cy="324000"/>
          </a:xfrm>
        </p:spPr>
        <p:txBody>
          <a:bodyPr>
            <a:normAutofit fontScale="90000"/>
          </a:bodyPr>
          <a:lstStyle/>
          <a:p>
            <a:r>
              <a:rPr lang="en-US" sz="3600">
                <a:solidFill>
                  <a:srgbClr val="246D38"/>
                </a:solidFill>
              </a:rPr>
              <a:t>Annual </a:t>
            </a:r>
            <a:br>
              <a:rPr lang="en-US" sz="3600">
                <a:solidFill>
                  <a:srgbClr val="246D38"/>
                </a:solidFill>
              </a:rPr>
            </a:br>
            <a:r>
              <a:rPr lang="en-US" sz="3600">
                <a:solidFill>
                  <a:srgbClr val="246D38"/>
                </a:solidFill>
              </a:rPr>
              <a:t>ACGME </a:t>
            </a:r>
            <a:br>
              <a:rPr lang="en-US" sz="3600">
                <a:solidFill>
                  <a:srgbClr val="246D38"/>
                </a:solidFill>
              </a:rPr>
            </a:br>
            <a:r>
              <a:rPr lang="en-US" sz="3600">
                <a:solidFill>
                  <a:srgbClr val="246D38"/>
                </a:solidFill>
              </a:rPr>
              <a:t>Cycle</a:t>
            </a:r>
          </a:p>
        </p:txBody>
      </p:sp>
      <p:sp>
        <p:nvSpPr>
          <p:cNvPr id="3" name="Slide Number Placeholder 2">
            <a:extLst>
              <a:ext uri="{FF2B5EF4-FFF2-40B4-BE49-F238E27FC236}">
                <a16:creationId xmlns:a16="http://schemas.microsoft.com/office/drawing/2014/main" id="{E304BA9B-6E86-75B8-54B9-14B12B038CD4}"/>
              </a:ext>
            </a:extLst>
          </p:cNvPr>
          <p:cNvSpPr>
            <a:spLocks noGrp="1"/>
          </p:cNvSpPr>
          <p:nvPr>
            <p:ph type="sldNum" sz="quarter" idx="33"/>
          </p:nvPr>
        </p:nvSpPr>
        <p:spPr>
          <a:xfrm>
            <a:off x="11760000" y="6371351"/>
            <a:ext cx="432000" cy="432000"/>
          </a:xfrm>
          <a:prstGeom prst="rect">
            <a:avLst/>
          </a:prstGeom>
          <a:solidFill>
            <a:srgbClr val="246D38"/>
          </a:solidFill>
        </p:spPr>
        <p:txBody>
          <a:bodyPr vert="horz" lIns="0" tIns="0" rIns="0" bIns="0" rtlCol="0" anchor="ctr">
            <a:norm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19B51A1E-902D-48AF-9020-955120F399B6}" type="slidenum">
              <a:rPr lang="en-US" smtClean="0"/>
              <a:pPr>
                <a:spcAft>
                  <a:spcPts val="450"/>
                </a:spcAft>
              </a:pPr>
              <a:t>9</a:t>
            </a:fld>
            <a:endParaRPr lang="en-US" noProof="0"/>
          </a:p>
        </p:txBody>
      </p:sp>
      <p:pic>
        <p:nvPicPr>
          <p:cNvPr id="6" name="Picture 5" descr="Logo, company name&#10;&#10;Description automatically generated">
            <a:extLst>
              <a:ext uri="{FF2B5EF4-FFF2-40B4-BE49-F238E27FC236}">
                <a16:creationId xmlns:a16="http://schemas.microsoft.com/office/drawing/2014/main" id="{4FB40AF8-AF4F-DF31-DE18-7A8AA6F5598D}"/>
              </a:ext>
            </a:extLst>
          </p:cNvPr>
          <p:cNvPicPr>
            <a:picLocks noChangeAspect="1"/>
          </p:cNvPicPr>
          <p:nvPr/>
        </p:nvPicPr>
        <p:blipFill>
          <a:blip r:embed="rId3"/>
          <a:stretch>
            <a:fillRect/>
          </a:stretch>
        </p:blipFill>
        <p:spPr>
          <a:xfrm>
            <a:off x="7444076" y="948958"/>
            <a:ext cx="1631864" cy="1805672"/>
          </a:xfrm>
          <a:prstGeom prst="rect">
            <a:avLst/>
          </a:prstGeom>
        </p:spPr>
      </p:pic>
      <p:sp>
        <p:nvSpPr>
          <p:cNvPr id="4" name="Rectangle: Rounded Corners 3">
            <a:extLst>
              <a:ext uri="{FF2B5EF4-FFF2-40B4-BE49-F238E27FC236}">
                <a16:creationId xmlns:a16="http://schemas.microsoft.com/office/drawing/2014/main" id="{A54E0B0B-3DFC-2079-0555-CDE797F2D234}"/>
              </a:ext>
            </a:extLst>
          </p:cNvPr>
          <p:cNvSpPr/>
          <p:nvPr/>
        </p:nvSpPr>
        <p:spPr>
          <a:xfrm>
            <a:off x="4888007" y="2675107"/>
            <a:ext cx="1600200" cy="658906"/>
          </a:xfrm>
          <a:prstGeom prst="roundRect">
            <a:avLst/>
          </a:prstGeom>
          <a:solidFill>
            <a:srgbClr val="FF0000">
              <a:alpha val="12941"/>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TextBox 6">
            <a:extLst>
              <a:ext uri="{FF2B5EF4-FFF2-40B4-BE49-F238E27FC236}">
                <a16:creationId xmlns:a16="http://schemas.microsoft.com/office/drawing/2014/main" id="{40805728-15DD-F53E-DA50-624D6AA98205}"/>
              </a:ext>
            </a:extLst>
          </p:cNvPr>
          <p:cNvSpPr txBox="1"/>
          <p:nvPr/>
        </p:nvSpPr>
        <p:spPr>
          <a:xfrm>
            <a:off x="6270462" y="3611067"/>
            <a:ext cx="825453" cy="400110"/>
          </a:xfrm>
          <a:prstGeom prst="rect">
            <a:avLst/>
          </a:prstGeom>
          <a:noFill/>
        </p:spPr>
        <p:txBody>
          <a:bodyPr wrap="square" rtlCol="0">
            <a:spAutoFit/>
          </a:bodyPr>
          <a:lstStyle/>
          <a:p>
            <a:r>
              <a:rPr lang="en-US">
                <a:latin typeface="+mn-lt"/>
              </a:rPr>
              <a:t>CCC</a:t>
            </a:r>
          </a:p>
        </p:txBody>
      </p:sp>
      <p:sp>
        <p:nvSpPr>
          <p:cNvPr id="8" name="TextBox 7">
            <a:extLst>
              <a:ext uri="{FF2B5EF4-FFF2-40B4-BE49-F238E27FC236}">
                <a16:creationId xmlns:a16="http://schemas.microsoft.com/office/drawing/2014/main" id="{57B30565-547B-2A74-3CC9-C058576D0C89}"/>
              </a:ext>
            </a:extLst>
          </p:cNvPr>
          <p:cNvSpPr txBox="1"/>
          <p:nvPr/>
        </p:nvSpPr>
        <p:spPr>
          <a:xfrm>
            <a:off x="1931122" y="3186626"/>
            <a:ext cx="825453" cy="400110"/>
          </a:xfrm>
          <a:prstGeom prst="rect">
            <a:avLst/>
          </a:prstGeom>
          <a:noFill/>
        </p:spPr>
        <p:txBody>
          <a:bodyPr wrap="square" rtlCol="0">
            <a:spAutoFit/>
          </a:bodyPr>
          <a:lstStyle/>
          <a:p>
            <a:r>
              <a:rPr lang="en-US">
                <a:latin typeface="+mn-lt"/>
              </a:rPr>
              <a:t>CCC</a:t>
            </a:r>
          </a:p>
        </p:txBody>
      </p:sp>
      <p:sp>
        <p:nvSpPr>
          <p:cNvPr id="9" name="TextBox 8">
            <a:extLst>
              <a:ext uri="{FF2B5EF4-FFF2-40B4-BE49-F238E27FC236}">
                <a16:creationId xmlns:a16="http://schemas.microsoft.com/office/drawing/2014/main" id="{F7098A14-ACA8-58A5-580D-B27D0BB5A726}"/>
              </a:ext>
            </a:extLst>
          </p:cNvPr>
          <p:cNvSpPr txBox="1"/>
          <p:nvPr/>
        </p:nvSpPr>
        <p:spPr>
          <a:xfrm>
            <a:off x="3566134" y="1354383"/>
            <a:ext cx="825453" cy="400110"/>
          </a:xfrm>
          <a:prstGeom prst="rect">
            <a:avLst/>
          </a:prstGeom>
          <a:noFill/>
        </p:spPr>
        <p:txBody>
          <a:bodyPr wrap="square" rtlCol="0">
            <a:spAutoFit/>
          </a:bodyPr>
          <a:lstStyle/>
          <a:p>
            <a:r>
              <a:rPr lang="en-US">
                <a:latin typeface="+mn-lt"/>
              </a:rPr>
              <a:t>APE</a:t>
            </a:r>
          </a:p>
        </p:txBody>
      </p:sp>
      <p:sp>
        <p:nvSpPr>
          <p:cNvPr id="11" name="TextBox 10">
            <a:extLst>
              <a:ext uri="{FF2B5EF4-FFF2-40B4-BE49-F238E27FC236}">
                <a16:creationId xmlns:a16="http://schemas.microsoft.com/office/drawing/2014/main" id="{7E3B9AF4-4433-9601-5DAA-AF540CE3758F}"/>
              </a:ext>
            </a:extLst>
          </p:cNvPr>
          <p:cNvSpPr txBox="1"/>
          <p:nvPr/>
        </p:nvSpPr>
        <p:spPr>
          <a:xfrm>
            <a:off x="5501462" y="1961176"/>
            <a:ext cx="825453" cy="400110"/>
          </a:xfrm>
          <a:prstGeom prst="rect">
            <a:avLst/>
          </a:prstGeom>
          <a:noFill/>
        </p:spPr>
        <p:txBody>
          <a:bodyPr wrap="square" rtlCol="0">
            <a:spAutoFit/>
          </a:bodyPr>
          <a:lstStyle/>
          <a:p>
            <a:r>
              <a:rPr lang="en-US">
                <a:solidFill>
                  <a:srgbClr val="00B050"/>
                </a:solidFill>
                <a:latin typeface="+mn-lt"/>
              </a:rPr>
              <a:t>PEC</a:t>
            </a:r>
          </a:p>
        </p:txBody>
      </p:sp>
      <p:sp>
        <p:nvSpPr>
          <p:cNvPr id="12" name="TextBox 11">
            <a:extLst>
              <a:ext uri="{FF2B5EF4-FFF2-40B4-BE49-F238E27FC236}">
                <a16:creationId xmlns:a16="http://schemas.microsoft.com/office/drawing/2014/main" id="{9D16F64F-68BF-D827-5A92-E4B427366DD1}"/>
              </a:ext>
            </a:extLst>
          </p:cNvPr>
          <p:cNvSpPr txBox="1"/>
          <p:nvPr/>
        </p:nvSpPr>
        <p:spPr>
          <a:xfrm>
            <a:off x="5653685" y="4562646"/>
            <a:ext cx="825453" cy="400110"/>
          </a:xfrm>
          <a:prstGeom prst="rect">
            <a:avLst/>
          </a:prstGeom>
          <a:noFill/>
        </p:spPr>
        <p:txBody>
          <a:bodyPr wrap="square" rtlCol="0">
            <a:spAutoFit/>
          </a:bodyPr>
          <a:lstStyle/>
          <a:p>
            <a:r>
              <a:rPr lang="en-US">
                <a:solidFill>
                  <a:srgbClr val="00B050"/>
                </a:solidFill>
                <a:latin typeface="+mn-lt"/>
              </a:rPr>
              <a:t>PEC</a:t>
            </a:r>
          </a:p>
        </p:txBody>
      </p:sp>
      <p:sp>
        <p:nvSpPr>
          <p:cNvPr id="13" name="TextBox 12">
            <a:extLst>
              <a:ext uri="{FF2B5EF4-FFF2-40B4-BE49-F238E27FC236}">
                <a16:creationId xmlns:a16="http://schemas.microsoft.com/office/drawing/2014/main" id="{C1CDA466-6B04-2EF4-0C00-D33D2625A83A}"/>
              </a:ext>
            </a:extLst>
          </p:cNvPr>
          <p:cNvSpPr txBox="1"/>
          <p:nvPr/>
        </p:nvSpPr>
        <p:spPr>
          <a:xfrm>
            <a:off x="2609905" y="4562646"/>
            <a:ext cx="825453" cy="400110"/>
          </a:xfrm>
          <a:prstGeom prst="rect">
            <a:avLst/>
          </a:prstGeom>
          <a:noFill/>
        </p:spPr>
        <p:txBody>
          <a:bodyPr wrap="square" rtlCol="0">
            <a:spAutoFit/>
          </a:bodyPr>
          <a:lstStyle/>
          <a:p>
            <a:r>
              <a:rPr lang="en-US">
                <a:solidFill>
                  <a:srgbClr val="00B050"/>
                </a:solidFill>
                <a:latin typeface="+mn-lt"/>
              </a:rPr>
              <a:t>PEC</a:t>
            </a:r>
          </a:p>
        </p:txBody>
      </p:sp>
      <p:sp>
        <p:nvSpPr>
          <p:cNvPr id="14" name="TextBox 13">
            <a:extLst>
              <a:ext uri="{FF2B5EF4-FFF2-40B4-BE49-F238E27FC236}">
                <a16:creationId xmlns:a16="http://schemas.microsoft.com/office/drawing/2014/main" id="{3128B2C2-2A30-DC67-87BF-7215155EA8D7}"/>
              </a:ext>
            </a:extLst>
          </p:cNvPr>
          <p:cNvSpPr txBox="1"/>
          <p:nvPr/>
        </p:nvSpPr>
        <p:spPr>
          <a:xfrm>
            <a:off x="2651981" y="1974919"/>
            <a:ext cx="825453" cy="400110"/>
          </a:xfrm>
          <a:prstGeom prst="rect">
            <a:avLst/>
          </a:prstGeom>
          <a:noFill/>
        </p:spPr>
        <p:txBody>
          <a:bodyPr wrap="square" rtlCol="0">
            <a:spAutoFit/>
          </a:bodyPr>
          <a:lstStyle/>
          <a:p>
            <a:r>
              <a:rPr lang="en-US">
                <a:solidFill>
                  <a:srgbClr val="00B050"/>
                </a:solidFill>
                <a:latin typeface="+mn-lt"/>
              </a:rPr>
              <a:t>PEC</a:t>
            </a:r>
          </a:p>
        </p:txBody>
      </p:sp>
      <p:sp>
        <p:nvSpPr>
          <p:cNvPr id="16" name="Slide Number Placeholder 4">
            <a:extLst>
              <a:ext uri="{FF2B5EF4-FFF2-40B4-BE49-F238E27FC236}">
                <a16:creationId xmlns:a16="http://schemas.microsoft.com/office/drawing/2014/main" id="{5CE8434A-DF5B-BADE-808E-E5246000025A}"/>
              </a:ext>
            </a:extLst>
          </p:cNvPr>
          <p:cNvSpPr>
            <a:spLocks noGrp="1"/>
          </p:cNvSpPr>
          <p:nvPr>
            <p:ph type="sldNum" sz="quarter" idx="11"/>
          </p:nvPr>
        </p:nvSpPr>
        <p:spPr>
          <a:xfrm>
            <a:off x="6457950" y="6433133"/>
            <a:ext cx="2057400" cy="365125"/>
          </a:xfrm>
        </p:spPr>
        <p:txBody>
          <a:bodyPr/>
          <a:lstStyle/>
          <a:p>
            <a:pPr>
              <a:defRPr/>
            </a:pPr>
            <a:fld id="{6AD68910-38FE-C240-95D4-C063CA8D3DE6}" type="slidenum">
              <a:rPr lang="en-US" altLang="en-US" smtClean="0"/>
              <a:pPr>
                <a:defRPr/>
              </a:pPr>
              <a:t>9</a:t>
            </a:fld>
            <a:endParaRPr lang="en-US" altLang="en-US"/>
          </a:p>
        </p:txBody>
      </p:sp>
      <p:sp>
        <p:nvSpPr>
          <p:cNvPr id="17" name="Footer Placeholder 3">
            <a:extLst>
              <a:ext uri="{FF2B5EF4-FFF2-40B4-BE49-F238E27FC236}">
                <a16:creationId xmlns:a16="http://schemas.microsoft.com/office/drawing/2014/main" id="{CF6F036C-9A64-EFE5-FF03-3EF7EE8C253A}"/>
              </a:ext>
            </a:extLst>
          </p:cNvPr>
          <p:cNvSpPr>
            <a:spLocks noGrp="1"/>
          </p:cNvSpPr>
          <p:nvPr>
            <p:ph type="ftr" sz="quarter" idx="10"/>
          </p:nvPr>
        </p:nvSpPr>
        <p:spPr>
          <a:xfrm>
            <a:off x="3028950" y="6433132"/>
            <a:ext cx="3086100" cy="365125"/>
          </a:xfrm>
        </p:spPr>
        <p:txBody>
          <a:bodyPr/>
          <a:lstStyle/>
          <a:p>
            <a:pPr>
              <a:defRPr/>
            </a:pPr>
            <a:r>
              <a:rPr lang="en-US"/>
              <a:t>Presented by Partners in Medical Education, Inc. 2023</a:t>
            </a:r>
          </a:p>
        </p:txBody>
      </p:sp>
    </p:spTree>
    <p:extLst>
      <p:ext uri="{BB962C8B-B14F-4D97-AF65-F5344CB8AC3E}">
        <p14:creationId xmlns:p14="http://schemas.microsoft.com/office/powerpoint/2010/main" val="2477872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3B7A11D580E14F9BE0484D3412B0B6" ma:contentTypeVersion="13" ma:contentTypeDescription="Create a new document." ma:contentTypeScope="" ma:versionID="e6dc13309da9ab1dbc357909bb5655d7">
  <xsd:schema xmlns:xsd="http://www.w3.org/2001/XMLSchema" xmlns:xs="http://www.w3.org/2001/XMLSchema" xmlns:p="http://schemas.microsoft.com/office/2006/metadata/properties" xmlns:ns2="37d4d523-0ecf-4d56-85eb-df9df8851fdb" xmlns:ns3="5b592465-3d56-4da0-b683-2bace713b1a0" targetNamespace="http://schemas.microsoft.com/office/2006/metadata/properties" ma:root="true" ma:fieldsID="dbf0ee040505c82f3169c2f156c80ece" ns2:_="" ns3:_="">
    <xsd:import namespace="37d4d523-0ecf-4d56-85eb-df9df8851fdb"/>
    <xsd:import namespace="5b592465-3d56-4da0-b683-2bace713b1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d4d523-0ecf-4d56-85eb-df9df8851f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becccba-c4c9-45c7-b798-466261a7ce0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592465-3d56-4da0-b683-2bace713b1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cf033c4-6452-4770-b075-5520ec8e4c3a}" ma:internalName="TaxCatchAll" ma:showField="CatchAllData" ma:web="5b592465-3d56-4da0-b683-2bace713b1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b592465-3d56-4da0-b683-2bace713b1a0">
      <UserInfo>
        <DisplayName>Christine Redovan</DisplayName>
        <AccountId>12</AccountId>
        <AccountType/>
      </UserInfo>
      <UserInfo>
        <DisplayName>Carmela Meyer</DisplayName>
        <AccountId>15</AccountId>
        <AccountType/>
      </UserInfo>
      <UserInfo>
        <DisplayName>Heather Peters</DisplayName>
        <AccountId>9</AccountId>
        <AccountType/>
      </UserInfo>
      <UserInfo>
        <DisplayName>Amy Durante</DisplayName>
        <AccountId>13</AccountId>
        <AccountType/>
      </UserInfo>
    </SharedWithUsers>
    <lcf76f155ced4ddcb4097134ff3c332f xmlns="37d4d523-0ecf-4d56-85eb-df9df8851fdb">
      <Terms xmlns="http://schemas.microsoft.com/office/infopath/2007/PartnerControls"/>
    </lcf76f155ced4ddcb4097134ff3c332f>
    <TaxCatchAll xmlns="5b592465-3d56-4da0-b683-2bace713b1a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A94125-0120-46C5-B0DB-E0AAAE74934E}">
  <ds:schemaRefs>
    <ds:schemaRef ds:uri="37d4d523-0ecf-4d56-85eb-df9df8851fdb"/>
    <ds:schemaRef ds:uri="5b592465-3d56-4da0-b683-2bace713b1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BFF05B-E7F1-4326-AE75-A2378C780FE7}">
  <ds:schemaRefs>
    <ds:schemaRef ds:uri="37d4d523-0ecf-4d56-85eb-df9df8851fdb"/>
    <ds:schemaRef ds:uri="5b592465-3d56-4da0-b683-2bace713b1a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0911789-10B6-4CCC-A31B-82754DFB27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PME-2016</Template>
  <TotalTime>56</TotalTime>
  <Words>2280</Words>
  <Application>Microsoft Office PowerPoint</Application>
  <PresentationFormat>On-screen Show (4:3)</PresentationFormat>
  <Paragraphs>471</Paragraphs>
  <Slides>39</Slides>
  <Notes>4</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Calibri</vt:lpstr>
      <vt:lpstr>Comic Sans MS</vt:lpstr>
      <vt:lpstr>Courier New</vt:lpstr>
      <vt:lpstr>Noto Sans Symbols</vt:lpstr>
      <vt:lpstr>Segoe UI</vt:lpstr>
      <vt:lpstr>Wingdings</vt:lpstr>
      <vt:lpstr>PME-2016</vt:lpstr>
      <vt:lpstr>PME-2016</vt:lpstr>
      <vt:lpstr>Please Note…</vt:lpstr>
      <vt:lpstr>Ask Partners </vt:lpstr>
      <vt:lpstr>Introducing Your Presenters…</vt:lpstr>
      <vt:lpstr>Learning Topics</vt:lpstr>
      <vt:lpstr>Effective Program Evaluation Committees (PEC)  Heather Peters, PhD</vt:lpstr>
      <vt:lpstr>Context</vt:lpstr>
      <vt:lpstr>PowerPoint Presentation</vt:lpstr>
      <vt:lpstr>Best Practices</vt:lpstr>
      <vt:lpstr>Annual  ACGME  Cycle</vt:lpstr>
      <vt:lpstr>A Complaint From the ACGME?  Now What Do I Do?</vt:lpstr>
      <vt:lpstr>PowerPoint Presentation</vt:lpstr>
      <vt:lpstr>Reporting Avenue</vt:lpstr>
      <vt:lpstr>PowerPoint Presentation</vt:lpstr>
      <vt:lpstr>Reporting Avenue</vt:lpstr>
      <vt:lpstr>ACGME Office of Complaints Process</vt:lpstr>
      <vt:lpstr>Complaints Referred to the RC</vt:lpstr>
      <vt:lpstr>Determination of Possible Egregious Violation</vt:lpstr>
      <vt:lpstr>What Do We Do??</vt:lpstr>
      <vt:lpstr>Recommended Reading</vt:lpstr>
      <vt:lpstr>Making the Most of Your Major Changes Section   Amy Durante, MHA</vt:lpstr>
      <vt:lpstr>Read It!</vt:lpstr>
      <vt:lpstr>You Have It, Use It</vt:lpstr>
      <vt:lpstr>Sponsoring Institution Suggestions</vt:lpstr>
      <vt:lpstr>Program Suggestions</vt:lpstr>
      <vt:lpstr>PowerPoint Presentation</vt:lpstr>
      <vt:lpstr>Tips and Tricks</vt:lpstr>
      <vt:lpstr>Importance</vt:lpstr>
      <vt:lpstr>Making Sense of Resident Written Comments </vt:lpstr>
      <vt:lpstr>Inspiration...</vt:lpstr>
      <vt:lpstr>Program Data</vt:lpstr>
      <vt:lpstr>What to do with all those comments?</vt:lpstr>
      <vt:lpstr>Example – Describe the feedback process in your program.</vt:lpstr>
      <vt:lpstr>Step 1: Identify key words</vt:lpstr>
      <vt:lpstr>Step 2: Annotate </vt:lpstr>
      <vt:lpstr>Step 3: Analyze/Themes</vt:lpstr>
      <vt:lpstr>Step 4: Summarize</vt:lpstr>
      <vt:lpstr>Virtual Coaching Series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BJ Schwartz</cp:lastModifiedBy>
  <cp:revision>348</cp:revision>
  <dcterms:created xsi:type="dcterms:W3CDTF">2016-03-20T11:36:31Z</dcterms:created>
  <dcterms:modified xsi:type="dcterms:W3CDTF">2023-03-16T20:28:13Z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0x0101005D3B7A11D580E14F9BE0484D3412B0B6</vt:lpwstr>
  </property>
  <property fmtid="{D5CDD505-2E9C-101B-9397-08002B2CF9AE}" pid="3" name="MediaServiceImageTags">
    <vt:lpwstr/>
  </property>
</Properties>
</file>