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32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9" r:id="rId14"/>
    <p:sldId id="268" r:id="rId15"/>
    <p:sldId id="276" r:id="rId16"/>
    <p:sldId id="271" r:id="rId17"/>
    <p:sldId id="272" r:id="rId18"/>
    <p:sldId id="266" r:id="rId19"/>
    <p:sldId id="277" r:id="rId20"/>
    <p:sldId id="273" r:id="rId21"/>
    <p:sldId id="278" r:id="rId22"/>
    <p:sldId id="367" r:id="rId23"/>
    <p:sldId id="284" r:id="rId24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3" autoAdjust="0"/>
    <p:restoredTop sz="91159" autoAdjust="0"/>
  </p:normalViewPr>
  <p:slideViewPr>
    <p:cSldViewPr snapToGrid="0">
      <p:cViewPr varScale="1">
        <p:scale>
          <a:sx n="87" d="100"/>
          <a:sy n="87" d="100"/>
        </p:scale>
        <p:origin x="192" y="440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12" Type="http://schemas.openxmlformats.org/officeDocument/2006/relationships/image" Target="../media/image45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7.sv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3.svg"/><Relationship Id="rId4" Type="http://schemas.openxmlformats.org/officeDocument/2006/relationships/image" Target="../media/image41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3AB52-0E47-435C-85C4-4A2F57B73AF7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E26D02-E853-409B-ACEB-05CF9A4786F3}">
      <dgm:prSet phldrT="[Text]" custT="1"/>
      <dgm:spPr/>
      <dgm:t>
        <a:bodyPr/>
        <a:lstStyle/>
        <a:p>
          <a:r>
            <a:rPr lang="en-US" sz="3100" dirty="0"/>
            <a:t>Application </a:t>
          </a:r>
          <a:r>
            <a:rPr lang="en-US" sz="2400" dirty="0"/>
            <a:t>(2-3 months)</a:t>
          </a:r>
          <a:endParaRPr lang="en-US" sz="3100" dirty="0"/>
        </a:p>
      </dgm:t>
    </dgm:pt>
    <dgm:pt modelId="{2A4C7C55-2AEF-4D72-99BE-F915AF2DDFC7}" type="parTrans" cxnId="{03C86B9C-0A8D-458F-BEB0-CB7BC7BD2FD7}">
      <dgm:prSet/>
      <dgm:spPr/>
      <dgm:t>
        <a:bodyPr/>
        <a:lstStyle/>
        <a:p>
          <a:endParaRPr lang="en-US"/>
        </a:p>
      </dgm:t>
    </dgm:pt>
    <dgm:pt modelId="{57D38528-FD4B-4503-BEED-55D54F8FF09F}" type="sibTrans" cxnId="{03C86B9C-0A8D-458F-BEB0-CB7BC7BD2FD7}">
      <dgm:prSet/>
      <dgm:spPr/>
      <dgm:t>
        <a:bodyPr/>
        <a:lstStyle/>
        <a:p>
          <a:endParaRPr lang="en-US"/>
        </a:p>
      </dgm:t>
    </dgm:pt>
    <dgm:pt modelId="{015C1C24-49A8-411A-956C-65A38E3BA256}">
      <dgm:prSet phldrT="[Text]"/>
      <dgm:spPr/>
      <dgm:t>
        <a:bodyPr/>
        <a:lstStyle/>
        <a:p>
          <a:r>
            <a:rPr lang="en-US" dirty="0"/>
            <a:t>GMEC Minutes &amp; Membership</a:t>
          </a:r>
        </a:p>
      </dgm:t>
    </dgm:pt>
    <dgm:pt modelId="{C5BA3659-6CE0-479D-9F8B-FA685FFC003D}" type="parTrans" cxnId="{A88BAE8E-C11E-4F20-9F26-7ED637AB2099}">
      <dgm:prSet/>
      <dgm:spPr/>
      <dgm:t>
        <a:bodyPr/>
        <a:lstStyle/>
        <a:p>
          <a:endParaRPr lang="en-US"/>
        </a:p>
      </dgm:t>
    </dgm:pt>
    <dgm:pt modelId="{2DE3788C-0D42-4836-A35D-B2A88C3469B4}" type="sibTrans" cxnId="{A88BAE8E-C11E-4F20-9F26-7ED637AB2099}">
      <dgm:prSet/>
      <dgm:spPr/>
      <dgm:t>
        <a:bodyPr/>
        <a:lstStyle/>
        <a:p>
          <a:endParaRPr lang="en-US"/>
        </a:p>
      </dgm:t>
    </dgm:pt>
    <dgm:pt modelId="{0430E69A-FEEC-43B4-9224-2D43963FFAB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dirty="0"/>
            <a:t>1. Policies</a:t>
          </a:r>
        </a:p>
        <a:p>
          <a:pPr>
            <a:buFont typeface="+mj-lt"/>
            <a:buAutoNum type="arabicPeriod"/>
          </a:pPr>
          <a:r>
            <a:rPr lang="en-US" sz="1600" dirty="0"/>
            <a:t>2. Statement of Commitment</a:t>
          </a:r>
        </a:p>
        <a:p>
          <a:pPr>
            <a:buFont typeface="+mj-lt"/>
            <a:buAutoNum type="arabicPeriod"/>
          </a:pPr>
          <a:r>
            <a:rPr lang="en-US" sz="1600" dirty="0"/>
            <a:t>3. ORG Charts</a:t>
          </a:r>
          <a:endParaRPr lang="en-US" sz="1800" dirty="0"/>
        </a:p>
      </dgm:t>
    </dgm:pt>
    <dgm:pt modelId="{AE58B5E3-8D22-429D-847F-0D2309CF6E08}" type="parTrans" cxnId="{786E48C9-C574-46EB-A5A9-CC5201C4CC3D}">
      <dgm:prSet/>
      <dgm:spPr/>
      <dgm:t>
        <a:bodyPr/>
        <a:lstStyle/>
        <a:p>
          <a:endParaRPr lang="en-US"/>
        </a:p>
      </dgm:t>
    </dgm:pt>
    <dgm:pt modelId="{8B7A137B-AA71-4BCE-A293-D14DE6DDB62A}" type="sibTrans" cxnId="{786E48C9-C574-46EB-A5A9-CC5201C4CC3D}">
      <dgm:prSet/>
      <dgm:spPr/>
      <dgm:t>
        <a:bodyPr/>
        <a:lstStyle/>
        <a:p>
          <a:endParaRPr lang="en-US"/>
        </a:p>
      </dgm:t>
    </dgm:pt>
    <dgm:pt modelId="{3660BC3B-482A-4A6C-8560-6BBB75599CD8}">
      <dgm:prSet phldrT="[Text]"/>
      <dgm:spPr/>
      <dgm:t>
        <a:bodyPr/>
        <a:lstStyle/>
        <a:p>
          <a:r>
            <a:rPr lang="en-US" dirty="0"/>
            <a:t>IRQ (WebADS)</a:t>
          </a:r>
        </a:p>
      </dgm:t>
    </dgm:pt>
    <dgm:pt modelId="{8FA0E9E2-D933-408E-8F40-AA74EAB82389}" type="parTrans" cxnId="{AF2BBBE2-76AC-4374-A1F0-6FE98786CE59}">
      <dgm:prSet/>
      <dgm:spPr/>
      <dgm:t>
        <a:bodyPr/>
        <a:lstStyle/>
        <a:p>
          <a:endParaRPr lang="en-US"/>
        </a:p>
      </dgm:t>
    </dgm:pt>
    <dgm:pt modelId="{22615D6F-EF3B-4741-94B2-2E358767EA4A}" type="sibTrans" cxnId="{AF2BBBE2-76AC-4374-A1F0-6FE98786CE59}">
      <dgm:prSet/>
      <dgm:spPr/>
      <dgm:t>
        <a:bodyPr/>
        <a:lstStyle/>
        <a:p>
          <a:endParaRPr lang="en-US"/>
        </a:p>
      </dgm:t>
    </dgm:pt>
    <dgm:pt modelId="{D11D8E3E-C5E8-40A7-A633-22943803BED2}" type="pres">
      <dgm:prSet presAssocID="{F693AB52-0E47-435C-85C4-4A2F57B73AF7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77E1373-84E9-42BF-83D7-FCE88960E90F}" type="pres">
      <dgm:prSet presAssocID="{66E26D02-E853-409B-ACEB-05CF9A4786F3}" presName="Parent" presStyleLbl="node1" presStyleIdx="0" presStyleCnt="2" custScaleX="137401" custScaleY="125932" custLinFactNeighborX="-20882" custLinFactNeighborY="-7527">
        <dgm:presLayoutVars>
          <dgm:chMax val="4"/>
          <dgm:chPref val="3"/>
        </dgm:presLayoutVars>
      </dgm:prSet>
      <dgm:spPr/>
    </dgm:pt>
    <dgm:pt modelId="{4726D447-1CB4-4ECB-AF11-8C0871664B24}" type="pres">
      <dgm:prSet presAssocID="{015C1C24-49A8-411A-956C-65A38E3BA256}" presName="Accent" presStyleLbl="node1" presStyleIdx="1" presStyleCnt="2"/>
      <dgm:spPr/>
    </dgm:pt>
    <dgm:pt modelId="{B0F69EA7-969B-4B6A-9D14-8B89648A55CD}" type="pres">
      <dgm:prSet presAssocID="{015C1C24-49A8-411A-956C-65A38E3BA256}" presName="Image1" presStyleLbl="fgImgPlace1" presStyleIdx="0" presStyleCnt="3"/>
      <dgm:spPr/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EF8537D-0DC7-4A55-A2CC-3969B5AAA2B8}" type="pres">
      <dgm:prSet presAssocID="{015C1C24-49A8-411A-956C-65A38E3BA256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73F10F-2BD7-4646-9878-C8C8CADD067A}" type="pres">
      <dgm:prSet presAssocID="{3660BC3B-482A-4A6C-8560-6BBB75599CD8}" presName="Image2" presStyleCnt="0"/>
      <dgm:spPr/>
    </dgm:pt>
    <dgm:pt modelId="{A1BEA93C-2CA4-47E4-A2D7-951145B3E427}" type="pres">
      <dgm:prSet presAssocID="{3660BC3B-482A-4A6C-8560-6BBB75599CD8}" presName="Image" presStyleLbl="fgImgPlace1" presStyleIdx="1" presStyleCnt="3"/>
      <dgm:spPr/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B816CC8-1376-48AF-8DFF-097370C618CC}" type="pres">
      <dgm:prSet presAssocID="{3660BC3B-482A-4A6C-8560-6BBB75599CD8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751F78C-02D9-40A6-9030-6387AF6D3198}" type="pres">
      <dgm:prSet presAssocID="{0430E69A-FEEC-43B4-9224-2D43963FFAB7}" presName="Image3" presStyleCnt="0"/>
      <dgm:spPr/>
    </dgm:pt>
    <dgm:pt modelId="{18BEF798-80C7-447C-BFE9-1B897F8E54B5}" type="pres">
      <dgm:prSet presAssocID="{0430E69A-FEEC-43B4-9224-2D43963FFAB7}" presName="Image" presStyleLbl="fgImgPlace1" presStyleIdx="2" presStyleCnt="3"/>
      <dgm:spPr/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0B68FAE-ADF8-48A4-AC0F-9FA5AC03B452}" type="pres">
      <dgm:prSet presAssocID="{0430E69A-FEEC-43B4-9224-2D43963FFAB7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F450E59-07C2-466E-AA83-AA6801563D1F}" type="presOf" srcId="{015C1C24-49A8-411A-956C-65A38E3BA256}" destId="{2EF8537D-0DC7-4A55-A2CC-3969B5AAA2B8}" srcOrd="0" destOrd="0" presId="urn:microsoft.com/office/officeart/2011/layout/RadialPictureList"/>
    <dgm:cxn modelId="{52540689-6B18-47AF-B221-9DE5945558D3}" type="presOf" srcId="{F693AB52-0E47-435C-85C4-4A2F57B73AF7}" destId="{D11D8E3E-C5E8-40A7-A633-22943803BED2}" srcOrd="0" destOrd="0" presId="urn:microsoft.com/office/officeart/2011/layout/RadialPictureList"/>
    <dgm:cxn modelId="{A88BAE8E-C11E-4F20-9F26-7ED637AB2099}" srcId="{66E26D02-E853-409B-ACEB-05CF9A4786F3}" destId="{015C1C24-49A8-411A-956C-65A38E3BA256}" srcOrd="0" destOrd="0" parTransId="{C5BA3659-6CE0-479D-9F8B-FA685FFC003D}" sibTransId="{2DE3788C-0D42-4836-A35D-B2A88C3469B4}"/>
    <dgm:cxn modelId="{03C86B9C-0A8D-458F-BEB0-CB7BC7BD2FD7}" srcId="{F693AB52-0E47-435C-85C4-4A2F57B73AF7}" destId="{66E26D02-E853-409B-ACEB-05CF9A4786F3}" srcOrd="0" destOrd="0" parTransId="{2A4C7C55-2AEF-4D72-99BE-F915AF2DDFC7}" sibTransId="{57D38528-FD4B-4503-BEED-55D54F8FF09F}"/>
    <dgm:cxn modelId="{4CE901B1-5EB3-4424-BAE0-0F110249D87A}" type="presOf" srcId="{66E26D02-E853-409B-ACEB-05CF9A4786F3}" destId="{977E1373-84E9-42BF-83D7-FCE88960E90F}" srcOrd="0" destOrd="0" presId="urn:microsoft.com/office/officeart/2011/layout/RadialPictureList"/>
    <dgm:cxn modelId="{786E48C9-C574-46EB-A5A9-CC5201C4CC3D}" srcId="{66E26D02-E853-409B-ACEB-05CF9A4786F3}" destId="{0430E69A-FEEC-43B4-9224-2D43963FFAB7}" srcOrd="2" destOrd="0" parTransId="{AE58B5E3-8D22-429D-847F-0D2309CF6E08}" sibTransId="{8B7A137B-AA71-4BCE-A293-D14DE6DDB62A}"/>
    <dgm:cxn modelId="{3CC249DD-4956-4F40-A892-0D262073DBF9}" type="presOf" srcId="{0430E69A-FEEC-43B4-9224-2D43963FFAB7}" destId="{30B68FAE-ADF8-48A4-AC0F-9FA5AC03B452}" srcOrd="0" destOrd="0" presId="urn:microsoft.com/office/officeart/2011/layout/RadialPictureList"/>
    <dgm:cxn modelId="{5798ABDF-0AF9-4493-8B17-D3D4C192AEA3}" type="presOf" srcId="{3660BC3B-482A-4A6C-8560-6BBB75599CD8}" destId="{AB816CC8-1376-48AF-8DFF-097370C618CC}" srcOrd="0" destOrd="0" presId="urn:microsoft.com/office/officeart/2011/layout/RadialPictureList"/>
    <dgm:cxn modelId="{AF2BBBE2-76AC-4374-A1F0-6FE98786CE59}" srcId="{66E26D02-E853-409B-ACEB-05CF9A4786F3}" destId="{3660BC3B-482A-4A6C-8560-6BBB75599CD8}" srcOrd="1" destOrd="0" parTransId="{8FA0E9E2-D933-408E-8F40-AA74EAB82389}" sibTransId="{22615D6F-EF3B-4741-94B2-2E358767EA4A}"/>
    <dgm:cxn modelId="{5A552A09-2D0D-4C87-8086-F3B6A1A0CBF1}" type="presParOf" srcId="{D11D8E3E-C5E8-40A7-A633-22943803BED2}" destId="{977E1373-84E9-42BF-83D7-FCE88960E90F}" srcOrd="0" destOrd="0" presId="urn:microsoft.com/office/officeart/2011/layout/RadialPictureList"/>
    <dgm:cxn modelId="{4EBCE059-16B1-4470-B7B4-42DC818BA3E9}" type="presParOf" srcId="{D11D8E3E-C5E8-40A7-A633-22943803BED2}" destId="{4726D447-1CB4-4ECB-AF11-8C0871664B24}" srcOrd="1" destOrd="0" presId="urn:microsoft.com/office/officeart/2011/layout/RadialPictureList"/>
    <dgm:cxn modelId="{7CE3FA5E-666A-4AC8-BB68-387DF1478408}" type="presParOf" srcId="{D11D8E3E-C5E8-40A7-A633-22943803BED2}" destId="{B0F69EA7-969B-4B6A-9D14-8B89648A55CD}" srcOrd="2" destOrd="0" presId="urn:microsoft.com/office/officeart/2011/layout/RadialPictureList"/>
    <dgm:cxn modelId="{4624B141-C8D1-4CC9-B1F0-3EEEB2328EBC}" type="presParOf" srcId="{D11D8E3E-C5E8-40A7-A633-22943803BED2}" destId="{2EF8537D-0DC7-4A55-A2CC-3969B5AAA2B8}" srcOrd="3" destOrd="0" presId="urn:microsoft.com/office/officeart/2011/layout/RadialPictureList"/>
    <dgm:cxn modelId="{E5D0C8B2-520F-4F1D-B9C0-CA0881403448}" type="presParOf" srcId="{D11D8E3E-C5E8-40A7-A633-22943803BED2}" destId="{4173F10F-2BD7-4646-9878-C8C8CADD067A}" srcOrd="4" destOrd="0" presId="urn:microsoft.com/office/officeart/2011/layout/RadialPictureList"/>
    <dgm:cxn modelId="{397A6224-4791-48D1-8850-CAAADC4AD4E0}" type="presParOf" srcId="{4173F10F-2BD7-4646-9878-C8C8CADD067A}" destId="{A1BEA93C-2CA4-47E4-A2D7-951145B3E427}" srcOrd="0" destOrd="0" presId="urn:microsoft.com/office/officeart/2011/layout/RadialPictureList"/>
    <dgm:cxn modelId="{9FCED66E-9275-476C-9C03-A3974EA67409}" type="presParOf" srcId="{D11D8E3E-C5E8-40A7-A633-22943803BED2}" destId="{AB816CC8-1376-48AF-8DFF-097370C618CC}" srcOrd="5" destOrd="0" presId="urn:microsoft.com/office/officeart/2011/layout/RadialPictureList"/>
    <dgm:cxn modelId="{7BE59D58-9DE2-43D1-B0FB-D429EB795AEF}" type="presParOf" srcId="{D11D8E3E-C5E8-40A7-A633-22943803BED2}" destId="{1751F78C-02D9-40A6-9030-6387AF6D3198}" srcOrd="6" destOrd="0" presId="urn:microsoft.com/office/officeart/2011/layout/RadialPictureList"/>
    <dgm:cxn modelId="{F0F281F6-8350-425F-ABD6-DC0F443A6816}" type="presParOf" srcId="{1751F78C-02D9-40A6-9030-6387AF6D3198}" destId="{18BEF798-80C7-447C-BFE9-1B897F8E54B5}" srcOrd="0" destOrd="0" presId="urn:microsoft.com/office/officeart/2011/layout/RadialPictureList"/>
    <dgm:cxn modelId="{1EB09DD5-F96D-4FE8-87D0-FD61DB4CB74E}" type="presParOf" srcId="{D11D8E3E-C5E8-40A7-A633-22943803BED2}" destId="{30B68FAE-ADF8-48A4-AC0F-9FA5AC03B45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54C3F-4FD5-4F9E-BB51-088D840AF631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077B05-F7BB-4768-B6C1-C95581E63E6D}">
      <dgm:prSet phldrT="[Text]"/>
      <dgm:spPr/>
      <dgm:t>
        <a:bodyPr/>
        <a:lstStyle/>
        <a:p>
          <a:r>
            <a:rPr lang="en-US" dirty="0"/>
            <a:t>Scholarly Activity</a:t>
          </a:r>
        </a:p>
      </dgm:t>
    </dgm:pt>
    <dgm:pt modelId="{D2F617AF-FCA8-473A-9749-911BC8EA5B9D}" type="parTrans" cxnId="{186173E6-61D3-438B-9604-3BDA4DFA255A}">
      <dgm:prSet/>
      <dgm:spPr/>
      <dgm:t>
        <a:bodyPr/>
        <a:lstStyle/>
        <a:p>
          <a:endParaRPr lang="en-US"/>
        </a:p>
      </dgm:t>
    </dgm:pt>
    <dgm:pt modelId="{98FE3B84-31F2-465D-AC5F-B0A16DEF06C8}" type="sibTrans" cxnId="{186173E6-61D3-438B-9604-3BDA4DFA255A}">
      <dgm:prSet/>
      <dgm:spPr/>
      <dgm:t>
        <a:bodyPr/>
        <a:lstStyle/>
        <a:p>
          <a:endParaRPr lang="en-US"/>
        </a:p>
      </dgm:t>
    </dgm:pt>
    <dgm:pt modelId="{F940497D-ECE0-479A-9576-79A39D4B5BA4}">
      <dgm:prSet phldrT="[Text]"/>
      <dgm:spPr/>
      <dgm:t>
        <a:bodyPr/>
        <a:lstStyle/>
        <a:p>
          <a:r>
            <a:rPr lang="en-US" dirty="0"/>
            <a:t>Personnel Development</a:t>
          </a:r>
        </a:p>
      </dgm:t>
    </dgm:pt>
    <dgm:pt modelId="{BACBFF2A-D957-4E29-9DEC-0B0E101D79E3}" type="parTrans" cxnId="{9F90B22C-DA05-4989-B023-D5DB74E664C0}">
      <dgm:prSet/>
      <dgm:spPr/>
      <dgm:t>
        <a:bodyPr/>
        <a:lstStyle/>
        <a:p>
          <a:endParaRPr lang="en-US"/>
        </a:p>
      </dgm:t>
    </dgm:pt>
    <dgm:pt modelId="{AD162A43-8DDB-4C93-B687-748F847F43EB}" type="sibTrans" cxnId="{9F90B22C-DA05-4989-B023-D5DB74E664C0}">
      <dgm:prSet/>
      <dgm:spPr/>
      <dgm:t>
        <a:bodyPr/>
        <a:lstStyle/>
        <a:p>
          <a:endParaRPr lang="en-US"/>
        </a:p>
      </dgm:t>
    </dgm:pt>
    <dgm:pt modelId="{B688AFF9-D9F6-4CD0-B54C-187895CD366C}">
      <dgm:prSet phldrT="[Text]"/>
      <dgm:spPr/>
      <dgm:t>
        <a:bodyPr/>
        <a:lstStyle/>
        <a:p>
          <a:r>
            <a:rPr lang="en-US" dirty="0"/>
            <a:t>Physical Resources</a:t>
          </a:r>
        </a:p>
      </dgm:t>
    </dgm:pt>
    <dgm:pt modelId="{DD5CF745-694E-4FD5-9DCD-76DC988D270C}" type="parTrans" cxnId="{F8B0DD63-AD1C-4F63-9308-6824A055097F}">
      <dgm:prSet/>
      <dgm:spPr/>
      <dgm:t>
        <a:bodyPr/>
        <a:lstStyle/>
        <a:p>
          <a:endParaRPr lang="en-US"/>
        </a:p>
      </dgm:t>
    </dgm:pt>
    <dgm:pt modelId="{651FDDAB-AC03-4046-89A2-682770A2DCDD}" type="sibTrans" cxnId="{F8B0DD63-AD1C-4F63-9308-6824A055097F}">
      <dgm:prSet/>
      <dgm:spPr/>
      <dgm:t>
        <a:bodyPr/>
        <a:lstStyle/>
        <a:p>
          <a:endParaRPr lang="en-US"/>
        </a:p>
      </dgm:t>
    </dgm:pt>
    <dgm:pt modelId="{53131BAF-A72A-4360-8974-15D54D06CAA1}">
      <dgm:prSet phldrT="[Text]"/>
      <dgm:spPr/>
      <dgm:t>
        <a:bodyPr/>
        <a:lstStyle/>
        <a:p>
          <a:r>
            <a:rPr lang="en-US" dirty="0"/>
            <a:t>Program Development</a:t>
          </a:r>
        </a:p>
      </dgm:t>
    </dgm:pt>
    <dgm:pt modelId="{595C8E2F-F9B4-4181-93BC-6B411A190491}" type="parTrans" cxnId="{2864C141-DC32-4C54-88D2-75102E6AE05A}">
      <dgm:prSet/>
      <dgm:spPr/>
      <dgm:t>
        <a:bodyPr/>
        <a:lstStyle/>
        <a:p>
          <a:endParaRPr lang="en-US"/>
        </a:p>
      </dgm:t>
    </dgm:pt>
    <dgm:pt modelId="{EB9EFA8B-FD98-43A3-A6C3-2421DBF19EF7}" type="sibTrans" cxnId="{2864C141-DC32-4C54-88D2-75102E6AE05A}">
      <dgm:prSet/>
      <dgm:spPr/>
      <dgm:t>
        <a:bodyPr/>
        <a:lstStyle/>
        <a:p>
          <a:endParaRPr lang="en-US"/>
        </a:p>
      </dgm:t>
    </dgm:pt>
    <dgm:pt modelId="{E2919545-8FBC-41DB-8674-F3956A5D11EC}" type="pres">
      <dgm:prSet presAssocID="{CCB54C3F-4FD5-4F9E-BB51-088D840AF63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8A9C4FA-3F80-490F-83FE-5B89CE11309D}" type="pres">
      <dgm:prSet presAssocID="{CCB54C3F-4FD5-4F9E-BB51-088D840AF631}" presName="children" presStyleCnt="0"/>
      <dgm:spPr/>
    </dgm:pt>
    <dgm:pt modelId="{36B01134-C887-4EB5-B6A8-F54DB83343F4}" type="pres">
      <dgm:prSet presAssocID="{CCB54C3F-4FD5-4F9E-BB51-088D840AF631}" presName="childPlaceholder" presStyleCnt="0"/>
      <dgm:spPr/>
    </dgm:pt>
    <dgm:pt modelId="{32815270-E7E0-4CAA-9C5E-E40E20A98936}" type="pres">
      <dgm:prSet presAssocID="{CCB54C3F-4FD5-4F9E-BB51-088D840AF631}" presName="circle" presStyleCnt="0"/>
      <dgm:spPr/>
    </dgm:pt>
    <dgm:pt modelId="{681A2D41-AC2E-44CD-9DDC-4476121C6DA2}" type="pres">
      <dgm:prSet presAssocID="{CCB54C3F-4FD5-4F9E-BB51-088D840AF63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5810719-3BDD-48E0-9AAF-C8166A7EEAB7}" type="pres">
      <dgm:prSet presAssocID="{CCB54C3F-4FD5-4F9E-BB51-088D840AF63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6B252F5-9FE3-4865-9744-F3B4524F55B8}" type="pres">
      <dgm:prSet presAssocID="{CCB54C3F-4FD5-4F9E-BB51-088D840AF63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BDFA84E-EB99-4013-B6C0-4A219EE353D2}" type="pres">
      <dgm:prSet presAssocID="{CCB54C3F-4FD5-4F9E-BB51-088D840AF63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B13175-9BF7-4E85-990E-1EA4549AE2B1}" type="pres">
      <dgm:prSet presAssocID="{CCB54C3F-4FD5-4F9E-BB51-088D840AF631}" presName="quadrantPlaceholder" presStyleCnt="0"/>
      <dgm:spPr/>
    </dgm:pt>
    <dgm:pt modelId="{1A425354-97C8-4FF6-9105-4136D7B90C30}" type="pres">
      <dgm:prSet presAssocID="{CCB54C3F-4FD5-4F9E-BB51-088D840AF631}" presName="center1" presStyleLbl="fgShp" presStyleIdx="0" presStyleCnt="2"/>
      <dgm:spPr/>
    </dgm:pt>
    <dgm:pt modelId="{801C8B7F-49DB-45A0-8762-EA9210818CE1}" type="pres">
      <dgm:prSet presAssocID="{CCB54C3F-4FD5-4F9E-BB51-088D840AF631}" presName="center2" presStyleLbl="fgShp" presStyleIdx="1" presStyleCnt="2"/>
      <dgm:spPr/>
    </dgm:pt>
  </dgm:ptLst>
  <dgm:cxnLst>
    <dgm:cxn modelId="{15EAE304-AE41-4729-A9DF-2FCD1544E56B}" type="presOf" srcId="{7B077B05-F7BB-4768-B6C1-C95581E63E6D}" destId="{681A2D41-AC2E-44CD-9DDC-4476121C6DA2}" srcOrd="0" destOrd="0" presId="urn:microsoft.com/office/officeart/2005/8/layout/cycle4"/>
    <dgm:cxn modelId="{E698670A-2B71-4349-BADD-E0BC62DD5117}" type="presOf" srcId="{CCB54C3F-4FD5-4F9E-BB51-088D840AF631}" destId="{E2919545-8FBC-41DB-8674-F3956A5D11EC}" srcOrd="0" destOrd="0" presId="urn:microsoft.com/office/officeart/2005/8/layout/cycle4"/>
    <dgm:cxn modelId="{9F90B22C-DA05-4989-B023-D5DB74E664C0}" srcId="{CCB54C3F-4FD5-4F9E-BB51-088D840AF631}" destId="{F940497D-ECE0-479A-9576-79A39D4B5BA4}" srcOrd="1" destOrd="0" parTransId="{BACBFF2A-D957-4E29-9DEC-0B0E101D79E3}" sibTransId="{AD162A43-8DDB-4C93-B687-748F847F43EB}"/>
    <dgm:cxn modelId="{2864C141-DC32-4C54-88D2-75102E6AE05A}" srcId="{CCB54C3F-4FD5-4F9E-BB51-088D840AF631}" destId="{53131BAF-A72A-4360-8974-15D54D06CAA1}" srcOrd="3" destOrd="0" parTransId="{595C8E2F-F9B4-4181-93BC-6B411A190491}" sibTransId="{EB9EFA8B-FD98-43A3-A6C3-2421DBF19EF7}"/>
    <dgm:cxn modelId="{F8B0DD63-AD1C-4F63-9308-6824A055097F}" srcId="{CCB54C3F-4FD5-4F9E-BB51-088D840AF631}" destId="{B688AFF9-D9F6-4CD0-B54C-187895CD366C}" srcOrd="2" destOrd="0" parTransId="{DD5CF745-694E-4FD5-9DCD-76DC988D270C}" sibTransId="{651FDDAB-AC03-4046-89A2-682770A2DCDD}"/>
    <dgm:cxn modelId="{F99A1A6F-08AC-4788-AB79-B069AC7A9CA9}" type="presOf" srcId="{53131BAF-A72A-4360-8974-15D54D06CAA1}" destId="{EBDFA84E-EB99-4013-B6C0-4A219EE353D2}" srcOrd="0" destOrd="0" presId="urn:microsoft.com/office/officeart/2005/8/layout/cycle4"/>
    <dgm:cxn modelId="{D7D5BF7F-BB78-4CC8-85E4-87DD34E59A36}" type="presOf" srcId="{B688AFF9-D9F6-4CD0-B54C-187895CD366C}" destId="{F6B252F5-9FE3-4865-9744-F3B4524F55B8}" srcOrd="0" destOrd="0" presId="urn:microsoft.com/office/officeart/2005/8/layout/cycle4"/>
    <dgm:cxn modelId="{88CDA8E1-8642-4179-963F-FAA5BB5977BD}" type="presOf" srcId="{F940497D-ECE0-479A-9576-79A39D4B5BA4}" destId="{85810719-3BDD-48E0-9AAF-C8166A7EEAB7}" srcOrd="0" destOrd="0" presId="urn:microsoft.com/office/officeart/2005/8/layout/cycle4"/>
    <dgm:cxn modelId="{186173E6-61D3-438B-9604-3BDA4DFA255A}" srcId="{CCB54C3F-4FD5-4F9E-BB51-088D840AF631}" destId="{7B077B05-F7BB-4768-B6C1-C95581E63E6D}" srcOrd="0" destOrd="0" parTransId="{D2F617AF-FCA8-473A-9749-911BC8EA5B9D}" sibTransId="{98FE3B84-31F2-465D-AC5F-B0A16DEF06C8}"/>
    <dgm:cxn modelId="{A51F76A0-1A4C-43A7-9425-F3C424DB5024}" type="presParOf" srcId="{E2919545-8FBC-41DB-8674-F3956A5D11EC}" destId="{18A9C4FA-3F80-490F-83FE-5B89CE11309D}" srcOrd="0" destOrd="0" presId="urn:microsoft.com/office/officeart/2005/8/layout/cycle4"/>
    <dgm:cxn modelId="{72647959-15C0-458D-A0BF-4B1B7A7113CD}" type="presParOf" srcId="{18A9C4FA-3F80-490F-83FE-5B89CE11309D}" destId="{36B01134-C887-4EB5-B6A8-F54DB83343F4}" srcOrd="0" destOrd="0" presId="urn:microsoft.com/office/officeart/2005/8/layout/cycle4"/>
    <dgm:cxn modelId="{535F821F-3394-4EED-A2FF-CBEE460A1A33}" type="presParOf" srcId="{E2919545-8FBC-41DB-8674-F3956A5D11EC}" destId="{32815270-E7E0-4CAA-9C5E-E40E20A98936}" srcOrd="1" destOrd="0" presId="urn:microsoft.com/office/officeart/2005/8/layout/cycle4"/>
    <dgm:cxn modelId="{77EA1238-6048-49F4-94B3-E62EF59286CA}" type="presParOf" srcId="{32815270-E7E0-4CAA-9C5E-E40E20A98936}" destId="{681A2D41-AC2E-44CD-9DDC-4476121C6DA2}" srcOrd="0" destOrd="0" presId="urn:microsoft.com/office/officeart/2005/8/layout/cycle4"/>
    <dgm:cxn modelId="{4CB067E0-7C0F-46D2-B4D7-91061BD57979}" type="presParOf" srcId="{32815270-E7E0-4CAA-9C5E-E40E20A98936}" destId="{85810719-3BDD-48E0-9AAF-C8166A7EEAB7}" srcOrd="1" destOrd="0" presId="urn:microsoft.com/office/officeart/2005/8/layout/cycle4"/>
    <dgm:cxn modelId="{98D6F3AE-31D8-4F85-9F52-1891F527DA78}" type="presParOf" srcId="{32815270-E7E0-4CAA-9C5E-E40E20A98936}" destId="{F6B252F5-9FE3-4865-9744-F3B4524F55B8}" srcOrd="2" destOrd="0" presId="urn:microsoft.com/office/officeart/2005/8/layout/cycle4"/>
    <dgm:cxn modelId="{DB7173FA-83F5-4AB9-8553-73E3B991079A}" type="presParOf" srcId="{32815270-E7E0-4CAA-9C5E-E40E20A98936}" destId="{EBDFA84E-EB99-4013-B6C0-4A219EE353D2}" srcOrd="3" destOrd="0" presId="urn:microsoft.com/office/officeart/2005/8/layout/cycle4"/>
    <dgm:cxn modelId="{A54DD58F-D37A-45D0-B70F-CB31C388AA81}" type="presParOf" srcId="{32815270-E7E0-4CAA-9C5E-E40E20A98936}" destId="{53B13175-9BF7-4E85-990E-1EA4549AE2B1}" srcOrd="4" destOrd="0" presId="urn:microsoft.com/office/officeart/2005/8/layout/cycle4"/>
    <dgm:cxn modelId="{17D29475-A7BE-4AF6-9127-413A347BDE77}" type="presParOf" srcId="{E2919545-8FBC-41DB-8674-F3956A5D11EC}" destId="{1A425354-97C8-4FF6-9105-4136D7B90C30}" srcOrd="2" destOrd="0" presId="urn:microsoft.com/office/officeart/2005/8/layout/cycle4"/>
    <dgm:cxn modelId="{EACA5B12-9E49-4EF5-9F58-68D18542197C}" type="presParOf" srcId="{E2919545-8FBC-41DB-8674-F3956A5D11EC}" destId="{801C8B7F-49DB-45A0-8762-EA9210818C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F9183-B24F-44D4-BFCD-073071C7B43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65025C-8523-4A0A-9456-BD94687A7EA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C-Suite</a:t>
          </a:r>
        </a:p>
      </dgm:t>
    </dgm:pt>
    <dgm:pt modelId="{572F6A15-7956-44BA-8075-667A30023823}" type="parTrans" cxnId="{2A75283E-D46A-490E-A45D-396FFF5DFAF6}">
      <dgm:prSet/>
      <dgm:spPr/>
      <dgm:t>
        <a:bodyPr/>
        <a:lstStyle/>
        <a:p>
          <a:endParaRPr lang="en-US"/>
        </a:p>
      </dgm:t>
    </dgm:pt>
    <dgm:pt modelId="{47075E2E-613C-434A-B158-5EE00676A385}" type="sibTrans" cxnId="{2A75283E-D46A-490E-A45D-396FFF5DFAF6}">
      <dgm:prSet/>
      <dgm:spPr/>
      <dgm:t>
        <a:bodyPr/>
        <a:lstStyle/>
        <a:p>
          <a:endParaRPr lang="en-US"/>
        </a:p>
      </dgm:t>
    </dgm:pt>
    <dgm:pt modelId="{2619E4C0-3314-4C6F-800A-8326422BF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CMO</a:t>
          </a:r>
        </a:p>
      </dgm:t>
    </dgm:pt>
    <dgm:pt modelId="{747BD890-9862-4910-BBE6-0F515210A159}" type="parTrans" cxnId="{65428619-1940-41CA-97E5-73D9EC3DEB67}">
      <dgm:prSet/>
      <dgm:spPr/>
      <dgm:t>
        <a:bodyPr/>
        <a:lstStyle/>
        <a:p>
          <a:endParaRPr lang="en-US"/>
        </a:p>
      </dgm:t>
    </dgm:pt>
    <dgm:pt modelId="{81448E4D-1D60-4D61-B17F-DF519EF55095}" type="sibTrans" cxnId="{65428619-1940-41CA-97E5-73D9EC3DEB67}">
      <dgm:prSet/>
      <dgm:spPr/>
      <dgm:t>
        <a:bodyPr/>
        <a:lstStyle/>
        <a:p>
          <a:endParaRPr lang="en-US"/>
        </a:p>
      </dgm:t>
    </dgm:pt>
    <dgm:pt modelId="{F88EAA31-5B0D-40AB-99CE-E979878952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CNO</a:t>
          </a:r>
        </a:p>
      </dgm:t>
    </dgm:pt>
    <dgm:pt modelId="{4D4B5700-BCE1-4779-AD83-8BC1EBCE51B0}" type="parTrans" cxnId="{62653261-0C19-4A8A-9106-1ADB5AED8523}">
      <dgm:prSet/>
      <dgm:spPr/>
      <dgm:t>
        <a:bodyPr/>
        <a:lstStyle/>
        <a:p>
          <a:endParaRPr lang="en-US"/>
        </a:p>
      </dgm:t>
    </dgm:pt>
    <dgm:pt modelId="{9BCF1C0D-456F-42C6-A345-EDE5D5462C97}" type="sibTrans" cxnId="{62653261-0C19-4A8A-9106-1ADB5AED8523}">
      <dgm:prSet/>
      <dgm:spPr/>
      <dgm:t>
        <a:bodyPr/>
        <a:lstStyle/>
        <a:p>
          <a:endParaRPr lang="en-US"/>
        </a:p>
      </dgm:t>
    </dgm:pt>
    <dgm:pt modelId="{ABBA619E-685A-4E58-83D9-BA9064BB53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COO</a:t>
          </a:r>
        </a:p>
      </dgm:t>
    </dgm:pt>
    <dgm:pt modelId="{B7C9E26B-D9D1-4EEB-8059-0F85CB2F636B}" type="parTrans" cxnId="{A42260BC-F138-422F-9D1F-0A021F37C7B9}">
      <dgm:prSet/>
      <dgm:spPr/>
      <dgm:t>
        <a:bodyPr/>
        <a:lstStyle/>
        <a:p>
          <a:endParaRPr lang="en-US"/>
        </a:p>
      </dgm:t>
    </dgm:pt>
    <dgm:pt modelId="{2601859F-8C91-4675-A5D6-3806C478C470}" type="sibTrans" cxnId="{A42260BC-F138-422F-9D1F-0A021F37C7B9}">
      <dgm:prSet/>
      <dgm:spPr/>
      <dgm:t>
        <a:bodyPr/>
        <a:lstStyle/>
        <a:p>
          <a:endParaRPr lang="en-US"/>
        </a:p>
      </dgm:t>
    </dgm:pt>
    <dgm:pt modelId="{65AFC9A3-3D91-4CD3-BD4F-F623757D726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Clinical Departments</a:t>
          </a:r>
        </a:p>
      </dgm:t>
    </dgm:pt>
    <dgm:pt modelId="{E2CECA7C-4274-4DA3-9679-EC9157BEA307}" type="parTrans" cxnId="{D8240CC9-7284-4D88-87C1-4DBBFA787443}">
      <dgm:prSet/>
      <dgm:spPr/>
      <dgm:t>
        <a:bodyPr/>
        <a:lstStyle/>
        <a:p>
          <a:endParaRPr lang="en-US"/>
        </a:p>
      </dgm:t>
    </dgm:pt>
    <dgm:pt modelId="{556BAEF1-1994-4BEF-92C3-4E6B1F981EA2}" type="sibTrans" cxnId="{D8240CC9-7284-4D88-87C1-4DBBFA787443}">
      <dgm:prSet/>
      <dgm:spPr/>
      <dgm:t>
        <a:bodyPr/>
        <a:lstStyle/>
        <a:p>
          <a:endParaRPr lang="en-US"/>
        </a:p>
      </dgm:t>
    </dgm:pt>
    <dgm:pt modelId="{E17AEF9E-6BE3-4FBE-877C-0A119C02C4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Nursing</a:t>
          </a:r>
        </a:p>
      </dgm:t>
    </dgm:pt>
    <dgm:pt modelId="{522E9218-F19E-40CA-952A-D24519A1F74F}" type="parTrans" cxnId="{CF174D4D-D7FA-4AAE-B4DC-DD2DC3AEE19B}">
      <dgm:prSet/>
      <dgm:spPr/>
      <dgm:t>
        <a:bodyPr/>
        <a:lstStyle/>
        <a:p>
          <a:endParaRPr lang="en-US"/>
        </a:p>
      </dgm:t>
    </dgm:pt>
    <dgm:pt modelId="{D4B255AE-0663-490B-97BF-83A415739060}" type="sibTrans" cxnId="{CF174D4D-D7FA-4AAE-B4DC-DD2DC3AEE19B}">
      <dgm:prSet/>
      <dgm:spPr/>
      <dgm:t>
        <a:bodyPr/>
        <a:lstStyle/>
        <a:p>
          <a:endParaRPr lang="en-US"/>
        </a:p>
      </dgm:t>
    </dgm:pt>
    <dgm:pt modelId="{76E96984-5845-4E59-815F-768103488B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Radiology</a:t>
          </a:r>
        </a:p>
      </dgm:t>
    </dgm:pt>
    <dgm:pt modelId="{895BE23A-87A0-407F-9F05-AEAB3DEE7F33}" type="parTrans" cxnId="{237E5CE1-4451-437D-AA54-90C793880B45}">
      <dgm:prSet/>
      <dgm:spPr/>
      <dgm:t>
        <a:bodyPr/>
        <a:lstStyle/>
        <a:p>
          <a:endParaRPr lang="en-US"/>
        </a:p>
      </dgm:t>
    </dgm:pt>
    <dgm:pt modelId="{F2C29249-B730-4E39-9340-8B3BDE5BCE85}" type="sibTrans" cxnId="{237E5CE1-4451-437D-AA54-90C793880B45}">
      <dgm:prSet/>
      <dgm:spPr/>
      <dgm:t>
        <a:bodyPr/>
        <a:lstStyle/>
        <a:p>
          <a:endParaRPr lang="en-US"/>
        </a:p>
      </dgm:t>
    </dgm:pt>
    <dgm:pt modelId="{71CE6E1C-043E-46AA-8813-8E430D7476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Pharmacy</a:t>
          </a:r>
        </a:p>
      </dgm:t>
    </dgm:pt>
    <dgm:pt modelId="{21757BCA-25B6-4DF1-9FD8-7686982D78F9}" type="parTrans" cxnId="{90A23DD6-255F-4779-A17E-452EDB1910FD}">
      <dgm:prSet/>
      <dgm:spPr/>
      <dgm:t>
        <a:bodyPr/>
        <a:lstStyle/>
        <a:p>
          <a:endParaRPr lang="en-US"/>
        </a:p>
      </dgm:t>
    </dgm:pt>
    <dgm:pt modelId="{77987B27-2A02-4708-B843-6472760C5DD7}" type="sibTrans" cxnId="{90A23DD6-255F-4779-A17E-452EDB1910FD}">
      <dgm:prSet/>
      <dgm:spPr/>
      <dgm:t>
        <a:bodyPr/>
        <a:lstStyle/>
        <a:p>
          <a:endParaRPr lang="en-US"/>
        </a:p>
      </dgm:t>
    </dgm:pt>
    <dgm:pt modelId="{E932679F-AD39-4B53-BCAA-222DF10D323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dirty="0"/>
            <a:t>Non-Clinical Departments</a:t>
          </a:r>
        </a:p>
      </dgm:t>
    </dgm:pt>
    <dgm:pt modelId="{037FA66C-6786-4762-94D6-6A7DBD258907}" type="parTrans" cxnId="{069563BA-8390-42CE-B622-D4D74C473AFB}">
      <dgm:prSet/>
      <dgm:spPr/>
      <dgm:t>
        <a:bodyPr/>
        <a:lstStyle/>
        <a:p>
          <a:endParaRPr lang="en-US"/>
        </a:p>
      </dgm:t>
    </dgm:pt>
    <dgm:pt modelId="{FE7959C9-1F37-46B2-A2AD-9E1892FFC512}" type="sibTrans" cxnId="{069563BA-8390-42CE-B622-D4D74C473AFB}">
      <dgm:prSet/>
      <dgm:spPr/>
      <dgm:t>
        <a:bodyPr/>
        <a:lstStyle/>
        <a:p>
          <a:endParaRPr lang="en-US"/>
        </a:p>
      </dgm:t>
    </dgm:pt>
    <dgm:pt modelId="{AC225410-4420-4CFF-BF59-DE3BCBFA49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Medical Library</a:t>
          </a:r>
        </a:p>
      </dgm:t>
    </dgm:pt>
    <dgm:pt modelId="{D1F6095A-6294-4FEC-8C27-37952E8D5BE3}" type="parTrans" cxnId="{07B3228C-B118-4779-8A5D-75B51F228D09}">
      <dgm:prSet/>
      <dgm:spPr/>
      <dgm:t>
        <a:bodyPr/>
        <a:lstStyle/>
        <a:p>
          <a:endParaRPr lang="en-US"/>
        </a:p>
      </dgm:t>
    </dgm:pt>
    <dgm:pt modelId="{17D5FBAC-03A3-4069-9585-56F6A8D76EF8}" type="sibTrans" cxnId="{07B3228C-B118-4779-8A5D-75B51F228D09}">
      <dgm:prSet/>
      <dgm:spPr/>
      <dgm:t>
        <a:bodyPr/>
        <a:lstStyle/>
        <a:p>
          <a:endParaRPr lang="en-US"/>
        </a:p>
      </dgm:t>
    </dgm:pt>
    <dgm:pt modelId="{99FD831A-0E48-486A-9AA6-221B6A5ED1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Human Resources</a:t>
          </a:r>
        </a:p>
      </dgm:t>
    </dgm:pt>
    <dgm:pt modelId="{370115F5-5745-43F1-82D7-2CD8DD3E118A}" type="parTrans" cxnId="{87BF1F05-E4BA-4C23-8247-B95E0AC587BD}">
      <dgm:prSet/>
      <dgm:spPr/>
      <dgm:t>
        <a:bodyPr/>
        <a:lstStyle/>
        <a:p>
          <a:endParaRPr lang="en-US"/>
        </a:p>
      </dgm:t>
    </dgm:pt>
    <dgm:pt modelId="{626557D8-F9A0-4851-B7C1-F23C4A77AC81}" type="sibTrans" cxnId="{87BF1F05-E4BA-4C23-8247-B95E0AC587BD}">
      <dgm:prSet/>
      <dgm:spPr/>
      <dgm:t>
        <a:bodyPr/>
        <a:lstStyle/>
        <a:p>
          <a:endParaRPr lang="en-US"/>
        </a:p>
      </dgm:t>
    </dgm:pt>
    <dgm:pt modelId="{DF311D70-0DAA-46B5-A694-CF95E40D66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Employee Health</a:t>
          </a:r>
        </a:p>
      </dgm:t>
    </dgm:pt>
    <dgm:pt modelId="{13432D9B-2849-4A7B-BA7B-609CA26ACC2E}" type="parTrans" cxnId="{FD235737-8EF5-4D15-A856-10CA55A18259}">
      <dgm:prSet/>
      <dgm:spPr/>
      <dgm:t>
        <a:bodyPr/>
        <a:lstStyle/>
        <a:p>
          <a:endParaRPr lang="en-US"/>
        </a:p>
      </dgm:t>
    </dgm:pt>
    <dgm:pt modelId="{18C96B98-B992-4292-B82C-25BDE6F7FF33}" type="sibTrans" cxnId="{FD235737-8EF5-4D15-A856-10CA55A18259}">
      <dgm:prSet/>
      <dgm:spPr/>
      <dgm:t>
        <a:bodyPr/>
        <a:lstStyle/>
        <a:p>
          <a:endParaRPr lang="en-US"/>
        </a:p>
      </dgm:t>
    </dgm:pt>
    <dgm:pt modelId="{BD73FD2C-C2E0-488D-9005-87A583409B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Legal</a:t>
          </a:r>
        </a:p>
      </dgm:t>
    </dgm:pt>
    <dgm:pt modelId="{FAF1D711-4CC7-4053-A079-6823518C8AF0}" type="parTrans" cxnId="{5B9F8D4D-2438-460C-A42A-CD02C55402D9}">
      <dgm:prSet/>
      <dgm:spPr/>
      <dgm:t>
        <a:bodyPr/>
        <a:lstStyle/>
        <a:p>
          <a:endParaRPr lang="en-US"/>
        </a:p>
      </dgm:t>
    </dgm:pt>
    <dgm:pt modelId="{CBBA94CA-DCF7-4CB7-952B-D88F3025F87A}" type="sibTrans" cxnId="{5B9F8D4D-2438-460C-A42A-CD02C55402D9}">
      <dgm:prSet/>
      <dgm:spPr/>
      <dgm:t>
        <a:bodyPr/>
        <a:lstStyle/>
        <a:p>
          <a:endParaRPr lang="en-US"/>
        </a:p>
      </dgm:t>
    </dgm:pt>
    <dgm:pt modelId="{474E37EF-3DE7-4055-AAE2-FEF6DDEC10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Risk</a:t>
          </a:r>
          <a:endParaRPr lang="en-US" sz="1100" dirty="0"/>
        </a:p>
      </dgm:t>
    </dgm:pt>
    <dgm:pt modelId="{B41DEBCF-22C4-4F5E-9A5A-8CEFEF97B3D4}" type="parTrans" cxnId="{531DF75B-334E-40F3-B80F-BD8C8A3C6431}">
      <dgm:prSet/>
      <dgm:spPr/>
      <dgm:t>
        <a:bodyPr/>
        <a:lstStyle/>
        <a:p>
          <a:endParaRPr lang="en-US"/>
        </a:p>
      </dgm:t>
    </dgm:pt>
    <dgm:pt modelId="{2BDCF1A7-4FC9-44FC-A760-896C3376CA25}" type="sibTrans" cxnId="{531DF75B-334E-40F3-B80F-BD8C8A3C6431}">
      <dgm:prSet/>
      <dgm:spPr/>
      <dgm:t>
        <a:bodyPr/>
        <a:lstStyle/>
        <a:p>
          <a:endParaRPr lang="en-US"/>
        </a:p>
      </dgm:t>
    </dgm:pt>
    <dgm:pt modelId="{CFF9EED6-8EB3-4E40-A9AB-F1A045BB6BCB}" type="pres">
      <dgm:prSet presAssocID="{1DEF9183-B24F-44D4-BFCD-073071C7B43C}" presName="root" presStyleCnt="0">
        <dgm:presLayoutVars>
          <dgm:dir/>
          <dgm:resizeHandles val="exact"/>
        </dgm:presLayoutVars>
      </dgm:prSet>
      <dgm:spPr/>
    </dgm:pt>
    <dgm:pt modelId="{C5AE89AB-F936-45BA-B981-DC49197D8211}" type="pres">
      <dgm:prSet presAssocID="{F665025C-8523-4A0A-9456-BD94687A7EA1}" presName="compNode" presStyleCnt="0"/>
      <dgm:spPr/>
    </dgm:pt>
    <dgm:pt modelId="{6BE22C72-5EE8-4973-86D9-A8FCC53AB40D}" type="pres">
      <dgm:prSet presAssocID="{F665025C-8523-4A0A-9456-BD94687A7E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657F51D-7517-4CD4-B965-C01CDA03C375}" type="pres">
      <dgm:prSet presAssocID="{F665025C-8523-4A0A-9456-BD94687A7EA1}" presName="iconSpace" presStyleCnt="0"/>
      <dgm:spPr/>
    </dgm:pt>
    <dgm:pt modelId="{46191649-A9C6-4327-AEF8-7BC31CF6B48C}" type="pres">
      <dgm:prSet presAssocID="{F665025C-8523-4A0A-9456-BD94687A7EA1}" presName="parTx" presStyleLbl="revTx" presStyleIdx="0" presStyleCnt="6">
        <dgm:presLayoutVars>
          <dgm:chMax val="0"/>
          <dgm:chPref val="0"/>
        </dgm:presLayoutVars>
      </dgm:prSet>
      <dgm:spPr/>
    </dgm:pt>
    <dgm:pt modelId="{E4B8C754-2692-47F9-9FE3-94E2B9EAEE15}" type="pres">
      <dgm:prSet presAssocID="{F665025C-8523-4A0A-9456-BD94687A7EA1}" presName="txSpace" presStyleCnt="0"/>
      <dgm:spPr/>
    </dgm:pt>
    <dgm:pt modelId="{B9E99738-AF47-434A-89C1-3AEC46307079}" type="pres">
      <dgm:prSet presAssocID="{F665025C-8523-4A0A-9456-BD94687A7EA1}" presName="desTx" presStyleLbl="revTx" presStyleIdx="1" presStyleCnt="6" custLinFactNeighborX="522" custLinFactNeighborY="-20379">
        <dgm:presLayoutVars/>
      </dgm:prSet>
      <dgm:spPr/>
    </dgm:pt>
    <dgm:pt modelId="{EC67BB96-A6FC-4D10-8C98-E7A6BDD7A263}" type="pres">
      <dgm:prSet presAssocID="{47075E2E-613C-434A-B158-5EE00676A385}" presName="sibTrans" presStyleCnt="0"/>
      <dgm:spPr/>
    </dgm:pt>
    <dgm:pt modelId="{6711A919-8A0A-4D94-B977-7425339E9509}" type="pres">
      <dgm:prSet presAssocID="{65AFC9A3-3D91-4CD3-BD4F-F623757D7262}" presName="compNode" presStyleCnt="0"/>
      <dgm:spPr/>
    </dgm:pt>
    <dgm:pt modelId="{02444089-547F-4C3D-B9C3-78C815EA1A94}" type="pres">
      <dgm:prSet presAssocID="{65AFC9A3-3D91-4CD3-BD4F-F623757D72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57C19AA-D9B2-49DD-9064-5EE517E705F1}" type="pres">
      <dgm:prSet presAssocID="{65AFC9A3-3D91-4CD3-BD4F-F623757D7262}" presName="iconSpace" presStyleCnt="0"/>
      <dgm:spPr/>
    </dgm:pt>
    <dgm:pt modelId="{E5471855-C10D-4F8C-9A34-C5845D537991}" type="pres">
      <dgm:prSet presAssocID="{65AFC9A3-3D91-4CD3-BD4F-F623757D7262}" presName="parTx" presStyleLbl="revTx" presStyleIdx="2" presStyleCnt="6">
        <dgm:presLayoutVars>
          <dgm:chMax val="0"/>
          <dgm:chPref val="0"/>
        </dgm:presLayoutVars>
      </dgm:prSet>
      <dgm:spPr/>
    </dgm:pt>
    <dgm:pt modelId="{B4DE79FD-1777-4872-8D66-332762686140}" type="pres">
      <dgm:prSet presAssocID="{65AFC9A3-3D91-4CD3-BD4F-F623757D7262}" presName="txSpace" presStyleCnt="0"/>
      <dgm:spPr/>
    </dgm:pt>
    <dgm:pt modelId="{F72436AC-FC21-45DD-8CAD-3245DFE94366}" type="pres">
      <dgm:prSet presAssocID="{65AFC9A3-3D91-4CD3-BD4F-F623757D7262}" presName="desTx" presStyleLbl="revTx" presStyleIdx="3" presStyleCnt="6">
        <dgm:presLayoutVars/>
      </dgm:prSet>
      <dgm:spPr/>
    </dgm:pt>
    <dgm:pt modelId="{F5E1638A-17C9-45C6-8786-414EC8BB9B20}" type="pres">
      <dgm:prSet presAssocID="{556BAEF1-1994-4BEF-92C3-4E6B1F981EA2}" presName="sibTrans" presStyleCnt="0"/>
      <dgm:spPr/>
    </dgm:pt>
    <dgm:pt modelId="{B871A734-11E4-4676-BBC6-965660050BA5}" type="pres">
      <dgm:prSet presAssocID="{E932679F-AD39-4B53-BCAA-222DF10D323B}" presName="compNode" presStyleCnt="0"/>
      <dgm:spPr/>
    </dgm:pt>
    <dgm:pt modelId="{3BC217AE-431D-4046-9F10-A7FAE37BED79}" type="pres">
      <dgm:prSet presAssocID="{E932679F-AD39-4B53-BCAA-222DF10D32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E5EBAD4-D1FF-4415-9328-F980B0DA5EBE}" type="pres">
      <dgm:prSet presAssocID="{E932679F-AD39-4B53-BCAA-222DF10D323B}" presName="iconSpace" presStyleCnt="0"/>
      <dgm:spPr/>
    </dgm:pt>
    <dgm:pt modelId="{0246AE53-E8B2-4DAB-B0CB-00AB5DE503D1}" type="pres">
      <dgm:prSet presAssocID="{E932679F-AD39-4B53-BCAA-222DF10D323B}" presName="parTx" presStyleLbl="revTx" presStyleIdx="4" presStyleCnt="6">
        <dgm:presLayoutVars>
          <dgm:chMax val="0"/>
          <dgm:chPref val="0"/>
        </dgm:presLayoutVars>
      </dgm:prSet>
      <dgm:spPr/>
    </dgm:pt>
    <dgm:pt modelId="{73C034F1-9F71-4402-B603-8A22CD11A20F}" type="pres">
      <dgm:prSet presAssocID="{E932679F-AD39-4B53-BCAA-222DF10D323B}" presName="txSpace" presStyleCnt="0"/>
      <dgm:spPr/>
    </dgm:pt>
    <dgm:pt modelId="{E6C8B0E8-D7B3-47BD-BB44-2603E183E88F}" type="pres">
      <dgm:prSet presAssocID="{E932679F-AD39-4B53-BCAA-222DF10D323B}" presName="desTx" presStyleLbl="revTx" presStyleIdx="5" presStyleCnt="6">
        <dgm:presLayoutVars/>
      </dgm:prSet>
      <dgm:spPr/>
    </dgm:pt>
  </dgm:ptLst>
  <dgm:cxnLst>
    <dgm:cxn modelId="{87BF1F05-E4BA-4C23-8247-B95E0AC587BD}" srcId="{E932679F-AD39-4B53-BCAA-222DF10D323B}" destId="{99FD831A-0E48-486A-9AA6-221B6A5ED1AA}" srcOrd="1" destOrd="0" parTransId="{370115F5-5745-43F1-82D7-2CD8DD3E118A}" sibTransId="{626557D8-F9A0-4851-B7C1-F23C4A77AC81}"/>
    <dgm:cxn modelId="{26BCC313-49BF-48D7-9C5D-6201AE600A5E}" type="presOf" srcId="{71CE6E1C-043E-46AA-8813-8E430D747627}" destId="{F72436AC-FC21-45DD-8CAD-3245DFE94366}" srcOrd="0" destOrd="2" presId="urn:microsoft.com/office/officeart/2018/5/layout/CenteredIconLabelDescriptionList"/>
    <dgm:cxn modelId="{DBD9C016-82A5-45C2-9193-8C9AF9B9292D}" type="presOf" srcId="{F88EAA31-5B0D-40AB-99CE-E9798789520B}" destId="{B9E99738-AF47-434A-89C1-3AEC46307079}" srcOrd="0" destOrd="1" presId="urn:microsoft.com/office/officeart/2018/5/layout/CenteredIconLabelDescriptionList"/>
    <dgm:cxn modelId="{65428619-1940-41CA-97E5-73D9EC3DEB67}" srcId="{F665025C-8523-4A0A-9456-BD94687A7EA1}" destId="{2619E4C0-3314-4C6F-800A-8326422BF7F6}" srcOrd="0" destOrd="0" parTransId="{747BD890-9862-4910-BBE6-0F515210A159}" sibTransId="{81448E4D-1D60-4D61-B17F-DF519EF55095}"/>
    <dgm:cxn modelId="{B7D81423-CE23-417C-882A-B93418F10F34}" type="presOf" srcId="{99FD831A-0E48-486A-9AA6-221B6A5ED1AA}" destId="{E6C8B0E8-D7B3-47BD-BB44-2603E183E88F}" srcOrd="0" destOrd="1" presId="urn:microsoft.com/office/officeart/2018/5/layout/CenteredIconLabelDescriptionList"/>
    <dgm:cxn modelId="{FD235737-8EF5-4D15-A856-10CA55A18259}" srcId="{E932679F-AD39-4B53-BCAA-222DF10D323B}" destId="{DF311D70-0DAA-46B5-A694-CF95E40D660E}" srcOrd="2" destOrd="0" parTransId="{13432D9B-2849-4A7B-BA7B-609CA26ACC2E}" sibTransId="{18C96B98-B992-4292-B82C-25BDE6F7FF33}"/>
    <dgm:cxn modelId="{2A75283E-D46A-490E-A45D-396FFF5DFAF6}" srcId="{1DEF9183-B24F-44D4-BFCD-073071C7B43C}" destId="{F665025C-8523-4A0A-9456-BD94687A7EA1}" srcOrd="0" destOrd="0" parTransId="{572F6A15-7956-44BA-8075-667A30023823}" sibTransId="{47075E2E-613C-434A-B158-5EE00676A385}"/>
    <dgm:cxn modelId="{D67E1C4A-71AA-4B07-9C25-43B4A64E9563}" type="presOf" srcId="{76E96984-5845-4E59-815F-768103488BF5}" destId="{F72436AC-FC21-45DD-8CAD-3245DFE94366}" srcOrd="0" destOrd="1" presId="urn:microsoft.com/office/officeart/2018/5/layout/CenteredIconLabelDescriptionList"/>
    <dgm:cxn modelId="{CF174D4D-D7FA-4AAE-B4DC-DD2DC3AEE19B}" srcId="{65AFC9A3-3D91-4CD3-BD4F-F623757D7262}" destId="{E17AEF9E-6BE3-4FBE-877C-0A119C02C432}" srcOrd="0" destOrd="0" parTransId="{522E9218-F19E-40CA-952A-D24519A1F74F}" sibTransId="{D4B255AE-0663-490B-97BF-83A415739060}"/>
    <dgm:cxn modelId="{5B9F8D4D-2438-460C-A42A-CD02C55402D9}" srcId="{E932679F-AD39-4B53-BCAA-222DF10D323B}" destId="{BD73FD2C-C2E0-488D-9005-87A583409B36}" srcOrd="3" destOrd="0" parTransId="{FAF1D711-4CC7-4053-A079-6823518C8AF0}" sibTransId="{CBBA94CA-DCF7-4CB7-952B-D88F3025F87A}"/>
    <dgm:cxn modelId="{6A711A51-1E6A-4F7D-9002-23161B05460C}" type="presOf" srcId="{BD73FD2C-C2E0-488D-9005-87A583409B36}" destId="{E6C8B0E8-D7B3-47BD-BB44-2603E183E88F}" srcOrd="0" destOrd="3" presId="urn:microsoft.com/office/officeart/2018/5/layout/CenteredIconLabelDescriptionList"/>
    <dgm:cxn modelId="{531DF75B-334E-40F3-B80F-BD8C8A3C6431}" srcId="{E932679F-AD39-4B53-BCAA-222DF10D323B}" destId="{474E37EF-3DE7-4055-AAE2-FEF6DDEC1009}" srcOrd="4" destOrd="0" parTransId="{B41DEBCF-22C4-4F5E-9A5A-8CEFEF97B3D4}" sibTransId="{2BDCF1A7-4FC9-44FC-A760-896C3376CA25}"/>
    <dgm:cxn modelId="{62653261-0C19-4A8A-9106-1ADB5AED8523}" srcId="{F665025C-8523-4A0A-9456-BD94687A7EA1}" destId="{F88EAA31-5B0D-40AB-99CE-E9798789520B}" srcOrd="1" destOrd="0" parTransId="{4D4B5700-BCE1-4779-AD83-8BC1EBCE51B0}" sibTransId="{9BCF1C0D-456F-42C6-A345-EDE5D5462C97}"/>
    <dgm:cxn modelId="{CF1E2282-9804-46D5-AF5B-E8EBD653D459}" type="presOf" srcId="{474E37EF-3DE7-4055-AAE2-FEF6DDEC1009}" destId="{E6C8B0E8-D7B3-47BD-BB44-2603E183E88F}" srcOrd="0" destOrd="4" presId="urn:microsoft.com/office/officeart/2018/5/layout/CenteredIconLabelDescriptionList"/>
    <dgm:cxn modelId="{DB26358B-5A1B-474A-AE14-88ACF8B67C5B}" type="presOf" srcId="{AC225410-4420-4CFF-BF59-DE3BCBFA49FD}" destId="{E6C8B0E8-D7B3-47BD-BB44-2603E183E88F}" srcOrd="0" destOrd="0" presId="urn:microsoft.com/office/officeart/2018/5/layout/CenteredIconLabelDescriptionList"/>
    <dgm:cxn modelId="{07B3228C-B118-4779-8A5D-75B51F228D09}" srcId="{E932679F-AD39-4B53-BCAA-222DF10D323B}" destId="{AC225410-4420-4CFF-BF59-DE3BCBFA49FD}" srcOrd="0" destOrd="0" parTransId="{D1F6095A-6294-4FEC-8C27-37952E8D5BE3}" sibTransId="{17D5FBAC-03A3-4069-9585-56F6A8D76EF8}"/>
    <dgm:cxn modelId="{4207CA8C-5874-490D-8663-96AA04DD3603}" type="presOf" srcId="{65AFC9A3-3D91-4CD3-BD4F-F623757D7262}" destId="{E5471855-C10D-4F8C-9A34-C5845D537991}" srcOrd="0" destOrd="0" presId="urn:microsoft.com/office/officeart/2018/5/layout/CenteredIconLabelDescriptionList"/>
    <dgm:cxn modelId="{AC1CC590-4095-4020-AC4C-27A85DD6166F}" type="presOf" srcId="{DF311D70-0DAA-46B5-A694-CF95E40D660E}" destId="{E6C8B0E8-D7B3-47BD-BB44-2603E183E88F}" srcOrd="0" destOrd="2" presId="urn:microsoft.com/office/officeart/2018/5/layout/CenteredIconLabelDescriptionList"/>
    <dgm:cxn modelId="{14368292-992D-42FC-AE84-8304B9B85B87}" type="presOf" srcId="{2619E4C0-3314-4C6F-800A-8326422BF7F6}" destId="{B9E99738-AF47-434A-89C1-3AEC46307079}" srcOrd="0" destOrd="0" presId="urn:microsoft.com/office/officeart/2018/5/layout/CenteredIconLabelDescriptionList"/>
    <dgm:cxn modelId="{884BC1A9-D522-4D56-9CAD-F080CBD223DE}" type="presOf" srcId="{F665025C-8523-4A0A-9456-BD94687A7EA1}" destId="{46191649-A9C6-4327-AEF8-7BC31CF6B48C}" srcOrd="0" destOrd="0" presId="urn:microsoft.com/office/officeart/2018/5/layout/CenteredIconLabelDescriptionList"/>
    <dgm:cxn modelId="{069563BA-8390-42CE-B622-D4D74C473AFB}" srcId="{1DEF9183-B24F-44D4-BFCD-073071C7B43C}" destId="{E932679F-AD39-4B53-BCAA-222DF10D323B}" srcOrd="2" destOrd="0" parTransId="{037FA66C-6786-4762-94D6-6A7DBD258907}" sibTransId="{FE7959C9-1F37-46B2-A2AD-9E1892FFC512}"/>
    <dgm:cxn modelId="{A42260BC-F138-422F-9D1F-0A021F37C7B9}" srcId="{F665025C-8523-4A0A-9456-BD94687A7EA1}" destId="{ABBA619E-685A-4E58-83D9-BA9064BB53DE}" srcOrd="2" destOrd="0" parTransId="{B7C9E26B-D9D1-4EEB-8059-0F85CB2F636B}" sibTransId="{2601859F-8C91-4675-A5D6-3806C478C470}"/>
    <dgm:cxn modelId="{D8240CC9-7284-4D88-87C1-4DBBFA787443}" srcId="{1DEF9183-B24F-44D4-BFCD-073071C7B43C}" destId="{65AFC9A3-3D91-4CD3-BD4F-F623757D7262}" srcOrd="1" destOrd="0" parTransId="{E2CECA7C-4274-4DA3-9679-EC9157BEA307}" sibTransId="{556BAEF1-1994-4BEF-92C3-4E6B1F981EA2}"/>
    <dgm:cxn modelId="{E7B22AD6-15A1-4830-94FF-D3E026B7C3DD}" type="presOf" srcId="{E17AEF9E-6BE3-4FBE-877C-0A119C02C432}" destId="{F72436AC-FC21-45DD-8CAD-3245DFE94366}" srcOrd="0" destOrd="0" presId="urn:microsoft.com/office/officeart/2018/5/layout/CenteredIconLabelDescriptionList"/>
    <dgm:cxn modelId="{90A23DD6-255F-4779-A17E-452EDB1910FD}" srcId="{65AFC9A3-3D91-4CD3-BD4F-F623757D7262}" destId="{71CE6E1C-043E-46AA-8813-8E430D747627}" srcOrd="2" destOrd="0" parTransId="{21757BCA-25B6-4DF1-9FD8-7686982D78F9}" sibTransId="{77987B27-2A02-4708-B843-6472760C5DD7}"/>
    <dgm:cxn modelId="{B7453AD8-C8DB-419E-87CA-43D80DE9FB6F}" type="presOf" srcId="{1DEF9183-B24F-44D4-BFCD-073071C7B43C}" destId="{CFF9EED6-8EB3-4E40-A9AB-F1A045BB6BCB}" srcOrd="0" destOrd="0" presId="urn:microsoft.com/office/officeart/2018/5/layout/CenteredIconLabelDescriptionList"/>
    <dgm:cxn modelId="{B205DEDF-3D28-4DF0-B1C2-F268CEDDFD13}" type="presOf" srcId="{E932679F-AD39-4B53-BCAA-222DF10D323B}" destId="{0246AE53-E8B2-4DAB-B0CB-00AB5DE503D1}" srcOrd="0" destOrd="0" presId="urn:microsoft.com/office/officeart/2018/5/layout/CenteredIconLabelDescriptionList"/>
    <dgm:cxn modelId="{4511F5DF-FF58-4B8E-8989-5D70F488FD78}" type="presOf" srcId="{ABBA619E-685A-4E58-83D9-BA9064BB53DE}" destId="{B9E99738-AF47-434A-89C1-3AEC46307079}" srcOrd="0" destOrd="2" presId="urn:microsoft.com/office/officeart/2018/5/layout/CenteredIconLabelDescriptionList"/>
    <dgm:cxn modelId="{237E5CE1-4451-437D-AA54-90C793880B45}" srcId="{65AFC9A3-3D91-4CD3-BD4F-F623757D7262}" destId="{76E96984-5845-4E59-815F-768103488BF5}" srcOrd="1" destOrd="0" parTransId="{895BE23A-87A0-407F-9F05-AEAB3DEE7F33}" sibTransId="{F2C29249-B730-4E39-9340-8B3BDE5BCE85}"/>
    <dgm:cxn modelId="{0B9C7EB1-95C8-41C7-9F6B-990A7A1E959A}" type="presParOf" srcId="{CFF9EED6-8EB3-4E40-A9AB-F1A045BB6BCB}" destId="{C5AE89AB-F936-45BA-B981-DC49197D8211}" srcOrd="0" destOrd="0" presId="urn:microsoft.com/office/officeart/2018/5/layout/CenteredIconLabelDescriptionList"/>
    <dgm:cxn modelId="{3F85EB2F-5A6C-4CFB-9753-BB3817B2BA3B}" type="presParOf" srcId="{C5AE89AB-F936-45BA-B981-DC49197D8211}" destId="{6BE22C72-5EE8-4973-86D9-A8FCC53AB40D}" srcOrd="0" destOrd="0" presId="urn:microsoft.com/office/officeart/2018/5/layout/CenteredIconLabelDescriptionList"/>
    <dgm:cxn modelId="{2C784469-AE80-46EB-B1EA-DAD067697116}" type="presParOf" srcId="{C5AE89AB-F936-45BA-B981-DC49197D8211}" destId="{1657F51D-7517-4CD4-B965-C01CDA03C375}" srcOrd="1" destOrd="0" presId="urn:microsoft.com/office/officeart/2018/5/layout/CenteredIconLabelDescriptionList"/>
    <dgm:cxn modelId="{932E7047-EAA8-43D7-A7E8-0AEBD8971347}" type="presParOf" srcId="{C5AE89AB-F936-45BA-B981-DC49197D8211}" destId="{46191649-A9C6-4327-AEF8-7BC31CF6B48C}" srcOrd="2" destOrd="0" presId="urn:microsoft.com/office/officeart/2018/5/layout/CenteredIconLabelDescriptionList"/>
    <dgm:cxn modelId="{40720E28-0F10-41AA-88CA-C2F904081B04}" type="presParOf" srcId="{C5AE89AB-F936-45BA-B981-DC49197D8211}" destId="{E4B8C754-2692-47F9-9FE3-94E2B9EAEE15}" srcOrd="3" destOrd="0" presId="urn:microsoft.com/office/officeart/2018/5/layout/CenteredIconLabelDescriptionList"/>
    <dgm:cxn modelId="{DDFF3A10-3D5C-49B4-94F4-6AD59A45E4C3}" type="presParOf" srcId="{C5AE89AB-F936-45BA-B981-DC49197D8211}" destId="{B9E99738-AF47-434A-89C1-3AEC46307079}" srcOrd="4" destOrd="0" presId="urn:microsoft.com/office/officeart/2018/5/layout/CenteredIconLabelDescriptionList"/>
    <dgm:cxn modelId="{460B9F73-5C2E-42E4-941A-E8D4741B3170}" type="presParOf" srcId="{CFF9EED6-8EB3-4E40-A9AB-F1A045BB6BCB}" destId="{EC67BB96-A6FC-4D10-8C98-E7A6BDD7A263}" srcOrd="1" destOrd="0" presId="urn:microsoft.com/office/officeart/2018/5/layout/CenteredIconLabelDescriptionList"/>
    <dgm:cxn modelId="{90D19462-7B33-49BA-8D8B-D2B0BB182AD3}" type="presParOf" srcId="{CFF9EED6-8EB3-4E40-A9AB-F1A045BB6BCB}" destId="{6711A919-8A0A-4D94-B977-7425339E9509}" srcOrd="2" destOrd="0" presId="urn:microsoft.com/office/officeart/2018/5/layout/CenteredIconLabelDescriptionList"/>
    <dgm:cxn modelId="{5CA0FA76-B722-4BB3-BD19-781993A800AA}" type="presParOf" srcId="{6711A919-8A0A-4D94-B977-7425339E9509}" destId="{02444089-547F-4C3D-B9C3-78C815EA1A94}" srcOrd="0" destOrd="0" presId="urn:microsoft.com/office/officeart/2018/5/layout/CenteredIconLabelDescriptionList"/>
    <dgm:cxn modelId="{5FAA38EC-FC11-4ED9-AF18-A7CD107BA0BC}" type="presParOf" srcId="{6711A919-8A0A-4D94-B977-7425339E9509}" destId="{F57C19AA-D9B2-49DD-9064-5EE517E705F1}" srcOrd="1" destOrd="0" presId="urn:microsoft.com/office/officeart/2018/5/layout/CenteredIconLabelDescriptionList"/>
    <dgm:cxn modelId="{ECDCC8D9-498E-42B7-B3E5-1F68801F9E61}" type="presParOf" srcId="{6711A919-8A0A-4D94-B977-7425339E9509}" destId="{E5471855-C10D-4F8C-9A34-C5845D537991}" srcOrd="2" destOrd="0" presId="urn:microsoft.com/office/officeart/2018/5/layout/CenteredIconLabelDescriptionList"/>
    <dgm:cxn modelId="{2A5052DC-A9A1-42DB-8E20-8ECEEB4C5F53}" type="presParOf" srcId="{6711A919-8A0A-4D94-B977-7425339E9509}" destId="{B4DE79FD-1777-4872-8D66-332762686140}" srcOrd="3" destOrd="0" presId="urn:microsoft.com/office/officeart/2018/5/layout/CenteredIconLabelDescriptionList"/>
    <dgm:cxn modelId="{B3E2E80D-3FCE-4267-BCDB-67886D320BFC}" type="presParOf" srcId="{6711A919-8A0A-4D94-B977-7425339E9509}" destId="{F72436AC-FC21-45DD-8CAD-3245DFE94366}" srcOrd="4" destOrd="0" presId="urn:microsoft.com/office/officeart/2018/5/layout/CenteredIconLabelDescriptionList"/>
    <dgm:cxn modelId="{F78D67D8-B836-41AD-94EE-85F49959DBEA}" type="presParOf" srcId="{CFF9EED6-8EB3-4E40-A9AB-F1A045BB6BCB}" destId="{F5E1638A-17C9-45C6-8786-414EC8BB9B20}" srcOrd="3" destOrd="0" presId="urn:microsoft.com/office/officeart/2018/5/layout/CenteredIconLabelDescriptionList"/>
    <dgm:cxn modelId="{A7D3065F-2643-493B-922E-E5020D30D483}" type="presParOf" srcId="{CFF9EED6-8EB3-4E40-A9AB-F1A045BB6BCB}" destId="{B871A734-11E4-4676-BBC6-965660050BA5}" srcOrd="4" destOrd="0" presId="urn:microsoft.com/office/officeart/2018/5/layout/CenteredIconLabelDescriptionList"/>
    <dgm:cxn modelId="{1CC6C3F7-BDBA-42F5-A61C-B138AE18EAC8}" type="presParOf" srcId="{B871A734-11E4-4676-BBC6-965660050BA5}" destId="{3BC217AE-431D-4046-9F10-A7FAE37BED79}" srcOrd="0" destOrd="0" presId="urn:microsoft.com/office/officeart/2018/5/layout/CenteredIconLabelDescriptionList"/>
    <dgm:cxn modelId="{4A49CE1A-9F4A-48F2-9A4E-38664149A770}" type="presParOf" srcId="{B871A734-11E4-4676-BBC6-965660050BA5}" destId="{DE5EBAD4-D1FF-4415-9328-F980B0DA5EBE}" srcOrd="1" destOrd="0" presId="urn:microsoft.com/office/officeart/2018/5/layout/CenteredIconLabelDescriptionList"/>
    <dgm:cxn modelId="{A2B1DD4E-7162-4462-A9EC-930281896B7E}" type="presParOf" srcId="{B871A734-11E4-4676-BBC6-965660050BA5}" destId="{0246AE53-E8B2-4DAB-B0CB-00AB5DE503D1}" srcOrd="2" destOrd="0" presId="urn:microsoft.com/office/officeart/2018/5/layout/CenteredIconLabelDescriptionList"/>
    <dgm:cxn modelId="{37403674-3AC4-44A9-8298-024415BBEDC4}" type="presParOf" srcId="{B871A734-11E4-4676-BBC6-965660050BA5}" destId="{73C034F1-9F71-4402-B603-8A22CD11A20F}" srcOrd="3" destOrd="0" presId="urn:microsoft.com/office/officeart/2018/5/layout/CenteredIconLabelDescriptionList"/>
    <dgm:cxn modelId="{24D14D5B-9874-4231-8582-201B629EEB3A}" type="presParOf" srcId="{B871A734-11E4-4676-BBC6-965660050BA5}" destId="{E6C8B0E8-D7B3-47BD-BB44-2603E183E88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E7CAE-FADA-40EA-8F46-916B733E43EC}" type="doc">
      <dgm:prSet loTypeId="urn:microsoft.com/office/officeart/2008/layout/HexagonCluster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4438A1-767A-4D01-B8CE-18035E1DEF45}">
      <dgm:prSet custT="1"/>
      <dgm:spPr/>
      <dgm:t>
        <a:bodyPr/>
        <a:lstStyle/>
        <a:p>
          <a:r>
            <a:rPr lang="en-US" sz="1000" dirty="0"/>
            <a:t>Health Care Quality &amp; Health Care Disparities</a:t>
          </a:r>
        </a:p>
      </dgm:t>
    </dgm:pt>
    <dgm:pt modelId="{D0E3D768-6439-4EB7-813F-71D1DC02D126}" type="parTrans" cxnId="{EE073ADC-E0A0-40E6-987D-918825FB008C}">
      <dgm:prSet/>
      <dgm:spPr/>
      <dgm:t>
        <a:bodyPr/>
        <a:lstStyle/>
        <a:p>
          <a:endParaRPr lang="en-US"/>
        </a:p>
      </dgm:t>
    </dgm:pt>
    <dgm:pt modelId="{D4F26FE7-3C0E-4817-AC92-D14A79E8D0FE}" type="sibTrans" cxnId="{EE073ADC-E0A0-40E6-987D-918825FB008C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8BCD637-4FA4-4702-AF3A-F23F2C025581}">
      <dgm:prSet custT="1"/>
      <dgm:spPr/>
      <dgm:t>
        <a:bodyPr/>
        <a:lstStyle/>
        <a:p>
          <a:r>
            <a:rPr lang="en-US" sz="1000" dirty="0"/>
            <a:t>Patient Safety</a:t>
          </a:r>
        </a:p>
      </dgm:t>
    </dgm:pt>
    <dgm:pt modelId="{3A93D884-A6CD-467C-A74F-A03C0699019F}" type="parTrans" cxnId="{915E83BF-3929-4A66-9C2D-2F0057E6F283}">
      <dgm:prSet/>
      <dgm:spPr/>
      <dgm:t>
        <a:bodyPr/>
        <a:lstStyle/>
        <a:p>
          <a:endParaRPr lang="en-US"/>
        </a:p>
      </dgm:t>
    </dgm:pt>
    <dgm:pt modelId="{4D8ABF3B-3653-4E53-B62F-0C58B59D9BEE}" type="sibTrans" cxnId="{915E83BF-3929-4A66-9C2D-2F0057E6F283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08F3D21C-C1F3-48F9-BC85-DC8055C81666}">
      <dgm:prSet custT="1"/>
      <dgm:spPr/>
      <dgm:t>
        <a:bodyPr/>
        <a:lstStyle/>
        <a:p>
          <a:r>
            <a:rPr lang="en-US" sz="1000" dirty="0"/>
            <a:t>Supervision</a:t>
          </a:r>
        </a:p>
      </dgm:t>
    </dgm:pt>
    <dgm:pt modelId="{C9F63BDC-C7EA-4CC4-AC27-10AA48ED84ED}" type="parTrans" cxnId="{FB0394A7-B2B3-4935-878B-68C70B979A7B}">
      <dgm:prSet/>
      <dgm:spPr/>
      <dgm:t>
        <a:bodyPr/>
        <a:lstStyle/>
        <a:p>
          <a:endParaRPr lang="en-US"/>
        </a:p>
      </dgm:t>
    </dgm:pt>
    <dgm:pt modelId="{83259B9F-E047-4163-A8EF-E1DD8D6F5E9B}" type="sibTrans" cxnId="{FB0394A7-B2B3-4935-878B-68C70B979A7B}">
      <dgm:prSet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70DDB870-1813-4E65-8496-F7120FB9C240}">
      <dgm:prSet custT="1"/>
      <dgm:spPr/>
      <dgm:t>
        <a:bodyPr/>
        <a:lstStyle/>
        <a:p>
          <a:r>
            <a:rPr lang="en-US" sz="1000" dirty="0"/>
            <a:t>Care Transitions</a:t>
          </a:r>
        </a:p>
      </dgm:t>
    </dgm:pt>
    <dgm:pt modelId="{FC840DFC-594A-4489-85E0-D90060897221}" type="parTrans" cxnId="{46E78FC5-C048-411E-987C-D5E45A70208B}">
      <dgm:prSet/>
      <dgm:spPr/>
      <dgm:t>
        <a:bodyPr/>
        <a:lstStyle/>
        <a:p>
          <a:endParaRPr lang="en-US"/>
        </a:p>
      </dgm:t>
    </dgm:pt>
    <dgm:pt modelId="{E2F837F3-0B28-44E9-8AC8-DE1CA9109B00}" type="sibTrans" cxnId="{46E78FC5-C048-411E-987C-D5E45A70208B}">
      <dgm:prSet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0CB3D8B8-3E2A-4FEA-954D-89703C6F8FA7}">
      <dgm:prSet custT="1"/>
      <dgm:spPr/>
      <dgm:t>
        <a:bodyPr/>
        <a:lstStyle/>
        <a:p>
          <a:r>
            <a:rPr lang="en-US" sz="800" dirty="0"/>
            <a:t>Professionalism</a:t>
          </a:r>
        </a:p>
      </dgm:t>
    </dgm:pt>
    <dgm:pt modelId="{8E0159E3-E005-496D-8129-38FD04B27021}" type="parTrans" cxnId="{731C590E-7078-4E99-A571-B84E07A8EC87}">
      <dgm:prSet/>
      <dgm:spPr/>
      <dgm:t>
        <a:bodyPr/>
        <a:lstStyle/>
        <a:p>
          <a:endParaRPr lang="en-US"/>
        </a:p>
      </dgm:t>
    </dgm:pt>
    <dgm:pt modelId="{3859D16A-F602-47E4-99B3-7F094F9127CB}" type="sibTrans" cxnId="{731C590E-7078-4E99-A571-B84E07A8EC87}">
      <dgm:prSet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B8F114D-4974-4EC0-947C-EDE6DC3DE96C}">
      <dgm:prSet custT="1"/>
      <dgm:spPr/>
      <dgm:t>
        <a:bodyPr/>
        <a:lstStyle/>
        <a:p>
          <a:r>
            <a:rPr lang="en-US" sz="1000" dirty="0"/>
            <a:t>Wellbeing</a:t>
          </a:r>
        </a:p>
      </dgm:t>
    </dgm:pt>
    <dgm:pt modelId="{573319DD-61CD-4487-AF75-1CCE54FFFBF3}" type="parTrans" cxnId="{6D06FE69-324D-44B7-915C-3C6F7233AEB0}">
      <dgm:prSet/>
      <dgm:spPr/>
      <dgm:t>
        <a:bodyPr/>
        <a:lstStyle/>
        <a:p>
          <a:endParaRPr lang="en-US"/>
        </a:p>
      </dgm:t>
    </dgm:pt>
    <dgm:pt modelId="{7838C5DA-B54A-4F66-8498-C9B71DC55D65}" type="sibTrans" cxnId="{6D06FE69-324D-44B7-915C-3C6F7233AEB0}">
      <dgm:prSet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98A23B98-E0D4-4D40-A81C-A99A0E98465D}" type="pres">
      <dgm:prSet presAssocID="{328E7CAE-FADA-40EA-8F46-916B733E43EC}" presName="Name0" presStyleCnt="0">
        <dgm:presLayoutVars>
          <dgm:chMax val="21"/>
          <dgm:chPref val="21"/>
        </dgm:presLayoutVars>
      </dgm:prSet>
      <dgm:spPr/>
    </dgm:pt>
    <dgm:pt modelId="{E4D2FC6A-4652-4EE6-A631-77824D0CB617}" type="pres">
      <dgm:prSet presAssocID="{244438A1-767A-4D01-B8CE-18035E1DEF45}" presName="text1" presStyleCnt="0"/>
      <dgm:spPr/>
    </dgm:pt>
    <dgm:pt modelId="{5835E447-24B9-42AE-B9B3-AE5D995222A8}" type="pres">
      <dgm:prSet presAssocID="{244438A1-767A-4D01-B8CE-18035E1DEF45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D8DEC322-2474-4BC9-A112-437A029D3B5F}" type="pres">
      <dgm:prSet presAssocID="{244438A1-767A-4D01-B8CE-18035E1DEF45}" presName="textaccent1" presStyleCnt="0"/>
      <dgm:spPr/>
    </dgm:pt>
    <dgm:pt modelId="{4416B053-84D9-40AB-9EAA-65AE26B27C45}" type="pres">
      <dgm:prSet presAssocID="{244438A1-767A-4D01-B8CE-18035E1DEF45}" presName="accentRepeatNode" presStyleLbl="solidAlignAcc1" presStyleIdx="0" presStyleCnt="12"/>
      <dgm:spPr/>
    </dgm:pt>
    <dgm:pt modelId="{70873B50-31E7-4CC4-9C4F-E133F7113882}" type="pres">
      <dgm:prSet presAssocID="{D4F26FE7-3C0E-4817-AC92-D14A79E8D0FE}" presName="image1" presStyleCnt="0"/>
      <dgm:spPr/>
    </dgm:pt>
    <dgm:pt modelId="{77937959-529B-4038-9C5E-D88683D9ADF6}" type="pres">
      <dgm:prSet presAssocID="{D4F26FE7-3C0E-4817-AC92-D14A79E8D0FE}" presName="imageRepeatNode" presStyleLbl="alignAcc1" presStyleIdx="0" presStyleCnt="6"/>
      <dgm:spPr/>
    </dgm:pt>
    <dgm:pt modelId="{511FCA59-C6BB-4A35-9CF9-AB5913984C48}" type="pres">
      <dgm:prSet presAssocID="{D4F26FE7-3C0E-4817-AC92-D14A79E8D0FE}" presName="imageaccent1" presStyleCnt="0"/>
      <dgm:spPr/>
    </dgm:pt>
    <dgm:pt modelId="{29D0D96C-E629-4F46-948F-5AD16A349154}" type="pres">
      <dgm:prSet presAssocID="{D4F26FE7-3C0E-4817-AC92-D14A79E8D0FE}" presName="accentRepeatNode" presStyleLbl="solidAlignAcc1" presStyleIdx="1" presStyleCnt="12"/>
      <dgm:spPr/>
    </dgm:pt>
    <dgm:pt modelId="{C68D3E43-FCB8-4E39-8959-25DF78B04882}" type="pres">
      <dgm:prSet presAssocID="{B8BCD637-4FA4-4702-AF3A-F23F2C025581}" presName="text2" presStyleCnt="0"/>
      <dgm:spPr/>
    </dgm:pt>
    <dgm:pt modelId="{2B923A50-EBD4-4E3A-BC25-41B88A449EE9}" type="pres">
      <dgm:prSet presAssocID="{B8BCD637-4FA4-4702-AF3A-F23F2C02558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74BBDBA4-265D-47E9-8A24-CEFA11716178}" type="pres">
      <dgm:prSet presAssocID="{B8BCD637-4FA4-4702-AF3A-F23F2C025581}" presName="textaccent2" presStyleCnt="0"/>
      <dgm:spPr/>
    </dgm:pt>
    <dgm:pt modelId="{5B89A6E4-4249-4033-A2A8-663DBBEC9444}" type="pres">
      <dgm:prSet presAssocID="{B8BCD637-4FA4-4702-AF3A-F23F2C025581}" presName="accentRepeatNode" presStyleLbl="solidAlignAcc1" presStyleIdx="2" presStyleCnt="12"/>
      <dgm:spPr/>
    </dgm:pt>
    <dgm:pt modelId="{F174B4B9-CA15-4C52-9A82-7F0B2FA05FC4}" type="pres">
      <dgm:prSet presAssocID="{4D8ABF3B-3653-4E53-B62F-0C58B59D9BEE}" presName="image2" presStyleCnt="0"/>
      <dgm:spPr/>
    </dgm:pt>
    <dgm:pt modelId="{00C80EEF-EA4C-4659-BC1E-44C03D4E6721}" type="pres">
      <dgm:prSet presAssocID="{4D8ABF3B-3653-4E53-B62F-0C58B59D9BEE}" presName="imageRepeatNode" presStyleLbl="alignAcc1" presStyleIdx="1" presStyleCnt="6"/>
      <dgm:spPr/>
    </dgm:pt>
    <dgm:pt modelId="{A91BF32E-C2D2-460E-99FC-072B2253E5A0}" type="pres">
      <dgm:prSet presAssocID="{4D8ABF3B-3653-4E53-B62F-0C58B59D9BEE}" presName="imageaccent2" presStyleCnt="0"/>
      <dgm:spPr/>
    </dgm:pt>
    <dgm:pt modelId="{2B3832BC-1AA8-4B9D-B457-6090A9F480B5}" type="pres">
      <dgm:prSet presAssocID="{4D8ABF3B-3653-4E53-B62F-0C58B59D9BEE}" presName="accentRepeatNode" presStyleLbl="solidAlignAcc1" presStyleIdx="3" presStyleCnt="12"/>
      <dgm:spPr/>
    </dgm:pt>
    <dgm:pt modelId="{662511E0-F724-43BD-B662-5E64B7F4D9BA}" type="pres">
      <dgm:prSet presAssocID="{0CB3D8B8-3E2A-4FEA-954D-89703C6F8FA7}" presName="text3" presStyleCnt="0"/>
      <dgm:spPr/>
    </dgm:pt>
    <dgm:pt modelId="{4E82D0C7-16F9-4E3B-B90E-798CA40FAF7F}" type="pres">
      <dgm:prSet presAssocID="{0CB3D8B8-3E2A-4FEA-954D-89703C6F8FA7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11BF5E64-20BE-47DE-86C7-3C39DA57909E}" type="pres">
      <dgm:prSet presAssocID="{0CB3D8B8-3E2A-4FEA-954D-89703C6F8FA7}" presName="textaccent3" presStyleCnt="0"/>
      <dgm:spPr/>
    </dgm:pt>
    <dgm:pt modelId="{9DD511FF-4671-4A65-AC2D-E1AAC6096E74}" type="pres">
      <dgm:prSet presAssocID="{0CB3D8B8-3E2A-4FEA-954D-89703C6F8FA7}" presName="accentRepeatNode" presStyleLbl="solidAlignAcc1" presStyleIdx="4" presStyleCnt="12"/>
      <dgm:spPr/>
    </dgm:pt>
    <dgm:pt modelId="{04CBF5CC-1018-454C-8E6C-3FA369400117}" type="pres">
      <dgm:prSet presAssocID="{3859D16A-F602-47E4-99B3-7F094F9127CB}" presName="image3" presStyleCnt="0"/>
      <dgm:spPr/>
    </dgm:pt>
    <dgm:pt modelId="{7E52E332-C685-4A70-A8AA-20234B118BDA}" type="pres">
      <dgm:prSet presAssocID="{3859D16A-F602-47E4-99B3-7F094F9127CB}" presName="imageRepeatNode" presStyleLbl="alignAcc1" presStyleIdx="2" presStyleCnt="6"/>
      <dgm:spPr/>
    </dgm:pt>
    <dgm:pt modelId="{0B2BB7FF-6629-45E9-904D-F3D8E2C8074D}" type="pres">
      <dgm:prSet presAssocID="{3859D16A-F602-47E4-99B3-7F094F9127CB}" presName="imageaccent3" presStyleCnt="0"/>
      <dgm:spPr/>
    </dgm:pt>
    <dgm:pt modelId="{D2E8111F-7501-41D3-B721-0C5E6E5A02BD}" type="pres">
      <dgm:prSet presAssocID="{3859D16A-F602-47E4-99B3-7F094F9127CB}" presName="accentRepeatNode" presStyleLbl="solidAlignAcc1" presStyleIdx="5" presStyleCnt="12"/>
      <dgm:spPr/>
    </dgm:pt>
    <dgm:pt modelId="{95F96776-9811-4439-861D-405695F871BF}" type="pres">
      <dgm:prSet presAssocID="{FB8F114D-4974-4EC0-947C-EDE6DC3DE96C}" presName="text4" presStyleCnt="0"/>
      <dgm:spPr/>
    </dgm:pt>
    <dgm:pt modelId="{FECB63AE-2311-4403-BB56-C1E5CF0B7DB1}" type="pres">
      <dgm:prSet presAssocID="{FB8F114D-4974-4EC0-947C-EDE6DC3DE96C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9D6534EB-3989-435A-8A22-2BF5146991C9}" type="pres">
      <dgm:prSet presAssocID="{FB8F114D-4974-4EC0-947C-EDE6DC3DE96C}" presName="textaccent4" presStyleCnt="0"/>
      <dgm:spPr/>
    </dgm:pt>
    <dgm:pt modelId="{34DBC9CD-059D-40A7-AD0A-3A9982D749B3}" type="pres">
      <dgm:prSet presAssocID="{FB8F114D-4974-4EC0-947C-EDE6DC3DE96C}" presName="accentRepeatNode" presStyleLbl="solidAlignAcc1" presStyleIdx="6" presStyleCnt="12"/>
      <dgm:spPr/>
    </dgm:pt>
    <dgm:pt modelId="{C52F9915-C602-4947-9694-2E884815B3F8}" type="pres">
      <dgm:prSet presAssocID="{7838C5DA-B54A-4F66-8498-C9B71DC55D65}" presName="image4" presStyleCnt="0"/>
      <dgm:spPr/>
    </dgm:pt>
    <dgm:pt modelId="{5ED74570-B51E-40A8-97D2-E1B67E2F388A}" type="pres">
      <dgm:prSet presAssocID="{7838C5DA-B54A-4F66-8498-C9B71DC55D65}" presName="imageRepeatNode" presStyleLbl="alignAcc1" presStyleIdx="3" presStyleCnt="6"/>
      <dgm:spPr/>
    </dgm:pt>
    <dgm:pt modelId="{4CEFAE54-62D8-4FD7-90A7-BBF7FD64F779}" type="pres">
      <dgm:prSet presAssocID="{7838C5DA-B54A-4F66-8498-C9B71DC55D65}" presName="imageaccent4" presStyleCnt="0"/>
      <dgm:spPr/>
    </dgm:pt>
    <dgm:pt modelId="{B2EEA78D-0253-498A-91CB-C320D30E3B10}" type="pres">
      <dgm:prSet presAssocID="{7838C5DA-B54A-4F66-8498-C9B71DC55D65}" presName="accentRepeatNode" presStyleLbl="solidAlignAcc1" presStyleIdx="7" presStyleCnt="12"/>
      <dgm:spPr/>
    </dgm:pt>
    <dgm:pt modelId="{292C1411-34A8-4E47-82B1-B1DAC5E9CF6F}" type="pres">
      <dgm:prSet presAssocID="{08F3D21C-C1F3-48F9-BC85-DC8055C81666}" presName="text5" presStyleCnt="0"/>
      <dgm:spPr/>
    </dgm:pt>
    <dgm:pt modelId="{D82E74DB-BBBA-4F7E-9817-D97B2056F17B}" type="pres">
      <dgm:prSet presAssocID="{08F3D21C-C1F3-48F9-BC85-DC8055C81666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0E779EF6-3752-4BD0-B7E3-259F4FEF710A}" type="pres">
      <dgm:prSet presAssocID="{08F3D21C-C1F3-48F9-BC85-DC8055C81666}" presName="textaccent5" presStyleCnt="0"/>
      <dgm:spPr/>
    </dgm:pt>
    <dgm:pt modelId="{A0941329-3A1D-4084-AB96-8A9D4FF0C943}" type="pres">
      <dgm:prSet presAssocID="{08F3D21C-C1F3-48F9-BC85-DC8055C81666}" presName="accentRepeatNode" presStyleLbl="solidAlignAcc1" presStyleIdx="8" presStyleCnt="12"/>
      <dgm:spPr/>
    </dgm:pt>
    <dgm:pt modelId="{11A3B97F-BB4E-4EFD-9A96-1FA2D8A58ECD}" type="pres">
      <dgm:prSet presAssocID="{83259B9F-E047-4163-A8EF-E1DD8D6F5E9B}" presName="image5" presStyleCnt="0"/>
      <dgm:spPr/>
    </dgm:pt>
    <dgm:pt modelId="{F2FD28F8-324B-49E4-B122-ED1083762018}" type="pres">
      <dgm:prSet presAssocID="{83259B9F-E047-4163-A8EF-E1DD8D6F5E9B}" presName="imageRepeatNode" presStyleLbl="alignAcc1" presStyleIdx="4" presStyleCnt="6"/>
      <dgm:spPr/>
    </dgm:pt>
    <dgm:pt modelId="{3FD381B0-32F4-4A38-8E97-B561C6E625CC}" type="pres">
      <dgm:prSet presAssocID="{83259B9F-E047-4163-A8EF-E1DD8D6F5E9B}" presName="imageaccent5" presStyleCnt="0"/>
      <dgm:spPr/>
    </dgm:pt>
    <dgm:pt modelId="{3843BB16-0B29-4921-A243-A833726B44FA}" type="pres">
      <dgm:prSet presAssocID="{83259B9F-E047-4163-A8EF-E1DD8D6F5E9B}" presName="accentRepeatNode" presStyleLbl="solidAlignAcc1" presStyleIdx="9" presStyleCnt="12"/>
      <dgm:spPr/>
    </dgm:pt>
    <dgm:pt modelId="{798E2404-E345-4336-9BAC-D2999C729203}" type="pres">
      <dgm:prSet presAssocID="{70DDB870-1813-4E65-8496-F7120FB9C240}" presName="text6" presStyleCnt="0"/>
      <dgm:spPr/>
    </dgm:pt>
    <dgm:pt modelId="{05D0E2CE-2D0A-4E12-AA2B-C099D0C7BF11}" type="pres">
      <dgm:prSet presAssocID="{70DDB870-1813-4E65-8496-F7120FB9C240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A30899DB-7F10-4082-95CD-43600A536288}" type="pres">
      <dgm:prSet presAssocID="{70DDB870-1813-4E65-8496-F7120FB9C240}" presName="textaccent6" presStyleCnt="0"/>
      <dgm:spPr/>
    </dgm:pt>
    <dgm:pt modelId="{C88B4E6E-DBAB-4B39-89EB-3069661A4AD2}" type="pres">
      <dgm:prSet presAssocID="{70DDB870-1813-4E65-8496-F7120FB9C240}" presName="accentRepeatNode" presStyleLbl="solidAlignAcc1" presStyleIdx="10" presStyleCnt="12"/>
      <dgm:spPr/>
    </dgm:pt>
    <dgm:pt modelId="{BA5C1E51-FC5B-406C-8F21-A39858A3EA1A}" type="pres">
      <dgm:prSet presAssocID="{E2F837F3-0B28-44E9-8AC8-DE1CA9109B00}" presName="image6" presStyleCnt="0"/>
      <dgm:spPr/>
    </dgm:pt>
    <dgm:pt modelId="{488819A7-FBF8-4C07-886E-5B13F858F708}" type="pres">
      <dgm:prSet presAssocID="{E2F837F3-0B28-44E9-8AC8-DE1CA9109B00}" presName="imageRepeatNode" presStyleLbl="alignAcc1" presStyleIdx="5" presStyleCnt="6"/>
      <dgm:spPr/>
    </dgm:pt>
    <dgm:pt modelId="{4155F0A1-FD49-42D3-B66E-AED3B8974A5E}" type="pres">
      <dgm:prSet presAssocID="{E2F837F3-0B28-44E9-8AC8-DE1CA9109B00}" presName="imageaccent6" presStyleCnt="0"/>
      <dgm:spPr/>
    </dgm:pt>
    <dgm:pt modelId="{72A14214-924D-45F1-AF9D-968F475321ED}" type="pres">
      <dgm:prSet presAssocID="{E2F837F3-0B28-44E9-8AC8-DE1CA9109B00}" presName="accentRepeatNode" presStyleLbl="solidAlignAcc1" presStyleIdx="11" presStyleCnt="12"/>
      <dgm:spPr/>
    </dgm:pt>
  </dgm:ptLst>
  <dgm:cxnLst>
    <dgm:cxn modelId="{A78C4200-0B11-4D33-8625-09E036E27463}" type="presOf" srcId="{83259B9F-E047-4163-A8EF-E1DD8D6F5E9B}" destId="{F2FD28F8-324B-49E4-B122-ED1083762018}" srcOrd="0" destOrd="0" presId="urn:microsoft.com/office/officeart/2008/layout/HexagonCluster"/>
    <dgm:cxn modelId="{731C590E-7078-4E99-A571-B84E07A8EC87}" srcId="{328E7CAE-FADA-40EA-8F46-916B733E43EC}" destId="{0CB3D8B8-3E2A-4FEA-954D-89703C6F8FA7}" srcOrd="2" destOrd="0" parTransId="{8E0159E3-E005-496D-8129-38FD04B27021}" sibTransId="{3859D16A-F602-47E4-99B3-7F094F9127CB}"/>
    <dgm:cxn modelId="{57B8C80F-E382-4E9F-9077-033B438ED2CD}" type="presOf" srcId="{B8BCD637-4FA4-4702-AF3A-F23F2C025581}" destId="{2B923A50-EBD4-4E3A-BC25-41B88A449EE9}" srcOrd="0" destOrd="0" presId="urn:microsoft.com/office/officeart/2008/layout/HexagonCluster"/>
    <dgm:cxn modelId="{F8691921-3563-41E3-BAE7-A2FA621F6F06}" type="presOf" srcId="{FB8F114D-4974-4EC0-947C-EDE6DC3DE96C}" destId="{FECB63AE-2311-4403-BB56-C1E5CF0B7DB1}" srcOrd="0" destOrd="0" presId="urn:microsoft.com/office/officeart/2008/layout/HexagonCluster"/>
    <dgm:cxn modelId="{49A19E34-0A25-4B53-BDB1-7D5B1282975B}" type="presOf" srcId="{3859D16A-F602-47E4-99B3-7F094F9127CB}" destId="{7E52E332-C685-4A70-A8AA-20234B118BDA}" srcOrd="0" destOrd="0" presId="urn:microsoft.com/office/officeart/2008/layout/HexagonCluster"/>
    <dgm:cxn modelId="{47835C55-10B9-4C50-B2D8-F0DDA45E703A}" type="presOf" srcId="{244438A1-767A-4D01-B8CE-18035E1DEF45}" destId="{5835E447-24B9-42AE-B9B3-AE5D995222A8}" srcOrd="0" destOrd="0" presId="urn:microsoft.com/office/officeart/2008/layout/HexagonCluster"/>
    <dgm:cxn modelId="{6D06FE69-324D-44B7-915C-3C6F7233AEB0}" srcId="{328E7CAE-FADA-40EA-8F46-916B733E43EC}" destId="{FB8F114D-4974-4EC0-947C-EDE6DC3DE96C}" srcOrd="3" destOrd="0" parTransId="{573319DD-61CD-4487-AF75-1CCE54FFFBF3}" sibTransId="{7838C5DA-B54A-4F66-8498-C9B71DC55D65}"/>
    <dgm:cxn modelId="{80455E7F-860E-4069-9504-55D2DD92EBB5}" type="presOf" srcId="{0CB3D8B8-3E2A-4FEA-954D-89703C6F8FA7}" destId="{4E82D0C7-16F9-4E3B-B90E-798CA40FAF7F}" srcOrd="0" destOrd="0" presId="urn:microsoft.com/office/officeart/2008/layout/HexagonCluster"/>
    <dgm:cxn modelId="{D2ACDB8B-799C-4F5A-9A53-EEC4D385530B}" type="presOf" srcId="{4D8ABF3B-3653-4E53-B62F-0C58B59D9BEE}" destId="{00C80EEF-EA4C-4659-BC1E-44C03D4E6721}" srcOrd="0" destOrd="0" presId="urn:microsoft.com/office/officeart/2008/layout/HexagonCluster"/>
    <dgm:cxn modelId="{62EFAE9C-0ACB-452B-A44C-A6B9CF8D40F4}" type="presOf" srcId="{E2F837F3-0B28-44E9-8AC8-DE1CA9109B00}" destId="{488819A7-FBF8-4C07-886E-5B13F858F708}" srcOrd="0" destOrd="0" presId="urn:microsoft.com/office/officeart/2008/layout/HexagonCluster"/>
    <dgm:cxn modelId="{8A2932A1-CBDB-43E6-964A-094B73955EE6}" type="presOf" srcId="{70DDB870-1813-4E65-8496-F7120FB9C240}" destId="{05D0E2CE-2D0A-4E12-AA2B-C099D0C7BF11}" srcOrd="0" destOrd="0" presId="urn:microsoft.com/office/officeart/2008/layout/HexagonCluster"/>
    <dgm:cxn modelId="{FB0394A7-B2B3-4935-878B-68C70B979A7B}" srcId="{328E7CAE-FADA-40EA-8F46-916B733E43EC}" destId="{08F3D21C-C1F3-48F9-BC85-DC8055C81666}" srcOrd="4" destOrd="0" parTransId="{C9F63BDC-C7EA-4CC4-AC27-10AA48ED84ED}" sibTransId="{83259B9F-E047-4163-A8EF-E1DD8D6F5E9B}"/>
    <dgm:cxn modelId="{915E83BF-3929-4A66-9C2D-2F0057E6F283}" srcId="{328E7CAE-FADA-40EA-8F46-916B733E43EC}" destId="{B8BCD637-4FA4-4702-AF3A-F23F2C025581}" srcOrd="1" destOrd="0" parTransId="{3A93D884-A6CD-467C-A74F-A03C0699019F}" sibTransId="{4D8ABF3B-3653-4E53-B62F-0C58B59D9BEE}"/>
    <dgm:cxn modelId="{46E78FC5-C048-411E-987C-D5E45A70208B}" srcId="{328E7CAE-FADA-40EA-8F46-916B733E43EC}" destId="{70DDB870-1813-4E65-8496-F7120FB9C240}" srcOrd="5" destOrd="0" parTransId="{FC840DFC-594A-4489-85E0-D90060897221}" sibTransId="{E2F837F3-0B28-44E9-8AC8-DE1CA9109B00}"/>
    <dgm:cxn modelId="{13D760C6-AF2F-4107-BF2A-8FEE9025EED9}" type="presOf" srcId="{7838C5DA-B54A-4F66-8498-C9B71DC55D65}" destId="{5ED74570-B51E-40A8-97D2-E1B67E2F388A}" srcOrd="0" destOrd="0" presId="urn:microsoft.com/office/officeart/2008/layout/HexagonCluster"/>
    <dgm:cxn modelId="{C599E7DA-32AF-4480-8407-40A213B9F2E0}" type="presOf" srcId="{08F3D21C-C1F3-48F9-BC85-DC8055C81666}" destId="{D82E74DB-BBBA-4F7E-9817-D97B2056F17B}" srcOrd="0" destOrd="0" presId="urn:microsoft.com/office/officeart/2008/layout/HexagonCluster"/>
    <dgm:cxn modelId="{EE073ADC-E0A0-40E6-987D-918825FB008C}" srcId="{328E7CAE-FADA-40EA-8F46-916B733E43EC}" destId="{244438A1-767A-4D01-B8CE-18035E1DEF45}" srcOrd="0" destOrd="0" parTransId="{D0E3D768-6439-4EB7-813F-71D1DC02D126}" sibTransId="{D4F26FE7-3C0E-4817-AC92-D14A79E8D0FE}"/>
    <dgm:cxn modelId="{F847D9DF-E52D-4922-964B-51AE4ADE49CF}" type="presOf" srcId="{328E7CAE-FADA-40EA-8F46-916B733E43EC}" destId="{98A23B98-E0D4-4D40-A81C-A99A0E98465D}" srcOrd="0" destOrd="0" presId="urn:microsoft.com/office/officeart/2008/layout/HexagonCluster"/>
    <dgm:cxn modelId="{1F8CF8FF-5BD0-41EF-B3C7-C4240C01D542}" type="presOf" srcId="{D4F26FE7-3C0E-4817-AC92-D14A79E8D0FE}" destId="{77937959-529B-4038-9C5E-D88683D9ADF6}" srcOrd="0" destOrd="0" presId="urn:microsoft.com/office/officeart/2008/layout/HexagonCluster"/>
    <dgm:cxn modelId="{2DB70BEF-848B-43B7-946D-F5AB207AB404}" type="presParOf" srcId="{98A23B98-E0D4-4D40-A81C-A99A0E98465D}" destId="{E4D2FC6A-4652-4EE6-A631-77824D0CB617}" srcOrd="0" destOrd="0" presId="urn:microsoft.com/office/officeart/2008/layout/HexagonCluster"/>
    <dgm:cxn modelId="{9D744581-0EA9-4E25-B24C-C3FA20A14C8B}" type="presParOf" srcId="{E4D2FC6A-4652-4EE6-A631-77824D0CB617}" destId="{5835E447-24B9-42AE-B9B3-AE5D995222A8}" srcOrd="0" destOrd="0" presId="urn:microsoft.com/office/officeart/2008/layout/HexagonCluster"/>
    <dgm:cxn modelId="{9382A19B-503E-41DA-AC93-8C3DCFFDD65A}" type="presParOf" srcId="{98A23B98-E0D4-4D40-A81C-A99A0E98465D}" destId="{D8DEC322-2474-4BC9-A112-437A029D3B5F}" srcOrd="1" destOrd="0" presId="urn:microsoft.com/office/officeart/2008/layout/HexagonCluster"/>
    <dgm:cxn modelId="{A9F3AB9F-0DB6-44D9-A9E7-DC9588EF2F21}" type="presParOf" srcId="{D8DEC322-2474-4BC9-A112-437A029D3B5F}" destId="{4416B053-84D9-40AB-9EAA-65AE26B27C45}" srcOrd="0" destOrd="0" presId="urn:microsoft.com/office/officeart/2008/layout/HexagonCluster"/>
    <dgm:cxn modelId="{68C4A8C5-FAC8-4483-B670-EB7E1709554A}" type="presParOf" srcId="{98A23B98-E0D4-4D40-A81C-A99A0E98465D}" destId="{70873B50-31E7-4CC4-9C4F-E133F7113882}" srcOrd="2" destOrd="0" presId="urn:microsoft.com/office/officeart/2008/layout/HexagonCluster"/>
    <dgm:cxn modelId="{D6EEF0EA-4221-45E8-9BED-C1C25A934E4D}" type="presParOf" srcId="{70873B50-31E7-4CC4-9C4F-E133F7113882}" destId="{77937959-529B-4038-9C5E-D88683D9ADF6}" srcOrd="0" destOrd="0" presId="urn:microsoft.com/office/officeart/2008/layout/HexagonCluster"/>
    <dgm:cxn modelId="{3E576571-BDC7-4CBC-8506-1D20E4354A7F}" type="presParOf" srcId="{98A23B98-E0D4-4D40-A81C-A99A0E98465D}" destId="{511FCA59-C6BB-4A35-9CF9-AB5913984C48}" srcOrd="3" destOrd="0" presId="urn:microsoft.com/office/officeart/2008/layout/HexagonCluster"/>
    <dgm:cxn modelId="{E5B5AA64-6A6A-4836-AC25-A3E060F9A7E9}" type="presParOf" srcId="{511FCA59-C6BB-4A35-9CF9-AB5913984C48}" destId="{29D0D96C-E629-4F46-948F-5AD16A349154}" srcOrd="0" destOrd="0" presId="urn:microsoft.com/office/officeart/2008/layout/HexagonCluster"/>
    <dgm:cxn modelId="{D49566AF-9C6E-484D-9C3A-717A2F52C7F3}" type="presParOf" srcId="{98A23B98-E0D4-4D40-A81C-A99A0E98465D}" destId="{C68D3E43-FCB8-4E39-8959-25DF78B04882}" srcOrd="4" destOrd="0" presId="urn:microsoft.com/office/officeart/2008/layout/HexagonCluster"/>
    <dgm:cxn modelId="{9F9E0692-DC00-4C3C-A50D-1E2BF3635F0B}" type="presParOf" srcId="{C68D3E43-FCB8-4E39-8959-25DF78B04882}" destId="{2B923A50-EBD4-4E3A-BC25-41B88A449EE9}" srcOrd="0" destOrd="0" presId="urn:microsoft.com/office/officeart/2008/layout/HexagonCluster"/>
    <dgm:cxn modelId="{8C00DDFE-FF05-4693-9CAB-F84975742143}" type="presParOf" srcId="{98A23B98-E0D4-4D40-A81C-A99A0E98465D}" destId="{74BBDBA4-265D-47E9-8A24-CEFA11716178}" srcOrd="5" destOrd="0" presId="urn:microsoft.com/office/officeart/2008/layout/HexagonCluster"/>
    <dgm:cxn modelId="{955BBEF9-C194-47E6-B52C-97B6CB7748E6}" type="presParOf" srcId="{74BBDBA4-265D-47E9-8A24-CEFA11716178}" destId="{5B89A6E4-4249-4033-A2A8-663DBBEC9444}" srcOrd="0" destOrd="0" presId="urn:microsoft.com/office/officeart/2008/layout/HexagonCluster"/>
    <dgm:cxn modelId="{5CBBC8CB-5469-49ED-A345-24E0C56D8A9C}" type="presParOf" srcId="{98A23B98-E0D4-4D40-A81C-A99A0E98465D}" destId="{F174B4B9-CA15-4C52-9A82-7F0B2FA05FC4}" srcOrd="6" destOrd="0" presId="urn:microsoft.com/office/officeart/2008/layout/HexagonCluster"/>
    <dgm:cxn modelId="{74869B2D-D2B7-4A6E-ACC6-58C526F1D2E3}" type="presParOf" srcId="{F174B4B9-CA15-4C52-9A82-7F0B2FA05FC4}" destId="{00C80EEF-EA4C-4659-BC1E-44C03D4E6721}" srcOrd="0" destOrd="0" presId="urn:microsoft.com/office/officeart/2008/layout/HexagonCluster"/>
    <dgm:cxn modelId="{F0972841-781A-4665-861F-484A413CF80A}" type="presParOf" srcId="{98A23B98-E0D4-4D40-A81C-A99A0E98465D}" destId="{A91BF32E-C2D2-460E-99FC-072B2253E5A0}" srcOrd="7" destOrd="0" presId="urn:microsoft.com/office/officeart/2008/layout/HexagonCluster"/>
    <dgm:cxn modelId="{22C19BA7-24BB-4328-B85C-8CF760ED32A1}" type="presParOf" srcId="{A91BF32E-C2D2-460E-99FC-072B2253E5A0}" destId="{2B3832BC-1AA8-4B9D-B457-6090A9F480B5}" srcOrd="0" destOrd="0" presId="urn:microsoft.com/office/officeart/2008/layout/HexagonCluster"/>
    <dgm:cxn modelId="{EF1A9CBE-D681-41CB-8F8F-F4A50A5A4EE2}" type="presParOf" srcId="{98A23B98-E0D4-4D40-A81C-A99A0E98465D}" destId="{662511E0-F724-43BD-B662-5E64B7F4D9BA}" srcOrd="8" destOrd="0" presId="urn:microsoft.com/office/officeart/2008/layout/HexagonCluster"/>
    <dgm:cxn modelId="{13552F60-D456-4B59-BB36-8127EDD42C11}" type="presParOf" srcId="{662511E0-F724-43BD-B662-5E64B7F4D9BA}" destId="{4E82D0C7-16F9-4E3B-B90E-798CA40FAF7F}" srcOrd="0" destOrd="0" presId="urn:microsoft.com/office/officeart/2008/layout/HexagonCluster"/>
    <dgm:cxn modelId="{AE0440D4-ACBA-4DD0-B5C9-1B5233EA335E}" type="presParOf" srcId="{98A23B98-E0D4-4D40-A81C-A99A0E98465D}" destId="{11BF5E64-20BE-47DE-86C7-3C39DA57909E}" srcOrd="9" destOrd="0" presId="urn:microsoft.com/office/officeart/2008/layout/HexagonCluster"/>
    <dgm:cxn modelId="{53548C90-DC51-43CF-914E-C48A9CEEA998}" type="presParOf" srcId="{11BF5E64-20BE-47DE-86C7-3C39DA57909E}" destId="{9DD511FF-4671-4A65-AC2D-E1AAC6096E74}" srcOrd="0" destOrd="0" presId="urn:microsoft.com/office/officeart/2008/layout/HexagonCluster"/>
    <dgm:cxn modelId="{1E4866FA-A64E-40B1-8971-53686C3FC26A}" type="presParOf" srcId="{98A23B98-E0D4-4D40-A81C-A99A0E98465D}" destId="{04CBF5CC-1018-454C-8E6C-3FA369400117}" srcOrd="10" destOrd="0" presId="urn:microsoft.com/office/officeart/2008/layout/HexagonCluster"/>
    <dgm:cxn modelId="{28DA0074-4C23-4B7C-8DC1-E336E86C10B8}" type="presParOf" srcId="{04CBF5CC-1018-454C-8E6C-3FA369400117}" destId="{7E52E332-C685-4A70-A8AA-20234B118BDA}" srcOrd="0" destOrd="0" presId="urn:microsoft.com/office/officeart/2008/layout/HexagonCluster"/>
    <dgm:cxn modelId="{EEDDABD7-EB16-4BD6-9656-FDDFE67F33A6}" type="presParOf" srcId="{98A23B98-E0D4-4D40-A81C-A99A0E98465D}" destId="{0B2BB7FF-6629-45E9-904D-F3D8E2C8074D}" srcOrd="11" destOrd="0" presId="urn:microsoft.com/office/officeart/2008/layout/HexagonCluster"/>
    <dgm:cxn modelId="{C5625095-4FCA-4DFB-A46E-06F793CD20B8}" type="presParOf" srcId="{0B2BB7FF-6629-45E9-904D-F3D8E2C8074D}" destId="{D2E8111F-7501-41D3-B721-0C5E6E5A02BD}" srcOrd="0" destOrd="0" presId="urn:microsoft.com/office/officeart/2008/layout/HexagonCluster"/>
    <dgm:cxn modelId="{DA013E1B-8AAE-4FA5-AA56-FA0931CAA460}" type="presParOf" srcId="{98A23B98-E0D4-4D40-A81C-A99A0E98465D}" destId="{95F96776-9811-4439-861D-405695F871BF}" srcOrd="12" destOrd="0" presId="urn:microsoft.com/office/officeart/2008/layout/HexagonCluster"/>
    <dgm:cxn modelId="{5131015A-A87F-4CD3-B741-0DF23A92B4EC}" type="presParOf" srcId="{95F96776-9811-4439-861D-405695F871BF}" destId="{FECB63AE-2311-4403-BB56-C1E5CF0B7DB1}" srcOrd="0" destOrd="0" presId="urn:microsoft.com/office/officeart/2008/layout/HexagonCluster"/>
    <dgm:cxn modelId="{7FACE5EB-EF92-4196-8683-6C64C1E3241C}" type="presParOf" srcId="{98A23B98-E0D4-4D40-A81C-A99A0E98465D}" destId="{9D6534EB-3989-435A-8A22-2BF5146991C9}" srcOrd="13" destOrd="0" presId="urn:microsoft.com/office/officeart/2008/layout/HexagonCluster"/>
    <dgm:cxn modelId="{1E18B6E8-754C-4BF1-B801-8FB07180D0BB}" type="presParOf" srcId="{9D6534EB-3989-435A-8A22-2BF5146991C9}" destId="{34DBC9CD-059D-40A7-AD0A-3A9982D749B3}" srcOrd="0" destOrd="0" presId="urn:microsoft.com/office/officeart/2008/layout/HexagonCluster"/>
    <dgm:cxn modelId="{4CFEC276-4BE7-4532-85B3-C6A5E2479705}" type="presParOf" srcId="{98A23B98-E0D4-4D40-A81C-A99A0E98465D}" destId="{C52F9915-C602-4947-9694-2E884815B3F8}" srcOrd="14" destOrd="0" presId="urn:microsoft.com/office/officeart/2008/layout/HexagonCluster"/>
    <dgm:cxn modelId="{B01809A3-7256-49D8-AE6E-85F90C230D37}" type="presParOf" srcId="{C52F9915-C602-4947-9694-2E884815B3F8}" destId="{5ED74570-B51E-40A8-97D2-E1B67E2F388A}" srcOrd="0" destOrd="0" presId="urn:microsoft.com/office/officeart/2008/layout/HexagonCluster"/>
    <dgm:cxn modelId="{D939A00D-AF44-4C6B-8A3C-CAC8DC842B3F}" type="presParOf" srcId="{98A23B98-E0D4-4D40-A81C-A99A0E98465D}" destId="{4CEFAE54-62D8-4FD7-90A7-BBF7FD64F779}" srcOrd="15" destOrd="0" presId="urn:microsoft.com/office/officeart/2008/layout/HexagonCluster"/>
    <dgm:cxn modelId="{6CF44801-D9B7-4135-BA0C-18A5B352A203}" type="presParOf" srcId="{4CEFAE54-62D8-4FD7-90A7-BBF7FD64F779}" destId="{B2EEA78D-0253-498A-91CB-C320D30E3B10}" srcOrd="0" destOrd="0" presId="urn:microsoft.com/office/officeart/2008/layout/HexagonCluster"/>
    <dgm:cxn modelId="{8D76FAA4-FDFE-47DD-A0B3-58F97DB6D3D1}" type="presParOf" srcId="{98A23B98-E0D4-4D40-A81C-A99A0E98465D}" destId="{292C1411-34A8-4E47-82B1-B1DAC5E9CF6F}" srcOrd="16" destOrd="0" presId="urn:microsoft.com/office/officeart/2008/layout/HexagonCluster"/>
    <dgm:cxn modelId="{818BA167-4294-4211-ADAE-B1B240F6A968}" type="presParOf" srcId="{292C1411-34A8-4E47-82B1-B1DAC5E9CF6F}" destId="{D82E74DB-BBBA-4F7E-9817-D97B2056F17B}" srcOrd="0" destOrd="0" presId="urn:microsoft.com/office/officeart/2008/layout/HexagonCluster"/>
    <dgm:cxn modelId="{169400F9-C444-4D6C-A0C6-084ED2AE0DE2}" type="presParOf" srcId="{98A23B98-E0D4-4D40-A81C-A99A0E98465D}" destId="{0E779EF6-3752-4BD0-B7E3-259F4FEF710A}" srcOrd="17" destOrd="0" presId="urn:microsoft.com/office/officeart/2008/layout/HexagonCluster"/>
    <dgm:cxn modelId="{4A7D5F63-66F9-4190-8D42-74A806385A9E}" type="presParOf" srcId="{0E779EF6-3752-4BD0-B7E3-259F4FEF710A}" destId="{A0941329-3A1D-4084-AB96-8A9D4FF0C943}" srcOrd="0" destOrd="0" presId="urn:microsoft.com/office/officeart/2008/layout/HexagonCluster"/>
    <dgm:cxn modelId="{B69F0931-0F83-427C-B41B-9CA11D128B87}" type="presParOf" srcId="{98A23B98-E0D4-4D40-A81C-A99A0E98465D}" destId="{11A3B97F-BB4E-4EFD-9A96-1FA2D8A58ECD}" srcOrd="18" destOrd="0" presId="urn:microsoft.com/office/officeart/2008/layout/HexagonCluster"/>
    <dgm:cxn modelId="{085C3E2D-0923-473F-97F0-224FA9DC25A7}" type="presParOf" srcId="{11A3B97F-BB4E-4EFD-9A96-1FA2D8A58ECD}" destId="{F2FD28F8-324B-49E4-B122-ED1083762018}" srcOrd="0" destOrd="0" presId="urn:microsoft.com/office/officeart/2008/layout/HexagonCluster"/>
    <dgm:cxn modelId="{A98F3FCF-2064-4195-B5A0-E58DE3CEA323}" type="presParOf" srcId="{98A23B98-E0D4-4D40-A81C-A99A0E98465D}" destId="{3FD381B0-32F4-4A38-8E97-B561C6E625CC}" srcOrd="19" destOrd="0" presId="urn:microsoft.com/office/officeart/2008/layout/HexagonCluster"/>
    <dgm:cxn modelId="{63F121E9-7C50-4C6D-9A81-1F4E37BF1F5E}" type="presParOf" srcId="{3FD381B0-32F4-4A38-8E97-B561C6E625CC}" destId="{3843BB16-0B29-4921-A243-A833726B44FA}" srcOrd="0" destOrd="0" presId="urn:microsoft.com/office/officeart/2008/layout/HexagonCluster"/>
    <dgm:cxn modelId="{183E5AC9-1FA6-4586-B537-61ADC2DA09DA}" type="presParOf" srcId="{98A23B98-E0D4-4D40-A81C-A99A0E98465D}" destId="{798E2404-E345-4336-9BAC-D2999C729203}" srcOrd="20" destOrd="0" presId="urn:microsoft.com/office/officeart/2008/layout/HexagonCluster"/>
    <dgm:cxn modelId="{3E2B40A3-68F2-4E2C-A47E-28A471CBE966}" type="presParOf" srcId="{798E2404-E345-4336-9BAC-D2999C729203}" destId="{05D0E2CE-2D0A-4E12-AA2B-C099D0C7BF11}" srcOrd="0" destOrd="0" presId="urn:microsoft.com/office/officeart/2008/layout/HexagonCluster"/>
    <dgm:cxn modelId="{84993408-4885-40ED-92F7-5BC5AF373CD3}" type="presParOf" srcId="{98A23B98-E0D4-4D40-A81C-A99A0E98465D}" destId="{A30899DB-7F10-4082-95CD-43600A536288}" srcOrd="21" destOrd="0" presId="urn:microsoft.com/office/officeart/2008/layout/HexagonCluster"/>
    <dgm:cxn modelId="{4E63B9D3-B618-44E0-956A-07B5AC82C78C}" type="presParOf" srcId="{A30899DB-7F10-4082-95CD-43600A536288}" destId="{C88B4E6E-DBAB-4B39-89EB-3069661A4AD2}" srcOrd="0" destOrd="0" presId="urn:microsoft.com/office/officeart/2008/layout/HexagonCluster"/>
    <dgm:cxn modelId="{C2598F7F-80F4-4210-A30F-946B95B037D8}" type="presParOf" srcId="{98A23B98-E0D4-4D40-A81C-A99A0E98465D}" destId="{BA5C1E51-FC5B-406C-8F21-A39858A3EA1A}" srcOrd="22" destOrd="0" presId="urn:microsoft.com/office/officeart/2008/layout/HexagonCluster"/>
    <dgm:cxn modelId="{D13B0B6B-DE8D-4E6D-9894-DC2759C24B41}" type="presParOf" srcId="{BA5C1E51-FC5B-406C-8F21-A39858A3EA1A}" destId="{488819A7-FBF8-4C07-886E-5B13F858F708}" srcOrd="0" destOrd="0" presId="urn:microsoft.com/office/officeart/2008/layout/HexagonCluster"/>
    <dgm:cxn modelId="{85806691-B626-4FA7-899E-D5A471C703B0}" type="presParOf" srcId="{98A23B98-E0D4-4D40-A81C-A99A0E98465D}" destId="{4155F0A1-FD49-42D3-B66E-AED3B8974A5E}" srcOrd="23" destOrd="0" presId="urn:microsoft.com/office/officeart/2008/layout/HexagonCluster"/>
    <dgm:cxn modelId="{CBA7F464-2897-4649-A0CB-E38E433E5946}" type="presParOf" srcId="{4155F0A1-FD49-42D3-B66E-AED3B8974A5E}" destId="{72A14214-924D-45F1-AF9D-968F475321E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1373-84E9-42BF-83D7-FCE88960E90F}">
      <dsp:nvSpPr>
        <dsp:cNvPr id="0" name=""/>
        <dsp:cNvSpPr/>
      </dsp:nvSpPr>
      <dsp:spPr>
        <a:xfrm>
          <a:off x="424953" y="738499"/>
          <a:ext cx="2890185" cy="26490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Application </a:t>
          </a:r>
          <a:r>
            <a:rPr lang="en-US" sz="2400" kern="1200" dirty="0"/>
            <a:t>(2-3 months)</a:t>
          </a:r>
          <a:endParaRPr lang="en-US" sz="3100" kern="1200" dirty="0"/>
        </a:p>
      </dsp:txBody>
      <dsp:txXfrm>
        <a:off x="848211" y="1126446"/>
        <a:ext cx="2043669" cy="1873175"/>
      </dsp:txXfrm>
    </dsp:sp>
    <dsp:sp modelId="{4726D447-1CB4-4ECB-AF11-8C0871664B24}">
      <dsp:nvSpPr>
        <dsp:cNvPr id="0" name=""/>
        <dsp:cNvSpPr/>
      </dsp:nvSpPr>
      <dsp:spPr>
        <a:xfrm>
          <a:off x="172829" y="0"/>
          <a:ext cx="4240243" cy="44201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69EA7-969B-4B6A-9D14-8B89648A55CD}">
      <dsp:nvSpPr>
        <dsp:cNvPr id="0" name=""/>
        <dsp:cNvSpPr/>
      </dsp:nvSpPr>
      <dsp:spPr>
        <a:xfrm>
          <a:off x="3295037" y="372622"/>
          <a:ext cx="1126835" cy="112715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8537D-0DC7-4A55-A2CC-3969B5AAA2B8}">
      <dsp:nvSpPr>
        <dsp:cNvPr id="0" name=""/>
        <dsp:cNvSpPr/>
      </dsp:nvSpPr>
      <dsp:spPr>
        <a:xfrm>
          <a:off x="4507343" y="390745"/>
          <a:ext cx="1508312" cy="109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/>
            <a:t>GMEC Minutes &amp; Membership</a:t>
          </a:r>
        </a:p>
      </dsp:txBody>
      <dsp:txXfrm>
        <a:off x="4507343" y="390745"/>
        <a:ext cx="1508312" cy="1090904"/>
      </dsp:txXfrm>
    </dsp:sp>
    <dsp:sp modelId="{A1BEA93C-2CA4-47E4-A2D7-951145B3E427}">
      <dsp:nvSpPr>
        <dsp:cNvPr id="0" name=""/>
        <dsp:cNvSpPr/>
      </dsp:nvSpPr>
      <dsp:spPr>
        <a:xfrm>
          <a:off x="3730562" y="1654921"/>
          <a:ext cx="1126835" cy="1127150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16CC8-1376-48AF-8DFF-097370C618CC}">
      <dsp:nvSpPr>
        <dsp:cNvPr id="0" name=""/>
        <dsp:cNvSpPr/>
      </dsp:nvSpPr>
      <dsp:spPr>
        <a:xfrm>
          <a:off x="4949153" y="1670834"/>
          <a:ext cx="1508312" cy="109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000" kern="1200" dirty="0"/>
            <a:t>IRQ (WebADS)</a:t>
          </a:r>
        </a:p>
      </dsp:txBody>
      <dsp:txXfrm>
        <a:off x="4949153" y="1670834"/>
        <a:ext cx="1508312" cy="1090904"/>
      </dsp:txXfrm>
    </dsp:sp>
    <dsp:sp modelId="{18BEF798-80C7-447C-BFE9-1B897F8E54B5}">
      <dsp:nvSpPr>
        <dsp:cNvPr id="0" name=""/>
        <dsp:cNvSpPr/>
      </dsp:nvSpPr>
      <dsp:spPr>
        <a:xfrm>
          <a:off x="3295037" y="2955343"/>
          <a:ext cx="1126835" cy="1127150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68FAE-ADF8-48A4-AC0F-9FA5AC03B452}">
      <dsp:nvSpPr>
        <dsp:cNvPr id="0" name=""/>
        <dsp:cNvSpPr/>
      </dsp:nvSpPr>
      <dsp:spPr>
        <a:xfrm>
          <a:off x="4507343" y="2978328"/>
          <a:ext cx="1508312" cy="109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+mj-lt"/>
            <a:buNone/>
          </a:pPr>
          <a:r>
            <a:rPr lang="en-US" sz="1600" kern="1200" dirty="0"/>
            <a:t>1. Policies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+mj-lt"/>
            <a:buNone/>
          </a:pPr>
          <a:r>
            <a:rPr lang="en-US" sz="1600" kern="1200" dirty="0"/>
            <a:t>2. Statement of Commitment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+mj-lt"/>
            <a:buNone/>
          </a:pPr>
          <a:r>
            <a:rPr lang="en-US" sz="1600" kern="1200" dirty="0"/>
            <a:t>3. ORG Charts</a:t>
          </a:r>
          <a:endParaRPr lang="en-US" sz="1800" kern="1200" dirty="0"/>
        </a:p>
      </dsp:txBody>
      <dsp:txXfrm>
        <a:off x="4507343" y="2978328"/>
        <a:ext cx="1508312" cy="109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2D41-AC2E-44CD-9DDC-4476121C6DA2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Scholarly Activity</a:t>
          </a:r>
        </a:p>
      </dsp:txBody>
      <dsp:txXfrm>
        <a:off x="1763056" y="747055"/>
        <a:ext cx="1244304" cy="1244304"/>
      </dsp:txXfrm>
    </dsp:sp>
    <dsp:sp modelId="{85810719-3BDD-48E0-9AAF-C8166A7EEAB7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Personnel Development</a:t>
          </a:r>
        </a:p>
      </dsp:txBody>
      <dsp:txXfrm rot="-5400000">
        <a:off x="3088640" y="747055"/>
        <a:ext cx="1244304" cy="1244304"/>
      </dsp:txXfrm>
    </dsp:sp>
    <dsp:sp modelId="{F6B252F5-9FE3-4865-9744-F3B4524F55B8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Physical Resources</a:t>
          </a:r>
        </a:p>
      </dsp:txBody>
      <dsp:txXfrm rot="10800000">
        <a:off x="3088640" y="2072640"/>
        <a:ext cx="1244304" cy="1244304"/>
      </dsp:txXfrm>
    </dsp:sp>
    <dsp:sp modelId="{EBDFA84E-EB99-4013-B6C0-4A219EE353D2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Program Development</a:t>
          </a:r>
        </a:p>
      </dsp:txBody>
      <dsp:txXfrm rot="5400000">
        <a:off x="1763056" y="2072640"/>
        <a:ext cx="1244304" cy="1244304"/>
      </dsp:txXfrm>
    </dsp:sp>
    <dsp:sp modelId="{1A425354-97C8-4FF6-9105-4136D7B90C3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C8B7F-49DB-45A0-8762-EA9210818CE1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22C72-5EE8-4973-86D9-A8FCC53AB40D}">
      <dsp:nvSpPr>
        <dsp:cNvPr id="0" name=""/>
        <dsp:cNvSpPr/>
      </dsp:nvSpPr>
      <dsp:spPr>
        <a:xfrm>
          <a:off x="669858" y="560470"/>
          <a:ext cx="721300" cy="721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91649-A9C6-4327-AEF8-7BC31CF6B48C}">
      <dsp:nvSpPr>
        <dsp:cNvPr id="0" name=""/>
        <dsp:cNvSpPr/>
      </dsp:nvSpPr>
      <dsp:spPr>
        <a:xfrm>
          <a:off x="79" y="1412167"/>
          <a:ext cx="2060859" cy="58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C-Suite</a:t>
          </a:r>
        </a:p>
      </dsp:txBody>
      <dsp:txXfrm>
        <a:off x="79" y="1412167"/>
        <a:ext cx="2060859" cy="589276"/>
      </dsp:txXfrm>
    </dsp:sp>
    <dsp:sp modelId="{B9E99738-AF47-434A-89C1-3AEC46307079}">
      <dsp:nvSpPr>
        <dsp:cNvPr id="0" name=""/>
        <dsp:cNvSpPr/>
      </dsp:nvSpPr>
      <dsp:spPr>
        <a:xfrm>
          <a:off x="10836" y="1750122"/>
          <a:ext cx="2060859" cy="153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CMO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CNO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</a:t>
          </a:r>
        </a:p>
      </dsp:txBody>
      <dsp:txXfrm>
        <a:off x="10836" y="1750122"/>
        <a:ext cx="2060859" cy="1530848"/>
      </dsp:txXfrm>
    </dsp:sp>
    <dsp:sp modelId="{02444089-547F-4C3D-B9C3-78C815EA1A94}">
      <dsp:nvSpPr>
        <dsp:cNvPr id="0" name=""/>
        <dsp:cNvSpPr/>
      </dsp:nvSpPr>
      <dsp:spPr>
        <a:xfrm>
          <a:off x="3091368" y="560470"/>
          <a:ext cx="721300" cy="721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71855-C10D-4F8C-9A34-C5845D537991}">
      <dsp:nvSpPr>
        <dsp:cNvPr id="0" name=""/>
        <dsp:cNvSpPr/>
      </dsp:nvSpPr>
      <dsp:spPr>
        <a:xfrm>
          <a:off x="2421588" y="1412167"/>
          <a:ext cx="2060859" cy="58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Clinical Departments</a:t>
          </a:r>
        </a:p>
      </dsp:txBody>
      <dsp:txXfrm>
        <a:off x="2421588" y="1412167"/>
        <a:ext cx="2060859" cy="589276"/>
      </dsp:txXfrm>
    </dsp:sp>
    <dsp:sp modelId="{F72436AC-FC21-45DD-8CAD-3245DFE94366}">
      <dsp:nvSpPr>
        <dsp:cNvPr id="0" name=""/>
        <dsp:cNvSpPr/>
      </dsp:nvSpPr>
      <dsp:spPr>
        <a:xfrm>
          <a:off x="2421588" y="2062093"/>
          <a:ext cx="2060859" cy="153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Radiology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Pharmacy</a:t>
          </a:r>
        </a:p>
      </dsp:txBody>
      <dsp:txXfrm>
        <a:off x="2421588" y="2062093"/>
        <a:ext cx="2060859" cy="1530848"/>
      </dsp:txXfrm>
    </dsp:sp>
    <dsp:sp modelId="{3BC217AE-431D-4046-9F10-A7FAE37BED79}">
      <dsp:nvSpPr>
        <dsp:cNvPr id="0" name=""/>
        <dsp:cNvSpPr/>
      </dsp:nvSpPr>
      <dsp:spPr>
        <a:xfrm>
          <a:off x="5512877" y="560470"/>
          <a:ext cx="721300" cy="7213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6AE53-E8B2-4DAB-B0CB-00AB5DE503D1}">
      <dsp:nvSpPr>
        <dsp:cNvPr id="0" name=""/>
        <dsp:cNvSpPr/>
      </dsp:nvSpPr>
      <dsp:spPr>
        <a:xfrm>
          <a:off x="4843098" y="1412167"/>
          <a:ext cx="2060859" cy="58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Non-Clinical Departments</a:t>
          </a:r>
        </a:p>
      </dsp:txBody>
      <dsp:txXfrm>
        <a:off x="4843098" y="1412167"/>
        <a:ext cx="2060859" cy="589276"/>
      </dsp:txXfrm>
    </dsp:sp>
    <dsp:sp modelId="{E6C8B0E8-D7B3-47BD-BB44-2603E183E88F}">
      <dsp:nvSpPr>
        <dsp:cNvPr id="0" name=""/>
        <dsp:cNvSpPr/>
      </dsp:nvSpPr>
      <dsp:spPr>
        <a:xfrm>
          <a:off x="4843098" y="2062093"/>
          <a:ext cx="2060859" cy="153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 Library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Human Resources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Health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Legal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</a:t>
          </a:r>
          <a:endParaRPr lang="en-US" sz="1100" kern="1200" dirty="0"/>
        </a:p>
      </dsp:txBody>
      <dsp:txXfrm>
        <a:off x="4843098" y="2062093"/>
        <a:ext cx="2060859" cy="1530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5E447-24B9-42AE-B9B3-AE5D995222A8}">
      <dsp:nvSpPr>
        <dsp:cNvPr id="0" name=""/>
        <dsp:cNvSpPr/>
      </dsp:nvSpPr>
      <dsp:spPr>
        <a:xfrm>
          <a:off x="989380" y="2082855"/>
          <a:ext cx="1149705" cy="987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 Care Quality &amp; Health Care Disparities</a:t>
          </a:r>
        </a:p>
      </dsp:txBody>
      <dsp:txXfrm>
        <a:off x="1167458" y="2235768"/>
        <a:ext cx="793549" cy="681408"/>
      </dsp:txXfrm>
    </dsp:sp>
    <dsp:sp modelId="{4416B053-84D9-40AB-9EAA-65AE26B27C45}">
      <dsp:nvSpPr>
        <dsp:cNvPr id="0" name=""/>
        <dsp:cNvSpPr/>
      </dsp:nvSpPr>
      <dsp:spPr>
        <a:xfrm>
          <a:off x="1016812" y="2524346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37959-529B-4038-9C5E-D88683D9ADF6}">
      <dsp:nvSpPr>
        <dsp:cNvPr id="0" name=""/>
        <dsp:cNvSpPr/>
      </dsp:nvSpPr>
      <dsp:spPr>
        <a:xfrm>
          <a:off x="0" y="1537111"/>
          <a:ext cx="1149705" cy="9872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0D96C-E629-4F46-948F-5AD16A349154}">
      <dsp:nvSpPr>
        <dsp:cNvPr id="0" name=""/>
        <dsp:cNvSpPr/>
      </dsp:nvSpPr>
      <dsp:spPr>
        <a:xfrm>
          <a:off x="787603" y="2393392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23A50-EBD4-4E3A-BC25-41B88A449EE9}">
      <dsp:nvSpPr>
        <dsp:cNvPr id="0" name=""/>
        <dsp:cNvSpPr/>
      </dsp:nvSpPr>
      <dsp:spPr>
        <a:xfrm>
          <a:off x="1978761" y="1534250"/>
          <a:ext cx="1149705" cy="987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Patient Safety</a:t>
          </a:r>
        </a:p>
      </dsp:txBody>
      <dsp:txXfrm>
        <a:off x="2156839" y="1687163"/>
        <a:ext cx="793549" cy="681408"/>
      </dsp:txXfrm>
    </dsp:sp>
    <dsp:sp modelId="{5B89A6E4-4249-4033-A2A8-663DBBEC9444}">
      <dsp:nvSpPr>
        <dsp:cNvPr id="0" name=""/>
        <dsp:cNvSpPr/>
      </dsp:nvSpPr>
      <dsp:spPr>
        <a:xfrm>
          <a:off x="2770022" y="2387989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80EEF-EA4C-4659-BC1E-44C03D4E6721}">
      <dsp:nvSpPr>
        <dsp:cNvPr id="0" name=""/>
        <dsp:cNvSpPr/>
      </dsp:nvSpPr>
      <dsp:spPr>
        <a:xfrm>
          <a:off x="2967532" y="2080948"/>
          <a:ext cx="1149705" cy="9872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832BC-1AA8-4B9D-B457-6090A9F480B5}">
      <dsp:nvSpPr>
        <dsp:cNvPr id="0" name=""/>
        <dsp:cNvSpPr/>
      </dsp:nvSpPr>
      <dsp:spPr>
        <a:xfrm>
          <a:off x="2995574" y="2520213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2D0C7-16F9-4E3B-B90E-798CA40FAF7F}">
      <dsp:nvSpPr>
        <dsp:cNvPr id="0" name=""/>
        <dsp:cNvSpPr/>
      </dsp:nvSpPr>
      <dsp:spPr>
        <a:xfrm>
          <a:off x="989380" y="991684"/>
          <a:ext cx="1149705" cy="987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Professionalism</a:t>
          </a:r>
        </a:p>
      </dsp:txBody>
      <dsp:txXfrm>
        <a:off x="1167458" y="1144597"/>
        <a:ext cx="793549" cy="681408"/>
      </dsp:txXfrm>
    </dsp:sp>
    <dsp:sp modelId="{9DD511FF-4671-4A65-AC2D-E1AAC6096E74}">
      <dsp:nvSpPr>
        <dsp:cNvPr id="0" name=""/>
        <dsp:cNvSpPr/>
      </dsp:nvSpPr>
      <dsp:spPr>
        <a:xfrm>
          <a:off x="1776983" y="1010437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2E332-C685-4A70-A8AA-20234B118BDA}">
      <dsp:nvSpPr>
        <dsp:cNvPr id="0" name=""/>
        <dsp:cNvSpPr/>
      </dsp:nvSpPr>
      <dsp:spPr>
        <a:xfrm>
          <a:off x="1978761" y="442761"/>
          <a:ext cx="1149705" cy="9872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8111F-7501-41D3-B721-0C5E6E5A02BD}">
      <dsp:nvSpPr>
        <dsp:cNvPr id="0" name=""/>
        <dsp:cNvSpPr/>
      </dsp:nvSpPr>
      <dsp:spPr>
        <a:xfrm>
          <a:off x="2011070" y="880120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B63AE-2311-4403-BB56-C1E5CF0B7DB1}">
      <dsp:nvSpPr>
        <dsp:cNvPr id="0" name=""/>
        <dsp:cNvSpPr/>
      </dsp:nvSpPr>
      <dsp:spPr>
        <a:xfrm>
          <a:off x="2967532" y="989459"/>
          <a:ext cx="1149705" cy="987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Wellbeing</a:t>
          </a:r>
        </a:p>
      </dsp:txBody>
      <dsp:txXfrm>
        <a:off x="3145610" y="1142372"/>
        <a:ext cx="793549" cy="681408"/>
      </dsp:txXfrm>
    </dsp:sp>
    <dsp:sp modelId="{34DBC9CD-059D-40A7-AD0A-3A9982D749B3}">
      <dsp:nvSpPr>
        <dsp:cNvPr id="0" name=""/>
        <dsp:cNvSpPr/>
      </dsp:nvSpPr>
      <dsp:spPr>
        <a:xfrm>
          <a:off x="3962400" y="1426818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74570-B51E-40A8-97D2-E1B67E2F388A}">
      <dsp:nvSpPr>
        <dsp:cNvPr id="0" name=""/>
        <dsp:cNvSpPr/>
      </dsp:nvSpPr>
      <dsp:spPr>
        <a:xfrm>
          <a:off x="3956913" y="1544421"/>
          <a:ext cx="1149705" cy="9872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EA78D-0253-498A-91CB-C320D30E3B10}">
      <dsp:nvSpPr>
        <dsp:cNvPr id="0" name=""/>
        <dsp:cNvSpPr/>
      </dsp:nvSpPr>
      <dsp:spPr>
        <a:xfrm>
          <a:off x="4181246" y="1562221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E74DB-BBBA-4F7E-9817-D97B2056F17B}">
      <dsp:nvSpPr>
        <dsp:cNvPr id="0" name=""/>
        <dsp:cNvSpPr/>
      </dsp:nvSpPr>
      <dsp:spPr>
        <a:xfrm>
          <a:off x="3956913" y="453250"/>
          <a:ext cx="1149705" cy="987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Supervision</a:t>
          </a:r>
        </a:p>
      </dsp:txBody>
      <dsp:txXfrm>
        <a:off x="4134991" y="606163"/>
        <a:ext cx="793549" cy="681408"/>
      </dsp:txXfrm>
    </dsp:sp>
    <dsp:sp modelId="{A0941329-3A1D-4084-AB96-8A9D4FF0C943}">
      <dsp:nvSpPr>
        <dsp:cNvPr id="0" name=""/>
        <dsp:cNvSpPr/>
      </dsp:nvSpPr>
      <dsp:spPr>
        <a:xfrm>
          <a:off x="4951780" y="895694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D28F8-324B-49E4-B122-ED1083762018}">
      <dsp:nvSpPr>
        <dsp:cNvPr id="0" name=""/>
        <dsp:cNvSpPr/>
      </dsp:nvSpPr>
      <dsp:spPr>
        <a:xfrm>
          <a:off x="4946294" y="1004080"/>
          <a:ext cx="1149705" cy="9872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3BB16-0B29-4921-A243-A833726B44FA}">
      <dsp:nvSpPr>
        <dsp:cNvPr id="0" name=""/>
        <dsp:cNvSpPr/>
      </dsp:nvSpPr>
      <dsp:spPr>
        <a:xfrm>
          <a:off x="5175504" y="1026012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0E2CE-2D0A-4E12-AA2B-C099D0C7BF11}">
      <dsp:nvSpPr>
        <dsp:cNvPr id="0" name=""/>
        <dsp:cNvSpPr/>
      </dsp:nvSpPr>
      <dsp:spPr>
        <a:xfrm>
          <a:off x="4946294" y="2093662"/>
          <a:ext cx="1149705" cy="987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Care Transitions</a:t>
          </a:r>
        </a:p>
      </dsp:txBody>
      <dsp:txXfrm>
        <a:off x="5124372" y="2246575"/>
        <a:ext cx="793549" cy="681408"/>
      </dsp:txXfrm>
    </dsp:sp>
    <dsp:sp modelId="{C88B4E6E-DBAB-4B39-89EB-3069661A4AD2}">
      <dsp:nvSpPr>
        <dsp:cNvPr id="0" name=""/>
        <dsp:cNvSpPr/>
      </dsp:nvSpPr>
      <dsp:spPr>
        <a:xfrm>
          <a:off x="5174284" y="2958208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19A7-FBF8-4C07-886E-5B13F858F708}">
      <dsp:nvSpPr>
        <dsp:cNvPr id="0" name=""/>
        <dsp:cNvSpPr/>
      </dsp:nvSpPr>
      <dsp:spPr>
        <a:xfrm>
          <a:off x="3956913" y="2634003"/>
          <a:ext cx="1149705" cy="9872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14214-924D-45F1-AF9D-968F475321ED}">
      <dsp:nvSpPr>
        <dsp:cNvPr id="0" name=""/>
        <dsp:cNvSpPr/>
      </dsp:nvSpPr>
      <dsp:spPr>
        <a:xfrm>
          <a:off x="4960924" y="3067229"/>
          <a:ext cx="134112" cy="1156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485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ts val="1200"/>
              </a:pPr>
              <a:t>‹#›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 defTabSz="924641">
              <a:defRPr/>
            </a:pPr>
            <a:endParaRPr lang="en-US"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ts val="1200"/>
              </a:pPr>
              <a:t>3</a:t>
            </a:fld>
            <a:endParaRPr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13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36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hyperlink" Target="mailto:heather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/>
              <a:t>Sponsoring Institution: The First 2 Years</a:t>
            </a:r>
            <a:endParaRPr sz="4400" b="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6"/>
    </mc:Choice>
    <mc:Fallback xmlns="">
      <p:transition spd="slow" advTm="283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BCA790-EC9D-4AC5-9E72-15235486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04074"/>
            <a:ext cx="7886700" cy="3380918"/>
          </a:xfrm>
        </p:spPr>
        <p:txBody>
          <a:bodyPr/>
          <a:lstStyle/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b="1" dirty="0"/>
              <a:t>Don’t go too fast</a:t>
            </a:r>
            <a:endParaRPr lang="en-US" sz="2400" dirty="0"/>
          </a:p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b="1" dirty="0"/>
              <a:t>Start your GMEC as soon as you start thinking about having a sponsoring institution </a:t>
            </a:r>
          </a:p>
          <a:p>
            <a:pPr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b="1" dirty="0"/>
              <a:t>Hire a DIO and GME Director/Manager before you start the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FE3D40-794A-4693-82D2-03BC08EB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5" y="284411"/>
            <a:ext cx="3195842" cy="1325563"/>
          </a:xfrm>
        </p:spPr>
        <p:txBody>
          <a:bodyPr/>
          <a:lstStyle/>
          <a:p>
            <a:pPr algn="r"/>
            <a:r>
              <a:rPr lang="en-US" sz="4800" dirty="0"/>
              <a:t>Cautions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D027B-C879-47DE-A893-E622F13FB0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6DA60-F7F3-4FDD-A7A1-749694C60CEC}"/>
              </a:ext>
            </a:extLst>
          </p:cNvPr>
          <p:cNvSpPr/>
          <p:nvPr/>
        </p:nvSpPr>
        <p:spPr>
          <a:xfrm>
            <a:off x="3890067" y="4465584"/>
            <a:ext cx="2470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TIP: </a:t>
            </a:r>
            <a:r>
              <a:rPr lang="en-US" dirty="0"/>
              <a:t>Have GMEC members review the application before submission.</a:t>
            </a:r>
          </a:p>
        </p:txBody>
      </p:sp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5EAD925D-A918-4D77-8916-876C4004451F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pic>
        <p:nvPicPr>
          <p:cNvPr id="9" name="Graphic 8" descr="Warning">
            <a:extLst>
              <a:ext uri="{FF2B5EF4-FFF2-40B4-BE49-F238E27FC236}">
                <a16:creationId xmlns:a16="http://schemas.microsoft.com/office/drawing/2014/main" id="{E9AE103E-B15F-46BF-80D6-7DC737218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5348" y="284411"/>
            <a:ext cx="1454614" cy="1454614"/>
          </a:xfrm>
          <a:prstGeom prst="rect">
            <a:avLst/>
          </a:prstGeom>
        </p:spPr>
      </p:pic>
      <p:pic>
        <p:nvPicPr>
          <p:cNvPr id="6" name="Graphic 5" descr="Marketing">
            <a:extLst>
              <a:ext uri="{FF2B5EF4-FFF2-40B4-BE49-F238E27FC236}">
                <a16:creationId xmlns:a16="http://schemas.microsoft.com/office/drawing/2014/main" id="{F8E559AE-C289-4C36-8BCF-8CDD9CCB2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5667" y="4377716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0FEAB3-F0EB-4B5B-B108-0EDA0E76F9B6}"/>
              </a:ext>
            </a:extLst>
          </p:cNvPr>
          <p:cNvSpPr/>
          <p:nvPr/>
        </p:nvSpPr>
        <p:spPr>
          <a:xfrm>
            <a:off x="2945022" y="4177634"/>
            <a:ext cx="3477772" cy="126940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9036E-2588-4012-9011-CE78B17E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764" y="1928590"/>
            <a:ext cx="3600450" cy="823912"/>
          </a:xfrm>
          <a:solidFill>
            <a:schemeClr val="accent6"/>
          </a:solidFill>
        </p:spPr>
        <p:txBody>
          <a:bodyPr/>
          <a:lstStyle/>
          <a:p>
            <a:r>
              <a:rPr lang="en-US" sz="3200" dirty="0"/>
              <a:t>Role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6B083-E990-4717-B767-5BC7E099CA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40764" y="2752502"/>
            <a:ext cx="3600449" cy="2497231"/>
          </a:xfrm>
          <a:solidFill>
            <a:schemeClr val="accent6"/>
          </a:solidFill>
        </p:spPr>
        <p:txBody>
          <a:bodyPr/>
          <a:lstStyle/>
          <a:p>
            <a:r>
              <a:rPr lang="en-US" sz="2400" dirty="0"/>
              <a:t>Oversight of programs</a:t>
            </a:r>
          </a:p>
          <a:p>
            <a:r>
              <a:rPr lang="en-US" sz="2400" dirty="0"/>
              <a:t>Oversight of CLE (Clinical Learning Environment)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29310-BC23-464D-B905-32C2852CC88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82941" y="1928590"/>
            <a:ext cx="3600448" cy="8239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/>
              <a:t>Responsibilities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9E147-745C-4ABB-A8F2-434C2E904EF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88853" y="2752502"/>
            <a:ext cx="3600448" cy="24972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/>
              <a:t>Voting</a:t>
            </a:r>
          </a:p>
          <a:p>
            <a:r>
              <a:rPr lang="en-US" sz="2400" dirty="0"/>
              <a:t>Minutes</a:t>
            </a:r>
          </a:p>
          <a:p>
            <a:r>
              <a:rPr lang="en-US" sz="2400" dirty="0"/>
              <a:t>Tracking Responsibilities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C7687-EF21-49BB-A8FB-731C9F85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102" y="352202"/>
            <a:ext cx="1539164" cy="1325563"/>
          </a:xfrm>
        </p:spPr>
        <p:txBody>
          <a:bodyPr/>
          <a:lstStyle/>
          <a:p>
            <a:r>
              <a:rPr lang="en-US" dirty="0"/>
              <a:t>GMEC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D1A93-00F9-4FB4-A8E5-BFF732A033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1D49B3EE-5170-462D-944C-7650E12F8669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CAC4DA-25D1-4511-AA3F-9047A951095B}"/>
              </a:ext>
            </a:extLst>
          </p:cNvPr>
          <p:cNvSpPr/>
          <p:nvPr/>
        </p:nvSpPr>
        <p:spPr>
          <a:xfrm>
            <a:off x="7035523" y="171163"/>
            <a:ext cx="1871809" cy="187180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Group brainstorm">
            <a:extLst>
              <a:ext uri="{FF2B5EF4-FFF2-40B4-BE49-F238E27FC236}">
                <a16:creationId xmlns:a16="http://schemas.microsoft.com/office/drawing/2014/main" id="{69BFEF34-36B4-4D42-A4A5-D19096E6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9650" y="342905"/>
            <a:ext cx="1319850" cy="13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22BC76-BC23-491A-9B9F-B0FE8C63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2B974-2F1F-46B5-8AAA-E3EC6B79B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25EAF6A-C986-4631-8DA3-3D2CF6874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75656"/>
              </p:ext>
            </p:extLst>
          </p:nvPr>
        </p:nvGraphicFramePr>
        <p:xfrm>
          <a:off x="1668310" y="11471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F007C6-9001-4E63-8E91-A40E82EE4CDB}"/>
              </a:ext>
            </a:extLst>
          </p:cNvPr>
          <p:cNvSpPr txBox="1"/>
          <p:nvPr/>
        </p:nvSpPr>
        <p:spPr>
          <a:xfrm>
            <a:off x="6326280" y="5486254"/>
            <a:ext cx="23812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TIP: </a:t>
            </a:r>
            <a:r>
              <a:rPr lang="en-US" dirty="0"/>
              <a:t>Project Managers are very beneficial at this stage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8AB79-28C6-4453-A740-FA9D8BEBFE73}"/>
              </a:ext>
            </a:extLst>
          </p:cNvPr>
          <p:cNvSpPr txBox="1"/>
          <p:nvPr/>
        </p:nvSpPr>
        <p:spPr>
          <a:xfrm>
            <a:off x="1096413" y="5615011"/>
            <a:ext cx="219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TOOL: </a:t>
            </a:r>
            <a:r>
              <a:rPr lang="en-US" dirty="0"/>
              <a:t>Project Tracking Document Sample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52EBD6C-4A58-4C1D-BAE8-BCC836669C6B}"/>
              </a:ext>
            </a:extLst>
          </p:cNvPr>
          <p:cNvSpPr/>
          <p:nvPr/>
        </p:nvSpPr>
        <p:spPr>
          <a:xfrm>
            <a:off x="6315152" y="1328753"/>
            <a:ext cx="2057400" cy="1699708"/>
          </a:xfrm>
          <a:prstGeom prst="wedgeEllipseCallout">
            <a:avLst>
              <a:gd name="adj1" fmla="val -82010"/>
              <a:gd name="adj2" fmla="val 4098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GME Department (DIO &amp; Director/Manager of GME)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Program Directors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Coordinators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Facu</a:t>
            </a:r>
            <a:r>
              <a:rPr lang="en-US" sz="1100" dirty="0">
                <a:solidFill>
                  <a:schemeClr val="tx1"/>
                </a:solidFill>
              </a:rPr>
              <a:t>lty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0ECA4E1-CB77-4B0E-9036-2BBBB5F6DD44}"/>
              </a:ext>
            </a:extLst>
          </p:cNvPr>
          <p:cNvSpPr/>
          <p:nvPr/>
        </p:nvSpPr>
        <p:spPr>
          <a:xfrm>
            <a:off x="6393897" y="3260894"/>
            <a:ext cx="2057400" cy="1699708"/>
          </a:xfrm>
          <a:prstGeom prst="wedgeEllipseCallout">
            <a:avLst>
              <a:gd name="adj1" fmla="val -85669"/>
              <a:gd name="adj2" fmla="val -356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Call Rooms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Work Rooms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Clinic space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Office space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OR/Simulation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Technology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Educational Spaces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2F452DD-8B4E-428E-AACE-ACF121C7B730}"/>
              </a:ext>
            </a:extLst>
          </p:cNvPr>
          <p:cNvSpPr/>
          <p:nvPr/>
        </p:nvSpPr>
        <p:spPr>
          <a:xfrm>
            <a:off x="679113" y="3630227"/>
            <a:ext cx="2057400" cy="1699708"/>
          </a:xfrm>
          <a:prstGeom prst="wedgeEllipseCallout">
            <a:avLst>
              <a:gd name="adj1" fmla="val 85311"/>
              <a:gd name="adj2" fmla="val -653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Application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Hiring PD/Faculty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Finance/Budget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3BC062C-5844-4CA3-8BC6-014922D3EAAB}"/>
              </a:ext>
            </a:extLst>
          </p:cNvPr>
          <p:cNvSpPr/>
          <p:nvPr/>
        </p:nvSpPr>
        <p:spPr>
          <a:xfrm>
            <a:off x="692704" y="1800031"/>
            <a:ext cx="2057400" cy="1699708"/>
          </a:xfrm>
          <a:prstGeom prst="wedgeEllipseCallout">
            <a:avLst>
              <a:gd name="adj1" fmla="val 88447"/>
              <a:gd name="adj2" fmla="val 131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Faculty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Residents</a:t>
            </a:r>
          </a:p>
        </p:txBody>
      </p:sp>
      <p:sp>
        <p:nvSpPr>
          <p:cNvPr id="15" name="Google Shape;69;p11">
            <a:extLst>
              <a:ext uri="{FF2B5EF4-FFF2-40B4-BE49-F238E27FC236}">
                <a16:creationId xmlns:a16="http://schemas.microsoft.com/office/drawing/2014/main" id="{131A27EF-1066-4EF4-99D8-47EDD92C045C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pic>
        <p:nvPicPr>
          <p:cNvPr id="16" name="Graphic 15" descr="Tools">
            <a:extLst>
              <a:ext uri="{FF2B5EF4-FFF2-40B4-BE49-F238E27FC236}">
                <a16:creationId xmlns:a16="http://schemas.microsoft.com/office/drawing/2014/main" id="{332B1EE6-98B9-4D87-ACE0-99F04DEE4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666" y="5374770"/>
            <a:ext cx="914400" cy="914400"/>
          </a:xfrm>
          <a:prstGeom prst="rect">
            <a:avLst/>
          </a:prstGeom>
        </p:spPr>
      </p:pic>
      <p:pic>
        <p:nvPicPr>
          <p:cNvPr id="18" name="Graphic 17" descr="Marketing">
            <a:extLst>
              <a:ext uri="{FF2B5EF4-FFF2-40B4-BE49-F238E27FC236}">
                <a16:creationId xmlns:a16="http://schemas.microsoft.com/office/drawing/2014/main" id="{21F70437-933C-4027-A61C-AD9B856D52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3533" y="5394717"/>
            <a:ext cx="728384" cy="7283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AE46F2-C3B4-42FC-A98A-39B3B0970FAB}"/>
              </a:ext>
            </a:extLst>
          </p:cNvPr>
          <p:cNvSpPr/>
          <p:nvPr/>
        </p:nvSpPr>
        <p:spPr>
          <a:xfrm>
            <a:off x="5589090" y="5408389"/>
            <a:ext cx="3086101" cy="71160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Research">
            <a:extLst>
              <a:ext uri="{FF2B5EF4-FFF2-40B4-BE49-F238E27FC236}">
                <a16:creationId xmlns:a16="http://schemas.microsoft.com/office/drawing/2014/main" id="{C922C620-C366-4928-B622-5AF995714E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1869" y="1646878"/>
            <a:ext cx="770131" cy="770131"/>
          </a:xfrm>
          <a:prstGeom prst="rect">
            <a:avLst/>
          </a:prstGeom>
        </p:spPr>
      </p:pic>
      <p:pic>
        <p:nvPicPr>
          <p:cNvPr id="21" name="Graphic 20" descr="Business Growth">
            <a:extLst>
              <a:ext uri="{FF2B5EF4-FFF2-40B4-BE49-F238E27FC236}">
                <a16:creationId xmlns:a16="http://schemas.microsoft.com/office/drawing/2014/main" id="{DDC3E36C-9514-45B9-AD8D-0CD163C67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6779" y="1632925"/>
            <a:ext cx="770131" cy="770131"/>
          </a:xfrm>
          <a:prstGeom prst="rect">
            <a:avLst/>
          </a:prstGeom>
        </p:spPr>
      </p:pic>
      <p:pic>
        <p:nvPicPr>
          <p:cNvPr id="22" name="Graphic 21" descr="Building">
            <a:extLst>
              <a:ext uri="{FF2B5EF4-FFF2-40B4-BE49-F238E27FC236}">
                <a16:creationId xmlns:a16="http://schemas.microsoft.com/office/drawing/2014/main" id="{E399A9F4-1C9D-47A4-9906-DF5B5B0D51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29307" y="4152452"/>
            <a:ext cx="665722" cy="665722"/>
          </a:xfrm>
          <a:prstGeom prst="rect">
            <a:avLst/>
          </a:prstGeom>
        </p:spPr>
      </p:pic>
      <p:pic>
        <p:nvPicPr>
          <p:cNvPr id="3" name="Graphic 2" descr="Connections">
            <a:extLst>
              <a:ext uri="{FF2B5EF4-FFF2-40B4-BE49-F238E27FC236}">
                <a16:creationId xmlns:a16="http://schemas.microsoft.com/office/drawing/2014/main" id="{3945B12A-611D-452B-B997-C16B1F8359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3867486" y="4152452"/>
            <a:ext cx="674360" cy="6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976298-C22D-45E9-9048-E3C9B589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496683" y="1765425"/>
            <a:ext cx="1664666" cy="2425848"/>
          </a:xfrm>
        </p:spPr>
        <p:txBody>
          <a:bodyPr vert="vert"/>
          <a:lstStyle/>
          <a:p>
            <a:r>
              <a:rPr lang="en-US" sz="2800" dirty="0"/>
              <a:t>Personnel</a:t>
            </a:r>
            <a:r>
              <a:rPr lang="en-US" sz="2400" dirty="0"/>
              <a:t> </a:t>
            </a:r>
            <a:r>
              <a:rPr lang="en-US" sz="2800" dirty="0"/>
              <a:t>Development</a:t>
            </a:r>
            <a:endParaRPr lang="en-US" sz="2400" dirty="0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6BE191CD-053B-42B9-9709-E97AC263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683" y="3985317"/>
            <a:ext cx="1789980" cy="17899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73D41-6E84-404D-9DA4-238B049127F6}"/>
              </a:ext>
            </a:extLst>
          </p:cNvPr>
          <p:cNvGrpSpPr/>
          <p:nvPr/>
        </p:nvGrpSpPr>
        <p:grpSpPr>
          <a:xfrm>
            <a:off x="2444754" y="476084"/>
            <a:ext cx="6513603" cy="887445"/>
            <a:chOff x="0" y="65592"/>
            <a:chExt cx="6513603" cy="88744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E5B0792-ABE8-4089-AC6A-578343774B12}"/>
                </a:ext>
              </a:extLst>
            </p:cNvPr>
            <p:cNvSpPr/>
            <p:nvPr/>
          </p:nvSpPr>
          <p:spPr>
            <a:xfrm>
              <a:off x="0" y="65592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E2C0E28F-4E6A-463D-BEF7-1AF621929C3E}"/>
                </a:ext>
              </a:extLst>
            </p:cNvPr>
            <p:cNvSpPr txBox="1"/>
            <p:nvPr/>
          </p:nvSpPr>
          <p:spPr>
            <a:xfrm>
              <a:off x="43321" y="108913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GME Department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1A888F-399B-4D42-A432-371093972A8D}"/>
              </a:ext>
            </a:extLst>
          </p:cNvPr>
          <p:cNvGrpSpPr/>
          <p:nvPr/>
        </p:nvGrpSpPr>
        <p:grpSpPr>
          <a:xfrm>
            <a:off x="1433536" y="1428077"/>
            <a:ext cx="7524820" cy="1071466"/>
            <a:chOff x="0" y="877242"/>
            <a:chExt cx="7524820" cy="10714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C0E4F1-C435-4678-AFC8-297E48C54179}"/>
                </a:ext>
              </a:extLst>
            </p:cNvPr>
            <p:cNvSpPr/>
            <p:nvPr/>
          </p:nvSpPr>
          <p:spPr>
            <a:xfrm>
              <a:off x="0" y="953038"/>
              <a:ext cx="6513603" cy="9956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2674ED-A297-4878-B0BE-75D2448D508A}"/>
                </a:ext>
              </a:extLst>
            </p:cNvPr>
            <p:cNvSpPr txBox="1"/>
            <p:nvPr/>
          </p:nvSpPr>
          <p:spPr>
            <a:xfrm>
              <a:off x="1011217" y="877242"/>
              <a:ext cx="6513603" cy="995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807" tIns="46990" rIns="263144" bIns="46990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800" kern="1200" dirty="0"/>
                <a:t>DIO</a:t>
              </a: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800" kern="1200" dirty="0"/>
                <a:t>GME Director/Manager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F5B37A-E49F-414F-8360-544998BF78D7}"/>
              </a:ext>
            </a:extLst>
          </p:cNvPr>
          <p:cNvGrpSpPr/>
          <p:nvPr/>
        </p:nvGrpSpPr>
        <p:grpSpPr>
          <a:xfrm>
            <a:off x="2488075" y="2167045"/>
            <a:ext cx="6513603" cy="887445"/>
            <a:chOff x="0" y="1948708"/>
            <a:chExt cx="6513603" cy="88744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F087643-421E-4D4F-9DBA-861325BBB21C}"/>
                </a:ext>
              </a:extLst>
            </p:cNvPr>
            <p:cNvSpPr/>
            <p:nvPr/>
          </p:nvSpPr>
          <p:spPr>
            <a:xfrm>
              <a:off x="0" y="1948708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7BCC2B5E-27A5-4520-B80F-5E85F8A50504}"/>
                </a:ext>
              </a:extLst>
            </p:cNvPr>
            <p:cNvSpPr txBox="1"/>
            <p:nvPr/>
          </p:nvSpPr>
          <p:spPr>
            <a:xfrm>
              <a:off x="43321" y="1992029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Program Directors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AE66F-B43F-4EBA-B681-ABB410764DA1}"/>
              </a:ext>
            </a:extLst>
          </p:cNvPr>
          <p:cNvGrpSpPr/>
          <p:nvPr/>
        </p:nvGrpSpPr>
        <p:grpSpPr>
          <a:xfrm>
            <a:off x="2488074" y="3129327"/>
            <a:ext cx="6513603" cy="887445"/>
            <a:chOff x="0" y="2942713"/>
            <a:chExt cx="6513603" cy="88744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436BC76-72AE-4337-9824-476348BF27DB}"/>
                </a:ext>
              </a:extLst>
            </p:cNvPr>
            <p:cNvSpPr/>
            <p:nvPr/>
          </p:nvSpPr>
          <p:spPr>
            <a:xfrm>
              <a:off x="0" y="2942713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E5516AC7-3BDC-466A-93AD-54F729448C3D}"/>
                </a:ext>
              </a:extLst>
            </p:cNvPr>
            <p:cNvSpPr txBox="1"/>
            <p:nvPr/>
          </p:nvSpPr>
          <p:spPr>
            <a:xfrm>
              <a:off x="43321" y="2986034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Coordinators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318AF-B38D-4907-8104-4B45D387AB6D}"/>
              </a:ext>
            </a:extLst>
          </p:cNvPr>
          <p:cNvGrpSpPr/>
          <p:nvPr/>
        </p:nvGrpSpPr>
        <p:grpSpPr>
          <a:xfrm>
            <a:off x="2488074" y="4091609"/>
            <a:ext cx="6513603" cy="887445"/>
            <a:chOff x="0" y="3936718"/>
            <a:chExt cx="6513603" cy="88744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8077B8-2EF2-465A-9596-48A0EE89F095}"/>
                </a:ext>
              </a:extLst>
            </p:cNvPr>
            <p:cNvSpPr/>
            <p:nvPr/>
          </p:nvSpPr>
          <p:spPr>
            <a:xfrm>
              <a:off x="0" y="3936718"/>
              <a:ext cx="6513603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2">
              <a:extLst>
                <a:ext uri="{FF2B5EF4-FFF2-40B4-BE49-F238E27FC236}">
                  <a16:creationId xmlns:a16="http://schemas.microsoft.com/office/drawing/2014/main" id="{4DCE78ED-688E-4FF2-8771-6AC7E809F403}"/>
                </a:ext>
              </a:extLst>
            </p:cNvPr>
            <p:cNvSpPr txBox="1"/>
            <p:nvPr/>
          </p:nvSpPr>
          <p:spPr>
            <a:xfrm>
              <a:off x="43321" y="3980039"/>
              <a:ext cx="6426961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Faculty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1ABE79-21AA-44C2-9A7B-94E96CB917DE}"/>
              </a:ext>
            </a:extLst>
          </p:cNvPr>
          <p:cNvSpPr txBox="1"/>
          <p:nvPr/>
        </p:nvSpPr>
        <p:spPr>
          <a:xfrm>
            <a:off x="2488073" y="5116231"/>
            <a:ext cx="6513603" cy="9956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807" tIns="46990" rIns="263144" bIns="46990" numCol="1" spcCol="1270" anchor="t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Core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Faculty</a:t>
            </a:r>
          </a:p>
        </p:txBody>
      </p:sp>
      <p:sp>
        <p:nvSpPr>
          <p:cNvPr id="31" name="Google Shape;69;p11">
            <a:extLst>
              <a:ext uri="{FF2B5EF4-FFF2-40B4-BE49-F238E27FC236}">
                <a16:creationId xmlns:a16="http://schemas.microsoft.com/office/drawing/2014/main" id="{02A04937-FDCC-384E-91D9-81AD7506FAFB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114309E1-600F-604C-ACBD-3878701BBE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2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F12F4C-2BF4-4D16-864B-66C5706DCBEA}"/>
              </a:ext>
            </a:extLst>
          </p:cNvPr>
          <p:cNvSpPr/>
          <p:nvPr/>
        </p:nvSpPr>
        <p:spPr>
          <a:xfrm>
            <a:off x="3528508" y="139849"/>
            <a:ext cx="5249732" cy="6056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733711-8FB5-4F46-82D3-E6F32AB6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2" y="1497735"/>
            <a:ext cx="2627593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ECC70-DDC4-4CDF-A095-CAB3A744D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962994D8-FFC3-4E65-8585-446389885C1C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A293F4-32B9-42DF-B16E-FCE637870A3E}"/>
              </a:ext>
            </a:extLst>
          </p:cNvPr>
          <p:cNvGrpSpPr/>
          <p:nvPr/>
        </p:nvGrpSpPr>
        <p:grpSpPr>
          <a:xfrm>
            <a:off x="3905736" y="398033"/>
            <a:ext cx="4418628" cy="460624"/>
            <a:chOff x="0" y="88464"/>
            <a:chExt cx="6513603" cy="59587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07C5229-A950-4941-B9BD-C611544233A3}"/>
                </a:ext>
              </a:extLst>
            </p:cNvPr>
            <p:cNvSpPr/>
            <p:nvPr/>
          </p:nvSpPr>
          <p:spPr>
            <a:xfrm>
              <a:off x="0" y="88464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A6A4965B-7289-4481-9259-C3E96317D794}"/>
                </a:ext>
              </a:extLst>
            </p:cNvPr>
            <p:cNvSpPr txBox="1"/>
            <p:nvPr/>
          </p:nvSpPr>
          <p:spPr>
            <a:xfrm>
              <a:off x="29088" y="117552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Educational Spaces (conference rooms, computer labs)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640DB-E0F1-49B6-AB91-1D3E7FF5EFEE}"/>
              </a:ext>
            </a:extLst>
          </p:cNvPr>
          <p:cNvGrpSpPr/>
          <p:nvPr/>
        </p:nvGrpSpPr>
        <p:grpSpPr>
          <a:xfrm>
            <a:off x="3905736" y="1037111"/>
            <a:ext cx="4418628" cy="460624"/>
            <a:chOff x="0" y="727542"/>
            <a:chExt cx="6513603" cy="59587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1B46D9-5673-4149-ADE2-C293911A2691}"/>
                </a:ext>
              </a:extLst>
            </p:cNvPr>
            <p:cNvSpPr/>
            <p:nvPr/>
          </p:nvSpPr>
          <p:spPr>
            <a:xfrm>
              <a:off x="0" y="727542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44818"/>
                <a:satOff val="-2177"/>
                <a:lumOff val="-1471"/>
                <a:alphaOff val="0"/>
              </a:schemeClr>
            </a:fillRef>
            <a:effectRef idx="0">
              <a:schemeClr val="accent5">
                <a:hueOff val="-844818"/>
                <a:satOff val="-2177"/>
                <a:lumOff val="-1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6">
              <a:extLst>
                <a:ext uri="{FF2B5EF4-FFF2-40B4-BE49-F238E27FC236}">
                  <a16:creationId xmlns:a16="http://schemas.microsoft.com/office/drawing/2014/main" id="{C904A6E7-7A38-42D4-9E2A-1D63D11AB144}"/>
                </a:ext>
              </a:extLst>
            </p:cNvPr>
            <p:cNvSpPr txBox="1"/>
            <p:nvPr/>
          </p:nvSpPr>
          <p:spPr>
            <a:xfrm>
              <a:off x="29088" y="756630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Call rooms – account for all the possible nighttime residents at the build-out of all programs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34EE9-C99A-4CAC-B5D5-D222365182B2}"/>
              </a:ext>
            </a:extLst>
          </p:cNvPr>
          <p:cNvGrpSpPr/>
          <p:nvPr/>
        </p:nvGrpSpPr>
        <p:grpSpPr>
          <a:xfrm>
            <a:off x="3905736" y="1676188"/>
            <a:ext cx="4418628" cy="460624"/>
            <a:chOff x="0" y="1366619"/>
            <a:chExt cx="6513603" cy="59587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D07EF12-9BF4-40D1-87F1-BC9D5076C769}"/>
                </a:ext>
              </a:extLst>
            </p:cNvPr>
            <p:cNvSpPr/>
            <p:nvPr/>
          </p:nvSpPr>
          <p:spPr>
            <a:xfrm>
              <a:off x="0" y="1366619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8">
              <a:extLst>
                <a:ext uri="{FF2B5EF4-FFF2-40B4-BE49-F238E27FC236}">
                  <a16:creationId xmlns:a16="http://schemas.microsoft.com/office/drawing/2014/main" id="{430C3ABA-BA1F-48F6-BBE6-A8ACCF954A26}"/>
                </a:ext>
              </a:extLst>
            </p:cNvPr>
            <p:cNvSpPr txBox="1"/>
            <p:nvPr/>
          </p:nvSpPr>
          <p:spPr>
            <a:xfrm>
              <a:off x="29088" y="1395707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Resident workrooms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EA742D-1E82-4681-900B-B9B0AC520A09}"/>
              </a:ext>
            </a:extLst>
          </p:cNvPr>
          <p:cNvGrpSpPr/>
          <p:nvPr/>
        </p:nvGrpSpPr>
        <p:grpSpPr>
          <a:xfrm>
            <a:off x="3905736" y="2315265"/>
            <a:ext cx="4418628" cy="460624"/>
            <a:chOff x="0" y="2005696"/>
            <a:chExt cx="6513603" cy="59587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BB386FF-3C74-4872-BF89-F4072EECA81D}"/>
                </a:ext>
              </a:extLst>
            </p:cNvPr>
            <p:cNvSpPr/>
            <p:nvPr/>
          </p:nvSpPr>
          <p:spPr>
            <a:xfrm>
              <a:off x="0" y="2005696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534453"/>
                <a:satOff val="-6532"/>
                <a:lumOff val="-4412"/>
                <a:alphaOff val="0"/>
              </a:schemeClr>
            </a:fillRef>
            <a:effectRef idx="0">
              <a:schemeClr val="accent5">
                <a:hueOff val="-2534453"/>
                <a:satOff val="-6532"/>
                <a:lumOff val="-4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10">
              <a:extLst>
                <a:ext uri="{FF2B5EF4-FFF2-40B4-BE49-F238E27FC236}">
                  <a16:creationId xmlns:a16="http://schemas.microsoft.com/office/drawing/2014/main" id="{44A7C411-D95C-4220-BF64-E8DE270CBBDB}"/>
                </a:ext>
              </a:extLst>
            </p:cNvPr>
            <p:cNvSpPr txBox="1"/>
            <p:nvPr/>
          </p:nvSpPr>
          <p:spPr>
            <a:xfrm>
              <a:off x="29088" y="2034784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Continuity Clinics/Clinic space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D146FF-F79F-4213-9551-1321DE6EBF92}"/>
              </a:ext>
            </a:extLst>
          </p:cNvPr>
          <p:cNvGrpSpPr/>
          <p:nvPr/>
        </p:nvGrpSpPr>
        <p:grpSpPr>
          <a:xfrm>
            <a:off x="3905736" y="2954343"/>
            <a:ext cx="4418628" cy="460624"/>
            <a:chOff x="0" y="2644774"/>
            <a:chExt cx="6513603" cy="59587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9A5CECE-DD9C-4AE9-B533-D23665654F9D}"/>
                </a:ext>
              </a:extLst>
            </p:cNvPr>
            <p:cNvSpPr/>
            <p:nvPr/>
          </p:nvSpPr>
          <p:spPr>
            <a:xfrm>
              <a:off x="0" y="2644774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12">
              <a:extLst>
                <a:ext uri="{FF2B5EF4-FFF2-40B4-BE49-F238E27FC236}">
                  <a16:creationId xmlns:a16="http://schemas.microsoft.com/office/drawing/2014/main" id="{DCF8500E-5854-4ADD-806D-D1A9AA164A23}"/>
                </a:ext>
              </a:extLst>
            </p:cNvPr>
            <p:cNvSpPr txBox="1"/>
            <p:nvPr/>
          </p:nvSpPr>
          <p:spPr>
            <a:xfrm>
              <a:off x="29088" y="2673862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Office spaces (chief residents, faculty, program directors, coordinator, GME staff)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9B51E-664B-406F-8E7A-9BB4E6C37024}"/>
              </a:ext>
            </a:extLst>
          </p:cNvPr>
          <p:cNvGrpSpPr/>
          <p:nvPr/>
        </p:nvGrpSpPr>
        <p:grpSpPr>
          <a:xfrm>
            <a:off x="3905736" y="3593420"/>
            <a:ext cx="4418628" cy="460624"/>
            <a:chOff x="0" y="3283851"/>
            <a:chExt cx="6513603" cy="59587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0169B61-4428-4B46-B59D-01FD6642BC49}"/>
                </a:ext>
              </a:extLst>
            </p:cNvPr>
            <p:cNvSpPr/>
            <p:nvPr/>
          </p:nvSpPr>
          <p:spPr>
            <a:xfrm>
              <a:off x="0" y="3283851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224089"/>
                <a:satOff val="-10887"/>
                <a:lumOff val="-7353"/>
                <a:alphaOff val="0"/>
              </a:schemeClr>
            </a:fillRef>
            <a:effectRef idx="0">
              <a:schemeClr val="accent5">
                <a:hueOff val="-4224089"/>
                <a:satOff val="-10887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14">
              <a:extLst>
                <a:ext uri="{FF2B5EF4-FFF2-40B4-BE49-F238E27FC236}">
                  <a16:creationId xmlns:a16="http://schemas.microsoft.com/office/drawing/2014/main" id="{53A5B404-7E50-4007-A37F-C7BD897884A4}"/>
                </a:ext>
              </a:extLst>
            </p:cNvPr>
            <p:cNvSpPr txBox="1"/>
            <p:nvPr/>
          </p:nvSpPr>
          <p:spPr>
            <a:xfrm>
              <a:off x="29088" y="3312939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Technology (Residency Management Systems for evaluations &amp; schedules; computers for services; computers for offices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AF2202-7A3D-4D12-8C04-72E5837E0D30}"/>
              </a:ext>
            </a:extLst>
          </p:cNvPr>
          <p:cNvGrpSpPr/>
          <p:nvPr/>
        </p:nvGrpSpPr>
        <p:grpSpPr>
          <a:xfrm>
            <a:off x="3905736" y="4232498"/>
            <a:ext cx="4418628" cy="460624"/>
            <a:chOff x="0" y="3922929"/>
            <a:chExt cx="6513603" cy="59587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5C4413-2A5D-4581-A6B7-E174AB989AC5}"/>
                </a:ext>
              </a:extLst>
            </p:cNvPr>
            <p:cNvSpPr/>
            <p:nvPr/>
          </p:nvSpPr>
          <p:spPr>
            <a:xfrm>
              <a:off x="0" y="3922929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16">
              <a:extLst>
                <a:ext uri="{FF2B5EF4-FFF2-40B4-BE49-F238E27FC236}">
                  <a16:creationId xmlns:a16="http://schemas.microsoft.com/office/drawing/2014/main" id="{3EA042AD-4198-4900-8F83-04B81AFA64AE}"/>
                </a:ext>
              </a:extLst>
            </p:cNvPr>
            <p:cNvSpPr txBox="1"/>
            <p:nvPr/>
          </p:nvSpPr>
          <p:spPr>
            <a:xfrm>
              <a:off x="29088" y="3952017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Specialty Specific: EM; General Surgery; Orthopedics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3AC0BE-8F0C-45F5-A963-52B70755C630}"/>
              </a:ext>
            </a:extLst>
          </p:cNvPr>
          <p:cNvGrpSpPr/>
          <p:nvPr/>
        </p:nvGrpSpPr>
        <p:grpSpPr>
          <a:xfrm>
            <a:off x="3905736" y="4871575"/>
            <a:ext cx="4418628" cy="460624"/>
            <a:chOff x="0" y="4562006"/>
            <a:chExt cx="6513603" cy="59587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8AADF9B-D1F4-437B-BE31-591BC520AB17}"/>
                </a:ext>
              </a:extLst>
            </p:cNvPr>
            <p:cNvSpPr/>
            <p:nvPr/>
          </p:nvSpPr>
          <p:spPr>
            <a:xfrm>
              <a:off x="0" y="4562006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13725"/>
                <a:satOff val="-15242"/>
                <a:lumOff val="-10294"/>
                <a:alphaOff val="0"/>
              </a:schemeClr>
            </a:fillRef>
            <a:effectRef idx="0">
              <a:schemeClr val="accent5">
                <a:hueOff val="-5913725"/>
                <a:satOff val="-15242"/>
                <a:lumOff val="-10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8">
              <a:extLst>
                <a:ext uri="{FF2B5EF4-FFF2-40B4-BE49-F238E27FC236}">
                  <a16:creationId xmlns:a16="http://schemas.microsoft.com/office/drawing/2014/main" id="{053081FF-C4A7-4070-9F4E-5D7843685B8D}"/>
                </a:ext>
              </a:extLst>
            </p:cNvPr>
            <p:cNvSpPr txBox="1"/>
            <p:nvPr/>
          </p:nvSpPr>
          <p:spPr>
            <a:xfrm>
              <a:off x="29088" y="4591094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Lactation spaces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F0E935-014E-4611-AE06-5CA46B447F86}"/>
              </a:ext>
            </a:extLst>
          </p:cNvPr>
          <p:cNvGrpSpPr/>
          <p:nvPr/>
        </p:nvGrpSpPr>
        <p:grpSpPr>
          <a:xfrm>
            <a:off x="3905736" y="5510652"/>
            <a:ext cx="4418628" cy="460624"/>
            <a:chOff x="0" y="5201083"/>
            <a:chExt cx="6513603" cy="5958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E3F1CA9-D1B1-4008-BE0B-2EA7A21BE233}"/>
                </a:ext>
              </a:extLst>
            </p:cNvPr>
            <p:cNvSpPr/>
            <p:nvPr/>
          </p:nvSpPr>
          <p:spPr>
            <a:xfrm>
              <a:off x="0" y="5201083"/>
              <a:ext cx="6513603" cy="5958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20">
              <a:extLst>
                <a:ext uri="{FF2B5EF4-FFF2-40B4-BE49-F238E27FC236}">
                  <a16:creationId xmlns:a16="http://schemas.microsoft.com/office/drawing/2014/main" id="{651DD28D-F237-4BE5-BAAE-89AF50FE1FE9}"/>
                </a:ext>
              </a:extLst>
            </p:cNvPr>
            <p:cNvSpPr txBox="1"/>
            <p:nvPr/>
          </p:nvSpPr>
          <p:spPr>
            <a:xfrm>
              <a:off x="29088" y="5230171"/>
              <a:ext cx="6455427" cy="537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Disabilities accommodations in the physical plant</a:t>
              </a:r>
            </a:p>
          </p:txBody>
        </p:sp>
      </p:grpSp>
      <p:pic>
        <p:nvPicPr>
          <p:cNvPr id="37" name="Graphic 36" descr="Building">
            <a:extLst>
              <a:ext uri="{FF2B5EF4-FFF2-40B4-BE49-F238E27FC236}">
                <a16:creationId xmlns:a16="http://schemas.microsoft.com/office/drawing/2014/main" id="{6669C2A7-E29E-4A3D-A5DB-EB92A86C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7" y="2315265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0B675-774E-40E8-8E77-2E1D448F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3ABCF-3FB1-449E-B714-95976CA553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83E21F-92D8-4377-A07E-9104FD316A75}"/>
              </a:ext>
            </a:extLst>
          </p:cNvPr>
          <p:cNvGrpSpPr/>
          <p:nvPr/>
        </p:nvGrpSpPr>
        <p:grpSpPr>
          <a:xfrm>
            <a:off x="2151120" y="4873376"/>
            <a:ext cx="6089650" cy="1200843"/>
            <a:chOff x="0" y="4194433"/>
            <a:chExt cx="6089650" cy="137670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6F0EFD-F4A4-4B81-82A5-892A15991D72}"/>
                </a:ext>
              </a:extLst>
            </p:cNvPr>
            <p:cNvSpPr/>
            <p:nvPr/>
          </p:nvSpPr>
          <p:spPr>
            <a:xfrm>
              <a:off x="0" y="4194433"/>
              <a:ext cx="6089650" cy="13767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ECB116-3980-4410-B6A4-739702B70CC3}"/>
                </a:ext>
              </a:extLst>
            </p:cNvPr>
            <p:cNvSpPr txBox="1"/>
            <p:nvPr/>
          </p:nvSpPr>
          <p:spPr>
            <a:xfrm>
              <a:off x="0" y="4194433"/>
              <a:ext cx="6089650" cy="743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Develop/Coordinate Resources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F026A8-223E-45F5-A1A4-F698C1F9D8D0}"/>
              </a:ext>
            </a:extLst>
          </p:cNvPr>
          <p:cNvGrpSpPr/>
          <p:nvPr/>
        </p:nvGrpSpPr>
        <p:grpSpPr>
          <a:xfrm>
            <a:off x="2151120" y="5494298"/>
            <a:ext cx="3044825" cy="552388"/>
            <a:chOff x="0" y="4910320"/>
            <a:chExt cx="3044825" cy="63328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BF1821-8B5E-4DD4-A47D-8B7DEBF9D105}"/>
                </a:ext>
              </a:extLst>
            </p:cNvPr>
            <p:cNvSpPr/>
            <p:nvPr/>
          </p:nvSpPr>
          <p:spPr>
            <a:xfrm>
              <a:off x="0" y="4910320"/>
              <a:ext cx="3044825" cy="63328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7B11F0-873E-4239-9E43-F673C05B4D6A}"/>
                </a:ext>
              </a:extLst>
            </p:cNvPr>
            <p:cNvSpPr txBox="1"/>
            <p:nvPr/>
          </p:nvSpPr>
          <p:spPr>
            <a:xfrm>
              <a:off x="0" y="4910320"/>
              <a:ext cx="3044825" cy="633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Physical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4C1D37-A719-4ACB-9C89-10DBA6D5EDD5}"/>
              </a:ext>
            </a:extLst>
          </p:cNvPr>
          <p:cNvGrpSpPr/>
          <p:nvPr/>
        </p:nvGrpSpPr>
        <p:grpSpPr>
          <a:xfrm>
            <a:off x="5195945" y="5494298"/>
            <a:ext cx="3044825" cy="552388"/>
            <a:chOff x="3044825" y="4910320"/>
            <a:chExt cx="3044825" cy="6332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AB2DDD-3223-4C7E-A2AB-A3811531D78A}"/>
                </a:ext>
              </a:extLst>
            </p:cNvPr>
            <p:cNvSpPr/>
            <p:nvPr/>
          </p:nvSpPr>
          <p:spPr>
            <a:xfrm>
              <a:off x="3044825" y="4910320"/>
              <a:ext cx="3044825" cy="63328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748862"/>
                <a:satOff val="-2537"/>
                <a:lumOff val="-325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48862"/>
                <a:satOff val="-2537"/>
                <a:lumOff val="-32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40CACF-3F4C-4BD6-9C68-A27DFDC5CAE2}"/>
                </a:ext>
              </a:extLst>
            </p:cNvPr>
            <p:cNvSpPr txBox="1"/>
            <p:nvPr/>
          </p:nvSpPr>
          <p:spPr>
            <a:xfrm>
              <a:off x="3044825" y="4910320"/>
              <a:ext cx="3044825" cy="633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Technology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4DBCB4-F949-407A-AB68-80CC255D5333}"/>
              </a:ext>
            </a:extLst>
          </p:cNvPr>
          <p:cNvGrpSpPr/>
          <p:nvPr/>
        </p:nvGrpSpPr>
        <p:grpSpPr>
          <a:xfrm>
            <a:off x="2151120" y="3118702"/>
            <a:ext cx="6089650" cy="1846896"/>
            <a:chOff x="0" y="2097709"/>
            <a:chExt cx="6089650" cy="2117374"/>
          </a:xfrm>
        </p:grpSpPr>
        <p:sp>
          <p:nvSpPr>
            <p:cNvPr id="39" name="Callout: Up Arrow 38">
              <a:extLst>
                <a:ext uri="{FF2B5EF4-FFF2-40B4-BE49-F238E27FC236}">
                  <a16:creationId xmlns:a16="http://schemas.microsoft.com/office/drawing/2014/main" id="{37BCD832-69FA-4C60-97FE-19AA76E6C7FE}"/>
                </a:ext>
              </a:extLst>
            </p:cNvPr>
            <p:cNvSpPr/>
            <p:nvPr/>
          </p:nvSpPr>
          <p:spPr>
            <a:xfrm rot="10800000">
              <a:off x="0" y="2097709"/>
              <a:ext cx="6089650" cy="2117374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allout: Up Arrow 10">
              <a:extLst>
                <a:ext uri="{FF2B5EF4-FFF2-40B4-BE49-F238E27FC236}">
                  <a16:creationId xmlns:a16="http://schemas.microsoft.com/office/drawing/2014/main" id="{BA92644B-E224-43C2-A1C5-FF00256B2D43}"/>
                </a:ext>
              </a:extLst>
            </p:cNvPr>
            <p:cNvSpPr txBox="1"/>
            <p:nvPr/>
          </p:nvSpPr>
          <p:spPr>
            <a:xfrm>
              <a:off x="0" y="2097709"/>
              <a:ext cx="6089650" cy="743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Application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DE1A7E-D546-47BB-92FC-746BD2CEDC53}"/>
              </a:ext>
            </a:extLst>
          </p:cNvPr>
          <p:cNvGrpSpPr/>
          <p:nvPr/>
        </p:nvGrpSpPr>
        <p:grpSpPr>
          <a:xfrm>
            <a:off x="2151863" y="3672295"/>
            <a:ext cx="1217632" cy="552222"/>
            <a:chOff x="743" y="2840907"/>
            <a:chExt cx="1217632" cy="63309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0CAC9D-278C-47ED-B6D1-AA7F802BC3C4}"/>
                </a:ext>
              </a:extLst>
            </p:cNvPr>
            <p:cNvSpPr/>
            <p:nvPr/>
          </p:nvSpPr>
          <p:spPr>
            <a:xfrm>
              <a:off x="743" y="2840907"/>
              <a:ext cx="1217632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1497725"/>
                <a:satOff val="-5074"/>
                <a:lumOff val="-65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497725"/>
                <a:satOff val="-5074"/>
                <a:lumOff val="-65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972E3B-6597-4B74-A1DD-85866CCAC047}"/>
                </a:ext>
              </a:extLst>
            </p:cNvPr>
            <p:cNvSpPr txBox="1"/>
            <p:nvPr/>
          </p:nvSpPr>
          <p:spPr>
            <a:xfrm>
              <a:off x="743" y="2840907"/>
              <a:ext cx="1217632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Educational program = Block Diagram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993EA-A9DC-4B20-B3D8-83183F08AE9F}"/>
              </a:ext>
            </a:extLst>
          </p:cNvPr>
          <p:cNvGrpSpPr/>
          <p:nvPr/>
        </p:nvGrpSpPr>
        <p:grpSpPr>
          <a:xfrm>
            <a:off x="3369496" y="3672295"/>
            <a:ext cx="1217632" cy="552222"/>
            <a:chOff x="1218376" y="2840907"/>
            <a:chExt cx="1217632" cy="6330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813CDC5-CDA0-446B-B6DA-E2DB98150425}"/>
                </a:ext>
              </a:extLst>
            </p:cNvPr>
            <p:cNvSpPr/>
            <p:nvPr/>
          </p:nvSpPr>
          <p:spPr>
            <a:xfrm>
              <a:off x="1218376" y="2840907"/>
              <a:ext cx="1217632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2246587"/>
                <a:satOff val="-7611"/>
                <a:lumOff val="-97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2246587"/>
                <a:satOff val="-7611"/>
                <a:lumOff val="-97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F1C72E-D87D-4881-8470-AA080C8002CB}"/>
                </a:ext>
              </a:extLst>
            </p:cNvPr>
            <p:cNvSpPr txBox="1"/>
            <p:nvPr/>
          </p:nvSpPr>
          <p:spPr>
            <a:xfrm>
              <a:off x="1218376" y="2840907"/>
              <a:ext cx="1217632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Specialty Information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54F999-D175-4C47-BD1C-87FB2694828F}"/>
              </a:ext>
            </a:extLst>
          </p:cNvPr>
          <p:cNvGrpSpPr/>
          <p:nvPr/>
        </p:nvGrpSpPr>
        <p:grpSpPr>
          <a:xfrm>
            <a:off x="4587128" y="3672295"/>
            <a:ext cx="1217632" cy="552222"/>
            <a:chOff x="2436008" y="2840907"/>
            <a:chExt cx="1217632" cy="63309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6E6B52-24E4-4FDB-AC46-CABBC82027E9}"/>
                </a:ext>
              </a:extLst>
            </p:cNvPr>
            <p:cNvSpPr/>
            <p:nvPr/>
          </p:nvSpPr>
          <p:spPr>
            <a:xfrm>
              <a:off x="2436008" y="2840907"/>
              <a:ext cx="1217632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2995450"/>
                <a:satOff val="-10148"/>
                <a:lumOff val="-130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2995450"/>
                <a:satOff val="-10148"/>
                <a:lumOff val="-130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71D25E-48CD-4192-8818-06A1BF85BDF0}"/>
                </a:ext>
              </a:extLst>
            </p:cNvPr>
            <p:cNvSpPr txBox="1"/>
            <p:nvPr/>
          </p:nvSpPr>
          <p:spPr>
            <a:xfrm>
              <a:off x="2436008" y="2840907"/>
              <a:ext cx="1217632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Evaluations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BC7D1C-D9B0-4254-BE1C-F78925E7CF19}"/>
              </a:ext>
            </a:extLst>
          </p:cNvPr>
          <p:cNvGrpSpPr/>
          <p:nvPr/>
        </p:nvGrpSpPr>
        <p:grpSpPr>
          <a:xfrm>
            <a:off x="5804761" y="3672295"/>
            <a:ext cx="1217632" cy="552222"/>
            <a:chOff x="3653641" y="2840907"/>
            <a:chExt cx="1217632" cy="63309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BD609E-7827-403F-96B0-276209934138}"/>
                </a:ext>
              </a:extLst>
            </p:cNvPr>
            <p:cNvSpPr/>
            <p:nvPr/>
          </p:nvSpPr>
          <p:spPr>
            <a:xfrm>
              <a:off x="3653641" y="2840907"/>
              <a:ext cx="1217632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3744313"/>
                <a:satOff val="-12684"/>
                <a:lumOff val="-162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744313"/>
                <a:satOff val="-12684"/>
                <a:lumOff val="-16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FD649F-1C1C-405E-AD3B-B16D87A4A570}"/>
                </a:ext>
              </a:extLst>
            </p:cNvPr>
            <p:cNvSpPr txBox="1"/>
            <p:nvPr/>
          </p:nvSpPr>
          <p:spPr>
            <a:xfrm>
              <a:off x="3653641" y="2840907"/>
              <a:ext cx="1217632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Policies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89422F-2A00-4F83-BBAF-298CA6CC26CD}"/>
              </a:ext>
            </a:extLst>
          </p:cNvPr>
          <p:cNvGrpSpPr/>
          <p:nvPr/>
        </p:nvGrpSpPr>
        <p:grpSpPr>
          <a:xfrm>
            <a:off x="7022393" y="3672295"/>
            <a:ext cx="1217632" cy="552222"/>
            <a:chOff x="4871273" y="2840907"/>
            <a:chExt cx="1217632" cy="63309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E5E6C2-A613-46A7-A871-6D437666A2D2}"/>
                </a:ext>
              </a:extLst>
            </p:cNvPr>
            <p:cNvSpPr/>
            <p:nvPr/>
          </p:nvSpPr>
          <p:spPr>
            <a:xfrm>
              <a:off x="4871273" y="2840907"/>
              <a:ext cx="1217632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4493175"/>
                <a:satOff val="-15221"/>
                <a:lumOff val="-1952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493175"/>
                <a:satOff val="-15221"/>
                <a:lumOff val="-195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EA2307-8A68-4DAB-B506-747DC3F2BD3F}"/>
                </a:ext>
              </a:extLst>
            </p:cNvPr>
            <p:cNvSpPr txBox="1"/>
            <p:nvPr/>
          </p:nvSpPr>
          <p:spPr>
            <a:xfrm>
              <a:off x="4871273" y="2840907"/>
              <a:ext cx="1217632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Faculty Roster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19387B-46F3-400A-B314-54D1BFE833AD}"/>
              </a:ext>
            </a:extLst>
          </p:cNvPr>
          <p:cNvGrpSpPr/>
          <p:nvPr/>
        </p:nvGrpSpPr>
        <p:grpSpPr>
          <a:xfrm>
            <a:off x="2151120" y="1409264"/>
            <a:ext cx="6089650" cy="1846896"/>
            <a:chOff x="0" y="984"/>
            <a:chExt cx="6089650" cy="2117374"/>
          </a:xfrm>
        </p:grpSpPr>
        <p:sp>
          <p:nvSpPr>
            <p:cNvPr id="27" name="Callout: Up Arrow 26">
              <a:extLst>
                <a:ext uri="{FF2B5EF4-FFF2-40B4-BE49-F238E27FC236}">
                  <a16:creationId xmlns:a16="http://schemas.microsoft.com/office/drawing/2014/main" id="{0789D0E7-8AE4-46BF-9B04-760BBF92330A}"/>
                </a:ext>
              </a:extLst>
            </p:cNvPr>
            <p:cNvSpPr/>
            <p:nvPr/>
          </p:nvSpPr>
          <p:spPr>
            <a:xfrm rot="10800000">
              <a:off x="0" y="984"/>
              <a:ext cx="6089650" cy="2117374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allout: Up Arrow 22">
              <a:extLst>
                <a:ext uri="{FF2B5EF4-FFF2-40B4-BE49-F238E27FC236}">
                  <a16:creationId xmlns:a16="http://schemas.microsoft.com/office/drawing/2014/main" id="{E2E1DFAB-24C3-4FF6-9CE3-5D3A5E72CA5B}"/>
                </a:ext>
              </a:extLst>
            </p:cNvPr>
            <p:cNvSpPr txBox="1"/>
            <p:nvPr/>
          </p:nvSpPr>
          <p:spPr>
            <a:xfrm>
              <a:off x="0" y="984"/>
              <a:ext cx="6089650" cy="743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Hiring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FAFD72-E507-4731-905B-50D3FC62FBE3}"/>
              </a:ext>
            </a:extLst>
          </p:cNvPr>
          <p:cNvGrpSpPr/>
          <p:nvPr/>
        </p:nvGrpSpPr>
        <p:grpSpPr>
          <a:xfrm>
            <a:off x="2154093" y="1962858"/>
            <a:ext cx="2027901" cy="552222"/>
            <a:chOff x="2973" y="744183"/>
            <a:chExt cx="2027901" cy="6330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BF98D5-CC70-470B-BAA2-9EE38A94206B}"/>
                </a:ext>
              </a:extLst>
            </p:cNvPr>
            <p:cNvSpPr/>
            <p:nvPr/>
          </p:nvSpPr>
          <p:spPr>
            <a:xfrm>
              <a:off x="2973" y="744183"/>
              <a:ext cx="2027901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5242037"/>
                <a:satOff val="-17758"/>
                <a:lumOff val="-227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242037"/>
                <a:satOff val="-17758"/>
                <a:lumOff val="-227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8E11D2-9C8C-4D5B-9AD7-C9DBE2F5FD48}"/>
                </a:ext>
              </a:extLst>
            </p:cNvPr>
            <p:cNvSpPr txBox="1"/>
            <p:nvPr/>
          </p:nvSpPr>
          <p:spPr>
            <a:xfrm>
              <a:off x="2973" y="744183"/>
              <a:ext cx="2027901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Program Directors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48EEA8-42EE-4DA4-84F2-B1D20782D611}"/>
              </a:ext>
            </a:extLst>
          </p:cNvPr>
          <p:cNvGrpSpPr/>
          <p:nvPr/>
        </p:nvGrpSpPr>
        <p:grpSpPr>
          <a:xfrm>
            <a:off x="4181994" y="1962858"/>
            <a:ext cx="2027901" cy="552222"/>
            <a:chOff x="2030874" y="744183"/>
            <a:chExt cx="2027901" cy="6330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8AA1DE-F678-45A2-B04F-7A2E4DAFC724}"/>
                </a:ext>
              </a:extLst>
            </p:cNvPr>
            <p:cNvSpPr/>
            <p:nvPr/>
          </p:nvSpPr>
          <p:spPr>
            <a:xfrm>
              <a:off x="2030874" y="744183"/>
              <a:ext cx="2027901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5990900"/>
                <a:satOff val="-20295"/>
                <a:lumOff val="-260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990900"/>
                <a:satOff val="-20295"/>
                <a:lumOff val="-260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927E6E-D103-4BC7-AEAE-6E53349A88C8}"/>
                </a:ext>
              </a:extLst>
            </p:cNvPr>
            <p:cNvSpPr txBox="1"/>
            <p:nvPr/>
          </p:nvSpPr>
          <p:spPr>
            <a:xfrm>
              <a:off x="2030874" y="744183"/>
              <a:ext cx="2027901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Faculty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F1EC27-7197-402A-8A2B-065D161B4D53}"/>
              </a:ext>
            </a:extLst>
          </p:cNvPr>
          <p:cNvGrpSpPr/>
          <p:nvPr/>
        </p:nvGrpSpPr>
        <p:grpSpPr>
          <a:xfrm>
            <a:off x="6209895" y="1962858"/>
            <a:ext cx="2027901" cy="552222"/>
            <a:chOff x="4058775" y="744183"/>
            <a:chExt cx="2027901" cy="6330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C1F937-6A61-40FD-9678-6319826D7C95}"/>
                </a:ext>
              </a:extLst>
            </p:cNvPr>
            <p:cNvSpPr/>
            <p:nvPr/>
          </p:nvSpPr>
          <p:spPr>
            <a:xfrm>
              <a:off x="4058775" y="744183"/>
              <a:ext cx="2027901" cy="633095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AC6914-AFFE-4051-9638-4F2C6C12692C}"/>
                </a:ext>
              </a:extLst>
            </p:cNvPr>
            <p:cNvSpPr txBox="1"/>
            <p:nvPr/>
          </p:nvSpPr>
          <p:spPr>
            <a:xfrm>
              <a:off x="4058775" y="744183"/>
              <a:ext cx="2027901" cy="63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16510" rIns="92456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Coordinator</a:t>
              </a:r>
            </a:p>
          </p:txBody>
        </p:sp>
      </p:grpSp>
      <p:pic>
        <p:nvPicPr>
          <p:cNvPr id="47" name="Graphic 46" descr="Connections">
            <a:extLst>
              <a:ext uri="{FF2B5EF4-FFF2-40B4-BE49-F238E27FC236}">
                <a16:creationId xmlns:a16="http://schemas.microsoft.com/office/drawing/2014/main" id="{F61DA1F6-EAE4-4AAB-9121-A349DAB9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23507" y="152703"/>
            <a:ext cx="1215403" cy="1215403"/>
          </a:xfrm>
          <a:prstGeom prst="rect">
            <a:avLst/>
          </a:prstGeom>
        </p:spPr>
      </p:pic>
      <p:sp>
        <p:nvSpPr>
          <p:cNvPr id="48" name="Google Shape;69;p11">
            <a:extLst>
              <a:ext uri="{FF2B5EF4-FFF2-40B4-BE49-F238E27FC236}">
                <a16:creationId xmlns:a16="http://schemas.microsoft.com/office/drawing/2014/main" id="{7C80E10E-989A-4BDC-99BA-EA5DB8CC9924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4657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099F5-731A-4C21-BD77-2C98AB78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4F22-EEFB-41DE-94F6-ED2789C502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Graphic 5" descr="Research">
            <a:extLst>
              <a:ext uri="{FF2B5EF4-FFF2-40B4-BE49-F238E27FC236}">
                <a16:creationId xmlns:a16="http://schemas.microsoft.com/office/drawing/2014/main" id="{A950226F-1345-476A-BD84-69E1B9CCF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993" y="22383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325FA3-38DD-440A-9B79-583B7DE4395E}"/>
              </a:ext>
            </a:extLst>
          </p:cNvPr>
          <p:cNvSpPr/>
          <p:nvPr/>
        </p:nvSpPr>
        <p:spPr>
          <a:xfrm>
            <a:off x="2324825" y="1716345"/>
            <a:ext cx="4949865" cy="529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21E417-DF13-4EBA-8C7F-7EA7A24648C2}"/>
              </a:ext>
            </a:extLst>
          </p:cNvPr>
          <p:cNvGrpSpPr/>
          <p:nvPr/>
        </p:nvGrpSpPr>
        <p:grpSpPr>
          <a:xfrm>
            <a:off x="2670025" y="1406385"/>
            <a:ext cx="4306531" cy="619920"/>
            <a:chOff x="345201" y="36967"/>
            <a:chExt cx="4832825" cy="619920"/>
          </a:xfrm>
          <a:solidFill>
            <a:schemeClr val="accent6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069D9AC-44B7-4A1C-A596-46AE0B892769}"/>
                </a:ext>
              </a:extLst>
            </p:cNvPr>
            <p:cNvSpPr/>
            <p:nvPr/>
          </p:nvSpPr>
          <p:spPr>
            <a:xfrm>
              <a:off x="345201" y="36967"/>
              <a:ext cx="4832825" cy="6199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5">
              <a:extLst>
                <a:ext uri="{FF2B5EF4-FFF2-40B4-BE49-F238E27FC236}">
                  <a16:creationId xmlns:a16="http://schemas.microsoft.com/office/drawing/2014/main" id="{358DBFD9-6F2D-4679-8727-50E64E419707}"/>
                </a:ext>
              </a:extLst>
            </p:cNvPr>
            <p:cNvSpPr txBox="1"/>
            <p:nvPr/>
          </p:nvSpPr>
          <p:spPr>
            <a:xfrm>
              <a:off x="375463" y="67229"/>
              <a:ext cx="4772301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669" tIns="0" rIns="182669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IRB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BCDC4-F568-4776-AF75-A7B0D58171AF}"/>
              </a:ext>
            </a:extLst>
          </p:cNvPr>
          <p:cNvSpPr/>
          <p:nvPr/>
        </p:nvSpPr>
        <p:spPr>
          <a:xfrm>
            <a:off x="2324825" y="2668905"/>
            <a:ext cx="4949865" cy="5292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2AEF38-4393-4F11-AA1B-B08B3A6AA3A0}"/>
              </a:ext>
            </a:extLst>
          </p:cNvPr>
          <p:cNvGrpSpPr/>
          <p:nvPr/>
        </p:nvGrpSpPr>
        <p:grpSpPr>
          <a:xfrm>
            <a:off x="2670025" y="2358945"/>
            <a:ext cx="4306531" cy="619920"/>
            <a:chOff x="345201" y="989527"/>
            <a:chExt cx="4832825" cy="61992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35359D2-1DCF-4AE2-9FD7-E5B04BD1B13B}"/>
                </a:ext>
              </a:extLst>
            </p:cNvPr>
            <p:cNvSpPr/>
            <p:nvPr/>
          </p:nvSpPr>
          <p:spPr>
            <a:xfrm>
              <a:off x="345201" y="989527"/>
              <a:ext cx="483282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D262BDB0-D7E3-4622-8A4D-37CD81672165}"/>
                </a:ext>
              </a:extLst>
            </p:cNvPr>
            <p:cNvSpPr txBox="1"/>
            <p:nvPr/>
          </p:nvSpPr>
          <p:spPr>
            <a:xfrm>
              <a:off x="375463" y="1019789"/>
              <a:ext cx="477230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669" tIns="0" rIns="182669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Research Department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5A090-BE93-460A-B126-9583D53E4506}"/>
              </a:ext>
            </a:extLst>
          </p:cNvPr>
          <p:cNvSpPr/>
          <p:nvPr/>
        </p:nvSpPr>
        <p:spPr>
          <a:xfrm>
            <a:off x="2324825" y="3621465"/>
            <a:ext cx="4931695" cy="52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67F0A-38AC-4A76-9F60-5DA78DBFB3E2}"/>
              </a:ext>
            </a:extLst>
          </p:cNvPr>
          <p:cNvGrpSpPr/>
          <p:nvPr/>
        </p:nvGrpSpPr>
        <p:grpSpPr>
          <a:xfrm>
            <a:off x="2670025" y="3311505"/>
            <a:ext cx="4306531" cy="619920"/>
            <a:chOff x="345201" y="1942087"/>
            <a:chExt cx="4832825" cy="619920"/>
          </a:xfrm>
          <a:solidFill>
            <a:schemeClr val="tx2">
              <a:lumMod val="50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BA25A0-7130-400D-BEF2-0A576DB73186}"/>
                </a:ext>
              </a:extLst>
            </p:cNvPr>
            <p:cNvSpPr/>
            <p:nvPr/>
          </p:nvSpPr>
          <p:spPr>
            <a:xfrm>
              <a:off x="345201" y="1942087"/>
              <a:ext cx="4832825" cy="6199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11">
              <a:extLst>
                <a:ext uri="{FF2B5EF4-FFF2-40B4-BE49-F238E27FC236}">
                  <a16:creationId xmlns:a16="http://schemas.microsoft.com/office/drawing/2014/main" id="{C5C650AF-B3EE-46DF-8D54-9BB7FD3DAF99}"/>
                </a:ext>
              </a:extLst>
            </p:cNvPr>
            <p:cNvSpPr txBox="1"/>
            <p:nvPr/>
          </p:nvSpPr>
          <p:spPr>
            <a:xfrm>
              <a:off x="375463" y="1972349"/>
              <a:ext cx="4772301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669" tIns="0" rIns="182669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Champions for Scholarly Activity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0474A3-302E-4451-BC5A-64EB9B02659C}"/>
              </a:ext>
            </a:extLst>
          </p:cNvPr>
          <p:cNvGrpSpPr/>
          <p:nvPr/>
        </p:nvGrpSpPr>
        <p:grpSpPr>
          <a:xfrm>
            <a:off x="2357442" y="4532023"/>
            <a:ext cx="4931695" cy="1467316"/>
            <a:chOff x="0" y="3204607"/>
            <a:chExt cx="6904037" cy="1587600"/>
          </a:xfrm>
          <a:solidFill>
            <a:schemeClr val="accent6">
              <a:lumMod val="7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90F975-9ABE-4857-BEB7-B335E338D417}"/>
                </a:ext>
              </a:extLst>
            </p:cNvPr>
            <p:cNvSpPr/>
            <p:nvPr/>
          </p:nvSpPr>
          <p:spPr>
            <a:xfrm>
              <a:off x="0" y="3204607"/>
              <a:ext cx="6904037" cy="1587600"/>
            </a:xfrm>
            <a:prstGeom prst="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C9CE22-BC67-4893-B267-E0EB1FB55DF9}"/>
                </a:ext>
              </a:extLst>
            </p:cNvPr>
            <p:cNvSpPr txBox="1"/>
            <p:nvPr/>
          </p:nvSpPr>
          <p:spPr>
            <a:xfrm>
              <a:off x="0" y="3204607"/>
              <a:ext cx="5443294" cy="1587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5830" tIns="437388" rIns="535830" bIns="149352" numCol="1" spcCol="1270" anchor="t" anchorCtr="0">
              <a:noAutofit/>
            </a:bodyPr>
            <a:lstStyle/>
            <a:p>
              <a:pPr marL="285750" lvl="1" indent="-28575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>
                  <a:solidFill>
                    <a:schemeClr val="bg1"/>
                  </a:solidFill>
                </a:rPr>
                <a:t>Faculty</a:t>
              </a:r>
            </a:p>
            <a:p>
              <a:pPr marL="285750" lvl="1" indent="-28575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>
                  <a:solidFill>
                    <a:schemeClr val="bg1"/>
                  </a:solidFill>
                </a:rPr>
                <a:t>Residents</a:t>
              </a:r>
            </a:p>
            <a:p>
              <a:pPr marL="285750" lvl="1" indent="-28575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800" kern="1200" dirty="0">
                  <a:solidFill>
                    <a:schemeClr val="bg1"/>
                  </a:solidFill>
                </a:rPr>
                <a:t>Coordinators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B4F740-062F-4D95-86A7-D8E20534A8E8}"/>
              </a:ext>
            </a:extLst>
          </p:cNvPr>
          <p:cNvGrpSpPr/>
          <p:nvPr/>
        </p:nvGrpSpPr>
        <p:grpSpPr>
          <a:xfrm>
            <a:off x="2670025" y="4264065"/>
            <a:ext cx="4306531" cy="619920"/>
            <a:chOff x="345201" y="2894647"/>
            <a:chExt cx="4832825" cy="619920"/>
          </a:xfrm>
          <a:solidFill>
            <a:schemeClr val="accent6">
              <a:lumMod val="75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95401D1-B2BF-4906-AD45-8D8F53F392E3}"/>
                </a:ext>
              </a:extLst>
            </p:cNvPr>
            <p:cNvSpPr/>
            <p:nvPr/>
          </p:nvSpPr>
          <p:spPr>
            <a:xfrm>
              <a:off x="345201" y="2894647"/>
              <a:ext cx="4832825" cy="6199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5">
              <a:extLst>
                <a:ext uri="{FF2B5EF4-FFF2-40B4-BE49-F238E27FC236}">
                  <a16:creationId xmlns:a16="http://schemas.microsoft.com/office/drawing/2014/main" id="{C2C34C94-D652-4F78-B87C-63C2F4E0BF15}"/>
                </a:ext>
              </a:extLst>
            </p:cNvPr>
            <p:cNvSpPr txBox="1"/>
            <p:nvPr/>
          </p:nvSpPr>
          <p:spPr>
            <a:xfrm>
              <a:off x="375463" y="2924909"/>
              <a:ext cx="4772301" cy="559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669" tIns="0" rIns="182669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Support for Scholarly Activity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CB97DDF-267F-48B9-B84E-B254E75D6736}"/>
              </a:ext>
            </a:extLst>
          </p:cNvPr>
          <p:cNvSpPr/>
          <p:nvPr/>
        </p:nvSpPr>
        <p:spPr>
          <a:xfrm>
            <a:off x="5546967" y="5310801"/>
            <a:ext cx="3199908" cy="9564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21E005B5-4DDA-4CB0-B77A-AA2FA22C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7260" y="5416607"/>
            <a:ext cx="850690" cy="850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C8859-6E3A-4C7E-984D-84BDA1C1418F}"/>
              </a:ext>
            </a:extLst>
          </p:cNvPr>
          <p:cNvSpPr txBox="1"/>
          <p:nvPr/>
        </p:nvSpPr>
        <p:spPr>
          <a:xfrm>
            <a:off x="6322878" y="5426509"/>
            <a:ext cx="232754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TIP: </a:t>
            </a:r>
            <a:r>
              <a:rPr lang="en-US" dirty="0"/>
              <a:t>Lobby for Research Director to support the Scholarly Activity Build-out</a:t>
            </a:r>
          </a:p>
        </p:txBody>
      </p:sp>
      <p:sp>
        <p:nvSpPr>
          <p:cNvPr id="29" name="Google Shape;69;p11">
            <a:extLst>
              <a:ext uri="{FF2B5EF4-FFF2-40B4-BE49-F238E27FC236}">
                <a16:creationId xmlns:a16="http://schemas.microsoft.com/office/drawing/2014/main" id="{89CF9D4D-CF9E-42F4-ADF1-FAFAB622CD3E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19312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328F4-0331-4D77-8C65-0E543B42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C7C81-7D61-4363-B37E-8D0F045458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00001.png" descr="MindMap Preview" title="MindMap Preview">
            <a:extLst>
              <a:ext uri="{FF2B5EF4-FFF2-40B4-BE49-F238E27FC236}">
                <a16:creationId xmlns:a16="http://schemas.microsoft.com/office/drawing/2014/main" id="{7AB2BE2F-F67C-4E9C-8528-10A17F90B4D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83" y="2075914"/>
            <a:ext cx="8681421" cy="31738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9;p11">
            <a:extLst>
              <a:ext uri="{FF2B5EF4-FFF2-40B4-BE49-F238E27FC236}">
                <a16:creationId xmlns:a16="http://schemas.microsoft.com/office/drawing/2014/main" id="{E1A3219A-1950-41AD-915E-E917150B069F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pic>
        <p:nvPicPr>
          <p:cNvPr id="7" name="Graphic 6" descr="Research">
            <a:extLst>
              <a:ext uri="{FF2B5EF4-FFF2-40B4-BE49-F238E27FC236}">
                <a16:creationId xmlns:a16="http://schemas.microsoft.com/office/drawing/2014/main" id="{867969E9-82E8-46E1-AF28-18C34C99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030" y="1161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7AB5923-7E69-4B99-9557-031F00A6CF33}"/>
              </a:ext>
            </a:extLst>
          </p:cNvPr>
          <p:cNvSpPr/>
          <p:nvPr/>
        </p:nvSpPr>
        <p:spPr>
          <a:xfrm>
            <a:off x="3926541" y="4772525"/>
            <a:ext cx="4588809" cy="9564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A1A541-D8AA-4225-A0F8-FBFBA79D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5497978" cy="1325563"/>
          </a:xfrm>
        </p:spPr>
        <p:txBody>
          <a:bodyPr/>
          <a:lstStyle/>
          <a:p>
            <a:r>
              <a:rPr lang="en-US" dirty="0"/>
              <a:t>Education &amp; Connection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639C5-DCCD-4B57-A8C1-27CB03D538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117EF-34DC-4AC4-858D-AB8852EC7D89}"/>
              </a:ext>
            </a:extLst>
          </p:cNvPr>
          <p:cNvSpPr txBox="1"/>
          <p:nvPr/>
        </p:nvSpPr>
        <p:spPr>
          <a:xfrm>
            <a:off x="4964694" y="4885264"/>
            <a:ext cx="3506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TIP: </a:t>
            </a:r>
            <a:r>
              <a:rPr lang="en-US" dirty="0"/>
              <a:t>Include representatives on GMEC to expand the conversation and lead to better GME-Organization connections</a:t>
            </a:r>
          </a:p>
        </p:txBody>
      </p:sp>
      <p:sp>
        <p:nvSpPr>
          <p:cNvPr id="13" name="Google Shape;69;p11">
            <a:extLst>
              <a:ext uri="{FF2B5EF4-FFF2-40B4-BE49-F238E27FC236}">
                <a16:creationId xmlns:a16="http://schemas.microsoft.com/office/drawing/2014/main" id="{AD4F1D86-F1BA-4D7F-AF3C-374E5A32CB1A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DB85D0E-339E-448A-9DF8-470C8A608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34760"/>
              </p:ext>
            </p:extLst>
          </p:nvPr>
        </p:nvGraphicFramePr>
        <p:xfrm>
          <a:off x="1286314" y="990036"/>
          <a:ext cx="6904037" cy="415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Graphic 25" descr="Marketing">
            <a:extLst>
              <a:ext uri="{FF2B5EF4-FFF2-40B4-BE49-F238E27FC236}">
                <a16:creationId xmlns:a16="http://schemas.microsoft.com/office/drawing/2014/main" id="{EC0C9502-D8A1-4D96-A2CF-68C4F10ED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2104" y="4878331"/>
            <a:ext cx="850690" cy="8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B4208-1A1D-4D85-816A-57F578A43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04904-DBA1-4320-B339-659F3D385A2F}"/>
              </a:ext>
            </a:extLst>
          </p:cNvPr>
          <p:cNvGrpSpPr/>
          <p:nvPr/>
        </p:nvGrpSpPr>
        <p:grpSpPr>
          <a:xfrm>
            <a:off x="1661824" y="1645919"/>
            <a:ext cx="6869121" cy="4723439"/>
            <a:chOff x="0" y="386616"/>
            <a:chExt cx="6904037" cy="43659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1D327E-4637-42C4-8E2D-1ABDFB0CC84B}"/>
                </a:ext>
              </a:extLst>
            </p:cNvPr>
            <p:cNvSpPr/>
            <p:nvPr/>
          </p:nvSpPr>
          <p:spPr>
            <a:xfrm>
              <a:off x="0" y="386617"/>
              <a:ext cx="6904037" cy="4365900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496EA3-3D35-4C04-A39F-E3891814EE19}"/>
                </a:ext>
              </a:extLst>
            </p:cNvPr>
            <p:cNvSpPr txBox="1"/>
            <p:nvPr/>
          </p:nvSpPr>
          <p:spPr>
            <a:xfrm>
              <a:off x="0" y="386616"/>
              <a:ext cx="6904037" cy="436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5830" tIns="437388" rIns="535830" bIns="14935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Integration of GME into organization 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READ! READ! READ!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Visits will start after you receive “continued accreditation”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445608-C7A3-42A5-A259-1AA764822DB4}"/>
              </a:ext>
            </a:extLst>
          </p:cNvPr>
          <p:cNvGrpSpPr/>
          <p:nvPr/>
        </p:nvGrpSpPr>
        <p:grpSpPr>
          <a:xfrm>
            <a:off x="2838162" y="1309871"/>
            <a:ext cx="5576173" cy="672093"/>
            <a:chOff x="345201" y="76657"/>
            <a:chExt cx="4832825" cy="61992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9135F1-78EA-4808-861A-009A69563C24}"/>
                </a:ext>
              </a:extLst>
            </p:cNvPr>
            <p:cNvSpPr/>
            <p:nvPr/>
          </p:nvSpPr>
          <p:spPr>
            <a:xfrm>
              <a:off x="345201" y="76657"/>
              <a:ext cx="4832825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2CF22E10-5A37-42F2-8B36-0807E4032836}"/>
                </a:ext>
              </a:extLst>
            </p:cNvPr>
            <p:cNvSpPr txBox="1"/>
            <p:nvPr/>
          </p:nvSpPr>
          <p:spPr>
            <a:xfrm>
              <a:off x="375463" y="106919"/>
              <a:ext cx="4772301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669" tIns="0" rIns="182669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Clinical Learning Environment Concepts</a:t>
              </a: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3976F08-070E-4B24-B6D0-9AB33A3C3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59655"/>
              </p:ext>
            </p:extLst>
          </p:nvPr>
        </p:nvGraphicFramePr>
        <p:xfrm>
          <a:off x="1926885" y="26269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Google Shape;69;p11">
            <a:extLst>
              <a:ext uri="{FF2B5EF4-FFF2-40B4-BE49-F238E27FC236}">
                <a16:creationId xmlns:a16="http://schemas.microsoft.com/office/drawing/2014/main" id="{2914305F-9912-4B03-BFFF-8C1583EE417E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382711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GME Director &amp; DIO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expertise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2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F7DE4-0C04-4861-BECB-D2A1F70E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16" y="2623757"/>
            <a:ext cx="6526006" cy="1325563"/>
          </a:xfrm>
        </p:spPr>
        <p:txBody>
          <a:bodyPr/>
          <a:lstStyle/>
          <a:p>
            <a:r>
              <a:rPr lang="en-US" sz="4400" dirty="0"/>
              <a:t>Two </a:t>
            </a:r>
            <a:br>
              <a:rPr lang="en-US" sz="4400" dirty="0"/>
            </a:br>
            <a:r>
              <a:rPr lang="en-US" sz="4400" dirty="0"/>
              <a:t>Year </a:t>
            </a:r>
            <a:br>
              <a:rPr lang="en-US" sz="4400" dirty="0"/>
            </a:br>
            <a:r>
              <a:rPr lang="en-US" sz="4400" dirty="0"/>
              <a:t>Site </a:t>
            </a:r>
            <a:br>
              <a:rPr lang="en-US" sz="4400" dirty="0"/>
            </a:br>
            <a:r>
              <a:rPr lang="en-US" sz="4400" dirty="0"/>
              <a:t>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30FD-0ACB-40D7-AB9D-47B58B5175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Arrow: Quad 6">
            <a:extLst>
              <a:ext uri="{FF2B5EF4-FFF2-40B4-BE49-F238E27FC236}">
                <a16:creationId xmlns:a16="http://schemas.microsoft.com/office/drawing/2014/main" id="{BFD49608-26E2-410F-9735-633907F98399}"/>
              </a:ext>
            </a:extLst>
          </p:cNvPr>
          <p:cNvSpPr/>
          <p:nvPr/>
        </p:nvSpPr>
        <p:spPr>
          <a:xfrm>
            <a:off x="2560487" y="481572"/>
            <a:ext cx="5572125" cy="5572125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8C6190-28FA-457F-82D8-386192CC2250}"/>
              </a:ext>
            </a:extLst>
          </p:cNvPr>
          <p:cNvGrpSpPr/>
          <p:nvPr/>
        </p:nvGrpSpPr>
        <p:grpSpPr>
          <a:xfrm>
            <a:off x="2922675" y="843760"/>
            <a:ext cx="2228850" cy="2228850"/>
            <a:chOff x="710644" y="362188"/>
            <a:chExt cx="2228850" cy="2228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6C7A12-83A9-493A-A026-52AF437D14B7}"/>
                </a:ext>
              </a:extLst>
            </p:cNvPr>
            <p:cNvSpPr/>
            <p:nvPr/>
          </p:nvSpPr>
          <p:spPr>
            <a:xfrm>
              <a:off x="710644" y="362188"/>
              <a:ext cx="2228850" cy="22288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BEC68CE5-2D74-47FB-ACC3-CE592532E780}"/>
                </a:ext>
              </a:extLst>
            </p:cNvPr>
            <p:cNvSpPr txBox="1"/>
            <p:nvPr/>
          </p:nvSpPr>
          <p:spPr>
            <a:xfrm>
              <a:off x="819447" y="470991"/>
              <a:ext cx="2011244" cy="201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ORG Charts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CF6097-FE6C-4CF4-8F42-47E38D7050B6}"/>
              </a:ext>
            </a:extLst>
          </p:cNvPr>
          <p:cNvGrpSpPr/>
          <p:nvPr/>
        </p:nvGrpSpPr>
        <p:grpSpPr>
          <a:xfrm>
            <a:off x="5541574" y="843760"/>
            <a:ext cx="2228850" cy="2228850"/>
            <a:chOff x="3329543" y="362188"/>
            <a:chExt cx="2228850" cy="22288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225B3B-DE2E-4D7E-9C8A-C28CC83A7284}"/>
                </a:ext>
              </a:extLst>
            </p:cNvPr>
            <p:cNvSpPr/>
            <p:nvPr/>
          </p:nvSpPr>
          <p:spPr>
            <a:xfrm>
              <a:off x="3329543" y="362188"/>
              <a:ext cx="2228850" cy="22288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7">
              <a:extLst>
                <a:ext uri="{FF2B5EF4-FFF2-40B4-BE49-F238E27FC236}">
                  <a16:creationId xmlns:a16="http://schemas.microsoft.com/office/drawing/2014/main" id="{29DC02B0-99CA-4B85-A8B8-2CDE876B48D5}"/>
                </a:ext>
              </a:extLst>
            </p:cNvPr>
            <p:cNvSpPr txBox="1"/>
            <p:nvPr/>
          </p:nvSpPr>
          <p:spPr>
            <a:xfrm>
              <a:off x="3438346" y="470991"/>
              <a:ext cx="2011244" cy="201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GMEC Minutes &amp; GMEC Membership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897AA7-99A0-4182-9557-DDB9351F0DC5}"/>
              </a:ext>
            </a:extLst>
          </p:cNvPr>
          <p:cNvGrpSpPr/>
          <p:nvPr/>
        </p:nvGrpSpPr>
        <p:grpSpPr>
          <a:xfrm>
            <a:off x="2922675" y="3462658"/>
            <a:ext cx="2228850" cy="2228850"/>
            <a:chOff x="710644" y="2981086"/>
            <a:chExt cx="2228850" cy="22288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D4F02E4-CF62-489D-9955-706526226C14}"/>
                </a:ext>
              </a:extLst>
            </p:cNvPr>
            <p:cNvSpPr/>
            <p:nvPr/>
          </p:nvSpPr>
          <p:spPr>
            <a:xfrm>
              <a:off x="710644" y="2981086"/>
              <a:ext cx="2228850" cy="22288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9">
              <a:extLst>
                <a:ext uri="{FF2B5EF4-FFF2-40B4-BE49-F238E27FC236}">
                  <a16:creationId xmlns:a16="http://schemas.microsoft.com/office/drawing/2014/main" id="{8C9262C7-F5F9-433E-944A-382D0D6E24FA}"/>
                </a:ext>
              </a:extLst>
            </p:cNvPr>
            <p:cNvSpPr txBox="1"/>
            <p:nvPr/>
          </p:nvSpPr>
          <p:spPr>
            <a:xfrm>
              <a:off x="819447" y="3089889"/>
              <a:ext cx="2011244" cy="201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Policies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B6AEA4-18BC-43A9-93AD-21354B971E02}"/>
              </a:ext>
            </a:extLst>
          </p:cNvPr>
          <p:cNvGrpSpPr/>
          <p:nvPr/>
        </p:nvGrpSpPr>
        <p:grpSpPr>
          <a:xfrm>
            <a:off x="5541574" y="3462658"/>
            <a:ext cx="2228850" cy="2228850"/>
            <a:chOff x="3329543" y="2981086"/>
            <a:chExt cx="2228850" cy="2228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1CDF28-E2F4-4618-9C6C-668E054CA07A}"/>
                </a:ext>
              </a:extLst>
            </p:cNvPr>
            <p:cNvSpPr/>
            <p:nvPr/>
          </p:nvSpPr>
          <p:spPr>
            <a:xfrm>
              <a:off x="3329543" y="2981086"/>
              <a:ext cx="2228850" cy="22288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245D3E81-E2C4-47A2-A934-71313D51D6AD}"/>
                </a:ext>
              </a:extLst>
            </p:cNvPr>
            <p:cNvSpPr txBox="1"/>
            <p:nvPr/>
          </p:nvSpPr>
          <p:spPr>
            <a:xfrm>
              <a:off x="3438346" y="3089889"/>
              <a:ext cx="2011244" cy="201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Interviews: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DIO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GMEC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Program Directors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C-Suite</a:t>
              </a:r>
            </a:p>
          </p:txBody>
        </p:sp>
      </p:grp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124CE289-FCC1-4880-B879-6A3BB8AF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388" y="4471145"/>
            <a:ext cx="1220363" cy="1220363"/>
          </a:xfrm>
          <a:prstGeom prst="rect">
            <a:avLst/>
          </a:prstGeom>
        </p:spPr>
      </p:pic>
      <p:sp>
        <p:nvSpPr>
          <p:cNvPr id="22" name="Google Shape;69;p11">
            <a:extLst>
              <a:ext uri="{FF2B5EF4-FFF2-40B4-BE49-F238E27FC236}">
                <a16:creationId xmlns:a16="http://schemas.microsoft.com/office/drawing/2014/main" id="{7D6D7316-F3EC-4F15-931E-3AE2EF07BE54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62529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DABB8C-4D5D-4E1A-9715-7B906FE8E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Sponsoring Institutions are complex entities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Conferences (ACGME, AHME)</a:t>
            </a:r>
          </a:p>
          <a:p>
            <a:pPr lvl="1"/>
            <a:r>
              <a:rPr lang="en-US" dirty="0"/>
              <a:t>ACGME.org (CLER, Well-being, Site Visits)</a:t>
            </a:r>
          </a:p>
          <a:p>
            <a:pPr lvl="1"/>
            <a:r>
              <a:rPr lang="en-US" dirty="0"/>
              <a:t>Journal of GME (JGME)</a:t>
            </a:r>
          </a:p>
          <a:p>
            <a:pPr lvl="1"/>
            <a:r>
              <a:rPr lang="en-US" dirty="0"/>
              <a:t>Requirements (Institutional, Common, Program)</a:t>
            </a:r>
          </a:p>
          <a:p>
            <a:r>
              <a:rPr lang="en-US" dirty="0"/>
              <a:t>Building relationships in the first 2 years is key to long-term sustainability</a:t>
            </a:r>
          </a:p>
          <a:p>
            <a:r>
              <a:rPr lang="en-US" dirty="0"/>
              <a:t>“You don’t know what you don’t know”</a:t>
            </a:r>
          </a:p>
          <a:p>
            <a:pPr lvl="1"/>
            <a:r>
              <a:rPr lang="en-US" dirty="0"/>
              <a:t>Get help from those who have gone ahead…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F13E02-93B7-4810-BAA7-4244B57E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198C3-F653-47F6-86AB-EA8D2508C3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3D4A0D-C8BF-4C0A-A985-3819329CEB16}"/>
              </a:ext>
            </a:extLst>
          </p:cNvPr>
          <p:cNvSpPr/>
          <p:nvPr/>
        </p:nvSpPr>
        <p:spPr>
          <a:xfrm>
            <a:off x="6679490" y="246466"/>
            <a:ext cx="2057400" cy="16310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:a16="http://schemas.microsoft.com/office/drawing/2014/main" id="{2AB4CB77-851D-4FA0-85A6-344410B2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030" y="254852"/>
            <a:ext cx="1614319" cy="1614319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636E9F1B-2497-495E-B9FC-179B73B93332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278754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0092" y="473134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Special Reviews: Helpful not Hurtful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June 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2019 CPR Part 3 of 4: Section IV &amp; Section V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June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GME is Not Just GME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9,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SI 2025 Part 4 of 4: Strategic Planning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383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500" b="1" dirty="0">
                <a:solidFill>
                  <a:srgbClr val="0070C0"/>
                </a:solidFill>
                <a:latin typeface="+mn-lt"/>
              </a:rPr>
            </a:br>
            <a:r>
              <a:rPr lang="en-US" sz="15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AIMs and Action Plans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Program Director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042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984250" y="2204452"/>
            <a:ext cx="7531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Noto Sans Symbols"/>
              <a:buNone/>
            </a:pPr>
            <a:r>
              <a:rPr lang="en-US" sz="1785" b="1" dirty="0"/>
              <a:t>    </a:t>
            </a:r>
            <a:r>
              <a:rPr lang="en-US" sz="2040" dirty="0"/>
              <a:t>Partners in Medical Education, Inc. provides comprehensive consulting services to the GME community.  </a:t>
            </a:r>
            <a:endParaRPr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en-US" sz="1800" b="1" dirty="0"/>
            </a:br>
            <a:r>
              <a:rPr lang="en-US" sz="1800" b="1" dirty="0"/>
              <a:t>Partners in Medical Education</a:t>
            </a:r>
            <a:endParaRPr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800" dirty="0"/>
              <a:t>724-864-7320  | 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1800" dirty="0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800" b="1" dirty="0"/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800" b="1" dirty="0"/>
              <a:t>Heather Peters, M.Ed, Ph.D</a:t>
            </a:r>
            <a:endParaRPr lang="en-US" sz="1800" dirty="0"/>
          </a:p>
          <a:p>
            <a:pPr marL="228600" lvl="0" indent="-228600" algn="ctr">
              <a:lnSpc>
                <a:spcPct val="60000"/>
              </a:lnSpc>
              <a:buSzPts val="1700"/>
              <a:buNone/>
            </a:pPr>
            <a:r>
              <a:rPr lang="en-US" sz="1800" dirty="0"/>
              <a:t>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heather@partnersinmeded.com</a:t>
            </a:r>
            <a:endParaRPr lang="en-US"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endParaRPr lang="en-US" sz="1800" b="1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r>
              <a:rPr lang="en-US" sz="1800" b="1" dirty="0"/>
              <a:t>www.PartnersInMedEd.com</a:t>
            </a:r>
            <a:endParaRPr sz="18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None/>
            </a:pPr>
            <a:endParaRPr sz="2210" b="1" dirty="0"/>
          </a:p>
        </p:txBody>
      </p:sp>
      <p:pic>
        <p:nvPicPr>
          <p:cNvPr id="327" name="Google Shape;32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dirty="0"/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0B449BA5-EC24-284A-AC73-3559EF00D2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21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Agenda</a:t>
            </a:r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Outline</a:t>
            </a:r>
            <a:r>
              <a:rPr lang="en-US" b="1" dirty="0"/>
              <a:t> </a:t>
            </a:r>
            <a:r>
              <a:rPr lang="en-US" dirty="0"/>
              <a:t>accreditation process for the Sponsoring Institution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Discuss</a:t>
            </a:r>
            <a:r>
              <a:rPr lang="en-US" dirty="0"/>
              <a:t> build-out of GMEC and Sponsoring Institution infrastructure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Develop</a:t>
            </a:r>
            <a:r>
              <a:rPr lang="en-US" dirty="0"/>
              <a:t> an understanding of connections that are vital to GME growth and development, including preparing for CLER visits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Review</a:t>
            </a:r>
            <a:r>
              <a:rPr lang="en-US" dirty="0"/>
              <a:t> the preparations needed for the 2 year site visit from ACGME</a:t>
            </a:r>
          </a:p>
        </p:txBody>
      </p:sp>
      <p:pic>
        <p:nvPicPr>
          <p:cNvPr id="7" name="image392.jpg" descr="http://www.legaltells.com/blog/wp-content/uploads/2011/06/Consistency.jpg">
            <a:extLst>
              <a:ext uri="{FF2B5EF4-FFF2-40B4-BE49-F238E27FC236}">
                <a16:creationId xmlns:a16="http://schemas.microsoft.com/office/drawing/2014/main" id="{E9EA4AF6-7D72-4A2B-8051-AE8E444667D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18977" y="392535"/>
            <a:ext cx="1796267" cy="1533084"/>
          </a:xfrm>
          <a:prstGeom prst="rect">
            <a:avLst/>
          </a:prstGeom>
          <a:ln/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1795617D-A22F-4379-A684-17650D623AE6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1"/>
    </mc:Choice>
    <mc:Fallback xmlns="">
      <p:transition spd="slow" advTm="77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979624-40F9-49C2-8A31-29305553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93BA4-A090-4AD9-BFF3-8E6CF9766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F15379-21D0-412A-A683-B067DABC9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158663"/>
              </p:ext>
            </p:extLst>
          </p:nvPr>
        </p:nvGraphicFramePr>
        <p:xfrm>
          <a:off x="1513242" y="1572029"/>
          <a:ext cx="6630296" cy="442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Google Shape;69;p11">
            <a:extLst>
              <a:ext uri="{FF2B5EF4-FFF2-40B4-BE49-F238E27FC236}">
                <a16:creationId xmlns:a16="http://schemas.microsoft.com/office/drawing/2014/main" id="{6056E409-438A-4936-B993-935B19604453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A1049A-BE30-4596-B66C-84C119825E63}"/>
              </a:ext>
            </a:extLst>
          </p:cNvPr>
          <p:cNvSpPr/>
          <p:nvPr/>
        </p:nvSpPr>
        <p:spPr>
          <a:xfrm>
            <a:off x="4834298" y="4542855"/>
            <a:ext cx="1078336" cy="1089265"/>
          </a:xfrm>
          <a:prstGeom prst="ellipse">
            <a:avLst/>
          </a:prstGeom>
          <a:solidFill>
            <a:srgbClr val="C0E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Checklist">
            <a:extLst>
              <a:ext uri="{FF2B5EF4-FFF2-40B4-BE49-F238E27FC236}">
                <a16:creationId xmlns:a16="http://schemas.microsoft.com/office/drawing/2014/main" id="{F5197D6E-0020-4BED-90D0-5D1B18A64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6266" y="4630287"/>
            <a:ext cx="914400" cy="914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2574091-DAB0-43AB-B594-A4DC84812C37}"/>
              </a:ext>
            </a:extLst>
          </p:cNvPr>
          <p:cNvSpPr/>
          <p:nvPr/>
        </p:nvSpPr>
        <p:spPr>
          <a:xfrm>
            <a:off x="5252346" y="3237495"/>
            <a:ext cx="1104737" cy="1089265"/>
          </a:xfrm>
          <a:prstGeom prst="ellipse">
            <a:avLst/>
          </a:prstGeom>
          <a:solidFill>
            <a:srgbClr val="C0E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Hierarchy">
            <a:extLst>
              <a:ext uri="{FF2B5EF4-FFF2-40B4-BE49-F238E27FC236}">
                <a16:creationId xmlns:a16="http://schemas.microsoft.com/office/drawing/2014/main" id="{5D1F7F53-C13D-4FAA-8D80-F1A2930F52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7514" y="3283835"/>
            <a:ext cx="914400" cy="9144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132E4D-6348-4C3F-9DEC-12FF7E9E3252}"/>
              </a:ext>
            </a:extLst>
          </p:cNvPr>
          <p:cNvSpPr/>
          <p:nvPr/>
        </p:nvSpPr>
        <p:spPr>
          <a:xfrm>
            <a:off x="4828390" y="1947444"/>
            <a:ext cx="1104737" cy="1089265"/>
          </a:xfrm>
          <a:prstGeom prst="ellipse">
            <a:avLst/>
          </a:prstGeom>
          <a:solidFill>
            <a:srgbClr val="C0E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64CF5103-BE58-4A99-A316-E2356C609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27024" y="20093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2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B94D0DC-4D04-447C-A2E6-EC2A254CEE26}"/>
              </a:ext>
            </a:extLst>
          </p:cNvPr>
          <p:cNvSpPr/>
          <p:nvPr/>
        </p:nvSpPr>
        <p:spPr>
          <a:xfrm>
            <a:off x="6863400" y="246466"/>
            <a:ext cx="1871809" cy="187180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EF1D53-B20B-46B2-8D8D-D90FF5A0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85373"/>
            <a:ext cx="7886700" cy="1760978"/>
          </a:xfrm>
        </p:spPr>
        <p:txBody>
          <a:bodyPr/>
          <a:lstStyle/>
          <a:p>
            <a:r>
              <a:rPr lang="en-US" dirty="0"/>
              <a:t>Graduate Medical Education Requirements</a:t>
            </a:r>
          </a:p>
          <a:p>
            <a:pPr lvl="1"/>
            <a:r>
              <a:rPr lang="en-US" dirty="0"/>
              <a:t>Read about it in the Institutional Requirements</a:t>
            </a:r>
          </a:p>
          <a:p>
            <a:pPr lvl="1"/>
            <a:r>
              <a:rPr lang="en-US" dirty="0"/>
              <a:t>Talk to other training sites</a:t>
            </a:r>
          </a:p>
          <a:p>
            <a:pPr lvl="1"/>
            <a:r>
              <a:rPr lang="en-US" dirty="0"/>
              <a:t>On-Demand (Partners®)  Webinars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78215-A6D9-44FB-8F5A-391CC110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14545-4271-48B2-92C6-FE744A546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CFEE9643-1000-41E9-BB5C-78BA0AEDBCC8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pic>
        <p:nvPicPr>
          <p:cNvPr id="6" name="Graphic 5" descr="Group brainstorm">
            <a:extLst>
              <a:ext uri="{FF2B5EF4-FFF2-40B4-BE49-F238E27FC236}">
                <a16:creationId xmlns:a16="http://schemas.microsoft.com/office/drawing/2014/main" id="{1D7F563E-E83D-4962-9098-A0329775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527" y="418208"/>
            <a:ext cx="1319850" cy="1319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B3BD9-00F3-4D38-8300-6B990CE8113F}"/>
              </a:ext>
            </a:extLst>
          </p:cNvPr>
          <p:cNvSpPr txBox="1"/>
          <p:nvPr/>
        </p:nvSpPr>
        <p:spPr>
          <a:xfrm>
            <a:off x="6863400" y="5002306"/>
            <a:ext cx="1527585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Tool: </a:t>
            </a:r>
            <a:r>
              <a:rPr lang="en-US" dirty="0"/>
              <a:t>GMEC Requirements Tracking Document</a:t>
            </a:r>
          </a:p>
        </p:txBody>
      </p:sp>
      <p:pic>
        <p:nvPicPr>
          <p:cNvPr id="10" name="Graphic 9" descr="Tools">
            <a:extLst>
              <a:ext uri="{FF2B5EF4-FFF2-40B4-BE49-F238E27FC236}">
                <a16:creationId xmlns:a16="http://schemas.microsoft.com/office/drawing/2014/main" id="{312C5433-D974-450B-950D-42785621A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000" y="5042013"/>
            <a:ext cx="914400" cy="914400"/>
          </a:xfrm>
          <a:prstGeom prst="rect">
            <a:avLst/>
          </a:prstGeom>
        </p:spPr>
      </p:pic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F4EBC259-DBC3-45D3-B4E5-39BD6169A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650" y="411998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CF707F-DCCA-4418-93A8-093B918A2A5A}"/>
              </a:ext>
            </a:extLst>
          </p:cNvPr>
          <p:cNvSpPr txBox="1"/>
          <p:nvPr/>
        </p:nvSpPr>
        <p:spPr>
          <a:xfrm>
            <a:off x="1656006" y="4119988"/>
            <a:ext cx="387275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Citations for not meeting all the requirements even though you only have a few meetings’ worth of minutes</a:t>
            </a:r>
          </a:p>
        </p:txBody>
      </p:sp>
    </p:spTree>
    <p:extLst>
      <p:ext uri="{BB962C8B-B14F-4D97-AF65-F5344CB8AC3E}">
        <p14:creationId xmlns:p14="http://schemas.microsoft.com/office/powerpoint/2010/main" val="248749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A5C0ED-804E-4946-9DF2-2C3DDED5D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about:</a:t>
            </a:r>
          </a:p>
          <a:p>
            <a:pPr lvl="1"/>
            <a:r>
              <a:rPr lang="en-US" dirty="0"/>
              <a:t>Organizational structure</a:t>
            </a:r>
          </a:p>
          <a:p>
            <a:pPr lvl="1"/>
            <a:r>
              <a:rPr lang="en-US" dirty="0"/>
              <a:t>Ultimate authority – Board of ____</a:t>
            </a:r>
          </a:p>
          <a:p>
            <a:pPr lvl="1"/>
            <a:r>
              <a:rPr lang="en-US" dirty="0"/>
              <a:t>Timeline for proposed programs</a:t>
            </a:r>
          </a:p>
          <a:p>
            <a:pPr lvl="1"/>
            <a:r>
              <a:rPr lang="en-US" dirty="0"/>
              <a:t>Patient Safety</a:t>
            </a:r>
          </a:p>
          <a:p>
            <a:pPr lvl="1"/>
            <a:r>
              <a:rPr lang="en-US" dirty="0"/>
              <a:t>Quality Improvement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GMEC Structure, including subcommittees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AA96A-0637-4E03-9B03-406277E2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IRQ – Describing your Proposed 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97DE5-387C-4D14-AFA6-121D166A03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F633BB71-C3E0-4C26-9B8F-7BD7668F6F33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2D298F-776F-437C-8925-C60101F255D3}"/>
              </a:ext>
            </a:extLst>
          </p:cNvPr>
          <p:cNvGrpSpPr/>
          <p:nvPr/>
        </p:nvGrpSpPr>
        <p:grpSpPr>
          <a:xfrm>
            <a:off x="6540650" y="760164"/>
            <a:ext cx="2136065" cy="2136065"/>
            <a:chOff x="6379285" y="1055715"/>
            <a:chExt cx="2136065" cy="213606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3D9751-A453-4C38-88E4-A3B7C17208F2}"/>
                </a:ext>
              </a:extLst>
            </p:cNvPr>
            <p:cNvSpPr/>
            <p:nvPr/>
          </p:nvSpPr>
          <p:spPr>
            <a:xfrm>
              <a:off x="6379285" y="1055715"/>
              <a:ext cx="2136065" cy="21360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 descr="Hierarchy">
              <a:extLst>
                <a:ext uri="{FF2B5EF4-FFF2-40B4-BE49-F238E27FC236}">
                  <a16:creationId xmlns:a16="http://schemas.microsoft.com/office/drawing/2014/main" id="{ABA9EC23-7A92-47E6-81E9-D94F74B8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9653" y="1287772"/>
              <a:ext cx="1435327" cy="143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28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4D57C-E4E7-40CC-94B9-C5E4ED2CF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316" y="1572029"/>
            <a:ext cx="5829300" cy="4193771"/>
          </a:xfrm>
        </p:spPr>
        <p:txBody>
          <a:bodyPr/>
          <a:lstStyle/>
          <a:p>
            <a:r>
              <a:rPr lang="en-US" sz="2400" dirty="0"/>
              <a:t>Most of the required policies </a:t>
            </a:r>
            <a:r>
              <a:rPr lang="en-US" sz="2400" u="sng" dirty="0"/>
              <a:t>do not have to be included in the original application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6"/>
                </a:solidFill>
              </a:rPr>
              <a:t>however</a:t>
            </a:r>
            <a:r>
              <a:rPr lang="en-US" sz="2400" dirty="0"/>
              <a:t> you need to write them because you will need them</a:t>
            </a:r>
          </a:p>
          <a:p>
            <a:pPr lvl="1"/>
            <a:r>
              <a:rPr lang="en-US" sz="2000" dirty="0"/>
              <a:t>Look for samples from other institutions</a:t>
            </a:r>
          </a:p>
          <a:p>
            <a:pPr lvl="1"/>
            <a:r>
              <a:rPr lang="en-US" sz="2000" dirty="0"/>
              <a:t>MedEd Portal (AAMC.org): database of policies</a:t>
            </a:r>
          </a:p>
          <a:p>
            <a:pPr lvl="1"/>
            <a:r>
              <a:rPr lang="en-US" sz="2000" dirty="0"/>
              <a:t>Vet them through Legal/HR – opportunity for education about residency programs/residents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07671-EF94-4AD8-AA66-2304DEEC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2055531" cy="1325563"/>
          </a:xfrm>
        </p:spPr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4E7E-1C8B-4950-8E8D-415D219E34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3A3CBF8A-09FE-4F64-B32B-9E85B6D75EA3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C8B333-076F-4F4F-93C0-F04FB9BDEBF0}"/>
              </a:ext>
            </a:extLst>
          </p:cNvPr>
          <p:cNvGrpSpPr/>
          <p:nvPr/>
        </p:nvGrpSpPr>
        <p:grpSpPr>
          <a:xfrm>
            <a:off x="6662345" y="246466"/>
            <a:ext cx="2148168" cy="2148168"/>
            <a:chOff x="6662345" y="246466"/>
            <a:chExt cx="2148168" cy="21481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212161-73DA-4588-8BE9-B04289CF6F15}"/>
                </a:ext>
              </a:extLst>
            </p:cNvPr>
            <p:cNvSpPr/>
            <p:nvPr/>
          </p:nvSpPr>
          <p:spPr>
            <a:xfrm>
              <a:off x="6662345" y="246466"/>
              <a:ext cx="2148168" cy="2148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 descr="Checklist">
              <a:extLst>
                <a:ext uri="{FF2B5EF4-FFF2-40B4-BE49-F238E27FC236}">
                  <a16:creationId xmlns:a16="http://schemas.microsoft.com/office/drawing/2014/main" id="{3738066B-0E0E-465A-BA2A-D01DC7894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1841" y="583963"/>
              <a:ext cx="1479828" cy="147982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AA3CB7-7A20-4178-82EB-1435D9BA9ADB}"/>
              </a:ext>
            </a:extLst>
          </p:cNvPr>
          <p:cNvSpPr txBox="1"/>
          <p:nvPr/>
        </p:nvSpPr>
        <p:spPr>
          <a:xfrm>
            <a:off x="6576284" y="3195021"/>
            <a:ext cx="2175734" cy="233910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These are included with the application: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AIR Process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Special Review Process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Supervision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15BF24-7095-457A-A942-3C1707A6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 Charts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EFF3C-1E8F-442F-BE7E-D5B2803A8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50531BFD-72D4-416D-A918-1F81AD26605D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79D1C8-A7A9-4050-89D1-A63F8516CA31}"/>
              </a:ext>
            </a:extLst>
          </p:cNvPr>
          <p:cNvGrpSpPr/>
          <p:nvPr/>
        </p:nvGrpSpPr>
        <p:grpSpPr>
          <a:xfrm>
            <a:off x="1989344" y="2475561"/>
            <a:ext cx="5146077" cy="2764716"/>
            <a:chOff x="2119256" y="1819344"/>
            <a:chExt cx="5146077" cy="2764716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14FD801E-0A78-453C-9B93-31DF611BE37A}"/>
                </a:ext>
              </a:extLst>
            </p:cNvPr>
            <p:cNvSpPr/>
            <p:nvPr/>
          </p:nvSpPr>
          <p:spPr>
            <a:xfrm>
              <a:off x="2119256" y="1819344"/>
              <a:ext cx="3098202" cy="2764716"/>
            </a:xfrm>
            <a:prstGeom prst="flowChartConnector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60C9C782-3934-4984-A0C1-1B097B65735D}"/>
                </a:ext>
              </a:extLst>
            </p:cNvPr>
            <p:cNvSpPr/>
            <p:nvPr/>
          </p:nvSpPr>
          <p:spPr>
            <a:xfrm>
              <a:off x="4167131" y="1819344"/>
              <a:ext cx="3098202" cy="2764716"/>
            </a:xfrm>
            <a:prstGeom prst="flowChartConnector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FCFE9A-BABE-4235-89D2-0F993B78B244}"/>
                </a:ext>
              </a:extLst>
            </p:cNvPr>
            <p:cNvSpPr/>
            <p:nvPr/>
          </p:nvSpPr>
          <p:spPr>
            <a:xfrm>
              <a:off x="5715480" y="2889027"/>
              <a:ext cx="8226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DIO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61E227-A276-4A08-9854-2EA8A6551BA8}"/>
                </a:ext>
              </a:extLst>
            </p:cNvPr>
            <p:cNvSpPr/>
            <p:nvPr/>
          </p:nvSpPr>
          <p:spPr>
            <a:xfrm>
              <a:off x="2617278" y="288902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GMEC</a:t>
              </a:r>
            </a:p>
          </p:txBody>
        </p:sp>
      </p:grpSp>
      <p:sp>
        <p:nvSpPr>
          <p:cNvPr id="11" name="Arrow: Up 10">
            <a:extLst>
              <a:ext uri="{FF2B5EF4-FFF2-40B4-BE49-F238E27FC236}">
                <a16:creationId xmlns:a16="http://schemas.microsoft.com/office/drawing/2014/main" id="{54F05981-AB96-4CF9-8668-B5F3BF41568A}"/>
              </a:ext>
            </a:extLst>
          </p:cNvPr>
          <p:cNvSpPr/>
          <p:nvPr/>
        </p:nvSpPr>
        <p:spPr>
          <a:xfrm>
            <a:off x="4281544" y="1764253"/>
            <a:ext cx="484094" cy="8283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70DA186-FE4F-47FB-A56B-046ABA8C2C70}"/>
              </a:ext>
            </a:extLst>
          </p:cNvPr>
          <p:cNvSpPr/>
          <p:nvPr/>
        </p:nvSpPr>
        <p:spPr>
          <a:xfrm rot="10800000">
            <a:off x="4329953" y="5123246"/>
            <a:ext cx="484094" cy="8283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43B17-A681-474D-93D9-4B9BFFE47687}"/>
              </a:ext>
            </a:extLst>
          </p:cNvPr>
          <p:cNvSpPr txBox="1"/>
          <p:nvPr/>
        </p:nvSpPr>
        <p:spPr>
          <a:xfrm>
            <a:off x="3603811" y="1373685"/>
            <a:ext cx="18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Governing Body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20F84-63A3-4FF7-9B64-D54853883540}"/>
              </a:ext>
            </a:extLst>
          </p:cNvPr>
          <p:cNvSpPr txBox="1"/>
          <p:nvPr/>
        </p:nvSpPr>
        <p:spPr>
          <a:xfrm>
            <a:off x="3966881" y="5951585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Programs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539781-715E-4699-9428-308636E32411}"/>
              </a:ext>
            </a:extLst>
          </p:cNvPr>
          <p:cNvGrpSpPr/>
          <p:nvPr/>
        </p:nvGrpSpPr>
        <p:grpSpPr>
          <a:xfrm>
            <a:off x="6662345" y="246466"/>
            <a:ext cx="2148168" cy="2148168"/>
            <a:chOff x="6662345" y="246466"/>
            <a:chExt cx="2148168" cy="2148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1B6E88-AE69-4F99-9CFD-E5A157EB2542}"/>
                </a:ext>
              </a:extLst>
            </p:cNvPr>
            <p:cNvSpPr/>
            <p:nvPr/>
          </p:nvSpPr>
          <p:spPr>
            <a:xfrm>
              <a:off x="6662345" y="246466"/>
              <a:ext cx="2148168" cy="2148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 descr="Checklist">
              <a:extLst>
                <a:ext uri="{FF2B5EF4-FFF2-40B4-BE49-F238E27FC236}">
                  <a16:creationId xmlns:a16="http://schemas.microsoft.com/office/drawing/2014/main" id="{D8B92009-6217-426A-99E9-47FF6FDF7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1841" y="583963"/>
              <a:ext cx="1479828" cy="147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54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9B276B-6AD9-4AEB-A090-E5D8E7BDB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Signed by the Governing Board</a:t>
            </a:r>
          </a:p>
          <a:p>
            <a:r>
              <a:rPr lang="en-US" dirty="0"/>
              <a:t>Signed by DIO</a:t>
            </a:r>
          </a:p>
          <a:p>
            <a:r>
              <a:rPr lang="en-US" dirty="0"/>
              <a:t>Signatures dated</a:t>
            </a:r>
          </a:p>
          <a:p>
            <a:endParaRPr lang="en-US" dirty="0"/>
          </a:p>
          <a:p>
            <a:r>
              <a:rPr lang="en-US" dirty="0"/>
              <a:t>Frequent citations for not following directions on this document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F8341-78AD-4483-9109-C18878B0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</a:t>
            </a:r>
            <a:br>
              <a:rPr lang="en-US" dirty="0"/>
            </a:br>
            <a:r>
              <a:rPr lang="en-US" dirty="0"/>
              <a:t>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D729B-197E-41DA-8194-AEB68BDD9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04A10966-6069-45E6-BB70-19C3D7FECE8D}"/>
              </a:ext>
            </a:extLst>
          </p:cNvPr>
          <p:cNvSpPr txBox="1">
            <a:spLocks/>
          </p:cNvSpPr>
          <p:nvPr/>
        </p:nvSpPr>
        <p:spPr>
          <a:xfrm>
            <a:off x="3028950" y="642427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9D47EC-CC64-4631-8C20-F7EEF7B39170}"/>
              </a:ext>
            </a:extLst>
          </p:cNvPr>
          <p:cNvGrpSpPr/>
          <p:nvPr/>
        </p:nvGrpSpPr>
        <p:grpSpPr>
          <a:xfrm>
            <a:off x="6662345" y="246466"/>
            <a:ext cx="2148168" cy="2148168"/>
            <a:chOff x="6662345" y="246466"/>
            <a:chExt cx="2148168" cy="21481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32AF41-1F7C-4904-9EBD-FD0A31B2AF38}"/>
                </a:ext>
              </a:extLst>
            </p:cNvPr>
            <p:cNvSpPr/>
            <p:nvPr/>
          </p:nvSpPr>
          <p:spPr>
            <a:xfrm>
              <a:off x="6662345" y="246466"/>
              <a:ext cx="2148168" cy="21481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 descr="Checklist">
              <a:extLst>
                <a:ext uri="{FF2B5EF4-FFF2-40B4-BE49-F238E27FC236}">
                  <a16:creationId xmlns:a16="http://schemas.microsoft.com/office/drawing/2014/main" id="{E98EF748-4BA4-4554-8052-0B20F83E3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1841" y="583963"/>
              <a:ext cx="1479828" cy="147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775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7617</TotalTime>
  <Words>1102</Words>
  <Application>Microsoft Macintosh PowerPoint</Application>
  <PresentationFormat>On-screen Show (4:3)</PresentationFormat>
  <Paragraphs>353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Comic Sans MS</vt:lpstr>
      <vt:lpstr>Noto Sans Symbols</vt:lpstr>
      <vt:lpstr>Wingdings</vt:lpstr>
      <vt:lpstr>PME-2016</vt:lpstr>
      <vt:lpstr>Sponsoring Institution: The First 2 Years</vt:lpstr>
      <vt:lpstr>Introducing Your Presenter…</vt:lpstr>
      <vt:lpstr>Learning Agenda</vt:lpstr>
      <vt:lpstr>Starting the Application</vt:lpstr>
      <vt:lpstr>GMEC Development</vt:lpstr>
      <vt:lpstr>IRQ – Describing your Proposed SI</vt:lpstr>
      <vt:lpstr>Policies</vt:lpstr>
      <vt:lpstr>ORG Charts</vt:lpstr>
      <vt:lpstr>Statement of  Commitment</vt:lpstr>
      <vt:lpstr>Cautions</vt:lpstr>
      <vt:lpstr>GMEC</vt:lpstr>
      <vt:lpstr>Infrastructure Development</vt:lpstr>
      <vt:lpstr>Personnel Development</vt:lpstr>
      <vt:lpstr>Resources</vt:lpstr>
      <vt:lpstr>Program Development</vt:lpstr>
      <vt:lpstr>Scholarly Activity</vt:lpstr>
      <vt:lpstr>Scholarly Activity Categories</vt:lpstr>
      <vt:lpstr>Education &amp; Connection</vt:lpstr>
      <vt:lpstr>PowerPoint Presentation</vt:lpstr>
      <vt:lpstr>Two  Year  Site  Visit</vt:lpstr>
      <vt:lpstr>Take Home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Teaching Millenials</dc:title>
  <dc:creator>Heather Harvey</dc:creator>
  <cp:lastModifiedBy>Microsoft Office User</cp:lastModifiedBy>
  <cp:revision>120</cp:revision>
  <cp:lastPrinted>2019-03-16T23:59:23Z</cp:lastPrinted>
  <dcterms:modified xsi:type="dcterms:W3CDTF">2019-05-28T16:13:16Z</dcterms:modified>
</cp:coreProperties>
</file>