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7" r:id="rId1"/>
    <p:sldMasterId id="2147483759" r:id="rId2"/>
    <p:sldMasterId id="2147483771" r:id="rId3"/>
    <p:sldMasterId id="2147483783" r:id="rId4"/>
    <p:sldMasterId id="2147484986" r:id="rId5"/>
  </p:sldMasterIdLst>
  <p:notesMasterIdLst>
    <p:notesMasterId r:id="rId34"/>
  </p:notesMasterIdLst>
  <p:handoutMasterIdLst>
    <p:handoutMasterId r:id="rId35"/>
  </p:handoutMasterIdLst>
  <p:sldIdLst>
    <p:sldId id="338" r:id="rId6"/>
    <p:sldId id="440" r:id="rId7"/>
    <p:sldId id="366" r:id="rId8"/>
    <p:sldId id="393" r:id="rId9"/>
    <p:sldId id="441" r:id="rId10"/>
    <p:sldId id="427" r:id="rId11"/>
    <p:sldId id="400" r:id="rId12"/>
    <p:sldId id="426" r:id="rId13"/>
    <p:sldId id="442" r:id="rId14"/>
    <p:sldId id="443" r:id="rId15"/>
    <p:sldId id="429" r:id="rId16"/>
    <p:sldId id="409" r:id="rId17"/>
    <p:sldId id="411" r:id="rId18"/>
    <p:sldId id="412" r:id="rId19"/>
    <p:sldId id="446" r:id="rId20"/>
    <p:sldId id="430" r:id="rId21"/>
    <p:sldId id="444" r:id="rId22"/>
    <p:sldId id="436" r:id="rId23"/>
    <p:sldId id="432" r:id="rId24"/>
    <p:sldId id="433" r:id="rId25"/>
    <p:sldId id="437" r:id="rId26"/>
    <p:sldId id="438" r:id="rId27"/>
    <p:sldId id="419" r:id="rId28"/>
    <p:sldId id="413" r:id="rId29"/>
    <p:sldId id="401" r:id="rId30"/>
    <p:sldId id="450" r:id="rId31"/>
    <p:sldId id="451" r:id="rId32"/>
    <p:sldId id="423" r:id="rId3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3F0"/>
    <a:srgbClr val="2C85D8"/>
    <a:srgbClr val="008BEC"/>
    <a:srgbClr val="00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9" autoAdjust="0"/>
    <p:restoredTop sz="95853" autoAdjust="0"/>
  </p:normalViewPr>
  <p:slideViewPr>
    <p:cSldViewPr>
      <p:cViewPr>
        <p:scale>
          <a:sx n="110" d="100"/>
          <a:sy n="110" d="100"/>
        </p:scale>
        <p:origin x="1680" y="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2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3" Type="http://schemas.openxmlformats.org/officeDocument/2006/relationships/slide" Target="slides/slide28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F1B77C-DC9A-1542-B51D-2887840EE9AE}" type="doc">
      <dgm:prSet loTypeId="urn:microsoft.com/office/officeart/2005/8/layout/process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04DF8D6-4826-B64A-AFF6-86C81A36E6CD}">
      <dgm:prSet phldrT="[Text]"/>
      <dgm:spPr>
        <a:gradFill rotWithShape="0">
          <a:gsLst>
            <a:gs pos="0">
              <a:srgbClr val="008BEC"/>
            </a:gs>
            <a:gs pos="100000">
              <a:srgbClr val="2C85D8"/>
            </a:gs>
          </a:gsLst>
        </a:gra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Initial CLER visit</a:t>
          </a:r>
          <a:endParaRPr lang="en-US" dirty="0">
            <a:solidFill>
              <a:srgbClr val="003300"/>
            </a:solidFill>
          </a:endParaRPr>
        </a:p>
      </dgm:t>
    </dgm:pt>
    <dgm:pt modelId="{384BC357-D1D5-504A-84E7-9C1B95F58091}" type="parTrans" cxnId="{DCA54D02-877E-AC46-9F2B-7D3FA4F0AB3B}">
      <dgm:prSet/>
      <dgm:spPr/>
      <dgm:t>
        <a:bodyPr/>
        <a:lstStyle/>
        <a:p>
          <a:endParaRPr lang="en-US"/>
        </a:p>
      </dgm:t>
    </dgm:pt>
    <dgm:pt modelId="{71D1ED56-95C5-9147-8C7E-C1FB5E02E990}" type="sibTrans" cxnId="{DCA54D02-877E-AC46-9F2B-7D3FA4F0AB3B}">
      <dgm:prSet/>
      <dgm:spPr>
        <a:gradFill rotWithShape="0">
          <a:gsLst>
            <a:gs pos="0">
              <a:srgbClr val="41D3F0"/>
            </a:gs>
            <a:gs pos="100000">
              <a:srgbClr val="41D3F0"/>
            </a:gs>
          </a:gsLst>
        </a:gradFill>
      </dgm:spPr>
      <dgm:t>
        <a:bodyPr/>
        <a:lstStyle/>
        <a:p>
          <a:endParaRPr lang="en-US"/>
        </a:p>
      </dgm:t>
    </dgm:pt>
    <dgm:pt modelId="{19EA0199-9944-A745-ABF4-8CA7ECD24B14}">
      <dgm:prSet phldrT="[Text]"/>
      <dgm:spPr/>
      <dgm:t>
        <a:bodyPr/>
        <a:lstStyle/>
        <a:p>
          <a:r>
            <a:rPr lang="en-US" dirty="0" smtClean="0"/>
            <a:t>Collect baseline data</a:t>
          </a:r>
          <a:endParaRPr lang="en-US" dirty="0"/>
        </a:p>
      </dgm:t>
    </dgm:pt>
    <dgm:pt modelId="{1F15FBF5-5DB3-0844-93A8-D61EBCD3749D}" type="parTrans" cxnId="{7AE806CF-2CFE-A944-8A4B-58DDB1370F93}">
      <dgm:prSet/>
      <dgm:spPr/>
      <dgm:t>
        <a:bodyPr/>
        <a:lstStyle/>
        <a:p>
          <a:endParaRPr lang="en-US"/>
        </a:p>
      </dgm:t>
    </dgm:pt>
    <dgm:pt modelId="{C705A3BE-CC78-8F40-86C7-23E88362FFE3}" type="sibTrans" cxnId="{7AE806CF-2CFE-A944-8A4B-58DDB1370F93}">
      <dgm:prSet/>
      <dgm:spPr/>
      <dgm:t>
        <a:bodyPr/>
        <a:lstStyle/>
        <a:p>
          <a:endParaRPr lang="en-US"/>
        </a:p>
      </dgm:t>
    </dgm:pt>
    <dgm:pt modelId="{2DB811A4-E030-CD41-82F0-C1377DB973A6}">
      <dgm:prSet phldrT="[Text]"/>
      <dgm:spPr>
        <a:gradFill rotWithShape="0">
          <a:gsLst>
            <a:gs pos="0">
              <a:srgbClr val="2C85D8"/>
            </a:gs>
            <a:gs pos="100000">
              <a:srgbClr val="2C85D8"/>
            </a:gs>
          </a:gsLst>
        </a:gra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CLER Evaluation Committee</a:t>
          </a:r>
          <a:endParaRPr lang="en-US" dirty="0">
            <a:solidFill>
              <a:srgbClr val="003300"/>
            </a:solidFill>
          </a:endParaRPr>
        </a:p>
      </dgm:t>
    </dgm:pt>
    <dgm:pt modelId="{7CF9A45D-9D21-EC48-B3D9-1741B62C35E6}" type="parTrans" cxnId="{D1270371-EF42-1E4F-91FF-9BBAADDEBDBF}">
      <dgm:prSet/>
      <dgm:spPr/>
      <dgm:t>
        <a:bodyPr/>
        <a:lstStyle/>
        <a:p>
          <a:endParaRPr lang="en-US"/>
        </a:p>
      </dgm:t>
    </dgm:pt>
    <dgm:pt modelId="{305BB8AE-1653-6E44-B3B2-DB5BFF2DD94A}" type="sibTrans" cxnId="{D1270371-EF42-1E4F-91FF-9BBAADDEBDBF}">
      <dgm:prSet/>
      <dgm:spPr>
        <a:gradFill rotWithShape="0">
          <a:gsLst>
            <a:gs pos="0">
              <a:srgbClr val="41D3F0"/>
            </a:gs>
            <a:gs pos="100000">
              <a:srgbClr val="41D3F0"/>
            </a:gs>
          </a:gsLst>
        </a:gradFill>
      </dgm:spPr>
      <dgm:t>
        <a:bodyPr/>
        <a:lstStyle/>
        <a:p>
          <a:endParaRPr lang="en-US"/>
        </a:p>
      </dgm:t>
    </dgm:pt>
    <dgm:pt modelId="{7A64870C-5D65-1643-BB3C-A17517AD8D3B}">
      <dgm:prSet phldrT="[Text]"/>
      <dgm:spPr/>
      <dgm:t>
        <a:bodyPr/>
        <a:lstStyle/>
        <a:p>
          <a:r>
            <a:rPr lang="en-US" dirty="0" smtClean="0"/>
            <a:t>Report issued</a:t>
          </a:r>
          <a:endParaRPr lang="en-US" dirty="0"/>
        </a:p>
      </dgm:t>
    </dgm:pt>
    <dgm:pt modelId="{37D3F7E3-0677-F944-B9BA-CF97D0113CB5}" type="parTrans" cxnId="{9939139C-ADCD-DA41-B456-74511A173E46}">
      <dgm:prSet/>
      <dgm:spPr/>
      <dgm:t>
        <a:bodyPr/>
        <a:lstStyle/>
        <a:p>
          <a:endParaRPr lang="en-US"/>
        </a:p>
      </dgm:t>
    </dgm:pt>
    <dgm:pt modelId="{3F8CEC4E-2B11-0D4C-B453-581844B6229A}" type="sibTrans" cxnId="{9939139C-ADCD-DA41-B456-74511A173E46}">
      <dgm:prSet/>
      <dgm:spPr/>
      <dgm:t>
        <a:bodyPr/>
        <a:lstStyle/>
        <a:p>
          <a:endParaRPr lang="en-US"/>
        </a:p>
      </dgm:t>
    </dgm:pt>
    <dgm:pt modelId="{FB041FD6-7279-A04C-8F4D-02BFFEBD6276}">
      <dgm:prSet phldrT="[Text]"/>
      <dgm:spPr>
        <a:gradFill rotWithShape="0">
          <a:gsLst>
            <a:gs pos="0">
              <a:srgbClr val="2C85D8"/>
            </a:gs>
            <a:gs pos="100000">
              <a:srgbClr val="008BEC"/>
            </a:gs>
          </a:gsLst>
        </a:gra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“Real work”</a:t>
          </a:r>
          <a:endParaRPr lang="en-US" dirty="0">
            <a:solidFill>
              <a:srgbClr val="003300"/>
            </a:solidFill>
          </a:endParaRPr>
        </a:p>
      </dgm:t>
    </dgm:pt>
    <dgm:pt modelId="{34DF2023-F70D-E347-ADF7-A8B1DC272323}" type="parTrans" cxnId="{DA7C20AC-74DC-C74D-A734-4E692BF003B0}">
      <dgm:prSet/>
      <dgm:spPr/>
      <dgm:t>
        <a:bodyPr/>
        <a:lstStyle/>
        <a:p>
          <a:endParaRPr lang="en-US"/>
        </a:p>
      </dgm:t>
    </dgm:pt>
    <dgm:pt modelId="{6D7AF69A-3AF0-5F4E-87E3-C3C184EE3228}" type="sibTrans" cxnId="{DA7C20AC-74DC-C74D-A734-4E692BF003B0}">
      <dgm:prSet/>
      <dgm:spPr>
        <a:gradFill rotWithShape="0">
          <a:gsLst>
            <a:gs pos="0">
              <a:srgbClr val="41D3F0"/>
            </a:gs>
            <a:gs pos="100000">
              <a:srgbClr val="41D3F0"/>
            </a:gs>
          </a:gsLst>
        </a:gradFill>
      </dgm:spPr>
      <dgm:t>
        <a:bodyPr/>
        <a:lstStyle/>
        <a:p>
          <a:endParaRPr lang="en-US"/>
        </a:p>
      </dgm:t>
    </dgm:pt>
    <dgm:pt modelId="{9AEE8DA3-7B29-6E4D-931B-7A48941A82C7}">
      <dgm:prSet phldrT="[Text]"/>
      <dgm:spPr/>
      <dgm:t>
        <a:bodyPr/>
        <a:lstStyle/>
        <a:p>
          <a:r>
            <a:rPr lang="en-US" dirty="0" smtClean="0"/>
            <a:t>GME integration into focus areas, PI efforts</a:t>
          </a:r>
          <a:endParaRPr lang="en-US" dirty="0"/>
        </a:p>
      </dgm:t>
    </dgm:pt>
    <dgm:pt modelId="{CC2B72E0-F487-744E-BE5B-7F2E46E4081A}" type="parTrans" cxnId="{89C3A22F-07DB-C04C-9D26-95AB39A0E5EF}">
      <dgm:prSet/>
      <dgm:spPr/>
      <dgm:t>
        <a:bodyPr/>
        <a:lstStyle/>
        <a:p>
          <a:endParaRPr lang="en-US"/>
        </a:p>
      </dgm:t>
    </dgm:pt>
    <dgm:pt modelId="{CB8E7B72-5077-744D-9F15-5C0F5099F130}" type="sibTrans" cxnId="{89C3A22F-07DB-C04C-9D26-95AB39A0E5EF}">
      <dgm:prSet/>
      <dgm:spPr/>
      <dgm:t>
        <a:bodyPr/>
        <a:lstStyle/>
        <a:p>
          <a:endParaRPr lang="en-US"/>
        </a:p>
      </dgm:t>
    </dgm:pt>
    <dgm:pt modelId="{FCF0C5F8-4DA9-4206-8100-E3DBD14E4120}">
      <dgm:prSet/>
      <dgm:spPr>
        <a:gradFill rotWithShape="0">
          <a:gsLst>
            <a:gs pos="0">
              <a:srgbClr val="2C85D8"/>
            </a:gs>
            <a:gs pos="100000">
              <a:srgbClr val="2C85D8"/>
            </a:gs>
          </a:gsLst>
        </a:gra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Subsequent CLER visit</a:t>
          </a:r>
          <a:endParaRPr lang="en-US" dirty="0">
            <a:solidFill>
              <a:srgbClr val="003300"/>
            </a:solidFill>
          </a:endParaRPr>
        </a:p>
      </dgm:t>
    </dgm:pt>
    <dgm:pt modelId="{736D5A5B-2A2C-43BC-B5F3-64DFFBA11FD1}" type="parTrans" cxnId="{1567AB05-44E2-4280-9CF0-A0C6146FA27B}">
      <dgm:prSet/>
      <dgm:spPr/>
      <dgm:t>
        <a:bodyPr/>
        <a:lstStyle/>
        <a:p>
          <a:endParaRPr lang="en-US"/>
        </a:p>
      </dgm:t>
    </dgm:pt>
    <dgm:pt modelId="{DF06B6C0-35C8-44F3-A555-3C30A9249204}" type="sibTrans" cxnId="{1567AB05-44E2-4280-9CF0-A0C6146FA27B}">
      <dgm:prSet/>
      <dgm:spPr/>
      <dgm:t>
        <a:bodyPr/>
        <a:lstStyle/>
        <a:p>
          <a:endParaRPr lang="en-US"/>
        </a:p>
      </dgm:t>
    </dgm:pt>
    <dgm:pt modelId="{9FF1175E-2F69-4F44-9C1F-D8DA62AD1EF1}">
      <dgm:prSet/>
      <dgm:spPr/>
      <dgm:t>
        <a:bodyPr/>
        <a:lstStyle/>
        <a:p>
          <a:r>
            <a:rPr lang="en-US" dirty="0" smtClean="0"/>
            <a:t>Measurement</a:t>
          </a:r>
          <a:endParaRPr lang="en-US" dirty="0"/>
        </a:p>
      </dgm:t>
    </dgm:pt>
    <dgm:pt modelId="{31186A54-1C56-4127-BEB3-C5277BFC0448}" type="parTrans" cxnId="{E0E95976-C4EA-44B2-8FD8-52B957D692FF}">
      <dgm:prSet/>
      <dgm:spPr/>
      <dgm:t>
        <a:bodyPr/>
        <a:lstStyle/>
        <a:p>
          <a:endParaRPr lang="en-US"/>
        </a:p>
      </dgm:t>
    </dgm:pt>
    <dgm:pt modelId="{D1F7036F-2B32-4B53-955F-6565C0C9B5DA}" type="sibTrans" cxnId="{E0E95976-C4EA-44B2-8FD8-52B957D692FF}">
      <dgm:prSet/>
      <dgm:spPr/>
      <dgm:t>
        <a:bodyPr/>
        <a:lstStyle/>
        <a:p>
          <a:endParaRPr lang="en-US"/>
        </a:p>
      </dgm:t>
    </dgm:pt>
    <dgm:pt modelId="{2949B3E5-C07D-4C65-94F2-FC74AD996A5F}">
      <dgm:prSet phldrT="[Text]"/>
      <dgm:spPr/>
      <dgm:t>
        <a:bodyPr/>
        <a:lstStyle/>
        <a:p>
          <a:r>
            <a:rPr lang="en-US" dirty="0" smtClean="0"/>
            <a:t>“quality improvement tool” </a:t>
          </a:r>
          <a:endParaRPr lang="en-US" dirty="0"/>
        </a:p>
      </dgm:t>
    </dgm:pt>
    <dgm:pt modelId="{08AF9C77-155F-4248-A1F4-97DEB697319D}" type="parTrans" cxnId="{D9030E27-007C-43F0-8385-8302C041E6F9}">
      <dgm:prSet/>
      <dgm:spPr/>
      <dgm:t>
        <a:bodyPr/>
        <a:lstStyle/>
        <a:p>
          <a:endParaRPr lang="en-US"/>
        </a:p>
      </dgm:t>
    </dgm:pt>
    <dgm:pt modelId="{DCB6C349-7FDB-49E3-B14D-12D121BDC048}" type="sibTrans" cxnId="{D9030E27-007C-43F0-8385-8302C041E6F9}">
      <dgm:prSet/>
      <dgm:spPr/>
      <dgm:t>
        <a:bodyPr/>
        <a:lstStyle/>
        <a:p>
          <a:endParaRPr lang="en-US"/>
        </a:p>
      </dgm:t>
    </dgm:pt>
    <dgm:pt modelId="{9474D9F0-8814-B24B-AAC5-1AC7A6DC5842}" type="pres">
      <dgm:prSet presAssocID="{96F1B77C-DC9A-1542-B51D-2887840EE9A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EF951EE-FF61-8F4A-8EE9-44DBDF3CDB21}" type="pres">
      <dgm:prSet presAssocID="{304DF8D6-4826-B64A-AFF6-86C81A36E6CD}" presName="composite" presStyleCnt="0"/>
      <dgm:spPr/>
    </dgm:pt>
    <dgm:pt modelId="{BA1271D2-B0BD-C84C-8D2A-959D58AF8A76}" type="pres">
      <dgm:prSet presAssocID="{304DF8D6-4826-B64A-AFF6-86C81A36E6CD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FE379-8D42-B748-A2D5-6644A88BB363}" type="pres">
      <dgm:prSet presAssocID="{304DF8D6-4826-B64A-AFF6-86C81A36E6CD}" presName="parSh" presStyleLbl="node1" presStyleIdx="0" presStyleCnt="4"/>
      <dgm:spPr/>
      <dgm:t>
        <a:bodyPr/>
        <a:lstStyle/>
        <a:p>
          <a:endParaRPr lang="en-US"/>
        </a:p>
      </dgm:t>
    </dgm:pt>
    <dgm:pt modelId="{DEA21560-5AE2-5640-B631-570A159351D3}" type="pres">
      <dgm:prSet presAssocID="{304DF8D6-4826-B64A-AFF6-86C81A36E6CD}" presName="desTx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322CCE-ADE1-994E-B35B-76DD6232457F}" type="pres">
      <dgm:prSet presAssocID="{71D1ED56-95C5-9147-8C7E-C1FB5E02E990}" presName="sibTrans" presStyleLbl="sibTrans2D1" presStyleIdx="0" presStyleCnt="3"/>
      <dgm:spPr/>
      <dgm:t>
        <a:bodyPr/>
        <a:lstStyle/>
        <a:p>
          <a:endParaRPr lang="en-US"/>
        </a:p>
      </dgm:t>
    </dgm:pt>
    <dgm:pt modelId="{68730D57-536B-844E-AD6F-AB905A34970F}" type="pres">
      <dgm:prSet presAssocID="{71D1ED56-95C5-9147-8C7E-C1FB5E02E990}" presName="connTx" presStyleLbl="sibTrans2D1" presStyleIdx="0" presStyleCnt="3"/>
      <dgm:spPr/>
      <dgm:t>
        <a:bodyPr/>
        <a:lstStyle/>
        <a:p>
          <a:endParaRPr lang="en-US"/>
        </a:p>
      </dgm:t>
    </dgm:pt>
    <dgm:pt modelId="{A6EE735C-53FE-9F4B-B1A6-E234909E46AE}" type="pres">
      <dgm:prSet presAssocID="{2DB811A4-E030-CD41-82F0-C1377DB973A6}" presName="composite" presStyleCnt="0"/>
      <dgm:spPr/>
    </dgm:pt>
    <dgm:pt modelId="{125FCC0F-6482-CE40-9DA2-9097EE8FA412}" type="pres">
      <dgm:prSet presAssocID="{2DB811A4-E030-CD41-82F0-C1377DB973A6}" presName="par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BE08A6-7597-044E-9837-AA330FC6201E}" type="pres">
      <dgm:prSet presAssocID="{2DB811A4-E030-CD41-82F0-C1377DB973A6}" presName="parSh" presStyleLbl="node1" presStyleIdx="1" presStyleCnt="4"/>
      <dgm:spPr/>
      <dgm:t>
        <a:bodyPr/>
        <a:lstStyle/>
        <a:p>
          <a:endParaRPr lang="en-US"/>
        </a:p>
      </dgm:t>
    </dgm:pt>
    <dgm:pt modelId="{24579A19-554F-7544-92A3-6ED5507318B4}" type="pres">
      <dgm:prSet presAssocID="{2DB811A4-E030-CD41-82F0-C1377DB973A6}" presName="desTx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6077E9-91B4-FC49-9E4F-90C118CDBCB7}" type="pres">
      <dgm:prSet presAssocID="{305BB8AE-1653-6E44-B3B2-DB5BFF2DD94A}" presName="sibTrans" presStyleLbl="sibTrans2D1" presStyleIdx="1" presStyleCnt="3" custLinFactNeighborX="-7765" custLinFactNeighborY="7716"/>
      <dgm:spPr/>
      <dgm:t>
        <a:bodyPr/>
        <a:lstStyle/>
        <a:p>
          <a:endParaRPr lang="en-US"/>
        </a:p>
      </dgm:t>
    </dgm:pt>
    <dgm:pt modelId="{CD54EBB0-6BCB-FD4B-B9E4-14F661543A61}" type="pres">
      <dgm:prSet presAssocID="{305BB8AE-1653-6E44-B3B2-DB5BFF2DD94A}" presName="connTx" presStyleLbl="sibTrans2D1" presStyleIdx="1" presStyleCnt="3"/>
      <dgm:spPr/>
      <dgm:t>
        <a:bodyPr/>
        <a:lstStyle/>
        <a:p>
          <a:endParaRPr lang="en-US"/>
        </a:p>
      </dgm:t>
    </dgm:pt>
    <dgm:pt modelId="{DB5C1F09-C768-AF4C-ACAB-B49F68E3ABB6}" type="pres">
      <dgm:prSet presAssocID="{FB041FD6-7279-A04C-8F4D-02BFFEBD6276}" presName="composite" presStyleCnt="0"/>
      <dgm:spPr/>
    </dgm:pt>
    <dgm:pt modelId="{2D436BE3-80FF-F24F-A445-48CBCBA19CE9}" type="pres">
      <dgm:prSet presAssocID="{FB041FD6-7279-A04C-8F4D-02BFFEBD6276}" presName="par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ABDA5C-C151-7F43-9B5E-A12E860CA623}" type="pres">
      <dgm:prSet presAssocID="{FB041FD6-7279-A04C-8F4D-02BFFEBD6276}" presName="parSh" presStyleLbl="node1" presStyleIdx="2" presStyleCnt="4"/>
      <dgm:spPr/>
      <dgm:t>
        <a:bodyPr/>
        <a:lstStyle/>
        <a:p>
          <a:endParaRPr lang="en-US"/>
        </a:p>
      </dgm:t>
    </dgm:pt>
    <dgm:pt modelId="{67DE1333-8B00-5D43-90C3-96C99E658479}" type="pres">
      <dgm:prSet presAssocID="{FB041FD6-7279-A04C-8F4D-02BFFEBD6276}" presName="desTx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524CD4-0917-4A54-9BA2-B1F3C97F569F}" type="pres">
      <dgm:prSet presAssocID="{6D7AF69A-3AF0-5F4E-87E3-C3C184EE3228}" presName="sibTrans" presStyleLbl="sibTrans2D1" presStyleIdx="2" presStyleCnt="3"/>
      <dgm:spPr/>
      <dgm:t>
        <a:bodyPr/>
        <a:lstStyle/>
        <a:p>
          <a:endParaRPr lang="en-US"/>
        </a:p>
      </dgm:t>
    </dgm:pt>
    <dgm:pt modelId="{3D5367FC-1690-46DB-BA83-A05BE2A8F3AC}" type="pres">
      <dgm:prSet presAssocID="{6D7AF69A-3AF0-5F4E-87E3-C3C184EE3228}" presName="connTx" presStyleLbl="sibTrans2D1" presStyleIdx="2" presStyleCnt="3"/>
      <dgm:spPr/>
      <dgm:t>
        <a:bodyPr/>
        <a:lstStyle/>
        <a:p>
          <a:endParaRPr lang="en-US"/>
        </a:p>
      </dgm:t>
    </dgm:pt>
    <dgm:pt modelId="{E46654A5-0E0E-4294-AA98-0B9A7B65D9E9}" type="pres">
      <dgm:prSet presAssocID="{FCF0C5F8-4DA9-4206-8100-E3DBD14E4120}" presName="composite" presStyleCnt="0"/>
      <dgm:spPr/>
    </dgm:pt>
    <dgm:pt modelId="{D73C627F-24C9-4D3B-946B-C95C6B782D50}" type="pres">
      <dgm:prSet presAssocID="{FCF0C5F8-4DA9-4206-8100-E3DBD14E4120}" presName="par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A9D2BF-5917-4C52-AB26-F0EDB6C35606}" type="pres">
      <dgm:prSet presAssocID="{FCF0C5F8-4DA9-4206-8100-E3DBD14E4120}" presName="parSh" presStyleLbl="node1" presStyleIdx="3" presStyleCnt="4"/>
      <dgm:spPr/>
      <dgm:t>
        <a:bodyPr/>
        <a:lstStyle/>
        <a:p>
          <a:endParaRPr lang="en-US"/>
        </a:p>
      </dgm:t>
    </dgm:pt>
    <dgm:pt modelId="{0C2336D3-50F3-4E28-8E44-A26DECF36DEF}" type="pres">
      <dgm:prSet presAssocID="{FCF0C5F8-4DA9-4206-8100-E3DBD14E4120}" presName="desTx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924C08-64ED-0846-BC0F-491DDBF3F2BB}" type="presOf" srcId="{71D1ED56-95C5-9147-8C7E-C1FB5E02E990}" destId="{68730D57-536B-844E-AD6F-AB905A34970F}" srcOrd="1" destOrd="0" presId="urn:microsoft.com/office/officeart/2005/8/layout/process3"/>
    <dgm:cxn modelId="{7AE806CF-2CFE-A944-8A4B-58DDB1370F93}" srcId="{304DF8D6-4826-B64A-AFF6-86C81A36E6CD}" destId="{19EA0199-9944-A745-ABF4-8CA7ECD24B14}" srcOrd="0" destOrd="0" parTransId="{1F15FBF5-5DB3-0844-93A8-D61EBCD3749D}" sibTransId="{C705A3BE-CC78-8F40-86C7-23E88362FFE3}"/>
    <dgm:cxn modelId="{B99F3BF7-8BB9-1B4C-832A-BD510CF67F05}" type="presOf" srcId="{96F1B77C-DC9A-1542-B51D-2887840EE9AE}" destId="{9474D9F0-8814-B24B-AAC5-1AC7A6DC5842}" srcOrd="0" destOrd="0" presId="urn:microsoft.com/office/officeart/2005/8/layout/process3"/>
    <dgm:cxn modelId="{316AFC44-0A13-E14C-816F-6190DFA3A91F}" type="presOf" srcId="{2949B3E5-C07D-4C65-94F2-FC74AD996A5F}" destId="{24579A19-554F-7544-92A3-6ED5507318B4}" srcOrd="0" destOrd="1" presId="urn:microsoft.com/office/officeart/2005/8/layout/process3"/>
    <dgm:cxn modelId="{9939139C-ADCD-DA41-B456-74511A173E46}" srcId="{2DB811A4-E030-CD41-82F0-C1377DB973A6}" destId="{7A64870C-5D65-1643-BB3C-A17517AD8D3B}" srcOrd="0" destOrd="0" parTransId="{37D3F7E3-0677-F944-B9BA-CF97D0113CB5}" sibTransId="{3F8CEC4E-2B11-0D4C-B453-581844B6229A}"/>
    <dgm:cxn modelId="{DA7C20AC-74DC-C74D-A734-4E692BF003B0}" srcId="{96F1B77C-DC9A-1542-B51D-2887840EE9AE}" destId="{FB041FD6-7279-A04C-8F4D-02BFFEBD6276}" srcOrd="2" destOrd="0" parTransId="{34DF2023-F70D-E347-ADF7-A8B1DC272323}" sibTransId="{6D7AF69A-3AF0-5F4E-87E3-C3C184EE3228}"/>
    <dgm:cxn modelId="{4B5E0966-AEC5-7A44-88E0-4881AB8BE9DD}" type="presOf" srcId="{305BB8AE-1653-6E44-B3B2-DB5BFF2DD94A}" destId="{7F6077E9-91B4-FC49-9E4F-90C118CDBCB7}" srcOrd="0" destOrd="0" presId="urn:microsoft.com/office/officeart/2005/8/layout/process3"/>
    <dgm:cxn modelId="{1567AB05-44E2-4280-9CF0-A0C6146FA27B}" srcId="{96F1B77C-DC9A-1542-B51D-2887840EE9AE}" destId="{FCF0C5F8-4DA9-4206-8100-E3DBD14E4120}" srcOrd="3" destOrd="0" parTransId="{736D5A5B-2A2C-43BC-B5F3-64DFFBA11FD1}" sibTransId="{DF06B6C0-35C8-44F3-A555-3C30A9249204}"/>
    <dgm:cxn modelId="{288BD2F4-B4C4-0348-B6B5-00B4FE13F844}" type="presOf" srcId="{19EA0199-9944-A745-ABF4-8CA7ECD24B14}" destId="{DEA21560-5AE2-5640-B631-570A159351D3}" srcOrd="0" destOrd="0" presId="urn:microsoft.com/office/officeart/2005/8/layout/process3"/>
    <dgm:cxn modelId="{B212712C-C464-7E44-8C98-51BC98A2FA87}" type="presOf" srcId="{304DF8D6-4826-B64A-AFF6-86C81A36E6CD}" destId="{62BFE379-8D42-B748-A2D5-6644A88BB363}" srcOrd="1" destOrd="0" presId="urn:microsoft.com/office/officeart/2005/8/layout/process3"/>
    <dgm:cxn modelId="{5A28A202-DBEB-8D4F-BF5B-3C12E80812B0}" type="presOf" srcId="{FB041FD6-7279-A04C-8F4D-02BFFEBD6276}" destId="{2D436BE3-80FF-F24F-A445-48CBCBA19CE9}" srcOrd="0" destOrd="0" presId="urn:microsoft.com/office/officeart/2005/8/layout/process3"/>
    <dgm:cxn modelId="{DCA54D02-877E-AC46-9F2B-7D3FA4F0AB3B}" srcId="{96F1B77C-DC9A-1542-B51D-2887840EE9AE}" destId="{304DF8D6-4826-B64A-AFF6-86C81A36E6CD}" srcOrd="0" destOrd="0" parTransId="{384BC357-D1D5-504A-84E7-9C1B95F58091}" sibTransId="{71D1ED56-95C5-9147-8C7E-C1FB5E02E990}"/>
    <dgm:cxn modelId="{E0E95976-C4EA-44B2-8FD8-52B957D692FF}" srcId="{FCF0C5F8-4DA9-4206-8100-E3DBD14E4120}" destId="{9FF1175E-2F69-4F44-9C1F-D8DA62AD1EF1}" srcOrd="0" destOrd="0" parTransId="{31186A54-1C56-4127-BEB3-C5277BFC0448}" sibTransId="{D1F7036F-2B32-4B53-955F-6565C0C9B5DA}"/>
    <dgm:cxn modelId="{D9030E27-007C-43F0-8385-8302C041E6F9}" srcId="{2DB811A4-E030-CD41-82F0-C1377DB973A6}" destId="{2949B3E5-C07D-4C65-94F2-FC74AD996A5F}" srcOrd="1" destOrd="0" parTransId="{08AF9C77-155F-4248-A1F4-97DEB697319D}" sibTransId="{DCB6C349-7FDB-49E3-B14D-12D121BDC048}"/>
    <dgm:cxn modelId="{1F303BEE-AA66-AA44-BB45-E5A385C5ACEC}" type="presOf" srcId="{9AEE8DA3-7B29-6E4D-931B-7A48941A82C7}" destId="{67DE1333-8B00-5D43-90C3-96C99E658479}" srcOrd="0" destOrd="0" presId="urn:microsoft.com/office/officeart/2005/8/layout/process3"/>
    <dgm:cxn modelId="{D25D6F34-653C-704A-A9B0-AA95256AE271}" type="presOf" srcId="{71D1ED56-95C5-9147-8C7E-C1FB5E02E990}" destId="{01322CCE-ADE1-994E-B35B-76DD6232457F}" srcOrd="0" destOrd="0" presId="urn:microsoft.com/office/officeart/2005/8/layout/process3"/>
    <dgm:cxn modelId="{D0066624-8873-EF42-A455-69F8B65A8162}" type="presOf" srcId="{6D7AF69A-3AF0-5F4E-87E3-C3C184EE3228}" destId="{63524CD4-0917-4A54-9BA2-B1F3C97F569F}" srcOrd="0" destOrd="0" presId="urn:microsoft.com/office/officeart/2005/8/layout/process3"/>
    <dgm:cxn modelId="{61D29789-8B3D-2048-96E9-4AFF68D114C4}" type="presOf" srcId="{304DF8D6-4826-B64A-AFF6-86C81A36E6CD}" destId="{BA1271D2-B0BD-C84C-8D2A-959D58AF8A76}" srcOrd="0" destOrd="0" presId="urn:microsoft.com/office/officeart/2005/8/layout/process3"/>
    <dgm:cxn modelId="{3ADC77C7-F8F1-0041-B8B0-6006F0E4B062}" type="presOf" srcId="{2DB811A4-E030-CD41-82F0-C1377DB973A6}" destId="{125FCC0F-6482-CE40-9DA2-9097EE8FA412}" srcOrd="0" destOrd="0" presId="urn:microsoft.com/office/officeart/2005/8/layout/process3"/>
    <dgm:cxn modelId="{6404349D-1F20-7745-BE93-D9AFBBB6CA28}" type="presOf" srcId="{FB041FD6-7279-A04C-8F4D-02BFFEBD6276}" destId="{10ABDA5C-C151-7F43-9B5E-A12E860CA623}" srcOrd="1" destOrd="0" presId="urn:microsoft.com/office/officeart/2005/8/layout/process3"/>
    <dgm:cxn modelId="{A5FE080E-56A5-EE4A-BC89-1E63F63FA4F0}" type="presOf" srcId="{9FF1175E-2F69-4F44-9C1F-D8DA62AD1EF1}" destId="{0C2336D3-50F3-4E28-8E44-A26DECF36DEF}" srcOrd="0" destOrd="0" presId="urn:microsoft.com/office/officeart/2005/8/layout/process3"/>
    <dgm:cxn modelId="{C49C5A1A-4C8D-5041-828B-D9E07B795381}" type="presOf" srcId="{2DB811A4-E030-CD41-82F0-C1377DB973A6}" destId="{4CBE08A6-7597-044E-9837-AA330FC6201E}" srcOrd="1" destOrd="0" presId="urn:microsoft.com/office/officeart/2005/8/layout/process3"/>
    <dgm:cxn modelId="{FDA5829D-17C7-A94B-B9D3-938A045E21D2}" type="presOf" srcId="{6D7AF69A-3AF0-5F4E-87E3-C3C184EE3228}" destId="{3D5367FC-1690-46DB-BA83-A05BE2A8F3AC}" srcOrd="1" destOrd="0" presId="urn:microsoft.com/office/officeart/2005/8/layout/process3"/>
    <dgm:cxn modelId="{AA42F600-987F-C743-9A76-0B6C7F99BAF7}" type="presOf" srcId="{FCF0C5F8-4DA9-4206-8100-E3DBD14E4120}" destId="{D73C627F-24C9-4D3B-946B-C95C6B782D50}" srcOrd="0" destOrd="0" presId="urn:microsoft.com/office/officeart/2005/8/layout/process3"/>
    <dgm:cxn modelId="{14365BD0-415D-1146-993D-7F95B10B9BCC}" type="presOf" srcId="{7A64870C-5D65-1643-BB3C-A17517AD8D3B}" destId="{24579A19-554F-7544-92A3-6ED5507318B4}" srcOrd="0" destOrd="0" presId="urn:microsoft.com/office/officeart/2005/8/layout/process3"/>
    <dgm:cxn modelId="{C8DD7F4B-8F53-324A-8899-51BD19980346}" type="presOf" srcId="{305BB8AE-1653-6E44-B3B2-DB5BFF2DD94A}" destId="{CD54EBB0-6BCB-FD4B-B9E4-14F661543A61}" srcOrd="1" destOrd="0" presId="urn:microsoft.com/office/officeart/2005/8/layout/process3"/>
    <dgm:cxn modelId="{D1270371-EF42-1E4F-91FF-9BBAADDEBDBF}" srcId="{96F1B77C-DC9A-1542-B51D-2887840EE9AE}" destId="{2DB811A4-E030-CD41-82F0-C1377DB973A6}" srcOrd="1" destOrd="0" parTransId="{7CF9A45D-9D21-EC48-B3D9-1741B62C35E6}" sibTransId="{305BB8AE-1653-6E44-B3B2-DB5BFF2DD94A}"/>
    <dgm:cxn modelId="{6DC7B91A-CA0B-794C-8F1F-07DBBB2C8A5E}" type="presOf" srcId="{FCF0C5F8-4DA9-4206-8100-E3DBD14E4120}" destId="{B1A9D2BF-5917-4C52-AB26-F0EDB6C35606}" srcOrd="1" destOrd="0" presId="urn:microsoft.com/office/officeart/2005/8/layout/process3"/>
    <dgm:cxn modelId="{89C3A22F-07DB-C04C-9D26-95AB39A0E5EF}" srcId="{FB041FD6-7279-A04C-8F4D-02BFFEBD6276}" destId="{9AEE8DA3-7B29-6E4D-931B-7A48941A82C7}" srcOrd="0" destOrd="0" parTransId="{CC2B72E0-F487-744E-BE5B-7F2E46E4081A}" sibTransId="{CB8E7B72-5077-744D-9F15-5C0F5099F130}"/>
    <dgm:cxn modelId="{19DAB4A7-4D1F-3548-872E-04A0D4DDC45A}" type="presParOf" srcId="{9474D9F0-8814-B24B-AAC5-1AC7A6DC5842}" destId="{2EF951EE-FF61-8F4A-8EE9-44DBDF3CDB21}" srcOrd="0" destOrd="0" presId="urn:microsoft.com/office/officeart/2005/8/layout/process3"/>
    <dgm:cxn modelId="{9D59FDEC-3708-8C44-8FF1-6D5BD8E124BB}" type="presParOf" srcId="{2EF951EE-FF61-8F4A-8EE9-44DBDF3CDB21}" destId="{BA1271D2-B0BD-C84C-8D2A-959D58AF8A76}" srcOrd="0" destOrd="0" presId="urn:microsoft.com/office/officeart/2005/8/layout/process3"/>
    <dgm:cxn modelId="{457000D2-0223-8445-86D6-36BDDF8A3625}" type="presParOf" srcId="{2EF951EE-FF61-8F4A-8EE9-44DBDF3CDB21}" destId="{62BFE379-8D42-B748-A2D5-6644A88BB363}" srcOrd="1" destOrd="0" presId="urn:microsoft.com/office/officeart/2005/8/layout/process3"/>
    <dgm:cxn modelId="{6173F355-E0B6-1A44-A20A-A302EFC3B9BD}" type="presParOf" srcId="{2EF951EE-FF61-8F4A-8EE9-44DBDF3CDB21}" destId="{DEA21560-5AE2-5640-B631-570A159351D3}" srcOrd="2" destOrd="0" presId="urn:microsoft.com/office/officeart/2005/8/layout/process3"/>
    <dgm:cxn modelId="{DEA013B2-00A5-B248-AAA5-583D1BA633EC}" type="presParOf" srcId="{9474D9F0-8814-B24B-AAC5-1AC7A6DC5842}" destId="{01322CCE-ADE1-994E-B35B-76DD6232457F}" srcOrd="1" destOrd="0" presId="urn:microsoft.com/office/officeart/2005/8/layout/process3"/>
    <dgm:cxn modelId="{FC68EF69-86FA-634D-BD27-F3AC7488F7D3}" type="presParOf" srcId="{01322CCE-ADE1-994E-B35B-76DD6232457F}" destId="{68730D57-536B-844E-AD6F-AB905A34970F}" srcOrd="0" destOrd="0" presId="urn:microsoft.com/office/officeart/2005/8/layout/process3"/>
    <dgm:cxn modelId="{1059B1C5-FCE4-8244-9C2F-21932C8597EF}" type="presParOf" srcId="{9474D9F0-8814-B24B-AAC5-1AC7A6DC5842}" destId="{A6EE735C-53FE-9F4B-B1A6-E234909E46AE}" srcOrd="2" destOrd="0" presId="urn:microsoft.com/office/officeart/2005/8/layout/process3"/>
    <dgm:cxn modelId="{D1BC1859-BBE9-6245-BC80-B09577B239B9}" type="presParOf" srcId="{A6EE735C-53FE-9F4B-B1A6-E234909E46AE}" destId="{125FCC0F-6482-CE40-9DA2-9097EE8FA412}" srcOrd="0" destOrd="0" presId="urn:microsoft.com/office/officeart/2005/8/layout/process3"/>
    <dgm:cxn modelId="{39647313-57AE-E140-BE87-550F9C603A96}" type="presParOf" srcId="{A6EE735C-53FE-9F4B-B1A6-E234909E46AE}" destId="{4CBE08A6-7597-044E-9837-AA330FC6201E}" srcOrd="1" destOrd="0" presId="urn:microsoft.com/office/officeart/2005/8/layout/process3"/>
    <dgm:cxn modelId="{5697D916-F50F-6A4E-BB79-39D0F1A9914F}" type="presParOf" srcId="{A6EE735C-53FE-9F4B-B1A6-E234909E46AE}" destId="{24579A19-554F-7544-92A3-6ED5507318B4}" srcOrd="2" destOrd="0" presId="urn:microsoft.com/office/officeart/2005/8/layout/process3"/>
    <dgm:cxn modelId="{17B6B2E1-6542-E64D-A1D1-B0239C5815A2}" type="presParOf" srcId="{9474D9F0-8814-B24B-AAC5-1AC7A6DC5842}" destId="{7F6077E9-91B4-FC49-9E4F-90C118CDBCB7}" srcOrd="3" destOrd="0" presId="urn:microsoft.com/office/officeart/2005/8/layout/process3"/>
    <dgm:cxn modelId="{1312327E-E158-624E-96C7-B757E8546931}" type="presParOf" srcId="{7F6077E9-91B4-FC49-9E4F-90C118CDBCB7}" destId="{CD54EBB0-6BCB-FD4B-B9E4-14F661543A61}" srcOrd="0" destOrd="0" presId="urn:microsoft.com/office/officeart/2005/8/layout/process3"/>
    <dgm:cxn modelId="{6EB44BA3-3BEF-A941-8147-966230A0A8E5}" type="presParOf" srcId="{9474D9F0-8814-B24B-AAC5-1AC7A6DC5842}" destId="{DB5C1F09-C768-AF4C-ACAB-B49F68E3ABB6}" srcOrd="4" destOrd="0" presId="urn:microsoft.com/office/officeart/2005/8/layout/process3"/>
    <dgm:cxn modelId="{F744E0A2-0F69-F449-8CD3-F5BEB53A9C76}" type="presParOf" srcId="{DB5C1F09-C768-AF4C-ACAB-B49F68E3ABB6}" destId="{2D436BE3-80FF-F24F-A445-48CBCBA19CE9}" srcOrd="0" destOrd="0" presId="urn:microsoft.com/office/officeart/2005/8/layout/process3"/>
    <dgm:cxn modelId="{DAB8F4DF-4C30-CE43-A7D4-04E087ACE705}" type="presParOf" srcId="{DB5C1F09-C768-AF4C-ACAB-B49F68E3ABB6}" destId="{10ABDA5C-C151-7F43-9B5E-A12E860CA623}" srcOrd="1" destOrd="0" presId="urn:microsoft.com/office/officeart/2005/8/layout/process3"/>
    <dgm:cxn modelId="{D10022A8-32EF-3947-BD43-C28804C09C1F}" type="presParOf" srcId="{DB5C1F09-C768-AF4C-ACAB-B49F68E3ABB6}" destId="{67DE1333-8B00-5D43-90C3-96C99E658479}" srcOrd="2" destOrd="0" presId="urn:microsoft.com/office/officeart/2005/8/layout/process3"/>
    <dgm:cxn modelId="{AA1F0E48-D78E-9A44-87D1-0840BFB7802B}" type="presParOf" srcId="{9474D9F0-8814-B24B-AAC5-1AC7A6DC5842}" destId="{63524CD4-0917-4A54-9BA2-B1F3C97F569F}" srcOrd="5" destOrd="0" presId="urn:microsoft.com/office/officeart/2005/8/layout/process3"/>
    <dgm:cxn modelId="{019D7E26-474C-9045-84FD-6A19E1D1D69A}" type="presParOf" srcId="{63524CD4-0917-4A54-9BA2-B1F3C97F569F}" destId="{3D5367FC-1690-46DB-BA83-A05BE2A8F3AC}" srcOrd="0" destOrd="0" presId="urn:microsoft.com/office/officeart/2005/8/layout/process3"/>
    <dgm:cxn modelId="{59B30A10-0701-9645-8231-DECBFB3C282D}" type="presParOf" srcId="{9474D9F0-8814-B24B-AAC5-1AC7A6DC5842}" destId="{E46654A5-0E0E-4294-AA98-0B9A7B65D9E9}" srcOrd="6" destOrd="0" presId="urn:microsoft.com/office/officeart/2005/8/layout/process3"/>
    <dgm:cxn modelId="{D3ADF3D0-60CB-FC47-BCDB-5DE01A14A779}" type="presParOf" srcId="{E46654A5-0E0E-4294-AA98-0B9A7B65D9E9}" destId="{D73C627F-24C9-4D3B-946B-C95C6B782D50}" srcOrd="0" destOrd="0" presId="urn:microsoft.com/office/officeart/2005/8/layout/process3"/>
    <dgm:cxn modelId="{9F562CE7-8B8E-A64B-B4B2-11ACC43B2AB1}" type="presParOf" srcId="{E46654A5-0E0E-4294-AA98-0B9A7B65D9E9}" destId="{B1A9D2BF-5917-4C52-AB26-F0EDB6C35606}" srcOrd="1" destOrd="0" presId="urn:microsoft.com/office/officeart/2005/8/layout/process3"/>
    <dgm:cxn modelId="{41CC474D-3861-2348-AF13-EAD23CA086E5}" type="presParOf" srcId="{E46654A5-0E0E-4294-AA98-0B9A7B65D9E9}" destId="{0C2336D3-50F3-4E28-8E44-A26DECF36DE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E46631-8E36-4B88-B9CD-70CE61D57BDE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15583C-4ED1-4BAF-B648-96E0910C6516}">
      <dgm:prSet phldrT="[Text]"/>
      <dgm:spPr>
        <a:solidFill>
          <a:srgbClr val="2C85D8"/>
        </a:solidFill>
      </dgm:spPr>
      <dgm:t>
        <a:bodyPr/>
        <a:lstStyle/>
        <a:p>
          <a:r>
            <a:rPr lang="en-US" dirty="0" smtClean="0"/>
            <a:t>GME/Residents</a:t>
          </a:r>
          <a:endParaRPr lang="en-US" dirty="0"/>
        </a:p>
      </dgm:t>
    </dgm:pt>
    <dgm:pt modelId="{028E3130-8CBA-4F7F-87FD-902177BA6285}" type="parTrans" cxnId="{047FD1DE-5BC3-4BC1-9D2D-EE0A3B3C557A}">
      <dgm:prSet/>
      <dgm:spPr/>
      <dgm:t>
        <a:bodyPr/>
        <a:lstStyle/>
        <a:p>
          <a:endParaRPr lang="en-US"/>
        </a:p>
      </dgm:t>
    </dgm:pt>
    <dgm:pt modelId="{E6947C95-8BC6-4F14-9110-F495A34EBC56}" type="sibTrans" cxnId="{047FD1DE-5BC3-4BC1-9D2D-EE0A3B3C557A}">
      <dgm:prSet/>
      <dgm:spPr/>
      <dgm:t>
        <a:bodyPr/>
        <a:lstStyle/>
        <a:p>
          <a:endParaRPr lang="en-US"/>
        </a:p>
      </dgm:t>
    </dgm:pt>
    <dgm:pt modelId="{8644624E-4CF1-46E8-AE91-679F95495BCF}">
      <dgm:prSet phldrT="[Text]"/>
      <dgm:spPr>
        <a:solidFill>
          <a:srgbClr val="2C85D8"/>
        </a:solidFill>
      </dgm:spPr>
      <dgm:t>
        <a:bodyPr/>
        <a:lstStyle/>
        <a:p>
          <a:r>
            <a:rPr lang="en-US" dirty="0" smtClean="0"/>
            <a:t>Institutional Leaders</a:t>
          </a:r>
          <a:endParaRPr lang="en-US" dirty="0"/>
        </a:p>
      </dgm:t>
    </dgm:pt>
    <dgm:pt modelId="{FE31FBD2-45D7-4EAD-AEC8-44B0B3A3879D}" type="parTrans" cxnId="{C32800B8-0E6E-4BD6-A6BC-87BABC02E86C}">
      <dgm:prSet/>
      <dgm:spPr/>
      <dgm:t>
        <a:bodyPr/>
        <a:lstStyle/>
        <a:p>
          <a:endParaRPr lang="en-US"/>
        </a:p>
      </dgm:t>
    </dgm:pt>
    <dgm:pt modelId="{E91957D5-8243-42AF-9D25-AEAEEF81F6A9}" type="sibTrans" cxnId="{C32800B8-0E6E-4BD6-A6BC-87BABC02E86C}">
      <dgm:prSet/>
      <dgm:spPr/>
      <dgm:t>
        <a:bodyPr/>
        <a:lstStyle/>
        <a:p>
          <a:endParaRPr lang="en-US"/>
        </a:p>
      </dgm:t>
    </dgm:pt>
    <dgm:pt modelId="{52BA94F1-48B3-4478-9702-4D24A2E7A14F}" type="pres">
      <dgm:prSet presAssocID="{A4E46631-8E36-4B88-B9CD-70CE61D57BD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D7AFB-4BF5-43E2-9791-6AC47CAF980E}" type="pres">
      <dgm:prSet presAssocID="{D015583C-4ED1-4BAF-B648-96E0910C6516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999D12-D429-4D58-9474-F9F4F251049C}" type="pres">
      <dgm:prSet presAssocID="{8644624E-4CF1-46E8-AE91-679F95495BCF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47FD1DE-5BC3-4BC1-9D2D-EE0A3B3C557A}" srcId="{A4E46631-8E36-4B88-B9CD-70CE61D57BDE}" destId="{D015583C-4ED1-4BAF-B648-96E0910C6516}" srcOrd="0" destOrd="0" parTransId="{028E3130-8CBA-4F7F-87FD-902177BA6285}" sibTransId="{E6947C95-8BC6-4F14-9110-F495A34EBC56}"/>
    <dgm:cxn modelId="{A20350D5-9F7F-B847-BADB-9624EDB02C60}" type="presOf" srcId="{A4E46631-8E36-4B88-B9CD-70CE61D57BDE}" destId="{52BA94F1-48B3-4478-9702-4D24A2E7A14F}" srcOrd="0" destOrd="0" presId="urn:microsoft.com/office/officeart/2005/8/layout/arrow5"/>
    <dgm:cxn modelId="{4123BCD5-4F5D-3F47-BD1D-DB8FAA070E50}" type="presOf" srcId="{8644624E-4CF1-46E8-AE91-679F95495BCF}" destId="{AD999D12-D429-4D58-9474-F9F4F251049C}" srcOrd="0" destOrd="0" presId="urn:microsoft.com/office/officeart/2005/8/layout/arrow5"/>
    <dgm:cxn modelId="{C32800B8-0E6E-4BD6-A6BC-87BABC02E86C}" srcId="{A4E46631-8E36-4B88-B9CD-70CE61D57BDE}" destId="{8644624E-4CF1-46E8-AE91-679F95495BCF}" srcOrd="1" destOrd="0" parTransId="{FE31FBD2-45D7-4EAD-AEC8-44B0B3A3879D}" sibTransId="{E91957D5-8243-42AF-9D25-AEAEEF81F6A9}"/>
    <dgm:cxn modelId="{AE9DCF12-46C9-4342-B26F-FDC42344429A}" type="presOf" srcId="{D015583C-4ED1-4BAF-B648-96E0910C6516}" destId="{AFAD7AFB-4BF5-43E2-9791-6AC47CAF980E}" srcOrd="0" destOrd="0" presId="urn:microsoft.com/office/officeart/2005/8/layout/arrow5"/>
    <dgm:cxn modelId="{77183B3E-1E07-674C-B687-DE99C75415F9}" type="presParOf" srcId="{52BA94F1-48B3-4478-9702-4D24A2E7A14F}" destId="{AFAD7AFB-4BF5-43E2-9791-6AC47CAF980E}" srcOrd="0" destOrd="0" presId="urn:microsoft.com/office/officeart/2005/8/layout/arrow5"/>
    <dgm:cxn modelId="{F4835D6E-7944-8542-A368-19DD61D2FFC2}" type="presParOf" srcId="{52BA94F1-48B3-4478-9702-4D24A2E7A14F}" destId="{AD999D12-D429-4D58-9474-F9F4F251049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47A1FAE-4B56-4D85-9BBA-C8B669867F64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82C9D0-1D2F-48E4-B275-568462EFA174}">
      <dgm:prSet phldrT="[Text]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Patient safety</a:t>
          </a:r>
          <a:endParaRPr lang="en-US" b="1" dirty="0">
            <a:solidFill>
              <a:schemeClr val="tx1"/>
            </a:solidFill>
          </a:endParaRPr>
        </a:p>
      </dgm:t>
    </dgm:pt>
    <dgm:pt modelId="{303EC89C-D29E-47F2-855A-B1286F7495BE}" type="parTrans" cxnId="{5E813423-2880-4D7B-ADB8-86C7B0E34BF2}">
      <dgm:prSet/>
      <dgm:spPr/>
      <dgm:t>
        <a:bodyPr/>
        <a:lstStyle/>
        <a:p>
          <a:endParaRPr lang="en-US"/>
        </a:p>
      </dgm:t>
    </dgm:pt>
    <dgm:pt modelId="{BA3DD1A0-7EEA-4F11-98F3-DD74AC4D2C84}" type="sibTrans" cxnId="{5E813423-2880-4D7B-ADB8-86C7B0E34BF2}">
      <dgm:prSet/>
      <dgm:spPr/>
      <dgm:t>
        <a:bodyPr/>
        <a:lstStyle/>
        <a:p>
          <a:endParaRPr lang="en-US"/>
        </a:p>
      </dgm:t>
    </dgm:pt>
    <dgm:pt modelId="{C574DFC3-109E-43BC-BDE9-F59D2556C0F0}">
      <dgm:prSet phldrT="[Text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Healthcare quality &amp; disparities</a:t>
          </a:r>
          <a:endParaRPr lang="en-US" b="1" dirty="0">
            <a:solidFill>
              <a:schemeClr val="tx1"/>
            </a:solidFill>
          </a:endParaRPr>
        </a:p>
      </dgm:t>
    </dgm:pt>
    <dgm:pt modelId="{BF974C1A-D50D-4CC9-8C9E-24977046CC5A}" type="parTrans" cxnId="{0D1679A8-E2EB-4CB2-A0B6-E9A1C97D31EC}">
      <dgm:prSet/>
      <dgm:spPr/>
      <dgm:t>
        <a:bodyPr/>
        <a:lstStyle/>
        <a:p>
          <a:endParaRPr lang="en-US"/>
        </a:p>
      </dgm:t>
    </dgm:pt>
    <dgm:pt modelId="{20134F92-CF25-47B9-806B-049D6391CF36}" type="sibTrans" cxnId="{0D1679A8-E2EB-4CB2-A0B6-E9A1C97D31EC}">
      <dgm:prSet/>
      <dgm:spPr/>
      <dgm:t>
        <a:bodyPr/>
        <a:lstStyle/>
        <a:p>
          <a:endParaRPr lang="en-US"/>
        </a:p>
      </dgm:t>
    </dgm:pt>
    <dgm:pt modelId="{EAF38324-D0FE-4D7E-A7E7-9BBB80475A78}">
      <dgm:prSet phldrT="[Text]"/>
      <dgm:spPr>
        <a:solidFill>
          <a:srgbClr val="7030A0"/>
        </a:solidFill>
        <a:ln>
          <a:solidFill>
            <a:srgbClr val="7030A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Transitions of care</a:t>
          </a:r>
          <a:endParaRPr lang="en-US" b="1" dirty="0">
            <a:solidFill>
              <a:schemeClr val="tx1"/>
            </a:solidFill>
          </a:endParaRPr>
        </a:p>
      </dgm:t>
    </dgm:pt>
    <dgm:pt modelId="{7EC61E8D-B247-47D3-A293-750AE5EB191B}" type="parTrans" cxnId="{65A912BA-2C4F-4C7A-AA11-40BF667031F2}">
      <dgm:prSet/>
      <dgm:spPr/>
      <dgm:t>
        <a:bodyPr/>
        <a:lstStyle/>
        <a:p>
          <a:endParaRPr lang="en-US"/>
        </a:p>
      </dgm:t>
    </dgm:pt>
    <dgm:pt modelId="{FDCFDA10-0ED3-47E5-A065-E54DFB288BE3}" type="sibTrans" cxnId="{65A912BA-2C4F-4C7A-AA11-40BF667031F2}">
      <dgm:prSet/>
      <dgm:spPr/>
      <dgm:t>
        <a:bodyPr/>
        <a:lstStyle/>
        <a:p>
          <a:endParaRPr lang="en-US"/>
        </a:p>
      </dgm:t>
    </dgm:pt>
    <dgm:pt modelId="{C4B363F1-704B-441F-B0FA-CECCD937A3F0}">
      <dgm:prSet phldrT="[Text]"/>
      <dgm:spPr>
        <a:solidFill>
          <a:srgbClr val="FFFF00"/>
        </a:solidFill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Supervision</a:t>
          </a:r>
          <a:endParaRPr lang="en-US" b="1" dirty="0">
            <a:solidFill>
              <a:schemeClr val="tx1"/>
            </a:solidFill>
          </a:endParaRPr>
        </a:p>
      </dgm:t>
    </dgm:pt>
    <dgm:pt modelId="{19368072-509C-469B-BF7A-EB6EA2CA985C}" type="parTrans" cxnId="{1200D3B3-AEE4-4517-9145-25A70D16D460}">
      <dgm:prSet/>
      <dgm:spPr/>
      <dgm:t>
        <a:bodyPr/>
        <a:lstStyle/>
        <a:p>
          <a:endParaRPr lang="en-US"/>
        </a:p>
      </dgm:t>
    </dgm:pt>
    <dgm:pt modelId="{4F02A153-CAEC-4C05-8143-6026153C3CCE}" type="sibTrans" cxnId="{1200D3B3-AEE4-4517-9145-25A70D16D460}">
      <dgm:prSet/>
      <dgm:spPr/>
      <dgm:t>
        <a:bodyPr/>
        <a:lstStyle/>
        <a:p>
          <a:endParaRPr lang="en-US"/>
        </a:p>
      </dgm:t>
    </dgm:pt>
    <dgm:pt modelId="{132547D3-467A-4D07-99A9-5FF38009BA42}">
      <dgm:prSet phldrT="[Text]"/>
      <dgm:spPr>
        <a:solidFill>
          <a:srgbClr val="00B0F0"/>
        </a:solidFill>
        <a:ln>
          <a:solidFill>
            <a:srgbClr val="00B0F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Duty hours &amp; fatigue management</a:t>
          </a:r>
          <a:endParaRPr lang="en-US" b="1" dirty="0">
            <a:solidFill>
              <a:schemeClr val="tx1"/>
            </a:solidFill>
          </a:endParaRPr>
        </a:p>
      </dgm:t>
    </dgm:pt>
    <dgm:pt modelId="{79947622-08F7-4240-A1C8-3A60314CDCAF}" type="parTrans" cxnId="{0799A307-3211-447C-A0C8-3C8E6394BBA1}">
      <dgm:prSet/>
      <dgm:spPr/>
      <dgm:t>
        <a:bodyPr/>
        <a:lstStyle/>
        <a:p>
          <a:endParaRPr lang="en-US"/>
        </a:p>
      </dgm:t>
    </dgm:pt>
    <dgm:pt modelId="{C7FCF4FF-D99E-4A91-8868-85FDC3F44065}" type="sibTrans" cxnId="{0799A307-3211-447C-A0C8-3C8E6394BBA1}">
      <dgm:prSet/>
      <dgm:spPr/>
      <dgm:t>
        <a:bodyPr/>
        <a:lstStyle/>
        <a:p>
          <a:endParaRPr lang="en-US"/>
        </a:p>
      </dgm:t>
    </dgm:pt>
    <dgm:pt modelId="{36691EB9-F372-4537-A831-A987EBA978B7}">
      <dgm:prSet/>
      <dgm:spPr>
        <a:solidFill>
          <a:srgbClr val="FFC000"/>
        </a:solidFill>
        <a:ln>
          <a:solidFill>
            <a:srgbClr val="FFC000"/>
          </a:solidFill>
        </a:ln>
      </dgm:spPr>
      <dgm:t>
        <a:bodyPr/>
        <a:lstStyle/>
        <a:p>
          <a:r>
            <a:rPr lang="en-US" b="1" dirty="0" smtClean="0">
              <a:solidFill>
                <a:schemeClr val="tx1"/>
              </a:solidFill>
            </a:rPr>
            <a:t>Professionalism</a:t>
          </a:r>
          <a:endParaRPr lang="en-US" b="1" dirty="0">
            <a:solidFill>
              <a:schemeClr val="tx1"/>
            </a:solidFill>
          </a:endParaRPr>
        </a:p>
      </dgm:t>
    </dgm:pt>
    <dgm:pt modelId="{50E8B8B3-9269-44F3-A1CE-A9C2D390504B}" type="parTrans" cxnId="{C78D0438-D988-4860-AAFC-F34871BEE77E}">
      <dgm:prSet/>
      <dgm:spPr/>
      <dgm:t>
        <a:bodyPr/>
        <a:lstStyle/>
        <a:p>
          <a:endParaRPr lang="en-US"/>
        </a:p>
      </dgm:t>
    </dgm:pt>
    <dgm:pt modelId="{C67B8CCA-80F6-4688-8E5C-4961ADBA7E32}" type="sibTrans" cxnId="{C78D0438-D988-4860-AAFC-F34871BEE77E}">
      <dgm:prSet/>
      <dgm:spPr/>
      <dgm:t>
        <a:bodyPr/>
        <a:lstStyle/>
        <a:p>
          <a:endParaRPr lang="en-US"/>
        </a:p>
      </dgm:t>
    </dgm:pt>
    <dgm:pt modelId="{971559BD-8344-4C8C-830B-53DB4BA229CF}" type="pres">
      <dgm:prSet presAssocID="{C47A1FAE-4B56-4D85-9BBA-C8B669867F6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78111F6-AA28-41BF-9E44-70199B979918}" type="pres">
      <dgm:prSet presAssocID="{8982C9D0-1D2F-48E4-B275-568462EFA17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0605F-B070-40EC-A213-84311D37DCA5}" type="pres">
      <dgm:prSet presAssocID="{8982C9D0-1D2F-48E4-B275-568462EFA174}" presName="spNode" presStyleCnt="0"/>
      <dgm:spPr/>
    </dgm:pt>
    <dgm:pt modelId="{6B102C0E-97E6-4CE0-A436-82650B34D4DE}" type="pres">
      <dgm:prSet presAssocID="{BA3DD1A0-7EEA-4F11-98F3-DD74AC4D2C84}" presName="sibTrans" presStyleLbl="sibTrans1D1" presStyleIdx="0" presStyleCnt="6"/>
      <dgm:spPr/>
      <dgm:t>
        <a:bodyPr/>
        <a:lstStyle/>
        <a:p>
          <a:endParaRPr lang="en-US"/>
        </a:p>
      </dgm:t>
    </dgm:pt>
    <dgm:pt modelId="{4071A304-C1AE-44F1-BC82-BF95B4686639}" type="pres">
      <dgm:prSet presAssocID="{C574DFC3-109E-43BC-BDE9-F59D2556C0F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BB70A2-1AE2-4265-8CC3-4FF279F8491E}" type="pres">
      <dgm:prSet presAssocID="{C574DFC3-109E-43BC-BDE9-F59D2556C0F0}" presName="spNode" presStyleCnt="0"/>
      <dgm:spPr/>
    </dgm:pt>
    <dgm:pt modelId="{CBCDBB96-0CB6-4FFF-BE33-3EF050B42483}" type="pres">
      <dgm:prSet presAssocID="{20134F92-CF25-47B9-806B-049D6391CF36}" presName="sibTrans" presStyleLbl="sibTrans1D1" presStyleIdx="1" presStyleCnt="6"/>
      <dgm:spPr/>
      <dgm:t>
        <a:bodyPr/>
        <a:lstStyle/>
        <a:p>
          <a:endParaRPr lang="en-US"/>
        </a:p>
      </dgm:t>
    </dgm:pt>
    <dgm:pt modelId="{9B2E2C25-F982-4537-8B61-CD902EB4BFAA}" type="pres">
      <dgm:prSet presAssocID="{EAF38324-D0FE-4D7E-A7E7-9BBB80475A78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54CCC-3D32-4A9A-9F40-F572160BAD98}" type="pres">
      <dgm:prSet presAssocID="{EAF38324-D0FE-4D7E-A7E7-9BBB80475A78}" presName="spNode" presStyleCnt="0"/>
      <dgm:spPr/>
    </dgm:pt>
    <dgm:pt modelId="{D4A75996-300F-4178-80B5-2ADF0F2F8304}" type="pres">
      <dgm:prSet presAssocID="{FDCFDA10-0ED3-47E5-A065-E54DFB288BE3}" presName="sibTrans" presStyleLbl="sibTrans1D1" presStyleIdx="2" presStyleCnt="6"/>
      <dgm:spPr/>
      <dgm:t>
        <a:bodyPr/>
        <a:lstStyle/>
        <a:p>
          <a:endParaRPr lang="en-US"/>
        </a:p>
      </dgm:t>
    </dgm:pt>
    <dgm:pt modelId="{9236CC9E-E1EB-457A-AEE9-5A8A7F908455}" type="pres">
      <dgm:prSet presAssocID="{C4B363F1-704B-441F-B0FA-CECCD937A3F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961D92-D928-422A-A45A-F39A80AB26AD}" type="pres">
      <dgm:prSet presAssocID="{C4B363F1-704B-441F-B0FA-CECCD937A3F0}" presName="spNode" presStyleCnt="0"/>
      <dgm:spPr/>
    </dgm:pt>
    <dgm:pt modelId="{0AFC0681-BBF0-438A-9C0B-85076B4598B7}" type="pres">
      <dgm:prSet presAssocID="{4F02A153-CAEC-4C05-8143-6026153C3CCE}" presName="sibTrans" presStyleLbl="sibTrans1D1" presStyleIdx="3" presStyleCnt="6"/>
      <dgm:spPr/>
      <dgm:t>
        <a:bodyPr/>
        <a:lstStyle/>
        <a:p>
          <a:endParaRPr lang="en-US"/>
        </a:p>
      </dgm:t>
    </dgm:pt>
    <dgm:pt modelId="{B2A68E74-6FFC-47B9-9148-FE5A061D2F94}" type="pres">
      <dgm:prSet presAssocID="{132547D3-467A-4D07-99A9-5FF38009BA42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E1F645-8E4D-41D5-B8A3-0A947543FEF4}" type="pres">
      <dgm:prSet presAssocID="{132547D3-467A-4D07-99A9-5FF38009BA42}" presName="spNode" presStyleCnt="0"/>
      <dgm:spPr/>
    </dgm:pt>
    <dgm:pt modelId="{C274EA22-76C0-442E-A7A9-8D92595FE3C7}" type="pres">
      <dgm:prSet presAssocID="{C7FCF4FF-D99E-4A91-8868-85FDC3F44065}" presName="sibTrans" presStyleLbl="sibTrans1D1" presStyleIdx="4" presStyleCnt="6"/>
      <dgm:spPr/>
      <dgm:t>
        <a:bodyPr/>
        <a:lstStyle/>
        <a:p>
          <a:endParaRPr lang="en-US"/>
        </a:p>
      </dgm:t>
    </dgm:pt>
    <dgm:pt modelId="{E3C4117C-56D4-44CF-8AF6-B6677FDF30D0}" type="pres">
      <dgm:prSet presAssocID="{36691EB9-F372-4537-A831-A987EBA978B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2DC2CD-C3F9-4DF9-837C-8B98DE55AF10}" type="pres">
      <dgm:prSet presAssocID="{36691EB9-F372-4537-A831-A987EBA978B7}" presName="spNode" presStyleCnt="0"/>
      <dgm:spPr/>
    </dgm:pt>
    <dgm:pt modelId="{8192CF28-3502-4BF3-822E-F3A22EE8A374}" type="pres">
      <dgm:prSet presAssocID="{C67B8CCA-80F6-4688-8E5C-4961ADBA7E32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1FF0EB50-1396-9142-AC15-C57B11EF800F}" type="presOf" srcId="{20134F92-CF25-47B9-806B-049D6391CF36}" destId="{CBCDBB96-0CB6-4FFF-BE33-3EF050B42483}" srcOrd="0" destOrd="0" presId="urn:microsoft.com/office/officeart/2005/8/layout/cycle6"/>
    <dgm:cxn modelId="{0799A307-3211-447C-A0C8-3C8E6394BBA1}" srcId="{C47A1FAE-4B56-4D85-9BBA-C8B669867F64}" destId="{132547D3-467A-4D07-99A9-5FF38009BA42}" srcOrd="4" destOrd="0" parTransId="{79947622-08F7-4240-A1C8-3A60314CDCAF}" sibTransId="{C7FCF4FF-D99E-4A91-8868-85FDC3F44065}"/>
    <dgm:cxn modelId="{00A2DA18-EF0A-F94F-94DF-3206AC0FAE2A}" type="presOf" srcId="{4F02A153-CAEC-4C05-8143-6026153C3CCE}" destId="{0AFC0681-BBF0-438A-9C0B-85076B4598B7}" srcOrd="0" destOrd="0" presId="urn:microsoft.com/office/officeart/2005/8/layout/cycle6"/>
    <dgm:cxn modelId="{5E813423-2880-4D7B-ADB8-86C7B0E34BF2}" srcId="{C47A1FAE-4B56-4D85-9BBA-C8B669867F64}" destId="{8982C9D0-1D2F-48E4-B275-568462EFA174}" srcOrd="0" destOrd="0" parTransId="{303EC89C-D29E-47F2-855A-B1286F7495BE}" sibTransId="{BA3DD1A0-7EEA-4F11-98F3-DD74AC4D2C84}"/>
    <dgm:cxn modelId="{9CF78BD7-A326-8148-843B-25F85C8514D8}" type="presOf" srcId="{EAF38324-D0FE-4D7E-A7E7-9BBB80475A78}" destId="{9B2E2C25-F982-4537-8B61-CD902EB4BFAA}" srcOrd="0" destOrd="0" presId="urn:microsoft.com/office/officeart/2005/8/layout/cycle6"/>
    <dgm:cxn modelId="{5FDB0402-EB0A-184B-82DC-188B48A1DF3F}" type="presOf" srcId="{C47A1FAE-4B56-4D85-9BBA-C8B669867F64}" destId="{971559BD-8344-4C8C-830B-53DB4BA229CF}" srcOrd="0" destOrd="0" presId="urn:microsoft.com/office/officeart/2005/8/layout/cycle6"/>
    <dgm:cxn modelId="{62D20969-18C5-F147-BB01-7CC3C6525978}" type="presOf" srcId="{BA3DD1A0-7EEA-4F11-98F3-DD74AC4D2C84}" destId="{6B102C0E-97E6-4CE0-A436-82650B34D4DE}" srcOrd="0" destOrd="0" presId="urn:microsoft.com/office/officeart/2005/8/layout/cycle6"/>
    <dgm:cxn modelId="{0D1679A8-E2EB-4CB2-A0B6-E9A1C97D31EC}" srcId="{C47A1FAE-4B56-4D85-9BBA-C8B669867F64}" destId="{C574DFC3-109E-43BC-BDE9-F59D2556C0F0}" srcOrd="1" destOrd="0" parTransId="{BF974C1A-D50D-4CC9-8C9E-24977046CC5A}" sibTransId="{20134F92-CF25-47B9-806B-049D6391CF36}"/>
    <dgm:cxn modelId="{7558DF71-3D21-134E-98DA-960334707540}" type="presOf" srcId="{36691EB9-F372-4537-A831-A987EBA978B7}" destId="{E3C4117C-56D4-44CF-8AF6-B6677FDF30D0}" srcOrd="0" destOrd="0" presId="urn:microsoft.com/office/officeart/2005/8/layout/cycle6"/>
    <dgm:cxn modelId="{65A912BA-2C4F-4C7A-AA11-40BF667031F2}" srcId="{C47A1FAE-4B56-4D85-9BBA-C8B669867F64}" destId="{EAF38324-D0FE-4D7E-A7E7-9BBB80475A78}" srcOrd="2" destOrd="0" parTransId="{7EC61E8D-B247-47D3-A293-750AE5EB191B}" sibTransId="{FDCFDA10-0ED3-47E5-A065-E54DFB288BE3}"/>
    <dgm:cxn modelId="{EED52039-D35E-EB4F-9D5D-ED98660493FF}" type="presOf" srcId="{C574DFC3-109E-43BC-BDE9-F59D2556C0F0}" destId="{4071A304-C1AE-44F1-BC82-BF95B4686639}" srcOrd="0" destOrd="0" presId="urn:microsoft.com/office/officeart/2005/8/layout/cycle6"/>
    <dgm:cxn modelId="{1E022B4F-F383-4A45-9AE2-0FC8B5B39780}" type="presOf" srcId="{8982C9D0-1D2F-48E4-B275-568462EFA174}" destId="{578111F6-AA28-41BF-9E44-70199B979918}" srcOrd="0" destOrd="0" presId="urn:microsoft.com/office/officeart/2005/8/layout/cycle6"/>
    <dgm:cxn modelId="{C78D0438-D988-4860-AAFC-F34871BEE77E}" srcId="{C47A1FAE-4B56-4D85-9BBA-C8B669867F64}" destId="{36691EB9-F372-4537-A831-A987EBA978B7}" srcOrd="5" destOrd="0" parTransId="{50E8B8B3-9269-44F3-A1CE-A9C2D390504B}" sibTransId="{C67B8CCA-80F6-4688-8E5C-4961ADBA7E32}"/>
    <dgm:cxn modelId="{19A1679F-8722-894C-8DB1-F426D6954CD9}" type="presOf" srcId="{132547D3-467A-4D07-99A9-5FF38009BA42}" destId="{B2A68E74-6FFC-47B9-9148-FE5A061D2F94}" srcOrd="0" destOrd="0" presId="urn:microsoft.com/office/officeart/2005/8/layout/cycle6"/>
    <dgm:cxn modelId="{F0F7FD47-EF03-0041-826B-247EFC3E9D78}" type="presOf" srcId="{C67B8CCA-80F6-4688-8E5C-4961ADBA7E32}" destId="{8192CF28-3502-4BF3-822E-F3A22EE8A374}" srcOrd="0" destOrd="0" presId="urn:microsoft.com/office/officeart/2005/8/layout/cycle6"/>
    <dgm:cxn modelId="{9A1BDD45-357F-EF49-B5F2-6CCB522459A2}" type="presOf" srcId="{C4B363F1-704B-441F-B0FA-CECCD937A3F0}" destId="{9236CC9E-E1EB-457A-AEE9-5A8A7F908455}" srcOrd="0" destOrd="0" presId="urn:microsoft.com/office/officeart/2005/8/layout/cycle6"/>
    <dgm:cxn modelId="{983102D9-F17E-5C4A-A078-DFA6C0A5C3C9}" type="presOf" srcId="{FDCFDA10-0ED3-47E5-A065-E54DFB288BE3}" destId="{D4A75996-300F-4178-80B5-2ADF0F2F8304}" srcOrd="0" destOrd="0" presId="urn:microsoft.com/office/officeart/2005/8/layout/cycle6"/>
    <dgm:cxn modelId="{91B4B77C-6CFF-3C47-B527-035745DA56B1}" type="presOf" srcId="{C7FCF4FF-D99E-4A91-8868-85FDC3F44065}" destId="{C274EA22-76C0-442E-A7A9-8D92595FE3C7}" srcOrd="0" destOrd="0" presId="urn:microsoft.com/office/officeart/2005/8/layout/cycle6"/>
    <dgm:cxn modelId="{1200D3B3-AEE4-4517-9145-25A70D16D460}" srcId="{C47A1FAE-4B56-4D85-9BBA-C8B669867F64}" destId="{C4B363F1-704B-441F-B0FA-CECCD937A3F0}" srcOrd="3" destOrd="0" parTransId="{19368072-509C-469B-BF7A-EB6EA2CA985C}" sibTransId="{4F02A153-CAEC-4C05-8143-6026153C3CCE}"/>
    <dgm:cxn modelId="{24FF583E-89BD-8149-9316-A22104F7A502}" type="presParOf" srcId="{971559BD-8344-4C8C-830B-53DB4BA229CF}" destId="{578111F6-AA28-41BF-9E44-70199B979918}" srcOrd="0" destOrd="0" presId="urn:microsoft.com/office/officeart/2005/8/layout/cycle6"/>
    <dgm:cxn modelId="{E7E98121-4899-7D4D-A758-39C4BF07E8EB}" type="presParOf" srcId="{971559BD-8344-4C8C-830B-53DB4BA229CF}" destId="{6670605F-B070-40EC-A213-84311D37DCA5}" srcOrd="1" destOrd="0" presId="urn:microsoft.com/office/officeart/2005/8/layout/cycle6"/>
    <dgm:cxn modelId="{5C6FD4AA-3384-8B4F-B8E3-550BE4B31F82}" type="presParOf" srcId="{971559BD-8344-4C8C-830B-53DB4BA229CF}" destId="{6B102C0E-97E6-4CE0-A436-82650B34D4DE}" srcOrd="2" destOrd="0" presId="urn:microsoft.com/office/officeart/2005/8/layout/cycle6"/>
    <dgm:cxn modelId="{B55B3772-FCB0-344E-A105-8BEBB8DEF4EA}" type="presParOf" srcId="{971559BD-8344-4C8C-830B-53DB4BA229CF}" destId="{4071A304-C1AE-44F1-BC82-BF95B4686639}" srcOrd="3" destOrd="0" presId="urn:microsoft.com/office/officeart/2005/8/layout/cycle6"/>
    <dgm:cxn modelId="{6A1229F9-D997-2047-8139-54B0D2155005}" type="presParOf" srcId="{971559BD-8344-4C8C-830B-53DB4BA229CF}" destId="{9DBB70A2-1AE2-4265-8CC3-4FF279F8491E}" srcOrd="4" destOrd="0" presId="urn:microsoft.com/office/officeart/2005/8/layout/cycle6"/>
    <dgm:cxn modelId="{415518B4-C47D-C54A-B160-0D3044A49AC7}" type="presParOf" srcId="{971559BD-8344-4C8C-830B-53DB4BA229CF}" destId="{CBCDBB96-0CB6-4FFF-BE33-3EF050B42483}" srcOrd="5" destOrd="0" presId="urn:microsoft.com/office/officeart/2005/8/layout/cycle6"/>
    <dgm:cxn modelId="{3811140D-2E50-714F-B670-63D84F20EA27}" type="presParOf" srcId="{971559BD-8344-4C8C-830B-53DB4BA229CF}" destId="{9B2E2C25-F982-4537-8B61-CD902EB4BFAA}" srcOrd="6" destOrd="0" presId="urn:microsoft.com/office/officeart/2005/8/layout/cycle6"/>
    <dgm:cxn modelId="{AB344489-D64C-6742-A5FB-33513B0E80CA}" type="presParOf" srcId="{971559BD-8344-4C8C-830B-53DB4BA229CF}" destId="{D9A54CCC-3D32-4A9A-9F40-F572160BAD98}" srcOrd="7" destOrd="0" presId="urn:microsoft.com/office/officeart/2005/8/layout/cycle6"/>
    <dgm:cxn modelId="{03A2493E-E6BA-0F43-B966-9FCF99FDF01F}" type="presParOf" srcId="{971559BD-8344-4C8C-830B-53DB4BA229CF}" destId="{D4A75996-300F-4178-80B5-2ADF0F2F8304}" srcOrd="8" destOrd="0" presId="urn:microsoft.com/office/officeart/2005/8/layout/cycle6"/>
    <dgm:cxn modelId="{6C3308B8-6ADD-2846-A5E2-707513A3E151}" type="presParOf" srcId="{971559BD-8344-4C8C-830B-53DB4BA229CF}" destId="{9236CC9E-E1EB-457A-AEE9-5A8A7F908455}" srcOrd="9" destOrd="0" presId="urn:microsoft.com/office/officeart/2005/8/layout/cycle6"/>
    <dgm:cxn modelId="{352AEB15-A7E8-AA43-BEF5-19963936A5FA}" type="presParOf" srcId="{971559BD-8344-4C8C-830B-53DB4BA229CF}" destId="{88961D92-D928-422A-A45A-F39A80AB26AD}" srcOrd="10" destOrd="0" presId="urn:microsoft.com/office/officeart/2005/8/layout/cycle6"/>
    <dgm:cxn modelId="{C2F219EF-EAE4-5448-A41A-5D0B02FA5110}" type="presParOf" srcId="{971559BD-8344-4C8C-830B-53DB4BA229CF}" destId="{0AFC0681-BBF0-438A-9C0B-85076B4598B7}" srcOrd="11" destOrd="0" presId="urn:microsoft.com/office/officeart/2005/8/layout/cycle6"/>
    <dgm:cxn modelId="{87065BB2-A075-1646-9997-5919B8F52A0F}" type="presParOf" srcId="{971559BD-8344-4C8C-830B-53DB4BA229CF}" destId="{B2A68E74-6FFC-47B9-9148-FE5A061D2F94}" srcOrd="12" destOrd="0" presId="urn:microsoft.com/office/officeart/2005/8/layout/cycle6"/>
    <dgm:cxn modelId="{6D8E2C59-4760-9D4D-8EED-D481C6212731}" type="presParOf" srcId="{971559BD-8344-4C8C-830B-53DB4BA229CF}" destId="{69E1F645-8E4D-41D5-B8A3-0A947543FEF4}" srcOrd="13" destOrd="0" presId="urn:microsoft.com/office/officeart/2005/8/layout/cycle6"/>
    <dgm:cxn modelId="{91B73258-D8B1-994E-AADF-27235694E142}" type="presParOf" srcId="{971559BD-8344-4C8C-830B-53DB4BA229CF}" destId="{C274EA22-76C0-442E-A7A9-8D92595FE3C7}" srcOrd="14" destOrd="0" presId="urn:microsoft.com/office/officeart/2005/8/layout/cycle6"/>
    <dgm:cxn modelId="{94A9BE4B-2D5A-564B-8D81-AB891A06604A}" type="presParOf" srcId="{971559BD-8344-4C8C-830B-53DB4BA229CF}" destId="{E3C4117C-56D4-44CF-8AF6-B6677FDF30D0}" srcOrd="15" destOrd="0" presId="urn:microsoft.com/office/officeart/2005/8/layout/cycle6"/>
    <dgm:cxn modelId="{2E8F4D0D-3D71-A748-9C6C-9F79E0834E91}" type="presParOf" srcId="{971559BD-8344-4C8C-830B-53DB4BA229CF}" destId="{092DC2CD-C3F9-4DF9-837C-8B98DE55AF10}" srcOrd="16" destOrd="0" presId="urn:microsoft.com/office/officeart/2005/8/layout/cycle6"/>
    <dgm:cxn modelId="{3FA1DF23-0E6D-7E4F-94B1-50C252EB42B5}" type="presParOf" srcId="{971559BD-8344-4C8C-830B-53DB4BA229CF}" destId="{8192CF28-3502-4BF3-822E-F3A22EE8A374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3EF025-FD1C-3B4D-8FFA-FD539705D0E5}" type="doc">
      <dgm:prSet loTypeId="urn:microsoft.com/office/officeart/2005/8/layout/cycle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1229C89-C3D2-8D41-BED4-48CBB43A811C}">
      <dgm:prSet phldrT="[Text]"/>
      <dgm:spPr/>
      <dgm:t>
        <a:bodyPr/>
        <a:lstStyle/>
        <a:p>
          <a:r>
            <a:rPr lang="en-US" dirty="0" smtClean="0"/>
            <a:t>Plan</a:t>
          </a:r>
          <a:endParaRPr lang="en-US" dirty="0"/>
        </a:p>
      </dgm:t>
    </dgm:pt>
    <dgm:pt modelId="{9AC751A9-37F1-DF4A-BC95-655BEBE5013E}" type="parTrans" cxnId="{0E0F253D-FCC2-0845-9F7A-AD8A32C39CA8}">
      <dgm:prSet/>
      <dgm:spPr/>
      <dgm:t>
        <a:bodyPr/>
        <a:lstStyle/>
        <a:p>
          <a:endParaRPr lang="en-US"/>
        </a:p>
      </dgm:t>
    </dgm:pt>
    <dgm:pt modelId="{0B1D54F0-074B-3A44-A72B-BD5E83D7B413}" type="sibTrans" cxnId="{0E0F253D-FCC2-0845-9F7A-AD8A32C39CA8}">
      <dgm:prSet/>
      <dgm:spPr/>
      <dgm:t>
        <a:bodyPr/>
        <a:lstStyle/>
        <a:p>
          <a:endParaRPr lang="en-US"/>
        </a:p>
      </dgm:t>
    </dgm:pt>
    <dgm:pt modelId="{1DA02B7B-48D8-A04E-9793-863BC40AF88B}">
      <dgm:prSet phldrT="[Text]"/>
      <dgm:spPr/>
      <dgm:t>
        <a:bodyPr/>
        <a:lstStyle/>
        <a:p>
          <a:r>
            <a:rPr lang="en-US" dirty="0" smtClean="0"/>
            <a:t>Do</a:t>
          </a:r>
          <a:endParaRPr lang="en-US" dirty="0"/>
        </a:p>
      </dgm:t>
    </dgm:pt>
    <dgm:pt modelId="{F05D6772-B73E-CA41-A728-DA50B4970467}" type="parTrans" cxnId="{3266C93C-E7AF-1048-A407-3CC5956C5127}">
      <dgm:prSet/>
      <dgm:spPr/>
      <dgm:t>
        <a:bodyPr/>
        <a:lstStyle/>
        <a:p>
          <a:endParaRPr lang="en-US"/>
        </a:p>
      </dgm:t>
    </dgm:pt>
    <dgm:pt modelId="{24409EF3-BF32-A147-B884-2C5F7D270B4C}" type="sibTrans" cxnId="{3266C93C-E7AF-1048-A407-3CC5956C5127}">
      <dgm:prSet/>
      <dgm:spPr/>
      <dgm:t>
        <a:bodyPr/>
        <a:lstStyle/>
        <a:p>
          <a:endParaRPr lang="en-US"/>
        </a:p>
      </dgm:t>
    </dgm:pt>
    <dgm:pt modelId="{9FF53C01-E0E9-FE48-9EC6-AB8AACD021A2}">
      <dgm:prSet phldrT="[Text]"/>
      <dgm:spPr/>
      <dgm:t>
        <a:bodyPr/>
        <a:lstStyle/>
        <a:p>
          <a:r>
            <a:rPr lang="en-US" dirty="0" smtClean="0"/>
            <a:t>Check</a:t>
          </a:r>
          <a:endParaRPr lang="en-US" dirty="0"/>
        </a:p>
      </dgm:t>
    </dgm:pt>
    <dgm:pt modelId="{2981B477-7DF8-B54C-93C2-8DB400AAE647}" type="parTrans" cxnId="{ABCD84F3-75B2-1C40-83EB-56905F015C5D}">
      <dgm:prSet/>
      <dgm:spPr/>
      <dgm:t>
        <a:bodyPr/>
        <a:lstStyle/>
        <a:p>
          <a:endParaRPr lang="en-US"/>
        </a:p>
      </dgm:t>
    </dgm:pt>
    <dgm:pt modelId="{853D7E9C-647A-8C46-A59B-A4CCD6276BAA}" type="sibTrans" cxnId="{ABCD84F3-75B2-1C40-83EB-56905F015C5D}">
      <dgm:prSet/>
      <dgm:spPr/>
      <dgm:t>
        <a:bodyPr/>
        <a:lstStyle/>
        <a:p>
          <a:endParaRPr lang="en-US"/>
        </a:p>
      </dgm:t>
    </dgm:pt>
    <dgm:pt modelId="{8E6F002E-4B3C-3146-9E3C-F94E2CE7A07C}">
      <dgm:prSet phldrT="[Text]"/>
      <dgm:spPr/>
      <dgm:t>
        <a:bodyPr/>
        <a:lstStyle/>
        <a:p>
          <a:r>
            <a:rPr lang="en-US" dirty="0" smtClean="0"/>
            <a:t>Act</a:t>
          </a:r>
          <a:endParaRPr lang="en-US" dirty="0"/>
        </a:p>
      </dgm:t>
    </dgm:pt>
    <dgm:pt modelId="{E7A31BC3-7A91-5F42-8F2D-88370AAD8D42}" type="parTrans" cxnId="{F1C3E093-488A-6940-8483-2292306F4962}">
      <dgm:prSet/>
      <dgm:spPr/>
      <dgm:t>
        <a:bodyPr/>
        <a:lstStyle/>
        <a:p>
          <a:endParaRPr lang="en-US"/>
        </a:p>
      </dgm:t>
    </dgm:pt>
    <dgm:pt modelId="{80D8F9E3-28B2-1C4A-AF78-D8B175F5598C}" type="sibTrans" cxnId="{F1C3E093-488A-6940-8483-2292306F4962}">
      <dgm:prSet/>
      <dgm:spPr/>
      <dgm:t>
        <a:bodyPr/>
        <a:lstStyle/>
        <a:p>
          <a:endParaRPr lang="en-US"/>
        </a:p>
      </dgm:t>
    </dgm:pt>
    <dgm:pt modelId="{90D0150E-26CE-104C-BCE7-24354D6717DF}" type="pres">
      <dgm:prSet presAssocID="{4A3EF025-FD1C-3B4D-8FFA-FD539705D0E5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49E6D-CA2C-B446-93D8-7E72D7607920}" type="pres">
      <dgm:prSet presAssocID="{31229C89-C3D2-8D41-BED4-48CBB43A811C}" presName="dummy" presStyleCnt="0"/>
      <dgm:spPr/>
    </dgm:pt>
    <dgm:pt modelId="{2E4E1125-7191-914D-8E01-BF83E5A1D569}" type="pres">
      <dgm:prSet presAssocID="{31229C89-C3D2-8D41-BED4-48CBB43A811C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6C00386-94EB-4D46-AE64-5785D36620AC}" type="pres">
      <dgm:prSet presAssocID="{0B1D54F0-074B-3A44-A72B-BD5E83D7B413}" presName="sibTrans" presStyleLbl="node1" presStyleIdx="0" presStyleCnt="4"/>
      <dgm:spPr/>
      <dgm:t>
        <a:bodyPr/>
        <a:lstStyle/>
        <a:p>
          <a:endParaRPr lang="en-US"/>
        </a:p>
      </dgm:t>
    </dgm:pt>
    <dgm:pt modelId="{AB211F3C-D455-614C-B544-56C67D36E1D8}" type="pres">
      <dgm:prSet presAssocID="{1DA02B7B-48D8-A04E-9793-863BC40AF88B}" presName="dummy" presStyleCnt="0"/>
      <dgm:spPr/>
    </dgm:pt>
    <dgm:pt modelId="{219F0FD9-FF89-5946-9BE0-6EB88964D4FE}" type="pres">
      <dgm:prSet presAssocID="{1DA02B7B-48D8-A04E-9793-863BC40AF88B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C18B52-6DFD-194D-8821-646F84EAE54A}" type="pres">
      <dgm:prSet presAssocID="{24409EF3-BF32-A147-B884-2C5F7D270B4C}" presName="sibTrans" presStyleLbl="node1" presStyleIdx="1" presStyleCnt="4"/>
      <dgm:spPr/>
      <dgm:t>
        <a:bodyPr/>
        <a:lstStyle/>
        <a:p>
          <a:endParaRPr lang="en-US"/>
        </a:p>
      </dgm:t>
    </dgm:pt>
    <dgm:pt modelId="{AFEE8FA7-92FC-7D4A-9095-568C41B73163}" type="pres">
      <dgm:prSet presAssocID="{9FF53C01-E0E9-FE48-9EC6-AB8AACD021A2}" presName="dummy" presStyleCnt="0"/>
      <dgm:spPr/>
    </dgm:pt>
    <dgm:pt modelId="{60BF09EB-B62E-764F-8438-CD0CF1DBC1FF}" type="pres">
      <dgm:prSet presAssocID="{9FF53C01-E0E9-FE48-9EC6-AB8AACD021A2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F5458-ABA5-E64B-B815-2841AB9DB1F0}" type="pres">
      <dgm:prSet presAssocID="{853D7E9C-647A-8C46-A59B-A4CCD6276BAA}" presName="sibTrans" presStyleLbl="node1" presStyleIdx="2" presStyleCnt="4"/>
      <dgm:spPr/>
      <dgm:t>
        <a:bodyPr/>
        <a:lstStyle/>
        <a:p>
          <a:endParaRPr lang="en-US"/>
        </a:p>
      </dgm:t>
    </dgm:pt>
    <dgm:pt modelId="{60D815B0-C95F-F542-A160-2D8C99D59436}" type="pres">
      <dgm:prSet presAssocID="{8E6F002E-4B3C-3146-9E3C-F94E2CE7A07C}" presName="dummy" presStyleCnt="0"/>
      <dgm:spPr/>
    </dgm:pt>
    <dgm:pt modelId="{BCBFE85E-929C-2843-834F-8CB8154806F4}" type="pres">
      <dgm:prSet presAssocID="{8E6F002E-4B3C-3146-9E3C-F94E2CE7A07C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7EB17F-04FA-AC44-9575-1E98FDB27155}" type="pres">
      <dgm:prSet presAssocID="{80D8F9E3-28B2-1C4A-AF78-D8B175F5598C}" presName="sibTrans" presStyleLbl="node1" presStyleIdx="3" presStyleCnt="4"/>
      <dgm:spPr/>
      <dgm:t>
        <a:bodyPr/>
        <a:lstStyle/>
        <a:p>
          <a:endParaRPr lang="en-US"/>
        </a:p>
      </dgm:t>
    </dgm:pt>
  </dgm:ptLst>
  <dgm:cxnLst>
    <dgm:cxn modelId="{3266C93C-E7AF-1048-A407-3CC5956C5127}" srcId="{4A3EF025-FD1C-3B4D-8FFA-FD539705D0E5}" destId="{1DA02B7B-48D8-A04E-9793-863BC40AF88B}" srcOrd="1" destOrd="0" parTransId="{F05D6772-B73E-CA41-A728-DA50B4970467}" sibTransId="{24409EF3-BF32-A147-B884-2C5F7D270B4C}"/>
    <dgm:cxn modelId="{378743C6-43B1-924A-A578-7BFB9E35BEDE}" type="presOf" srcId="{0B1D54F0-074B-3A44-A72B-BD5E83D7B413}" destId="{B6C00386-94EB-4D46-AE64-5785D36620AC}" srcOrd="0" destOrd="0" presId="urn:microsoft.com/office/officeart/2005/8/layout/cycle1"/>
    <dgm:cxn modelId="{0E0F253D-FCC2-0845-9F7A-AD8A32C39CA8}" srcId="{4A3EF025-FD1C-3B4D-8FFA-FD539705D0E5}" destId="{31229C89-C3D2-8D41-BED4-48CBB43A811C}" srcOrd="0" destOrd="0" parTransId="{9AC751A9-37F1-DF4A-BC95-655BEBE5013E}" sibTransId="{0B1D54F0-074B-3A44-A72B-BD5E83D7B413}"/>
    <dgm:cxn modelId="{F7487F73-FA32-DF44-9E19-4B9300244BFF}" type="presOf" srcId="{1DA02B7B-48D8-A04E-9793-863BC40AF88B}" destId="{219F0FD9-FF89-5946-9BE0-6EB88964D4FE}" srcOrd="0" destOrd="0" presId="urn:microsoft.com/office/officeart/2005/8/layout/cycle1"/>
    <dgm:cxn modelId="{DC06CD66-1BD1-724F-AFD8-662F59ADF314}" type="presOf" srcId="{9FF53C01-E0E9-FE48-9EC6-AB8AACD021A2}" destId="{60BF09EB-B62E-764F-8438-CD0CF1DBC1FF}" srcOrd="0" destOrd="0" presId="urn:microsoft.com/office/officeart/2005/8/layout/cycle1"/>
    <dgm:cxn modelId="{8148BD93-F696-4C46-B246-87ECC7D85D5E}" type="presOf" srcId="{853D7E9C-647A-8C46-A59B-A4CCD6276BAA}" destId="{CD0F5458-ABA5-E64B-B815-2841AB9DB1F0}" srcOrd="0" destOrd="0" presId="urn:microsoft.com/office/officeart/2005/8/layout/cycle1"/>
    <dgm:cxn modelId="{9102ACD2-F4C0-674B-8D90-8E145CB48BE6}" type="presOf" srcId="{80D8F9E3-28B2-1C4A-AF78-D8B175F5598C}" destId="{647EB17F-04FA-AC44-9575-1E98FDB27155}" srcOrd="0" destOrd="0" presId="urn:microsoft.com/office/officeart/2005/8/layout/cycle1"/>
    <dgm:cxn modelId="{ABCD84F3-75B2-1C40-83EB-56905F015C5D}" srcId="{4A3EF025-FD1C-3B4D-8FFA-FD539705D0E5}" destId="{9FF53C01-E0E9-FE48-9EC6-AB8AACD021A2}" srcOrd="2" destOrd="0" parTransId="{2981B477-7DF8-B54C-93C2-8DB400AAE647}" sibTransId="{853D7E9C-647A-8C46-A59B-A4CCD6276BAA}"/>
    <dgm:cxn modelId="{04DE32C5-FC2D-1D4E-8199-9207441E4785}" type="presOf" srcId="{4A3EF025-FD1C-3B4D-8FFA-FD539705D0E5}" destId="{90D0150E-26CE-104C-BCE7-24354D6717DF}" srcOrd="0" destOrd="0" presId="urn:microsoft.com/office/officeart/2005/8/layout/cycle1"/>
    <dgm:cxn modelId="{5C03F281-9220-A648-8719-2C72604413BE}" type="presOf" srcId="{8E6F002E-4B3C-3146-9E3C-F94E2CE7A07C}" destId="{BCBFE85E-929C-2843-834F-8CB8154806F4}" srcOrd="0" destOrd="0" presId="urn:microsoft.com/office/officeart/2005/8/layout/cycle1"/>
    <dgm:cxn modelId="{28006F1E-8081-7947-B73D-20A429669F11}" type="presOf" srcId="{24409EF3-BF32-A147-B884-2C5F7D270B4C}" destId="{02C18B52-6DFD-194D-8821-646F84EAE54A}" srcOrd="0" destOrd="0" presId="urn:microsoft.com/office/officeart/2005/8/layout/cycle1"/>
    <dgm:cxn modelId="{8833C746-A225-314D-B55C-2C7CCC467939}" type="presOf" srcId="{31229C89-C3D2-8D41-BED4-48CBB43A811C}" destId="{2E4E1125-7191-914D-8E01-BF83E5A1D569}" srcOrd="0" destOrd="0" presId="urn:microsoft.com/office/officeart/2005/8/layout/cycle1"/>
    <dgm:cxn modelId="{F1C3E093-488A-6940-8483-2292306F4962}" srcId="{4A3EF025-FD1C-3B4D-8FFA-FD539705D0E5}" destId="{8E6F002E-4B3C-3146-9E3C-F94E2CE7A07C}" srcOrd="3" destOrd="0" parTransId="{E7A31BC3-7A91-5F42-8F2D-88370AAD8D42}" sibTransId="{80D8F9E3-28B2-1C4A-AF78-D8B175F5598C}"/>
    <dgm:cxn modelId="{B6C06B79-F0A6-AA42-8C5A-B0A53B2F4F67}" type="presParOf" srcId="{90D0150E-26CE-104C-BCE7-24354D6717DF}" destId="{B4B49E6D-CA2C-B446-93D8-7E72D7607920}" srcOrd="0" destOrd="0" presId="urn:microsoft.com/office/officeart/2005/8/layout/cycle1"/>
    <dgm:cxn modelId="{33EB795C-236F-9043-A490-261DD29229D5}" type="presParOf" srcId="{90D0150E-26CE-104C-BCE7-24354D6717DF}" destId="{2E4E1125-7191-914D-8E01-BF83E5A1D569}" srcOrd="1" destOrd="0" presId="urn:microsoft.com/office/officeart/2005/8/layout/cycle1"/>
    <dgm:cxn modelId="{67FAF228-D76A-3340-B12F-1AABA524B49C}" type="presParOf" srcId="{90D0150E-26CE-104C-BCE7-24354D6717DF}" destId="{B6C00386-94EB-4D46-AE64-5785D36620AC}" srcOrd="2" destOrd="0" presId="urn:microsoft.com/office/officeart/2005/8/layout/cycle1"/>
    <dgm:cxn modelId="{4D8C97AF-8FAD-984E-8320-AF491D2F78FB}" type="presParOf" srcId="{90D0150E-26CE-104C-BCE7-24354D6717DF}" destId="{AB211F3C-D455-614C-B544-56C67D36E1D8}" srcOrd="3" destOrd="0" presId="urn:microsoft.com/office/officeart/2005/8/layout/cycle1"/>
    <dgm:cxn modelId="{40E474F9-1A06-2044-84A0-1ED4DEB34481}" type="presParOf" srcId="{90D0150E-26CE-104C-BCE7-24354D6717DF}" destId="{219F0FD9-FF89-5946-9BE0-6EB88964D4FE}" srcOrd="4" destOrd="0" presId="urn:microsoft.com/office/officeart/2005/8/layout/cycle1"/>
    <dgm:cxn modelId="{880F3E1A-2963-C948-9A9F-5DB51CAE2E5F}" type="presParOf" srcId="{90D0150E-26CE-104C-BCE7-24354D6717DF}" destId="{02C18B52-6DFD-194D-8821-646F84EAE54A}" srcOrd="5" destOrd="0" presId="urn:microsoft.com/office/officeart/2005/8/layout/cycle1"/>
    <dgm:cxn modelId="{B2E16FFC-D6B7-164D-BDEC-97B7C020FAA1}" type="presParOf" srcId="{90D0150E-26CE-104C-BCE7-24354D6717DF}" destId="{AFEE8FA7-92FC-7D4A-9095-568C41B73163}" srcOrd="6" destOrd="0" presId="urn:microsoft.com/office/officeart/2005/8/layout/cycle1"/>
    <dgm:cxn modelId="{EDE37040-35F2-E841-88B0-E8A3EFCA4AB6}" type="presParOf" srcId="{90D0150E-26CE-104C-BCE7-24354D6717DF}" destId="{60BF09EB-B62E-764F-8438-CD0CF1DBC1FF}" srcOrd="7" destOrd="0" presId="urn:microsoft.com/office/officeart/2005/8/layout/cycle1"/>
    <dgm:cxn modelId="{68A86146-4EC2-1844-AB98-D5F0AA0CE03C}" type="presParOf" srcId="{90D0150E-26CE-104C-BCE7-24354D6717DF}" destId="{CD0F5458-ABA5-E64B-B815-2841AB9DB1F0}" srcOrd="8" destOrd="0" presId="urn:microsoft.com/office/officeart/2005/8/layout/cycle1"/>
    <dgm:cxn modelId="{49596116-A50C-3849-AD87-B1CD0C6B44A3}" type="presParOf" srcId="{90D0150E-26CE-104C-BCE7-24354D6717DF}" destId="{60D815B0-C95F-F542-A160-2D8C99D59436}" srcOrd="9" destOrd="0" presId="urn:microsoft.com/office/officeart/2005/8/layout/cycle1"/>
    <dgm:cxn modelId="{0221118A-F625-A845-A9D1-D9DBA5F01E5E}" type="presParOf" srcId="{90D0150E-26CE-104C-BCE7-24354D6717DF}" destId="{BCBFE85E-929C-2843-834F-8CB8154806F4}" srcOrd="10" destOrd="0" presId="urn:microsoft.com/office/officeart/2005/8/layout/cycle1"/>
    <dgm:cxn modelId="{0389FDF1-BFCC-2142-84FA-7304D7995A91}" type="presParOf" srcId="{90D0150E-26CE-104C-BCE7-24354D6717DF}" destId="{647EB17F-04FA-AC44-9575-1E98FDB27155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1F5C68A-A225-4939-8174-C6C251453C9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9095B74C-1E98-4EA7-9640-E12D0AC37C5D}">
      <dgm:prSet phldrT="[Text]"/>
      <dgm:spPr>
        <a:solidFill>
          <a:srgbClr val="008BEC"/>
        </a:soli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Different processes across institution</a:t>
          </a:r>
          <a:endParaRPr lang="en-US" dirty="0">
            <a:solidFill>
              <a:srgbClr val="003300"/>
            </a:solidFill>
          </a:endParaRPr>
        </a:p>
      </dgm:t>
    </dgm:pt>
    <dgm:pt modelId="{2F0FB649-3C8E-48BC-B286-29242ABC8C44}" type="parTrans" cxnId="{E530D8B8-9C60-480E-BA25-1010CF0D2200}">
      <dgm:prSet/>
      <dgm:spPr/>
      <dgm:t>
        <a:bodyPr/>
        <a:lstStyle/>
        <a:p>
          <a:endParaRPr lang="en-US"/>
        </a:p>
      </dgm:t>
    </dgm:pt>
    <dgm:pt modelId="{C29EE31F-E18C-4F27-851B-9776CD767229}" type="sibTrans" cxnId="{E530D8B8-9C60-480E-BA25-1010CF0D2200}">
      <dgm:prSet/>
      <dgm:spPr/>
      <dgm:t>
        <a:bodyPr/>
        <a:lstStyle/>
        <a:p>
          <a:endParaRPr lang="en-US"/>
        </a:p>
      </dgm:t>
    </dgm:pt>
    <dgm:pt modelId="{D8F2FD9F-B042-4B76-B822-9CED42281EEE}">
      <dgm:prSet phldrT="[Text]"/>
      <dgm:spPr>
        <a:solidFill>
          <a:srgbClr val="008BEC"/>
        </a:soli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Essential patient data/EMR</a:t>
          </a:r>
          <a:endParaRPr lang="en-US" dirty="0">
            <a:solidFill>
              <a:srgbClr val="003300"/>
            </a:solidFill>
          </a:endParaRPr>
        </a:p>
      </dgm:t>
    </dgm:pt>
    <dgm:pt modelId="{94EBEEE3-E25B-4DFE-BC3B-95B3BAFFEC0A}" type="parTrans" cxnId="{7753820C-5237-4E5D-A215-9AC09E5AA7DF}">
      <dgm:prSet/>
      <dgm:spPr/>
      <dgm:t>
        <a:bodyPr/>
        <a:lstStyle/>
        <a:p>
          <a:endParaRPr lang="en-US"/>
        </a:p>
      </dgm:t>
    </dgm:pt>
    <dgm:pt modelId="{DD3C30E5-4EED-4EC3-B1AC-E5E3E7789E4B}" type="sibTrans" cxnId="{7753820C-5237-4E5D-A215-9AC09E5AA7DF}">
      <dgm:prSet/>
      <dgm:spPr/>
      <dgm:t>
        <a:bodyPr/>
        <a:lstStyle/>
        <a:p>
          <a:endParaRPr lang="en-US"/>
        </a:p>
      </dgm:t>
    </dgm:pt>
    <dgm:pt modelId="{F23B83DE-9D28-4E7B-B9E7-E65F5FC07204}">
      <dgm:prSet phldrT="[Text]"/>
      <dgm:spPr>
        <a:solidFill>
          <a:srgbClr val="008BEC"/>
        </a:solidFill>
      </dgm:spPr>
      <dgm:t>
        <a:bodyPr/>
        <a:lstStyle/>
        <a:p>
          <a:r>
            <a:rPr lang="en-US" dirty="0" smtClean="0">
              <a:solidFill>
                <a:srgbClr val="003300"/>
              </a:solidFill>
            </a:rPr>
            <a:t>Standardized process</a:t>
          </a:r>
          <a:endParaRPr lang="en-US" dirty="0">
            <a:solidFill>
              <a:srgbClr val="003300"/>
            </a:solidFill>
          </a:endParaRPr>
        </a:p>
      </dgm:t>
    </dgm:pt>
    <dgm:pt modelId="{12A49540-7450-4860-A0DA-770CCBF38057}" type="parTrans" cxnId="{0CA687CE-F073-4836-BAEB-20D3BC3D698A}">
      <dgm:prSet/>
      <dgm:spPr/>
      <dgm:t>
        <a:bodyPr/>
        <a:lstStyle/>
        <a:p>
          <a:endParaRPr lang="en-US"/>
        </a:p>
      </dgm:t>
    </dgm:pt>
    <dgm:pt modelId="{6F81C609-34A3-49BE-A241-E6D97C5B5A8E}" type="sibTrans" cxnId="{0CA687CE-F073-4836-BAEB-20D3BC3D698A}">
      <dgm:prSet/>
      <dgm:spPr/>
      <dgm:t>
        <a:bodyPr/>
        <a:lstStyle/>
        <a:p>
          <a:endParaRPr lang="en-US"/>
        </a:p>
      </dgm:t>
    </dgm:pt>
    <dgm:pt modelId="{2F237104-14BE-4D0D-89C3-33B07EA8BF91}" type="pres">
      <dgm:prSet presAssocID="{D1F5C68A-A225-4939-8174-C6C251453C90}" presName="CompostProcess" presStyleCnt="0">
        <dgm:presLayoutVars>
          <dgm:dir/>
          <dgm:resizeHandles val="exact"/>
        </dgm:presLayoutVars>
      </dgm:prSet>
      <dgm:spPr/>
    </dgm:pt>
    <dgm:pt modelId="{00824B16-2E69-42D5-AD70-F0381D22E043}" type="pres">
      <dgm:prSet presAssocID="{D1F5C68A-A225-4939-8174-C6C251453C90}" presName="arrow" presStyleLbl="bgShp" presStyleIdx="0" presStyleCnt="1"/>
      <dgm:spPr>
        <a:solidFill>
          <a:srgbClr val="41D3F0"/>
        </a:solidFill>
      </dgm:spPr>
    </dgm:pt>
    <dgm:pt modelId="{8A2CC01B-D223-4BE7-8428-EFDD940FE09B}" type="pres">
      <dgm:prSet presAssocID="{D1F5C68A-A225-4939-8174-C6C251453C90}" presName="linearProcess" presStyleCnt="0"/>
      <dgm:spPr/>
    </dgm:pt>
    <dgm:pt modelId="{E7882C5D-8622-40F8-8562-DC4D34D0C46F}" type="pres">
      <dgm:prSet presAssocID="{9095B74C-1E98-4EA7-9640-E12D0AC37C5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84C52A-F745-4D58-ACB8-707A8909447E}" type="pres">
      <dgm:prSet presAssocID="{C29EE31F-E18C-4F27-851B-9776CD767229}" presName="sibTrans" presStyleCnt="0"/>
      <dgm:spPr/>
    </dgm:pt>
    <dgm:pt modelId="{A5200632-84A2-4946-9FF0-1E0FEC2A359A}" type="pres">
      <dgm:prSet presAssocID="{D8F2FD9F-B042-4B76-B822-9CED42281EEE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0C5E0C-34CF-4AB5-A838-2D1651E73DB1}" type="pres">
      <dgm:prSet presAssocID="{DD3C30E5-4EED-4EC3-B1AC-E5E3E7789E4B}" presName="sibTrans" presStyleCnt="0"/>
      <dgm:spPr/>
    </dgm:pt>
    <dgm:pt modelId="{10F30E6C-9FD9-46AD-94BA-B6FCD16AF438}" type="pres">
      <dgm:prSet presAssocID="{F23B83DE-9D28-4E7B-B9E7-E65F5FC07204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8FFEF0-4296-194B-BAB5-E8B353DFF972}" type="presOf" srcId="{F23B83DE-9D28-4E7B-B9E7-E65F5FC07204}" destId="{10F30E6C-9FD9-46AD-94BA-B6FCD16AF438}" srcOrd="0" destOrd="0" presId="urn:microsoft.com/office/officeart/2005/8/layout/hProcess9"/>
    <dgm:cxn modelId="{A4827A3A-A2BF-8146-A930-565560ACFB06}" type="presOf" srcId="{D8F2FD9F-B042-4B76-B822-9CED42281EEE}" destId="{A5200632-84A2-4946-9FF0-1E0FEC2A359A}" srcOrd="0" destOrd="0" presId="urn:microsoft.com/office/officeart/2005/8/layout/hProcess9"/>
    <dgm:cxn modelId="{0CA687CE-F073-4836-BAEB-20D3BC3D698A}" srcId="{D1F5C68A-A225-4939-8174-C6C251453C90}" destId="{F23B83DE-9D28-4E7B-B9E7-E65F5FC07204}" srcOrd="2" destOrd="0" parTransId="{12A49540-7450-4860-A0DA-770CCBF38057}" sibTransId="{6F81C609-34A3-49BE-A241-E6D97C5B5A8E}"/>
    <dgm:cxn modelId="{E530D8B8-9C60-480E-BA25-1010CF0D2200}" srcId="{D1F5C68A-A225-4939-8174-C6C251453C90}" destId="{9095B74C-1E98-4EA7-9640-E12D0AC37C5D}" srcOrd="0" destOrd="0" parTransId="{2F0FB649-3C8E-48BC-B286-29242ABC8C44}" sibTransId="{C29EE31F-E18C-4F27-851B-9776CD767229}"/>
    <dgm:cxn modelId="{0B9D0610-1C93-4E43-AFDF-DA55127288B8}" type="presOf" srcId="{D1F5C68A-A225-4939-8174-C6C251453C90}" destId="{2F237104-14BE-4D0D-89C3-33B07EA8BF91}" srcOrd="0" destOrd="0" presId="urn:microsoft.com/office/officeart/2005/8/layout/hProcess9"/>
    <dgm:cxn modelId="{7753820C-5237-4E5D-A215-9AC09E5AA7DF}" srcId="{D1F5C68A-A225-4939-8174-C6C251453C90}" destId="{D8F2FD9F-B042-4B76-B822-9CED42281EEE}" srcOrd="1" destOrd="0" parTransId="{94EBEEE3-E25B-4DFE-BC3B-95B3BAFFEC0A}" sibTransId="{DD3C30E5-4EED-4EC3-B1AC-E5E3E7789E4B}"/>
    <dgm:cxn modelId="{8667962C-7547-E047-843B-18CCB3A7FBE3}" type="presOf" srcId="{9095B74C-1E98-4EA7-9640-E12D0AC37C5D}" destId="{E7882C5D-8622-40F8-8562-DC4D34D0C46F}" srcOrd="0" destOrd="0" presId="urn:microsoft.com/office/officeart/2005/8/layout/hProcess9"/>
    <dgm:cxn modelId="{19F96C3F-5F09-E54E-9703-DAD998B0D32E}" type="presParOf" srcId="{2F237104-14BE-4D0D-89C3-33B07EA8BF91}" destId="{00824B16-2E69-42D5-AD70-F0381D22E043}" srcOrd="0" destOrd="0" presId="urn:microsoft.com/office/officeart/2005/8/layout/hProcess9"/>
    <dgm:cxn modelId="{93525D94-ABCC-4541-B9BA-3CF8B6D377B9}" type="presParOf" srcId="{2F237104-14BE-4D0D-89C3-33B07EA8BF91}" destId="{8A2CC01B-D223-4BE7-8428-EFDD940FE09B}" srcOrd="1" destOrd="0" presId="urn:microsoft.com/office/officeart/2005/8/layout/hProcess9"/>
    <dgm:cxn modelId="{8A816199-75ED-8D41-B7DD-DBCC88FCF5D2}" type="presParOf" srcId="{8A2CC01B-D223-4BE7-8428-EFDD940FE09B}" destId="{E7882C5D-8622-40F8-8562-DC4D34D0C46F}" srcOrd="0" destOrd="0" presId="urn:microsoft.com/office/officeart/2005/8/layout/hProcess9"/>
    <dgm:cxn modelId="{0D933D09-CDCD-DD42-81D7-39F7EF0C6F48}" type="presParOf" srcId="{8A2CC01B-D223-4BE7-8428-EFDD940FE09B}" destId="{2384C52A-F745-4D58-ACB8-707A8909447E}" srcOrd="1" destOrd="0" presId="urn:microsoft.com/office/officeart/2005/8/layout/hProcess9"/>
    <dgm:cxn modelId="{40546F0E-E849-FB4F-B740-68F19FC7D950}" type="presParOf" srcId="{8A2CC01B-D223-4BE7-8428-EFDD940FE09B}" destId="{A5200632-84A2-4946-9FF0-1E0FEC2A359A}" srcOrd="2" destOrd="0" presId="urn:microsoft.com/office/officeart/2005/8/layout/hProcess9"/>
    <dgm:cxn modelId="{7C6446FE-37C1-BC4F-8729-C0495BE91FA6}" type="presParOf" srcId="{8A2CC01B-D223-4BE7-8428-EFDD940FE09B}" destId="{4C0C5E0C-34CF-4AB5-A838-2D1651E73DB1}" srcOrd="3" destOrd="0" presId="urn:microsoft.com/office/officeart/2005/8/layout/hProcess9"/>
    <dgm:cxn modelId="{2FD2CB2D-42A0-4A4C-8EB1-6F3D31616E6F}" type="presParOf" srcId="{8A2CC01B-D223-4BE7-8428-EFDD940FE09B}" destId="{10F30E6C-9FD9-46AD-94BA-B6FCD16AF43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8CDF3F-79D5-4784-A7BD-F4ADCEA869B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D8BC81C-6940-4BBE-8A0A-7A7BEF33F1B0}">
      <dgm:prSet phldrT="[Text]"/>
      <dgm:spPr>
        <a:solidFill>
          <a:srgbClr val="2C85D8"/>
        </a:solidFill>
      </dgm:spPr>
      <dgm:t>
        <a:bodyPr/>
        <a:lstStyle/>
        <a:p>
          <a:r>
            <a:rPr lang="en-US" dirty="0" smtClean="0"/>
            <a:t>Participation</a:t>
          </a:r>
          <a:endParaRPr lang="en-US" dirty="0"/>
        </a:p>
      </dgm:t>
    </dgm:pt>
    <dgm:pt modelId="{7E882A41-277D-4C45-8562-885741F92C3B}" type="parTrans" cxnId="{A2FE7CA6-7C7C-44E2-A84A-178AF837FAA2}">
      <dgm:prSet/>
      <dgm:spPr/>
      <dgm:t>
        <a:bodyPr/>
        <a:lstStyle/>
        <a:p>
          <a:endParaRPr lang="en-US"/>
        </a:p>
      </dgm:t>
    </dgm:pt>
    <dgm:pt modelId="{C1FD3901-08F0-412F-BF9D-C058893BF9C9}" type="sibTrans" cxnId="{A2FE7CA6-7C7C-44E2-A84A-178AF837FAA2}">
      <dgm:prSet/>
      <dgm:spPr/>
      <dgm:t>
        <a:bodyPr/>
        <a:lstStyle/>
        <a:p>
          <a:endParaRPr lang="en-US"/>
        </a:p>
      </dgm:t>
    </dgm:pt>
    <dgm:pt modelId="{87316722-14E7-4611-A10E-AB676D2D6F03}">
      <dgm:prSet phldrT="[Text]"/>
      <dgm:spPr>
        <a:solidFill>
          <a:srgbClr val="2C85D8"/>
        </a:solidFill>
      </dgm:spPr>
      <dgm:t>
        <a:bodyPr/>
        <a:lstStyle/>
        <a:p>
          <a:r>
            <a:rPr lang="en-US" dirty="0" smtClean="0"/>
            <a:t>Satisfaction</a:t>
          </a:r>
          <a:endParaRPr lang="en-US" dirty="0"/>
        </a:p>
      </dgm:t>
    </dgm:pt>
    <dgm:pt modelId="{BDC77C9E-A5C0-4C29-AED5-D12B85F73650}" type="parTrans" cxnId="{56AB2194-09FC-41B5-8481-BB87B774CC68}">
      <dgm:prSet/>
      <dgm:spPr/>
      <dgm:t>
        <a:bodyPr/>
        <a:lstStyle/>
        <a:p>
          <a:endParaRPr lang="en-US"/>
        </a:p>
      </dgm:t>
    </dgm:pt>
    <dgm:pt modelId="{ACFF52EA-4D8B-47CB-9742-266DCA8DC114}" type="sibTrans" cxnId="{56AB2194-09FC-41B5-8481-BB87B774CC68}">
      <dgm:prSet/>
      <dgm:spPr/>
      <dgm:t>
        <a:bodyPr/>
        <a:lstStyle/>
        <a:p>
          <a:endParaRPr lang="en-US"/>
        </a:p>
      </dgm:t>
    </dgm:pt>
    <dgm:pt modelId="{50A9BD25-B8A5-4219-BE72-1908561238D8}">
      <dgm:prSet phldrT="[Text]"/>
      <dgm:spPr>
        <a:solidFill>
          <a:srgbClr val="2C85D8"/>
        </a:solidFill>
      </dgm:spPr>
      <dgm:t>
        <a:bodyPr/>
        <a:lstStyle/>
        <a:p>
          <a:r>
            <a:rPr lang="en-US" dirty="0" smtClean="0"/>
            <a:t>Learning</a:t>
          </a:r>
          <a:endParaRPr lang="en-US" dirty="0"/>
        </a:p>
      </dgm:t>
    </dgm:pt>
    <dgm:pt modelId="{BD25F84B-8425-486F-8D6C-F1FE69435DDF}" type="parTrans" cxnId="{00602E32-AD48-4D5D-B351-4D4149FDD639}">
      <dgm:prSet/>
      <dgm:spPr/>
      <dgm:t>
        <a:bodyPr/>
        <a:lstStyle/>
        <a:p>
          <a:endParaRPr lang="en-US"/>
        </a:p>
      </dgm:t>
    </dgm:pt>
    <dgm:pt modelId="{09AC5CDB-68DD-4E39-B8AE-36B32DFFA6E5}" type="sibTrans" cxnId="{00602E32-AD48-4D5D-B351-4D4149FDD639}">
      <dgm:prSet/>
      <dgm:spPr/>
      <dgm:t>
        <a:bodyPr/>
        <a:lstStyle/>
        <a:p>
          <a:endParaRPr lang="en-US"/>
        </a:p>
      </dgm:t>
    </dgm:pt>
    <dgm:pt modelId="{5BDC5DAD-667D-4AB6-A2C7-3AB819DE3881}">
      <dgm:prSet/>
      <dgm:spPr>
        <a:solidFill>
          <a:srgbClr val="2C85D8"/>
        </a:solidFill>
      </dgm:spPr>
      <dgm:t>
        <a:bodyPr/>
        <a:lstStyle/>
        <a:p>
          <a:r>
            <a:rPr lang="en-US" dirty="0" smtClean="0"/>
            <a:t>Competence</a:t>
          </a:r>
          <a:endParaRPr lang="en-US" dirty="0"/>
        </a:p>
      </dgm:t>
    </dgm:pt>
    <dgm:pt modelId="{B38D4E7D-7B5B-4EB0-97E7-A1C24FFEF31C}" type="parTrans" cxnId="{88B5815B-78B8-4B18-8DC8-495AF320BB22}">
      <dgm:prSet/>
      <dgm:spPr/>
      <dgm:t>
        <a:bodyPr/>
        <a:lstStyle/>
        <a:p>
          <a:endParaRPr lang="en-US"/>
        </a:p>
      </dgm:t>
    </dgm:pt>
    <dgm:pt modelId="{B71EB4C4-B958-4541-8472-D510E9CBAF37}" type="sibTrans" cxnId="{88B5815B-78B8-4B18-8DC8-495AF320BB22}">
      <dgm:prSet/>
      <dgm:spPr/>
      <dgm:t>
        <a:bodyPr/>
        <a:lstStyle/>
        <a:p>
          <a:endParaRPr lang="en-US"/>
        </a:p>
      </dgm:t>
    </dgm:pt>
    <dgm:pt modelId="{BCAFDCA3-FEB9-4C0D-AB1C-B866A927CDA9}">
      <dgm:prSet/>
      <dgm:spPr>
        <a:solidFill>
          <a:srgbClr val="2C85D8"/>
        </a:solidFill>
      </dgm:spPr>
      <dgm:t>
        <a:bodyPr/>
        <a:lstStyle/>
        <a:p>
          <a:r>
            <a:rPr lang="en-US" dirty="0" smtClean="0"/>
            <a:t>Performance</a:t>
          </a:r>
          <a:endParaRPr lang="en-US" dirty="0"/>
        </a:p>
      </dgm:t>
    </dgm:pt>
    <dgm:pt modelId="{DD1872AD-82D7-473F-878A-F70AC4EAFE68}" type="parTrans" cxnId="{1457966A-5563-435F-AC36-D23329EBDED1}">
      <dgm:prSet/>
      <dgm:spPr/>
      <dgm:t>
        <a:bodyPr/>
        <a:lstStyle/>
        <a:p>
          <a:endParaRPr lang="en-US"/>
        </a:p>
      </dgm:t>
    </dgm:pt>
    <dgm:pt modelId="{453F8E3A-6A1E-4822-92EA-BD751CD05390}" type="sibTrans" cxnId="{1457966A-5563-435F-AC36-D23329EBDED1}">
      <dgm:prSet/>
      <dgm:spPr/>
      <dgm:t>
        <a:bodyPr/>
        <a:lstStyle/>
        <a:p>
          <a:endParaRPr lang="en-US"/>
        </a:p>
      </dgm:t>
    </dgm:pt>
    <dgm:pt modelId="{BED56D2A-C7D6-4E62-A366-633A63667E94}">
      <dgm:prSet/>
      <dgm:spPr>
        <a:solidFill>
          <a:srgbClr val="2C85D8"/>
        </a:solidFill>
      </dgm:spPr>
      <dgm:t>
        <a:bodyPr/>
        <a:lstStyle/>
        <a:p>
          <a:r>
            <a:rPr lang="en-US" dirty="0" smtClean="0"/>
            <a:t>Patient Health</a:t>
          </a:r>
          <a:endParaRPr lang="en-US" dirty="0"/>
        </a:p>
      </dgm:t>
    </dgm:pt>
    <dgm:pt modelId="{72126844-4C17-4E1E-A996-3625A3D4801E}" type="parTrans" cxnId="{63156FD9-6B39-4381-84F0-7D2D3F41BBA0}">
      <dgm:prSet/>
      <dgm:spPr/>
      <dgm:t>
        <a:bodyPr/>
        <a:lstStyle/>
        <a:p>
          <a:endParaRPr lang="en-US"/>
        </a:p>
      </dgm:t>
    </dgm:pt>
    <dgm:pt modelId="{FBFF40FC-1830-4B14-B58B-5621428EE728}" type="sibTrans" cxnId="{63156FD9-6B39-4381-84F0-7D2D3F41BBA0}">
      <dgm:prSet/>
      <dgm:spPr/>
      <dgm:t>
        <a:bodyPr/>
        <a:lstStyle/>
        <a:p>
          <a:endParaRPr lang="en-US"/>
        </a:p>
      </dgm:t>
    </dgm:pt>
    <dgm:pt modelId="{FE8F071C-53A0-4FFC-A4BD-9A31E78B663D}">
      <dgm:prSet/>
      <dgm:spPr>
        <a:solidFill>
          <a:srgbClr val="2C85D8"/>
        </a:solidFill>
      </dgm:spPr>
      <dgm:t>
        <a:bodyPr/>
        <a:lstStyle/>
        <a:p>
          <a:r>
            <a:rPr lang="en-US" dirty="0" smtClean="0"/>
            <a:t>Community Health</a:t>
          </a:r>
          <a:endParaRPr lang="en-US" dirty="0"/>
        </a:p>
      </dgm:t>
    </dgm:pt>
    <dgm:pt modelId="{03C5B978-6E2E-487B-8705-C3A28A7FF6A4}" type="parTrans" cxnId="{FD4D8448-874D-4079-8A53-FE0E05CD0FD0}">
      <dgm:prSet/>
      <dgm:spPr/>
      <dgm:t>
        <a:bodyPr/>
        <a:lstStyle/>
        <a:p>
          <a:endParaRPr lang="en-US"/>
        </a:p>
      </dgm:t>
    </dgm:pt>
    <dgm:pt modelId="{181CBFA6-66CC-4E7A-8DDD-B17C9D41E440}" type="sibTrans" cxnId="{FD4D8448-874D-4079-8A53-FE0E05CD0FD0}">
      <dgm:prSet/>
      <dgm:spPr/>
      <dgm:t>
        <a:bodyPr/>
        <a:lstStyle/>
        <a:p>
          <a:endParaRPr lang="en-US"/>
        </a:p>
      </dgm:t>
    </dgm:pt>
    <dgm:pt modelId="{6203A139-1B6B-451B-AAEC-E47A2D452A3D}" type="pres">
      <dgm:prSet presAssocID="{378CDF3F-79D5-4784-A7BD-F4ADCEA869BC}" presName="Name0" presStyleCnt="0">
        <dgm:presLayoutVars>
          <dgm:dir/>
          <dgm:animLvl val="lvl"/>
          <dgm:resizeHandles val="exact"/>
        </dgm:presLayoutVars>
      </dgm:prSet>
      <dgm:spPr/>
    </dgm:pt>
    <dgm:pt modelId="{380B4280-37AA-4FBA-AF69-A44A80520C61}" type="pres">
      <dgm:prSet presAssocID="{DD8BC81C-6940-4BBE-8A0A-7A7BEF33F1B0}" presName="parTxOnly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8E6731-5087-42A5-BFAE-9EBFB3A499F3}" type="pres">
      <dgm:prSet presAssocID="{C1FD3901-08F0-412F-BF9D-C058893BF9C9}" presName="parTxOnlySpace" presStyleCnt="0"/>
      <dgm:spPr/>
    </dgm:pt>
    <dgm:pt modelId="{CAFAE91A-F05D-4305-8827-8AA8BF1B95A8}" type="pres">
      <dgm:prSet presAssocID="{87316722-14E7-4611-A10E-AB676D2D6F03}" presName="parTxOnly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4A92CA-39DD-4FCA-8259-C00411AFC9C7}" type="pres">
      <dgm:prSet presAssocID="{ACFF52EA-4D8B-47CB-9742-266DCA8DC114}" presName="parTxOnlySpace" presStyleCnt="0"/>
      <dgm:spPr/>
    </dgm:pt>
    <dgm:pt modelId="{65C8FD57-A3A7-4489-9638-9624E2BF8F94}" type="pres">
      <dgm:prSet presAssocID="{50A9BD25-B8A5-4219-BE72-1908561238D8}" presName="parTxOnly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F7B1EA-328B-42F9-A912-13BC9AC6F270}" type="pres">
      <dgm:prSet presAssocID="{09AC5CDB-68DD-4E39-B8AE-36B32DFFA6E5}" presName="parTxOnlySpace" presStyleCnt="0"/>
      <dgm:spPr/>
    </dgm:pt>
    <dgm:pt modelId="{A0FEF058-3C7B-4EDC-AA39-F9426AD71911}" type="pres">
      <dgm:prSet presAssocID="{5BDC5DAD-667D-4AB6-A2C7-3AB819DE3881}" presName="parTxOnly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CDCFC1-3E4E-48DB-841B-3C6E5B7B4160}" type="pres">
      <dgm:prSet presAssocID="{B71EB4C4-B958-4541-8472-D510E9CBAF37}" presName="parTxOnlySpace" presStyleCnt="0"/>
      <dgm:spPr/>
    </dgm:pt>
    <dgm:pt modelId="{BF7B37F8-9DDC-4D9D-95F1-CB2A6F81E950}" type="pres">
      <dgm:prSet presAssocID="{BCAFDCA3-FEB9-4C0D-AB1C-B866A927CDA9}" presName="parTxOnly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58B0A3-F2AC-4F99-9FB1-ECBC7350A5BA}" type="pres">
      <dgm:prSet presAssocID="{453F8E3A-6A1E-4822-92EA-BD751CD05390}" presName="parTxOnlySpace" presStyleCnt="0"/>
      <dgm:spPr/>
    </dgm:pt>
    <dgm:pt modelId="{5BB2C200-B307-44D9-9803-9D29E96B8226}" type="pres">
      <dgm:prSet presAssocID="{BED56D2A-C7D6-4E62-A366-633A63667E94}" presName="parTxOnly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19908C-D256-48FD-A3D3-08923FC77D9D}" type="pres">
      <dgm:prSet presAssocID="{FBFF40FC-1830-4B14-B58B-5621428EE728}" presName="parTxOnlySpace" presStyleCnt="0"/>
      <dgm:spPr/>
    </dgm:pt>
    <dgm:pt modelId="{5473C8B0-3F1C-4A2D-96D2-7397042950AF}" type="pres">
      <dgm:prSet presAssocID="{FE8F071C-53A0-4FFC-A4BD-9A31E78B663D}" presName="parTxOnly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CF3761-E7E6-1A48-BB15-3AF14B19EE4D}" type="presOf" srcId="{5BDC5DAD-667D-4AB6-A2C7-3AB819DE3881}" destId="{A0FEF058-3C7B-4EDC-AA39-F9426AD71911}" srcOrd="0" destOrd="0" presId="urn:microsoft.com/office/officeart/2005/8/layout/chevron1"/>
    <dgm:cxn modelId="{2FA594C3-8E56-0F47-A17D-6CD246A33930}" type="presOf" srcId="{BCAFDCA3-FEB9-4C0D-AB1C-B866A927CDA9}" destId="{BF7B37F8-9DDC-4D9D-95F1-CB2A6F81E950}" srcOrd="0" destOrd="0" presId="urn:microsoft.com/office/officeart/2005/8/layout/chevron1"/>
    <dgm:cxn modelId="{D185A8F3-DE12-D048-A0D9-24392D940D82}" type="presOf" srcId="{50A9BD25-B8A5-4219-BE72-1908561238D8}" destId="{65C8FD57-A3A7-4489-9638-9624E2BF8F94}" srcOrd="0" destOrd="0" presId="urn:microsoft.com/office/officeart/2005/8/layout/chevron1"/>
    <dgm:cxn modelId="{63156FD9-6B39-4381-84F0-7D2D3F41BBA0}" srcId="{378CDF3F-79D5-4784-A7BD-F4ADCEA869BC}" destId="{BED56D2A-C7D6-4E62-A366-633A63667E94}" srcOrd="5" destOrd="0" parTransId="{72126844-4C17-4E1E-A996-3625A3D4801E}" sibTransId="{FBFF40FC-1830-4B14-B58B-5621428EE728}"/>
    <dgm:cxn modelId="{566A332B-1C1D-4F4B-B81F-8CDBD16DC70A}" type="presOf" srcId="{DD8BC81C-6940-4BBE-8A0A-7A7BEF33F1B0}" destId="{380B4280-37AA-4FBA-AF69-A44A80520C61}" srcOrd="0" destOrd="0" presId="urn:microsoft.com/office/officeart/2005/8/layout/chevron1"/>
    <dgm:cxn modelId="{943379D4-A200-0440-980D-DFA8DD0F18DF}" type="presOf" srcId="{FE8F071C-53A0-4FFC-A4BD-9A31E78B663D}" destId="{5473C8B0-3F1C-4A2D-96D2-7397042950AF}" srcOrd="0" destOrd="0" presId="urn:microsoft.com/office/officeart/2005/8/layout/chevron1"/>
    <dgm:cxn modelId="{A2FE7CA6-7C7C-44E2-A84A-178AF837FAA2}" srcId="{378CDF3F-79D5-4784-A7BD-F4ADCEA869BC}" destId="{DD8BC81C-6940-4BBE-8A0A-7A7BEF33F1B0}" srcOrd="0" destOrd="0" parTransId="{7E882A41-277D-4C45-8562-885741F92C3B}" sibTransId="{C1FD3901-08F0-412F-BF9D-C058893BF9C9}"/>
    <dgm:cxn modelId="{FD4D8448-874D-4079-8A53-FE0E05CD0FD0}" srcId="{378CDF3F-79D5-4784-A7BD-F4ADCEA869BC}" destId="{FE8F071C-53A0-4FFC-A4BD-9A31E78B663D}" srcOrd="6" destOrd="0" parTransId="{03C5B978-6E2E-487B-8705-C3A28A7FF6A4}" sibTransId="{181CBFA6-66CC-4E7A-8DDD-B17C9D41E440}"/>
    <dgm:cxn modelId="{8147AAA9-FF38-6542-B459-129F3A65458A}" type="presOf" srcId="{378CDF3F-79D5-4784-A7BD-F4ADCEA869BC}" destId="{6203A139-1B6B-451B-AAEC-E47A2D452A3D}" srcOrd="0" destOrd="0" presId="urn:microsoft.com/office/officeart/2005/8/layout/chevron1"/>
    <dgm:cxn modelId="{88B5815B-78B8-4B18-8DC8-495AF320BB22}" srcId="{378CDF3F-79D5-4784-A7BD-F4ADCEA869BC}" destId="{5BDC5DAD-667D-4AB6-A2C7-3AB819DE3881}" srcOrd="3" destOrd="0" parTransId="{B38D4E7D-7B5B-4EB0-97E7-A1C24FFEF31C}" sibTransId="{B71EB4C4-B958-4541-8472-D510E9CBAF37}"/>
    <dgm:cxn modelId="{BF8E0C9C-09AE-B74E-AB82-16AE741A5035}" type="presOf" srcId="{BED56D2A-C7D6-4E62-A366-633A63667E94}" destId="{5BB2C200-B307-44D9-9803-9D29E96B8226}" srcOrd="0" destOrd="0" presId="urn:microsoft.com/office/officeart/2005/8/layout/chevron1"/>
    <dgm:cxn modelId="{56AB2194-09FC-41B5-8481-BB87B774CC68}" srcId="{378CDF3F-79D5-4784-A7BD-F4ADCEA869BC}" destId="{87316722-14E7-4611-A10E-AB676D2D6F03}" srcOrd="1" destOrd="0" parTransId="{BDC77C9E-A5C0-4C29-AED5-D12B85F73650}" sibTransId="{ACFF52EA-4D8B-47CB-9742-266DCA8DC114}"/>
    <dgm:cxn modelId="{D3CFE846-FBB5-2A4D-8EE0-21F9A783DEBA}" type="presOf" srcId="{87316722-14E7-4611-A10E-AB676D2D6F03}" destId="{CAFAE91A-F05D-4305-8827-8AA8BF1B95A8}" srcOrd="0" destOrd="0" presId="urn:microsoft.com/office/officeart/2005/8/layout/chevron1"/>
    <dgm:cxn modelId="{1457966A-5563-435F-AC36-D23329EBDED1}" srcId="{378CDF3F-79D5-4784-A7BD-F4ADCEA869BC}" destId="{BCAFDCA3-FEB9-4C0D-AB1C-B866A927CDA9}" srcOrd="4" destOrd="0" parTransId="{DD1872AD-82D7-473F-878A-F70AC4EAFE68}" sibTransId="{453F8E3A-6A1E-4822-92EA-BD751CD05390}"/>
    <dgm:cxn modelId="{00602E32-AD48-4D5D-B351-4D4149FDD639}" srcId="{378CDF3F-79D5-4784-A7BD-F4ADCEA869BC}" destId="{50A9BD25-B8A5-4219-BE72-1908561238D8}" srcOrd="2" destOrd="0" parTransId="{BD25F84B-8425-486F-8D6C-F1FE69435DDF}" sibTransId="{09AC5CDB-68DD-4E39-B8AE-36B32DFFA6E5}"/>
    <dgm:cxn modelId="{06C0989F-2401-B14F-BFA1-E7084EBD6484}" type="presParOf" srcId="{6203A139-1B6B-451B-AAEC-E47A2D452A3D}" destId="{380B4280-37AA-4FBA-AF69-A44A80520C61}" srcOrd="0" destOrd="0" presId="urn:microsoft.com/office/officeart/2005/8/layout/chevron1"/>
    <dgm:cxn modelId="{CF977DCA-B4DF-994C-82ED-117C9ADE930C}" type="presParOf" srcId="{6203A139-1B6B-451B-AAEC-E47A2D452A3D}" destId="{4B8E6731-5087-42A5-BFAE-9EBFB3A499F3}" srcOrd="1" destOrd="0" presId="urn:microsoft.com/office/officeart/2005/8/layout/chevron1"/>
    <dgm:cxn modelId="{1848DFA7-991F-E04E-9518-A0E6DD722E89}" type="presParOf" srcId="{6203A139-1B6B-451B-AAEC-E47A2D452A3D}" destId="{CAFAE91A-F05D-4305-8827-8AA8BF1B95A8}" srcOrd="2" destOrd="0" presId="urn:microsoft.com/office/officeart/2005/8/layout/chevron1"/>
    <dgm:cxn modelId="{1EF728C3-BD42-A849-8347-5C741DD25A59}" type="presParOf" srcId="{6203A139-1B6B-451B-AAEC-E47A2D452A3D}" destId="{9A4A92CA-39DD-4FCA-8259-C00411AFC9C7}" srcOrd="3" destOrd="0" presId="urn:microsoft.com/office/officeart/2005/8/layout/chevron1"/>
    <dgm:cxn modelId="{ACB292A8-55C5-444B-94D5-E030B365571E}" type="presParOf" srcId="{6203A139-1B6B-451B-AAEC-E47A2D452A3D}" destId="{65C8FD57-A3A7-4489-9638-9624E2BF8F94}" srcOrd="4" destOrd="0" presId="urn:microsoft.com/office/officeart/2005/8/layout/chevron1"/>
    <dgm:cxn modelId="{CFDD02D6-AAF8-B54B-9676-49497DA10193}" type="presParOf" srcId="{6203A139-1B6B-451B-AAEC-E47A2D452A3D}" destId="{D1F7B1EA-328B-42F9-A912-13BC9AC6F270}" srcOrd="5" destOrd="0" presId="urn:microsoft.com/office/officeart/2005/8/layout/chevron1"/>
    <dgm:cxn modelId="{889D3C53-CEF6-6941-AE7B-83AF904CD5F5}" type="presParOf" srcId="{6203A139-1B6B-451B-AAEC-E47A2D452A3D}" destId="{A0FEF058-3C7B-4EDC-AA39-F9426AD71911}" srcOrd="6" destOrd="0" presId="urn:microsoft.com/office/officeart/2005/8/layout/chevron1"/>
    <dgm:cxn modelId="{A50F0CF7-7115-ED4D-BF4D-3C53D8FB3464}" type="presParOf" srcId="{6203A139-1B6B-451B-AAEC-E47A2D452A3D}" destId="{98CDCFC1-3E4E-48DB-841B-3C6E5B7B4160}" srcOrd="7" destOrd="0" presId="urn:microsoft.com/office/officeart/2005/8/layout/chevron1"/>
    <dgm:cxn modelId="{92D021B5-483A-D44A-A66B-4F8AFC869EC3}" type="presParOf" srcId="{6203A139-1B6B-451B-AAEC-E47A2D452A3D}" destId="{BF7B37F8-9DDC-4D9D-95F1-CB2A6F81E950}" srcOrd="8" destOrd="0" presId="urn:microsoft.com/office/officeart/2005/8/layout/chevron1"/>
    <dgm:cxn modelId="{CD3C3844-3E73-3A43-913D-461D33220B19}" type="presParOf" srcId="{6203A139-1B6B-451B-AAEC-E47A2D452A3D}" destId="{BA58B0A3-F2AC-4F99-9FB1-ECBC7350A5BA}" srcOrd="9" destOrd="0" presId="urn:microsoft.com/office/officeart/2005/8/layout/chevron1"/>
    <dgm:cxn modelId="{81C017F9-960F-5149-B8B1-78BC4D4BD7BD}" type="presParOf" srcId="{6203A139-1B6B-451B-AAEC-E47A2D452A3D}" destId="{5BB2C200-B307-44D9-9803-9D29E96B8226}" srcOrd="10" destOrd="0" presId="urn:microsoft.com/office/officeart/2005/8/layout/chevron1"/>
    <dgm:cxn modelId="{B2F80897-3E49-AF4B-983E-60059FB76E90}" type="presParOf" srcId="{6203A139-1B6B-451B-AAEC-E47A2D452A3D}" destId="{E619908C-D256-48FD-A3D3-08923FC77D9D}" srcOrd="11" destOrd="0" presId="urn:microsoft.com/office/officeart/2005/8/layout/chevron1"/>
    <dgm:cxn modelId="{BD86669D-966C-0F45-9071-B5F748294785}" type="presParOf" srcId="{6203A139-1B6B-451B-AAEC-E47A2D452A3D}" destId="{5473C8B0-3F1C-4A2D-96D2-7397042950AF}" srcOrd="1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BFE379-8D42-B748-A2D5-6644A88BB363}">
      <dsp:nvSpPr>
        <dsp:cNvPr id="0" name=""/>
        <dsp:cNvSpPr/>
      </dsp:nvSpPr>
      <dsp:spPr>
        <a:xfrm>
          <a:off x="1086" y="1594067"/>
          <a:ext cx="1365780" cy="6783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008BEC"/>
            </a:gs>
            <a:gs pos="100000">
              <a:srgbClr val="2C85D8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3300"/>
              </a:solidFill>
            </a:rPr>
            <a:t>Initial CLER visit</a:t>
          </a:r>
          <a:endParaRPr lang="en-US" sz="1200" kern="1200" dirty="0">
            <a:solidFill>
              <a:srgbClr val="003300"/>
            </a:solidFill>
          </a:endParaRPr>
        </a:p>
      </dsp:txBody>
      <dsp:txXfrm>
        <a:off x="1086" y="1594067"/>
        <a:ext cx="1365780" cy="452228"/>
      </dsp:txXfrm>
    </dsp:sp>
    <dsp:sp modelId="{DEA21560-5AE2-5640-B631-570A159351D3}">
      <dsp:nvSpPr>
        <dsp:cNvPr id="0" name=""/>
        <dsp:cNvSpPr/>
      </dsp:nvSpPr>
      <dsp:spPr>
        <a:xfrm>
          <a:off x="280824" y="2046295"/>
          <a:ext cx="1365780" cy="88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Collect baseline data</a:t>
          </a:r>
          <a:endParaRPr lang="en-US" sz="1200" kern="1200" dirty="0"/>
        </a:p>
      </dsp:txBody>
      <dsp:txXfrm>
        <a:off x="306762" y="2072233"/>
        <a:ext cx="1313904" cy="833724"/>
      </dsp:txXfrm>
    </dsp:sp>
    <dsp:sp modelId="{01322CCE-ADE1-994E-B35B-76DD6232457F}">
      <dsp:nvSpPr>
        <dsp:cNvPr id="0" name=""/>
        <dsp:cNvSpPr/>
      </dsp:nvSpPr>
      <dsp:spPr>
        <a:xfrm>
          <a:off x="1573914" y="1650161"/>
          <a:ext cx="438940" cy="3400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1D3F0"/>
            </a:gs>
            <a:gs pos="100000">
              <a:srgbClr val="41D3F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1573914" y="1718169"/>
        <a:ext cx="336928" cy="204023"/>
      </dsp:txXfrm>
    </dsp:sp>
    <dsp:sp modelId="{4CBE08A6-7597-044E-9837-AA330FC6201E}">
      <dsp:nvSpPr>
        <dsp:cNvPr id="0" name=""/>
        <dsp:cNvSpPr/>
      </dsp:nvSpPr>
      <dsp:spPr>
        <a:xfrm>
          <a:off x="2195056" y="1594067"/>
          <a:ext cx="1365780" cy="6783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85D8"/>
            </a:gs>
            <a:gs pos="100000">
              <a:srgbClr val="2C85D8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3300"/>
              </a:solidFill>
            </a:rPr>
            <a:t>CLER Evaluation Committee</a:t>
          </a:r>
          <a:endParaRPr lang="en-US" sz="1200" kern="1200" dirty="0">
            <a:solidFill>
              <a:srgbClr val="003300"/>
            </a:solidFill>
          </a:endParaRPr>
        </a:p>
      </dsp:txBody>
      <dsp:txXfrm>
        <a:off x="2195056" y="1594067"/>
        <a:ext cx="1365780" cy="452228"/>
      </dsp:txXfrm>
    </dsp:sp>
    <dsp:sp modelId="{24579A19-554F-7544-92A3-6ED5507318B4}">
      <dsp:nvSpPr>
        <dsp:cNvPr id="0" name=""/>
        <dsp:cNvSpPr/>
      </dsp:nvSpPr>
      <dsp:spPr>
        <a:xfrm>
          <a:off x="2474794" y="2046295"/>
          <a:ext cx="1365780" cy="88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Report issued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“quality improvement tool” </a:t>
          </a:r>
          <a:endParaRPr lang="en-US" sz="1200" kern="1200" dirty="0"/>
        </a:p>
      </dsp:txBody>
      <dsp:txXfrm>
        <a:off x="2500732" y="2072233"/>
        <a:ext cx="1313904" cy="833724"/>
      </dsp:txXfrm>
    </dsp:sp>
    <dsp:sp modelId="{7F6077E9-91B4-FC49-9E4F-90C118CDBCB7}">
      <dsp:nvSpPr>
        <dsp:cNvPr id="0" name=""/>
        <dsp:cNvSpPr/>
      </dsp:nvSpPr>
      <dsp:spPr>
        <a:xfrm>
          <a:off x="3733799" y="1676399"/>
          <a:ext cx="438940" cy="3400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1D3F0"/>
            </a:gs>
            <a:gs pos="100000">
              <a:srgbClr val="41D3F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3733799" y="1744407"/>
        <a:ext cx="336928" cy="204023"/>
      </dsp:txXfrm>
    </dsp:sp>
    <dsp:sp modelId="{10ABDA5C-C151-7F43-9B5E-A12E860CA623}">
      <dsp:nvSpPr>
        <dsp:cNvPr id="0" name=""/>
        <dsp:cNvSpPr/>
      </dsp:nvSpPr>
      <dsp:spPr>
        <a:xfrm>
          <a:off x="4389025" y="1594067"/>
          <a:ext cx="1365780" cy="6783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85D8"/>
            </a:gs>
            <a:gs pos="100000">
              <a:srgbClr val="008BEC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3300"/>
              </a:solidFill>
            </a:rPr>
            <a:t>“Real work”</a:t>
          </a:r>
          <a:endParaRPr lang="en-US" sz="1200" kern="1200" dirty="0">
            <a:solidFill>
              <a:srgbClr val="003300"/>
            </a:solidFill>
          </a:endParaRPr>
        </a:p>
      </dsp:txBody>
      <dsp:txXfrm>
        <a:off x="4389025" y="1594067"/>
        <a:ext cx="1365780" cy="452228"/>
      </dsp:txXfrm>
    </dsp:sp>
    <dsp:sp modelId="{67DE1333-8B00-5D43-90C3-96C99E658479}">
      <dsp:nvSpPr>
        <dsp:cNvPr id="0" name=""/>
        <dsp:cNvSpPr/>
      </dsp:nvSpPr>
      <dsp:spPr>
        <a:xfrm>
          <a:off x="4668763" y="2046295"/>
          <a:ext cx="1365780" cy="88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GME integration into focus areas, PI efforts</a:t>
          </a:r>
          <a:endParaRPr lang="en-US" sz="1200" kern="1200" dirty="0"/>
        </a:p>
      </dsp:txBody>
      <dsp:txXfrm>
        <a:off x="4694701" y="2072233"/>
        <a:ext cx="1313904" cy="833724"/>
      </dsp:txXfrm>
    </dsp:sp>
    <dsp:sp modelId="{63524CD4-0917-4A54-9BA2-B1F3C97F569F}">
      <dsp:nvSpPr>
        <dsp:cNvPr id="0" name=""/>
        <dsp:cNvSpPr/>
      </dsp:nvSpPr>
      <dsp:spPr>
        <a:xfrm>
          <a:off x="5961853" y="1650161"/>
          <a:ext cx="438940" cy="340039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rgbClr val="41D3F0"/>
            </a:gs>
            <a:gs pos="100000">
              <a:srgbClr val="41D3F0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/>
        </a:p>
      </dsp:txBody>
      <dsp:txXfrm>
        <a:off x="5961853" y="1718169"/>
        <a:ext cx="336928" cy="204023"/>
      </dsp:txXfrm>
    </dsp:sp>
    <dsp:sp modelId="{B1A9D2BF-5917-4C52-AB26-F0EDB6C35606}">
      <dsp:nvSpPr>
        <dsp:cNvPr id="0" name=""/>
        <dsp:cNvSpPr/>
      </dsp:nvSpPr>
      <dsp:spPr>
        <a:xfrm>
          <a:off x="6582994" y="1594067"/>
          <a:ext cx="1365780" cy="678342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2C85D8"/>
            </a:gs>
            <a:gs pos="100000">
              <a:srgbClr val="2C85D8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rgbClr val="003300"/>
              </a:solidFill>
            </a:rPr>
            <a:t>Subsequent CLER visit</a:t>
          </a:r>
          <a:endParaRPr lang="en-US" sz="1200" kern="1200" dirty="0">
            <a:solidFill>
              <a:srgbClr val="003300"/>
            </a:solidFill>
          </a:endParaRPr>
        </a:p>
      </dsp:txBody>
      <dsp:txXfrm>
        <a:off x="6582994" y="1594067"/>
        <a:ext cx="1365780" cy="452228"/>
      </dsp:txXfrm>
    </dsp:sp>
    <dsp:sp modelId="{0C2336D3-50F3-4E28-8E44-A26DECF36DEF}">
      <dsp:nvSpPr>
        <dsp:cNvPr id="0" name=""/>
        <dsp:cNvSpPr/>
      </dsp:nvSpPr>
      <dsp:spPr>
        <a:xfrm>
          <a:off x="6862733" y="2046295"/>
          <a:ext cx="1365780" cy="88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200" kern="1200" dirty="0" smtClean="0"/>
            <a:t>Measurement</a:t>
          </a:r>
          <a:endParaRPr lang="en-US" sz="1200" kern="1200" dirty="0"/>
        </a:p>
      </dsp:txBody>
      <dsp:txXfrm>
        <a:off x="6888671" y="2072233"/>
        <a:ext cx="1313904" cy="8337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AD7AFB-4BF5-43E2-9791-6AC47CAF980E}">
      <dsp:nvSpPr>
        <dsp:cNvPr id="0" name=""/>
        <dsp:cNvSpPr/>
      </dsp:nvSpPr>
      <dsp:spPr>
        <a:xfrm rot="16200000">
          <a:off x="169" y="228083"/>
          <a:ext cx="1489275" cy="1489275"/>
        </a:xfrm>
        <a:prstGeom prst="downArrow">
          <a:avLst>
            <a:gd name="adj1" fmla="val 50000"/>
            <a:gd name="adj2" fmla="val 35000"/>
          </a:avLst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GME/Residents</a:t>
          </a:r>
          <a:endParaRPr lang="en-US" sz="1300" kern="1200" dirty="0"/>
        </a:p>
      </dsp:txBody>
      <dsp:txXfrm rot="5400000">
        <a:off x="170" y="600401"/>
        <a:ext cx="1228652" cy="744637"/>
      </dsp:txXfrm>
    </dsp:sp>
    <dsp:sp modelId="{AD999D12-D429-4D58-9474-F9F4F251049C}">
      <dsp:nvSpPr>
        <dsp:cNvPr id="0" name=""/>
        <dsp:cNvSpPr/>
      </dsp:nvSpPr>
      <dsp:spPr>
        <a:xfrm rot="5400000">
          <a:off x="1585188" y="228083"/>
          <a:ext cx="1489275" cy="1489275"/>
        </a:xfrm>
        <a:prstGeom prst="downArrow">
          <a:avLst>
            <a:gd name="adj1" fmla="val 50000"/>
            <a:gd name="adj2" fmla="val 35000"/>
          </a:avLst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Institutional Leaders</a:t>
          </a:r>
          <a:endParaRPr lang="en-US" sz="1300" kern="1200" dirty="0"/>
        </a:p>
      </dsp:txBody>
      <dsp:txXfrm rot="-5400000">
        <a:off x="1845812" y="600402"/>
        <a:ext cx="1228652" cy="74463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8111F6-AA28-41BF-9E44-70199B979918}">
      <dsp:nvSpPr>
        <dsp:cNvPr id="0" name=""/>
        <dsp:cNvSpPr/>
      </dsp:nvSpPr>
      <dsp:spPr>
        <a:xfrm>
          <a:off x="3506018" y="1793"/>
          <a:ext cx="1217562" cy="791415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Patient safety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44652" y="40427"/>
        <a:ext cx="1140294" cy="714147"/>
      </dsp:txXfrm>
    </dsp:sp>
    <dsp:sp modelId="{6B102C0E-97E6-4CE0-A436-82650B34D4DE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2482052" y="104839"/>
              </a:moveTo>
              <a:arcTo wR="1865480" hR="1865480" stAng="173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71A304-C1AE-44F1-BC82-BF95B4686639}">
      <dsp:nvSpPr>
        <dsp:cNvPr id="0" name=""/>
        <dsp:cNvSpPr/>
      </dsp:nvSpPr>
      <dsp:spPr>
        <a:xfrm>
          <a:off x="5121571" y="934533"/>
          <a:ext cx="1217562" cy="791415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Healthcare quality &amp; disparities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160205" y="973167"/>
        <a:ext cx="1140294" cy="714147"/>
      </dsp:txXfrm>
    </dsp:sp>
    <dsp:sp modelId="{CBCDBB96-0CB6-4FFF-BE33-3EF050B42483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655051" y="1338742"/>
              </a:moveTo>
              <a:arcTo wR="1865480" hR="1865480" stAng="206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2E2C25-F982-4537-8B61-CD902EB4BFAA}">
      <dsp:nvSpPr>
        <dsp:cNvPr id="0" name=""/>
        <dsp:cNvSpPr/>
      </dsp:nvSpPr>
      <dsp:spPr>
        <a:xfrm>
          <a:off x="5121571" y="2800013"/>
          <a:ext cx="1217562" cy="791415"/>
        </a:xfrm>
        <a:prstGeom prst="roundRect">
          <a:avLst/>
        </a:prstGeom>
        <a:solidFill>
          <a:srgbClr val="7030A0"/>
        </a:solidFill>
        <a:ln w="25400" cap="flat" cmpd="sng" algn="ctr">
          <a:solidFill>
            <a:srgbClr val="7030A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Transitions of care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5160205" y="2838647"/>
        <a:ext cx="1140294" cy="714147"/>
      </dsp:txXfrm>
    </dsp:sp>
    <dsp:sp modelId="{D4A75996-300F-4178-80B5-2ADF0F2F8304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3169266" y="3199706"/>
              </a:moveTo>
              <a:arcTo wR="1865480" hR="1865480" stAng="27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6CC9E-E1EB-457A-AEE9-5A8A7F908455}">
      <dsp:nvSpPr>
        <dsp:cNvPr id="0" name=""/>
        <dsp:cNvSpPr/>
      </dsp:nvSpPr>
      <dsp:spPr>
        <a:xfrm>
          <a:off x="3506018" y="3732753"/>
          <a:ext cx="1217562" cy="79141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Supervision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3544652" y="3771387"/>
        <a:ext cx="1140294" cy="714147"/>
      </dsp:txXfrm>
    </dsp:sp>
    <dsp:sp modelId="{0AFC0681-BBF0-438A-9C0B-85076B4598B7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1248907" y="3626120"/>
              </a:moveTo>
              <a:arcTo wR="1865480" hR="1865480" stAng="6558008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68E74-6FFC-47B9-9148-FE5A061D2F94}">
      <dsp:nvSpPr>
        <dsp:cNvPr id="0" name=""/>
        <dsp:cNvSpPr/>
      </dsp:nvSpPr>
      <dsp:spPr>
        <a:xfrm>
          <a:off x="1890465" y="2800013"/>
          <a:ext cx="1217562" cy="79141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Duty hours &amp; fatigue management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29099" y="2838647"/>
        <a:ext cx="1140294" cy="714147"/>
      </dsp:txXfrm>
    </dsp:sp>
    <dsp:sp modelId="{C274EA22-76C0-442E-A7A9-8D92595FE3C7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75909" y="2392217"/>
              </a:moveTo>
              <a:arcTo wR="1865480" hR="1865480" stAng="9815933" swAng="19681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4117C-56D4-44CF-8AF6-B6677FDF30D0}">
      <dsp:nvSpPr>
        <dsp:cNvPr id="0" name=""/>
        <dsp:cNvSpPr/>
      </dsp:nvSpPr>
      <dsp:spPr>
        <a:xfrm>
          <a:off x="1890465" y="934533"/>
          <a:ext cx="1217562" cy="791415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rgbClr val="FFC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>
              <a:solidFill>
                <a:schemeClr val="tx1"/>
              </a:solidFill>
            </a:rPr>
            <a:t>Professionalism</a:t>
          </a:r>
          <a:endParaRPr lang="en-US" sz="1200" b="1" kern="1200" dirty="0">
            <a:solidFill>
              <a:schemeClr val="tx1"/>
            </a:solidFill>
          </a:endParaRPr>
        </a:p>
      </dsp:txBody>
      <dsp:txXfrm>
        <a:off x="1929099" y="973167"/>
        <a:ext cx="1140294" cy="714147"/>
      </dsp:txXfrm>
    </dsp:sp>
    <dsp:sp modelId="{8192CF28-3502-4BF3-822E-F3A22EE8A374}">
      <dsp:nvSpPr>
        <dsp:cNvPr id="0" name=""/>
        <dsp:cNvSpPr/>
      </dsp:nvSpPr>
      <dsp:spPr>
        <a:xfrm>
          <a:off x="2249319" y="397501"/>
          <a:ext cx="3730960" cy="3730960"/>
        </a:xfrm>
        <a:custGeom>
          <a:avLst/>
          <a:gdLst/>
          <a:ahLst/>
          <a:cxnLst/>
          <a:rect l="0" t="0" r="0" b="0"/>
          <a:pathLst>
            <a:path>
              <a:moveTo>
                <a:pt x="561694" y="531254"/>
              </a:moveTo>
              <a:arcTo wR="1865480" hR="1865480" stAng="13539667" swAng="150232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4E1125-7191-914D-8E01-BF83E5A1D569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Plan</a:t>
          </a:r>
          <a:endParaRPr lang="en-US" sz="4700" kern="1200" dirty="0"/>
        </a:p>
      </dsp:txBody>
      <dsp:txXfrm>
        <a:off x="4674180" y="102284"/>
        <a:ext cx="1601316" cy="1601316"/>
      </dsp:txXfrm>
    </dsp:sp>
    <dsp:sp modelId="{B6C00386-94EB-4D46-AE64-5785D36620A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9F0FD9-FF89-5946-9BE0-6EB88964D4F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Do</a:t>
          </a:r>
          <a:endParaRPr lang="en-US" sz="4700" kern="1200" dirty="0"/>
        </a:p>
      </dsp:txBody>
      <dsp:txXfrm>
        <a:off x="4674180" y="2822362"/>
        <a:ext cx="1601316" cy="1601316"/>
      </dsp:txXfrm>
    </dsp:sp>
    <dsp:sp modelId="{02C18B52-6DFD-194D-8821-646F84EAE54A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BF09EB-B62E-764F-8438-CD0CF1DBC1FF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Check</a:t>
          </a:r>
          <a:endParaRPr lang="en-US" sz="4700" kern="1200" dirty="0"/>
        </a:p>
      </dsp:txBody>
      <dsp:txXfrm>
        <a:off x="1954103" y="2822362"/>
        <a:ext cx="1601316" cy="1601316"/>
      </dsp:txXfrm>
    </dsp:sp>
    <dsp:sp modelId="{CD0F5458-ABA5-E64B-B815-2841AB9DB1F0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CBFE85E-929C-2843-834F-8CB8154806F4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690" tIns="59690" rIns="59690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Act</a:t>
          </a:r>
          <a:endParaRPr lang="en-US" sz="4700" kern="1200" dirty="0"/>
        </a:p>
      </dsp:txBody>
      <dsp:txXfrm>
        <a:off x="1954103" y="102284"/>
        <a:ext cx="1601316" cy="1601316"/>
      </dsp:txXfrm>
    </dsp:sp>
    <dsp:sp modelId="{647EB17F-04FA-AC44-9575-1E98FDB27155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24B16-2E69-42D5-AD70-F0381D22E043}">
      <dsp:nvSpPr>
        <dsp:cNvPr id="0" name=""/>
        <dsp:cNvSpPr/>
      </dsp:nvSpPr>
      <dsp:spPr>
        <a:xfrm>
          <a:off x="457199" y="0"/>
          <a:ext cx="5181600" cy="4064000"/>
        </a:xfrm>
        <a:prstGeom prst="rightArrow">
          <a:avLst/>
        </a:prstGeom>
        <a:solidFill>
          <a:srgbClr val="41D3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882C5D-8622-40F8-8562-DC4D34D0C46F}">
      <dsp:nvSpPr>
        <dsp:cNvPr id="0" name=""/>
        <dsp:cNvSpPr/>
      </dsp:nvSpPr>
      <dsp:spPr>
        <a:xfrm>
          <a:off x="6548" y="1219199"/>
          <a:ext cx="1962150" cy="1625600"/>
        </a:xfrm>
        <a:prstGeom prst="roundRect">
          <a:avLst/>
        </a:prstGeom>
        <a:solidFill>
          <a:srgbClr val="008B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3300"/>
              </a:solidFill>
            </a:rPr>
            <a:t>Different processes across institution</a:t>
          </a:r>
          <a:endParaRPr lang="en-US" sz="2300" kern="1200" dirty="0">
            <a:solidFill>
              <a:srgbClr val="003300"/>
            </a:solidFill>
          </a:endParaRPr>
        </a:p>
      </dsp:txBody>
      <dsp:txXfrm>
        <a:off x="85903" y="1298554"/>
        <a:ext cx="1803440" cy="1466890"/>
      </dsp:txXfrm>
    </dsp:sp>
    <dsp:sp modelId="{A5200632-84A2-4946-9FF0-1E0FEC2A359A}">
      <dsp:nvSpPr>
        <dsp:cNvPr id="0" name=""/>
        <dsp:cNvSpPr/>
      </dsp:nvSpPr>
      <dsp:spPr>
        <a:xfrm>
          <a:off x="2066925" y="1219199"/>
          <a:ext cx="1962150" cy="1625600"/>
        </a:xfrm>
        <a:prstGeom prst="roundRect">
          <a:avLst/>
        </a:prstGeom>
        <a:solidFill>
          <a:srgbClr val="008B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3300"/>
              </a:solidFill>
            </a:rPr>
            <a:t>Essential patient data/EMR</a:t>
          </a:r>
          <a:endParaRPr lang="en-US" sz="2300" kern="1200" dirty="0">
            <a:solidFill>
              <a:srgbClr val="003300"/>
            </a:solidFill>
          </a:endParaRPr>
        </a:p>
      </dsp:txBody>
      <dsp:txXfrm>
        <a:off x="2146280" y="1298554"/>
        <a:ext cx="1803440" cy="1466890"/>
      </dsp:txXfrm>
    </dsp:sp>
    <dsp:sp modelId="{10F30E6C-9FD9-46AD-94BA-B6FCD16AF438}">
      <dsp:nvSpPr>
        <dsp:cNvPr id="0" name=""/>
        <dsp:cNvSpPr/>
      </dsp:nvSpPr>
      <dsp:spPr>
        <a:xfrm>
          <a:off x="4127301" y="1219199"/>
          <a:ext cx="1962150" cy="1625600"/>
        </a:xfrm>
        <a:prstGeom prst="roundRect">
          <a:avLst/>
        </a:prstGeom>
        <a:solidFill>
          <a:srgbClr val="008BE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>
              <a:solidFill>
                <a:srgbClr val="003300"/>
              </a:solidFill>
            </a:rPr>
            <a:t>Standardized process</a:t>
          </a:r>
          <a:endParaRPr lang="en-US" sz="2300" kern="1200" dirty="0">
            <a:solidFill>
              <a:srgbClr val="003300"/>
            </a:solidFill>
          </a:endParaRPr>
        </a:p>
      </dsp:txBody>
      <dsp:txXfrm>
        <a:off x="4206656" y="1298554"/>
        <a:ext cx="1803440" cy="14668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0B4280-37AA-4FBA-AF69-A44A80520C61}">
      <dsp:nvSpPr>
        <dsp:cNvPr id="0" name=""/>
        <dsp:cNvSpPr/>
      </dsp:nvSpPr>
      <dsp:spPr>
        <a:xfrm>
          <a:off x="0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Participation</a:t>
          </a:r>
          <a:endParaRPr lang="en-US" sz="1000" kern="1200" dirty="0"/>
        </a:p>
      </dsp:txBody>
      <dsp:txXfrm>
        <a:off x="257175" y="2005806"/>
        <a:ext cx="771525" cy="514349"/>
      </dsp:txXfrm>
    </dsp:sp>
    <dsp:sp modelId="{CAFAE91A-F05D-4305-8827-8AA8BF1B95A8}">
      <dsp:nvSpPr>
        <dsp:cNvPr id="0" name=""/>
        <dsp:cNvSpPr/>
      </dsp:nvSpPr>
      <dsp:spPr>
        <a:xfrm>
          <a:off x="1157287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Satisfaction</a:t>
          </a:r>
          <a:endParaRPr lang="en-US" sz="1000" kern="1200" dirty="0"/>
        </a:p>
      </dsp:txBody>
      <dsp:txXfrm>
        <a:off x="1414462" y="2005806"/>
        <a:ext cx="771525" cy="514349"/>
      </dsp:txXfrm>
    </dsp:sp>
    <dsp:sp modelId="{65C8FD57-A3A7-4489-9638-9624E2BF8F94}">
      <dsp:nvSpPr>
        <dsp:cNvPr id="0" name=""/>
        <dsp:cNvSpPr/>
      </dsp:nvSpPr>
      <dsp:spPr>
        <a:xfrm>
          <a:off x="2314575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Learning</a:t>
          </a:r>
          <a:endParaRPr lang="en-US" sz="1000" kern="1200" dirty="0"/>
        </a:p>
      </dsp:txBody>
      <dsp:txXfrm>
        <a:off x="2571750" y="2005806"/>
        <a:ext cx="771525" cy="514349"/>
      </dsp:txXfrm>
    </dsp:sp>
    <dsp:sp modelId="{A0FEF058-3C7B-4EDC-AA39-F9426AD71911}">
      <dsp:nvSpPr>
        <dsp:cNvPr id="0" name=""/>
        <dsp:cNvSpPr/>
      </dsp:nvSpPr>
      <dsp:spPr>
        <a:xfrm>
          <a:off x="3471862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Competence</a:t>
          </a:r>
          <a:endParaRPr lang="en-US" sz="1000" kern="1200" dirty="0"/>
        </a:p>
      </dsp:txBody>
      <dsp:txXfrm>
        <a:off x="3729037" y="2005806"/>
        <a:ext cx="771525" cy="514349"/>
      </dsp:txXfrm>
    </dsp:sp>
    <dsp:sp modelId="{BF7B37F8-9DDC-4D9D-95F1-CB2A6F81E950}">
      <dsp:nvSpPr>
        <dsp:cNvPr id="0" name=""/>
        <dsp:cNvSpPr/>
      </dsp:nvSpPr>
      <dsp:spPr>
        <a:xfrm>
          <a:off x="4629150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Performance</a:t>
          </a:r>
          <a:endParaRPr lang="en-US" sz="1000" kern="1200" dirty="0"/>
        </a:p>
      </dsp:txBody>
      <dsp:txXfrm>
        <a:off x="4886325" y="2005806"/>
        <a:ext cx="771525" cy="514349"/>
      </dsp:txXfrm>
    </dsp:sp>
    <dsp:sp modelId="{5BB2C200-B307-44D9-9803-9D29E96B8226}">
      <dsp:nvSpPr>
        <dsp:cNvPr id="0" name=""/>
        <dsp:cNvSpPr/>
      </dsp:nvSpPr>
      <dsp:spPr>
        <a:xfrm>
          <a:off x="5786437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Patient Health</a:t>
          </a:r>
          <a:endParaRPr lang="en-US" sz="1000" kern="1200" dirty="0"/>
        </a:p>
      </dsp:txBody>
      <dsp:txXfrm>
        <a:off x="6043612" y="2005806"/>
        <a:ext cx="771525" cy="514349"/>
      </dsp:txXfrm>
    </dsp:sp>
    <dsp:sp modelId="{5473C8B0-3F1C-4A2D-96D2-7397042950AF}">
      <dsp:nvSpPr>
        <dsp:cNvPr id="0" name=""/>
        <dsp:cNvSpPr/>
      </dsp:nvSpPr>
      <dsp:spPr>
        <a:xfrm>
          <a:off x="6943724" y="2005806"/>
          <a:ext cx="1285874" cy="514349"/>
        </a:xfrm>
        <a:prstGeom prst="chevron">
          <a:avLst/>
        </a:prstGeom>
        <a:solidFill>
          <a:srgbClr val="2C85D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13335" rIns="13335" bIns="13335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Community Health</a:t>
          </a:r>
          <a:endParaRPr lang="en-US" sz="1000" kern="1200" dirty="0"/>
        </a:p>
      </dsp:txBody>
      <dsp:txXfrm>
        <a:off x="7200899" y="2005806"/>
        <a:ext cx="771525" cy="514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Partners in Medical Education, Inc.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01633EB3-26E9-784F-9986-35B9DC90DF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8900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Partners in Medical Education, Inc.</a:t>
            </a:r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latin typeface="Arial" charset="0"/>
              </a:defRPr>
            </a:lvl1pPr>
          </a:lstStyle>
          <a:p>
            <a:pPr>
              <a:defRPr/>
            </a:pPr>
            <a:fld id="{82F58DEF-2F3E-8643-B1B8-773A09450E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460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  <a:ea typeface="ＭＳ Ｐゴシック" charset="-128"/>
              </a:rPr>
              <a:t>Partners in Medical Education, Inc.</a:t>
            </a:r>
          </a:p>
        </p:txBody>
      </p:sp>
      <p:sp>
        <p:nvSpPr>
          <p:cNvPr id="4710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FB2AD385-51AB-1248-8EB4-35AA1D74A638}" type="slidenum">
              <a:rPr lang="en-US" altLang="en-US" sz="1200" b="0" smtClean="0">
                <a:latin typeface="Arial" charset="0"/>
                <a:ea typeface="ＭＳ Ｐゴシック" charset="-128"/>
              </a:rPr>
              <a:pPr>
                <a:defRPr/>
              </a:pPr>
              <a:t>1</a:t>
            </a:fld>
            <a:endParaRPr lang="en-US" altLang="en-US" sz="1200" b="0" smtClean="0">
              <a:latin typeface="Arial" charset="0"/>
              <a:ea typeface="ＭＳ Ｐゴシック" charset="-128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marL="231775" indent="-231775"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1997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5300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5301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87F98D99-5149-2B49-8B78-D6E9E2307E70}" type="slidenum">
              <a:rPr lang="en-US" altLang="en-US" sz="1200" b="0" smtClean="0">
                <a:latin typeface="Arial" charset="0"/>
              </a:rPr>
              <a:pPr>
                <a:defRPr/>
              </a:pPr>
              <a:t>10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1845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6324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6325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30D0DD93-0FDB-F84A-9FDD-A5D991F7D876}" type="slidenum">
              <a:rPr lang="en-US" altLang="en-US" sz="1200" b="0" smtClean="0">
                <a:latin typeface="Arial" charset="0"/>
              </a:rPr>
              <a:pPr>
                <a:defRPr/>
              </a:pPr>
              <a:t>11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2868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7348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7349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ED1F2477-AA9F-B449-AEB6-EA1A5FCA5AF8}" type="slidenum">
              <a:rPr lang="en-US" altLang="en-US" sz="1200" b="0" smtClean="0">
                <a:latin typeface="Arial" charset="0"/>
              </a:rPr>
              <a:pPr>
                <a:defRPr/>
              </a:pPr>
              <a:t>12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9821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8372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8373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B658705D-0A13-404D-AC4F-82A8758A06F0}" type="slidenum">
              <a:rPr lang="en-US" altLang="en-US" sz="1200" b="0" smtClean="0">
                <a:latin typeface="Arial" charset="0"/>
              </a:rPr>
              <a:pPr>
                <a:defRPr/>
              </a:pPr>
              <a:t>13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78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9396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9397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D05F5002-88CA-1047-AECE-AD3954EF1240}" type="slidenum">
              <a:rPr lang="en-US" altLang="en-US" sz="1200" b="0" smtClean="0">
                <a:latin typeface="Arial" charset="0"/>
              </a:rPr>
              <a:pPr>
                <a:defRPr/>
              </a:pPr>
              <a:t>14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975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0420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0421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6B1E2452-EDA4-CA45-B665-BCF4BFD24C1D}" type="slidenum">
              <a:rPr lang="en-US" altLang="en-US" sz="1200" b="0" smtClean="0">
                <a:latin typeface="Arial" charset="0"/>
              </a:rPr>
              <a:pPr>
                <a:defRPr/>
              </a:pPr>
              <a:t>15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1277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61444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1445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365A2A8B-78D1-B846-89FE-D53FC0EC7BDA}" type="slidenum">
              <a:rPr lang="en-US" altLang="en-US" sz="1200" b="0" smtClean="0">
                <a:latin typeface="Arial" charset="0"/>
              </a:rPr>
              <a:pPr>
                <a:defRPr/>
              </a:pPr>
              <a:t>16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131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2468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4F51B7E4-F3A5-8B4C-8477-7C5F07670A75}" type="slidenum">
              <a:rPr lang="en-US" altLang="en-US" sz="1200" b="0" smtClean="0">
                <a:latin typeface="Arial" charset="0"/>
              </a:rPr>
              <a:pPr>
                <a:defRPr/>
              </a:pPr>
              <a:t>18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904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3492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3493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CD50F006-A99A-994C-AC92-2329CAAA8100}" type="slidenum">
              <a:rPr lang="en-US" altLang="en-US" sz="1200" b="0" smtClean="0">
                <a:latin typeface="Arial" charset="0"/>
              </a:rPr>
              <a:pPr>
                <a:defRPr/>
              </a:pPr>
              <a:t>19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45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37F7AE32-2483-6747-B968-EAE67624D5A7}" type="slidenum">
              <a:rPr lang="en-US" altLang="en-US" sz="1200" b="0" smtClean="0">
                <a:latin typeface="Arial" charset="0"/>
              </a:rPr>
              <a:pPr>
                <a:defRPr/>
              </a:pPr>
              <a:t>20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38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200" b="0" dirty="0">
                <a:solidFill>
                  <a:srgbClr val="000000"/>
                </a:solidFill>
                <a:latin typeface="Arial" charset="0"/>
              </a:rPr>
              <a:t>Partners in Medical Education, Inc.</a:t>
            </a:r>
          </a:p>
        </p:txBody>
      </p:sp>
      <p:sp>
        <p:nvSpPr>
          <p:cNvPr id="3584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89F04476-255E-3041-B32A-315F2FF8FE96}" type="slidenum">
              <a:rPr lang="en-US" altLang="en-US" sz="1200" b="0" smtClean="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>
                <a:defRPr/>
              </a:pPr>
              <a:t>2</a:t>
            </a:fld>
            <a:endParaRPr lang="en-US" altLang="en-US" sz="1200" b="0" smtClean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76437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5540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5541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2EE08A41-CFDD-BA48-A098-5F494B348CCC}" type="slidenum">
              <a:rPr lang="en-US" altLang="en-US" sz="1200" b="0" smtClean="0">
                <a:latin typeface="Arial" charset="0"/>
              </a:rPr>
              <a:pPr>
                <a:defRPr/>
              </a:pPr>
              <a:t>21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1146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6564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6565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04F2E0C6-9BFD-8847-BE8B-B83697773C47}" type="slidenum">
              <a:rPr lang="en-US" altLang="en-US" sz="1200" b="0" smtClean="0">
                <a:latin typeface="Arial" charset="0"/>
              </a:rPr>
              <a:pPr>
                <a:defRPr/>
              </a:pPr>
              <a:t>22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09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7588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7589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B2DDB180-57BE-0548-B6D3-F989F906CE4D}" type="slidenum">
              <a:rPr lang="en-US" altLang="en-US" sz="1200" b="0" smtClean="0">
                <a:latin typeface="Arial" charset="0"/>
              </a:rPr>
              <a:pPr>
                <a:defRPr/>
              </a:pPr>
              <a:t>23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8348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8612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8613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4076E407-C5DB-474F-BF60-780723FA150F}" type="slidenum">
              <a:rPr lang="en-US" altLang="en-US" sz="1200" b="0" smtClean="0">
                <a:latin typeface="Arial" charset="0"/>
              </a:rPr>
              <a:pPr>
                <a:defRPr/>
              </a:pPr>
              <a:t>24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9954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9636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E521864A-9E56-D448-BF57-FE21A2A4D65C}" type="slidenum">
              <a:rPr lang="en-US" altLang="en-US" sz="1200" b="0" smtClean="0">
                <a:latin typeface="Arial" charset="0"/>
              </a:rPr>
              <a:pPr>
                <a:defRPr/>
              </a:pPr>
              <a:t>25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4448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33731" indent="-281965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29415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581181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34505" indent="-225883" algn="ctr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483155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31805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380456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29106" indent="-225883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r">
              <a:defRPr/>
            </a:pPr>
            <a:fld id="{617DD961-D3FB-0845-9E64-58964225A845}" type="slidenum">
              <a:rPr lang="en-US" altLang="en-US" sz="1200" b="0">
                <a:latin typeface="Arial" charset="0"/>
                <a:ea typeface="ＭＳ Ｐゴシック" pitchFamily="34" charset="-128"/>
              </a:rPr>
              <a:pPr algn="r">
                <a:defRPr/>
              </a:pPr>
              <a:t>27</a:t>
            </a:fld>
            <a:endParaRPr lang="en-US" altLang="en-US" sz="1200" b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0463" y="690563"/>
            <a:ext cx="4602162" cy="3452812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480360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C9FE2A2C-7E52-154F-B198-4AD645AF3C16}" type="slidenum">
              <a:rPr lang="en-US" altLang="en-US" sz="1200" b="0" smtClean="0">
                <a:latin typeface="Arial" charset="0"/>
              </a:rPr>
              <a:pPr>
                <a:defRPr/>
              </a:pPr>
              <a:t>28</a:t>
            </a:fld>
            <a:endParaRPr lang="en-US" altLang="en-US" sz="1200" b="0" smtClean="0">
              <a:latin typeface="Arial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4099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E1558E83-EEEC-A24C-BDB7-7650BE2BBCCC}" type="slidenum">
              <a:rPr lang="en-US" altLang="en-US" sz="1200" b="0" smtClean="0">
                <a:latin typeface="Arial" charset="0"/>
              </a:rPr>
              <a:pPr>
                <a:defRPr/>
              </a:pPr>
              <a:t>3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8421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F7E761DF-DBDF-3047-B39D-1607FDA68CA8}" type="slidenum">
              <a:rPr lang="en-US" altLang="en-US" sz="1200" b="0" smtClean="0">
                <a:latin typeface="Arial" charset="0"/>
              </a:rPr>
              <a:pPr>
                <a:defRPr/>
              </a:pPr>
              <a:t>4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144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Partners in Medical Education,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2F58DEF-2F3E-8643-B1B8-773A09450EE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612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3DC0B25A-63A1-5846-B69E-3899BCF0B026}" type="slidenum">
              <a:rPr lang="en-US" altLang="en-US" sz="1200" b="0" smtClean="0">
                <a:latin typeface="Arial" charset="0"/>
              </a:rPr>
              <a:pPr>
                <a:defRPr/>
              </a:pPr>
              <a:t>6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02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2228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2229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ABEC39DC-0188-AE41-B311-182D2C7F5D25}" type="slidenum">
              <a:rPr lang="en-US" altLang="en-US" sz="1200" b="0" smtClean="0">
                <a:latin typeface="Arial" charset="0"/>
              </a:rPr>
              <a:pPr>
                <a:defRPr/>
              </a:pPr>
              <a:t>7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74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3252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3253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0D2059DC-0792-584A-A81D-A6B9903EE539}" type="slidenum">
              <a:rPr lang="en-US" altLang="en-US" sz="1200" b="0" smtClean="0">
                <a:latin typeface="Arial" charset="0"/>
              </a:rPr>
              <a:pPr>
                <a:defRPr/>
              </a:pPr>
              <a:t>8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2670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4276" name="Footer Placeholder 3"/>
          <p:cNvSpPr>
            <a:spLocks noGrp="1"/>
          </p:cNvSpPr>
          <p:nvPr>
            <p:ph type="ftr" sz="quarter" idx="4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Arial" charset="0"/>
              </a:rPr>
              <a:t>Partners in Medical Education, Inc.</a:t>
            </a:r>
          </a:p>
        </p:txBody>
      </p:sp>
      <p:sp>
        <p:nvSpPr>
          <p:cNvPr id="54277" name="Slide Number Placeholder 4"/>
          <p:cNvSpPr>
            <a:spLocks noGrp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Comic Sans MS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Comic Sans MS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Comic Sans MS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Comic Sans MS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Comic Sans M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charset="0"/>
              </a:defRPr>
            </a:lvl9pPr>
          </a:lstStyle>
          <a:p>
            <a:pPr>
              <a:defRPr/>
            </a:pPr>
            <a:fld id="{C42EAEEB-0799-9645-AA80-14A12E355FB1}" type="slidenum">
              <a:rPr lang="en-US" altLang="en-US" sz="1200" b="0" smtClean="0">
                <a:latin typeface="Arial" charset="0"/>
              </a:rPr>
              <a:pPr>
                <a:defRPr/>
              </a:pPr>
              <a:t>9</a:t>
            </a:fld>
            <a:endParaRPr lang="en-US" altLang="en-US" sz="1200" b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211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34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88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C345A-597E-344A-9FF2-224D9EC74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37338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E996C-018C-E645-A935-9804E80D9B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53716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A00D8-C1F6-764E-B5C8-FAB5DC0AEF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65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3A38E-6F80-7144-8AF2-957CED9339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71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67E65-7310-F549-8E58-B4FB9F2339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61099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E298-FF75-6043-909D-168319988A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23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39EC8-101E-C64B-942C-394CB97E20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190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ABB1A-A1DC-E945-BD03-1BF91C521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6236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10AB8-0864-9A4E-9269-7702283136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9068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D30BB-1C26-4844-8BAF-7658C3F660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111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2800" b="1" smtClean="0">
                <a:solidFill>
                  <a:schemeClr val="tx1"/>
                </a:solidFill>
                <a:latin typeface="Lucida Bright" pitchFamily="18" charset="0"/>
                <a:ea typeface="ＭＳ Ｐゴシック" pitchFamily="-106" charset="-128"/>
                <a:cs typeface="Lucida Brigh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ucida Bright" pitchFamily="18" charset="0"/>
              </a:defRPr>
            </a:lvl1pPr>
            <a:lvl2pPr>
              <a:defRPr>
                <a:latin typeface="Lucida Bright" pitchFamily="18" charset="0"/>
              </a:defRPr>
            </a:lvl2pPr>
            <a:lvl3pPr>
              <a:defRPr>
                <a:latin typeface="Lucida Bright" pitchFamily="18" charset="0"/>
              </a:defRPr>
            </a:lvl3pPr>
            <a:lvl4pPr>
              <a:defRPr>
                <a:latin typeface="Lucida Bright" pitchFamily="18" charset="0"/>
              </a:defRPr>
            </a:lvl4pPr>
            <a:lvl5pPr>
              <a:defRPr>
                <a:latin typeface="Lucida Bright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F4A6F-0380-D145-B5FB-9F7A8EAB6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8118185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8E202-B32E-9841-8697-71197A8C78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7455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06F3-F282-3D4D-A1A5-1D059E763B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09307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F9CDA-EF38-8448-A352-ADC1E6D825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262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34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437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3741B-B52E-5241-B111-9FF7C30B6E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5303419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A598A-94C0-5340-AB67-065701DA4D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447404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1C7C1-F455-0F49-BCD1-7F7622815E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3327776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60DED-391B-4B43-B21D-8DD01E6DAA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9459249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3AE66-65B9-B747-89D0-36519CA151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3384059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52FD82-E4B4-A649-9D1A-0505B1FADD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052608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8F1CD-2005-C142-9A0F-C0E00F42C9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20635709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5BA84-93AB-2748-A738-6C6508275C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2225234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97857-6A2E-1F40-BA3F-2171F53AF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1824602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846B-01E5-2546-B9DA-829D494E0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7960381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51053-B211-1B4F-A2AC-4BF5AB4E0F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897469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743DA7-34FC-504A-B92E-0B05F71BEB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05015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68910-38FE-C240-95D4-C063CA8D3D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5003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AC1577-D165-894F-A2E8-2E5C1B174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3677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36355-F024-8C42-A5F5-6F05435583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04118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B5787-11C4-AF40-8375-AA391F8B86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61395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25EC8-843F-094B-B467-B8DEAEA065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3813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A3CB-6904-F647-A75F-F4331CCDA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5763433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1FBDE-2D36-6A49-83F8-2BBFB5865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00561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DE7DD9-96F1-6E43-A8F9-4B502D1EE7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21978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E9A17-9C8D-1B4D-8899-8FD1CDB012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6101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83386-9179-344C-BC5B-47D939181E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672106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C95DE-4AA7-E347-A5D8-88681F112E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2366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1pPr>
                <a:lvl2pPr marL="742950" indent="-28575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2pPr>
                <a:lvl3pPr marL="11430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3pPr>
                <a:lvl4pPr marL="16002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4pPr>
                <a:lvl5pPr marL="2057400" indent="-228600"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mic Sans MS" pitchFamily="66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 b="0" dirty="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3483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000">
                <a:solidFill>
                  <a:srgbClr val="FFFFFF"/>
                </a:solidFill>
                <a:latin typeface="Lucida Brigh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483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-111" charset="2"/>
              <a:buNone/>
              <a:defRPr sz="2400">
                <a:latin typeface="Lucida Bright" pitchFamily="18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537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600">
                <a:latin typeface="Lucida Bright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ucida Bright" pitchFamily="18" charset="0"/>
              </a:defRPr>
            </a:lvl1pPr>
            <a:lvl2pPr>
              <a:defRPr>
                <a:latin typeface="Lucida Bright" pitchFamily="18" charset="0"/>
              </a:defRPr>
            </a:lvl2pPr>
            <a:lvl3pPr>
              <a:defRPr>
                <a:latin typeface="Lucida Bright" pitchFamily="18" charset="0"/>
              </a:defRPr>
            </a:lvl3pPr>
            <a:lvl4pPr>
              <a:defRPr>
                <a:latin typeface="Lucida Bright" pitchFamily="18" charset="0"/>
              </a:defRPr>
            </a:lvl4pPr>
            <a:lvl5pPr>
              <a:defRPr>
                <a:latin typeface="Lucida Bright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4EB9C1-8341-7846-ADF7-80674070FA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967561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4ECB2-B63A-A643-87B5-E24211ADF8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5347359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C0A9F-91BB-4141-8232-8894CF1B7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881497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8D7F1-0BFC-C54E-A8FD-56F2EB880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917405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4E0D0-2C3C-9A43-B50A-E19EA4A9A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45091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A420A-C322-F54D-8F57-10691121C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84256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49143-4883-EB48-8921-B23C399037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532468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6FDEA8-4759-3D47-B2E9-FB1BD54983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628243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A996F-76FB-C341-834E-4BEB93E5E5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  <p:extLst>
      <p:ext uri="{BB962C8B-B14F-4D97-AF65-F5344CB8AC3E}">
        <p14:creationId xmlns:p14="http://schemas.microsoft.com/office/powerpoint/2010/main" val="185669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 smtClean="0">
                <a:latin typeface="Arial Black" charset="0"/>
              </a:defRPr>
            </a:lvl1pPr>
          </a:lstStyle>
          <a:p>
            <a:pPr>
              <a:defRPr/>
            </a:pPr>
            <a:fld id="{A9D05994-BE46-7048-AC8D-587C147F5A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88" r:id="rId1"/>
    <p:sldLayoutId id="2147486342" r:id="rId2"/>
    <p:sldLayoutId id="2147486343" r:id="rId3"/>
    <p:sldLayoutId id="2147486344" r:id="rId4"/>
    <p:sldLayoutId id="2147486345" r:id="rId5"/>
    <p:sldLayoutId id="2147486346" r:id="rId6"/>
    <p:sldLayoutId id="2147486347" r:id="rId7"/>
    <p:sldLayoutId id="2147486348" r:id="rId8"/>
    <p:sldLayoutId id="2147486349" r:id="rId9"/>
    <p:sldLayoutId id="2147486350" r:id="rId10"/>
    <p:sldLayoutId id="214748635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522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522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smtClean="0">
                <a:latin typeface="Arial" charset="0"/>
              </a:defRPr>
            </a:lvl1pPr>
          </a:lstStyle>
          <a:p>
            <a:pPr>
              <a:defRPr/>
            </a:pPr>
            <a:fld id="{DCC6BB61-E839-2B46-B41E-C75BF2B3CF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52" r:id="rId1"/>
    <p:sldLayoutId id="2147486353" r:id="rId2"/>
    <p:sldLayoutId id="2147486354" r:id="rId3"/>
    <p:sldLayoutId id="2147486355" r:id="rId4"/>
    <p:sldLayoutId id="2147486356" r:id="rId5"/>
    <p:sldLayoutId id="2147486357" r:id="rId6"/>
    <p:sldLayoutId id="2147486358" r:id="rId7"/>
    <p:sldLayoutId id="2147486359" r:id="rId8"/>
    <p:sldLayoutId id="2147486360" r:id="rId9"/>
    <p:sldLayoutId id="2147486361" r:id="rId10"/>
    <p:sldLayoutId id="21474863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 smtClean="0">
                <a:latin typeface="Arial Black" charset="0"/>
              </a:defRPr>
            </a:lvl1pPr>
          </a:lstStyle>
          <a:p>
            <a:pPr>
              <a:defRPr/>
            </a:pPr>
            <a:fld id="{37554365-3B4D-0D4C-B534-9434D9C0B7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080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3081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3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4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85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3087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3088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25605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5606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89" r:id="rId1"/>
    <p:sldLayoutId id="2147486363" r:id="rId2"/>
    <p:sldLayoutId id="2147486364" r:id="rId3"/>
    <p:sldLayoutId id="2147486365" r:id="rId4"/>
    <p:sldLayoutId id="2147486366" r:id="rId5"/>
    <p:sldLayoutId id="2147486367" r:id="rId6"/>
    <p:sldLayoutId id="2147486368" r:id="rId7"/>
    <p:sldLayoutId id="2147486369" r:id="rId8"/>
    <p:sldLayoutId id="2147486370" r:id="rId9"/>
    <p:sldLayoutId id="2147486371" r:id="rId10"/>
    <p:sldLayoutId id="214748637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5225"/>
            <a:ext cx="3733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5225"/>
            <a:ext cx="990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 smtClean="0">
                <a:latin typeface="Arial" charset="0"/>
              </a:defRPr>
            </a:lvl1pPr>
          </a:lstStyle>
          <a:p>
            <a:pPr>
              <a:defRPr/>
            </a:pPr>
            <a:fld id="{5A60B45A-DA69-FF4C-82AD-857FD553F4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73" r:id="rId1"/>
    <p:sldLayoutId id="2147486374" r:id="rId2"/>
    <p:sldLayoutId id="2147486375" r:id="rId3"/>
    <p:sldLayoutId id="2147486376" r:id="rId4"/>
    <p:sldLayoutId id="2147486377" r:id="rId5"/>
    <p:sldLayoutId id="2147486378" r:id="rId6"/>
    <p:sldLayoutId id="2147486379" r:id="rId7"/>
    <p:sldLayoutId id="2147486380" r:id="rId8"/>
    <p:sldLayoutId id="2147486381" r:id="rId9"/>
    <p:sldLayoutId id="2147486382" r:id="rId10"/>
    <p:sldLayoutId id="214748638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  <a:ea typeface="ＭＳ Ｐゴシック" pitchFamily="-106" charset="-128"/>
          <a:cs typeface="ＭＳ Ｐゴシック" pitchFamily="-106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2484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Presented by Partners in Medical Education, Inc. 2016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 b="0" smtClean="0">
                <a:latin typeface="Arial Black" charset="0"/>
              </a:defRPr>
            </a:lvl1pPr>
          </a:lstStyle>
          <a:p>
            <a:pPr>
              <a:defRPr/>
            </a:pPr>
            <a:fld id="{DAF2E216-F7EB-CB49-85BA-83B2D1B768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50180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5128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5129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5130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31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32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133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5134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 b="0" dirty="0" smtClean="0">
                <a:latin typeface="Times New Roman" pitchFamily="18" charset="0"/>
              </a:endParaRPr>
            </a:p>
          </p:txBody>
        </p:sp>
        <p:sp>
          <p:nvSpPr>
            <p:cNvPr id="5135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136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eaLnBrk="1" hangingPunct="1">
                <a:defRPr/>
              </a:pPr>
              <a:endParaRPr lang="en-US" altLang="en-US" sz="1800" b="0" dirty="0" smtClean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50181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0182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000" b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3/14/2011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90" r:id="rId1"/>
    <p:sldLayoutId id="2147486384" r:id="rId2"/>
    <p:sldLayoutId id="2147486385" r:id="rId3"/>
    <p:sldLayoutId id="2147486386" r:id="rId4"/>
    <p:sldLayoutId id="2147486387" r:id="rId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1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charset="2"/>
        <a:buChar char="n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¨"/>
        <a:defRPr sz="2800">
          <a:solidFill>
            <a:schemeClr val="tx1"/>
          </a:solidFill>
          <a:latin typeface="+mn-lt"/>
          <a:ea typeface="ＭＳ Ｐゴシック" pitchFamily="-11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ＭＳ Ｐゴシック" pitchFamily="-11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¨"/>
        <a:defRPr sz="2000">
          <a:solidFill>
            <a:schemeClr val="tx1"/>
          </a:solidFill>
          <a:latin typeface="+mn-lt"/>
          <a:ea typeface="ＭＳ Ｐゴシック" pitchFamily="-11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-111" charset="2"/>
        <a:buChar char="§"/>
        <a:defRPr sz="2000">
          <a:solidFill>
            <a:schemeClr val="tx1"/>
          </a:solidFill>
          <a:latin typeface="+mn-lt"/>
          <a:ea typeface="ＭＳ Ｐゴシック" pitchFamily="-11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diagramData" Target="../diagrams/data4.xml"/><Relationship Id="rId5" Type="http://schemas.openxmlformats.org/officeDocument/2006/relationships/diagramLayout" Target="../diagrams/layout4.xml"/><Relationship Id="rId6" Type="http://schemas.openxmlformats.org/officeDocument/2006/relationships/diagramQuickStyle" Target="../diagrams/quickStyle4.xml"/><Relationship Id="rId7" Type="http://schemas.openxmlformats.org/officeDocument/2006/relationships/diagramColors" Target="../diagrams/colors4.xml"/><Relationship Id="rId8" Type="http://schemas.microsoft.com/office/2007/relationships/diagramDrawing" Target="../diagrams/drawing4.xm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gme.org/acgmeweb/tabid/436/ProgramandInstitutionalAccreditation/NextAccreditationSystem/ClinicalLearningEnvironmentReviewProgram.aspx" TargetMode="External"/><Relationship Id="rId4" Type="http://schemas.openxmlformats.org/officeDocument/2006/relationships/hyperlink" Target="http://www.acgme.org/acgmeweb/tabid/492/ProgramandInstitutionalAccreditation/NextAccreditationSystem/ClinicalLearningEnvironmentReviewProgram/PursuingExcellenceInClinicalLearningEnvironment.aspx" TargetMode="Externa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tnersinmeded.com/" TargetMode="External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7" Type="http://schemas.openxmlformats.org/officeDocument/2006/relationships/image" Target="../media/image17.png"/><Relationship Id="rId8" Type="http://schemas.openxmlformats.org/officeDocument/2006/relationships/image" Target="../media/image18.png"/><Relationship Id="rId9" Type="http://schemas.openxmlformats.org/officeDocument/2006/relationships/image" Target="../media/image19.png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20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95600" y="1828800"/>
            <a:ext cx="6019800" cy="2286000"/>
          </a:xfrm>
        </p:spPr>
        <p:txBody>
          <a:bodyPr/>
          <a:lstStyle/>
          <a:p>
            <a:pPr algn="ctr" eaLnBrk="1" hangingPunct="1"/>
            <a:r>
              <a:rPr lang="en-US" sz="3600" b="1" dirty="0"/>
              <a:t>CLER Pathways </a:t>
            </a:r>
            <a:r>
              <a:rPr lang="en-US" sz="3600" b="1" dirty="0" smtClean="0"/>
              <a:t>II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altLang="en-US" sz="2000" dirty="0" smtClean="0">
                <a:solidFill>
                  <a:schemeClr val="bg1"/>
                </a:solidFill>
                <a:latin typeface="Lucida Bright" charset="0"/>
                <a:ea typeface="ＭＳ Ｐゴシック" charset="-128"/>
              </a:rPr>
              <a:t>January 28, </a:t>
            </a:r>
            <a:r>
              <a:rPr lang="en-US" altLang="en-US" sz="2000" dirty="0">
                <a:solidFill>
                  <a:schemeClr val="bg1"/>
                </a:solidFill>
                <a:latin typeface="Lucida Bright" charset="0"/>
                <a:ea typeface="ＭＳ Ｐゴシック" charset="-128"/>
              </a:rPr>
              <a:t>2016</a:t>
            </a:r>
            <a:endParaRPr lang="en-US" altLang="en-US" sz="2600" dirty="0">
              <a:solidFill>
                <a:schemeClr val="bg1"/>
              </a:solidFill>
              <a:latin typeface="Lucida Bright" charset="0"/>
              <a:ea typeface="ＭＳ Ｐゴシック" charset="-128"/>
            </a:endParaRPr>
          </a:p>
        </p:txBody>
      </p:sp>
      <p:sp>
        <p:nvSpPr>
          <p:cNvPr id="583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419600"/>
            <a:ext cx="6019800" cy="2057400"/>
          </a:xfrm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US" altLang="en-US" sz="2100" b="1" dirty="0">
                <a:latin typeface="Lucida Bright" charset="0"/>
                <a:ea typeface="ＭＳ Ｐゴシック" charset="-128"/>
              </a:rPr>
              <a:t>PARTNERS IN MEDICAL EDUCATION, INC</a:t>
            </a:r>
            <a:r>
              <a:rPr lang="en-US" altLang="en-US" sz="2100" dirty="0">
                <a:latin typeface="Lucida Bright" charset="0"/>
                <a:ea typeface="ＭＳ Ｐゴシック" charset="-128"/>
              </a:rPr>
              <a:t>.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1800" dirty="0">
                <a:latin typeface="Lucida Bright" charset="0"/>
                <a:ea typeface="ＭＳ Ｐゴシック" charset="-128"/>
              </a:rPr>
              <a:t>Presented by:</a:t>
            </a:r>
          </a:p>
          <a:p>
            <a:pPr eaLnBrk="1" hangingPunct="1">
              <a:buFont typeface="Wingdings" charset="2"/>
              <a:buNone/>
            </a:pPr>
            <a:r>
              <a:rPr lang="en-US" altLang="en-US" sz="2000" dirty="0" smtClean="0">
                <a:latin typeface="Lucida Bright" charset="0"/>
                <a:ea typeface="ＭＳ Ｐゴシック" charset="-128"/>
              </a:rPr>
              <a:t>Tori Hanlon, MS, CHCP</a:t>
            </a:r>
            <a:endParaRPr lang="en-US" altLang="en-US" sz="2000" dirty="0">
              <a:latin typeface="Lucida Bright" charset="0"/>
              <a:ea typeface="ＭＳ Ｐゴシック" charset="-128"/>
            </a:endParaRPr>
          </a:p>
          <a:p>
            <a:pPr eaLnBrk="1" hangingPunct="1">
              <a:buFont typeface="Wingdings" charset="2"/>
              <a:buNone/>
            </a:pPr>
            <a:r>
              <a:rPr lang="en-US" altLang="en-US" sz="2000" dirty="0">
                <a:latin typeface="Lucida Bright" charset="0"/>
                <a:ea typeface="ＭＳ Ｐゴシック" charset="-128"/>
              </a:rPr>
              <a:t>GME Consultant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CLER’s 6 Focus Areas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7577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757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0FAD45-A5D4-0342-A90C-5E4CC852BB0C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>
              <a:latin typeface="Arial Black" charset="0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8108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/>
              <a:t>Patient Safety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77826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2438400"/>
          </a:xfrm>
        </p:spPr>
        <p:txBody>
          <a:bodyPr/>
          <a:lstStyle/>
          <a:p>
            <a:r>
              <a:rPr lang="en-US" dirty="0"/>
              <a:t>Event </a:t>
            </a:r>
            <a:r>
              <a:rPr lang="en-US" dirty="0" smtClean="0"/>
              <a:t>reporting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-Education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-Culture </a:t>
            </a:r>
            <a:r>
              <a:rPr lang="en-US" dirty="0"/>
              <a:t>of </a:t>
            </a:r>
            <a:r>
              <a:rPr lang="en-US" dirty="0" smtClean="0"/>
              <a:t>safety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-Resident/faculty </a:t>
            </a:r>
            <a:r>
              <a:rPr lang="en-US" dirty="0"/>
              <a:t>engagement</a:t>
            </a:r>
          </a:p>
        </p:txBody>
      </p:sp>
      <p:sp>
        <p:nvSpPr>
          <p:cNvPr id="7782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7782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BFFC95B-D2C2-B74E-BCB6-669073AD1B81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7" name="yui_3_3_0_1_13644155333874035" descr="http://sr.photos3.fotosearch.com/bthumb/CSP/CSP871/k871608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287" y="4117030"/>
            <a:ext cx="2486025" cy="21313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/>
          <a:p>
            <a:r>
              <a:rPr lang="en-US" b="1" dirty="0"/>
              <a:t>Health Care Quality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7987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7987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7081E4-8FFB-9447-ACB9-4E229D24F227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79877" name="irc_mi" descr="http://us.cdn1.123rf.com/168nwm/dariusl/dariusl1102/dariusl110200099/8919327-3d-human-check-box-paper-pen-pencil-r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886200"/>
            <a:ext cx="22860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8910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/>
          <a:lstStyle/>
          <a:p>
            <a:r>
              <a:rPr lang="en-US" b="1" dirty="0"/>
              <a:t>Health Care Quality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8192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8192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12C9B7-2D86-BF4E-8E04-9245A3838B3A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>
              <a:latin typeface="Arial Blac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1554866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Lucida Bright" charset="0"/>
                <a:ea typeface="Lucida Bright" charset="0"/>
                <a:cs typeface="Lucida Bright" charset="0"/>
              </a:rPr>
              <a:t>Goal:  </a:t>
            </a:r>
            <a:r>
              <a:rPr lang="en-US" b="0" dirty="0" smtClean="0">
                <a:latin typeface="Lucida Bright" charset="0"/>
                <a:ea typeface="Lucida Bright" charset="0"/>
                <a:cs typeface="Lucida Bright" charset="0"/>
              </a:rPr>
              <a:t>To expose Internal Medicine residents to data on quality metrics and to use</a:t>
            </a:r>
            <a:r>
              <a:rPr lang="en-US" b="0" dirty="0">
                <a:latin typeface="Lucida Bright" charset="0"/>
                <a:ea typeface="Lucida Bright" charset="0"/>
                <a:cs typeface="Lucida Bright" charset="0"/>
              </a:rPr>
              <a:t> </a:t>
            </a:r>
            <a:r>
              <a:rPr lang="en-US" b="0" dirty="0" smtClean="0">
                <a:latin typeface="Lucida Bright" charset="0"/>
                <a:ea typeface="Lucida Bright" charset="0"/>
                <a:cs typeface="Lucida Bright" charset="0"/>
              </a:rPr>
              <a:t>that data to improve the health </a:t>
            </a:r>
            <a:r>
              <a:rPr lang="en-US" b="0" smtClean="0">
                <a:latin typeface="Lucida Bright" charset="0"/>
                <a:ea typeface="Lucida Bright" charset="0"/>
                <a:cs typeface="Lucida Bright" charset="0"/>
              </a:rPr>
              <a:t>of the patients </a:t>
            </a:r>
            <a:r>
              <a:rPr lang="en-US" b="0" dirty="0" smtClean="0">
                <a:latin typeface="Lucida Bright" charset="0"/>
                <a:ea typeface="Lucida Bright" charset="0"/>
                <a:cs typeface="Lucida Bright" charset="0"/>
              </a:rPr>
              <a:t>in the communities we serve</a:t>
            </a:r>
            <a:endParaRPr lang="en-US" b="0" dirty="0">
              <a:latin typeface="Lucida Bright" charset="0"/>
              <a:ea typeface="Lucida Bright" charset="0"/>
              <a:cs typeface="Lucida Bright" charset="0"/>
            </a:endParaRP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436318"/>
              </p:ext>
            </p:extLst>
          </p:nvPr>
        </p:nvGraphicFramePr>
        <p:xfrm>
          <a:off x="457200" y="3088209"/>
          <a:ext cx="82296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PLAN</a:t>
                      </a:r>
                    </a:p>
                    <a:p>
                      <a:r>
                        <a:rPr lang="en-US" dirty="0" smtClean="0"/>
                        <a:t>Identify 2 quality metrics to measure on residents’ panel of continuity patients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</a:t>
                      </a:r>
                    </a:p>
                    <a:p>
                      <a:r>
                        <a:rPr lang="en-US" dirty="0" smtClean="0"/>
                        <a:t>Use EMR to capture data</a:t>
                      </a:r>
                      <a:r>
                        <a:rPr lang="en-US" baseline="0" dirty="0" smtClean="0"/>
                        <a:t> on identified quality metrics &amp; share data with residents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CHECK</a:t>
                      </a:r>
                    </a:p>
                    <a:p>
                      <a:r>
                        <a:rPr lang="en-US" dirty="0" smtClean="0"/>
                        <a:t>Determine</a:t>
                      </a:r>
                      <a:r>
                        <a:rPr lang="en-US" baseline="0" dirty="0" smtClean="0"/>
                        <a:t> baseline numbers and set targets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</a:t>
                      </a:r>
                    </a:p>
                    <a:p>
                      <a:r>
                        <a:rPr lang="en-US" dirty="0" smtClean="0"/>
                        <a:t>Develop action plans for</a:t>
                      </a:r>
                      <a:r>
                        <a:rPr lang="en-US" baseline="0" dirty="0" smtClean="0"/>
                        <a:t> performance improvement within identified quality metrics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Health Care Disparities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83970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6858000" cy="4876800"/>
          </a:xfrm>
        </p:spPr>
        <p:txBody>
          <a:bodyPr/>
          <a:lstStyle/>
          <a:p>
            <a:r>
              <a:rPr lang="en-US" dirty="0"/>
              <a:t>Population health </a:t>
            </a:r>
            <a:r>
              <a:rPr lang="en-US" dirty="0" smtClean="0"/>
              <a:t>management</a:t>
            </a:r>
          </a:p>
          <a:p>
            <a:pPr marL="0" indent="0">
              <a:buNone/>
            </a:pPr>
            <a:r>
              <a:rPr lang="en-US" dirty="0" smtClean="0"/>
              <a:t>	-Awareness</a:t>
            </a:r>
            <a:endParaRPr lang="en-US" dirty="0"/>
          </a:p>
          <a:p>
            <a:pPr lvl="2"/>
            <a:r>
              <a:rPr lang="en-US" dirty="0"/>
              <a:t>Journal clubs, integration into resident </a:t>
            </a:r>
            <a:r>
              <a:rPr lang="en-US" dirty="0" smtClean="0"/>
              <a:t>clinics</a:t>
            </a:r>
          </a:p>
          <a:p>
            <a:pPr marL="914400" lvl="2" indent="0">
              <a:buNone/>
            </a:pPr>
            <a:r>
              <a:rPr lang="en-US" sz="3200" dirty="0" smtClean="0"/>
              <a:t>-Participation</a:t>
            </a:r>
            <a:endParaRPr lang="en-US" sz="3200" dirty="0"/>
          </a:p>
        </p:txBody>
      </p:sp>
      <p:sp>
        <p:nvSpPr>
          <p:cNvPr id="8397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8397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CD89BC-77BD-6844-95A8-0925E28CCECA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7" name="irc_mi" descr="http://www.staceyreid.com/news/wp-content/uploads/2011/10/andresr25051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487" y="4184248"/>
            <a:ext cx="2333625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Care Transitions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8601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8602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0CA504-9950-B044-A51D-C75A8521C345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000">
              <a:latin typeface="Arial Black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14668"/>
            <a:ext cx="4724400" cy="761679"/>
          </a:xfrm>
        </p:spPr>
        <p:txBody>
          <a:bodyPr/>
          <a:lstStyle/>
          <a:p>
            <a:r>
              <a:rPr lang="en-US" dirty="0" smtClean="0"/>
              <a:t>Universal processes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750687154"/>
              </p:ext>
            </p:extLst>
          </p:nvPr>
        </p:nvGraphicFramePr>
        <p:xfrm>
          <a:off x="1718841" y="2283749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Transitions Attachment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8806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880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E3C0E7-8B14-A048-B698-6051325EC7CD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7" name="irc_mi" descr="http://www.jaipurlifecoach.com/anuPic/enquiry2%20%281%2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198120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371600"/>
          </a:xfrm>
        </p:spPr>
        <p:txBody>
          <a:bodyPr/>
          <a:lstStyle/>
          <a:p>
            <a:pPr algn="ctr"/>
            <a:r>
              <a:rPr lang="en-US" b="1" dirty="0" smtClean="0"/>
              <a:t>Supervision</a:t>
            </a:r>
            <a:endParaRPr lang="en-US" altLang="en-US" b="1" dirty="0">
              <a:ea typeface="ＭＳ Ｐゴシック" charset="-128"/>
            </a:endParaRPr>
          </a:p>
        </p:txBody>
      </p:sp>
      <p:sp>
        <p:nvSpPr>
          <p:cNvPr id="90114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305800" cy="1600200"/>
          </a:xfrm>
        </p:spPr>
        <p:txBody>
          <a:bodyPr/>
          <a:lstStyle/>
          <a:p>
            <a:r>
              <a:rPr lang="en-US" sz="3200" dirty="0"/>
              <a:t>Supportive culture</a:t>
            </a:r>
          </a:p>
          <a:p>
            <a:r>
              <a:rPr lang="en-US" sz="3200" dirty="0"/>
              <a:t>Organizational awareness</a:t>
            </a:r>
          </a:p>
          <a:p>
            <a:r>
              <a:rPr lang="en-US" sz="3200" dirty="0"/>
              <a:t>Monitoring</a:t>
            </a:r>
          </a:p>
        </p:txBody>
      </p:sp>
      <p:sp>
        <p:nvSpPr>
          <p:cNvPr id="9011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Presented by Partners in Medical Education, Inc. 2016</a:t>
            </a:r>
          </a:p>
        </p:txBody>
      </p:sp>
      <p:sp>
        <p:nvSpPr>
          <p:cNvPr id="901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10ADB15-54A6-4348-B635-069D83CA5243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8" name="Picture 7" descr="http://getinstantpayments.com/3dpeople/images/3d-male-character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352800" cy="25320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534400" cy="1371600"/>
          </a:xfrm>
        </p:spPr>
        <p:txBody>
          <a:bodyPr/>
          <a:lstStyle/>
          <a:p>
            <a:pPr algn="ctr"/>
            <a:r>
              <a:rPr lang="en-US" sz="4000" b="1" dirty="0" smtClean="0"/>
              <a:t>Fatigue Management &amp; Mitigation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9113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229600" cy="1371600"/>
          </a:xfrm>
        </p:spPr>
        <p:txBody>
          <a:bodyPr/>
          <a:lstStyle/>
          <a:p>
            <a:r>
              <a:rPr lang="en-US" sz="3200" dirty="0"/>
              <a:t>Mitigation strategies</a:t>
            </a:r>
          </a:p>
          <a:p>
            <a:r>
              <a:rPr lang="en-US" sz="3200" dirty="0"/>
              <a:t>Faculty engagement</a:t>
            </a:r>
          </a:p>
          <a:p>
            <a:r>
              <a:rPr lang="en-US" sz="3200" dirty="0"/>
              <a:t>Beyond fatigue</a:t>
            </a:r>
          </a:p>
        </p:txBody>
      </p:sp>
      <p:sp>
        <p:nvSpPr>
          <p:cNvPr id="9114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Presented by Partners in Medical Education, Inc. 2016</a:t>
            </a:r>
          </a:p>
        </p:txBody>
      </p:sp>
      <p:sp>
        <p:nvSpPr>
          <p:cNvPr id="911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51A97A-B9BF-E348-AD08-478702D918ED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8" name="irc_mi" descr="http://www.easierinternetmarketing.com/wp-content/uploads/Relaxed-little-model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509058"/>
            <a:ext cx="2605088" cy="25288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Professionalism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2819400"/>
          </a:xfrm>
        </p:spPr>
        <p:txBody>
          <a:bodyPr/>
          <a:lstStyle/>
          <a:p>
            <a:r>
              <a:rPr lang="en-US" dirty="0"/>
              <a:t> Identification of risks to patient safety &amp; quality of care</a:t>
            </a:r>
          </a:p>
          <a:p>
            <a:r>
              <a:rPr lang="en-US" dirty="0"/>
              <a:t>EMR documentation</a:t>
            </a:r>
          </a:p>
          <a:p>
            <a:r>
              <a:rPr lang="en-US" dirty="0"/>
              <a:t>Faculty role models</a:t>
            </a:r>
          </a:p>
          <a:p>
            <a:pPr marL="457200" lvl="1" indent="0">
              <a:buNone/>
            </a:pPr>
            <a:r>
              <a:rPr lang="en-US" dirty="0" smtClean="0"/>
              <a:t>	-Faculty </a:t>
            </a:r>
            <a:r>
              <a:rPr lang="en-US" dirty="0"/>
              <a:t>Code of Conduct</a:t>
            </a:r>
          </a:p>
        </p:txBody>
      </p:sp>
      <p:sp>
        <p:nvSpPr>
          <p:cNvPr id="9318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72FF788-499B-4645-A72B-2EA8B1EEDC6F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6" name="Picture 5" descr="http://us.cdn4.123rf.com/168nwm/coramax/coramax1209/coramax120900276/15298070-3d-people--man-person--proud-hopeful-businessman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5699" y="3519668"/>
            <a:ext cx="2011101" cy="236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pPr eaLnBrk="1" hangingPunct="1"/>
            <a:r>
              <a:rPr lang="en-US" altLang="en-US">
                <a:latin typeface="Lucida Bright" charset="0"/>
                <a:ea typeface="ＭＳ Ｐゴシック" charset="-128"/>
              </a:rPr>
              <a:t> </a:t>
            </a:r>
          </a:p>
        </p:txBody>
      </p:sp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838200"/>
            <a:ext cx="8534400" cy="2209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charset="2"/>
              <a:buNone/>
            </a:pPr>
            <a:r>
              <a:rPr lang="en-US" altLang="en-US" sz="3600" b="1">
                <a:latin typeface="Lucida Bright" charset="0"/>
                <a:ea typeface="ＭＳ Ｐゴシック" charset="-128"/>
              </a:rPr>
              <a:t>Introducing Your Presenter…</a:t>
            </a:r>
            <a:endParaRPr lang="en-US" altLang="en-US" sz="3600" b="1" i="1">
              <a:latin typeface="Lucida Bright" charset="0"/>
              <a:ea typeface="ＭＳ Ｐゴシック" charset="-12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3800" y="1752600"/>
            <a:ext cx="4724400" cy="4524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 smtClean="0">
                <a:solidFill>
                  <a:srgbClr val="336600"/>
                </a:solidFill>
                <a:latin typeface="Lucida Bright" pitchFamily="18" charset="0"/>
              </a:rPr>
              <a:t>Tori Hanlon, MS, CHCP</a:t>
            </a:r>
            <a:endParaRPr lang="en-US" dirty="0">
              <a:solidFill>
                <a:srgbClr val="336600"/>
              </a:solidFill>
              <a:latin typeface="Lucida Bright" pitchFamily="18" charset="0"/>
            </a:endParaRPr>
          </a:p>
          <a:p>
            <a:pPr algn="ctr">
              <a:defRPr/>
            </a:pPr>
            <a:r>
              <a:rPr lang="en-US" dirty="0">
                <a:solidFill>
                  <a:srgbClr val="003300"/>
                </a:solidFill>
                <a:latin typeface="Lucida Bright" pitchFamily="18" charset="0"/>
              </a:rPr>
              <a:t>GME Consultant</a:t>
            </a:r>
          </a:p>
          <a:p>
            <a:pPr marL="171450" indent="-171450" algn="ctr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Lucida Bright" pitchFamily="18" charset="0"/>
              </a:rPr>
              <a:t>Over 11 years working in Medical Education</a:t>
            </a: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Lucida Bright" pitchFamily="18" charset="0"/>
              </a:rPr>
              <a:t>Bachelor’s in Health Services Administration</a:t>
            </a:r>
            <a:r>
              <a:rPr lang="en-US" sz="1600" dirty="0">
                <a:latin typeface="Lucida Bright" pitchFamily="18" charset="0"/>
              </a:rPr>
              <a:t/>
            </a:r>
            <a:br>
              <a:rPr lang="en-US" sz="1600" dirty="0">
                <a:latin typeface="Lucida Bright" pitchFamily="18" charset="0"/>
              </a:rPr>
            </a:b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Lucida Bright" pitchFamily="18" charset="0"/>
              </a:rPr>
              <a:t>Master’s in Health Administration and Policy</a:t>
            </a: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Lucida Bright" pitchFamily="18" charset="0"/>
              </a:rPr>
              <a:t>Director of Medical Education and Designated Institutional Official</a:t>
            </a: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endParaRPr lang="en-US" sz="1600" dirty="0">
              <a:latin typeface="Lucida Bright" pitchFamily="18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Lucida Bright" pitchFamily="18" charset="0"/>
              </a:rPr>
              <a:t>Experienced in GME at a large academic medical center</a:t>
            </a:r>
            <a:endParaRPr lang="en-US" sz="1600" dirty="0">
              <a:latin typeface="Lucida Bright" pitchFamily="18" charset="0"/>
            </a:endParaRPr>
          </a:p>
          <a:p>
            <a:pPr marL="171450" indent="-171450" algn="ctr">
              <a:buFont typeface="Arial" pitchFamily="34" charset="0"/>
              <a:buChar char="•"/>
              <a:defRPr/>
            </a:pPr>
            <a:endParaRPr lang="en-US" sz="1200" dirty="0">
              <a:solidFill>
                <a:srgbClr val="003300"/>
              </a:solidFill>
              <a:latin typeface="Comic Sans MS" pitchFamily="66" charset="0"/>
            </a:endParaRPr>
          </a:p>
        </p:txBody>
      </p:sp>
      <p:sp>
        <p:nvSpPr>
          <p:cNvPr id="60421" name="Footer Placeholder 1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60422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7D6BA0-D6EB-4044-A459-6CF1CED3BCBD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" y="2667000"/>
            <a:ext cx="2721864" cy="237439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GME Integration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9523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057400"/>
          </a:xfrm>
        </p:spPr>
        <p:txBody>
          <a:bodyPr/>
          <a:lstStyle/>
          <a:p>
            <a:r>
              <a:rPr lang="en-US" dirty="0"/>
              <a:t>Demonstration of impact</a:t>
            </a:r>
          </a:p>
          <a:p>
            <a:r>
              <a:rPr lang="en-US" dirty="0"/>
              <a:t>Constant monitoring</a:t>
            </a:r>
          </a:p>
          <a:p>
            <a:r>
              <a:rPr lang="en-US" dirty="0"/>
              <a:t>Patient health/community health</a:t>
            </a:r>
          </a:p>
        </p:txBody>
      </p:sp>
      <p:sp>
        <p:nvSpPr>
          <p:cNvPr id="9523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B16E287-7A8D-9948-9402-9B2F18E35AE4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6" name="irc_mi" descr="http://us.cdn1.123rf.com/168nwm/eraxion/eraxion1110/eraxion111000011/11023479-3d-rendered-illustration-of-a-little-docto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9450" y="3524250"/>
            <a:ext cx="2933700" cy="2857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371600"/>
          </a:xfrm>
        </p:spPr>
        <p:txBody>
          <a:bodyPr/>
          <a:lstStyle/>
          <a:p>
            <a:r>
              <a:rPr lang="en-US" b="1" dirty="0"/>
              <a:t>GME Integration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9728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FB3A7A-7866-8844-9374-AFDE1A941156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000">
              <a:latin typeface="Arial Black" charset="0"/>
            </a:endParaRP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0973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Title 1"/>
          <p:cNvSpPr>
            <a:spLocks noGrp="1"/>
          </p:cNvSpPr>
          <p:nvPr>
            <p:ph type="title"/>
          </p:nvPr>
        </p:nvSpPr>
        <p:spPr>
          <a:xfrm>
            <a:off x="457199" y="228056"/>
            <a:ext cx="8229600" cy="1371600"/>
          </a:xfrm>
        </p:spPr>
        <p:txBody>
          <a:bodyPr/>
          <a:lstStyle/>
          <a:p>
            <a:r>
              <a:rPr lang="en-US" b="1" dirty="0"/>
              <a:t>GME Integration</a:t>
            </a:r>
            <a:r>
              <a:rPr lang="en-US" altLang="en-US" b="1" dirty="0" smtClean="0">
                <a:latin typeface="Lucida Bright" charset="0"/>
                <a:ea typeface="ＭＳ Ｐゴシック" charset="-128"/>
              </a:rPr>
              <a:t> 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9933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9933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DDF0B16-246C-C344-88B0-9F74C36BEF43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000">
              <a:latin typeface="Arial Black" charset="0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1544713" y="1027273"/>
            <a:ext cx="6054571" cy="1331651"/>
          </a:xfrm>
          <a:prstGeom prst="rightArrow">
            <a:avLst/>
          </a:prstGeom>
          <a:gradFill>
            <a:gsLst>
              <a:gs pos="0">
                <a:srgbClr val="008BEC"/>
              </a:gs>
              <a:gs pos="100000">
                <a:srgbClr val="0070C0"/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Increasing levels of GME engagement within SI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284856"/>
              </p:ext>
            </p:extLst>
          </p:nvPr>
        </p:nvGraphicFramePr>
        <p:xfrm>
          <a:off x="656949" y="2511324"/>
          <a:ext cx="7750205" cy="315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0041"/>
                <a:gridCol w="1550041"/>
                <a:gridCol w="1550041"/>
                <a:gridCol w="1550041"/>
                <a:gridCol w="15500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Focus Area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A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B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C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D</a:t>
                      </a:r>
                      <a:endParaRPr lang="en-US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Resident</a:t>
                      </a:r>
                      <a:r>
                        <a:rPr lang="en-US" sz="1100" baseline="0" dirty="0" smtClean="0"/>
                        <a:t> awareness of patient safety reporting mechanism at clinical site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Resident usage of patient safety reporting mechanism at clinical site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Resident involvement in patient safety investigations resulting from reporting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Resident</a:t>
                      </a:r>
                      <a:r>
                        <a:rPr lang="en-US" sz="1100" baseline="0" dirty="0" smtClean="0"/>
                        <a:t> participation in strategy discussions to improve patient safety resulting from reporting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HQD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Footer Placeholder 3"/>
          <p:cNvSpPr txBox="1">
            <a:spLocks/>
          </p:cNvSpPr>
          <p:nvPr/>
        </p:nvSpPr>
        <p:spPr bwMode="auto">
          <a:xfrm>
            <a:off x="1026851" y="5673720"/>
            <a:ext cx="7010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charset="2"/>
              <a:buChar char="n"/>
              <a:defRPr sz="3200" b="0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charset="2"/>
              <a:buChar char="¨"/>
              <a:defRPr sz="28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2"/>
              <a:buChar char="n"/>
              <a:defRPr sz="24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2"/>
              <a:buChar char="¨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 b="1" kern="1200">
                <a:solidFill>
                  <a:schemeClr val="tx1"/>
                </a:solidFill>
                <a:latin typeface="Calibri" charset="0"/>
                <a:ea typeface="ＭＳ Ｐゴシック" charset="-128"/>
                <a:cs typeface="+mn-cs"/>
              </a:defRPr>
            </a:lvl9pPr>
          </a:lstStyle>
          <a:p>
            <a:pPr>
              <a:buNone/>
            </a:pP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ACGME Webinar, </a:t>
            </a:r>
            <a:r>
              <a:rPr lang="en-US" sz="1000" i="1" dirty="0">
                <a:latin typeface="Arial" charset="0"/>
                <a:ea typeface="Arial" charset="0"/>
                <a:cs typeface="Arial" charset="0"/>
              </a:rPr>
              <a:t>The Clinical Learning Environment Review (CLER) Program:  Early Experiences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, December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2012</a:t>
            </a:r>
            <a:endParaRPr lang="en-US" sz="1000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b="1" dirty="0"/>
              <a:t>Tips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101378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1752600"/>
          </a:xfrm>
        </p:spPr>
        <p:txBody>
          <a:bodyPr/>
          <a:lstStyle/>
          <a:p>
            <a:r>
              <a:rPr lang="en-US" sz="2800" dirty="0"/>
              <a:t>Mock CLER visits</a:t>
            </a:r>
          </a:p>
          <a:p>
            <a:r>
              <a:rPr lang="en-US" sz="2800" dirty="0"/>
              <a:t>Continuous quality improvement</a:t>
            </a:r>
          </a:p>
          <a:p>
            <a:r>
              <a:rPr lang="en-US" sz="2800" dirty="0"/>
              <a:t>Networking</a:t>
            </a:r>
          </a:p>
        </p:txBody>
      </p:sp>
      <p:sp>
        <p:nvSpPr>
          <p:cNvPr id="10137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0138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52689B-8438-0145-842C-F96DF7C3F962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6" name="irc_mi" descr="http://www.davidfernandez.com/wp-content/uploads/2009/04/conversacion-300x225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425" y="3352800"/>
            <a:ext cx="3333750" cy="25955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Pursuing Excellence in Clinical</a:t>
            </a:r>
            <a:br>
              <a:rPr lang="en-US" b="1" dirty="0"/>
            </a:br>
            <a:r>
              <a:rPr lang="en-US" b="1" dirty="0"/>
              <a:t>Learning Environments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27652" name="Content Placeholder 2"/>
          <p:cNvSpPr>
            <a:spLocks noGrp="1"/>
          </p:cNvSpPr>
          <p:nvPr>
            <p:ph idx="1"/>
          </p:nvPr>
        </p:nvSpPr>
        <p:spPr>
          <a:xfrm>
            <a:off x="304800" y="1943100"/>
            <a:ext cx="8686800" cy="4305300"/>
          </a:xfrm>
        </p:spPr>
        <p:txBody>
          <a:bodyPr/>
          <a:lstStyle/>
          <a:p>
            <a:r>
              <a:rPr lang="en-US" dirty="0"/>
              <a:t>Collaborative effort among teaching hospitals, GME leaders &amp; other organizations concerned with health care quality and education</a:t>
            </a:r>
          </a:p>
          <a:p>
            <a:r>
              <a:rPr lang="en-US" dirty="0"/>
              <a:t>Shared </a:t>
            </a:r>
            <a:r>
              <a:rPr lang="en-US" dirty="0" smtClean="0"/>
              <a:t>learning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sz="2800" dirty="0" smtClean="0"/>
              <a:t>Pathway Innovators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Pathway Leaders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Pathway </a:t>
            </a:r>
            <a:r>
              <a:rPr lang="en-US" sz="2800" dirty="0"/>
              <a:t>Learners</a:t>
            </a:r>
          </a:p>
        </p:txBody>
      </p:sp>
      <p:sp>
        <p:nvSpPr>
          <p:cNvPr id="10342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034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266986-4F7C-6943-9CA9-019E20BD388B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000" dirty="0"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Resources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164306" y="1447800"/>
            <a:ext cx="8815387" cy="3200400"/>
          </a:xfrm>
        </p:spPr>
        <p:txBody>
          <a:bodyPr/>
          <a:lstStyle/>
          <a:p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www.acgme.org/acgmeweb/tabid/436/ProgramandInstitutionalAccreditation/NextAccreditationSystem/ClinicalLearningEnvironmentReviewProgram.aspx</a:t>
            </a:r>
            <a:endParaRPr lang="en-US" sz="2400" dirty="0" smtClean="0"/>
          </a:p>
          <a:p>
            <a:endParaRPr lang="en-US" sz="1100" dirty="0"/>
          </a:p>
          <a:p>
            <a:r>
              <a:rPr lang="en-US" sz="2400" dirty="0">
                <a:hlinkClick r:id="rId4"/>
              </a:rPr>
              <a:t>http://www.acgme.org/acgmeweb/tabid/492/ProgramandInstitutionalAccreditation/NextAccreditationSystem/ClinicalLearningEnvironmentReviewProgram/PursuingExcellenceInClinicalLearningEnvironment.aspx</a:t>
            </a:r>
            <a:endParaRPr lang="en-US" sz="2400" dirty="0"/>
          </a:p>
        </p:txBody>
      </p:sp>
      <p:sp>
        <p:nvSpPr>
          <p:cNvPr id="10547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054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5BE4E9-7258-7148-9FBE-74E95EF9BCED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000"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5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2595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C789F77-129F-B14B-B9DE-DF571722228F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7" name="Picture 6" descr="http://2.bp.blogspot.com/-xbnjb6HD0Cs/T76sCd8XhAI/AAAAAAAAAG0/9YeAZqmAqEk/s1600/questio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2386" y="1524000"/>
            <a:ext cx="4207828" cy="29289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Rectangle 3"/>
          <p:cNvSpPr txBox="1">
            <a:spLocks noChangeArrowheads="1"/>
          </p:cNvSpPr>
          <p:nvPr/>
        </p:nvSpPr>
        <p:spPr bwMode="auto">
          <a:xfrm>
            <a:off x="323850" y="828675"/>
            <a:ext cx="431958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800" i="1" dirty="0">
                <a:latin typeface="Arial" charset="0"/>
              </a:rPr>
              <a:t> 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800" dirty="0">
                <a:solidFill>
                  <a:srgbClr val="00A600"/>
                </a:solidFill>
                <a:latin typeface="Arial" charset="0"/>
              </a:rPr>
              <a:t>  Upcoming Live Webinars</a:t>
            </a:r>
            <a:endParaRPr lang="en-US" altLang="en-US" sz="1400" dirty="0">
              <a:solidFill>
                <a:srgbClr val="FF0000"/>
              </a:solidFill>
              <a:latin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en-US" sz="1400" dirty="0"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latin typeface="Arial" charset="0"/>
              </a:rPr>
              <a:t>Resident Wellness Initiatives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dirty="0">
                <a:latin typeface="Arial" charset="0"/>
              </a:rPr>
              <a:t> </a:t>
            </a:r>
            <a:r>
              <a:rPr lang="en-US" altLang="en-US" sz="1400" b="0" dirty="0">
                <a:latin typeface="Arial" charset="0"/>
              </a:rPr>
              <a:t>Tuesday, February 9, 2016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1400" b="0" dirty="0">
                <a:latin typeface="Arial" charset="0"/>
              </a:rPr>
              <a:t>12:00pm – 1:00pm EST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600" dirty="0">
              <a:solidFill>
                <a:srgbClr val="FF0000"/>
              </a:solidFill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 typeface="Wingdings" charset="2"/>
              <a:buNone/>
            </a:pPr>
            <a:r>
              <a:rPr lang="en-US" altLang="en-US" sz="1400" dirty="0">
                <a:latin typeface="Arial" charset="0"/>
              </a:rPr>
              <a:t>I, We, They: Self-, Team-, and Patient-Leadership Education in GME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>
                <a:latin typeface="Arial" charset="0"/>
              </a:rPr>
              <a:t> </a:t>
            </a:r>
            <a:r>
              <a:rPr lang="en-US" altLang="en-US" sz="1400" b="0" dirty="0">
                <a:latin typeface="Arial" charset="0"/>
              </a:rPr>
              <a:t>Thursday, February 18, 2016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400" b="0" dirty="0">
                <a:latin typeface="Arial" charset="0"/>
              </a:rPr>
              <a:t>12:00pm – 1:00pm EST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endParaRPr lang="en-US" altLang="en-US" sz="1400" b="0" dirty="0"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 typeface="Wingdings" charset="2"/>
              <a:buNone/>
            </a:pPr>
            <a:r>
              <a:rPr lang="en-US" altLang="en-US" sz="1400" dirty="0">
                <a:latin typeface="Arial" charset="0"/>
              </a:rPr>
              <a:t>Refining the Annual Program Evaluation</a:t>
            </a:r>
          </a:p>
          <a:p>
            <a:pPr algn="ctr">
              <a:spcBef>
                <a:spcPct val="0"/>
              </a:spcBef>
              <a:buClrTx/>
              <a:buSzTx/>
              <a:buFont typeface="Wingdings" charset="2"/>
              <a:buNone/>
            </a:pPr>
            <a:r>
              <a:rPr lang="en-US" altLang="en-US" sz="1400" dirty="0">
                <a:latin typeface="Arial" charset="0"/>
              </a:rPr>
              <a:t>for Self-Study Visits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400" dirty="0">
                <a:latin typeface="Arial" charset="0"/>
              </a:rPr>
              <a:t> </a:t>
            </a:r>
            <a:r>
              <a:rPr lang="en-US" altLang="en-US" sz="1400" b="0" dirty="0">
                <a:latin typeface="Arial" charset="0"/>
              </a:rPr>
              <a:t>Wednesday, March 2, 2016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400" b="0" dirty="0">
                <a:latin typeface="Arial" charset="0"/>
              </a:rPr>
              <a:t>12:00pm – 1:00pm </a:t>
            </a:r>
            <a:r>
              <a:rPr lang="en-US" altLang="en-US" sz="1400" b="0" dirty="0" smtClean="0">
                <a:latin typeface="Arial" charset="0"/>
              </a:rPr>
              <a:t>EST</a:t>
            </a:r>
          </a:p>
          <a:p>
            <a:pPr algn="ctr">
              <a:lnSpc>
                <a:spcPct val="80000"/>
              </a:lnSpc>
              <a:buFont typeface="Wingdings" charset="2"/>
              <a:buNone/>
            </a:pPr>
            <a:endParaRPr lang="en-US" altLang="en-US" sz="1400" b="0" dirty="0"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None/>
            </a:pPr>
            <a:r>
              <a:rPr lang="en-US" altLang="en-US" sz="1400" dirty="0" smtClean="0">
                <a:latin typeface="Arial" charset="0"/>
              </a:rPr>
              <a:t>“Ask Partners” – Spring Freebie</a:t>
            </a:r>
            <a:endParaRPr lang="en-US" altLang="en-US" sz="1400" dirty="0">
              <a:latin typeface="Arial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en-US" altLang="en-US" sz="1400" dirty="0">
                <a:latin typeface="Arial" charset="0"/>
              </a:rPr>
              <a:t> </a:t>
            </a:r>
            <a:r>
              <a:rPr lang="en-US" altLang="en-US" sz="1400" b="0" dirty="0" smtClean="0">
                <a:latin typeface="Arial" charset="0"/>
              </a:rPr>
              <a:t>Thursday, </a:t>
            </a:r>
            <a:r>
              <a:rPr lang="en-US" altLang="en-US" sz="1400" b="0" dirty="0">
                <a:latin typeface="Arial" charset="0"/>
              </a:rPr>
              <a:t>March </a:t>
            </a:r>
            <a:r>
              <a:rPr lang="en-US" altLang="en-US" sz="1400" b="0" dirty="0" smtClean="0">
                <a:latin typeface="Arial" charset="0"/>
              </a:rPr>
              <a:t>24, </a:t>
            </a:r>
            <a:r>
              <a:rPr lang="en-US" altLang="en-US" sz="1400" b="0" dirty="0">
                <a:latin typeface="Arial" charset="0"/>
              </a:rPr>
              <a:t>2016</a:t>
            </a:r>
          </a:p>
          <a:p>
            <a:pPr algn="ctr">
              <a:lnSpc>
                <a:spcPct val="80000"/>
              </a:lnSpc>
              <a:buNone/>
            </a:pPr>
            <a:r>
              <a:rPr lang="en-US" altLang="en-US" sz="1400" b="0" dirty="0">
                <a:latin typeface="Arial" charset="0"/>
              </a:rPr>
              <a:t>12:00pm – 1:00pm </a:t>
            </a:r>
            <a:r>
              <a:rPr lang="en-US" altLang="en-US" sz="1400" b="0" dirty="0" smtClean="0">
                <a:latin typeface="Arial" charset="0"/>
              </a:rPr>
              <a:t>EST</a:t>
            </a:r>
            <a:endParaRPr lang="en-US" altLang="en-US" sz="1400" b="0" dirty="0">
              <a:latin typeface="Arial" charset="0"/>
            </a:endParaRPr>
          </a:p>
          <a:p>
            <a:pPr algn="ctr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  <a:hlinkClick r:id="rId3"/>
              </a:rPr>
              <a:t>www.PartnersInMedEd.com</a:t>
            </a:r>
            <a:endParaRPr lang="en-US" altLang="en-US" sz="1500" dirty="0">
              <a:latin typeface="Arial" charset="0"/>
            </a:endParaRPr>
          </a:p>
          <a:p>
            <a:pPr algn="ctr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altLang="en-US" sz="1800" dirty="0">
                <a:latin typeface="Arial" charset="0"/>
              </a:rPr>
              <a:t>Partners</a:t>
            </a:r>
            <a:r>
              <a:rPr lang="en-US" altLang="en-US" sz="1800" baseline="30000" dirty="0">
                <a:latin typeface="Arial" charset="0"/>
              </a:rPr>
              <a:t>®</a:t>
            </a:r>
            <a:r>
              <a:rPr lang="en-US" altLang="en-US" sz="1800" dirty="0">
                <a:latin typeface="Arial" charset="0"/>
              </a:rPr>
              <a:t> Snippets!</a:t>
            </a:r>
          </a:p>
        </p:txBody>
      </p:sp>
      <p:sp>
        <p:nvSpPr>
          <p:cNvPr id="126978" name="Rectangle 3"/>
          <p:cNvSpPr txBox="1">
            <a:spLocks noChangeArrowheads="1"/>
          </p:cNvSpPr>
          <p:nvPr/>
        </p:nvSpPr>
        <p:spPr bwMode="auto">
          <a:xfrm>
            <a:off x="4953000" y="836613"/>
            <a:ext cx="4038600" cy="464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800" i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800" i="1" dirty="0">
                <a:latin typeface="Arial" charset="0"/>
              </a:rPr>
              <a:t>   </a:t>
            </a:r>
            <a:r>
              <a:rPr lang="en-US" altLang="en-US" sz="1800" dirty="0">
                <a:solidFill>
                  <a:srgbClr val="00A600"/>
                </a:solidFill>
                <a:latin typeface="Arial" charset="0"/>
              </a:rPr>
              <a:t>On-Demand Webinars</a:t>
            </a:r>
            <a:br>
              <a:rPr lang="en-US" altLang="en-US" sz="1800" dirty="0">
                <a:solidFill>
                  <a:srgbClr val="00A600"/>
                </a:solidFill>
                <a:latin typeface="Arial" charset="0"/>
              </a:rPr>
            </a:br>
            <a:endParaRPr lang="en-US" altLang="en-US" sz="14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Self-Study Visits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Introduction to GME for 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New Program Coordinators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Milestones &amp; CCCs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GME Financing – The Basics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500" dirty="0">
                <a:latin typeface="Arial" charset="0"/>
              </a:rPr>
              <a:t>Single Accreditation System</a:t>
            </a: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ja-JP" sz="1500" dirty="0">
                <a:latin typeface="Arial" charset="0"/>
              </a:rPr>
              <a:t>The IOM Report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ja-JP" sz="1500" dirty="0">
                <a:latin typeface="Arial" charset="0"/>
              </a:rPr>
              <a:t>Institutional Requirements: What’s New?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ja-JP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i="1" dirty="0">
              <a:latin typeface="Arial" charset="0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altLang="en-US" sz="1500" dirty="0">
              <a:latin typeface="Arial" charset="0"/>
            </a:endParaRPr>
          </a:p>
        </p:txBody>
      </p:sp>
      <p:sp>
        <p:nvSpPr>
          <p:cNvPr id="126979" name="TextBox 1"/>
          <p:cNvSpPr txBox="1">
            <a:spLocks noChangeArrowheads="1"/>
          </p:cNvSpPr>
          <p:nvPr/>
        </p:nvSpPr>
        <p:spPr bwMode="auto">
          <a:xfrm>
            <a:off x="2257425" y="490538"/>
            <a:ext cx="47736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Arial" charset="0"/>
              </a:rPr>
              <a:t>Partners’ Online Education</a:t>
            </a:r>
          </a:p>
        </p:txBody>
      </p:sp>
      <p:sp>
        <p:nvSpPr>
          <p:cNvPr id="126980" name="Rectangle 3"/>
          <p:cNvSpPr>
            <a:spLocks noChangeArrowheads="1"/>
          </p:cNvSpPr>
          <p:nvPr/>
        </p:nvSpPr>
        <p:spPr bwMode="auto">
          <a:xfrm>
            <a:off x="4811713" y="5334000"/>
            <a:ext cx="30368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i="1">
                <a:latin typeface="Arial" charset="0"/>
              </a:rPr>
              <a:t>Contact us today to learn </a:t>
            </a:r>
          </a:p>
          <a:p>
            <a:pPr algn="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i="1">
                <a:latin typeface="Arial" charset="0"/>
              </a:rPr>
              <a:t>how our Educational Passports can save you time &amp; money! </a:t>
            </a:r>
          </a:p>
          <a:p>
            <a:pPr algn="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altLang="en-US" sz="1400" i="1">
                <a:latin typeface="Arial" charset="0"/>
              </a:rPr>
              <a:t>724-864-7320</a:t>
            </a:r>
          </a:p>
        </p:txBody>
      </p:sp>
      <p:pic>
        <p:nvPicPr>
          <p:cNvPr id="126981" name="Picture 4" descr="Media-Play-02-25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90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2" name="Picture 1" descr="Calendar-Date-256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90600"/>
            <a:ext cx="685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3" name="Picture 2" descr="InstCustomIconLarg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924800" y="5638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4" name="Picture 4" descr="InstIconLarg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458200" y="5791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6985" name="Picture 5" descr="InstPlusIconLarge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305800" y="5257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698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269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 dirty="0" smtClean="0">
                <a:latin typeface="Arial Black" charset="0"/>
              </a:rPr>
              <a:t>27</a:t>
            </a:r>
            <a:endParaRPr lang="en-US" altLang="en-US" sz="1000" dirty="0">
              <a:latin typeface="Arial Black" charset="0"/>
            </a:endParaRPr>
          </a:p>
        </p:txBody>
      </p:sp>
      <p:pic>
        <p:nvPicPr>
          <p:cNvPr id="126988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5867400"/>
            <a:ext cx="792163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743200"/>
            <a:ext cx="7010400" cy="28956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    Partners in Medical Education, Inc. provides comprehensive consulting services to the GME community.  For more information, contact us at: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724-864-7320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Info@PartnersInMedEd.com</a:t>
            </a:r>
            <a:endParaRPr lang="en-US" sz="2000" b="1" dirty="0"/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www.PartnersInMedEd.com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b="1" dirty="0" smtClean="0"/>
          </a:p>
        </p:txBody>
      </p:sp>
      <p:pic>
        <p:nvPicPr>
          <p:cNvPr id="128002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14400"/>
            <a:ext cx="308768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3" name="Footer Placeholder 5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128004" name="Slide Number Placeholder 6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63919C-26D9-6147-A336-4FDF402F7C21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000"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5" name="irc_mi" descr="http://heartofthematterseminars.files.wordpress.com/2010/04/goal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419600"/>
            <a:ext cx="40576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b="1">
                <a:latin typeface="Lucida Bright" charset="0"/>
                <a:ea typeface="ＭＳ Ｐゴシック" charset="-128"/>
              </a:rPr>
              <a:t>Goals &amp; Objectives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839200" cy="3200400"/>
          </a:xfrm>
        </p:spPr>
        <p:txBody>
          <a:bodyPr/>
          <a:lstStyle/>
          <a:p>
            <a:r>
              <a:rPr lang="en-US" sz="2800" dirty="0"/>
              <a:t>To review the CLER program and process for subsequent site visits</a:t>
            </a:r>
          </a:p>
          <a:p>
            <a:r>
              <a:rPr lang="en-US" sz="2800" dirty="0"/>
              <a:t>To examine strategies for performance improvement within CLER’s six focus areas</a:t>
            </a:r>
          </a:p>
          <a:p>
            <a:r>
              <a:rPr lang="en-US" sz="2800" dirty="0"/>
              <a:t>To learn ways to evaluate your institution’s success with GME integration</a:t>
            </a:r>
          </a:p>
          <a:p>
            <a:pPr eaLnBrk="1" hangingPunct="1"/>
            <a:endParaRPr lang="en-US" altLang="en-US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0BCC26C-5E72-E64F-A1CA-0FCC37EBAADB}" type="slidenum">
              <a:rPr lang="en-US" altLang="en-US" sz="12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200">
              <a:latin typeface="Arial Black" charset="0"/>
            </a:endParaRPr>
          </a:p>
        </p:txBody>
      </p:sp>
      <p:sp>
        <p:nvSpPr>
          <p:cNvPr id="62469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4000" b="1" dirty="0" smtClean="0"/>
              <a:t>Your institution’s CLER status?</a:t>
            </a:r>
            <a:endParaRPr lang="en-US" altLang="en-US" sz="4000" b="1" dirty="0">
              <a:ea typeface="ＭＳ Ｐゴシック" charset="-128"/>
            </a:endParaRPr>
          </a:p>
        </p:txBody>
      </p:sp>
      <p:sp>
        <p:nvSpPr>
          <p:cNvPr id="12293" name="Content Placeholder 1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229600" cy="3581400"/>
          </a:xfrm>
        </p:spPr>
        <p:txBody>
          <a:bodyPr/>
          <a:lstStyle/>
          <a:p>
            <a:r>
              <a:rPr lang="en-US" sz="3200" dirty="0"/>
              <a:t>Haven’t had initial CLER visit</a:t>
            </a:r>
          </a:p>
          <a:p>
            <a:r>
              <a:rPr lang="en-US" sz="3200" dirty="0"/>
              <a:t>Had initial CLER visit, haven’t received report from CLER Evaluation Committee</a:t>
            </a:r>
          </a:p>
          <a:p>
            <a:r>
              <a:rPr lang="en-US" sz="3200" dirty="0"/>
              <a:t>Had initial CLER visit, received report</a:t>
            </a:r>
          </a:p>
          <a:p>
            <a:r>
              <a:rPr lang="en-US" sz="3200" dirty="0"/>
              <a:t>Had subsequent CLER visit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en-US" dirty="0" smtClean="0">
              <a:ea typeface="ＭＳ Ｐゴシック" pitchFamily="34" charset="-128"/>
            </a:endParaRPr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  <p:sp>
        <p:nvSpPr>
          <p:cNvPr id="6451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Presented by Partners in Medical Education, Inc. 2016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2C7E68-2054-5D41-8F42-4EF6F99C921A}" type="slidenum">
              <a:rPr lang="en-US" altLang="en-US" sz="12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200">
              <a:latin typeface="Arial Blac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CLER Program Process</a:t>
            </a:r>
            <a:endParaRPr altLang="en-US" sz="3600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/>
              <a:t>Presented by Partners in Medical Education, Inc. 2016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C28BF7-96F0-F94E-A7D9-449E383C82D2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>
              <a:latin typeface="Arial Black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586928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dirty="0"/>
              <a:t>CLER Key Questions</a:t>
            </a:r>
            <a:endParaRPr lang="en-US" altLang="en-US" sz="4000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6758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2DEA4F5-9396-7B42-A312-FB8F4FA66B0F}" type="slidenum">
              <a:rPr lang="en-US" altLang="en-US" sz="12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200">
              <a:latin typeface="Arial Black" charset="0"/>
            </a:endParaRPr>
          </a:p>
        </p:txBody>
      </p:sp>
      <p:sp>
        <p:nvSpPr>
          <p:cNvPr id="67587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266700" y="3657600"/>
            <a:ext cx="8115300" cy="1676400"/>
          </a:xfrm>
          <a:prstGeom prst="rect">
            <a:avLst/>
          </a:prstGeom>
          <a:noFill/>
          <a:ln w="412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-111" charset="0"/>
            </a:endParaRPr>
          </a:p>
        </p:txBody>
      </p:sp>
      <p:sp>
        <p:nvSpPr>
          <p:cNvPr id="13317" name="Content Placeholder 1"/>
          <p:cNvSpPr>
            <a:spLocks noGrp="1"/>
          </p:cNvSpPr>
          <p:nvPr>
            <p:ph idx="1"/>
          </p:nvPr>
        </p:nvSpPr>
        <p:spPr>
          <a:xfrm>
            <a:off x="266700" y="1600200"/>
            <a:ext cx="8610600" cy="3276600"/>
          </a:xfrm>
        </p:spPr>
        <p:txBody>
          <a:bodyPr/>
          <a:lstStyle/>
          <a:p>
            <a:r>
              <a:rPr lang="en-US" sz="2400" dirty="0"/>
              <a:t>Who and what form the hospital’s infrastructure designed to address the six focus areas?</a:t>
            </a:r>
          </a:p>
          <a:p>
            <a:r>
              <a:rPr lang="en-US" sz="2400" dirty="0"/>
              <a:t>How integrated is the GME leadership and faculty in hospital efforts across the six focus areas?</a:t>
            </a:r>
          </a:p>
          <a:p>
            <a:r>
              <a:rPr lang="en-US" sz="2400" dirty="0"/>
              <a:t>How engaged are the residents and </a:t>
            </a:r>
            <a:r>
              <a:rPr lang="en-US" sz="2400" dirty="0" smtClean="0"/>
              <a:t>fellows?</a:t>
            </a:r>
          </a:p>
          <a:p>
            <a:r>
              <a:rPr lang="en-US" sz="2400" dirty="0" smtClean="0"/>
              <a:t>How </a:t>
            </a:r>
            <a:r>
              <a:rPr lang="en-US" sz="2400" dirty="0"/>
              <a:t>does the hospital determine the success of its efforts to integrate GME into the six focus </a:t>
            </a:r>
            <a:r>
              <a:rPr lang="en-US" sz="2400" dirty="0" smtClean="0"/>
              <a:t>areas?</a:t>
            </a:r>
          </a:p>
          <a:p>
            <a:r>
              <a:rPr lang="en-US" sz="2400" dirty="0" smtClean="0"/>
              <a:t>What </a:t>
            </a:r>
            <a:r>
              <a:rPr lang="en-US" sz="2400" dirty="0"/>
              <a:t>are the areas the hospital has identified for improvement?</a:t>
            </a:r>
          </a:p>
          <a:p>
            <a:endParaRPr lang="en-US" sz="2800" dirty="0"/>
          </a:p>
          <a:p>
            <a:pPr marL="0" indent="0">
              <a:buFont typeface="Wingdings" pitchFamily="2" charset="2"/>
              <a:buNone/>
              <a:defRPr/>
            </a:pPr>
            <a:endParaRPr lang="en-US" alt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n"/>
              <a:defRPr/>
            </a:pPr>
            <a:endParaRPr lang="en-US" altLang="en-US" dirty="0" smtClean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n"/>
              <a:defRPr/>
            </a:pPr>
            <a:endParaRPr lang="en-US" alt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696200" cy="1143000"/>
          </a:xfrm>
        </p:spPr>
        <p:txBody>
          <a:bodyPr/>
          <a:lstStyle/>
          <a:p>
            <a:r>
              <a:rPr lang="en-US" b="1" dirty="0"/>
              <a:t>Early CLER Findings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21508" name="Content Placeholder 2"/>
          <p:cNvSpPr>
            <a:spLocks noGrp="1"/>
          </p:cNvSpPr>
          <p:nvPr>
            <p:ph idx="1"/>
          </p:nvPr>
        </p:nvSpPr>
        <p:spPr>
          <a:xfrm>
            <a:off x="1066800" y="1752600"/>
            <a:ext cx="7772400" cy="4343400"/>
          </a:xfrm>
        </p:spPr>
        <p:txBody>
          <a:bodyPr/>
          <a:lstStyle/>
          <a:p>
            <a:r>
              <a:rPr lang="en-US" dirty="0"/>
              <a:t>Lack of resident engagement in general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9636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6963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9D815DF-3B38-7F47-BA3C-0439F98E6371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>
              <a:latin typeface="Arial Black" charset="0"/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971042183"/>
              </p:ext>
            </p:extLst>
          </p:nvPr>
        </p:nvGraphicFramePr>
        <p:xfrm>
          <a:off x="2819400" y="2951579"/>
          <a:ext cx="3074633" cy="1945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 b="1" dirty="0" smtClean="0"/>
              <a:t>Admin </a:t>
            </a:r>
            <a:r>
              <a:rPr lang="en-US" sz="3200" b="1" dirty="0"/>
              <a:t>Elective </a:t>
            </a:r>
            <a:r>
              <a:rPr lang="en-US" sz="3200" b="1" dirty="0" smtClean="0"/>
              <a:t>Attachment</a:t>
            </a:r>
            <a:endParaRPr lang="en-US" altLang="en-US" sz="3200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71684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7168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A0EAD4-65A5-B242-A9C1-E7291B73C48C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8" name="irc_mi" descr="http://www.jaipurlifecoach.com/anuPic/enquiry2%20%281%29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198120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b="1" dirty="0"/>
              <a:t>Early CLER Findings</a:t>
            </a:r>
            <a:endParaRPr lang="en-US" altLang="en-US" b="1" dirty="0">
              <a:latin typeface="Lucida Bright" charset="0"/>
              <a:ea typeface="ＭＳ Ｐゴシック" charset="-128"/>
            </a:endParaRPr>
          </a:p>
        </p:txBody>
      </p:sp>
      <p:sp>
        <p:nvSpPr>
          <p:cNvPr id="73730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315200" cy="4343400"/>
          </a:xfrm>
        </p:spPr>
        <p:txBody>
          <a:bodyPr/>
          <a:lstStyle/>
          <a:p>
            <a:r>
              <a:rPr lang="en-US" dirty="0"/>
              <a:t>Patient safety education</a:t>
            </a:r>
          </a:p>
          <a:p>
            <a:r>
              <a:rPr lang="en-US" dirty="0"/>
              <a:t>Lack of resident reporting</a:t>
            </a:r>
          </a:p>
          <a:p>
            <a:r>
              <a:rPr lang="en-US" dirty="0"/>
              <a:t>Limited healthcare quality knowledge</a:t>
            </a:r>
          </a:p>
          <a:p>
            <a:r>
              <a:rPr lang="en-US" dirty="0"/>
              <a:t>Fatigue mitigation strategies</a:t>
            </a:r>
          </a:p>
        </p:txBody>
      </p:sp>
      <p:sp>
        <p:nvSpPr>
          <p:cNvPr id="73731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000">
                <a:latin typeface="Arial" charset="0"/>
              </a:rPr>
              <a:t>Presented by Partners in Medical Education, Inc. 2016</a:t>
            </a:r>
          </a:p>
        </p:txBody>
      </p:sp>
      <p:sp>
        <p:nvSpPr>
          <p:cNvPr id="7373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charset="2"/>
              <a:buChar char="n"/>
              <a:defRPr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charset="2"/>
              <a:buChar char="¨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charset="2"/>
              <a:buChar char="n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charset="2"/>
              <a:buChar char="¨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450F89-F784-A543-B1B2-2F96D3E6AB5A}" type="slidenum">
              <a:rPr lang="en-US" altLang="en-US" sz="1000">
                <a:latin typeface="Arial Black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>
              <a:latin typeface="Arial Black" charset="0"/>
            </a:endParaRPr>
          </a:p>
        </p:txBody>
      </p:sp>
      <p:pic>
        <p:nvPicPr>
          <p:cNvPr id="6" name="irc_mi" descr="http://gisurgery.musc.edu/images/checkList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4724400"/>
            <a:ext cx="2286000" cy="152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ETheme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METheme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MatchingPME">
  <a:themeElements>
    <a:clrScheme name="Pixel 8">
      <a:dk1>
        <a:srgbClr val="003300"/>
      </a:dk1>
      <a:lt1>
        <a:srgbClr val="FFFFFF"/>
      </a:lt1>
      <a:dk2>
        <a:srgbClr val="000000"/>
      </a:dk2>
      <a:lt2>
        <a:srgbClr val="336600"/>
      </a:lt2>
      <a:accent1>
        <a:srgbClr val="CCCC00"/>
      </a:accent1>
      <a:accent2>
        <a:srgbClr val="669900"/>
      </a:accent2>
      <a:accent3>
        <a:srgbClr val="FFFFFF"/>
      </a:accent3>
      <a:accent4>
        <a:srgbClr val="002A00"/>
      </a:accent4>
      <a:accent5>
        <a:srgbClr val="E2E2AA"/>
      </a:accent5>
      <a:accent6>
        <a:srgbClr val="5C8A00"/>
      </a:accent6>
      <a:hlink>
        <a:srgbClr val="333300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pitchFamily="-111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259</TotalTime>
  <Words>1167</Words>
  <Application>Microsoft Macintosh PowerPoint</Application>
  <PresentationFormat>On-screen Show (4:3)</PresentationFormat>
  <Paragraphs>307</Paragraphs>
  <Slides>28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28</vt:i4>
      </vt:variant>
    </vt:vector>
  </HeadingPairs>
  <TitlesOfParts>
    <vt:vector size="41" baseType="lpstr">
      <vt:lpstr>Arial</vt:lpstr>
      <vt:lpstr>Arial Black</vt:lpstr>
      <vt:lpstr>Calibri</vt:lpstr>
      <vt:lpstr>Comic Sans MS</vt:lpstr>
      <vt:lpstr>Lucida Bright</vt:lpstr>
      <vt:lpstr>ＭＳ Ｐゴシック</vt:lpstr>
      <vt:lpstr>Times New Roman</vt:lpstr>
      <vt:lpstr>Wingdings</vt:lpstr>
      <vt:lpstr>PMETheme</vt:lpstr>
      <vt:lpstr>1_Custom Design</vt:lpstr>
      <vt:lpstr>1_PMETheme</vt:lpstr>
      <vt:lpstr>2_Custom Design</vt:lpstr>
      <vt:lpstr>MatchingPME</vt:lpstr>
      <vt:lpstr>CLER Pathways II  January 28, 2016</vt:lpstr>
      <vt:lpstr> </vt:lpstr>
      <vt:lpstr>Goals &amp; Objectives</vt:lpstr>
      <vt:lpstr>Your institution’s CLER status?</vt:lpstr>
      <vt:lpstr>CLER Program Process</vt:lpstr>
      <vt:lpstr>CLER Key Questions</vt:lpstr>
      <vt:lpstr>Early CLER Findings</vt:lpstr>
      <vt:lpstr>Admin Elective Attachment</vt:lpstr>
      <vt:lpstr>Early CLER Findings</vt:lpstr>
      <vt:lpstr>CLER’s 6 Focus Areas</vt:lpstr>
      <vt:lpstr>Patient Safety</vt:lpstr>
      <vt:lpstr>Health Care Quality</vt:lpstr>
      <vt:lpstr>Health Care Quality</vt:lpstr>
      <vt:lpstr>Health Care Disparities</vt:lpstr>
      <vt:lpstr>Care Transitions</vt:lpstr>
      <vt:lpstr>Transitions Attachment</vt:lpstr>
      <vt:lpstr>Supervision</vt:lpstr>
      <vt:lpstr>Fatigue Management &amp; Mitigation</vt:lpstr>
      <vt:lpstr>Professionalism</vt:lpstr>
      <vt:lpstr>GME Integration</vt:lpstr>
      <vt:lpstr>GME Integration</vt:lpstr>
      <vt:lpstr>GME Integration </vt:lpstr>
      <vt:lpstr>Tips</vt:lpstr>
      <vt:lpstr>Pursuing Excellence in Clinical Learning Environments</vt:lpstr>
      <vt:lpstr>Resources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Pre-Accredited?  Initial Accreditation? Now What? January 12, 2016</dc:title>
  <dc:creator>Mielnicki, Alexander</dc:creator>
  <cp:lastModifiedBy>Microsoft Office User</cp:lastModifiedBy>
  <cp:revision>16</cp:revision>
  <cp:lastPrinted>2012-09-10T19:39:20Z</cp:lastPrinted>
  <dcterms:created xsi:type="dcterms:W3CDTF">2016-01-11T16:08:08Z</dcterms:created>
  <dcterms:modified xsi:type="dcterms:W3CDTF">2016-01-26T20:17:07Z</dcterms:modified>
</cp:coreProperties>
</file>