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5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355" r:id="rId9"/>
    <p:sldId id="262" r:id="rId10"/>
    <p:sldId id="270" r:id="rId11"/>
    <p:sldId id="271" r:id="rId12"/>
    <p:sldId id="272" r:id="rId13"/>
    <p:sldId id="273" r:id="rId14"/>
    <p:sldId id="268" r:id="rId15"/>
    <p:sldId id="266" r:id="rId16"/>
    <p:sldId id="282" r:id="rId17"/>
    <p:sldId id="279" r:id="rId18"/>
    <p:sldId id="278" r:id="rId19"/>
    <p:sldId id="356" r:id="rId20"/>
    <p:sldId id="357" r:id="rId21"/>
    <p:sldId id="358" r:id="rId22"/>
    <p:sldId id="354" r:id="rId23"/>
    <p:sldId id="322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6"/>
    <p:restoredTop sz="94073" autoAdjust="0"/>
  </p:normalViewPr>
  <p:slideViewPr>
    <p:cSldViewPr snapToGrid="0" snapToObjects="1">
      <p:cViewPr varScale="1">
        <p:scale>
          <a:sx n="102" d="100"/>
          <a:sy n="102" d="100"/>
        </p:scale>
        <p:origin x="11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4AB08-FC78-4436-9107-04F9DD74B95B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CE349-BB14-4BC9-B636-CAD1EC06ABA9}">
      <dgm:prSet phldrT="[Text]" custT="1"/>
      <dgm:spPr/>
      <dgm:t>
        <a:bodyPr/>
        <a:lstStyle/>
        <a:p>
          <a:r>
            <a:rPr lang="en-US" sz="2800" dirty="0"/>
            <a:t>Forming</a:t>
          </a:r>
        </a:p>
      </dgm:t>
    </dgm:pt>
    <dgm:pt modelId="{62F48457-EC43-4F91-AC0A-260B9618ADE7}" type="parTrans" cxnId="{433379D0-A995-40F0-89F9-6B3AB778DDE1}">
      <dgm:prSet/>
      <dgm:spPr/>
      <dgm:t>
        <a:bodyPr/>
        <a:lstStyle/>
        <a:p>
          <a:endParaRPr lang="en-US"/>
        </a:p>
      </dgm:t>
    </dgm:pt>
    <dgm:pt modelId="{E0C8B99D-3A53-4B5F-9D0F-7B3867F6F79E}" type="sibTrans" cxnId="{433379D0-A995-40F0-89F9-6B3AB778DDE1}">
      <dgm:prSet/>
      <dgm:spPr/>
      <dgm:t>
        <a:bodyPr/>
        <a:lstStyle/>
        <a:p>
          <a:endParaRPr lang="en-US"/>
        </a:p>
      </dgm:t>
    </dgm:pt>
    <dgm:pt modelId="{14095CDC-DE3B-4CFB-8CD5-491D5B07055C}">
      <dgm:prSet phldrT="[Text]" custT="1"/>
      <dgm:spPr/>
      <dgm:t>
        <a:bodyPr/>
        <a:lstStyle/>
        <a:p>
          <a:r>
            <a:rPr lang="en-US" sz="2800" dirty="0"/>
            <a:t>Storming</a:t>
          </a:r>
        </a:p>
      </dgm:t>
    </dgm:pt>
    <dgm:pt modelId="{16C7F499-2432-4EEE-B963-CA3AD8828CBC}" type="parTrans" cxnId="{F6A8D448-CD3E-4177-B1CB-11C0DF9084AC}">
      <dgm:prSet/>
      <dgm:spPr/>
      <dgm:t>
        <a:bodyPr/>
        <a:lstStyle/>
        <a:p>
          <a:endParaRPr lang="en-US"/>
        </a:p>
      </dgm:t>
    </dgm:pt>
    <dgm:pt modelId="{E965EC94-51A4-42AE-AC81-F2EC3026FCBD}" type="sibTrans" cxnId="{F6A8D448-CD3E-4177-B1CB-11C0DF9084AC}">
      <dgm:prSet/>
      <dgm:spPr/>
      <dgm:t>
        <a:bodyPr/>
        <a:lstStyle/>
        <a:p>
          <a:endParaRPr lang="en-US"/>
        </a:p>
      </dgm:t>
    </dgm:pt>
    <dgm:pt modelId="{2E322708-E985-45DD-A092-C5BB3810220A}">
      <dgm:prSet phldrT="[Text]" custT="1"/>
      <dgm:spPr/>
      <dgm:t>
        <a:bodyPr/>
        <a:lstStyle/>
        <a:p>
          <a:r>
            <a:rPr lang="en-US" sz="2800" dirty="0"/>
            <a:t>Norming</a:t>
          </a:r>
        </a:p>
      </dgm:t>
    </dgm:pt>
    <dgm:pt modelId="{E1D87896-48B9-48A5-83C7-33B241FD92F1}" type="parTrans" cxnId="{59C99210-4B7F-4892-9503-1F237A4E8F3F}">
      <dgm:prSet/>
      <dgm:spPr/>
      <dgm:t>
        <a:bodyPr/>
        <a:lstStyle/>
        <a:p>
          <a:endParaRPr lang="en-US"/>
        </a:p>
      </dgm:t>
    </dgm:pt>
    <dgm:pt modelId="{3E54C3DE-E79B-42F5-BE8B-B88000E7C1BB}" type="sibTrans" cxnId="{59C99210-4B7F-4892-9503-1F237A4E8F3F}">
      <dgm:prSet/>
      <dgm:spPr/>
      <dgm:t>
        <a:bodyPr/>
        <a:lstStyle/>
        <a:p>
          <a:endParaRPr lang="en-US"/>
        </a:p>
      </dgm:t>
    </dgm:pt>
    <dgm:pt modelId="{4521D57D-7AFF-4FC1-AF38-5A30853C0723}">
      <dgm:prSet custT="1"/>
      <dgm:spPr/>
      <dgm:t>
        <a:bodyPr/>
        <a:lstStyle/>
        <a:p>
          <a:r>
            <a:rPr lang="en-US" sz="2800" dirty="0"/>
            <a:t>Performing</a:t>
          </a:r>
        </a:p>
      </dgm:t>
    </dgm:pt>
    <dgm:pt modelId="{8AD61D69-2479-43AC-B397-D7126627E3FD}" type="parTrans" cxnId="{F064F2C4-5D8D-45D1-97ED-B98B48476DE9}">
      <dgm:prSet/>
      <dgm:spPr/>
      <dgm:t>
        <a:bodyPr/>
        <a:lstStyle/>
        <a:p>
          <a:endParaRPr lang="en-US"/>
        </a:p>
      </dgm:t>
    </dgm:pt>
    <dgm:pt modelId="{1FF5DE23-74BF-443E-87BC-CFE84DD24347}" type="sibTrans" cxnId="{F064F2C4-5D8D-45D1-97ED-B98B48476DE9}">
      <dgm:prSet/>
      <dgm:spPr/>
      <dgm:t>
        <a:bodyPr/>
        <a:lstStyle/>
        <a:p>
          <a:endParaRPr lang="en-US"/>
        </a:p>
      </dgm:t>
    </dgm:pt>
    <dgm:pt modelId="{8CE15060-60EF-4A27-851F-20B6A67410F9}" type="pres">
      <dgm:prSet presAssocID="{64F4AB08-FC78-4436-9107-04F9DD74B95B}" presName="arrowDiagram" presStyleCnt="0">
        <dgm:presLayoutVars>
          <dgm:chMax val="5"/>
          <dgm:dir/>
          <dgm:resizeHandles val="exact"/>
        </dgm:presLayoutVars>
      </dgm:prSet>
      <dgm:spPr/>
    </dgm:pt>
    <dgm:pt modelId="{5F2F7EF5-A00F-4CEB-AE7E-930C6B0BB1FE}" type="pres">
      <dgm:prSet presAssocID="{64F4AB08-FC78-4436-9107-04F9DD74B95B}" presName="arrow" presStyleLbl="bgShp" presStyleIdx="0" presStyleCnt="1" custAng="0" custLinFactNeighborX="-1288" custLinFactNeighborY="5771"/>
      <dgm:spPr/>
    </dgm:pt>
    <dgm:pt modelId="{5861C00A-1E66-40EF-A6DE-29F611F7287C}" type="pres">
      <dgm:prSet presAssocID="{64F4AB08-FC78-4436-9107-04F9DD74B95B}" presName="arrowDiagram4" presStyleCnt="0"/>
      <dgm:spPr/>
    </dgm:pt>
    <dgm:pt modelId="{F2573C76-E0AB-41C5-80D1-698D96EFD0CB}" type="pres">
      <dgm:prSet presAssocID="{3B3CE349-BB14-4BC9-B636-CAD1EC06ABA9}" presName="bullet4a" presStyleLbl="node1" presStyleIdx="0" presStyleCnt="4"/>
      <dgm:spPr/>
    </dgm:pt>
    <dgm:pt modelId="{175075B1-1266-4CB5-AE43-3A269E258DA3}" type="pres">
      <dgm:prSet presAssocID="{3B3CE349-BB14-4BC9-B636-CAD1EC06ABA9}" presName="textBox4a" presStyleLbl="revTx" presStyleIdx="0" presStyleCnt="4" custScaleX="125950" custScaleY="48051" custLinFactNeighborX="2152" custLinFactNeighborY="-4953">
        <dgm:presLayoutVars>
          <dgm:bulletEnabled val="1"/>
        </dgm:presLayoutVars>
      </dgm:prSet>
      <dgm:spPr/>
    </dgm:pt>
    <dgm:pt modelId="{BF7B2C6D-5736-48B6-9346-F5D8AE03B374}" type="pres">
      <dgm:prSet presAssocID="{14095CDC-DE3B-4CFB-8CD5-491D5B07055C}" presName="bullet4b" presStyleLbl="node1" presStyleIdx="1" presStyleCnt="4"/>
      <dgm:spPr/>
    </dgm:pt>
    <dgm:pt modelId="{51AD3B90-EE2D-4FA5-9BDC-70E4CBF27629}" type="pres">
      <dgm:prSet presAssocID="{14095CDC-DE3B-4CFB-8CD5-491D5B07055C}" presName="textBox4b" presStyleLbl="revTx" presStyleIdx="1" presStyleCnt="4" custScaleX="133096" custScaleY="28049" custLinFactNeighborX="8759" custLinFactNeighborY="-28335">
        <dgm:presLayoutVars>
          <dgm:bulletEnabled val="1"/>
        </dgm:presLayoutVars>
      </dgm:prSet>
      <dgm:spPr/>
    </dgm:pt>
    <dgm:pt modelId="{0AF32795-AA8B-4B8F-8155-C7C6ADE802FD}" type="pres">
      <dgm:prSet presAssocID="{2E322708-E985-45DD-A092-C5BB3810220A}" presName="bullet4c" presStyleLbl="node1" presStyleIdx="2" presStyleCnt="4"/>
      <dgm:spPr/>
    </dgm:pt>
    <dgm:pt modelId="{B1A45347-4B36-443F-B368-48670094F539}" type="pres">
      <dgm:prSet presAssocID="{2E322708-E985-45DD-A092-C5BB3810220A}" presName="textBox4c" presStyleLbl="revTx" presStyleIdx="2" presStyleCnt="4" custScaleX="111690" custScaleY="34412" custLinFactNeighborX="-2001" custLinFactNeighborY="-25239">
        <dgm:presLayoutVars>
          <dgm:bulletEnabled val="1"/>
        </dgm:presLayoutVars>
      </dgm:prSet>
      <dgm:spPr/>
    </dgm:pt>
    <dgm:pt modelId="{B6019125-3AEF-4C0F-BF31-888792D450DE}" type="pres">
      <dgm:prSet presAssocID="{4521D57D-7AFF-4FC1-AF38-5A30853C0723}" presName="bullet4d" presStyleLbl="node1" presStyleIdx="3" presStyleCnt="4"/>
      <dgm:spPr/>
    </dgm:pt>
    <dgm:pt modelId="{6EB20AEE-520A-4F5A-981B-EB493553491C}" type="pres">
      <dgm:prSet presAssocID="{4521D57D-7AFF-4FC1-AF38-5A30853C0723}" presName="textBox4d" presStyleLbl="revTx" presStyleIdx="3" presStyleCnt="4" custScaleX="164442" custScaleY="21303" custLinFactNeighborX="13101" custLinFactNeighborY="-28974">
        <dgm:presLayoutVars>
          <dgm:bulletEnabled val="1"/>
        </dgm:presLayoutVars>
      </dgm:prSet>
      <dgm:spPr/>
    </dgm:pt>
  </dgm:ptLst>
  <dgm:cxnLst>
    <dgm:cxn modelId="{59C99210-4B7F-4892-9503-1F237A4E8F3F}" srcId="{64F4AB08-FC78-4436-9107-04F9DD74B95B}" destId="{2E322708-E985-45DD-A092-C5BB3810220A}" srcOrd="2" destOrd="0" parTransId="{E1D87896-48B9-48A5-83C7-33B241FD92F1}" sibTransId="{3E54C3DE-E79B-42F5-BE8B-B88000E7C1BB}"/>
    <dgm:cxn modelId="{8F2A841B-7615-495A-9AAD-956C097966AF}" type="presOf" srcId="{3B3CE349-BB14-4BC9-B636-CAD1EC06ABA9}" destId="{175075B1-1266-4CB5-AE43-3A269E258DA3}" srcOrd="0" destOrd="0" presId="urn:microsoft.com/office/officeart/2005/8/layout/arrow2"/>
    <dgm:cxn modelId="{F6A8D448-CD3E-4177-B1CB-11C0DF9084AC}" srcId="{64F4AB08-FC78-4436-9107-04F9DD74B95B}" destId="{14095CDC-DE3B-4CFB-8CD5-491D5B07055C}" srcOrd="1" destOrd="0" parTransId="{16C7F499-2432-4EEE-B963-CA3AD8828CBC}" sibTransId="{E965EC94-51A4-42AE-AC81-F2EC3026FCBD}"/>
    <dgm:cxn modelId="{4AE5067E-AAC5-4CF0-AA3C-AAA60BEC4525}" type="presOf" srcId="{2E322708-E985-45DD-A092-C5BB3810220A}" destId="{B1A45347-4B36-443F-B368-48670094F539}" srcOrd="0" destOrd="0" presId="urn:microsoft.com/office/officeart/2005/8/layout/arrow2"/>
    <dgm:cxn modelId="{F064F2C4-5D8D-45D1-97ED-B98B48476DE9}" srcId="{64F4AB08-FC78-4436-9107-04F9DD74B95B}" destId="{4521D57D-7AFF-4FC1-AF38-5A30853C0723}" srcOrd="3" destOrd="0" parTransId="{8AD61D69-2479-43AC-B397-D7126627E3FD}" sibTransId="{1FF5DE23-74BF-443E-87BC-CFE84DD24347}"/>
    <dgm:cxn modelId="{97AA2ACC-74D2-4C8F-AC2D-4B514D0F6828}" type="presOf" srcId="{4521D57D-7AFF-4FC1-AF38-5A30853C0723}" destId="{6EB20AEE-520A-4F5A-981B-EB493553491C}" srcOrd="0" destOrd="0" presId="urn:microsoft.com/office/officeart/2005/8/layout/arrow2"/>
    <dgm:cxn modelId="{433379D0-A995-40F0-89F9-6B3AB778DDE1}" srcId="{64F4AB08-FC78-4436-9107-04F9DD74B95B}" destId="{3B3CE349-BB14-4BC9-B636-CAD1EC06ABA9}" srcOrd="0" destOrd="0" parTransId="{62F48457-EC43-4F91-AC0A-260B9618ADE7}" sibTransId="{E0C8B99D-3A53-4B5F-9D0F-7B3867F6F79E}"/>
    <dgm:cxn modelId="{939DC2E8-6F3B-42D5-81CA-B4FB59E246A3}" type="presOf" srcId="{64F4AB08-FC78-4436-9107-04F9DD74B95B}" destId="{8CE15060-60EF-4A27-851F-20B6A67410F9}" srcOrd="0" destOrd="0" presId="urn:microsoft.com/office/officeart/2005/8/layout/arrow2"/>
    <dgm:cxn modelId="{7920C3F3-CE8E-4CC5-859E-0FC474FE5386}" type="presOf" srcId="{14095CDC-DE3B-4CFB-8CD5-491D5B07055C}" destId="{51AD3B90-EE2D-4FA5-9BDC-70E4CBF27629}" srcOrd="0" destOrd="0" presId="urn:microsoft.com/office/officeart/2005/8/layout/arrow2"/>
    <dgm:cxn modelId="{2166DC33-BFB7-47E8-A9F5-87AEA0E98738}" type="presParOf" srcId="{8CE15060-60EF-4A27-851F-20B6A67410F9}" destId="{5F2F7EF5-A00F-4CEB-AE7E-930C6B0BB1FE}" srcOrd="0" destOrd="0" presId="urn:microsoft.com/office/officeart/2005/8/layout/arrow2"/>
    <dgm:cxn modelId="{B7AC3C54-831F-42E8-9B0A-5B17D58AEED4}" type="presParOf" srcId="{8CE15060-60EF-4A27-851F-20B6A67410F9}" destId="{5861C00A-1E66-40EF-A6DE-29F611F7287C}" srcOrd="1" destOrd="0" presId="urn:microsoft.com/office/officeart/2005/8/layout/arrow2"/>
    <dgm:cxn modelId="{C394A8B0-43FB-458F-A94D-7F97E4DF00E9}" type="presParOf" srcId="{5861C00A-1E66-40EF-A6DE-29F611F7287C}" destId="{F2573C76-E0AB-41C5-80D1-698D96EFD0CB}" srcOrd="0" destOrd="0" presId="urn:microsoft.com/office/officeart/2005/8/layout/arrow2"/>
    <dgm:cxn modelId="{FF402972-1FEE-4255-9773-18467D464AF3}" type="presParOf" srcId="{5861C00A-1E66-40EF-A6DE-29F611F7287C}" destId="{175075B1-1266-4CB5-AE43-3A269E258DA3}" srcOrd="1" destOrd="0" presId="urn:microsoft.com/office/officeart/2005/8/layout/arrow2"/>
    <dgm:cxn modelId="{28A36247-1DBB-4BDF-8350-6B18EE38CBBE}" type="presParOf" srcId="{5861C00A-1E66-40EF-A6DE-29F611F7287C}" destId="{BF7B2C6D-5736-48B6-9346-F5D8AE03B374}" srcOrd="2" destOrd="0" presId="urn:microsoft.com/office/officeart/2005/8/layout/arrow2"/>
    <dgm:cxn modelId="{CF6DDC2A-B522-45B1-95C4-B30CDC3139BF}" type="presParOf" srcId="{5861C00A-1E66-40EF-A6DE-29F611F7287C}" destId="{51AD3B90-EE2D-4FA5-9BDC-70E4CBF27629}" srcOrd="3" destOrd="0" presId="urn:microsoft.com/office/officeart/2005/8/layout/arrow2"/>
    <dgm:cxn modelId="{A1510706-96A5-4DC8-A507-32C0517285FE}" type="presParOf" srcId="{5861C00A-1E66-40EF-A6DE-29F611F7287C}" destId="{0AF32795-AA8B-4B8F-8155-C7C6ADE802FD}" srcOrd="4" destOrd="0" presId="urn:microsoft.com/office/officeart/2005/8/layout/arrow2"/>
    <dgm:cxn modelId="{5FA84EED-48D5-4936-953E-8BC8947AA9C5}" type="presParOf" srcId="{5861C00A-1E66-40EF-A6DE-29F611F7287C}" destId="{B1A45347-4B36-443F-B368-48670094F539}" srcOrd="5" destOrd="0" presId="urn:microsoft.com/office/officeart/2005/8/layout/arrow2"/>
    <dgm:cxn modelId="{1B7CD0DE-DAE0-48C8-9FC6-8DB090ED307F}" type="presParOf" srcId="{5861C00A-1E66-40EF-A6DE-29F611F7287C}" destId="{B6019125-3AEF-4C0F-BF31-888792D450DE}" srcOrd="6" destOrd="0" presId="urn:microsoft.com/office/officeart/2005/8/layout/arrow2"/>
    <dgm:cxn modelId="{3489D8C0-893C-4166-B921-6F3594CB4BF6}" type="presParOf" srcId="{5861C00A-1E66-40EF-A6DE-29F611F7287C}" destId="{6EB20AEE-520A-4F5A-981B-EB49355349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4AB08-FC78-4436-9107-04F9DD74B95B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CE349-BB14-4BC9-B636-CAD1EC06ABA9}">
      <dgm:prSet phldrT="[Text]" custT="1"/>
      <dgm:spPr/>
      <dgm:t>
        <a:bodyPr/>
        <a:lstStyle/>
        <a:p>
          <a:r>
            <a:rPr lang="en-US" sz="2800" dirty="0"/>
            <a:t>Forming</a:t>
          </a:r>
        </a:p>
      </dgm:t>
    </dgm:pt>
    <dgm:pt modelId="{62F48457-EC43-4F91-AC0A-260B9618ADE7}" type="parTrans" cxnId="{433379D0-A995-40F0-89F9-6B3AB778DDE1}">
      <dgm:prSet/>
      <dgm:spPr/>
      <dgm:t>
        <a:bodyPr/>
        <a:lstStyle/>
        <a:p>
          <a:endParaRPr lang="en-US"/>
        </a:p>
      </dgm:t>
    </dgm:pt>
    <dgm:pt modelId="{E0C8B99D-3A53-4B5F-9D0F-7B3867F6F79E}" type="sibTrans" cxnId="{433379D0-A995-40F0-89F9-6B3AB778DDE1}">
      <dgm:prSet/>
      <dgm:spPr/>
      <dgm:t>
        <a:bodyPr/>
        <a:lstStyle/>
        <a:p>
          <a:endParaRPr lang="en-US"/>
        </a:p>
      </dgm:t>
    </dgm:pt>
    <dgm:pt modelId="{14095CDC-DE3B-4CFB-8CD5-491D5B07055C}">
      <dgm:prSet phldrT="[Text]" custT="1"/>
      <dgm:spPr/>
      <dgm:t>
        <a:bodyPr/>
        <a:lstStyle/>
        <a:p>
          <a:r>
            <a:rPr lang="en-US" sz="2800" dirty="0"/>
            <a:t>Storming</a:t>
          </a:r>
        </a:p>
      </dgm:t>
    </dgm:pt>
    <dgm:pt modelId="{16C7F499-2432-4EEE-B963-CA3AD8828CBC}" type="parTrans" cxnId="{F6A8D448-CD3E-4177-B1CB-11C0DF9084AC}">
      <dgm:prSet/>
      <dgm:spPr/>
      <dgm:t>
        <a:bodyPr/>
        <a:lstStyle/>
        <a:p>
          <a:endParaRPr lang="en-US"/>
        </a:p>
      </dgm:t>
    </dgm:pt>
    <dgm:pt modelId="{E965EC94-51A4-42AE-AC81-F2EC3026FCBD}" type="sibTrans" cxnId="{F6A8D448-CD3E-4177-B1CB-11C0DF9084AC}">
      <dgm:prSet/>
      <dgm:spPr/>
      <dgm:t>
        <a:bodyPr/>
        <a:lstStyle/>
        <a:p>
          <a:endParaRPr lang="en-US"/>
        </a:p>
      </dgm:t>
    </dgm:pt>
    <dgm:pt modelId="{2E322708-E985-45DD-A092-C5BB3810220A}">
      <dgm:prSet phldrT="[Text]" custT="1"/>
      <dgm:spPr/>
      <dgm:t>
        <a:bodyPr/>
        <a:lstStyle/>
        <a:p>
          <a:r>
            <a:rPr lang="en-US" sz="2800" dirty="0"/>
            <a:t>Norming</a:t>
          </a:r>
        </a:p>
      </dgm:t>
    </dgm:pt>
    <dgm:pt modelId="{E1D87896-48B9-48A5-83C7-33B241FD92F1}" type="parTrans" cxnId="{59C99210-4B7F-4892-9503-1F237A4E8F3F}">
      <dgm:prSet/>
      <dgm:spPr/>
      <dgm:t>
        <a:bodyPr/>
        <a:lstStyle/>
        <a:p>
          <a:endParaRPr lang="en-US"/>
        </a:p>
      </dgm:t>
    </dgm:pt>
    <dgm:pt modelId="{3E54C3DE-E79B-42F5-BE8B-B88000E7C1BB}" type="sibTrans" cxnId="{59C99210-4B7F-4892-9503-1F237A4E8F3F}">
      <dgm:prSet/>
      <dgm:spPr/>
      <dgm:t>
        <a:bodyPr/>
        <a:lstStyle/>
        <a:p>
          <a:endParaRPr lang="en-US"/>
        </a:p>
      </dgm:t>
    </dgm:pt>
    <dgm:pt modelId="{4521D57D-7AFF-4FC1-AF38-5A30853C0723}">
      <dgm:prSet custT="1"/>
      <dgm:spPr/>
      <dgm:t>
        <a:bodyPr/>
        <a:lstStyle/>
        <a:p>
          <a:r>
            <a:rPr lang="en-US" sz="2800" dirty="0"/>
            <a:t>Performing</a:t>
          </a:r>
        </a:p>
      </dgm:t>
    </dgm:pt>
    <dgm:pt modelId="{8AD61D69-2479-43AC-B397-D7126627E3FD}" type="parTrans" cxnId="{F064F2C4-5D8D-45D1-97ED-B98B48476DE9}">
      <dgm:prSet/>
      <dgm:spPr/>
      <dgm:t>
        <a:bodyPr/>
        <a:lstStyle/>
        <a:p>
          <a:endParaRPr lang="en-US"/>
        </a:p>
      </dgm:t>
    </dgm:pt>
    <dgm:pt modelId="{1FF5DE23-74BF-443E-87BC-CFE84DD24347}" type="sibTrans" cxnId="{F064F2C4-5D8D-45D1-97ED-B98B48476DE9}">
      <dgm:prSet/>
      <dgm:spPr/>
      <dgm:t>
        <a:bodyPr/>
        <a:lstStyle/>
        <a:p>
          <a:endParaRPr lang="en-US"/>
        </a:p>
      </dgm:t>
    </dgm:pt>
    <dgm:pt modelId="{8CE15060-60EF-4A27-851F-20B6A67410F9}" type="pres">
      <dgm:prSet presAssocID="{64F4AB08-FC78-4436-9107-04F9DD74B95B}" presName="arrowDiagram" presStyleCnt="0">
        <dgm:presLayoutVars>
          <dgm:chMax val="5"/>
          <dgm:dir/>
          <dgm:resizeHandles val="exact"/>
        </dgm:presLayoutVars>
      </dgm:prSet>
      <dgm:spPr/>
    </dgm:pt>
    <dgm:pt modelId="{5F2F7EF5-A00F-4CEB-AE7E-930C6B0BB1FE}" type="pres">
      <dgm:prSet presAssocID="{64F4AB08-FC78-4436-9107-04F9DD74B95B}" presName="arrow" presStyleLbl="bgShp" presStyleIdx="0" presStyleCnt="1" custAng="0" custLinFactNeighborX="-1288" custLinFactNeighborY="5771"/>
      <dgm:spPr/>
    </dgm:pt>
    <dgm:pt modelId="{5861C00A-1E66-40EF-A6DE-29F611F7287C}" type="pres">
      <dgm:prSet presAssocID="{64F4AB08-FC78-4436-9107-04F9DD74B95B}" presName="arrowDiagram4" presStyleCnt="0"/>
      <dgm:spPr/>
    </dgm:pt>
    <dgm:pt modelId="{F2573C76-E0AB-41C5-80D1-698D96EFD0CB}" type="pres">
      <dgm:prSet presAssocID="{3B3CE349-BB14-4BC9-B636-CAD1EC06ABA9}" presName="bullet4a" presStyleLbl="node1" presStyleIdx="0" presStyleCnt="4" custLinFactNeighborX="-44446" custLinFactNeighborY="-40759"/>
      <dgm:spPr/>
    </dgm:pt>
    <dgm:pt modelId="{175075B1-1266-4CB5-AE43-3A269E258DA3}" type="pres">
      <dgm:prSet presAssocID="{3B3CE349-BB14-4BC9-B636-CAD1EC06ABA9}" presName="textBox4a" presStyleLbl="revTx" presStyleIdx="0" presStyleCnt="4" custScaleX="125950" custScaleY="48051" custLinFactNeighborX="2152" custLinFactNeighborY="-4953">
        <dgm:presLayoutVars>
          <dgm:bulletEnabled val="1"/>
        </dgm:presLayoutVars>
      </dgm:prSet>
      <dgm:spPr/>
    </dgm:pt>
    <dgm:pt modelId="{BF7B2C6D-5736-48B6-9346-F5D8AE03B374}" type="pres">
      <dgm:prSet presAssocID="{14095CDC-DE3B-4CFB-8CD5-491D5B07055C}" presName="bullet4b" presStyleLbl="node1" presStyleIdx="1" presStyleCnt="4" custLinFactNeighborX="-18287" custLinFactNeighborY="-19181"/>
      <dgm:spPr/>
    </dgm:pt>
    <dgm:pt modelId="{51AD3B90-EE2D-4FA5-9BDC-70E4CBF27629}" type="pres">
      <dgm:prSet presAssocID="{14095CDC-DE3B-4CFB-8CD5-491D5B07055C}" presName="textBox4b" presStyleLbl="revTx" presStyleIdx="1" presStyleCnt="4" custScaleX="133096" custScaleY="28049" custLinFactNeighborX="8759" custLinFactNeighborY="-28335">
        <dgm:presLayoutVars>
          <dgm:bulletEnabled val="1"/>
        </dgm:presLayoutVars>
      </dgm:prSet>
      <dgm:spPr/>
    </dgm:pt>
    <dgm:pt modelId="{0AF32795-AA8B-4B8F-8155-C7C6ADE802FD}" type="pres">
      <dgm:prSet presAssocID="{2E322708-E985-45DD-A092-C5BB3810220A}" presName="bullet4c" presStyleLbl="node1" presStyleIdx="2" presStyleCnt="4"/>
      <dgm:spPr/>
    </dgm:pt>
    <dgm:pt modelId="{B1A45347-4B36-443F-B368-48670094F539}" type="pres">
      <dgm:prSet presAssocID="{2E322708-E985-45DD-A092-C5BB3810220A}" presName="textBox4c" presStyleLbl="revTx" presStyleIdx="2" presStyleCnt="4" custScaleX="111690" custScaleY="34412" custLinFactNeighborX="-2001" custLinFactNeighborY="-25239">
        <dgm:presLayoutVars>
          <dgm:bulletEnabled val="1"/>
        </dgm:presLayoutVars>
      </dgm:prSet>
      <dgm:spPr/>
    </dgm:pt>
    <dgm:pt modelId="{B6019125-3AEF-4C0F-BF31-888792D450DE}" type="pres">
      <dgm:prSet presAssocID="{4521D57D-7AFF-4FC1-AF38-5A30853C0723}" presName="bullet4d" presStyleLbl="node1" presStyleIdx="3" presStyleCnt="4"/>
      <dgm:spPr/>
    </dgm:pt>
    <dgm:pt modelId="{6EB20AEE-520A-4F5A-981B-EB493553491C}" type="pres">
      <dgm:prSet presAssocID="{4521D57D-7AFF-4FC1-AF38-5A30853C0723}" presName="textBox4d" presStyleLbl="revTx" presStyleIdx="3" presStyleCnt="4" custScaleX="164442" custScaleY="21303" custLinFactNeighborX="13101" custLinFactNeighborY="-28974">
        <dgm:presLayoutVars>
          <dgm:bulletEnabled val="1"/>
        </dgm:presLayoutVars>
      </dgm:prSet>
      <dgm:spPr/>
    </dgm:pt>
  </dgm:ptLst>
  <dgm:cxnLst>
    <dgm:cxn modelId="{59C99210-4B7F-4892-9503-1F237A4E8F3F}" srcId="{64F4AB08-FC78-4436-9107-04F9DD74B95B}" destId="{2E322708-E985-45DD-A092-C5BB3810220A}" srcOrd="2" destOrd="0" parTransId="{E1D87896-48B9-48A5-83C7-33B241FD92F1}" sibTransId="{3E54C3DE-E79B-42F5-BE8B-B88000E7C1BB}"/>
    <dgm:cxn modelId="{8F2A841B-7615-495A-9AAD-956C097966AF}" type="presOf" srcId="{3B3CE349-BB14-4BC9-B636-CAD1EC06ABA9}" destId="{175075B1-1266-4CB5-AE43-3A269E258DA3}" srcOrd="0" destOrd="0" presId="urn:microsoft.com/office/officeart/2005/8/layout/arrow2"/>
    <dgm:cxn modelId="{F6A8D448-CD3E-4177-B1CB-11C0DF9084AC}" srcId="{64F4AB08-FC78-4436-9107-04F9DD74B95B}" destId="{14095CDC-DE3B-4CFB-8CD5-491D5B07055C}" srcOrd="1" destOrd="0" parTransId="{16C7F499-2432-4EEE-B963-CA3AD8828CBC}" sibTransId="{E965EC94-51A4-42AE-AC81-F2EC3026FCBD}"/>
    <dgm:cxn modelId="{4AE5067E-AAC5-4CF0-AA3C-AAA60BEC4525}" type="presOf" srcId="{2E322708-E985-45DD-A092-C5BB3810220A}" destId="{B1A45347-4B36-443F-B368-48670094F539}" srcOrd="0" destOrd="0" presId="urn:microsoft.com/office/officeart/2005/8/layout/arrow2"/>
    <dgm:cxn modelId="{F064F2C4-5D8D-45D1-97ED-B98B48476DE9}" srcId="{64F4AB08-FC78-4436-9107-04F9DD74B95B}" destId="{4521D57D-7AFF-4FC1-AF38-5A30853C0723}" srcOrd="3" destOrd="0" parTransId="{8AD61D69-2479-43AC-B397-D7126627E3FD}" sibTransId="{1FF5DE23-74BF-443E-87BC-CFE84DD24347}"/>
    <dgm:cxn modelId="{97AA2ACC-74D2-4C8F-AC2D-4B514D0F6828}" type="presOf" srcId="{4521D57D-7AFF-4FC1-AF38-5A30853C0723}" destId="{6EB20AEE-520A-4F5A-981B-EB493553491C}" srcOrd="0" destOrd="0" presId="urn:microsoft.com/office/officeart/2005/8/layout/arrow2"/>
    <dgm:cxn modelId="{433379D0-A995-40F0-89F9-6B3AB778DDE1}" srcId="{64F4AB08-FC78-4436-9107-04F9DD74B95B}" destId="{3B3CE349-BB14-4BC9-B636-CAD1EC06ABA9}" srcOrd="0" destOrd="0" parTransId="{62F48457-EC43-4F91-AC0A-260B9618ADE7}" sibTransId="{E0C8B99D-3A53-4B5F-9D0F-7B3867F6F79E}"/>
    <dgm:cxn modelId="{939DC2E8-6F3B-42D5-81CA-B4FB59E246A3}" type="presOf" srcId="{64F4AB08-FC78-4436-9107-04F9DD74B95B}" destId="{8CE15060-60EF-4A27-851F-20B6A67410F9}" srcOrd="0" destOrd="0" presId="urn:microsoft.com/office/officeart/2005/8/layout/arrow2"/>
    <dgm:cxn modelId="{7920C3F3-CE8E-4CC5-859E-0FC474FE5386}" type="presOf" srcId="{14095CDC-DE3B-4CFB-8CD5-491D5B07055C}" destId="{51AD3B90-EE2D-4FA5-9BDC-70E4CBF27629}" srcOrd="0" destOrd="0" presId="urn:microsoft.com/office/officeart/2005/8/layout/arrow2"/>
    <dgm:cxn modelId="{2166DC33-BFB7-47E8-A9F5-87AEA0E98738}" type="presParOf" srcId="{8CE15060-60EF-4A27-851F-20B6A67410F9}" destId="{5F2F7EF5-A00F-4CEB-AE7E-930C6B0BB1FE}" srcOrd="0" destOrd="0" presId="urn:microsoft.com/office/officeart/2005/8/layout/arrow2"/>
    <dgm:cxn modelId="{B7AC3C54-831F-42E8-9B0A-5B17D58AEED4}" type="presParOf" srcId="{8CE15060-60EF-4A27-851F-20B6A67410F9}" destId="{5861C00A-1E66-40EF-A6DE-29F611F7287C}" srcOrd="1" destOrd="0" presId="urn:microsoft.com/office/officeart/2005/8/layout/arrow2"/>
    <dgm:cxn modelId="{C394A8B0-43FB-458F-A94D-7F97E4DF00E9}" type="presParOf" srcId="{5861C00A-1E66-40EF-A6DE-29F611F7287C}" destId="{F2573C76-E0AB-41C5-80D1-698D96EFD0CB}" srcOrd="0" destOrd="0" presId="urn:microsoft.com/office/officeart/2005/8/layout/arrow2"/>
    <dgm:cxn modelId="{FF402972-1FEE-4255-9773-18467D464AF3}" type="presParOf" srcId="{5861C00A-1E66-40EF-A6DE-29F611F7287C}" destId="{175075B1-1266-4CB5-AE43-3A269E258DA3}" srcOrd="1" destOrd="0" presId="urn:microsoft.com/office/officeart/2005/8/layout/arrow2"/>
    <dgm:cxn modelId="{28A36247-1DBB-4BDF-8350-6B18EE38CBBE}" type="presParOf" srcId="{5861C00A-1E66-40EF-A6DE-29F611F7287C}" destId="{BF7B2C6D-5736-48B6-9346-F5D8AE03B374}" srcOrd="2" destOrd="0" presId="urn:microsoft.com/office/officeart/2005/8/layout/arrow2"/>
    <dgm:cxn modelId="{CF6DDC2A-B522-45B1-95C4-B30CDC3139BF}" type="presParOf" srcId="{5861C00A-1E66-40EF-A6DE-29F611F7287C}" destId="{51AD3B90-EE2D-4FA5-9BDC-70E4CBF27629}" srcOrd="3" destOrd="0" presId="urn:microsoft.com/office/officeart/2005/8/layout/arrow2"/>
    <dgm:cxn modelId="{A1510706-96A5-4DC8-A507-32C0517285FE}" type="presParOf" srcId="{5861C00A-1E66-40EF-A6DE-29F611F7287C}" destId="{0AF32795-AA8B-4B8F-8155-C7C6ADE802FD}" srcOrd="4" destOrd="0" presId="urn:microsoft.com/office/officeart/2005/8/layout/arrow2"/>
    <dgm:cxn modelId="{5FA84EED-48D5-4936-953E-8BC8947AA9C5}" type="presParOf" srcId="{5861C00A-1E66-40EF-A6DE-29F611F7287C}" destId="{B1A45347-4B36-443F-B368-48670094F539}" srcOrd="5" destOrd="0" presId="urn:microsoft.com/office/officeart/2005/8/layout/arrow2"/>
    <dgm:cxn modelId="{1B7CD0DE-DAE0-48C8-9FC6-8DB090ED307F}" type="presParOf" srcId="{5861C00A-1E66-40EF-A6DE-29F611F7287C}" destId="{B6019125-3AEF-4C0F-BF31-888792D450DE}" srcOrd="6" destOrd="0" presId="urn:microsoft.com/office/officeart/2005/8/layout/arrow2"/>
    <dgm:cxn modelId="{3489D8C0-893C-4166-B921-6F3594CB4BF6}" type="presParOf" srcId="{5861C00A-1E66-40EF-A6DE-29F611F7287C}" destId="{6EB20AEE-520A-4F5A-981B-EB49355349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4AB08-FC78-4436-9107-04F9DD74B95B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CE349-BB14-4BC9-B636-CAD1EC06ABA9}">
      <dgm:prSet phldrT="[Text]" custT="1"/>
      <dgm:spPr/>
      <dgm:t>
        <a:bodyPr/>
        <a:lstStyle/>
        <a:p>
          <a:r>
            <a:rPr lang="en-US" sz="2800" dirty="0"/>
            <a:t>Forming</a:t>
          </a:r>
        </a:p>
      </dgm:t>
    </dgm:pt>
    <dgm:pt modelId="{62F48457-EC43-4F91-AC0A-260B9618ADE7}" type="parTrans" cxnId="{433379D0-A995-40F0-89F9-6B3AB778DDE1}">
      <dgm:prSet/>
      <dgm:spPr/>
      <dgm:t>
        <a:bodyPr/>
        <a:lstStyle/>
        <a:p>
          <a:endParaRPr lang="en-US"/>
        </a:p>
      </dgm:t>
    </dgm:pt>
    <dgm:pt modelId="{E0C8B99D-3A53-4B5F-9D0F-7B3867F6F79E}" type="sibTrans" cxnId="{433379D0-A995-40F0-89F9-6B3AB778DDE1}">
      <dgm:prSet/>
      <dgm:spPr/>
      <dgm:t>
        <a:bodyPr/>
        <a:lstStyle/>
        <a:p>
          <a:endParaRPr lang="en-US"/>
        </a:p>
      </dgm:t>
    </dgm:pt>
    <dgm:pt modelId="{14095CDC-DE3B-4CFB-8CD5-491D5B07055C}">
      <dgm:prSet phldrT="[Text]" custT="1"/>
      <dgm:spPr/>
      <dgm:t>
        <a:bodyPr/>
        <a:lstStyle/>
        <a:p>
          <a:r>
            <a:rPr lang="en-US" sz="2800" dirty="0"/>
            <a:t>Storming</a:t>
          </a:r>
        </a:p>
      </dgm:t>
    </dgm:pt>
    <dgm:pt modelId="{16C7F499-2432-4EEE-B963-CA3AD8828CBC}" type="parTrans" cxnId="{F6A8D448-CD3E-4177-B1CB-11C0DF9084AC}">
      <dgm:prSet/>
      <dgm:spPr/>
      <dgm:t>
        <a:bodyPr/>
        <a:lstStyle/>
        <a:p>
          <a:endParaRPr lang="en-US"/>
        </a:p>
      </dgm:t>
    </dgm:pt>
    <dgm:pt modelId="{E965EC94-51A4-42AE-AC81-F2EC3026FCBD}" type="sibTrans" cxnId="{F6A8D448-CD3E-4177-B1CB-11C0DF9084AC}">
      <dgm:prSet/>
      <dgm:spPr/>
      <dgm:t>
        <a:bodyPr/>
        <a:lstStyle/>
        <a:p>
          <a:endParaRPr lang="en-US"/>
        </a:p>
      </dgm:t>
    </dgm:pt>
    <dgm:pt modelId="{2E322708-E985-45DD-A092-C5BB3810220A}">
      <dgm:prSet phldrT="[Text]" custT="1"/>
      <dgm:spPr/>
      <dgm:t>
        <a:bodyPr/>
        <a:lstStyle/>
        <a:p>
          <a:r>
            <a:rPr lang="en-US" sz="2800" dirty="0"/>
            <a:t>Norming</a:t>
          </a:r>
        </a:p>
      </dgm:t>
    </dgm:pt>
    <dgm:pt modelId="{E1D87896-48B9-48A5-83C7-33B241FD92F1}" type="parTrans" cxnId="{59C99210-4B7F-4892-9503-1F237A4E8F3F}">
      <dgm:prSet/>
      <dgm:spPr/>
      <dgm:t>
        <a:bodyPr/>
        <a:lstStyle/>
        <a:p>
          <a:endParaRPr lang="en-US"/>
        </a:p>
      </dgm:t>
    </dgm:pt>
    <dgm:pt modelId="{3E54C3DE-E79B-42F5-BE8B-B88000E7C1BB}" type="sibTrans" cxnId="{59C99210-4B7F-4892-9503-1F237A4E8F3F}">
      <dgm:prSet/>
      <dgm:spPr/>
      <dgm:t>
        <a:bodyPr/>
        <a:lstStyle/>
        <a:p>
          <a:endParaRPr lang="en-US"/>
        </a:p>
      </dgm:t>
    </dgm:pt>
    <dgm:pt modelId="{4521D57D-7AFF-4FC1-AF38-5A30853C0723}">
      <dgm:prSet custT="1"/>
      <dgm:spPr/>
      <dgm:t>
        <a:bodyPr/>
        <a:lstStyle/>
        <a:p>
          <a:r>
            <a:rPr lang="en-US" sz="2800" dirty="0"/>
            <a:t>Performing</a:t>
          </a:r>
        </a:p>
      </dgm:t>
    </dgm:pt>
    <dgm:pt modelId="{8AD61D69-2479-43AC-B397-D7126627E3FD}" type="parTrans" cxnId="{F064F2C4-5D8D-45D1-97ED-B98B48476DE9}">
      <dgm:prSet/>
      <dgm:spPr/>
      <dgm:t>
        <a:bodyPr/>
        <a:lstStyle/>
        <a:p>
          <a:endParaRPr lang="en-US"/>
        </a:p>
      </dgm:t>
    </dgm:pt>
    <dgm:pt modelId="{1FF5DE23-74BF-443E-87BC-CFE84DD24347}" type="sibTrans" cxnId="{F064F2C4-5D8D-45D1-97ED-B98B48476DE9}">
      <dgm:prSet/>
      <dgm:spPr/>
      <dgm:t>
        <a:bodyPr/>
        <a:lstStyle/>
        <a:p>
          <a:endParaRPr lang="en-US"/>
        </a:p>
      </dgm:t>
    </dgm:pt>
    <dgm:pt modelId="{8CE15060-60EF-4A27-851F-20B6A67410F9}" type="pres">
      <dgm:prSet presAssocID="{64F4AB08-FC78-4436-9107-04F9DD74B95B}" presName="arrowDiagram" presStyleCnt="0">
        <dgm:presLayoutVars>
          <dgm:chMax val="5"/>
          <dgm:dir/>
          <dgm:resizeHandles val="exact"/>
        </dgm:presLayoutVars>
      </dgm:prSet>
      <dgm:spPr/>
    </dgm:pt>
    <dgm:pt modelId="{5F2F7EF5-A00F-4CEB-AE7E-930C6B0BB1FE}" type="pres">
      <dgm:prSet presAssocID="{64F4AB08-FC78-4436-9107-04F9DD74B95B}" presName="arrow" presStyleLbl="bgShp" presStyleIdx="0" presStyleCnt="1" custAng="0" custLinFactNeighborX="-1288" custLinFactNeighborY="5771"/>
      <dgm:spPr/>
    </dgm:pt>
    <dgm:pt modelId="{5861C00A-1E66-40EF-A6DE-29F611F7287C}" type="pres">
      <dgm:prSet presAssocID="{64F4AB08-FC78-4436-9107-04F9DD74B95B}" presName="arrowDiagram4" presStyleCnt="0"/>
      <dgm:spPr/>
    </dgm:pt>
    <dgm:pt modelId="{F2573C76-E0AB-41C5-80D1-698D96EFD0CB}" type="pres">
      <dgm:prSet presAssocID="{3B3CE349-BB14-4BC9-B636-CAD1EC06ABA9}" presName="bullet4a" presStyleLbl="node1" presStyleIdx="0" presStyleCnt="4" custLinFactNeighborX="-23991" custLinFactNeighborY="-7997"/>
      <dgm:spPr/>
    </dgm:pt>
    <dgm:pt modelId="{175075B1-1266-4CB5-AE43-3A269E258DA3}" type="pres">
      <dgm:prSet presAssocID="{3B3CE349-BB14-4BC9-B636-CAD1EC06ABA9}" presName="textBox4a" presStyleLbl="revTx" presStyleIdx="0" presStyleCnt="4" custScaleX="125950" custScaleY="48051" custLinFactNeighborX="2152" custLinFactNeighborY="-4953">
        <dgm:presLayoutVars>
          <dgm:bulletEnabled val="1"/>
        </dgm:presLayoutVars>
      </dgm:prSet>
      <dgm:spPr/>
    </dgm:pt>
    <dgm:pt modelId="{BF7B2C6D-5736-48B6-9346-F5D8AE03B374}" type="pres">
      <dgm:prSet presAssocID="{14095CDC-DE3B-4CFB-8CD5-491D5B07055C}" presName="bullet4b" presStyleLbl="node1" presStyleIdx="1" presStyleCnt="4" custLinFactNeighborY="-18392"/>
      <dgm:spPr/>
    </dgm:pt>
    <dgm:pt modelId="{51AD3B90-EE2D-4FA5-9BDC-70E4CBF27629}" type="pres">
      <dgm:prSet presAssocID="{14095CDC-DE3B-4CFB-8CD5-491D5B07055C}" presName="textBox4b" presStyleLbl="revTx" presStyleIdx="1" presStyleCnt="4" custScaleX="133096" custScaleY="28049" custLinFactNeighborX="8759" custLinFactNeighborY="-28335">
        <dgm:presLayoutVars>
          <dgm:bulletEnabled val="1"/>
        </dgm:presLayoutVars>
      </dgm:prSet>
      <dgm:spPr/>
    </dgm:pt>
    <dgm:pt modelId="{0AF32795-AA8B-4B8F-8155-C7C6ADE802FD}" type="pres">
      <dgm:prSet presAssocID="{2E322708-E985-45DD-A092-C5BB3810220A}" presName="bullet4c" presStyleLbl="node1" presStyleIdx="2" presStyleCnt="4"/>
      <dgm:spPr/>
    </dgm:pt>
    <dgm:pt modelId="{B1A45347-4B36-443F-B368-48670094F539}" type="pres">
      <dgm:prSet presAssocID="{2E322708-E985-45DD-A092-C5BB3810220A}" presName="textBox4c" presStyleLbl="revTx" presStyleIdx="2" presStyleCnt="4" custScaleX="111690" custScaleY="34412" custLinFactNeighborX="-2001" custLinFactNeighborY="-25239">
        <dgm:presLayoutVars>
          <dgm:bulletEnabled val="1"/>
        </dgm:presLayoutVars>
      </dgm:prSet>
      <dgm:spPr/>
    </dgm:pt>
    <dgm:pt modelId="{B6019125-3AEF-4C0F-BF31-888792D450DE}" type="pres">
      <dgm:prSet presAssocID="{4521D57D-7AFF-4FC1-AF38-5A30853C0723}" presName="bullet4d" presStyleLbl="node1" presStyleIdx="3" presStyleCnt="4"/>
      <dgm:spPr/>
    </dgm:pt>
    <dgm:pt modelId="{6EB20AEE-520A-4F5A-981B-EB493553491C}" type="pres">
      <dgm:prSet presAssocID="{4521D57D-7AFF-4FC1-AF38-5A30853C0723}" presName="textBox4d" presStyleLbl="revTx" presStyleIdx="3" presStyleCnt="4" custScaleX="164442" custScaleY="21303" custLinFactNeighborX="13101" custLinFactNeighborY="-28974">
        <dgm:presLayoutVars>
          <dgm:bulletEnabled val="1"/>
        </dgm:presLayoutVars>
      </dgm:prSet>
      <dgm:spPr/>
    </dgm:pt>
  </dgm:ptLst>
  <dgm:cxnLst>
    <dgm:cxn modelId="{59C99210-4B7F-4892-9503-1F237A4E8F3F}" srcId="{64F4AB08-FC78-4436-9107-04F9DD74B95B}" destId="{2E322708-E985-45DD-A092-C5BB3810220A}" srcOrd="2" destOrd="0" parTransId="{E1D87896-48B9-48A5-83C7-33B241FD92F1}" sibTransId="{3E54C3DE-E79B-42F5-BE8B-B88000E7C1BB}"/>
    <dgm:cxn modelId="{8F2A841B-7615-495A-9AAD-956C097966AF}" type="presOf" srcId="{3B3CE349-BB14-4BC9-B636-CAD1EC06ABA9}" destId="{175075B1-1266-4CB5-AE43-3A269E258DA3}" srcOrd="0" destOrd="0" presId="urn:microsoft.com/office/officeart/2005/8/layout/arrow2"/>
    <dgm:cxn modelId="{F6A8D448-CD3E-4177-B1CB-11C0DF9084AC}" srcId="{64F4AB08-FC78-4436-9107-04F9DD74B95B}" destId="{14095CDC-DE3B-4CFB-8CD5-491D5B07055C}" srcOrd="1" destOrd="0" parTransId="{16C7F499-2432-4EEE-B963-CA3AD8828CBC}" sibTransId="{E965EC94-51A4-42AE-AC81-F2EC3026FCBD}"/>
    <dgm:cxn modelId="{4AE5067E-AAC5-4CF0-AA3C-AAA60BEC4525}" type="presOf" srcId="{2E322708-E985-45DD-A092-C5BB3810220A}" destId="{B1A45347-4B36-443F-B368-48670094F539}" srcOrd="0" destOrd="0" presId="urn:microsoft.com/office/officeart/2005/8/layout/arrow2"/>
    <dgm:cxn modelId="{F064F2C4-5D8D-45D1-97ED-B98B48476DE9}" srcId="{64F4AB08-FC78-4436-9107-04F9DD74B95B}" destId="{4521D57D-7AFF-4FC1-AF38-5A30853C0723}" srcOrd="3" destOrd="0" parTransId="{8AD61D69-2479-43AC-B397-D7126627E3FD}" sibTransId="{1FF5DE23-74BF-443E-87BC-CFE84DD24347}"/>
    <dgm:cxn modelId="{97AA2ACC-74D2-4C8F-AC2D-4B514D0F6828}" type="presOf" srcId="{4521D57D-7AFF-4FC1-AF38-5A30853C0723}" destId="{6EB20AEE-520A-4F5A-981B-EB493553491C}" srcOrd="0" destOrd="0" presId="urn:microsoft.com/office/officeart/2005/8/layout/arrow2"/>
    <dgm:cxn modelId="{433379D0-A995-40F0-89F9-6B3AB778DDE1}" srcId="{64F4AB08-FC78-4436-9107-04F9DD74B95B}" destId="{3B3CE349-BB14-4BC9-B636-CAD1EC06ABA9}" srcOrd="0" destOrd="0" parTransId="{62F48457-EC43-4F91-AC0A-260B9618ADE7}" sibTransId="{E0C8B99D-3A53-4B5F-9D0F-7B3867F6F79E}"/>
    <dgm:cxn modelId="{939DC2E8-6F3B-42D5-81CA-B4FB59E246A3}" type="presOf" srcId="{64F4AB08-FC78-4436-9107-04F9DD74B95B}" destId="{8CE15060-60EF-4A27-851F-20B6A67410F9}" srcOrd="0" destOrd="0" presId="urn:microsoft.com/office/officeart/2005/8/layout/arrow2"/>
    <dgm:cxn modelId="{7920C3F3-CE8E-4CC5-859E-0FC474FE5386}" type="presOf" srcId="{14095CDC-DE3B-4CFB-8CD5-491D5B07055C}" destId="{51AD3B90-EE2D-4FA5-9BDC-70E4CBF27629}" srcOrd="0" destOrd="0" presId="urn:microsoft.com/office/officeart/2005/8/layout/arrow2"/>
    <dgm:cxn modelId="{2166DC33-BFB7-47E8-A9F5-87AEA0E98738}" type="presParOf" srcId="{8CE15060-60EF-4A27-851F-20B6A67410F9}" destId="{5F2F7EF5-A00F-4CEB-AE7E-930C6B0BB1FE}" srcOrd="0" destOrd="0" presId="urn:microsoft.com/office/officeart/2005/8/layout/arrow2"/>
    <dgm:cxn modelId="{B7AC3C54-831F-42E8-9B0A-5B17D58AEED4}" type="presParOf" srcId="{8CE15060-60EF-4A27-851F-20B6A67410F9}" destId="{5861C00A-1E66-40EF-A6DE-29F611F7287C}" srcOrd="1" destOrd="0" presId="urn:microsoft.com/office/officeart/2005/8/layout/arrow2"/>
    <dgm:cxn modelId="{C394A8B0-43FB-458F-A94D-7F97E4DF00E9}" type="presParOf" srcId="{5861C00A-1E66-40EF-A6DE-29F611F7287C}" destId="{F2573C76-E0AB-41C5-80D1-698D96EFD0CB}" srcOrd="0" destOrd="0" presId="urn:microsoft.com/office/officeart/2005/8/layout/arrow2"/>
    <dgm:cxn modelId="{FF402972-1FEE-4255-9773-18467D464AF3}" type="presParOf" srcId="{5861C00A-1E66-40EF-A6DE-29F611F7287C}" destId="{175075B1-1266-4CB5-AE43-3A269E258DA3}" srcOrd="1" destOrd="0" presId="urn:microsoft.com/office/officeart/2005/8/layout/arrow2"/>
    <dgm:cxn modelId="{28A36247-1DBB-4BDF-8350-6B18EE38CBBE}" type="presParOf" srcId="{5861C00A-1E66-40EF-A6DE-29F611F7287C}" destId="{BF7B2C6D-5736-48B6-9346-F5D8AE03B374}" srcOrd="2" destOrd="0" presId="urn:microsoft.com/office/officeart/2005/8/layout/arrow2"/>
    <dgm:cxn modelId="{CF6DDC2A-B522-45B1-95C4-B30CDC3139BF}" type="presParOf" srcId="{5861C00A-1E66-40EF-A6DE-29F611F7287C}" destId="{51AD3B90-EE2D-4FA5-9BDC-70E4CBF27629}" srcOrd="3" destOrd="0" presId="urn:microsoft.com/office/officeart/2005/8/layout/arrow2"/>
    <dgm:cxn modelId="{A1510706-96A5-4DC8-A507-32C0517285FE}" type="presParOf" srcId="{5861C00A-1E66-40EF-A6DE-29F611F7287C}" destId="{0AF32795-AA8B-4B8F-8155-C7C6ADE802FD}" srcOrd="4" destOrd="0" presId="urn:microsoft.com/office/officeart/2005/8/layout/arrow2"/>
    <dgm:cxn modelId="{5FA84EED-48D5-4936-953E-8BC8947AA9C5}" type="presParOf" srcId="{5861C00A-1E66-40EF-A6DE-29F611F7287C}" destId="{B1A45347-4B36-443F-B368-48670094F539}" srcOrd="5" destOrd="0" presId="urn:microsoft.com/office/officeart/2005/8/layout/arrow2"/>
    <dgm:cxn modelId="{1B7CD0DE-DAE0-48C8-9FC6-8DB090ED307F}" type="presParOf" srcId="{5861C00A-1E66-40EF-A6DE-29F611F7287C}" destId="{B6019125-3AEF-4C0F-BF31-888792D450DE}" srcOrd="6" destOrd="0" presId="urn:microsoft.com/office/officeart/2005/8/layout/arrow2"/>
    <dgm:cxn modelId="{3489D8C0-893C-4166-B921-6F3594CB4BF6}" type="presParOf" srcId="{5861C00A-1E66-40EF-A6DE-29F611F7287C}" destId="{6EB20AEE-520A-4F5A-981B-EB49355349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4AB08-FC78-4436-9107-04F9DD74B95B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CE349-BB14-4BC9-B636-CAD1EC06ABA9}">
      <dgm:prSet phldrT="[Text]" custT="1"/>
      <dgm:spPr/>
      <dgm:t>
        <a:bodyPr/>
        <a:lstStyle/>
        <a:p>
          <a:r>
            <a:rPr lang="en-US" sz="2800" dirty="0"/>
            <a:t>Forming</a:t>
          </a:r>
        </a:p>
      </dgm:t>
    </dgm:pt>
    <dgm:pt modelId="{62F48457-EC43-4F91-AC0A-260B9618ADE7}" type="parTrans" cxnId="{433379D0-A995-40F0-89F9-6B3AB778DDE1}">
      <dgm:prSet/>
      <dgm:spPr/>
      <dgm:t>
        <a:bodyPr/>
        <a:lstStyle/>
        <a:p>
          <a:endParaRPr lang="en-US"/>
        </a:p>
      </dgm:t>
    </dgm:pt>
    <dgm:pt modelId="{E0C8B99D-3A53-4B5F-9D0F-7B3867F6F79E}" type="sibTrans" cxnId="{433379D0-A995-40F0-89F9-6B3AB778DDE1}">
      <dgm:prSet/>
      <dgm:spPr/>
      <dgm:t>
        <a:bodyPr/>
        <a:lstStyle/>
        <a:p>
          <a:endParaRPr lang="en-US"/>
        </a:p>
      </dgm:t>
    </dgm:pt>
    <dgm:pt modelId="{14095CDC-DE3B-4CFB-8CD5-491D5B07055C}">
      <dgm:prSet phldrT="[Text]" custT="1"/>
      <dgm:spPr/>
      <dgm:t>
        <a:bodyPr/>
        <a:lstStyle/>
        <a:p>
          <a:r>
            <a:rPr lang="en-US" sz="2800" dirty="0"/>
            <a:t>Storming</a:t>
          </a:r>
        </a:p>
      </dgm:t>
    </dgm:pt>
    <dgm:pt modelId="{16C7F499-2432-4EEE-B963-CA3AD8828CBC}" type="parTrans" cxnId="{F6A8D448-CD3E-4177-B1CB-11C0DF9084AC}">
      <dgm:prSet/>
      <dgm:spPr/>
      <dgm:t>
        <a:bodyPr/>
        <a:lstStyle/>
        <a:p>
          <a:endParaRPr lang="en-US"/>
        </a:p>
      </dgm:t>
    </dgm:pt>
    <dgm:pt modelId="{E965EC94-51A4-42AE-AC81-F2EC3026FCBD}" type="sibTrans" cxnId="{F6A8D448-CD3E-4177-B1CB-11C0DF9084AC}">
      <dgm:prSet/>
      <dgm:spPr/>
      <dgm:t>
        <a:bodyPr/>
        <a:lstStyle/>
        <a:p>
          <a:endParaRPr lang="en-US"/>
        </a:p>
      </dgm:t>
    </dgm:pt>
    <dgm:pt modelId="{2E322708-E985-45DD-A092-C5BB3810220A}">
      <dgm:prSet phldrT="[Text]" custT="1"/>
      <dgm:spPr/>
      <dgm:t>
        <a:bodyPr/>
        <a:lstStyle/>
        <a:p>
          <a:r>
            <a:rPr lang="en-US" sz="2800" dirty="0"/>
            <a:t>Norming</a:t>
          </a:r>
        </a:p>
      </dgm:t>
    </dgm:pt>
    <dgm:pt modelId="{E1D87896-48B9-48A5-83C7-33B241FD92F1}" type="parTrans" cxnId="{59C99210-4B7F-4892-9503-1F237A4E8F3F}">
      <dgm:prSet/>
      <dgm:spPr/>
      <dgm:t>
        <a:bodyPr/>
        <a:lstStyle/>
        <a:p>
          <a:endParaRPr lang="en-US"/>
        </a:p>
      </dgm:t>
    </dgm:pt>
    <dgm:pt modelId="{3E54C3DE-E79B-42F5-BE8B-B88000E7C1BB}" type="sibTrans" cxnId="{59C99210-4B7F-4892-9503-1F237A4E8F3F}">
      <dgm:prSet/>
      <dgm:spPr/>
      <dgm:t>
        <a:bodyPr/>
        <a:lstStyle/>
        <a:p>
          <a:endParaRPr lang="en-US"/>
        </a:p>
      </dgm:t>
    </dgm:pt>
    <dgm:pt modelId="{4521D57D-7AFF-4FC1-AF38-5A30853C0723}">
      <dgm:prSet custT="1"/>
      <dgm:spPr/>
      <dgm:t>
        <a:bodyPr/>
        <a:lstStyle/>
        <a:p>
          <a:r>
            <a:rPr lang="en-US" sz="2800" dirty="0"/>
            <a:t>Performing</a:t>
          </a:r>
        </a:p>
      </dgm:t>
    </dgm:pt>
    <dgm:pt modelId="{8AD61D69-2479-43AC-B397-D7126627E3FD}" type="parTrans" cxnId="{F064F2C4-5D8D-45D1-97ED-B98B48476DE9}">
      <dgm:prSet/>
      <dgm:spPr/>
      <dgm:t>
        <a:bodyPr/>
        <a:lstStyle/>
        <a:p>
          <a:endParaRPr lang="en-US"/>
        </a:p>
      </dgm:t>
    </dgm:pt>
    <dgm:pt modelId="{1FF5DE23-74BF-443E-87BC-CFE84DD24347}" type="sibTrans" cxnId="{F064F2C4-5D8D-45D1-97ED-B98B48476DE9}">
      <dgm:prSet/>
      <dgm:spPr/>
      <dgm:t>
        <a:bodyPr/>
        <a:lstStyle/>
        <a:p>
          <a:endParaRPr lang="en-US"/>
        </a:p>
      </dgm:t>
    </dgm:pt>
    <dgm:pt modelId="{8CE15060-60EF-4A27-851F-20B6A67410F9}" type="pres">
      <dgm:prSet presAssocID="{64F4AB08-FC78-4436-9107-04F9DD74B95B}" presName="arrowDiagram" presStyleCnt="0">
        <dgm:presLayoutVars>
          <dgm:chMax val="5"/>
          <dgm:dir/>
          <dgm:resizeHandles val="exact"/>
        </dgm:presLayoutVars>
      </dgm:prSet>
      <dgm:spPr/>
    </dgm:pt>
    <dgm:pt modelId="{5F2F7EF5-A00F-4CEB-AE7E-930C6B0BB1FE}" type="pres">
      <dgm:prSet presAssocID="{64F4AB08-FC78-4436-9107-04F9DD74B95B}" presName="arrow" presStyleLbl="bgShp" presStyleIdx="0" presStyleCnt="1" custAng="0" custLinFactNeighborX="-1288" custLinFactNeighborY="5771"/>
      <dgm:spPr/>
    </dgm:pt>
    <dgm:pt modelId="{5861C00A-1E66-40EF-A6DE-29F611F7287C}" type="pres">
      <dgm:prSet presAssocID="{64F4AB08-FC78-4436-9107-04F9DD74B95B}" presName="arrowDiagram4" presStyleCnt="0"/>
      <dgm:spPr/>
    </dgm:pt>
    <dgm:pt modelId="{F2573C76-E0AB-41C5-80D1-698D96EFD0CB}" type="pres">
      <dgm:prSet presAssocID="{3B3CE349-BB14-4BC9-B636-CAD1EC06ABA9}" presName="bullet4a" presStyleLbl="node1" presStyleIdx="0" presStyleCnt="4"/>
      <dgm:spPr/>
    </dgm:pt>
    <dgm:pt modelId="{175075B1-1266-4CB5-AE43-3A269E258DA3}" type="pres">
      <dgm:prSet presAssocID="{3B3CE349-BB14-4BC9-B636-CAD1EC06ABA9}" presName="textBox4a" presStyleLbl="revTx" presStyleIdx="0" presStyleCnt="4" custScaleX="125950" custScaleY="48051" custLinFactNeighborX="2152" custLinFactNeighborY="-4953">
        <dgm:presLayoutVars>
          <dgm:bulletEnabled val="1"/>
        </dgm:presLayoutVars>
      </dgm:prSet>
      <dgm:spPr/>
    </dgm:pt>
    <dgm:pt modelId="{BF7B2C6D-5736-48B6-9346-F5D8AE03B374}" type="pres">
      <dgm:prSet presAssocID="{14095CDC-DE3B-4CFB-8CD5-491D5B07055C}" presName="bullet4b" presStyleLbl="node1" presStyleIdx="1" presStyleCnt="4"/>
      <dgm:spPr/>
    </dgm:pt>
    <dgm:pt modelId="{51AD3B90-EE2D-4FA5-9BDC-70E4CBF27629}" type="pres">
      <dgm:prSet presAssocID="{14095CDC-DE3B-4CFB-8CD5-491D5B07055C}" presName="textBox4b" presStyleLbl="revTx" presStyleIdx="1" presStyleCnt="4" custScaleX="133096" custScaleY="28049" custLinFactNeighborX="8759" custLinFactNeighborY="-28335">
        <dgm:presLayoutVars>
          <dgm:bulletEnabled val="1"/>
        </dgm:presLayoutVars>
      </dgm:prSet>
      <dgm:spPr/>
    </dgm:pt>
    <dgm:pt modelId="{0AF32795-AA8B-4B8F-8155-C7C6ADE802FD}" type="pres">
      <dgm:prSet presAssocID="{2E322708-E985-45DD-A092-C5BB3810220A}" presName="bullet4c" presStyleLbl="node1" presStyleIdx="2" presStyleCnt="4" custLinFactNeighborX="16664" custLinFactNeighborY="-24671"/>
      <dgm:spPr/>
    </dgm:pt>
    <dgm:pt modelId="{B1A45347-4B36-443F-B368-48670094F539}" type="pres">
      <dgm:prSet presAssocID="{2E322708-E985-45DD-A092-C5BB3810220A}" presName="textBox4c" presStyleLbl="revTx" presStyleIdx="2" presStyleCnt="4" custScaleX="111690" custScaleY="34412" custLinFactNeighborX="-2001" custLinFactNeighborY="-25239">
        <dgm:presLayoutVars>
          <dgm:bulletEnabled val="1"/>
        </dgm:presLayoutVars>
      </dgm:prSet>
      <dgm:spPr/>
    </dgm:pt>
    <dgm:pt modelId="{B6019125-3AEF-4C0F-BF31-888792D450DE}" type="pres">
      <dgm:prSet presAssocID="{4521D57D-7AFF-4FC1-AF38-5A30853C0723}" presName="bullet4d" presStyleLbl="node1" presStyleIdx="3" presStyleCnt="4"/>
      <dgm:spPr/>
    </dgm:pt>
    <dgm:pt modelId="{6EB20AEE-520A-4F5A-981B-EB493553491C}" type="pres">
      <dgm:prSet presAssocID="{4521D57D-7AFF-4FC1-AF38-5A30853C0723}" presName="textBox4d" presStyleLbl="revTx" presStyleIdx="3" presStyleCnt="4" custScaleX="164442" custScaleY="21303" custLinFactNeighborX="13101" custLinFactNeighborY="-28974">
        <dgm:presLayoutVars>
          <dgm:bulletEnabled val="1"/>
        </dgm:presLayoutVars>
      </dgm:prSet>
      <dgm:spPr/>
    </dgm:pt>
  </dgm:ptLst>
  <dgm:cxnLst>
    <dgm:cxn modelId="{59C99210-4B7F-4892-9503-1F237A4E8F3F}" srcId="{64F4AB08-FC78-4436-9107-04F9DD74B95B}" destId="{2E322708-E985-45DD-A092-C5BB3810220A}" srcOrd="2" destOrd="0" parTransId="{E1D87896-48B9-48A5-83C7-33B241FD92F1}" sibTransId="{3E54C3DE-E79B-42F5-BE8B-B88000E7C1BB}"/>
    <dgm:cxn modelId="{8F2A841B-7615-495A-9AAD-956C097966AF}" type="presOf" srcId="{3B3CE349-BB14-4BC9-B636-CAD1EC06ABA9}" destId="{175075B1-1266-4CB5-AE43-3A269E258DA3}" srcOrd="0" destOrd="0" presId="urn:microsoft.com/office/officeart/2005/8/layout/arrow2"/>
    <dgm:cxn modelId="{F6A8D448-CD3E-4177-B1CB-11C0DF9084AC}" srcId="{64F4AB08-FC78-4436-9107-04F9DD74B95B}" destId="{14095CDC-DE3B-4CFB-8CD5-491D5B07055C}" srcOrd="1" destOrd="0" parTransId="{16C7F499-2432-4EEE-B963-CA3AD8828CBC}" sibTransId="{E965EC94-51A4-42AE-AC81-F2EC3026FCBD}"/>
    <dgm:cxn modelId="{4AE5067E-AAC5-4CF0-AA3C-AAA60BEC4525}" type="presOf" srcId="{2E322708-E985-45DD-A092-C5BB3810220A}" destId="{B1A45347-4B36-443F-B368-48670094F539}" srcOrd="0" destOrd="0" presId="urn:microsoft.com/office/officeart/2005/8/layout/arrow2"/>
    <dgm:cxn modelId="{F064F2C4-5D8D-45D1-97ED-B98B48476DE9}" srcId="{64F4AB08-FC78-4436-9107-04F9DD74B95B}" destId="{4521D57D-7AFF-4FC1-AF38-5A30853C0723}" srcOrd="3" destOrd="0" parTransId="{8AD61D69-2479-43AC-B397-D7126627E3FD}" sibTransId="{1FF5DE23-74BF-443E-87BC-CFE84DD24347}"/>
    <dgm:cxn modelId="{97AA2ACC-74D2-4C8F-AC2D-4B514D0F6828}" type="presOf" srcId="{4521D57D-7AFF-4FC1-AF38-5A30853C0723}" destId="{6EB20AEE-520A-4F5A-981B-EB493553491C}" srcOrd="0" destOrd="0" presId="urn:microsoft.com/office/officeart/2005/8/layout/arrow2"/>
    <dgm:cxn modelId="{433379D0-A995-40F0-89F9-6B3AB778DDE1}" srcId="{64F4AB08-FC78-4436-9107-04F9DD74B95B}" destId="{3B3CE349-BB14-4BC9-B636-CAD1EC06ABA9}" srcOrd="0" destOrd="0" parTransId="{62F48457-EC43-4F91-AC0A-260B9618ADE7}" sibTransId="{E0C8B99D-3A53-4B5F-9D0F-7B3867F6F79E}"/>
    <dgm:cxn modelId="{939DC2E8-6F3B-42D5-81CA-B4FB59E246A3}" type="presOf" srcId="{64F4AB08-FC78-4436-9107-04F9DD74B95B}" destId="{8CE15060-60EF-4A27-851F-20B6A67410F9}" srcOrd="0" destOrd="0" presId="urn:microsoft.com/office/officeart/2005/8/layout/arrow2"/>
    <dgm:cxn modelId="{7920C3F3-CE8E-4CC5-859E-0FC474FE5386}" type="presOf" srcId="{14095CDC-DE3B-4CFB-8CD5-491D5B07055C}" destId="{51AD3B90-EE2D-4FA5-9BDC-70E4CBF27629}" srcOrd="0" destOrd="0" presId="urn:microsoft.com/office/officeart/2005/8/layout/arrow2"/>
    <dgm:cxn modelId="{2166DC33-BFB7-47E8-A9F5-87AEA0E98738}" type="presParOf" srcId="{8CE15060-60EF-4A27-851F-20B6A67410F9}" destId="{5F2F7EF5-A00F-4CEB-AE7E-930C6B0BB1FE}" srcOrd="0" destOrd="0" presId="urn:microsoft.com/office/officeart/2005/8/layout/arrow2"/>
    <dgm:cxn modelId="{B7AC3C54-831F-42E8-9B0A-5B17D58AEED4}" type="presParOf" srcId="{8CE15060-60EF-4A27-851F-20B6A67410F9}" destId="{5861C00A-1E66-40EF-A6DE-29F611F7287C}" srcOrd="1" destOrd="0" presId="urn:microsoft.com/office/officeart/2005/8/layout/arrow2"/>
    <dgm:cxn modelId="{C394A8B0-43FB-458F-A94D-7F97E4DF00E9}" type="presParOf" srcId="{5861C00A-1E66-40EF-A6DE-29F611F7287C}" destId="{F2573C76-E0AB-41C5-80D1-698D96EFD0CB}" srcOrd="0" destOrd="0" presId="urn:microsoft.com/office/officeart/2005/8/layout/arrow2"/>
    <dgm:cxn modelId="{FF402972-1FEE-4255-9773-18467D464AF3}" type="presParOf" srcId="{5861C00A-1E66-40EF-A6DE-29F611F7287C}" destId="{175075B1-1266-4CB5-AE43-3A269E258DA3}" srcOrd="1" destOrd="0" presId="urn:microsoft.com/office/officeart/2005/8/layout/arrow2"/>
    <dgm:cxn modelId="{28A36247-1DBB-4BDF-8350-6B18EE38CBBE}" type="presParOf" srcId="{5861C00A-1E66-40EF-A6DE-29F611F7287C}" destId="{BF7B2C6D-5736-48B6-9346-F5D8AE03B374}" srcOrd="2" destOrd="0" presId="urn:microsoft.com/office/officeart/2005/8/layout/arrow2"/>
    <dgm:cxn modelId="{CF6DDC2A-B522-45B1-95C4-B30CDC3139BF}" type="presParOf" srcId="{5861C00A-1E66-40EF-A6DE-29F611F7287C}" destId="{51AD3B90-EE2D-4FA5-9BDC-70E4CBF27629}" srcOrd="3" destOrd="0" presId="urn:microsoft.com/office/officeart/2005/8/layout/arrow2"/>
    <dgm:cxn modelId="{A1510706-96A5-4DC8-A507-32C0517285FE}" type="presParOf" srcId="{5861C00A-1E66-40EF-A6DE-29F611F7287C}" destId="{0AF32795-AA8B-4B8F-8155-C7C6ADE802FD}" srcOrd="4" destOrd="0" presId="urn:microsoft.com/office/officeart/2005/8/layout/arrow2"/>
    <dgm:cxn modelId="{5FA84EED-48D5-4936-953E-8BC8947AA9C5}" type="presParOf" srcId="{5861C00A-1E66-40EF-A6DE-29F611F7287C}" destId="{B1A45347-4B36-443F-B368-48670094F539}" srcOrd="5" destOrd="0" presId="urn:microsoft.com/office/officeart/2005/8/layout/arrow2"/>
    <dgm:cxn modelId="{1B7CD0DE-DAE0-48C8-9FC6-8DB090ED307F}" type="presParOf" srcId="{5861C00A-1E66-40EF-A6DE-29F611F7287C}" destId="{B6019125-3AEF-4C0F-BF31-888792D450DE}" srcOrd="6" destOrd="0" presId="urn:microsoft.com/office/officeart/2005/8/layout/arrow2"/>
    <dgm:cxn modelId="{3489D8C0-893C-4166-B921-6F3594CB4BF6}" type="presParOf" srcId="{5861C00A-1E66-40EF-A6DE-29F611F7287C}" destId="{6EB20AEE-520A-4F5A-981B-EB49355349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4AB08-FC78-4436-9107-04F9DD74B95B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CE349-BB14-4BC9-B636-CAD1EC06ABA9}">
      <dgm:prSet phldrT="[Text]" custT="1"/>
      <dgm:spPr/>
      <dgm:t>
        <a:bodyPr/>
        <a:lstStyle/>
        <a:p>
          <a:r>
            <a:rPr lang="en-US" sz="2800" dirty="0"/>
            <a:t>Forming</a:t>
          </a:r>
        </a:p>
      </dgm:t>
    </dgm:pt>
    <dgm:pt modelId="{62F48457-EC43-4F91-AC0A-260B9618ADE7}" type="parTrans" cxnId="{433379D0-A995-40F0-89F9-6B3AB778DDE1}">
      <dgm:prSet/>
      <dgm:spPr/>
      <dgm:t>
        <a:bodyPr/>
        <a:lstStyle/>
        <a:p>
          <a:endParaRPr lang="en-US"/>
        </a:p>
      </dgm:t>
    </dgm:pt>
    <dgm:pt modelId="{E0C8B99D-3A53-4B5F-9D0F-7B3867F6F79E}" type="sibTrans" cxnId="{433379D0-A995-40F0-89F9-6B3AB778DDE1}">
      <dgm:prSet/>
      <dgm:spPr/>
      <dgm:t>
        <a:bodyPr/>
        <a:lstStyle/>
        <a:p>
          <a:endParaRPr lang="en-US"/>
        </a:p>
      </dgm:t>
    </dgm:pt>
    <dgm:pt modelId="{14095CDC-DE3B-4CFB-8CD5-491D5B07055C}">
      <dgm:prSet phldrT="[Text]" custT="1"/>
      <dgm:spPr/>
      <dgm:t>
        <a:bodyPr/>
        <a:lstStyle/>
        <a:p>
          <a:r>
            <a:rPr lang="en-US" sz="2800" dirty="0"/>
            <a:t>Storming</a:t>
          </a:r>
        </a:p>
      </dgm:t>
    </dgm:pt>
    <dgm:pt modelId="{16C7F499-2432-4EEE-B963-CA3AD8828CBC}" type="parTrans" cxnId="{F6A8D448-CD3E-4177-B1CB-11C0DF9084AC}">
      <dgm:prSet/>
      <dgm:spPr/>
      <dgm:t>
        <a:bodyPr/>
        <a:lstStyle/>
        <a:p>
          <a:endParaRPr lang="en-US"/>
        </a:p>
      </dgm:t>
    </dgm:pt>
    <dgm:pt modelId="{E965EC94-51A4-42AE-AC81-F2EC3026FCBD}" type="sibTrans" cxnId="{F6A8D448-CD3E-4177-B1CB-11C0DF9084AC}">
      <dgm:prSet/>
      <dgm:spPr/>
      <dgm:t>
        <a:bodyPr/>
        <a:lstStyle/>
        <a:p>
          <a:endParaRPr lang="en-US"/>
        </a:p>
      </dgm:t>
    </dgm:pt>
    <dgm:pt modelId="{2E322708-E985-45DD-A092-C5BB3810220A}">
      <dgm:prSet phldrT="[Text]" custT="1"/>
      <dgm:spPr/>
      <dgm:t>
        <a:bodyPr/>
        <a:lstStyle/>
        <a:p>
          <a:r>
            <a:rPr lang="en-US" sz="2800" dirty="0"/>
            <a:t>Norming</a:t>
          </a:r>
        </a:p>
      </dgm:t>
    </dgm:pt>
    <dgm:pt modelId="{E1D87896-48B9-48A5-83C7-33B241FD92F1}" type="parTrans" cxnId="{59C99210-4B7F-4892-9503-1F237A4E8F3F}">
      <dgm:prSet/>
      <dgm:spPr/>
      <dgm:t>
        <a:bodyPr/>
        <a:lstStyle/>
        <a:p>
          <a:endParaRPr lang="en-US"/>
        </a:p>
      </dgm:t>
    </dgm:pt>
    <dgm:pt modelId="{3E54C3DE-E79B-42F5-BE8B-B88000E7C1BB}" type="sibTrans" cxnId="{59C99210-4B7F-4892-9503-1F237A4E8F3F}">
      <dgm:prSet/>
      <dgm:spPr/>
      <dgm:t>
        <a:bodyPr/>
        <a:lstStyle/>
        <a:p>
          <a:endParaRPr lang="en-US"/>
        </a:p>
      </dgm:t>
    </dgm:pt>
    <dgm:pt modelId="{4521D57D-7AFF-4FC1-AF38-5A30853C0723}">
      <dgm:prSet custT="1"/>
      <dgm:spPr/>
      <dgm:t>
        <a:bodyPr/>
        <a:lstStyle/>
        <a:p>
          <a:r>
            <a:rPr lang="en-US" sz="2800" dirty="0"/>
            <a:t>Performing</a:t>
          </a:r>
        </a:p>
      </dgm:t>
    </dgm:pt>
    <dgm:pt modelId="{8AD61D69-2479-43AC-B397-D7126627E3FD}" type="parTrans" cxnId="{F064F2C4-5D8D-45D1-97ED-B98B48476DE9}">
      <dgm:prSet/>
      <dgm:spPr/>
      <dgm:t>
        <a:bodyPr/>
        <a:lstStyle/>
        <a:p>
          <a:endParaRPr lang="en-US"/>
        </a:p>
      </dgm:t>
    </dgm:pt>
    <dgm:pt modelId="{1FF5DE23-74BF-443E-87BC-CFE84DD24347}" type="sibTrans" cxnId="{F064F2C4-5D8D-45D1-97ED-B98B48476DE9}">
      <dgm:prSet/>
      <dgm:spPr/>
      <dgm:t>
        <a:bodyPr/>
        <a:lstStyle/>
        <a:p>
          <a:endParaRPr lang="en-US"/>
        </a:p>
      </dgm:t>
    </dgm:pt>
    <dgm:pt modelId="{8CE15060-60EF-4A27-851F-20B6A67410F9}" type="pres">
      <dgm:prSet presAssocID="{64F4AB08-FC78-4436-9107-04F9DD74B95B}" presName="arrowDiagram" presStyleCnt="0">
        <dgm:presLayoutVars>
          <dgm:chMax val="5"/>
          <dgm:dir/>
          <dgm:resizeHandles val="exact"/>
        </dgm:presLayoutVars>
      </dgm:prSet>
      <dgm:spPr/>
    </dgm:pt>
    <dgm:pt modelId="{5F2F7EF5-A00F-4CEB-AE7E-930C6B0BB1FE}" type="pres">
      <dgm:prSet presAssocID="{64F4AB08-FC78-4436-9107-04F9DD74B95B}" presName="arrow" presStyleLbl="bgShp" presStyleIdx="0" presStyleCnt="1" custAng="0" custLinFactNeighborX="-1288" custLinFactNeighborY="5771"/>
      <dgm:spPr/>
    </dgm:pt>
    <dgm:pt modelId="{5861C00A-1E66-40EF-A6DE-29F611F7287C}" type="pres">
      <dgm:prSet presAssocID="{64F4AB08-FC78-4436-9107-04F9DD74B95B}" presName="arrowDiagram4" presStyleCnt="0"/>
      <dgm:spPr/>
    </dgm:pt>
    <dgm:pt modelId="{F2573C76-E0AB-41C5-80D1-698D96EFD0CB}" type="pres">
      <dgm:prSet presAssocID="{3B3CE349-BB14-4BC9-B636-CAD1EC06ABA9}" presName="bullet4a" presStyleLbl="node1" presStyleIdx="0" presStyleCnt="4"/>
      <dgm:spPr/>
    </dgm:pt>
    <dgm:pt modelId="{175075B1-1266-4CB5-AE43-3A269E258DA3}" type="pres">
      <dgm:prSet presAssocID="{3B3CE349-BB14-4BC9-B636-CAD1EC06ABA9}" presName="textBox4a" presStyleLbl="revTx" presStyleIdx="0" presStyleCnt="4" custScaleX="125950" custScaleY="48051" custLinFactNeighborX="2152" custLinFactNeighborY="-4953">
        <dgm:presLayoutVars>
          <dgm:bulletEnabled val="1"/>
        </dgm:presLayoutVars>
      </dgm:prSet>
      <dgm:spPr/>
    </dgm:pt>
    <dgm:pt modelId="{BF7B2C6D-5736-48B6-9346-F5D8AE03B374}" type="pres">
      <dgm:prSet presAssocID="{14095CDC-DE3B-4CFB-8CD5-491D5B07055C}" presName="bullet4b" presStyleLbl="node1" presStyleIdx="1" presStyleCnt="4"/>
      <dgm:spPr/>
    </dgm:pt>
    <dgm:pt modelId="{51AD3B90-EE2D-4FA5-9BDC-70E4CBF27629}" type="pres">
      <dgm:prSet presAssocID="{14095CDC-DE3B-4CFB-8CD5-491D5B07055C}" presName="textBox4b" presStyleLbl="revTx" presStyleIdx="1" presStyleCnt="4" custScaleX="133096" custScaleY="28049" custLinFactNeighborX="8759" custLinFactNeighborY="-28335">
        <dgm:presLayoutVars>
          <dgm:bulletEnabled val="1"/>
        </dgm:presLayoutVars>
      </dgm:prSet>
      <dgm:spPr/>
    </dgm:pt>
    <dgm:pt modelId="{0AF32795-AA8B-4B8F-8155-C7C6ADE802FD}" type="pres">
      <dgm:prSet presAssocID="{2E322708-E985-45DD-A092-C5BB3810220A}" presName="bullet4c" presStyleLbl="node1" presStyleIdx="2" presStyleCnt="4"/>
      <dgm:spPr/>
    </dgm:pt>
    <dgm:pt modelId="{B1A45347-4B36-443F-B368-48670094F539}" type="pres">
      <dgm:prSet presAssocID="{2E322708-E985-45DD-A092-C5BB3810220A}" presName="textBox4c" presStyleLbl="revTx" presStyleIdx="2" presStyleCnt="4" custScaleX="111690" custScaleY="34412" custLinFactNeighborX="-2001" custLinFactNeighborY="-25239">
        <dgm:presLayoutVars>
          <dgm:bulletEnabled val="1"/>
        </dgm:presLayoutVars>
      </dgm:prSet>
      <dgm:spPr/>
    </dgm:pt>
    <dgm:pt modelId="{B6019125-3AEF-4C0F-BF31-888792D450DE}" type="pres">
      <dgm:prSet presAssocID="{4521D57D-7AFF-4FC1-AF38-5A30853C0723}" presName="bullet4d" presStyleLbl="node1" presStyleIdx="3" presStyleCnt="4" custLinFactNeighborX="-12526" custLinFactNeighborY="-20725"/>
      <dgm:spPr/>
    </dgm:pt>
    <dgm:pt modelId="{6EB20AEE-520A-4F5A-981B-EB493553491C}" type="pres">
      <dgm:prSet presAssocID="{4521D57D-7AFF-4FC1-AF38-5A30853C0723}" presName="textBox4d" presStyleLbl="revTx" presStyleIdx="3" presStyleCnt="4" custScaleX="164442" custScaleY="21303" custLinFactNeighborX="13101" custLinFactNeighborY="-28974">
        <dgm:presLayoutVars>
          <dgm:bulletEnabled val="1"/>
        </dgm:presLayoutVars>
      </dgm:prSet>
      <dgm:spPr/>
    </dgm:pt>
  </dgm:ptLst>
  <dgm:cxnLst>
    <dgm:cxn modelId="{59C99210-4B7F-4892-9503-1F237A4E8F3F}" srcId="{64F4AB08-FC78-4436-9107-04F9DD74B95B}" destId="{2E322708-E985-45DD-A092-C5BB3810220A}" srcOrd="2" destOrd="0" parTransId="{E1D87896-48B9-48A5-83C7-33B241FD92F1}" sibTransId="{3E54C3DE-E79B-42F5-BE8B-B88000E7C1BB}"/>
    <dgm:cxn modelId="{8F2A841B-7615-495A-9AAD-956C097966AF}" type="presOf" srcId="{3B3CE349-BB14-4BC9-B636-CAD1EC06ABA9}" destId="{175075B1-1266-4CB5-AE43-3A269E258DA3}" srcOrd="0" destOrd="0" presId="urn:microsoft.com/office/officeart/2005/8/layout/arrow2"/>
    <dgm:cxn modelId="{F6A8D448-CD3E-4177-B1CB-11C0DF9084AC}" srcId="{64F4AB08-FC78-4436-9107-04F9DD74B95B}" destId="{14095CDC-DE3B-4CFB-8CD5-491D5B07055C}" srcOrd="1" destOrd="0" parTransId="{16C7F499-2432-4EEE-B963-CA3AD8828CBC}" sibTransId="{E965EC94-51A4-42AE-AC81-F2EC3026FCBD}"/>
    <dgm:cxn modelId="{4AE5067E-AAC5-4CF0-AA3C-AAA60BEC4525}" type="presOf" srcId="{2E322708-E985-45DD-A092-C5BB3810220A}" destId="{B1A45347-4B36-443F-B368-48670094F539}" srcOrd="0" destOrd="0" presId="urn:microsoft.com/office/officeart/2005/8/layout/arrow2"/>
    <dgm:cxn modelId="{F064F2C4-5D8D-45D1-97ED-B98B48476DE9}" srcId="{64F4AB08-FC78-4436-9107-04F9DD74B95B}" destId="{4521D57D-7AFF-4FC1-AF38-5A30853C0723}" srcOrd="3" destOrd="0" parTransId="{8AD61D69-2479-43AC-B397-D7126627E3FD}" sibTransId="{1FF5DE23-74BF-443E-87BC-CFE84DD24347}"/>
    <dgm:cxn modelId="{97AA2ACC-74D2-4C8F-AC2D-4B514D0F6828}" type="presOf" srcId="{4521D57D-7AFF-4FC1-AF38-5A30853C0723}" destId="{6EB20AEE-520A-4F5A-981B-EB493553491C}" srcOrd="0" destOrd="0" presId="urn:microsoft.com/office/officeart/2005/8/layout/arrow2"/>
    <dgm:cxn modelId="{433379D0-A995-40F0-89F9-6B3AB778DDE1}" srcId="{64F4AB08-FC78-4436-9107-04F9DD74B95B}" destId="{3B3CE349-BB14-4BC9-B636-CAD1EC06ABA9}" srcOrd="0" destOrd="0" parTransId="{62F48457-EC43-4F91-AC0A-260B9618ADE7}" sibTransId="{E0C8B99D-3A53-4B5F-9D0F-7B3867F6F79E}"/>
    <dgm:cxn modelId="{939DC2E8-6F3B-42D5-81CA-B4FB59E246A3}" type="presOf" srcId="{64F4AB08-FC78-4436-9107-04F9DD74B95B}" destId="{8CE15060-60EF-4A27-851F-20B6A67410F9}" srcOrd="0" destOrd="0" presId="urn:microsoft.com/office/officeart/2005/8/layout/arrow2"/>
    <dgm:cxn modelId="{7920C3F3-CE8E-4CC5-859E-0FC474FE5386}" type="presOf" srcId="{14095CDC-DE3B-4CFB-8CD5-491D5B07055C}" destId="{51AD3B90-EE2D-4FA5-9BDC-70E4CBF27629}" srcOrd="0" destOrd="0" presId="urn:microsoft.com/office/officeart/2005/8/layout/arrow2"/>
    <dgm:cxn modelId="{2166DC33-BFB7-47E8-A9F5-87AEA0E98738}" type="presParOf" srcId="{8CE15060-60EF-4A27-851F-20B6A67410F9}" destId="{5F2F7EF5-A00F-4CEB-AE7E-930C6B0BB1FE}" srcOrd="0" destOrd="0" presId="urn:microsoft.com/office/officeart/2005/8/layout/arrow2"/>
    <dgm:cxn modelId="{B7AC3C54-831F-42E8-9B0A-5B17D58AEED4}" type="presParOf" srcId="{8CE15060-60EF-4A27-851F-20B6A67410F9}" destId="{5861C00A-1E66-40EF-A6DE-29F611F7287C}" srcOrd="1" destOrd="0" presId="urn:microsoft.com/office/officeart/2005/8/layout/arrow2"/>
    <dgm:cxn modelId="{C394A8B0-43FB-458F-A94D-7F97E4DF00E9}" type="presParOf" srcId="{5861C00A-1E66-40EF-A6DE-29F611F7287C}" destId="{F2573C76-E0AB-41C5-80D1-698D96EFD0CB}" srcOrd="0" destOrd="0" presId="urn:microsoft.com/office/officeart/2005/8/layout/arrow2"/>
    <dgm:cxn modelId="{FF402972-1FEE-4255-9773-18467D464AF3}" type="presParOf" srcId="{5861C00A-1E66-40EF-A6DE-29F611F7287C}" destId="{175075B1-1266-4CB5-AE43-3A269E258DA3}" srcOrd="1" destOrd="0" presId="urn:microsoft.com/office/officeart/2005/8/layout/arrow2"/>
    <dgm:cxn modelId="{28A36247-1DBB-4BDF-8350-6B18EE38CBBE}" type="presParOf" srcId="{5861C00A-1E66-40EF-A6DE-29F611F7287C}" destId="{BF7B2C6D-5736-48B6-9346-F5D8AE03B374}" srcOrd="2" destOrd="0" presId="urn:microsoft.com/office/officeart/2005/8/layout/arrow2"/>
    <dgm:cxn modelId="{CF6DDC2A-B522-45B1-95C4-B30CDC3139BF}" type="presParOf" srcId="{5861C00A-1E66-40EF-A6DE-29F611F7287C}" destId="{51AD3B90-EE2D-4FA5-9BDC-70E4CBF27629}" srcOrd="3" destOrd="0" presId="urn:microsoft.com/office/officeart/2005/8/layout/arrow2"/>
    <dgm:cxn modelId="{A1510706-96A5-4DC8-A507-32C0517285FE}" type="presParOf" srcId="{5861C00A-1E66-40EF-A6DE-29F611F7287C}" destId="{0AF32795-AA8B-4B8F-8155-C7C6ADE802FD}" srcOrd="4" destOrd="0" presId="urn:microsoft.com/office/officeart/2005/8/layout/arrow2"/>
    <dgm:cxn modelId="{5FA84EED-48D5-4936-953E-8BC8947AA9C5}" type="presParOf" srcId="{5861C00A-1E66-40EF-A6DE-29F611F7287C}" destId="{B1A45347-4B36-443F-B368-48670094F539}" srcOrd="5" destOrd="0" presId="urn:microsoft.com/office/officeart/2005/8/layout/arrow2"/>
    <dgm:cxn modelId="{1B7CD0DE-DAE0-48C8-9FC6-8DB090ED307F}" type="presParOf" srcId="{5861C00A-1E66-40EF-A6DE-29F611F7287C}" destId="{B6019125-3AEF-4C0F-BF31-888792D450DE}" srcOrd="6" destOrd="0" presId="urn:microsoft.com/office/officeart/2005/8/layout/arrow2"/>
    <dgm:cxn modelId="{3489D8C0-893C-4166-B921-6F3594CB4BF6}" type="presParOf" srcId="{5861C00A-1E66-40EF-A6DE-29F611F7287C}" destId="{6EB20AEE-520A-4F5A-981B-EB49355349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7EF5-A00F-4CEB-AE7E-930C6B0BB1FE}">
      <dsp:nvSpPr>
        <dsp:cNvPr id="0" name=""/>
        <dsp:cNvSpPr/>
      </dsp:nvSpPr>
      <dsp:spPr>
        <a:xfrm>
          <a:off x="273743" y="0"/>
          <a:ext cx="7101840" cy="4438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73C76-E0AB-41C5-80D1-698D96EFD0CB}">
      <dsp:nvSpPr>
        <dsp:cNvPr id="0" name=""/>
        <dsp:cNvSpPr/>
      </dsp:nvSpPr>
      <dsp:spPr>
        <a:xfrm>
          <a:off x="1064746" y="3300580"/>
          <a:ext cx="163342" cy="163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075B1-1266-4CB5-AE43-3A269E258DA3}">
      <dsp:nvSpPr>
        <dsp:cNvPr id="0" name=""/>
        <dsp:cNvSpPr/>
      </dsp:nvSpPr>
      <dsp:spPr>
        <a:xfrm>
          <a:off x="1014981" y="3604322"/>
          <a:ext cx="1529555" cy="50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5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Forming</a:t>
          </a:r>
        </a:p>
      </dsp:txBody>
      <dsp:txXfrm>
        <a:off x="1014981" y="3604322"/>
        <a:ext cx="1529555" cy="507610"/>
      </dsp:txXfrm>
    </dsp:sp>
    <dsp:sp modelId="{BF7B2C6D-5736-48B6-9346-F5D8AE03B374}">
      <dsp:nvSpPr>
        <dsp:cNvPr id="0" name=""/>
        <dsp:cNvSpPr/>
      </dsp:nvSpPr>
      <dsp:spPr>
        <a:xfrm>
          <a:off x="2218795" y="2268150"/>
          <a:ext cx="284073" cy="284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3B90-EE2D-4FA5-9BDC-70E4CBF27629}">
      <dsp:nvSpPr>
        <dsp:cNvPr id="0" name=""/>
        <dsp:cNvSpPr/>
      </dsp:nvSpPr>
      <dsp:spPr>
        <a:xfrm>
          <a:off x="2244668" y="2565171"/>
          <a:ext cx="1984975" cy="5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2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Storming</a:t>
          </a:r>
        </a:p>
      </dsp:txBody>
      <dsp:txXfrm>
        <a:off x="2244668" y="2565171"/>
        <a:ext cx="1984975" cy="568963"/>
      </dsp:txXfrm>
    </dsp:sp>
    <dsp:sp modelId="{0AF32795-AA8B-4B8F-8155-C7C6ADE802FD}">
      <dsp:nvSpPr>
        <dsp:cNvPr id="0" name=""/>
        <dsp:cNvSpPr/>
      </dsp:nvSpPr>
      <dsp:spPr>
        <a:xfrm>
          <a:off x="3692427" y="1507365"/>
          <a:ext cx="376397" cy="3763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45347-4B36-443F-B368-48670094F539}">
      <dsp:nvSpPr>
        <dsp:cNvPr id="0" name=""/>
        <dsp:cNvSpPr/>
      </dsp:nvSpPr>
      <dsp:spPr>
        <a:xfrm>
          <a:off x="3763612" y="1902804"/>
          <a:ext cx="1665729" cy="94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Norming</a:t>
          </a:r>
        </a:p>
      </dsp:txBody>
      <dsp:txXfrm>
        <a:off x="3763612" y="1902804"/>
        <a:ext cx="1665729" cy="943950"/>
      </dsp:txXfrm>
    </dsp:sp>
    <dsp:sp modelId="{B6019125-3AEF-4C0F-BF31-888792D450DE}">
      <dsp:nvSpPr>
        <dsp:cNvPr id="0" name=""/>
        <dsp:cNvSpPr/>
      </dsp:nvSpPr>
      <dsp:spPr>
        <a:xfrm>
          <a:off x="5297443" y="1004022"/>
          <a:ext cx="504230" cy="504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20AEE-520A-4F5A-981B-EB493553491C}">
      <dsp:nvSpPr>
        <dsp:cNvPr id="0" name=""/>
        <dsp:cNvSpPr/>
      </dsp:nvSpPr>
      <dsp:spPr>
        <a:xfrm>
          <a:off x="5264405" y="1586307"/>
          <a:ext cx="2452465" cy="67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8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Performing</a:t>
          </a:r>
        </a:p>
      </dsp:txBody>
      <dsp:txXfrm>
        <a:off x="5264405" y="1586307"/>
        <a:ext cx="2452465" cy="67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7EF5-A00F-4CEB-AE7E-930C6B0BB1FE}">
      <dsp:nvSpPr>
        <dsp:cNvPr id="0" name=""/>
        <dsp:cNvSpPr/>
      </dsp:nvSpPr>
      <dsp:spPr>
        <a:xfrm>
          <a:off x="273743" y="0"/>
          <a:ext cx="7101840" cy="4438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73C76-E0AB-41C5-80D1-698D96EFD0CB}">
      <dsp:nvSpPr>
        <dsp:cNvPr id="0" name=""/>
        <dsp:cNvSpPr/>
      </dsp:nvSpPr>
      <dsp:spPr>
        <a:xfrm>
          <a:off x="992147" y="3234003"/>
          <a:ext cx="163342" cy="163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075B1-1266-4CB5-AE43-3A269E258DA3}">
      <dsp:nvSpPr>
        <dsp:cNvPr id="0" name=""/>
        <dsp:cNvSpPr/>
      </dsp:nvSpPr>
      <dsp:spPr>
        <a:xfrm>
          <a:off x="1014981" y="3604322"/>
          <a:ext cx="1529555" cy="50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5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Forming</a:t>
          </a:r>
        </a:p>
      </dsp:txBody>
      <dsp:txXfrm>
        <a:off x="1014981" y="3604322"/>
        <a:ext cx="1529555" cy="507610"/>
      </dsp:txXfrm>
    </dsp:sp>
    <dsp:sp modelId="{BF7B2C6D-5736-48B6-9346-F5D8AE03B374}">
      <dsp:nvSpPr>
        <dsp:cNvPr id="0" name=""/>
        <dsp:cNvSpPr/>
      </dsp:nvSpPr>
      <dsp:spPr>
        <a:xfrm>
          <a:off x="2166847" y="2213661"/>
          <a:ext cx="284073" cy="284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3B90-EE2D-4FA5-9BDC-70E4CBF27629}">
      <dsp:nvSpPr>
        <dsp:cNvPr id="0" name=""/>
        <dsp:cNvSpPr/>
      </dsp:nvSpPr>
      <dsp:spPr>
        <a:xfrm>
          <a:off x="2244668" y="2565171"/>
          <a:ext cx="1984975" cy="5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2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Storming</a:t>
          </a:r>
        </a:p>
      </dsp:txBody>
      <dsp:txXfrm>
        <a:off x="2244668" y="2565171"/>
        <a:ext cx="1984975" cy="568963"/>
      </dsp:txXfrm>
    </dsp:sp>
    <dsp:sp modelId="{0AF32795-AA8B-4B8F-8155-C7C6ADE802FD}">
      <dsp:nvSpPr>
        <dsp:cNvPr id="0" name=""/>
        <dsp:cNvSpPr/>
      </dsp:nvSpPr>
      <dsp:spPr>
        <a:xfrm>
          <a:off x="3692427" y="1507365"/>
          <a:ext cx="376397" cy="3763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45347-4B36-443F-B368-48670094F539}">
      <dsp:nvSpPr>
        <dsp:cNvPr id="0" name=""/>
        <dsp:cNvSpPr/>
      </dsp:nvSpPr>
      <dsp:spPr>
        <a:xfrm>
          <a:off x="3763612" y="1902804"/>
          <a:ext cx="1665729" cy="94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Norming</a:t>
          </a:r>
        </a:p>
      </dsp:txBody>
      <dsp:txXfrm>
        <a:off x="3763612" y="1902804"/>
        <a:ext cx="1665729" cy="943950"/>
      </dsp:txXfrm>
    </dsp:sp>
    <dsp:sp modelId="{B6019125-3AEF-4C0F-BF31-888792D450DE}">
      <dsp:nvSpPr>
        <dsp:cNvPr id="0" name=""/>
        <dsp:cNvSpPr/>
      </dsp:nvSpPr>
      <dsp:spPr>
        <a:xfrm>
          <a:off x="5297443" y="1004022"/>
          <a:ext cx="504230" cy="504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20AEE-520A-4F5A-981B-EB493553491C}">
      <dsp:nvSpPr>
        <dsp:cNvPr id="0" name=""/>
        <dsp:cNvSpPr/>
      </dsp:nvSpPr>
      <dsp:spPr>
        <a:xfrm>
          <a:off x="5264405" y="1586307"/>
          <a:ext cx="2452465" cy="67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8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Performing</a:t>
          </a:r>
        </a:p>
      </dsp:txBody>
      <dsp:txXfrm>
        <a:off x="5264405" y="1586307"/>
        <a:ext cx="2452465" cy="677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7EF5-A00F-4CEB-AE7E-930C6B0BB1FE}">
      <dsp:nvSpPr>
        <dsp:cNvPr id="0" name=""/>
        <dsp:cNvSpPr/>
      </dsp:nvSpPr>
      <dsp:spPr>
        <a:xfrm>
          <a:off x="273743" y="0"/>
          <a:ext cx="7101840" cy="4438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73C76-E0AB-41C5-80D1-698D96EFD0CB}">
      <dsp:nvSpPr>
        <dsp:cNvPr id="0" name=""/>
        <dsp:cNvSpPr/>
      </dsp:nvSpPr>
      <dsp:spPr>
        <a:xfrm>
          <a:off x="1025559" y="3287517"/>
          <a:ext cx="163342" cy="163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075B1-1266-4CB5-AE43-3A269E258DA3}">
      <dsp:nvSpPr>
        <dsp:cNvPr id="0" name=""/>
        <dsp:cNvSpPr/>
      </dsp:nvSpPr>
      <dsp:spPr>
        <a:xfrm>
          <a:off x="1014981" y="3604322"/>
          <a:ext cx="1529555" cy="50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5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Forming</a:t>
          </a:r>
        </a:p>
      </dsp:txBody>
      <dsp:txXfrm>
        <a:off x="1014981" y="3604322"/>
        <a:ext cx="1529555" cy="507610"/>
      </dsp:txXfrm>
    </dsp:sp>
    <dsp:sp modelId="{BF7B2C6D-5736-48B6-9346-F5D8AE03B374}">
      <dsp:nvSpPr>
        <dsp:cNvPr id="0" name=""/>
        <dsp:cNvSpPr/>
      </dsp:nvSpPr>
      <dsp:spPr>
        <a:xfrm>
          <a:off x="2218795" y="2215903"/>
          <a:ext cx="284073" cy="284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3B90-EE2D-4FA5-9BDC-70E4CBF27629}">
      <dsp:nvSpPr>
        <dsp:cNvPr id="0" name=""/>
        <dsp:cNvSpPr/>
      </dsp:nvSpPr>
      <dsp:spPr>
        <a:xfrm>
          <a:off x="2244668" y="2565171"/>
          <a:ext cx="1984975" cy="5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2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Storming</a:t>
          </a:r>
        </a:p>
      </dsp:txBody>
      <dsp:txXfrm>
        <a:off x="2244668" y="2565171"/>
        <a:ext cx="1984975" cy="568963"/>
      </dsp:txXfrm>
    </dsp:sp>
    <dsp:sp modelId="{0AF32795-AA8B-4B8F-8155-C7C6ADE802FD}">
      <dsp:nvSpPr>
        <dsp:cNvPr id="0" name=""/>
        <dsp:cNvSpPr/>
      </dsp:nvSpPr>
      <dsp:spPr>
        <a:xfrm>
          <a:off x="3692427" y="1507365"/>
          <a:ext cx="376397" cy="3763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45347-4B36-443F-B368-48670094F539}">
      <dsp:nvSpPr>
        <dsp:cNvPr id="0" name=""/>
        <dsp:cNvSpPr/>
      </dsp:nvSpPr>
      <dsp:spPr>
        <a:xfrm>
          <a:off x="3763612" y="1902804"/>
          <a:ext cx="1665729" cy="94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Norming</a:t>
          </a:r>
        </a:p>
      </dsp:txBody>
      <dsp:txXfrm>
        <a:off x="3763612" y="1902804"/>
        <a:ext cx="1665729" cy="943950"/>
      </dsp:txXfrm>
    </dsp:sp>
    <dsp:sp modelId="{B6019125-3AEF-4C0F-BF31-888792D450DE}">
      <dsp:nvSpPr>
        <dsp:cNvPr id="0" name=""/>
        <dsp:cNvSpPr/>
      </dsp:nvSpPr>
      <dsp:spPr>
        <a:xfrm>
          <a:off x="5297443" y="1004022"/>
          <a:ext cx="504230" cy="504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20AEE-520A-4F5A-981B-EB493553491C}">
      <dsp:nvSpPr>
        <dsp:cNvPr id="0" name=""/>
        <dsp:cNvSpPr/>
      </dsp:nvSpPr>
      <dsp:spPr>
        <a:xfrm>
          <a:off x="5264405" y="1586307"/>
          <a:ext cx="2452465" cy="67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8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Performing</a:t>
          </a:r>
        </a:p>
      </dsp:txBody>
      <dsp:txXfrm>
        <a:off x="5264405" y="1586307"/>
        <a:ext cx="2452465" cy="677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7EF5-A00F-4CEB-AE7E-930C6B0BB1FE}">
      <dsp:nvSpPr>
        <dsp:cNvPr id="0" name=""/>
        <dsp:cNvSpPr/>
      </dsp:nvSpPr>
      <dsp:spPr>
        <a:xfrm>
          <a:off x="273743" y="0"/>
          <a:ext cx="7101840" cy="4438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73C76-E0AB-41C5-80D1-698D96EFD0CB}">
      <dsp:nvSpPr>
        <dsp:cNvPr id="0" name=""/>
        <dsp:cNvSpPr/>
      </dsp:nvSpPr>
      <dsp:spPr>
        <a:xfrm>
          <a:off x="1064746" y="3300580"/>
          <a:ext cx="163342" cy="163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075B1-1266-4CB5-AE43-3A269E258DA3}">
      <dsp:nvSpPr>
        <dsp:cNvPr id="0" name=""/>
        <dsp:cNvSpPr/>
      </dsp:nvSpPr>
      <dsp:spPr>
        <a:xfrm>
          <a:off x="1014981" y="3604322"/>
          <a:ext cx="1529555" cy="50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5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Forming</a:t>
          </a:r>
        </a:p>
      </dsp:txBody>
      <dsp:txXfrm>
        <a:off x="1014981" y="3604322"/>
        <a:ext cx="1529555" cy="507610"/>
      </dsp:txXfrm>
    </dsp:sp>
    <dsp:sp modelId="{BF7B2C6D-5736-48B6-9346-F5D8AE03B374}">
      <dsp:nvSpPr>
        <dsp:cNvPr id="0" name=""/>
        <dsp:cNvSpPr/>
      </dsp:nvSpPr>
      <dsp:spPr>
        <a:xfrm>
          <a:off x="2218795" y="2268150"/>
          <a:ext cx="284073" cy="284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3B90-EE2D-4FA5-9BDC-70E4CBF27629}">
      <dsp:nvSpPr>
        <dsp:cNvPr id="0" name=""/>
        <dsp:cNvSpPr/>
      </dsp:nvSpPr>
      <dsp:spPr>
        <a:xfrm>
          <a:off x="2244668" y="2565171"/>
          <a:ext cx="1984975" cy="5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2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Storming</a:t>
          </a:r>
        </a:p>
      </dsp:txBody>
      <dsp:txXfrm>
        <a:off x="2244668" y="2565171"/>
        <a:ext cx="1984975" cy="568963"/>
      </dsp:txXfrm>
    </dsp:sp>
    <dsp:sp modelId="{0AF32795-AA8B-4B8F-8155-C7C6ADE802FD}">
      <dsp:nvSpPr>
        <dsp:cNvPr id="0" name=""/>
        <dsp:cNvSpPr/>
      </dsp:nvSpPr>
      <dsp:spPr>
        <a:xfrm>
          <a:off x="3755150" y="1414504"/>
          <a:ext cx="376397" cy="3763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45347-4B36-443F-B368-48670094F539}">
      <dsp:nvSpPr>
        <dsp:cNvPr id="0" name=""/>
        <dsp:cNvSpPr/>
      </dsp:nvSpPr>
      <dsp:spPr>
        <a:xfrm>
          <a:off x="3763612" y="1902804"/>
          <a:ext cx="1665729" cy="94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Norming</a:t>
          </a:r>
        </a:p>
      </dsp:txBody>
      <dsp:txXfrm>
        <a:off x="3763612" y="1902804"/>
        <a:ext cx="1665729" cy="943950"/>
      </dsp:txXfrm>
    </dsp:sp>
    <dsp:sp modelId="{B6019125-3AEF-4C0F-BF31-888792D450DE}">
      <dsp:nvSpPr>
        <dsp:cNvPr id="0" name=""/>
        <dsp:cNvSpPr/>
      </dsp:nvSpPr>
      <dsp:spPr>
        <a:xfrm>
          <a:off x="5297443" y="1004022"/>
          <a:ext cx="504230" cy="504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20AEE-520A-4F5A-981B-EB493553491C}">
      <dsp:nvSpPr>
        <dsp:cNvPr id="0" name=""/>
        <dsp:cNvSpPr/>
      </dsp:nvSpPr>
      <dsp:spPr>
        <a:xfrm>
          <a:off x="5264405" y="1586307"/>
          <a:ext cx="2452465" cy="67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8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Performing</a:t>
          </a:r>
        </a:p>
      </dsp:txBody>
      <dsp:txXfrm>
        <a:off x="5264405" y="1586307"/>
        <a:ext cx="2452465" cy="677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7EF5-A00F-4CEB-AE7E-930C6B0BB1FE}">
      <dsp:nvSpPr>
        <dsp:cNvPr id="0" name=""/>
        <dsp:cNvSpPr/>
      </dsp:nvSpPr>
      <dsp:spPr>
        <a:xfrm>
          <a:off x="273743" y="0"/>
          <a:ext cx="7101840" cy="4438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73C76-E0AB-41C5-80D1-698D96EFD0CB}">
      <dsp:nvSpPr>
        <dsp:cNvPr id="0" name=""/>
        <dsp:cNvSpPr/>
      </dsp:nvSpPr>
      <dsp:spPr>
        <a:xfrm>
          <a:off x="1064746" y="3300580"/>
          <a:ext cx="163342" cy="163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075B1-1266-4CB5-AE43-3A269E258DA3}">
      <dsp:nvSpPr>
        <dsp:cNvPr id="0" name=""/>
        <dsp:cNvSpPr/>
      </dsp:nvSpPr>
      <dsp:spPr>
        <a:xfrm>
          <a:off x="1014981" y="3604322"/>
          <a:ext cx="1529555" cy="50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5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Forming</a:t>
          </a:r>
        </a:p>
      </dsp:txBody>
      <dsp:txXfrm>
        <a:off x="1014981" y="3604322"/>
        <a:ext cx="1529555" cy="507610"/>
      </dsp:txXfrm>
    </dsp:sp>
    <dsp:sp modelId="{BF7B2C6D-5736-48B6-9346-F5D8AE03B374}">
      <dsp:nvSpPr>
        <dsp:cNvPr id="0" name=""/>
        <dsp:cNvSpPr/>
      </dsp:nvSpPr>
      <dsp:spPr>
        <a:xfrm>
          <a:off x="2218795" y="2268150"/>
          <a:ext cx="284073" cy="284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3B90-EE2D-4FA5-9BDC-70E4CBF27629}">
      <dsp:nvSpPr>
        <dsp:cNvPr id="0" name=""/>
        <dsp:cNvSpPr/>
      </dsp:nvSpPr>
      <dsp:spPr>
        <a:xfrm>
          <a:off x="2244668" y="2565171"/>
          <a:ext cx="1984975" cy="5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2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Storming</a:t>
          </a:r>
        </a:p>
      </dsp:txBody>
      <dsp:txXfrm>
        <a:off x="2244668" y="2565171"/>
        <a:ext cx="1984975" cy="568963"/>
      </dsp:txXfrm>
    </dsp:sp>
    <dsp:sp modelId="{0AF32795-AA8B-4B8F-8155-C7C6ADE802FD}">
      <dsp:nvSpPr>
        <dsp:cNvPr id="0" name=""/>
        <dsp:cNvSpPr/>
      </dsp:nvSpPr>
      <dsp:spPr>
        <a:xfrm>
          <a:off x="3692427" y="1507365"/>
          <a:ext cx="376397" cy="3763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45347-4B36-443F-B368-48670094F539}">
      <dsp:nvSpPr>
        <dsp:cNvPr id="0" name=""/>
        <dsp:cNvSpPr/>
      </dsp:nvSpPr>
      <dsp:spPr>
        <a:xfrm>
          <a:off x="3763612" y="1902804"/>
          <a:ext cx="1665729" cy="94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Norming</a:t>
          </a:r>
        </a:p>
      </dsp:txBody>
      <dsp:txXfrm>
        <a:off x="3763612" y="1902804"/>
        <a:ext cx="1665729" cy="943950"/>
      </dsp:txXfrm>
    </dsp:sp>
    <dsp:sp modelId="{B6019125-3AEF-4C0F-BF31-888792D450DE}">
      <dsp:nvSpPr>
        <dsp:cNvPr id="0" name=""/>
        <dsp:cNvSpPr/>
      </dsp:nvSpPr>
      <dsp:spPr>
        <a:xfrm>
          <a:off x="5234283" y="899520"/>
          <a:ext cx="504230" cy="504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20AEE-520A-4F5A-981B-EB493553491C}">
      <dsp:nvSpPr>
        <dsp:cNvPr id="0" name=""/>
        <dsp:cNvSpPr/>
      </dsp:nvSpPr>
      <dsp:spPr>
        <a:xfrm>
          <a:off x="5264405" y="1586307"/>
          <a:ext cx="2452465" cy="67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8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Performing</a:t>
          </a:r>
        </a:p>
      </dsp:txBody>
      <dsp:txXfrm>
        <a:off x="5264405" y="1586307"/>
        <a:ext cx="2452465" cy="67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7/20/18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4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2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3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7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DEF935E-1347-49F9-860F-11580B60D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B2DDFC-491A-4042-A348-EEB2F4AD9AB1}" type="slidenum">
              <a:rPr lang="en-US" altLang="en-US" sz="1300" smtClean="0"/>
              <a:pPr/>
              <a:t>15</a:t>
            </a:fld>
            <a:endParaRPr lang="en-US" altLang="en-US" sz="1300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2479AD6-C464-42DC-8EEF-BD32E138D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4D0FEDA-C95C-4E5D-93A9-8BBD79F3C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AU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A39FF98-AC9C-4CEA-8382-00E0E3F24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657BC0-6A15-46E5-91CD-C1523B5471D8}" type="slidenum">
              <a:rPr lang="en-US" altLang="en-US" sz="1300" smtClean="0"/>
              <a:pPr/>
              <a:t>16</a:t>
            </a:fld>
            <a:endParaRPr lang="en-US" altLang="en-US" sz="1300" dirty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D26F1E6-B255-4CD5-9BDE-E965DDF38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05BB0FE-78C8-4C56-A4DA-014D9A0AE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16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688433E-2680-42B2-8D20-5EC8FE496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156C75-CA24-4621-A2A8-EB9502594E69}" type="slidenum">
              <a:rPr lang="en-US" altLang="en-US" sz="1300" smtClean="0"/>
              <a:pPr/>
              <a:t>18</a:t>
            </a:fld>
            <a:endParaRPr lang="en-US" altLang="en-US" sz="1300" dirty="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F0F6107-EACC-44F0-9322-F12AA91DA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3DA6854-3CEA-4560-BC30-9AA40FC35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7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262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9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1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9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3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8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7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7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http://www.partnersinmeded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Teamwork in Graduate Medical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Pamela Royston, PhD</a:t>
            </a:r>
          </a:p>
          <a:p>
            <a:r>
              <a:rPr lang="en-US" dirty="0"/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A8452-CC0D-440F-B5F5-5766D14B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Stages of Team Development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6891C-C07D-43A3-BFF1-9244B7714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75D37-7262-40B3-BBCC-A1CA382C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11D2E4-6164-4CDE-8A13-63BF4AC6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12969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55977D85-A054-45CA-9F64-E19A38BE00A3}"/>
              </a:ext>
            </a:extLst>
          </p:cNvPr>
          <p:cNvSpPr/>
          <p:nvPr/>
        </p:nvSpPr>
        <p:spPr>
          <a:xfrm rot="2811855">
            <a:off x="628650" y="3971109"/>
            <a:ext cx="1095647" cy="5747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8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A8452-CC0D-440F-B5F5-5766D14B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Stages of Team Development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6891C-C07D-43A3-BFF1-9244B7714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75D37-7262-40B3-BBCC-A1CA382C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11D2E4-6164-4CDE-8A13-63BF4AC6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519644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55977D85-A054-45CA-9F64-E19A38BE00A3}"/>
              </a:ext>
            </a:extLst>
          </p:cNvPr>
          <p:cNvSpPr/>
          <p:nvPr/>
        </p:nvSpPr>
        <p:spPr>
          <a:xfrm rot="2811855">
            <a:off x="1595302" y="3073998"/>
            <a:ext cx="1095647" cy="5747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4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A8452-CC0D-440F-B5F5-5766D14B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Stages of Team Development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6891C-C07D-43A3-BFF1-9244B7714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75D37-7262-40B3-BBCC-A1CA382C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11D2E4-6164-4CDE-8A13-63BF4AC6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91627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55977D85-A054-45CA-9F64-E19A38BE00A3}"/>
              </a:ext>
            </a:extLst>
          </p:cNvPr>
          <p:cNvSpPr/>
          <p:nvPr/>
        </p:nvSpPr>
        <p:spPr>
          <a:xfrm rot="3380469">
            <a:off x="3481343" y="2156076"/>
            <a:ext cx="1095647" cy="5747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4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A8452-CC0D-440F-B5F5-5766D14B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Stages of Team Development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6891C-C07D-43A3-BFF1-9244B7714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75D37-7262-40B3-BBCC-A1CA382C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11D2E4-6164-4CDE-8A13-63BF4AC6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07730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55977D85-A054-45CA-9F64-E19A38BE00A3}"/>
              </a:ext>
            </a:extLst>
          </p:cNvPr>
          <p:cNvSpPr/>
          <p:nvPr/>
        </p:nvSpPr>
        <p:spPr>
          <a:xfrm rot="3830626">
            <a:off x="5024394" y="1540814"/>
            <a:ext cx="1095647" cy="5747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6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27900-F5D7-4909-ABF6-46A23E67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altLang="en-US" dirty="0"/>
              <a:t>How to help your team:</a:t>
            </a:r>
            <a:endParaRPr lang="en-US" altLang="en-US" dirty="0"/>
          </a:p>
          <a:p>
            <a:r>
              <a:rPr lang="en-US" altLang="en-US" dirty="0"/>
              <a:t>get acquainted and feel comfortable with their fellow members</a:t>
            </a:r>
          </a:p>
          <a:p>
            <a:r>
              <a:rPr lang="en-US" altLang="en-US" dirty="0"/>
              <a:t>develop ground rules and norms for the team</a:t>
            </a:r>
          </a:p>
          <a:p>
            <a:r>
              <a:rPr lang="en-US" altLang="en-US" dirty="0"/>
              <a:t>communicate and work cooperatively </a:t>
            </a:r>
          </a:p>
          <a:p>
            <a:r>
              <a:rPr lang="en-US" altLang="en-US" dirty="0"/>
              <a:t>facilitate the sharing of information and expectations between members</a:t>
            </a:r>
          </a:p>
          <a:p>
            <a:r>
              <a:rPr lang="en-US" altLang="en-US" dirty="0"/>
              <a:t>begin trusting each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F358B-5979-4A20-ACA2-CE0A4CD2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Building a Team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288CE-7EB8-4927-AE55-47C7B378E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C092B-682B-4BF4-B8F2-5616461F3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893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782FD82-C917-4712-B897-CF9160FCD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051" y="333375"/>
            <a:ext cx="6720840" cy="1150938"/>
          </a:xfrm>
        </p:spPr>
        <p:txBody>
          <a:bodyPr/>
          <a:lstStyle/>
          <a:p>
            <a:pPr eaLnBrk="1" hangingPunct="1"/>
            <a:r>
              <a:rPr lang="en-AU" altLang="en-US" b="1" dirty="0"/>
              <a:t>Basic Team Skills</a:t>
            </a:r>
            <a:endParaRPr lang="en-US" altLang="en-US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2D13A72-26BB-496E-9652-51D242BEB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7" y="1719444"/>
            <a:ext cx="8353425" cy="6265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altLang="en-US" dirty="0"/>
              <a:t>	The following features are fundamental to good teamwork: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AU" altLang="en-US" sz="2400" b="1" dirty="0"/>
              <a:t>trust: </a:t>
            </a:r>
            <a:r>
              <a:rPr lang="en-AU" altLang="en-US" sz="2400" dirty="0"/>
              <a:t>making sure you meet all commitments and maintain confidentiality when required</a:t>
            </a:r>
            <a:endParaRPr lang="en-AU" altLang="en-US" sz="2400" b="1" dirty="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AU" altLang="en-US" sz="2400" b="1" dirty="0"/>
              <a:t>coaching: </a:t>
            </a:r>
            <a:r>
              <a:rPr lang="en-AU" altLang="en-US" sz="2400" dirty="0"/>
              <a:t>using your skills, knowledge and experience to assist others or ask for help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AU" altLang="en-US" sz="2400" b="1" dirty="0"/>
              <a:t>sharing information: </a:t>
            </a:r>
            <a:r>
              <a:rPr lang="en-AU" altLang="en-US" sz="2400" dirty="0"/>
              <a:t>to assist others do their job</a:t>
            </a:r>
            <a:endParaRPr lang="en-AU" altLang="en-US" sz="2400" b="1" dirty="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AU" altLang="en-US" sz="2400" b="1" dirty="0"/>
              <a:t>flexibility: </a:t>
            </a:r>
            <a:r>
              <a:rPr lang="en-AU" altLang="en-US" sz="2400" dirty="0"/>
              <a:t>show a willingness to cooperate and help others when possible</a:t>
            </a:r>
            <a:endParaRPr lang="en-AU" altLang="en-US" sz="2400" b="1" dirty="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AU" altLang="en-US" sz="2400" b="1" dirty="0"/>
              <a:t>good manners:</a:t>
            </a:r>
            <a:r>
              <a:rPr lang="en-AU" altLang="en-US" sz="2400" dirty="0"/>
              <a:t> doing small, simple things, eg. thanking colleagues for their help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AU" altLang="en-US" dirty="0"/>
              <a:t>	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941BA-64FD-544B-8079-5E0E35BB1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ACBF6-630E-CF40-BF84-D330B1E8F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777367D-26AE-41DC-B0ED-B5A528059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742" y="260350"/>
            <a:ext cx="6433457" cy="12239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Listening Responsively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B4DF9F7-4002-4164-B424-7B24C91F4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81987" cy="4897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 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Listening is part of assertive behavior: ·    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Aggressive</a:t>
            </a:r>
            <a:r>
              <a:rPr lang="en-US" altLang="en-US" dirty="0"/>
              <a:t>: always talks·          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Assertive</a:t>
            </a:r>
            <a:r>
              <a:rPr lang="en-US" altLang="en-US" dirty="0"/>
              <a:t>: listens and talks appropriately·          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Passive</a:t>
            </a:r>
            <a:r>
              <a:rPr lang="en-US" altLang="en-US" dirty="0"/>
              <a:t>: always listens 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How can you use questions to check that you have understood?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D648B-8649-AD48-B197-40DB3101E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90B52-73D3-E542-AFA5-43F035C30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035B937-6CFA-4A10-8A15-FD85B8F71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1496" y="260350"/>
            <a:ext cx="6276703" cy="1008063"/>
          </a:xfrm>
        </p:spPr>
        <p:txBody>
          <a:bodyPr/>
          <a:lstStyle/>
          <a:p>
            <a:pPr eaLnBrk="1" hangingPunct="1"/>
            <a:r>
              <a:rPr lang="en-AU" altLang="en-US" b="1" dirty="0"/>
              <a:t>Speaking</a:t>
            </a:r>
            <a:r>
              <a:rPr lang="en-AU" altLang="en-US" b="1" dirty="0">
                <a:solidFill>
                  <a:srgbClr val="003399"/>
                </a:solidFill>
              </a:rPr>
              <a:t> </a:t>
            </a:r>
            <a:r>
              <a:rPr lang="en-AU" altLang="en-US" b="1" dirty="0"/>
              <a:t>Confidently</a:t>
            </a:r>
            <a:endParaRPr lang="en-US" altLang="en-US" b="1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3828349-70DA-44F7-B16E-B889ADAD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74132"/>
            <a:ext cx="8064500" cy="4608513"/>
          </a:xfrm>
        </p:spPr>
        <p:txBody>
          <a:bodyPr/>
          <a:lstStyle/>
          <a:p>
            <a:pPr marL="404813" indent="-404813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Team members contribute with honesty and integrity even though they disagree.         </a:t>
            </a:r>
          </a:p>
          <a:p>
            <a:pPr marL="404813" indent="-404813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Be confident - but consider what you say may be crucial </a:t>
            </a:r>
            <a:r>
              <a:rPr lang="en-US" altLang="en-US" b="1" dirty="0"/>
              <a:t>or</a:t>
            </a:r>
            <a:r>
              <a:rPr lang="en-US" altLang="en-US" dirty="0"/>
              <a:t> may be wrong. </a:t>
            </a:r>
          </a:p>
          <a:p>
            <a:pPr marL="404813" indent="-404813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‘Play the ball but not the person’ - disagree with an idea not the person who thought of it.</a:t>
            </a:r>
          </a:p>
          <a:p>
            <a:pPr marL="404813" indent="-404813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Acknowledge other people’s ideas and contributions and build on them. </a:t>
            </a:r>
          </a:p>
          <a:p>
            <a:pPr marL="404813" indent="-404813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Speak with enthusiasm not emotion. 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01E8F-1634-5A4B-9845-2D143B84DA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24338-F9F6-F843-B853-7D4E25179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EFD9D62-FBE8-4999-8365-CFA1B9F90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4113" y="0"/>
            <a:ext cx="6562499" cy="1419225"/>
          </a:xfrm>
        </p:spPr>
        <p:txBody>
          <a:bodyPr/>
          <a:lstStyle/>
          <a:p>
            <a:pPr eaLnBrk="1" hangingPunct="1"/>
            <a:r>
              <a:rPr lang="en-AU" altLang="en-US" b="1" dirty="0"/>
              <a:t>Conflict Resolution</a:t>
            </a:r>
            <a:endParaRPr lang="en-US" altLang="en-US" b="1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E938DC6-03BE-4177-8912-45CC01A90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37781"/>
            <a:ext cx="7993062" cy="4608513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Because of an inability to resolve conflict the team may splinter and sub-groups may form. </a:t>
            </a:r>
          </a:p>
          <a:p>
            <a:pPr marL="457200" indent="-45720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altLang="en-US" dirty="0"/>
              <a:t>Anticipate conflict, know why it arises and have personal and team strategies to deal with it.</a:t>
            </a:r>
          </a:p>
          <a:p>
            <a:pPr marL="457200" indent="-45720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altLang="en-US" dirty="0"/>
              <a:t>Importance of protocols to manage conflict and other problems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i="1" dirty="0"/>
              <a:t>"Don't blame the people.  Blame the system"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BAD3-2BE2-EC4F-9FAF-320EAAEA9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15F96-4E60-4B4C-8DE7-437FFCC2A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5C21C-A09A-45C1-964D-DB889DD6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Standardization of work</a:t>
            </a:r>
          </a:p>
          <a:p>
            <a:pPr lvl="1"/>
            <a:r>
              <a:rPr lang="en-US" dirty="0"/>
              <a:t>Naming conventions</a:t>
            </a:r>
          </a:p>
          <a:p>
            <a:pPr lvl="2"/>
            <a:r>
              <a:rPr lang="en-US" dirty="0"/>
              <a:t>Files</a:t>
            </a:r>
          </a:p>
          <a:p>
            <a:pPr lvl="2"/>
            <a:r>
              <a:rPr lang="en-US" dirty="0"/>
              <a:t>Evaluations</a:t>
            </a:r>
          </a:p>
          <a:p>
            <a:pPr lvl="2"/>
            <a:r>
              <a:rPr lang="en-US" dirty="0"/>
              <a:t>Semi-annual reviews</a:t>
            </a:r>
          </a:p>
          <a:p>
            <a:pPr lvl="1"/>
            <a:r>
              <a:rPr lang="en-US" dirty="0"/>
              <a:t>Annual Program Review</a:t>
            </a:r>
          </a:p>
          <a:p>
            <a:pPr lvl="1"/>
            <a:r>
              <a:rPr lang="en-US" dirty="0"/>
              <a:t>Recruitment</a:t>
            </a:r>
          </a:p>
          <a:p>
            <a:pPr lvl="2"/>
            <a:r>
              <a:rPr lang="en-US" dirty="0"/>
              <a:t>ERAS </a:t>
            </a:r>
          </a:p>
          <a:p>
            <a:pPr lvl="2"/>
            <a:r>
              <a:rPr lang="en-US" dirty="0"/>
              <a:t>Interviews</a:t>
            </a:r>
          </a:p>
          <a:p>
            <a:pPr lvl="2"/>
            <a:r>
              <a:rPr lang="en-US" dirty="0"/>
              <a:t>Applicant communication</a:t>
            </a:r>
          </a:p>
          <a:p>
            <a:pPr lvl="1"/>
            <a:r>
              <a:rPr lang="en-US" dirty="0"/>
              <a:t>On-boarding</a:t>
            </a:r>
          </a:p>
          <a:p>
            <a:pPr lvl="2"/>
            <a:r>
              <a:rPr lang="en-US" dirty="0"/>
              <a:t>Check lists</a:t>
            </a:r>
          </a:p>
          <a:p>
            <a:pPr lvl="2"/>
            <a:r>
              <a:rPr lang="en-US" dirty="0"/>
              <a:t>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9FFB6-E1FD-4A92-A966-B7989FA5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Teamwork - Ideas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19985-BD9E-4DE2-BFA6-2D76A36E1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151E4-599C-4383-9AAB-E3276D22C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5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0260" y="466893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485" y="2144773"/>
            <a:ext cx="427693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j-lt"/>
              </a:rPr>
              <a:t>Pamela Royston, Ph.D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DIO, GME &amp; Finance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Over 25 years experience in medical education, both undergraduate and graduate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Institutional, Program, FQHC start-up and maintenance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National Speaker GME Accreditation and Financing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Ph.D  -  A.T. Still University 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7" y="2144773"/>
            <a:ext cx="2961164" cy="32185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36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5C21C-A09A-45C1-964D-DB889DD6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Standardization of work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Graduation</a:t>
            </a:r>
          </a:p>
          <a:p>
            <a:pPr lvl="1"/>
            <a:r>
              <a:rPr lang="en-US" dirty="0"/>
              <a:t>Meetings – agendas and notes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Coordinator Development</a:t>
            </a:r>
          </a:p>
          <a:p>
            <a:pPr lvl="1"/>
            <a:r>
              <a:rPr lang="en-US" dirty="0"/>
              <a:t>Wellness</a:t>
            </a:r>
          </a:p>
          <a:p>
            <a:pPr lvl="1"/>
            <a:r>
              <a:rPr lang="en-US" dirty="0"/>
              <a:t>Best practices </a:t>
            </a:r>
          </a:p>
          <a:p>
            <a:pPr lvl="1"/>
            <a:r>
              <a:rPr lang="en-US" dirty="0"/>
              <a:t>Dissemination of conference information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Quality Improvement Projects – Dissemination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9FFB6-E1FD-4A92-A966-B7989FA5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Teamwork - Ideas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19985-BD9E-4DE2-BFA6-2D76A36E1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151E4-599C-4383-9AAB-E3276D22C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50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714DAD-2D2D-4325-9933-12C5674D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During formation start with “why”!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We are committed to providing outstanding support and learning environment for our residents/fellows!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8BFEF-BD9B-4FE8-A11B-D01922E6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Team Goal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BC471-A61C-4B87-B3ED-EB84E314F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17656-64EE-4A31-9736-9E4E4A262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39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4255" y="0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500" dirty="0">
                <a:solidFill>
                  <a:srgbClr val="0070C0"/>
                </a:solidFill>
                <a:latin typeface="+mn-lt"/>
              </a:rPr>
              <a:t>Ask Partners - Spring Freebie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500" dirty="0">
                <a:solidFill>
                  <a:srgbClr val="0070C0"/>
                </a:solidFill>
                <a:latin typeface="+mn-lt"/>
              </a:rPr>
              <a:t>Building a Scholarly Activity Infrastructure at a Community Based Institution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+mn-lt"/>
              </a:rPr>
              <a:t>ACGME Check-Up for Programs and Institutions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+mn-lt"/>
              </a:rPr>
              <a:t>Recruitment Strategies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CLER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Journey from Initial Accreditation to Continued Accreditation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Resident Remediation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DIO Competencies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319872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Responsiveness to Diverse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Patient Populations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2,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Demystifying the Resident and Faculty ACGME Survey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16,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Oversight of the Clinical Learning and Working Environment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August 28,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b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	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5E13BE3-399E-334B-BD76-6A5EE5C16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88293A4-E0CC-A343-8927-9033B0C71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94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Pam Royston, PhD,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Pam@PartnersInMedEd.com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7848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E207-E1B1-4720-871A-F4E88E77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AU" altLang="en-US" dirty="0"/>
              <a:t>To identify the characteristics of effective and ineffective teams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AU" altLang="en-US" dirty="0"/>
              <a:t>To examine the motivations and roles of team members 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AU" altLang="en-US" dirty="0"/>
              <a:t>To understand stages of team development 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AU" altLang="en-US" dirty="0"/>
              <a:t>To consider expectations placed on work teams and obstacles to effectiveness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AU" altLang="en-US" dirty="0"/>
              <a:t>To identify </a:t>
            </a:r>
            <a:r>
              <a:rPr lang="en-AU" altLang="en-US"/>
              <a:t>and practice </a:t>
            </a:r>
            <a:r>
              <a:rPr lang="en-AU" altLang="en-US" dirty="0"/>
              <a:t>the skills that enable members of a team to work together successfully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75C65-1424-4DF5-A803-7990E49E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576916-FD29-4C52-B722-C9F66E34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altLang="en-US" sz="3600" b="1" u="sng" dirty="0"/>
              <a:t>T</a:t>
            </a:r>
            <a:r>
              <a:rPr lang="en-AU" altLang="en-US" sz="3600" b="1" dirty="0"/>
              <a:t>ogether </a:t>
            </a:r>
            <a:r>
              <a:rPr lang="en-AU" altLang="en-US" sz="3600" b="1" u="sng" dirty="0"/>
              <a:t>E</a:t>
            </a:r>
            <a:r>
              <a:rPr lang="en-AU" altLang="en-US" sz="3600" b="1" dirty="0"/>
              <a:t>veryone </a:t>
            </a:r>
            <a:r>
              <a:rPr lang="en-AU" altLang="en-US" sz="3600" b="1" u="sng" dirty="0"/>
              <a:t>A</a:t>
            </a:r>
            <a:r>
              <a:rPr lang="en-AU" altLang="en-US" sz="3600" b="1" dirty="0"/>
              <a:t>chieves </a:t>
            </a:r>
            <a:r>
              <a:rPr lang="en-AU" altLang="en-US" sz="3600" b="1" u="sng" dirty="0"/>
              <a:t>M</a:t>
            </a:r>
            <a:r>
              <a:rPr lang="en-AU" altLang="en-US" sz="3600" b="1" dirty="0"/>
              <a:t>ore</a:t>
            </a:r>
          </a:p>
          <a:p>
            <a:pPr>
              <a:buNone/>
            </a:pPr>
            <a:endParaRPr lang="en-AU" altLang="en-US" sz="3600" b="1" dirty="0"/>
          </a:p>
          <a:p>
            <a:pPr>
              <a:buNone/>
            </a:pPr>
            <a:r>
              <a:rPr lang="en-AU" altLang="en-US" sz="2800" b="1" i="1" dirty="0"/>
              <a:t>	Never doubt that a small group of thoughtful, committed people can change the world: indeed it is the only thing that ever has.                                                </a:t>
            </a:r>
            <a:r>
              <a:rPr lang="en-AU" altLang="en-US" sz="1600" b="1" i="1" dirty="0"/>
              <a:t>Margaret Mead</a:t>
            </a:r>
          </a:p>
          <a:p>
            <a:pPr>
              <a:buNone/>
            </a:pPr>
            <a:endParaRPr lang="en-AU" altLang="en-US" sz="2800" b="1" i="1" dirty="0"/>
          </a:p>
          <a:p>
            <a:pPr>
              <a:buNone/>
            </a:pPr>
            <a:r>
              <a:rPr lang="en-AU" altLang="en-US" sz="2800" b="1" i="1" dirty="0"/>
              <a:t>	Innovation is simply group intelligence having fun</a:t>
            </a:r>
          </a:p>
          <a:p>
            <a:pPr>
              <a:buNone/>
            </a:pPr>
            <a:r>
              <a:rPr lang="en-AU" altLang="en-US" sz="2800" b="1" i="1" dirty="0"/>
              <a:t>								  </a:t>
            </a:r>
            <a:r>
              <a:rPr lang="en-AU" altLang="en-US" sz="1600" b="1" i="1" dirty="0"/>
              <a:t>Tom Peters</a:t>
            </a:r>
            <a:r>
              <a:rPr lang="en-AU" altLang="en-US" sz="2800" b="1" i="1" dirty="0"/>
              <a:t>								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50D91-17DE-4864-9CB8-921CFBC0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team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F6CB0-BF94-4E41-B5FF-E41C6400E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0668A-A911-42AD-8E15-4E61BF570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04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65BC9-8AA7-40D9-B747-EA04FB0E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AU" altLang="en-US" sz="2800" dirty="0"/>
              <a:t>How would you define it?</a:t>
            </a:r>
          </a:p>
          <a:p>
            <a:pPr marL="457200" indent="-457200"/>
            <a:r>
              <a:rPr lang="en-AU" altLang="en-US" sz="2800" dirty="0"/>
              <a:t>What do we think of as the qualities of  a good team?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39C082-5DC5-4EBC-AC3D-FFF8462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teamwork?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52085-6952-4013-B911-8833C5B8E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AFB9C-068A-48A9-B55B-6CFA8B1A0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0C288-5383-4261-8124-6F9A8DEB6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139793"/>
            <a:ext cx="4048572" cy="30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90D8E3-DEB8-4D62-88C4-C09123B82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/>
              <a:t>Basic Elements of Effectiveness:</a:t>
            </a:r>
          </a:p>
          <a:p>
            <a:pPr marL="571500" indent="-393700"/>
            <a:r>
              <a:rPr lang="en-US" altLang="en-US" dirty="0"/>
              <a:t>S</a:t>
            </a:r>
            <a:r>
              <a:rPr lang="en-AU" altLang="en-US" dirty="0"/>
              <a:t>hared goals</a:t>
            </a:r>
          </a:p>
          <a:p>
            <a:pPr marL="571500" indent="-393700"/>
            <a:r>
              <a:rPr lang="en-US" altLang="en-US" dirty="0"/>
              <a:t>Good Communication &amp; Social Skills</a:t>
            </a:r>
          </a:p>
          <a:p>
            <a:pPr marL="571500" indent="-393700"/>
            <a:r>
              <a:rPr lang="en-US" altLang="en-US" dirty="0"/>
              <a:t>Positive Interdependence: We instead of me</a:t>
            </a:r>
          </a:p>
          <a:p>
            <a:pPr marL="571500" indent="-393700"/>
            <a:r>
              <a:rPr lang="en-US" altLang="en-US" dirty="0"/>
              <a:t>Individual Accountability/ Personal Responsibility</a:t>
            </a:r>
          </a:p>
          <a:p>
            <a:pPr marL="571500" indent="-393700"/>
            <a:r>
              <a:rPr lang="en-US" altLang="en-US" dirty="0"/>
              <a:t>Group Processing</a:t>
            </a:r>
          </a:p>
          <a:p>
            <a:pPr marL="571500" indent="-393700"/>
            <a:r>
              <a:rPr lang="en-AU" altLang="en-US" dirty="0"/>
              <a:t>Processes for Conflict Resolution</a:t>
            </a:r>
            <a:endParaRPr lang="en-US" alt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9F23B-007C-4224-A8A5-AC5B9BCB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246466"/>
            <a:ext cx="6870700" cy="1325563"/>
          </a:xfrm>
        </p:spPr>
        <p:txBody>
          <a:bodyPr/>
          <a:lstStyle/>
          <a:p>
            <a:r>
              <a:rPr lang="en-US" dirty="0"/>
              <a:t>What makes an effective team?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40FDE-32B9-41D6-A869-8E4980DC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4B39D-B874-4DFB-ABA0-B1E30C4FA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23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050DC-7E01-4A49-AE6C-4FEE7302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Think about how your teams work- why are people there? </a:t>
            </a:r>
          </a:p>
          <a:p>
            <a:r>
              <a:rPr lang="en-AU" altLang="en-US" dirty="0"/>
              <a:t>Are some salaried and some hourly?</a:t>
            </a:r>
          </a:p>
          <a:p>
            <a:r>
              <a:rPr lang="en-AU" altLang="en-US" dirty="0"/>
              <a:t>Do they represent primary care programs, surgical programs, or fellowships?</a:t>
            </a:r>
          </a:p>
          <a:p>
            <a:r>
              <a:rPr lang="en-AU" altLang="en-US" dirty="0"/>
              <a:t>Is there potential for conflict because of this?</a:t>
            </a:r>
          </a:p>
          <a:p>
            <a:r>
              <a:rPr lang="en-AU" altLang="en-US" dirty="0"/>
              <a:t>How can this be dealt with?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264BB-345F-4683-AFEC-1B1CFE07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Maters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9C3F4-C16E-44E6-B221-B6CEA259F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62544-65D8-410D-898F-440047F82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8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D8C564-15C4-46D0-B47D-E1C7BC5F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Roles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02130-CF4D-4D5A-B806-03D155CEB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ED288-490B-4635-ACE4-EA623ADF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E259F5-1907-4A09-9273-C251017B9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38896"/>
              </p:ext>
            </p:extLst>
          </p:nvPr>
        </p:nvGraphicFramePr>
        <p:xfrm>
          <a:off x="720090" y="1572029"/>
          <a:ext cx="7886700" cy="4423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611">
                  <a:extLst>
                    <a:ext uri="{9D8B030D-6E8A-4147-A177-3AD203B41FA5}">
                      <a16:colId xmlns:a16="http://schemas.microsoft.com/office/drawing/2014/main" val="3875395336"/>
                    </a:ext>
                  </a:extLst>
                </a:gridCol>
                <a:gridCol w="2208276">
                  <a:extLst>
                    <a:ext uri="{9D8B030D-6E8A-4147-A177-3AD203B41FA5}">
                      <a16:colId xmlns:a16="http://schemas.microsoft.com/office/drawing/2014/main" val="2553574377"/>
                    </a:ext>
                  </a:extLst>
                </a:gridCol>
                <a:gridCol w="3075813">
                  <a:extLst>
                    <a:ext uri="{9D8B030D-6E8A-4147-A177-3AD203B41FA5}">
                      <a16:colId xmlns:a16="http://schemas.microsoft.com/office/drawing/2014/main" val="1302659653"/>
                    </a:ext>
                  </a:extLst>
                </a:gridCol>
              </a:tblGrid>
              <a:tr h="409942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Action Oriented Roles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143510" marB="14351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Shaper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Challenges the team to improve.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01417"/>
                  </a:ext>
                </a:extLst>
              </a:tr>
              <a:tr h="40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Implementer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Puts ideas into action.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2372588426"/>
                  </a:ext>
                </a:extLst>
              </a:tr>
              <a:tr h="614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Completer Finisher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Ensures thorough, timely completion.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2839166461"/>
                  </a:ext>
                </a:extLst>
              </a:tr>
              <a:tr h="409942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People Oriented Roles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143510" marB="14351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Coordinator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Acts as a chairperson.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967584305"/>
                  </a:ext>
                </a:extLst>
              </a:tr>
              <a:tr h="40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Team Worker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Encourages cooperation.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4284020787"/>
                  </a:ext>
                </a:extLst>
              </a:tr>
              <a:tr h="40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Resource Investigator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Explores outside opportunities.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3767642529"/>
                  </a:ext>
                </a:extLst>
              </a:tr>
              <a:tr h="61423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Thought Oriented Roles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143510" marB="14351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Plant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Presents new ideas and approaches.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1987094476"/>
                  </a:ext>
                </a:extLst>
              </a:tr>
              <a:tr h="40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Monitor-Evaluator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Analyzes the options.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1490448984"/>
                  </a:ext>
                </a:extLst>
              </a:tr>
              <a:tr h="40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Specialist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Provides specialized skills.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5885" marB="95885" anchor="b"/>
                </a:tc>
                <a:extLst>
                  <a:ext uri="{0D108BD9-81ED-4DB2-BD59-A6C34878D82A}">
                    <a16:rowId xmlns:a16="http://schemas.microsoft.com/office/drawing/2014/main" val="1233730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097630-D6B5-4C09-81AD-32323EEB2A71}"/>
              </a:ext>
            </a:extLst>
          </p:cNvPr>
          <p:cNvSpPr txBox="1"/>
          <p:nvPr/>
        </p:nvSpPr>
        <p:spPr>
          <a:xfrm>
            <a:off x="798467" y="6037729"/>
            <a:ext cx="668818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http://www.belbin.com/about/belbin-team-roles/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0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A8452-CC0D-440F-B5F5-5766D14B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Stages of Team Development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6891C-C07D-43A3-BFF1-9244B7714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75D37-7262-40B3-BBCC-A1CA382CC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11D2E4-6164-4CDE-8A13-63BF4AC6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68830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686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578</TotalTime>
  <Words>840</Words>
  <Application>Microsoft Macintosh PowerPoint</Application>
  <PresentationFormat>On-screen Show (4:3)</PresentationFormat>
  <Paragraphs>266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Comic Sans MS</vt:lpstr>
      <vt:lpstr>Lucida Bright</vt:lpstr>
      <vt:lpstr>Times New Roman</vt:lpstr>
      <vt:lpstr>Wingdings</vt:lpstr>
      <vt:lpstr>PME-2016</vt:lpstr>
      <vt:lpstr>Improving Teamwork in Graduate Medical Education</vt:lpstr>
      <vt:lpstr>PowerPoint Presentation</vt:lpstr>
      <vt:lpstr>Learning Objectives</vt:lpstr>
      <vt:lpstr>Why team work?</vt:lpstr>
      <vt:lpstr>What is teamwork?</vt:lpstr>
      <vt:lpstr>What makes an effective team?</vt:lpstr>
      <vt:lpstr>Motivation Maters</vt:lpstr>
      <vt:lpstr>Team Roles</vt:lpstr>
      <vt:lpstr>Stages of Team Development</vt:lpstr>
      <vt:lpstr>Stages of Team Development</vt:lpstr>
      <vt:lpstr>Stages of Team Development</vt:lpstr>
      <vt:lpstr>Stages of Team Development</vt:lpstr>
      <vt:lpstr>Stages of Team Development</vt:lpstr>
      <vt:lpstr>Building a Team</vt:lpstr>
      <vt:lpstr>Basic Team Skills</vt:lpstr>
      <vt:lpstr>Listening Responsively</vt:lpstr>
      <vt:lpstr>Speaking Confidently</vt:lpstr>
      <vt:lpstr>Conflict Resolution</vt:lpstr>
      <vt:lpstr>GME Teamwork - Ideas</vt:lpstr>
      <vt:lpstr>GME Teamwork - Ideas</vt:lpstr>
      <vt:lpstr>Focus on Team Goal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2016-03-20T11:36:31Z</dcterms:created>
  <dcterms:modified xsi:type="dcterms:W3CDTF">2018-07-20T17:50:32Z</dcterms:modified>
</cp:coreProperties>
</file>