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8"/>
  </p:notesMasterIdLst>
  <p:sldIdLst>
    <p:sldId id="256" r:id="rId2"/>
    <p:sldId id="308" r:id="rId3"/>
    <p:sldId id="270" r:id="rId4"/>
    <p:sldId id="274" r:id="rId5"/>
    <p:sldId id="271" r:id="rId6"/>
    <p:sldId id="272" r:id="rId7"/>
    <p:sldId id="275" r:id="rId8"/>
    <p:sldId id="273" r:id="rId9"/>
    <p:sldId id="378" r:id="rId10"/>
    <p:sldId id="379" r:id="rId11"/>
    <p:sldId id="257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7" r:id="rId20"/>
    <p:sldId id="266" r:id="rId21"/>
    <p:sldId id="268" r:id="rId22"/>
    <p:sldId id="269" r:id="rId23"/>
    <p:sldId id="307" r:id="rId24"/>
    <p:sldId id="284" r:id="rId25"/>
    <p:sldId id="367" r:id="rId26"/>
    <p:sldId id="368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4"/>
    <p:restoredTop sz="94692"/>
  </p:normalViewPr>
  <p:slideViewPr>
    <p:cSldViewPr snapToGrid="0" snapToObjects="1">
      <p:cViewPr varScale="1">
        <p:scale>
          <a:sx n="110" d="100"/>
          <a:sy n="110" d="100"/>
        </p:scale>
        <p:origin x="9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7CBBC-CF65-42DF-8CB6-C046E69FC75E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AFE70D-2F25-4A10-8CE1-00F9D492CC22}">
      <dgm:prSet phldrT="[Text]" custT="1"/>
      <dgm:spPr/>
      <dgm:t>
        <a:bodyPr/>
        <a:lstStyle/>
        <a:p>
          <a:r>
            <a:rPr lang="en-US" sz="2400" dirty="0"/>
            <a:t>Goals</a:t>
          </a:r>
        </a:p>
      </dgm:t>
    </dgm:pt>
    <dgm:pt modelId="{06EC68FF-F127-4157-A097-9850B77EC427}" type="parTrans" cxnId="{30DE4F41-7992-4F7C-B033-F5645F68C363}">
      <dgm:prSet/>
      <dgm:spPr/>
      <dgm:t>
        <a:bodyPr/>
        <a:lstStyle/>
        <a:p>
          <a:endParaRPr lang="en-US"/>
        </a:p>
      </dgm:t>
    </dgm:pt>
    <dgm:pt modelId="{1DE8C12C-B6B8-4220-8819-A204356B39E6}" type="sibTrans" cxnId="{30DE4F41-7992-4F7C-B033-F5645F68C363}">
      <dgm:prSet/>
      <dgm:spPr/>
      <dgm:t>
        <a:bodyPr/>
        <a:lstStyle/>
        <a:p>
          <a:endParaRPr lang="en-US"/>
        </a:p>
      </dgm:t>
    </dgm:pt>
    <dgm:pt modelId="{07698842-01AD-4155-89D2-0C989F173DC0}">
      <dgm:prSet phldrT="[Text]" custT="1"/>
      <dgm:spPr/>
      <dgm:t>
        <a:bodyPr/>
        <a:lstStyle/>
        <a:p>
          <a:r>
            <a:rPr lang="en-US" sz="1600" dirty="0"/>
            <a:t>Overarching</a:t>
          </a:r>
        </a:p>
      </dgm:t>
    </dgm:pt>
    <dgm:pt modelId="{C172A698-3153-4662-A644-E19BC35B0A0E}" type="parTrans" cxnId="{F6D2E2F1-1355-4098-9C85-AF1E28B2F46D}">
      <dgm:prSet/>
      <dgm:spPr/>
      <dgm:t>
        <a:bodyPr/>
        <a:lstStyle/>
        <a:p>
          <a:endParaRPr lang="en-US"/>
        </a:p>
      </dgm:t>
    </dgm:pt>
    <dgm:pt modelId="{F2490A8F-AF04-46E1-8DDC-7DC73D5F6365}" type="sibTrans" cxnId="{F6D2E2F1-1355-4098-9C85-AF1E28B2F46D}">
      <dgm:prSet/>
      <dgm:spPr/>
      <dgm:t>
        <a:bodyPr/>
        <a:lstStyle/>
        <a:p>
          <a:endParaRPr lang="en-US"/>
        </a:p>
      </dgm:t>
    </dgm:pt>
    <dgm:pt modelId="{04846E52-6C1A-4008-8D4F-8840C4947AF0}">
      <dgm:prSet phldrT="[Text]" custT="1"/>
      <dgm:spPr/>
      <dgm:t>
        <a:bodyPr/>
        <a:lstStyle/>
        <a:p>
          <a:r>
            <a:rPr lang="en-US" sz="1600" dirty="0"/>
            <a:t>Broad</a:t>
          </a:r>
        </a:p>
      </dgm:t>
    </dgm:pt>
    <dgm:pt modelId="{930DE882-9F4B-4175-A018-C460C1CB59D4}" type="parTrans" cxnId="{08657378-015A-4F43-93C1-913D114D4B79}">
      <dgm:prSet/>
      <dgm:spPr/>
      <dgm:t>
        <a:bodyPr/>
        <a:lstStyle/>
        <a:p>
          <a:endParaRPr lang="en-US"/>
        </a:p>
      </dgm:t>
    </dgm:pt>
    <dgm:pt modelId="{2DF991AC-FF3C-4BCE-9C0E-C8583782B437}" type="sibTrans" cxnId="{08657378-015A-4F43-93C1-913D114D4B79}">
      <dgm:prSet/>
      <dgm:spPr/>
      <dgm:t>
        <a:bodyPr/>
        <a:lstStyle/>
        <a:p>
          <a:endParaRPr lang="en-US"/>
        </a:p>
      </dgm:t>
    </dgm:pt>
    <dgm:pt modelId="{956D1AE1-ACEA-4F76-9AA1-7E0B060A8ED7}">
      <dgm:prSet phldrT="[Text]" custT="1"/>
      <dgm:spPr/>
      <dgm:t>
        <a:bodyPr/>
        <a:lstStyle/>
        <a:p>
          <a:r>
            <a:rPr lang="en-US" sz="2400" dirty="0"/>
            <a:t>Objectives</a:t>
          </a:r>
        </a:p>
      </dgm:t>
    </dgm:pt>
    <dgm:pt modelId="{F6A7A10F-65DB-4571-B071-907C80EB7995}" type="parTrans" cxnId="{19FEB06E-C1DA-49C2-B734-A7EC2D5A86C9}">
      <dgm:prSet/>
      <dgm:spPr/>
      <dgm:t>
        <a:bodyPr/>
        <a:lstStyle/>
        <a:p>
          <a:endParaRPr lang="en-US"/>
        </a:p>
      </dgm:t>
    </dgm:pt>
    <dgm:pt modelId="{9F1AC200-0A59-434E-8D36-33B149F658D0}" type="sibTrans" cxnId="{19FEB06E-C1DA-49C2-B734-A7EC2D5A86C9}">
      <dgm:prSet/>
      <dgm:spPr/>
      <dgm:t>
        <a:bodyPr/>
        <a:lstStyle/>
        <a:p>
          <a:endParaRPr lang="en-US"/>
        </a:p>
      </dgm:t>
    </dgm:pt>
    <dgm:pt modelId="{67F73280-78B5-40E7-850E-8E397812E45B}">
      <dgm:prSet phldrT="[Text]" custT="1"/>
      <dgm:spPr/>
      <dgm:t>
        <a:bodyPr/>
        <a:lstStyle/>
        <a:p>
          <a:r>
            <a:rPr lang="en-US" sz="1600" b="1" dirty="0"/>
            <a:t>S</a:t>
          </a:r>
          <a:r>
            <a:rPr lang="en-US" sz="1600" dirty="0"/>
            <a:t>pecific</a:t>
          </a:r>
        </a:p>
      </dgm:t>
    </dgm:pt>
    <dgm:pt modelId="{E0A69394-7575-4F91-99DA-172E52D36A51}" type="parTrans" cxnId="{CD2CC73A-C86A-4748-A961-E0B266BADC95}">
      <dgm:prSet/>
      <dgm:spPr/>
      <dgm:t>
        <a:bodyPr/>
        <a:lstStyle/>
        <a:p>
          <a:endParaRPr lang="en-US"/>
        </a:p>
      </dgm:t>
    </dgm:pt>
    <dgm:pt modelId="{4C3C5F38-68C8-457C-9A0D-221D37741B8A}" type="sibTrans" cxnId="{CD2CC73A-C86A-4748-A961-E0B266BADC95}">
      <dgm:prSet/>
      <dgm:spPr/>
      <dgm:t>
        <a:bodyPr/>
        <a:lstStyle/>
        <a:p>
          <a:endParaRPr lang="en-US"/>
        </a:p>
      </dgm:t>
    </dgm:pt>
    <dgm:pt modelId="{4D46ED7A-24A8-4DCC-98E5-B0120A331F45}">
      <dgm:prSet phldrT="[Text]" custT="1"/>
      <dgm:spPr/>
      <dgm:t>
        <a:bodyPr/>
        <a:lstStyle/>
        <a:p>
          <a:r>
            <a:rPr lang="en-US" sz="1600" b="1" dirty="0"/>
            <a:t>A</a:t>
          </a:r>
          <a:r>
            <a:rPr lang="en-US" sz="1600" dirty="0"/>
            <a:t>ttainable</a:t>
          </a:r>
        </a:p>
      </dgm:t>
    </dgm:pt>
    <dgm:pt modelId="{3719106F-41AB-430D-8663-6D14D7EC994D}" type="parTrans" cxnId="{A90DF1AD-DD91-4991-B5CF-A34034D3E68B}">
      <dgm:prSet/>
      <dgm:spPr/>
      <dgm:t>
        <a:bodyPr/>
        <a:lstStyle/>
        <a:p>
          <a:endParaRPr lang="en-US"/>
        </a:p>
      </dgm:t>
    </dgm:pt>
    <dgm:pt modelId="{B8313BD4-40E1-4855-B8E1-BB82D32D35E8}" type="sibTrans" cxnId="{A90DF1AD-DD91-4991-B5CF-A34034D3E68B}">
      <dgm:prSet/>
      <dgm:spPr/>
      <dgm:t>
        <a:bodyPr/>
        <a:lstStyle/>
        <a:p>
          <a:endParaRPr lang="en-US"/>
        </a:p>
      </dgm:t>
    </dgm:pt>
    <dgm:pt modelId="{E7E548AC-2329-42FD-8A80-435B21A11517}">
      <dgm:prSet phldrT="[Text]" custT="1"/>
      <dgm:spPr/>
      <dgm:t>
        <a:bodyPr/>
        <a:lstStyle/>
        <a:p>
          <a:r>
            <a:rPr lang="en-US" sz="1600" b="1" dirty="0"/>
            <a:t>M</a:t>
          </a:r>
          <a:r>
            <a:rPr lang="en-US" sz="1600" dirty="0"/>
            <a:t>easurable</a:t>
          </a:r>
        </a:p>
      </dgm:t>
    </dgm:pt>
    <dgm:pt modelId="{681BA406-8558-4F6A-B70B-672275D37EB3}" type="parTrans" cxnId="{D324D1EB-2B78-4A8C-AC8E-5C2AC3F72A04}">
      <dgm:prSet/>
      <dgm:spPr/>
      <dgm:t>
        <a:bodyPr/>
        <a:lstStyle/>
        <a:p>
          <a:endParaRPr lang="en-US"/>
        </a:p>
      </dgm:t>
    </dgm:pt>
    <dgm:pt modelId="{4010C5EC-04F4-48CE-BBD4-D2774C4E189C}" type="sibTrans" cxnId="{D324D1EB-2B78-4A8C-AC8E-5C2AC3F72A04}">
      <dgm:prSet/>
      <dgm:spPr/>
      <dgm:t>
        <a:bodyPr/>
        <a:lstStyle/>
        <a:p>
          <a:endParaRPr lang="en-US"/>
        </a:p>
      </dgm:t>
    </dgm:pt>
    <dgm:pt modelId="{1E78F202-67A4-453D-9C21-9FDE4CBA48DF}">
      <dgm:prSet phldrT="[Text]" custT="1"/>
      <dgm:spPr/>
      <dgm:t>
        <a:bodyPr/>
        <a:lstStyle/>
        <a:p>
          <a:r>
            <a:rPr lang="en-US" sz="1600" b="1" dirty="0"/>
            <a:t>R</a:t>
          </a:r>
          <a:r>
            <a:rPr lang="en-US" sz="1600" dirty="0"/>
            <a:t>elevant</a:t>
          </a:r>
        </a:p>
      </dgm:t>
    </dgm:pt>
    <dgm:pt modelId="{01E54A5E-5C0A-4E41-9DFD-84CC3E9C1027}" type="parTrans" cxnId="{FDD0B798-7F49-4365-A9C4-8E7AA3BA6664}">
      <dgm:prSet/>
      <dgm:spPr/>
      <dgm:t>
        <a:bodyPr/>
        <a:lstStyle/>
        <a:p>
          <a:endParaRPr lang="en-US"/>
        </a:p>
      </dgm:t>
    </dgm:pt>
    <dgm:pt modelId="{8B7064D7-3A5B-4B24-80B1-449B2CC4FD11}" type="sibTrans" cxnId="{FDD0B798-7F49-4365-A9C4-8E7AA3BA6664}">
      <dgm:prSet/>
      <dgm:spPr/>
      <dgm:t>
        <a:bodyPr/>
        <a:lstStyle/>
        <a:p>
          <a:endParaRPr lang="en-US"/>
        </a:p>
      </dgm:t>
    </dgm:pt>
    <dgm:pt modelId="{4A40E1E5-69B2-4F2A-83B3-257AB925BD26}">
      <dgm:prSet phldrT="[Text]" custT="1"/>
      <dgm:spPr/>
      <dgm:t>
        <a:bodyPr/>
        <a:lstStyle/>
        <a:p>
          <a:r>
            <a:rPr lang="en-US" sz="1600" b="1" dirty="0"/>
            <a:t>T</a:t>
          </a:r>
          <a:r>
            <a:rPr lang="en-US" sz="1600" dirty="0"/>
            <a:t>ime-bound</a:t>
          </a:r>
        </a:p>
      </dgm:t>
    </dgm:pt>
    <dgm:pt modelId="{FC3DC49C-08C3-4AF3-B505-FBA82EC3CC37}" type="parTrans" cxnId="{D8968AB4-0268-49E3-955F-BDE08C0A47CA}">
      <dgm:prSet/>
      <dgm:spPr/>
      <dgm:t>
        <a:bodyPr/>
        <a:lstStyle/>
        <a:p>
          <a:endParaRPr lang="en-US"/>
        </a:p>
      </dgm:t>
    </dgm:pt>
    <dgm:pt modelId="{E7A23EA5-2ECE-4888-9BC9-7CD17665A891}" type="sibTrans" cxnId="{D8968AB4-0268-49E3-955F-BDE08C0A47CA}">
      <dgm:prSet/>
      <dgm:spPr/>
      <dgm:t>
        <a:bodyPr/>
        <a:lstStyle/>
        <a:p>
          <a:endParaRPr lang="en-US"/>
        </a:p>
      </dgm:t>
    </dgm:pt>
    <dgm:pt modelId="{4BB76A85-6430-43D0-A35F-FFEB2D520EC5}">
      <dgm:prSet phldrT="[Text]" custT="1"/>
      <dgm:spPr/>
      <dgm:t>
        <a:bodyPr/>
        <a:lstStyle/>
        <a:p>
          <a:r>
            <a:rPr lang="en-US" sz="1600" dirty="0"/>
            <a:t>Curriculum</a:t>
          </a:r>
        </a:p>
      </dgm:t>
    </dgm:pt>
    <dgm:pt modelId="{8AFD9B94-17DE-414C-9C22-82477A101438}" type="parTrans" cxnId="{9CFB904A-AC8B-4E77-BCCD-218C48F64301}">
      <dgm:prSet/>
      <dgm:spPr/>
      <dgm:t>
        <a:bodyPr/>
        <a:lstStyle/>
        <a:p>
          <a:endParaRPr lang="en-US"/>
        </a:p>
      </dgm:t>
    </dgm:pt>
    <dgm:pt modelId="{848165BA-7B69-4908-9C62-4435086492EE}" type="sibTrans" cxnId="{9CFB904A-AC8B-4E77-BCCD-218C48F64301}">
      <dgm:prSet/>
      <dgm:spPr/>
      <dgm:t>
        <a:bodyPr/>
        <a:lstStyle/>
        <a:p>
          <a:endParaRPr lang="en-US"/>
        </a:p>
      </dgm:t>
    </dgm:pt>
    <dgm:pt modelId="{8449E29A-B17A-4F62-91EC-1A01F1AB69C3}" type="pres">
      <dgm:prSet presAssocID="{5247CBBC-CF65-42DF-8CB6-C046E69FC7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32F8A4-0643-4D67-856B-8718C85E6C4F}" type="pres">
      <dgm:prSet presAssocID="{A3AFE70D-2F25-4A10-8CE1-00F9D492CC22}" presName="root" presStyleCnt="0"/>
      <dgm:spPr/>
    </dgm:pt>
    <dgm:pt modelId="{ED88C0B5-3D33-4E97-8BD0-56D4C9C88E71}" type="pres">
      <dgm:prSet presAssocID="{A3AFE70D-2F25-4A10-8CE1-00F9D492CC22}" presName="rootComposite" presStyleCnt="0"/>
      <dgm:spPr/>
    </dgm:pt>
    <dgm:pt modelId="{A62429C3-F1B2-43F9-86F5-53FA426A0C51}" type="pres">
      <dgm:prSet presAssocID="{A3AFE70D-2F25-4A10-8CE1-00F9D492CC22}" presName="rootText" presStyleLbl="node1" presStyleIdx="0" presStyleCnt="2" custScaleX="263338"/>
      <dgm:spPr/>
    </dgm:pt>
    <dgm:pt modelId="{CA4552E4-936E-4E76-BFE7-9970BEE9192E}" type="pres">
      <dgm:prSet presAssocID="{A3AFE70D-2F25-4A10-8CE1-00F9D492CC22}" presName="rootConnector" presStyleLbl="node1" presStyleIdx="0" presStyleCnt="2"/>
      <dgm:spPr/>
    </dgm:pt>
    <dgm:pt modelId="{348A88FA-6D60-4F9F-AD8B-707263170D6D}" type="pres">
      <dgm:prSet presAssocID="{A3AFE70D-2F25-4A10-8CE1-00F9D492CC22}" presName="childShape" presStyleCnt="0"/>
      <dgm:spPr/>
    </dgm:pt>
    <dgm:pt modelId="{5AA49B04-B436-4118-B4A2-F3092183642E}" type="pres">
      <dgm:prSet presAssocID="{C172A698-3153-4662-A644-E19BC35B0A0E}" presName="Name13" presStyleLbl="parChTrans1D2" presStyleIdx="0" presStyleCnt="8" custSzX="294909"/>
      <dgm:spPr/>
    </dgm:pt>
    <dgm:pt modelId="{59D3FD1E-24B4-42FA-9A4E-42A5A6C2CAB5}" type="pres">
      <dgm:prSet presAssocID="{07698842-01AD-4155-89D2-0C989F173DC0}" presName="childText" presStyleLbl="bgAcc1" presStyleIdx="0" presStyleCnt="8" custScaleX="263338">
        <dgm:presLayoutVars>
          <dgm:bulletEnabled val="1"/>
        </dgm:presLayoutVars>
      </dgm:prSet>
      <dgm:spPr/>
    </dgm:pt>
    <dgm:pt modelId="{3270AE59-0850-4DCE-8F5C-6A798C1B1891}" type="pres">
      <dgm:prSet presAssocID="{930DE882-9F4B-4175-A018-C460C1CB59D4}" presName="Name13" presStyleLbl="parChTrans1D2" presStyleIdx="1" presStyleCnt="8" custSzX="294909"/>
      <dgm:spPr/>
    </dgm:pt>
    <dgm:pt modelId="{036E029D-93FB-4916-ACA6-66ADA5C516C7}" type="pres">
      <dgm:prSet presAssocID="{04846E52-6C1A-4008-8D4F-8840C4947AF0}" presName="childText" presStyleLbl="bgAcc1" presStyleIdx="1" presStyleCnt="8" custScaleX="263338">
        <dgm:presLayoutVars>
          <dgm:bulletEnabled val="1"/>
        </dgm:presLayoutVars>
      </dgm:prSet>
      <dgm:spPr/>
    </dgm:pt>
    <dgm:pt modelId="{759DF391-78CB-44C1-A944-ADA73AA51ADD}" type="pres">
      <dgm:prSet presAssocID="{8AFD9B94-17DE-414C-9C22-82477A101438}" presName="Name13" presStyleLbl="parChTrans1D2" presStyleIdx="2" presStyleCnt="8"/>
      <dgm:spPr/>
    </dgm:pt>
    <dgm:pt modelId="{48C3180E-B07E-4BC4-86A3-19EA98D612E6}" type="pres">
      <dgm:prSet presAssocID="{4BB76A85-6430-43D0-A35F-FFEB2D520EC5}" presName="childText" presStyleLbl="bgAcc1" presStyleIdx="2" presStyleCnt="8" custScaleX="264759" custScaleY="122269">
        <dgm:presLayoutVars>
          <dgm:bulletEnabled val="1"/>
        </dgm:presLayoutVars>
      </dgm:prSet>
      <dgm:spPr/>
    </dgm:pt>
    <dgm:pt modelId="{D3037AE0-6C44-4ED1-B563-915CB4A06EA0}" type="pres">
      <dgm:prSet presAssocID="{956D1AE1-ACEA-4F76-9AA1-7E0B060A8ED7}" presName="root" presStyleCnt="0"/>
      <dgm:spPr/>
    </dgm:pt>
    <dgm:pt modelId="{E431A7AD-D00A-4EAE-A3C3-1BB96BA1FF00}" type="pres">
      <dgm:prSet presAssocID="{956D1AE1-ACEA-4F76-9AA1-7E0B060A8ED7}" presName="rootComposite" presStyleCnt="0"/>
      <dgm:spPr/>
    </dgm:pt>
    <dgm:pt modelId="{F45ACB81-76BB-40B9-902B-1CF06390FBB9}" type="pres">
      <dgm:prSet presAssocID="{956D1AE1-ACEA-4F76-9AA1-7E0B060A8ED7}" presName="rootText" presStyleLbl="node1" presStyleIdx="1" presStyleCnt="2" custScaleX="263338"/>
      <dgm:spPr/>
    </dgm:pt>
    <dgm:pt modelId="{4F314E36-F0DA-4157-85EB-F1CC711B201E}" type="pres">
      <dgm:prSet presAssocID="{956D1AE1-ACEA-4F76-9AA1-7E0B060A8ED7}" presName="rootConnector" presStyleLbl="node1" presStyleIdx="1" presStyleCnt="2"/>
      <dgm:spPr/>
    </dgm:pt>
    <dgm:pt modelId="{AEB263D4-9442-4E72-8EA3-8DE2964ADE31}" type="pres">
      <dgm:prSet presAssocID="{956D1AE1-ACEA-4F76-9AA1-7E0B060A8ED7}" presName="childShape" presStyleCnt="0"/>
      <dgm:spPr/>
    </dgm:pt>
    <dgm:pt modelId="{1D8073EC-230D-4A3D-B42A-87448A435BCB}" type="pres">
      <dgm:prSet presAssocID="{E0A69394-7575-4F91-99DA-172E52D36A51}" presName="Name13" presStyleLbl="parChTrans1D2" presStyleIdx="3" presStyleCnt="8" custSzX="294909"/>
      <dgm:spPr/>
    </dgm:pt>
    <dgm:pt modelId="{7A53EC14-D95B-4FEE-95B9-A8AEBFCA081F}" type="pres">
      <dgm:prSet presAssocID="{67F73280-78B5-40E7-850E-8E397812E45B}" presName="childText" presStyleLbl="bgAcc1" presStyleIdx="3" presStyleCnt="8" custScaleX="263338">
        <dgm:presLayoutVars>
          <dgm:bulletEnabled val="1"/>
        </dgm:presLayoutVars>
      </dgm:prSet>
      <dgm:spPr/>
    </dgm:pt>
    <dgm:pt modelId="{F5B2DAFD-C4CA-4195-A7E4-F141AA5D5C41}" type="pres">
      <dgm:prSet presAssocID="{681BA406-8558-4F6A-B70B-672275D37EB3}" presName="Name13" presStyleLbl="parChTrans1D2" presStyleIdx="4" presStyleCnt="8" custSzX="294909"/>
      <dgm:spPr/>
    </dgm:pt>
    <dgm:pt modelId="{DF6B281E-D9DB-4B31-A0FF-60D458461862}" type="pres">
      <dgm:prSet presAssocID="{E7E548AC-2329-42FD-8A80-435B21A11517}" presName="childText" presStyleLbl="bgAcc1" presStyleIdx="4" presStyleCnt="8" custScaleX="263338">
        <dgm:presLayoutVars>
          <dgm:bulletEnabled val="1"/>
        </dgm:presLayoutVars>
      </dgm:prSet>
      <dgm:spPr/>
    </dgm:pt>
    <dgm:pt modelId="{01F6A802-F60B-4DBE-9FB0-67D6814F371A}" type="pres">
      <dgm:prSet presAssocID="{3719106F-41AB-430D-8663-6D14D7EC994D}" presName="Name13" presStyleLbl="parChTrans1D2" presStyleIdx="5" presStyleCnt="8" custSzX="294909"/>
      <dgm:spPr/>
    </dgm:pt>
    <dgm:pt modelId="{FE826ACB-D830-4343-AAF9-F43A77D35813}" type="pres">
      <dgm:prSet presAssocID="{4D46ED7A-24A8-4DCC-98E5-B0120A331F45}" presName="childText" presStyleLbl="bgAcc1" presStyleIdx="5" presStyleCnt="8" custScaleX="263338">
        <dgm:presLayoutVars>
          <dgm:bulletEnabled val="1"/>
        </dgm:presLayoutVars>
      </dgm:prSet>
      <dgm:spPr/>
    </dgm:pt>
    <dgm:pt modelId="{BC6C6F96-B261-4179-9AE4-55070AA71B53}" type="pres">
      <dgm:prSet presAssocID="{01E54A5E-5C0A-4E41-9DFD-84CC3E9C1027}" presName="Name13" presStyleLbl="parChTrans1D2" presStyleIdx="6" presStyleCnt="8" custSzX="294909"/>
      <dgm:spPr/>
    </dgm:pt>
    <dgm:pt modelId="{A36FE184-3EC1-4DC6-A98A-7B1EBDBCF107}" type="pres">
      <dgm:prSet presAssocID="{1E78F202-67A4-453D-9C21-9FDE4CBA48DF}" presName="childText" presStyleLbl="bgAcc1" presStyleIdx="6" presStyleCnt="8" custScaleX="263338">
        <dgm:presLayoutVars>
          <dgm:bulletEnabled val="1"/>
        </dgm:presLayoutVars>
      </dgm:prSet>
      <dgm:spPr/>
    </dgm:pt>
    <dgm:pt modelId="{734635AE-FA38-4798-B60E-07A5A91C95F3}" type="pres">
      <dgm:prSet presAssocID="{FC3DC49C-08C3-4AF3-B505-FBA82EC3CC37}" presName="Name13" presStyleLbl="parChTrans1D2" presStyleIdx="7" presStyleCnt="8" custSzX="294909"/>
      <dgm:spPr/>
    </dgm:pt>
    <dgm:pt modelId="{C0D3BE6B-266B-4506-B5C3-756C1F106CFD}" type="pres">
      <dgm:prSet presAssocID="{4A40E1E5-69B2-4F2A-83B3-257AB925BD26}" presName="childText" presStyleLbl="bgAcc1" presStyleIdx="7" presStyleCnt="8" custScaleX="263338">
        <dgm:presLayoutVars>
          <dgm:bulletEnabled val="1"/>
        </dgm:presLayoutVars>
      </dgm:prSet>
      <dgm:spPr/>
    </dgm:pt>
  </dgm:ptLst>
  <dgm:cxnLst>
    <dgm:cxn modelId="{1F433C01-E891-463B-8FD0-EAC51C701A72}" type="presOf" srcId="{956D1AE1-ACEA-4F76-9AA1-7E0B060A8ED7}" destId="{F45ACB81-76BB-40B9-902B-1CF06390FBB9}" srcOrd="0" destOrd="0" presId="urn:microsoft.com/office/officeart/2005/8/layout/hierarchy3"/>
    <dgm:cxn modelId="{97061707-446A-41CE-963E-15B1D2968BDD}" type="presOf" srcId="{4BB76A85-6430-43D0-A35F-FFEB2D520EC5}" destId="{48C3180E-B07E-4BC4-86A3-19EA98D612E6}" srcOrd="0" destOrd="0" presId="urn:microsoft.com/office/officeart/2005/8/layout/hierarchy3"/>
    <dgm:cxn modelId="{1AF60B0A-05EA-4E53-BEF8-05ADC4DD6F16}" type="presOf" srcId="{681BA406-8558-4F6A-B70B-672275D37EB3}" destId="{F5B2DAFD-C4CA-4195-A7E4-F141AA5D5C41}" srcOrd="0" destOrd="0" presId="urn:microsoft.com/office/officeart/2005/8/layout/hierarchy3"/>
    <dgm:cxn modelId="{4BA8650B-6860-4EC9-B86A-2CDBD2014482}" type="presOf" srcId="{E7E548AC-2329-42FD-8A80-435B21A11517}" destId="{DF6B281E-D9DB-4B31-A0FF-60D458461862}" srcOrd="0" destOrd="0" presId="urn:microsoft.com/office/officeart/2005/8/layout/hierarchy3"/>
    <dgm:cxn modelId="{112D0C24-D76A-4322-8E7A-80C8371B5D10}" type="presOf" srcId="{E0A69394-7575-4F91-99DA-172E52D36A51}" destId="{1D8073EC-230D-4A3D-B42A-87448A435BCB}" srcOrd="0" destOrd="0" presId="urn:microsoft.com/office/officeart/2005/8/layout/hierarchy3"/>
    <dgm:cxn modelId="{9DF9A935-DC0E-4288-9C48-EB8E3C54E0AF}" type="presOf" srcId="{04846E52-6C1A-4008-8D4F-8840C4947AF0}" destId="{036E029D-93FB-4916-ACA6-66ADA5C516C7}" srcOrd="0" destOrd="0" presId="urn:microsoft.com/office/officeart/2005/8/layout/hierarchy3"/>
    <dgm:cxn modelId="{CD2CC73A-C86A-4748-A961-E0B266BADC95}" srcId="{956D1AE1-ACEA-4F76-9AA1-7E0B060A8ED7}" destId="{67F73280-78B5-40E7-850E-8E397812E45B}" srcOrd="0" destOrd="0" parTransId="{E0A69394-7575-4F91-99DA-172E52D36A51}" sibTransId="{4C3C5F38-68C8-457C-9A0D-221D37741B8A}"/>
    <dgm:cxn modelId="{30DE4F41-7992-4F7C-B033-F5645F68C363}" srcId="{5247CBBC-CF65-42DF-8CB6-C046E69FC75E}" destId="{A3AFE70D-2F25-4A10-8CE1-00F9D492CC22}" srcOrd="0" destOrd="0" parTransId="{06EC68FF-F127-4157-A097-9850B77EC427}" sibTransId="{1DE8C12C-B6B8-4220-8819-A204356B39E6}"/>
    <dgm:cxn modelId="{9CFB904A-AC8B-4E77-BCCD-218C48F64301}" srcId="{A3AFE70D-2F25-4A10-8CE1-00F9D492CC22}" destId="{4BB76A85-6430-43D0-A35F-FFEB2D520EC5}" srcOrd="2" destOrd="0" parTransId="{8AFD9B94-17DE-414C-9C22-82477A101438}" sibTransId="{848165BA-7B69-4908-9C62-4435086492EE}"/>
    <dgm:cxn modelId="{4E510B4C-8270-4AE9-9D56-471421C1732A}" type="presOf" srcId="{930DE882-9F4B-4175-A018-C460C1CB59D4}" destId="{3270AE59-0850-4DCE-8F5C-6A798C1B1891}" srcOrd="0" destOrd="0" presId="urn:microsoft.com/office/officeart/2005/8/layout/hierarchy3"/>
    <dgm:cxn modelId="{C8B85E58-DB96-4E06-B296-9DBF6864C586}" type="presOf" srcId="{67F73280-78B5-40E7-850E-8E397812E45B}" destId="{7A53EC14-D95B-4FEE-95B9-A8AEBFCA081F}" srcOrd="0" destOrd="0" presId="urn:microsoft.com/office/officeart/2005/8/layout/hierarchy3"/>
    <dgm:cxn modelId="{7D17A85E-E0F9-4671-8357-56344C351B00}" type="presOf" srcId="{01E54A5E-5C0A-4E41-9DFD-84CC3E9C1027}" destId="{BC6C6F96-B261-4179-9AE4-55070AA71B53}" srcOrd="0" destOrd="0" presId="urn:microsoft.com/office/officeart/2005/8/layout/hierarchy3"/>
    <dgm:cxn modelId="{28498E5F-8B89-48FC-BBEA-C47904602783}" type="presOf" srcId="{A3AFE70D-2F25-4A10-8CE1-00F9D492CC22}" destId="{A62429C3-F1B2-43F9-86F5-53FA426A0C51}" srcOrd="0" destOrd="0" presId="urn:microsoft.com/office/officeart/2005/8/layout/hierarchy3"/>
    <dgm:cxn modelId="{FF246464-4E51-4A93-A592-942427C1978B}" type="presOf" srcId="{FC3DC49C-08C3-4AF3-B505-FBA82EC3CC37}" destId="{734635AE-FA38-4798-B60E-07A5A91C95F3}" srcOrd="0" destOrd="0" presId="urn:microsoft.com/office/officeart/2005/8/layout/hierarchy3"/>
    <dgm:cxn modelId="{A778BB68-B67E-46BC-BE2C-EA609995D83B}" type="presOf" srcId="{3719106F-41AB-430D-8663-6D14D7EC994D}" destId="{01F6A802-F60B-4DBE-9FB0-67D6814F371A}" srcOrd="0" destOrd="0" presId="urn:microsoft.com/office/officeart/2005/8/layout/hierarchy3"/>
    <dgm:cxn modelId="{19FEB06E-C1DA-49C2-B734-A7EC2D5A86C9}" srcId="{5247CBBC-CF65-42DF-8CB6-C046E69FC75E}" destId="{956D1AE1-ACEA-4F76-9AA1-7E0B060A8ED7}" srcOrd="1" destOrd="0" parTransId="{F6A7A10F-65DB-4571-B071-907C80EB7995}" sibTransId="{9F1AC200-0A59-434E-8D36-33B149F658D0}"/>
    <dgm:cxn modelId="{96648A76-9CC1-4485-B9E1-4364C28D4812}" type="presOf" srcId="{8AFD9B94-17DE-414C-9C22-82477A101438}" destId="{759DF391-78CB-44C1-A944-ADA73AA51ADD}" srcOrd="0" destOrd="0" presId="urn:microsoft.com/office/officeart/2005/8/layout/hierarchy3"/>
    <dgm:cxn modelId="{08657378-015A-4F43-93C1-913D114D4B79}" srcId="{A3AFE70D-2F25-4A10-8CE1-00F9D492CC22}" destId="{04846E52-6C1A-4008-8D4F-8840C4947AF0}" srcOrd="1" destOrd="0" parTransId="{930DE882-9F4B-4175-A018-C460C1CB59D4}" sibTransId="{2DF991AC-FF3C-4BCE-9C0E-C8583782B437}"/>
    <dgm:cxn modelId="{FDD0B798-7F49-4365-A9C4-8E7AA3BA6664}" srcId="{956D1AE1-ACEA-4F76-9AA1-7E0B060A8ED7}" destId="{1E78F202-67A4-453D-9C21-9FDE4CBA48DF}" srcOrd="3" destOrd="0" parTransId="{01E54A5E-5C0A-4E41-9DFD-84CC3E9C1027}" sibTransId="{8B7064D7-3A5B-4B24-80B1-449B2CC4FD11}"/>
    <dgm:cxn modelId="{CC92BA99-5144-42DC-9200-37717D6EB6CB}" type="presOf" srcId="{4A40E1E5-69B2-4F2A-83B3-257AB925BD26}" destId="{C0D3BE6B-266B-4506-B5C3-756C1F106CFD}" srcOrd="0" destOrd="0" presId="urn:microsoft.com/office/officeart/2005/8/layout/hierarchy3"/>
    <dgm:cxn modelId="{C0F97FA9-E33B-480A-BF01-736DE752166F}" type="presOf" srcId="{A3AFE70D-2F25-4A10-8CE1-00F9D492CC22}" destId="{CA4552E4-936E-4E76-BFE7-9970BEE9192E}" srcOrd="1" destOrd="0" presId="urn:microsoft.com/office/officeart/2005/8/layout/hierarchy3"/>
    <dgm:cxn modelId="{A90DF1AD-DD91-4991-B5CF-A34034D3E68B}" srcId="{956D1AE1-ACEA-4F76-9AA1-7E0B060A8ED7}" destId="{4D46ED7A-24A8-4DCC-98E5-B0120A331F45}" srcOrd="2" destOrd="0" parTransId="{3719106F-41AB-430D-8663-6D14D7EC994D}" sibTransId="{B8313BD4-40E1-4855-B8E1-BB82D32D35E8}"/>
    <dgm:cxn modelId="{D8968AB4-0268-49E3-955F-BDE08C0A47CA}" srcId="{956D1AE1-ACEA-4F76-9AA1-7E0B060A8ED7}" destId="{4A40E1E5-69B2-4F2A-83B3-257AB925BD26}" srcOrd="4" destOrd="0" parTransId="{FC3DC49C-08C3-4AF3-B505-FBA82EC3CC37}" sibTransId="{E7A23EA5-2ECE-4888-9BC9-7CD17665A891}"/>
    <dgm:cxn modelId="{344BFFC1-2105-4073-A17D-3C624D908793}" type="presOf" srcId="{5247CBBC-CF65-42DF-8CB6-C046E69FC75E}" destId="{8449E29A-B17A-4F62-91EC-1A01F1AB69C3}" srcOrd="0" destOrd="0" presId="urn:microsoft.com/office/officeart/2005/8/layout/hierarchy3"/>
    <dgm:cxn modelId="{C5AF8BC3-2EEC-4A9A-A12A-0E0B59ECAAF7}" type="presOf" srcId="{1E78F202-67A4-453D-9C21-9FDE4CBA48DF}" destId="{A36FE184-3EC1-4DC6-A98A-7B1EBDBCF107}" srcOrd="0" destOrd="0" presId="urn:microsoft.com/office/officeart/2005/8/layout/hierarchy3"/>
    <dgm:cxn modelId="{AB96E9C6-E62E-4492-B8A5-A135EBD817C8}" type="presOf" srcId="{C172A698-3153-4662-A644-E19BC35B0A0E}" destId="{5AA49B04-B436-4118-B4A2-F3092183642E}" srcOrd="0" destOrd="0" presId="urn:microsoft.com/office/officeart/2005/8/layout/hierarchy3"/>
    <dgm:cxn modelId="{F660DDD3-4A5F-4789-AEFF-DE692FBA47CC}" type="presOf" srcId="{07698842-01AD-4155-89D2-0C989F173DC0}" destId="{59D3FD1E-24B4-42FA-9A4E-42A5A6C2CAB5}" srcOrd="0" destOrd="0" presId="urn:microsoft.com/office/officeart/2005/8/layout/hierarchy3"/>
    <dgm:cxn modelId="{D324D1EB-2B78-4A8C-AC8E-5C2AC3F72A04}" srcId="{956D1AE1-ACEA-4F76-9AA1-7E0B060A8ED7}" destId="{E7E548AC-2329-42FD-8A80-435B21A11517}" srcOrd="1" destOrd="0" parTransId="{681BA406-8558-4F6A-B70B-672275D37EB3}" sibTransId="{4010C5EC-04F4-48CE-BBD4-D2774C4E189C}"/>
    <dgm:cxn modelId="{F6D2E2F1-1355-4098-9C85-AF1E28B2F46D}" srcId="{A3AFE70D-2F25-4A10-8CE1-00F9D492CC22}" destId="{07698842-01AD-4155-89D2-0C989F173DC0}" srcOrd="0" destOrd="0" parTransId="{C172A698-3153-4662-A644-E19BC35B0A0E}" sibTransId="{F2490A8F-AF04-46E1-8DDC-7DC73D5F6365}"/>
    <dgm:cxn modelId="{88DEA3F7-6F61-49A7-97C8-453F208647ED}" type="presOf" srcId="{956D1AE1-ACEA-4F76-9AA1-7E0B060A8ED7}" destId="{4F314E36-F0DA-4157-85EB-F1CC711B201E}" srcOrd="1" destOrd="0" presId="urn:microsoft.com/office/officeart/2005/8/layout/hierarchy3"/>
    <dgm:cxn modelId="{FC5CF9F7-5294-4F9F-85D4-3DA1AF730B78}" type="presOf" srcId="{4D46ED7A-24A8-4DCC-98E5-B0120A331F45}" destId="{FE826ACB-D830-4343-AAF9-F43A77D35813}" srcOrd="0" destOrd="0" presId="urn:microsoft.com/office/officeart/2005/8/layout/hierarchy3"/>
    <dgm:cxn modelId="{68EA3A9D-10E0-4E8E-AA16-53C8B88AF4F1}" type="presParOf" srcId="{8449E29A-B17A-4F62-91EC-1A01F1AB69C3}" destId="{BB32F8A4-0643-4D67-856B-8718C85E6C4F}" srcOrd="0" destOrd="0" presId="urn:microsoft.com/office/officeart/2005/8/layout/hierarchy3"/>
    <dgm:cxn modelId="{48682A39-5ACB-4569-B0DA-4433E5F59D7D}" type="presParOf" srcId="{BB32F8A4-0643-4D67-856B-8718C85E6C4F}" destId="{ED88C0B5-3D33-4E97-8BD0-56D4C9C88E71}" srcOrd="0" destOrd="0" presId="urn:microsoft.com/office/officeart/2005/8/layout/hierarchy3"/>
    <dgm:cxn modelId="{DF920185-9E79-49F3-895A-DDD272C2243B}" type="presParOf" srcId="{ED88C0B5-3D33-4E97-8BD0-56D4C9C88E71}" destId="{A62429C3-F1B2-43F9-86F5-53FA426A0C51}" srcOrd="0" destOrd="0" presId="urn:microsoft.com/office/officeart/2005/8/layout/hierarchy3"/>
    <dgm:cxn modelId="{EFC92057-65C3-4666-A54E-38FA7BA3C4A2}" type="presParOf" srcId="{ED88C0B5-3D33-4E97-8BD0-56D4C9C88E71}" destId="{CA4552E4-936E-4E76-BFE7-9970BEE9192E}" srcOrd="1" destOrd="0" presId="urn:microsoft.com/office/officeart/2005/8/layout/hierarchy3"/>
    <dgm:cxn modelId="{41C5E30C-B041-40CC-8C1B-F19382522259}" type="presParOf" srcId="{BB32F8A4-0643-4D67-856B-8718C85E6C4F}" destId="{348A88FA-6D60-4F9F-AD8B-707263170D6D}" srcOrd="1" destOrd="0" presId="urn:microsoft.com/office/officeart/2005/8/layout/hierarchy3"/>
    <dgm:cxn modelId="{ADA82DE0-6936-4E75-8AA8-F0A141A5336E}" type="presParOf" srcId="{348A88FA-6D60-4F9F-AD8B-707263170D6D}" destId="{5AA49B04-B436-4118-B4A2-F3092183642E}" srcOrd="0" destOrd="0" presId="urn:microsoft.com/office/officeart/2005/8/layout/hierarchy3"/>
    <dgm:cxn modelId="{BB8F1D13-4741-46A2-AE35-1AD233F70382}" type="presParOf" srcId="{348A88FA-6D60-4F9F-AD8B-707263170D6D}" destId="{59D3FD1E-24B4-42FA-9A4E-42A5A6C2CAB5}" srcOrd="1" destOrd="0" presId="urn:microsoft.com/office/officeart/2005/8/layout/hierarchy3"/>
    <dgm:cxn modelId="{5438D20A-50D2-429A-8263-C6CC1DDAA6A7}" type="presParOf" srcId="{348A88FA-6D60-4F9F-AD8B-707263170D6D}" destId="{3270AE59-0850-4DCE-8F5C-6A798C1B1891}" srcOrd="2" destOrd="0" presId="urn:microsoft.com/office/officeart/2005/8/layout/hierarchy3"/>
    <dgm:cxn modelId="{9B3109F8-C397-48B9-9EB3-F562A409ABD6}" type="presParOf" srcId="{348A88FA-6D60-4F9F-AD8B-707263170D6D}" destId="{036E029D-93FB-4916-ACA6-66ADA5C516C7}" srcOrd="3" destOrd="0" presId="urn:microsoft.com/office/officeart/2005/8/layout/hierarchy3"/>
    <dgm:cxn modelId="{6A5600DF-0D5B-41FD-8932-F185189D0B43}" type="presParOf" srcId="{348A88FA-6D60-4F9F-AD8B-707263170D6D}" destId="{759DF391-78CB-44C1-A944-ADA73AA51ADD}" srcOrd="4" destOrd="0" presId="urn:microsoft.com/office/officeart/2005/8/layout/hierarchy3"/>
    <dgm:cxn modelId="{8CC8898C-FB90-43B5-A8B8-43F100E51772}" type="presParOf" srcId="{348A88FA-6D60-4F9F-AD8B-707263170D6D}" destId="{48C3180E-B07E-4BC4-86A3-19EA98D612E6}" srcOrd="5" destOrd="0" presId="urn:microsoft.com/office/officeart/2005/8/layout/hierarchy3"/>
    <dgm:cxn modelId="{14461BB7-A1E6-41CB-BF57-B024596CF4F5}" type="presParOf" srcId="{8449E29A-B17A-4F62-91EC-1A01F1AB69C3}" destId="{D3037AE0-6C44-4ED1-B563-915CB4A06EA0}" srcOrd="1" destOrd="0" presId="urn:microsoft.com/office/officeart/2005/8/layout/hierarchy3"/>
    <dgm:cxn modelId="{CF80D1B4-18AD-4F25-96B2-FEF503F3D703}" type="presParOf" srcId="{D3037AE0-6C44-4ED1-B563-915CB4A06EA0}" destId="{E431A7AD-D00A-4EAE-A3C3-1BB96BA1FF00}" srcOrd="0" destOrd="0" presId="urn:microsoft.com/office/officeart/2005/8/layout/hierarchy3"/>
    <dgm:cxn modelId="{52F20869-19C9-48E3-BCC2-E87ACE2058F8}" type="presParOf" srcId="{E431A7AD-D00A-4EAE-A3C3-1BB96BA1FF00}" destId="{F45ACB81-76BB-40B9-902B-1CF06390FBB9}" srcOrd="0" destOrd="0" presId="urn:microsoft.com/office/officeart/2005/8/layout/hierarchy3"/>
    <dgm:cxn modelId="{EA0C534D-B6AF-4FF6-ADA0-27105A7BB001}" type="presParOf" srcId="{E431A7AD-D00A-4EAE-A3C3-1BB96BA1FF00}" destId="{4F314E36-F0DA-4157-85EB-F1CC711B201E}" srcOrd="1" destOrd="0" presId="urn:microsoft.com/office/officeart/2005/8/layout/hierarchy3"/>
    <dgm:cxn modelId="{65640DD8-DB72-4425-9B24-80725F9FEEA8}" type="presParOf" srcId="{D3037AE0-6C44-4ED1-B563-915CB4A06EA0}" destId="{AEB263D4-9442-4E72-8EA3-8DE2964ADE31}" srcOrd="1" destOrd="0" presId="urn:microsoft.com/office/officeart/2005/8/layout/hierarchy3"/>
    <dgm:cxn modelId="{94C9AB32-8E0B-4C1F-AC7E-A3A35DC211C9}" type="presParOf" srcId="{AEB263D4-9442-4E72-8EA3-8DE2964ADE31}" destId="{1D8073EC-230D-4A3D-B42A-87448A435BCB}" srcOrd="0" destOrd="0" presId="urn:microsoft.com/office/officeart/2005/8/layout/hierarchy3"/>
    <dgm:cxn modelId="{1BC72B31-21CA-4E24-838B-7149B836B252}" type="presParOf" srcId="{AEB263D4-9442-4E72-8EA3-8DE2964ADE31}" destId="{7A53EC14-D95B-4FEE-95B9-A8AEBFCA081F}" srcOrd="1" destOrd="0" presId="urn:microsoft.com/office/officeart/2005/8/layout/hierarchy3"/>
    <dgm:cxn modelId="{E8084523-79F6-4F77-A9A2-96B6616120C9}" type="presParOf" srcId="{AEB263D4-9442-4E72-8EA3-8DE2964ADE31}" destId="{F5B2DAFD-C4CA-4195-A7E4-F141AA5D5C41}" srcOrd="2" destOrd="0" presId="urn:microsoft.com/office/officeart/2005/8/layout/hierarchy3"/>
    <dgm:cxn modelId="{10966B42-6A5A-43E0-98DE-3BE4357D9E2A}" type="presParOf" srcId="{AEB263D4-9442-4E72-8EA3-8DE2964ADE31}" destId="{DF6B281E-D9DB-4B31-A0FF-60D458461862}" srcOrd="3" destOrd="0" presId="urn:microsoft.com/office/officeart/2005/8/layout/hierarchy3"/>
    <dgm:cxn modelId="{DFB12CC1-2A93-4840-A8DB-6B2E81CB8522}" type="presParOf" srcId="{AEB263D4-9442-4E72-8EA3-8DE2964ADE31}" destId="{01F6A802-F60B-4DBE-9FB0-67D6814F371A}" srcOrd="4" destOrd="0" presId="urn:microsoft.com/office/officeart/2005/8/layout/hierarchy3"/>
    <dgm:cxn modelId="{0332918C-1A34-409C-ABB2-64ECF3B7073F}" type="presParOf" srcId="{AEB263D4-9442-4E72-8EA3-8DE2964ADE31}" destId="{FE826ACB-D830-4343-AAF9-F43A77D35813}" srcOrd="5" destOrd="0" presId="urn:microsoft.com/office/officeart/2005/8/layout/hierarchy3"/>
    <dgm:cxn modelId="{EAED7416-9481-4116-8C2A-91FA3EE8C74B}" type="presParOf" srcId="{AEB263D4-9442-4E72-8EA3-8DE2964ADE31}" destId="{BC6C6F96-B261-4179-9AE4-55070AA71B53}" srcOrd="6" destOrd="0" presId="urn:microsoft.com/office/officeart/2005/8/layout/hierarchy3"/>
    <dgm:cxn modelId="{1E38F794-C471-4E50-9D2C-B9030D1198CA}" type="presParOf" srcId="{AEB263D4-9442-4E72-8EA3-8DE2964ADE31}" destId="{A36FE184-3EC1-4DC6-A98A-7B1EBDBCF107}" srcOrd="7" destOrd="0" presId="urn:microsoft.com/office/officeart/2005/8/layout/hierarchy3"/>
    <dgm:cxn modelId="{320B7DD3-6620-4079-BA20-0631D51EB32D}" type="presParOf" srcId="{AEB263D4-9442-4E72-8EA3-8DE2964ADE31}" destId="{734635AE-FA38-4798-B60E-07A5A91C95F3}" srcOrd="8" destOrd="0" presId="urn:microsoft.com/office/officeart/2005/8/layout/hierarchy3"/>
    <dgm:cxn modelId="{8BB39FA5-79D0-43AE-888D-1C86E9C7D5BD}" type="presParOf" srcId="{AEB263D4-9442-4E72-8EA3-8DE2964ADE31}" destId="{C0D3BE6B-266B-4506-B5C3-756C1F106CF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2686C-F1E8-43CF-A12F-191E2FF4FC49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3D1257D-5911-4A06-9D97-9534EEFE617D}">
      <dgm:prSet phldrT="[Text]"/>
      <dgm:spPr/>
      <dgm:t>
        <a:bodyPr/>
        <a:lstStyle/>
        <a:p>
          <a:r>
            <a:rPr lang="en-US" dirty="0"/>
            <a:t>Faculty</a:t>
          </a:r>
        </a:p>
      </dgm:t>
    </dgm:pt>
    <dgm:pt modelId="{11463D82-0027-4AEB-BA5E-5E2A9FC38EE4}" type="parTrans" cxnId="{5DC8136A-858C-4FC0-A1EF-28EBA0649EB5}">
      <dgm:prSet/>
      <dgm:spPr/>
      <dgm:t>
        <a:bodyPr/>
        <a:lstStyle/>
        <a:p>
          <a:endParaRPr lang="en-US"/>
        </a:p>
      </dgm:t>
    </dgm:pt>
    <dgm:pt modelId="{2C5A0B7E-5C05-4A0A-8B92-5472F3347701}" type="sibTrans" cxnId="{5DC8136A-858C-4FC0-A1EF-28EBA0649EB5}">
      <dgm:prSet/>
      <dgm:spPr/>
      <dgm:t>
        <a:bodyPr/>
        <a:lstStyle/>
        <a:p>
          <a:endParaRPr lang="en-US"/>
        </a:p>
      </dgm:t>
    </dgm:pt>
    <dgm:pt modelId="{087E9B32-2F37-48A2-956C-6ECAC75CB2B8}">
      <dgm:prSet phldrT="[Text]"/>
      <dgm:spPr/>
      <dgm:t>
        <a:bodyPr/>
        <a:lstStyle/>
        <a:p>
          <a:r>
            <a:rPr lang="en-US" dirty="0"/>
            <a:t>Faculty interested in residency education</a:t>
          </a:r>
        </a:p>
      </dgm:t>
    </dgm:pt>
    <dgm:pt modelId="{8C8489B5-B679-43A9-BC04-09280287506B}" type="parTrans" cxnId="{E772ECE8-D66A-4D13-9EE1-0C7C07EF6882}">
      <dgm:prSet/>
      <dgm:spPr/>
      <dgm:t>
        <a:bodyPr/>
        <a:lstStyle/>
        <a:p>
          <a:endParaRPr lang="en-US"/>
        </a:p>
      </dgm:t>
    </dgm:pt>
    <dgm:pt modelId="{8081A2BB-C1BB-4C39-893F-A0E754E0F991}" type="sibTrans" cxnId="{E772ECE8-D66A-4D13-9EE1-0C7C07EF6882}">
      <dgm:prSet/>
      <dgm:spPr/>
      <dgm:t>
        <a:bodyPr/>
        <a:lstStyle/>
        <a:p>
          <a:endParaRPr lang="en-US"/>
        </a:p>
      </dgm:t>
    </dgm:pt>
    <dgm:pt modelId="{B2B5826B-4B91-4DDF-8769-C06E19634674}">
      <dgm:prSet phldrT="[Text]"/>
      <dgm:spPr/>
      <dgm:t>
        <a:bodyPr/>
        <a:lstStyle/>
        <a:p>
          <a:r>
            <a:rPr lang="en-US" dirty="0"/>
            <a:t>Faculty create environment of inquiry</a:t>
          </a:r>
        </a:p>
      </dgm:t>
    </dgm:pt>
    <dgm:pt modelId="{371EC2F9-B026-4777-A016-39443C4FF5EF}" type="parTrans" cxnId="{7A6BD7D0-C8CA-48CC-B4A0-F76D48E84D63}">
      <dgm:prSet/>
      <dgm:spPr/>
      <dgm:t>
        <a:bodyPr/>
        <a:lstStyle/>
        <a:p>
          <a:endParaRPr lang="en-US"/>
        </a:p>
      </dgm:t>
    </dgm:pt>
    <dgm:pt modelId="{FDF513F7-38C9-4B19-9447-334944069B50}" type="sibTrans" cxnId="{7A6BD7D0-C8CA-48CC-B4A0-F76D48E84D63}">
      <dgm:prSet/>
      <dgm:spPr/>
      <dgm:t>
        <a:bodyPr/>
        <a:lstStyle/>
        <a:p>
          <a:endParaRPr lang="en-US"/>
        </a:p>
      </dgm:t>
    </dgm:pt>
    <dgm:pt modelId="{137FFB76-63FE-4FC3-9A43-C98EEBF54992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4855E7E7-9953-4589-8874-6B039C9E2C46}" type="parTrans" cxnId="{01856B46-BC18-4B73-BED4-4D7445BDD77F}">
      <dgm:prSet/>
      <dgm:spPr/>
      <dgm:t>
        <a:bodyPr/>
        <a:lstStyle/>
        <a:p>
          <a:endParaRPr lang="en-US"/>
        </a:p>
      </dgm:t>
    </dgm:pt>
    <dgm:pt modelId="{BD9056E1-2971-4B4B-B6BB-FA9E2C9C2150}" type="sibTrans" cxnId="{01856B46-BC18-4B73-BED4-4D7445BDD77F}">
      <dgm:prSet/>
      <dgm:spPr/>
      <dgm:t>
        <a:bodyPr/>
        <a:lstStyle/>
        <a:p>
          <a:endParaRPr lang="en-US"/>
        </a:p>
      </dgm:t>
    </dgm:pt>
    <dgm:pt modelId="{140C8A67-470A-425B-BD70-9B53E82032EE}">
      <dgm:prSet phldrT="[Text]"/>
      <dgm:spPr/>
      <dgm:t>
        <a:bodyPr/>
        <a:lstStyle/>
        <a:p>
          <a:r>
            <a:rPr lang="en-US" dirty="0"/>
            <a:t>Do your faculty have a voice in the development of G&amp;O?</a:t>
          </a:r>
        </a:p>
      </dgm:t>
    </dgm:pt>
    <dgm:pt modelId="{C8723027-E596-4CB2-93F4-D0CD9CF04AFB}" type="parTrans" cxnId="{BFDE7E98-ACAC-4866-BCF6-164AC1738A34}">
      <dgm:prSet/>
      <dgm:spPr/>
      <dgm:t>
        <a:bodyPr/>
        <a:lstStyle/>
        <a:p>
          <a:endParaRPr lang="en-US"/>
        </a:p>
      </dgm:t>
    </dgm:pt>
    <dgm:pt modelId="{3D624796-0316-49B6-B23D-C2688E86A84C}" type="sibTrans" cxnId="{BFDE7E98-ACAC-4866-BCF6-164AC1738A34}">
      <dgm:prSet/>
      <dgm:spPr/>
      <dgm:t>
        <a:bodyPr/>
        <a:lstStyle/>
        <a:p>
          <a:endParaRPr lang="en-US"/>
        </a:p>
      </dgm:t>
    </dgm:pt>
    <dgm:pt modelId="{BBB4C583-37D9-483A-82A7-9EB46644EED7}">
      <dgm:prSet phldrT="[Text]"/>
      <dgm:spPr/>
      <dgm:t>
        <a:bodyPr/>
        <a:lstStyle/>
        <a:p>
          <a:r>
            <a:rPr lang="en-US" dirty="0"/>
            <a:t>Do your faculty have input into resident expectations on a given rotation?</a:t>
          </a:r>
        </a:p>
      </dgm:t>
    </dgm:pt>
    <dgm:pt modelId="{180E2AE8-2424-41DE-92F7-224F090C2035}" type="parTrans" cxnId="{ACDA0731-2F17-4F70-935E-2B703CB8B62E}">
      <dgm:prSet/>
      <dgm:spPr/>
      <dgm:t>
        <a:bodyPr/>
        <a:lstStyle/>
        <a:p>
          <a:endParaRPr lang="en-US"/>
        </a:p>
      </dgm:t>
    </dgm:pt>
    <dgm:pt modelId="{1EBFE105-0453-4C62-B7DD-6D209AA5AFA1}" type="sibTrans" cxnId="{ACDA0731-2F17-4F70-935E-2B703CB8B62E}">
      <dgm:prSet/>
      <dgm:spPr/>
      <dgm:t>
        <a:bodyPr/>
        <a:lstStyle/>
        <a:p>
          <a:endParaRPr lang="en-US"/>
        </a:p>
      </dgm:t>
    </dgm:pt>
    <dgm:pt modelId="{717DB582-FE9A-4926-B341-E499C5BD5CCC}">
      <dgm:prSet phldrT="[Text]"/>
      <dgm:spPr/>
      <dgm:t>
        <a:bodyPr/>
        <a:lstStyle/>
        <a:p>
          <a:r>
            <a:rPr lang="en-US" dirty="0"/>
            <a:t>Best practices</a:t>
          </a:r>
        </a:p>
      </dgm:t>
    </dgm:pt>
    <dgm:pt modelId="{949B435E-745F-44E3-B334-D26E65895D64}" type="parTrans" cxnId="{51EE9DDB-B404-4596-BFE6-60150553AB31}">
      <dgm:prSet/>
      <dgm:spPr/>
      <dgm:t>
        <a:bodyPr/>
        <a:lstStyle/>
        <a:p>
          <a:endParaRPr lang="en-US"/>
        </a:p>
      </dgm:t>
    </dgm:pt>
    <dgm:pt modelId="{287509BD-0C89-4758-A691-ABDD76F5E9EA}" type="sibTrans" cxnId="{51EE9DDB-B404-4596-BFE6-60150553AB31}">
      <dgm:prSet/>
      <dgm:spPr/>
      <dgm:t>
        <a:bodyPr/>
        <a:lstStyle/>
        <a:p>
          <a:endParaRPr lang="en-US"/>
        </a:p>
      </dgm:t>
    </dgm:pt>
    <dgm:pt modelId="{FB8B5EF5-01BA-4EFE-AABD-832D9370D43E}">
      <dgm:prSet phldrT="[Text]"/>
      <dgm:spPr/>
      <dgm:t>
        <a:bodyPr/>
        <a:lstStyle/>
        <a:p>
          <a:r>
            <a:rPr lang="en-US" dirty="0"/>
            <a:t>Engage faculty in assessment of curriculum, including G&amp;O</a:t>
          </a:r>
        </a:p>
      </dgm:t>
    </dgm:pt>
    <dgm:pt modelId="{BEFD0C7E-9F82-486A-B335-2979BE3A7B7B}" type="parTrans" cxnId="{B0A21BB9-92FC-40E9-9CED-B710DEFC8A85}">
      <dgm:prSet/>
      <dgm:spPr/>
      <dgm:t>
        <a:bodyPr/>
        <a:lstStyle/>
        <a:p>
          <a:endParaRPr lang="en-US"/>
        </a:p>
      </dgm:t>
    </dgm:pt>
    <dgm:pt modelId="{7D94CE7F-F08F-47A0-B82D-4321F1B3C9A8}" type="sibTrans" cxnId="{B0A21BB9-92FC-40E9-9CED-B710DEFC8A85}">
      <dgm:prSet/>
      <dgm:spPr/>
      <dgm:t>
        <a:bodyPr/>
        <a:lstStyle/>
        <a:p>
          <a:endParaRPr lang="en-US"/>
        </a:p>
      </dgm:t>
    </dgm:pt>
    <dgm:pt modelId="{7A1AF98B-4434-4376-B00D-F49BD9F09D13}">
      <dgm:prSet phldrT="[Text]"/>
      <dgm:spPr/>
      <dgm:t>
        <a:bodyPr/>
        <a:lstStyle/>
        <a:p>
          <a:r>
            <a:rPr lang="en-US" dirty="0"/>
            <a:t>Elicit feedback from faculty on resident expectations (Ex:  what 5 things would you expect a resident to know after completing this rotation?)</a:t>
          </a:r>
        </a:p>
      </dgm:t>
    </dgm:pt>
    <dgm:pt modelId="{AF2B52C6-23F7-4BE4-B17E-81B0B5D2B243}" type="parTrans" cxnId="{013C82D2-A936-4367-BED5-0A70E1C522D1}">
      <dgm:prSet/>
      <dgm:spPr/>
      <dgm:t>
        <a:bodyPr/>
        <a:lstStyle/>
        <a:p>
          <a:endParaRPr lang="en-US"/>
        </a:p>
      </dgm:t>
    </dgm:pt>
    <dgm:pt modelId="{14AA931D-0BC3-4ED6-82C9-597B3DB41685}" type="sibTrans" cxnId="{013C82D2-A936-4367-BED5-0A70E1C522D1}">
      <dgm:prSet/>
      <dgm:spPr/>
      <dgm:t>
        <a:bodyPr/>
        <a:lstStyle/>
        <a:p>
          <a:endParaRPr lang="en-US"/>
        </a:p>
      </dgm:t>
    </dgm:pt>
    <dgm:pt modelId="{66A53A17-DA38-4627-8CA7-ECADF7D900AD}">
      <dgm:prSet phldrT="[Text]"/>
      <dgm:spPr/>
      <dgm:t>
        <a:bodyPr/>
        <a:lstStyle/>
        <a:p>
          <a:r>
            <a:rPr lang="en-US" dirty="0"/>
            <a:t>Are faculty teaching methodologies and content appropriate for type of resident and year?</a:t>
          </a:r>
        </a:p>
      </dgm:t>
    </dgm:pt>
    <dgm:pt modelId="{E6D6A0DA-B7B4-4877-8BC5-E44AA0BD6D58}" type="parTrans" cxnId="{E61C4BDC-EBCB-4FD6-98FE-1D8581B3DB9D}">
      <dgm:prSet/>
      <dgm:spPr/>
    </dgm:pt>
    <dgm:pt modelId="{7D3A773B-037A-490D-A4C2-AE09BFCF617C}" type="sibTrans" cxnId="{E61C4BDC-EBCB-4FD6-98FE-1D8581B3DB9D}">
      <dgm:prSet/>
      <dgm:spPr/>
    </dgm:pt>
    <dgm:pt modelId="{FA3CF3D5-4B3B-4F21-948A-2A036A682158}">
      <dgm:prSet phldrT="[Text]"/>
      <dgm:spPr/>
      <dgm:t>
        <a:bodyPr/>
        <a:lstStyle/>
        <a:p>
          <a:r>
            <a:rPr lang="en-US" dirty="0"/>
            <a:t>Faculty development programs on effective teaching and evaluation</a:t>
          </a:r>
        </a:p>
      </dgm:t>
    </dgm:pt>
    <dgm:pt modelId="{D6599321-44EB-4BAE-AF9B-D8F780BA289F}" type="parTrans" cxnId="{F2B112D5-6702-4B46-AB9D-91E0F3011111}">
      <dgm:prSet/>
      <dgm:spPr/>
    </dgm:pt>
    <dgm:pt modelId="{1F4D92B7-C608-4046-A006-D3348A68B4AC}" type="sibTrans" cxnId="{F2B112D5-6702-4B46-AB9D-91E0F3011111}">
      <dgm:prSet/>
      <dgm:spPr/>
    </dgm:pt>
    <dgm:pt modelId="{760760A1-ED2C-4D57-A0BA-444B03AB1069}" type="pres">
      <dgm:prSet presAssocID="{B292686C-F1E8-43CF-A12F-191E2FF4FC49}" presName="linearFlow" presStyleCnt="0">
        <dgm:presLayoutVars>
          <dgm:dir/>
          <dgm:animLvl val="lvl"/>
          <dgm:resizeHandles val="exact"/>
        </dgm:presLayoutVars>
      </dgm:prSet>
      <dgm:spPr/>
    </dgm:pt>
    <dgm:pt modelId="{4DD36806-4BBD-481C-A0E3-A97B75CE803E}" type="pres">
      <dgm:prSet presAssocID="{A3D1257D-5911-4A06-9D97-9534EEFE617D}" presName="composite" presStyleCnt="0"/>
      <dgm:spPr/>
    </dgm:pt>
    <dgm:pt modelId="{7BCA2292-DAD2-4289-913E-10F6E7E9C51F}" type="pres">
      <dgm:prSet presAssocID="{A3D1257D-5911-4A06-9D97-9534EEFE617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C1670F9-7D9E-4539-A61D-54A56FB57278}" type="pres">
      <dgm:prSet presAssocID="{A3D1257D-5911-4A06-9D97-9534EEFE617D}" presName="descendantText" presStyleLbl="alignAcc1" presStyleIdx="0" presStyleCnt="3">
        <dgm:presLayoutVars>
          <dgm:bulletEnabled val="1"/>
        </dgm:presLayoutVars>
      </dgm:prSet>
      <dgm:spPr/>
    </dgm:pt>
    <dgm:pt modelId="{6792599E-8748-4ACD-B7D1-C2051682B9C9}" type="pres">
      <dgm:prSet presAssocID="{2C5A0B7E-5C05-4A0A-8B92-5472F3347701}" presName="sp" presStyleCnt="0"/>
      <dgm:spPr/>
    </dgm:pt>
    <dgm:pt modelId="{BB5DE481-607F-426A-BC07-EEA7E64DF40E}" type="pres">
      <dgm:prSet presAssocID="{137FFB76-63FE-4FC3-9A43-C98EEBF54992}" presName="composite" presStyleCnt="0"/>
      <dgm:spPr/>
    </dgm:pt>
    <dgm:pt modelId="{5AEB93A3-78B2-4F5A-A15C-307B9EB39F36}" type="pres">
      <dgm:prSet presAssocID="{137FFB76-63FE-4FC3-9A43-C98EEBF5499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208EEF0-57D1-4F4A-987A-4026B93127DF}" type="pres">
      <dgm:prSet presAssocID="{137FFB76-63FE-4FC3-9A43-C98EEBF54992}" presName="descendantText" presStyleLbl="alignAcc1" presStyleIdx="1" presStyleCnt="3">
        <dgm:presLayoutVars>
          <dgm:bulletEnabled val="1"/>
        </dgm:presLayoutVars>
      </dgm:prSet>
      <dgm:spPr/>
    </dgm:pt>
    <dgm:pt modelId="{4390B487-1A22-4394-B479-8963A67D1887}" type="pres">
      <dgm:prSet presAssocID="{BD9056E1-2971-4B4B-B6BB-FA9E2C9C2150}" presName="sp" presStyleCnt="0"/>
      <dgm:spPr/>
    </dgm:pt>
    <dgm:pt modelId="{A2A502AE-FAC8-4CA3-B6CF-CAADB965D02D}" type="pres">
      <dgm:prSet presAssocID="{717DB582-FE9A-4926-B341-E499C5BD5CCC}" presName="composite" presStyleCnt="0"/>
      <dgm:spPr/>
    </dgm:pt>
    <dgm:pt modelId="{F1DECA6F-B343-4470-AF8B-6A3CCCCD6189}" type="pres">
      <dgm:prSet presAssocID="{717DB582-FE9A-4926-B341-E499C5BD5CC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04B548E-05F9-47C1-AC16-273368B6E1E2}" type="pres">
      <dgm:prSet presAssocID="{717DB582-FE9A-4926-B341-E499C5BD5CC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D802508-9AD8-46BA-AA78-00F2A2FFB14B}" type="presOf" srcId="{FA3CF3D5-4B3B-4F21-948A-2A036A682158}" destId="{E04B548E-05F9-47C1-AC16-273368B6E1E2}" srcOrd="0" destOrd="2" presId="urn:microsoft.com/office/officeart/2005/8/layout/chevron2"/>
    <dgm:cxn modelId="{ACDA0731-2F17-4F70-935E-2B703CB8B62E}" srcId="{137FFB76-63FE-4FC3-9A43-C98EEBF54992}" destId="{BBB4C583-37D9-483A-82A7-9EB46644EED7}" srcOrd="1" destOrd="0" parTransId="{180E2AE8-2424-41DE-92F7-224F090C2035}" sibTransId="{1EBFE105-0453-4C62-B7DD-6D209AA5AFA1}"/>
    <dgm:cxn modelId="{0CD5A03C-60BA-492A-A20F-6D93CB56821D}" type="presOf" srcId="{7A1AF98B-4434-4376-B00D-F49BD9F09D13}" destId="{E04B548E-05F9-47C1-AC16-273368B6E1E2}" srcOrd="0" destOrd="1" presId="urn:microsoft.com/office/officeart/2005/8/layout/chevron2"/>
    <dgm:cxn modelId="{01856B46-BC18-4B73-BED4-4D7445BDD77F}" srcId="{B292686C-F1E8-43CF-A12F-191E2FF4FC49}" destId="{137FFB76-63FE-4FC3-9A43-C98EEBF54992}" srcOrd="1" destOrd="0" parTransId="{4855E7E7-9953-4589-8874-6B039C9E2C46}" sibTransId="{BD9056E1-2971-4B4B-B6BB-FA9E2C9C2150}"/>
    <dgm:cxn modelId="{FF4E9253-D036-4A2B-B888-8D25D516AD6D}" type="presOf" srcId="{137FFB76-63FE-4FC3-9A43-C98EEBF54992}" destId="{5AEB93A3-78B2-4F5A-A15C-307B9EB39F36}" srcOrd="0" destOrd="0" presId="urn:microsoft.com/office/officeart/2005/8/layout/chevron2"/>
    <dgm:cxn modelId="{5DC8136A-858C-4FC0-A1EF-28EBA0649EB5}" srcId="{B292686C-F1E8-43CF-A12F-191E2FF4FC49}" destId="{A3D1257D-5911-4A06-9D97-9534EEFE617D}" srcOrd="0" destOrd="0" parTransId="{11463D82-0027-4AEB-BA5E-5E2A9FC38EE4}" sibTransId="{2C5A0B7E-5C05-4A0A-8B92-5472F3347701}"/>
    <dgm:cxn modelId="{BFDE7E98-ACAC-4866-BCF6-164AC1738A34}" srcId="{137FFB76-63FE-4FC3-9A43-C98EEBF54992}" destId="{140C8A67-470A-425B-BD70-9B53E82032EE}" srcOrd="0" destOrd="0" parTransId="{C8723027-E596-4CB2-93F4-D0CD9CF04AFB}" sibTransId="{3D624796-0316-49B6-B23D-C2688E86A84C}"/>
    <dgm:cxn modelId="{BB04559A-8D84-4E48-B60E-BE08B5B0F1C3}" type="presOf" srcId="{B292686C-F1E8-43CF-A12F-191E2FF4FC49}" destId="{760760A1-ED2C-4D57-A0BA-444B03AB1069}" srcOrd="0" destOrd="0" presId="urn:microsoft.com/office/officeart/2005/8/layout/chevron2"/>
    <dgm:cxn modelId="{EF5A39B0-44FA-45EC-9B22-3E26F296292A}" type="presOf" srcId="{140C8A67-470A-425B-BD70-9B53E82032EE}" destId="{8208EEF0-57D1-4F4A-987A-4026B93127DF}" srcOrd="0" destOrd="0" presId="urn:microsoft.com/office/officeart/2005/8/layout/chevron2"/>
    <dgm:cxn modelId="{C1AF0AB6-8244-4C2F-85DB-A20DFBB59D65}" type="presOf" srcId="{717DB582-FE9A-4926-B341-E499C5BD5CCC}" destId="{F1DECA6F-B343-4470-AF8B-6A3CCCCD6189}" srcOrd="0" destOrd="0" presId="urn:microsoft.com/office/officeart/2005/8/layout/chevron2"/>
    <dgm:cxn modelId="{B0A21BB9-92FC-40E9-9CED-B710DEFC8A85}" srcId="{717DB582-FE9A-4926-B341-E499C5BD5CCC}" destId="{FB8B5EF5-01BA-4EFE-AABD-832D9370D43E}" srcOrd="0" destOrd="0" parTransId="{BEFD0C7E-9F82-486A-B335-2979BE3A7B7B}" sibTransId="{7D94CE7F-F08F-47A0-B82D-4321F1B3C9A8}"/>
    <dgm:cxn modelId="{4910C8C4-F6CC-4A63-B953-294EFCC0AE8C}" type="presOf" srcId="{087E9B32-2F37-48A2-956C-6ECAC75CB2B8}" destId="{BC1670F9-7D9E-4539-A61D-54A56FB57278}" srcOrd="0" destOrd="0" presId="urn:microsoft.com/office/officeart/2005/8/layout/chevron2"/>
    <dgm:cxn modelId="{F69F44CB-6C7B-426A-A616-150BB871383C}" type="presOf" srcId="{66A53A17-DA38-4627-8CA7-ECADF7D900AD}" destId="{8208EEF0-57D1-4F4A-987A-4026B93127DF}" srcOrd="0" destOrd="2" presId="urn:microsoft.com/office/officeart/2005/8/layout/chevron2"/>
    <dgm:cxn modelId="{7A6BD7D0-C8CA-48CC-B4A0-F76D48E84D63}" srcId="{A3D1257D-5911-4A06-9D97-9534EEFE617D}" destId="{B2B5826B-4B91-4DDF-8769-C06E19634674}" srcOrd="1" destOrd="0" parTransId="{371EC2F9-B026-4777-A016-39443C4FF5EF}" sibTransId="{FDF513F7-38C9-4B19-9447-334944069B50}"/>
    <dgm:cxn modelId="{013C82D2-A936-4367-BED5-0A70E1C522D1}" srcId="{717DB582-FE9A-4926-B341-E499C5BD5CCC}" destId="{7A1AF98B-4434-4376-B00D-F49BD9F09D13}" srcOrd="1" destOrd="0" parTransId="{AF2B52C6-23F7-4BE4-B17E-81B0B5D2B243}" sibTransId="{14AA931D-0BC3-4ED6-82C9-597B3DB41685}"/>
    <dgm:cxn modelId="{F2B112D5-6702-4B46-AB9D-91E0F3011111}" srcId="{717DB582-FE9A-4926-B341-E499C5BD5CCC}" destId="{FA3CF3D5-4B3B-4F21-948A-2A036A682158}" srcOrd="2" destOrd="0" parTransId="{D6599321-44EB-4BAE-AF9B-D8F780BA289F}" sibTransId="{1F4D92B7-C608-4046-A006-D3348A68B4AC}"/>
    <dgm:cxn modelId="{51EE9DDB-B404-4596-BFE6-60150553AB31}" srcId="{B292686C-F1E8-43CF-A12F-191E2FF4FC49}" destId="{717DB582-FE9A-4926-B341-E499C5BD5CCC}" srcOrd="2" destOrd="0" parTransId="{949B435E-745F-44E3-B334-D26E65895D64}" sibTransId="{287509BD-0C89-4758-A691-ABDD76F5E9EA}"/>
    <dgm:cxn modelId="{E61C4BDC-EBCB-4FD6-98FE-1D8581B3DB9D}" srcId="{137FFB76-63FE-4FC3-9A43-C98EEBF54992}" destId="{66A53A17-DA38-4627-8CA7-ECADF7D900AD}" srcOrd="2" destOrd="0" parTransId="{E6D6A0DA-B7B4-4877-8BC5-E44AA0BD6D58}" sibTransId="{7D3A773B-037A-490D-A4C2-AE09BFCF617C}"/>
    <dgm:cxn modelId="{0065CFDC-56BB-46E6-9157-FF5B27B38CCA}" type="presOf" srcId="{FB8B5EF5-01BA-4EFE-AABD-832D9370D43E}" destId="{E04B548E-05F9-47C1-AC16-273368B6E1E2}" srcOrd="0" destOrd="0" presId="urn:microsoft.com/office/officeart/2005/8/layout/chevron2"/>
    <dgm:cxn modelId="{437252E1-908B-42D4-BD1F-FD032E71DA88}" type="presOf" srcId="{A3D1257D-5911-4A06-9D97-9534EEFE617D}" destId="{7BCA2292-DAD2-4289-913E-10F6E7E9C51F}" srcOrd="0" destOrd="0" presId="urn:microsoft.com/office/officeart/2005/8/layout/chevron2"/>
    <dgm:cxn modelId="{E772ECE8-D66A-4D13-9EE1-0C7C07EF6882}" srcId="{A3D1257D-5911-4A06-9D97-9534EEFE617D}" destId="{087E9B32-2F37-48A2-956C-6ECAC75CB2B8}" srcOrd="0" destOrd="0" parTransId="{8C8489B5-B679-43A9-BC04-09280287506B}" sibTransId="{8081A2BB-C1BB-4C39-893F-A0E754E0F991}"/>
    <dgm:cxn modelId="{7F246AEE-9B18-4CD9-A116-0216E4DCB44B}" type="presOf" srcId="{BBB4C583-37D9-483A-82A7-9EB46644EED7}" destId="{8208EEF0-57D1-4F4A-987A-4026B93127DF}" srcOrd="0" destOrd="1" presId="urn:microsoft.com/office/officeart/2005/8/layout/chevron2"/>
    <dgm:cxn modelId="{2CEC79F3-4FDA-4862-8FA0-069F059AD160}" type="presOf" srcId="{B2B5826B-4B91-4DDF-8769-C06E19634674}" destId="{BC1670F9-7D9E-4539-A61D-54A56FB57278}" srcOrd="0" destOrd="1" presId="urn:microsoft.com/office/officeart/2005/8/layout/chevron2"/>
    <dgm:cxn modelId="{3EF6329D-B9AF-4036-BA7C-7B722C409767}" type="presParOf" srcId="{760760A1-ED2C-4D57-A0BA-444B03AB1069}" destId="{4DD36806-4BBD-481C-A0E3-A97B75CE803E}" srcOrd="0" destOrd="0" presId="urn:microsoft.com/office/officeart/2005/8/layout/chevron2"/>
    <dgm:cxn modelId="{65C37224-C2B7-4133-958D-FBE25ADB2FF0}" type="presParOf" srcId="{4DD36806-4BBD-481C-A0E3-A97B75CE803E}" destId="{7BCA2292-DAD2-4289-913E-10F6E7E9C51F}" srcOrd="0" destOrd="0" presId="urn:microsoft.com/office/officeart/2005/8/layout/chevron2"/>
    <dgm:cxn modelId="{2FC8D758-7AFD-4FF0-A535-59B8AECD8E82}" type="presParOf" srcId="{4DD36806-4BBD-481C-A0E3-A97B75CE803E}" destId="{BC1670F9-7D9E-4539-A61D-54A56FB57278}" srcOrd="1" destOrd="0" presId="urn:microsoft.com/office/officeart/2005/8/layout/chevron2"/>
    <dgm:cxn modelId="{209D6DEC-F04F-45C7-BEE1-7B00E08735A1}" type="presParOf" srcId="{760760A1-ED2C-4D57-A0BA-444B03AB1069}" destId="{6792599E-8748-4ACD-B7D1-C2051682B9C9}" srcOrd="1" destOrd="0" presId="urn:microsoft.com/office/officeart/2005/8/layout/chevron2"/>
    <dgm:cxn modelId="{B5CD93D2-14A4-43B5-B7A2-DA741220789D}" type="presParOf" srcId="{760760A1-ED2C-4D57-A0BA-444B03AB1069}" destId="{BB5DE481-607F-426A-BC07-EEA7E64DF40E}" srcOrd="2" destOrd="0" presId="urn:microsoft.com/office/officeart/2005/8/layout/chevron2"/>
    <dgm:cxn modelId="{16E43A63-2C99-40D5-B366-0DFAD97F9210}" type="presParOf" srcId="{BB5DE481-607F-426A-BC07-EEA7E64DF40E}" destId="{5AEB93A3-78B2-4F5A-A15C-307B9EB39F36}" srcOrd="0" destOrd="0" presId="urn:microsoft.com/office/officeart/2005/8/layout/chevron2"/>
    <dgm:cxn modelId="{80F37E3A-A175-4D60-A256-D5BC643D52E0}" type="presParOf" srcId="{BB5DE481-607F-426A-BC07-EEA7E64DF40E}" destId="{8208EEF0-57D1-4F4A-987A-4026B93127DF}" srcOrd="1" destOrd="0" presId="urn:microsoft.com/office/officeart/2005/8/layout/chevron2"/>
    <dgm:cxn modelId="{6C1FAA7F-A390-4E89-A73B-E64AACE02C9F}" type="presParOf" srcId="{760760A1-ED2C-4D57-A0BA-444B03AB1069}" destId="{4390B487-1A22-4394-B479-8963A67D1887}" srcOrd="3" destOrd="0" presId="urn:microsoft.com/office/officeart/2005/8/layout/chevron2"/>
    <dgm:cxn modelId="{D9E29930-2759-4716-9B30-38879A3C86EF}" type="presParOf" srcId="{760760A1-ED2C-4D57-A0BA-444B03AB1069}" destId="{A2A502AE-FAC8-4CA3-B6CF-CAADB965D02D}" srcOrd="4" destOrd="0" presId="urn:microsoft.com/office/officeart/2005/8/layout/chevron2"/>
    <dgm:cxn modelId="{F39199FC-B774-424E-B62D-41D95141F7B4}" type="presParOf" srcId="{A2A502AE-FAC8-4CA3-B6CF-CAADB965D02D}" destId="{F1DECA6F-B343-4470-AF8B-6A3CCCCD6189}" srcOrd="0" destOrd="0" presId="urn:microsoft.com/office/officeart/2005/8/layout/chevron2"/>
    <dgm:cxn modelId="{31878E07-57AE-48D4-9D49-3587812816EC}" type="presParOf" srcId="{A2A502AE-FAC8-4CA3-B6CF-CAADB965D02D}" destId="{E04B548E-05F9-47C1-AC16-273368B6E1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A7EBAF-77E5-46C9-B798-800AC7863204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9A3610-00FD-4863-B413-22CD49DC67C2}">
      <dgm:prSet phldrT="[Text]"/>
      <dgm:spPr/>
      <dgm:t>
        <a:bodyPr/>
        <a:lstStyle/>
        <a:p>
          <a:r>
            <a:rPr lang="en-US" dirty="0"/>
            <a:t>Faculty</a:t>
          </a:r>
        </a:p>
      </dgm:t>
    </dgm:pt>
    <dgm:pt modelId="{A9CC3C66-5481-452C-AF51-1F70EFF5EB21}" type="parTrans" cxnId="{9991C03B-EE5F-4002-AC25-6E7B5464846E}">
      <dgm:prSet/>
      <dgm:spPr/>
      <dgm:t>
        <a:bodyPr/>
        <a:lstStyle/>
        <a:p>
          <a:endParaRPr lang="en-US"/>
        </a:p>
      </dgm:t>
    </dgm:pt>
    <dgm:pt modelId="{FF16A4AE-ACBC-43D5-91F3-95815FCCB6A0}" type="sibTrans" cxnId="{9991C03B-EE5F-4002-AC25-6E7B5464846E}">
      <dgm:prSet/>
      <dgm:spPr/>
      <dgm:t>
        <a:bodyPr/>
        <a:lstStyle/>
        <a:p>
          <a:endParaRPr lang="en-US"/>
        </a:p>
      </dgm:t>
    </dgm:pt>
    <dgm:pt modelId="{0B0BDDFE-582A-472C-B7A5-2990CE038541}">
      <dgm:prSet phldrT="[Text]"/>
      <dgm:spPr/>
      <dgm:t>
        <a:bodyPr/>
        <a:lstStyle/>
        <a:p>
          <a:r>
            <a:rPr lang="en-US" dirty="0"/>
            <a:t>Sufficient supervision</a:t>
          </a:r>
        </a:p>
      </dgm:t>
    </dgm:pt>
    <dgm:pt modelId="{0ACB8CD2-AA6A-49D2-ACF8-1F256F5C4590}" type="parTrans" cxnId="{C8FE4E2B-F82E-41CA-A4C9-9A22D9812F1F}">
      <dgm:prSet/>
      <dgm:spPr/>
      <dgm:t>
        <a:bodyPr/>
        <a:lstStyle/>
        <a:p>
          <a:endParaRPr lang="en-US"/>
        </a:p>
      </dgm:t>
    </dgm:pt>
    <dgm:pt modelId="{2F3F931D-4D25-4F44-A3B2-90C8AEB0CE6A}" type="sibTrans" cxnId="{C8FE4E2B-F82E-41CA-A4C9-9A22D9812F1F}">
      <dgm:prSet/>
      <dgm:spPr/>
      <dgm:t>
        <a:bodyPr/>
        <a:lstStyle/>
        <a:p>
          <a:endParaRPr lang="en-US"/>
        </a:p>
      </dgm:t>
    </dgm:pt>
    <dgm:pt modelId="{248FCBF2-4073-4F06-96A2-0EEF839B3889}">
      <dgm:prSet phldrT="[Text]"/>
      <dgm:spPr/>
      <dgm:t>
        <a:bodyPr/>
        <a:lstStyle/>
        <a:p>
          <a:r>
            <a:rPr lang="en-US" dirty="0"/>
            <a:t>Appropriate level of supervision</a:t>
          </a:r>
        </a:p>
      </dgm:t>
    </dgm:pt>
    <dgm:pt modelId="{7190A741-7360-423C-9AB8-8173AB15272E}" type="parTrans" cxnId="{4C605A1C-C2A3-4ED5-B66A-479F14AD6920}">
      <dgm:prSet/>
      <dgm:spPr/>
      <dgm:t>
        <a:bodyPr/>
        <a:lstStyle/>
        <a:p>
          <a:endParaRPr lang="en-US"/>
        </a:p>
      </dgm:t>
    </dgm:pt>
    <dgm:pt modelId="{23CFFBF5-0B3A-45F7-AFC1-33EB44610AE2}" type="sibTrans" cxnId="{4C605A1C-C2A3-4ED5-B66A-479F14AD6920}">
      <dgm:prSet/>
      <dgm:spPr/>
      <dgm:t>
        <a:bodyPr/>
        <a:lstStyle/>
        <a:p>
          <a:endParaRPr lang="en-US"/>
        </a:p>
      </dgm:t>
    </dgm:pt>
    <dgm:pt modelId="{C1F41712-6F16-4A5F-AD11-E9CF827DD865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EAD2BE93-E99C-40C6-BCEB-6F37247D6510}" type="parTrans" cxnId="{C687192B-D769-4F05-B967-86FBADD95A02}">
      <dgm:prSet/>
      <dgm:spPr/>
      <dgm:t>
        <a:bodyPr/>
        <a:lstStyle/>
        <a:p>
          <a:endParaRPr lang="en-US"/>
        </a:p>
      </dgm:t>
    </dgm:pt>
    <dgm:pt modelId="{655F863D-7608-4AD0-806C-D5D4585493DB}" type="sibTrans" cxnId="{C687192B-D769-4F05-B967-86FBADD95A02}">
      <dgm:prSet/>
      <dgm:spPr/>
      <dgm:t>
        <a:bodyPr/>
        <a:lstStyle/>
        <a:p>
          <a:endParaRPr lang="en-US"/>
        </a:p>
      </dgm:t>
    </dgm:pt>
    <dgm:pt modelId="{3F569CA6-1E8B-4BB9-BA31-3E99794B4E15}">
      <dgm:prSet phldrT="[Text]"/>
      <dgm:spPr/>
      <dgm:t>
        <a:bodyPr/>
        <a:lstStyle/>
        <a:p>
          <a:r>
            <a:rPr lang="en-US" dirty="0"/>
            <a:t>Are supervision guidelines outlined in G&amp;O?</a:t>
          </a:r>
        </a:p>
      </dgm:t>
    </dgm:pt>
    <dgm:pt modelId="{D8CA7CE1-62B8-463C-B1EE-F9769A14CE63}" type="parTrans" cxnId="{C707FD49-C1AB-4D27-853F-87DE02976F2B}">
      <dgm:prSet/>
      <dgm:spPr/>
      <dgm:t>
        <a:bodyPr/>
        <a:lstStyle/>
        <a:p>
          <a:endParaRPr lang="en-US"/>
        </a:p>
      </dgm:t>
    </dgm:pt>
    <dgm:pt modelId="{AF0E703F-6629-40AF-97B0-78178D5EB13F}" type="sibTrans" cxnId="{C707FD49-C1AB-4D27-853F-87DE02976F2B}">
      <dgm:prSet/>
      <dgm:spPr/>
      <dgm:t>
        <a:bodyPr/>
        <a:lstStyle/>
        <a:p>
          <a:endParaRPr lang="en-US"/>
        </a:p>
      </dgm:t>
    </dgm:pt>
    <dgm:pt modelId="{4F68CE6A-4F64-4426-92F0-806BFD9C5555}">
      <dgm:prSet phldrT="[Text]"/>
      <dgm:spPr/>
      <dgm:t>
        <a:bodyPr/>
        <a:lstStyle/>
        <a:p>
          <a:r>
            <a:rPr lang="en-US" dirty="0"/>
            <a:t>Do faculty outline resident responsibilities/expectations before the start of a rotation?</a:t>
          </a:r>
        </a:p>
      </dgm:t>
    </dgm:pt>
    <dgm:pt modelId="{99A0476C-1FAC-4788-B7D3-232CD2C82B04}" type="parTrans" cxnId="{54F5C597-C167-4B08-9426-9A3F92F5B60F}">
      <dgm:prSet/>
      <dgm:spPr/>
      <dgm:t>
        <a:bodyPr/>
        <a:lstStyle/>
        <a:p>
          <a:endParaRPr lang="en-US"/>
        </a:p>
      </dgm:t>
    </dgm:pt>
    <dgm:pt modelId="{D09D0415-69A0-4C43-A8D7-76271F2F4EEC}" type="sibTrans" cxnId="{54F5C597-C167-4B08-9426-9A3F92F5B60F}">
      <dgm:prSet/>
      <dgm:spPr/>
      <dgm:t>
        <a:bodyPr/>
        <a:lstStyle/>
        <a:p>
          <a:endParaRPr lang="en-US"/>
        </a:p>
      </dgm:t>
    </dgm:pt>
    <dgm:pt modelId="{A670274B-C125-4D97-AB91-4236678CDB37}">
      <dgm:prSet phldrT="[Text]"/>
      <dgm:spPr/>
      <dgm:t>
        <a:bodyPr/>
        <a:lstStyle/>
        <a:p>
          <a:r>
            <a:rPr lang="en-US" dirty="0"/>
            <a:t>Best practices</a:t>
          </a:r>
        </a:p>
      </dgm:t>
    </dgm:pt>
    <dgm:pt modelId="{6BF30FEE-FF9D-4F3C-8E89-6623B0D73AC9}" type="parTrans" cxnId="{CF71C1CA-64BF-449F-8A51-5F9A78E83D61}">
      <dgm:prSet/>
      <dgm:spPr/>
      <dgm:t>
        <a:bodyPr/>
        <a:lstStyle/>
        <a:p>
          <a:endParaRPr lang="en-US"/>
        </a:p>
      </dgm:t>
    </dgm:pt>
    <dgm:pt modelId="{8716DC23-5BCD-4D87-B40E-82258A243BD6}" type="sibTrans" cxnId="{CF71C1CA-64BF-449F-8A51-5F9A78E83D61}">
      <dgm:prSet/>
      <dgm:spPr/>
      <dgm:t>
        <a:bodyPr/>
        <a:lstStyle/>
        <a:p>
          <a:endParaRPr lang="en-US"/>
        </a:p>
      </dgm:t>
    </dgm:pt>
    <dgm:pt modelId="{8628A620-4F76-45BC-A92A-332EF9D02BD0}">
      <dgm:prSet phldrT="[Text]"/>
      <dgm:spPr/>
      <dgm:t>
        <a:bodyPr/>
        <a:lstStyle/>
        <a:p>
          <a:r>
            <a:rPr lang="en-US" dirty="0"/>
            <a:t>Ensure program supervision policy is reviewed annually and communicated to residents and faculty</a:t>
          </a:r>
        </a:p>
      </dgm:t>
    </dgm:pt>
    <dgm:pt modelId="{897ABC21-1C22-4419-AE84-3E9BDEF63AF3}" type="parTrans" cxnId="{5CDFD9F4-3F15-4508-AAAB-24FF426CCEF1}">
      <dgm:prSet/>
      <dgm:spPr/>
      <dgm:t>
        <a:bodyPr/>
        <a:lstStyle/>
        <a:p>
          <a:endParaRPr lang="en-US"/>
        </a:p>
      </dgm:t>
    </dgm:pt>
    <dgm:pt modelId="{EFB20C2C-2A94-4D38-B69A-F94AF3ED6153}" type="sibTrans" cxnId="{5CDFD9F4-3F15-4508-AAAB-24FF426CCEF1}">
      <dgm:prSet/>
      <dgm:spPr/>
      <dgm:t>
        <a:bodyPr/>
        <a:lstStyle/>
        <a:p>
          <a:endParaRPr lang="en-US"/>
        </a:p>
      </dgm:t>
    </dgm:pt>
    <dgm:pt modelId="{33F388BD-EDD6-49C8-94C4-2FFE3AF43BD1}">
      <dgm:prSet phldrT="[Text]"/>
      <dgm:spPr/>
      <dgm:t>
        <a:bodyPr/>
        <a:lstStyle/>
        <a:p>
          <a:r>
            <a:rPr lang="en-US" dirty="0"/>
            <a:t>Have faculty verbalize expectations of residents prior to working with them</a:t>
          </a:r>
        </a:p>
      </dgm:t>
    </dgm:pt>
    <dgm:pt modelId="{FE03A193-B80E-42EB-89E4-B0780184BF88}" type="parTrans" cxnId="{DCD94BFE-EEB9-44A5-8CFC-E7B7BC448897}">
      <dgm:prSet/>
      <dgm:spPr/>
      <dgm:t>
        <a:bodyPr/>
        <a:lstStyle/>
        <a:p>
          <a:endParaRPr lang="en-US"/>
        </a:p>
      </dgm:t>
    </dgm:pt>
    <dgm:pt modelId="{1E78CDE4-0CDB-4BAE-B000-CEF81DC3A0CE}" type="sibTrans" cxnId="{DCD94BFE-EEB9-44A5-8CFC-E7B7BC448897}">
      <dgm:prSet/>
      <dgm:spPr/>
      <dgm:t>
        <a:bodyPr/>
        <a:lstStyle/>
        <a:p>
          <a:endParaRPr lang="en-US"/>
        </a:p>
      </dgm:t>
    </dgm:pt>
    <dgm:pt modelId="{DC682213-71F1-4524-BDCD-68D755CE6BBC}">
      <dgm:prSet phldrT="[Text]"/>
      <dgm:spPr/>
      <dgm:t>
        <a:bodyPr/>
        <a:lstStyle/>
        <a:p>
          <a:r>
            <a:rPr lang="en-US" dirty="0"/>
            <a:t>Do faculty have appropriate time to supervise and teach residents to ensure residents meet G&amp;O of educational experience?</a:t>
          </a:r>
        </a:p>
      </dgm:t>
    </dgm:pt>
    <dgm:pt modelId="{3D319668-2A0B-4FCF-BDF6-0794AC0D9324}" type="parTrans" cxnId="{1099CDE4-378B-4B6D-AC56-ACDA75BDB12C}">
      <dgm:prSet/>
      <dgm:spPr/>
      <dgm:t>
        <a:bodyPr/>
        <a:lstStyle/>
        <a:p>
          <a:endParaRPr lang="en-US"/>
        </a:p>
      </dgm:t>
    </dgm:pt>
    <dgm:pt modelId="{9E1E677E-5350-4D08-B051-9FEE5E949C0C}" type="sibTrans" cxnId="{1099CDE4-378B-4B6D-AC56-ACDA75BDB12C}">
      <dgm:prSet/>
      <dgm:spPr/>
      <dgm:t>
        <a:bodyPr/>
        <a:lstStyle/>
        <a:p>
          <a:endParaRPr lang="en-US"/>
        </a:p>
      </dgm:t>
    </dgm:pt>
    <dgm:pt modelId="{CF410BC8-A627-4FFF-A810-CFE88860CAC0}">
      <dgm:prSet phldrT="[Text]"/>
      <dgm:spPr/>
      <dgm:t>
        <a:bodyPr/>
        <a:lstStyle/>
        <a:p>
          <a:r>
            <a:rPr lang="en-US" dirty="0"/>
            <a:t>Regularly assess faculty protected time, patient volumes, and other organizational processes (such as RVUs)</a:t>
          </a:r>
        </a:p>
      </dgm:t>
    </dgm:pt>
    <dgm:pt modelId="{37264D38-BD04-4F3D-8B5D-B1CE7371F091}" type="parTrans" cxnId="{E588FBD6-09CD-4385-9AC6-75E887120C45}">
      <dgm:prSet/>
      <dgm:spPr/>
      <dgm:t>
        <a:bodyPr/>
        <a:lstStyle/>
        <a:p>
          <a:endParaRPr lang="en-US"/>
        </a:p>
      </dgm:t>
    </dgm:pt>
    <dgm:pt modelId="{5319F02A-DEBA-4956-A7EF-69135542AFFA}" type="sibTrans" cxnId="{E588FBD6-09CD-4385-9AC6-75E887120C45}">
      <dgm:prSet/>
      <dgm:spPr/>
      <dgm:t>
        <a:bodyPr/>
        <a:lstStyle/>
        <a:p>
          <a:endParaRPr lang="en-US"/>
        </a:p>
      </dgm:t>
    </dgm:pt>
    <dgm:pt modelId="{231F2501-27C6-4ADF-8244-9712A38991BF}" type="pres">
      <dgm:prSet presAssocID="{46A7EBAF-77E5-46C9-B798-800AC7863204}" presName="linearFlow" presStyleCnt="0">
        <dgm:presLayoutVars>
          <dgm:dir/>
          <dgm:animLvl val="lvl"/>
          <dgm:resizeHandles val="exact"/>
        </dgm:presLayoutVars>
      </dgm:prSet>
      <dgm:spPr/>
    </dgm:pt>
    <dgm:pt modelId="{30C32C99-AC1E-4B4A-8D5D-4504F9D7A8BB}" type="pres">
      <dgm:prSet presAssocID="{449A3610-00FD-4863-B413-22CD49DC67C2}" presName="composite" presStyleCnt="0"/>
      <dgm:spPr/>
    </dgm:pt>
    <dgm:pt modelId="{9EB04D09-0741-43D1-8886-6360428572CA}" type="pres">
      <dgm:prSet presAssocID="{449A3610-00FD-4863-B413-22CD49DC67C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91AFF8E-851E-470B-B4D8-4EE02EBC2986}" type="pres">
      <dgm:prSet presAssocID="{449A3610-00FD-4863-B413-22CD49DC67C2}" presName="descendantText" presStyleLbl="alignAcc1" presStyleIdx="0" presStyleCnt="3">
        <dgm:presLayoutVars>
          <dgm:bulletEnabled val="1"/>
        </dgm:presLayoutVars>
      </dgm:prSet>
      <dgm:spPr/>
    </dgm:pt>
    <dgm:pt modelId="{27735827-E97D-489D-8A11-5BE3721E8715}" type="pres">
      <dgm:prSet presAssocID="{FF16A4AE-ACBC-43D5-91F3-95815FCCB6A0}" presName="sp" presStyleCnt="0"/>
      <dgm:spPr/>
    </dgm:pt>
    <dgm:pt modelId="{002F41E1-E653-4C5E-A5A9-7734A5B4FE12}" type="pres">
      <dgm:prSet presAssocID="{C1F41712-6F16-4A5F-AD11-E9CF827DD865}" presName="composite" presStyleCnt="0"/>
      <dgm:spPr/>
    </dgm:pt>
    <dgm:pt modelId="{96ABA749-0A1E-4B23-A4BC-E38458F0C656}" type="pres">
      <dgm:prSet presAssocID="{C1F41712-6F16-4A5F-AD11-E9CF827DD86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84B7475-13F0-4558-AC60-3565DFA86A8A}" type="pres">
      <dgm:prSet presAssocID="{C1F41712-6F16-4A5F-AD11-E9CF827DD865}" presName="descendantText" presStyleLbl="alignAcc1" presStyleIdx="1" presStyleCnt="3">
        <dgm:presLayoutVars>
          <dgm:bulletEnabled val="1"/>
        </dgm:presLayoutVars>
      </dgm:prSet>
      <dgm:spPr/>
    </dgm:pt>
    <dgm:pt modelId="{FAE46EA8-9F72-4B34-BE47-8484B2A0C410}" type="pres">
      <dgm:prSet presAssocID="{655F863D-7608-4AD0-806C-D5D4585493DB}" presName="sp" presStyleCnt="0"/>
      <dgm:spPr/>
    </dgm:pt>
    <dgm:pt modelId="{DC776524-B4A4-4C3C-8578-B00B98EF130F}" type="pres">
      <dgm:prSet presAssocID="{A670274B-C125-4D97-AB91-4236678CDB37}" presName="composite" presStyleCnt="0"/>
      <dgm:spPr/>
    </dgm:pt>
    <dgm:pt modelId="{C5677EDE-DB91-454D-9887-4AEBC777B3CD}" type="pres">
      <dgm:prSet presAssocID="{A670274B-C125-4D97-AB91-4236678CDB3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D142C14-A02A-4AF4-A597-12E480FB63C6}" type="pres">
      <dgm:prSet presAssocID="{A670274B-C125-4D97-AB91-4236678CDB3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C605A1C-C2A3-4ED5-B66A-479F14AD6920}" srcId="{449A3610-00FD-4863-B413-22CD49DC67C2}" destId="{248FCBF2-4073-4F06-96A2-0EEF839B3889}" srcOrd="1" destOrd="0" parTransId="{7190A741-7360-423C-9AB8-8173AB15272E}" sibTransId="{23CFFBF5-0B3A-45F7-AFC1-33EB44610AE2}"/>
    <dgm:cxn modelId="{C687192B-D769-4F05-B967-86FBADD95A02}" srcId="{46A7EBAF-77E5-46C9-B798-800AC7863204}" destId="{C1F41712-6F16-4A5F-AD11-E9CF827DD865}" srcOrd="1" destOrd="0" parTransId="{EAD2BE93-E99C-40C6-BCEB-6F37247D6510}" sibTransId="{655F863D-7608-4AD0-806C-D5D4585493DB}"/>
    <dgm:cxn modelId="{C8FE4E2B-F82E-41CA-A4C9-9A22D9812F1F}" srcId="{449A3610-00FD-4863-B413-22CD49DC67C2}" destId="{0B0BDDFE-582A-472C-B7A5-2990CE038541}" srcOrd="0" destOrd="0" parTransId="{0ACB8CD2-AA6A-49D2-ACF8-1F256F5C4590}" sibTransId="{2F3F931D-4D25-4F44-A3B2-90C8AEB0CE6A}"/>
    <dgm:cxn modelId="{9991C03B-EE5F-4002-AC25-6E7B5464846E}" srcId="{46A7EBAF-77E5-46C9-B798-800AC7863204}" destId="{449A3610-00FD-4863-B413-22CD49DC67C2}" srcOrd="0" destOrd="0" parTransId="{A9CC3C66-5481-452C-AF51-1F70EFF5EB21}" sibTransId="{FF16A4AE-ACBC-43D5-91F3-95815FCCB6A0}"/>
    <dgm:cxn modelId="{C707FD49-C1AB-4D27-853F-87DE02976F2B}" srcId="{C1F41712-6F16-4A5F-AD11-E9CF827DD865}" destId="{3F569CA6-1E8B-4BB9-BA31-3E99794B4E15}" srcOrd="0" destOrd="0" parTransId="{D8CA7CE1-62B8-463C-B1EE-F9769A14CE63}" sibTransId="{AF0E703F-6629-40AF-97B0-78178D5EB13F}"/>
    <dgm:cxn modelId="{3A505E58-57A9-4DCF-A024-1B3892EFCC6C}" type="presOf" srcId="{449A3610-00FD-4863-B413-22CD49DC67C2}" destId="{9EB04D09-0741-43D1-8886-6360428572CA}" srcOrd="0" destOrd="0" presId="urn:microsoft.com/office/officeart/2005/8/layout/chevron2"/>
    <dgm:cxn modelId="{5F043E77-3D4D-4EA2-B152-47A2AE519CA9}" type="presOf" srcId="{248FCBF2-4073-4F06-96A2-0EEF839B3889}" destId="{191AFF8E-851E-470B-B4D8-4EE02EBC2986}" srcOrd="0" destOrd="1" presId="urn:microsoft.com/office/officeart/2005/8/layout/chevron2"/>
    <dgm:cxn modelId="{6B76F483-6FA3-4109-A3D5-E64215841919}" type="presOf" srcId="{0B0BDDFE-582A-472C-B7A5-2990CE038541}" destId="{191AFF8E-851E-470B-B4D8-4EE02EBC2986}" srcOrd="0" destOrd="0" presId="urn:microsoft.com/office/officeart/2005/8/layout/chevron2"/>
    <dgm:cxn modelId="{54F5C597-C167-4B08-9426-9A3F92F5B60F}" srcId="{C1F41712-6F16-4A5F-AD11-E9CF827DD865}" destId="{4F68CE6A-4F64-4426-92F0-806BFD9C5555}" srcOrd="1" destOrd="0" parTransId="{99A0476C-1FAC-4788-B7D3-232CD2C82B04}" sibTransId="{D09D0415-69A0-4C43-A8D7-76271F2F4EEC}"/>
    <dgm:cxn modelId="{9187D59B-938C-4FF2-8A09-86ECC520BF43}" type="presOf" srcId="{33F388BD-EDD6-49C8-94C4-2FFE3AF43BD1}" destId="{DD142C14-A02A-4AF4-A597-12E480FB63C6}" srcOrd="0" destOrd="1" presId="urn:microsoft.com/office/officeart/2005/8/layout/chevron2"/>
    <dgm:cxn modelId="{5A82939C-3C68-42D3-BFF7-5880B1EEF030}" type="presOf" srcId="{8628A620-4F76-45BC-A92A-332EF9D02BD0}" destId="{DD142C14-A02A-4AF4-A597-12E480FB63C6}" srcOrd="0" destOrd="0" presId="urn:microsoft.com/office/officeart/2005/8/layout/chevron2"/>
    <dgm:cxn modelId="{9F2294B7-2DDA-451E-AEA4-19B7A9619F35}" type="presOf" srcId="{DC682213-71F1-4524-BDCD-68D755CE6BBC}" destId="{484B7475-13F0-4558-AC60-3565DFA86A8A}" srcOrd="0" destOrd="2" presId="urn:microsoft.com/office/officeart/2005/8/layout/chevron2"/>
    <dgm:cxn modelId="{CF71C1CA-64BF-449F-8A51-5F9A78E83D61}" srcId="{46A7EBAF-77E5-46C9-B798-800AC7863204}" destId="{A670274B-C125-4D97-AB91-4236678CDB37}" srcOrd="2" destOrd="0" parTransId="{6BF30FEE-FF9D-4F3C-8E89-6623B0D73AC9}" sibTransId="{8716DC23-5BCD-4D87-B40E-82258A243BD6}"/>
    <dgm:cxn modelId="{0B0DDECB-5431-4182-9188-A84EBC99C585}" type="presOf" srcId="{4F68CE6A-4F64-4426-92F0-806BFD9C5555}" destId="{484B7475-13F0-4558-AC60-3565DFA86A8A}" srcOrd="0" destOrd="1" presId="urn:microsoft.com/office/officeart/2005/8/layout/chevron2"/>
    <dgm:cxn modelId="{A66004D4-FFAC-4125-AAD1-A22DC6FD61FB}" type="presOf" srcId="{46A7EBAF-77E5-46C9-B798-800AC7863204}" destId="{231F2501-27C6-4ADF-8244-9712A38991BF}" srcOrd="0" destOrd="0" presId="urn:microsoft.com/office/officeart/2005/8/layout/chevron2"/>
    <dgm:cxn modelId="{E588FBD6-09CD-4385-9AC6-75E887120C45}" srcId="{A670274B-C125-4D97-AB91-4236678CDB37}" destId="{CF410BC8-A627-4FFF-A810-CFE88860CAC0}" srcOrd="2" destOrd="0" parTransId="{37264D38-BD04-4F3D-8B5D-B1CE7371F091}" sibTransId="{5319F02A-DEBA-4956-A7EF-69135542AFFA}"/>
    <dgm:cxn modelId="{20D24CDE-8A15-452E-B1A2-F172684B5CA6}" type="presOf" srcId="{3F569CA6-1E8B-4BB9-BA31-3E99794B4E15}" destId="{484B7475-13F0-4558-AC60-3565DFA86A8A}" srcOrd="0" destOrd="0" presId="urn:microsoft.com/office/officeart/2005/8/layout/chevron2"/>
    <dgm:cxn modelId="{2238ECDE-C678-4434-8B46-E5492C3D97A1}" type="presOf" srcId="{A670274B-C125-4D97-AB91-4236678CDB37}" destId="{C5677EDE-DB91-454D-9887-4AEBC777B3CD}" srcOrd="0" destOrd="0" presId="urn:microsoft.com/office/officeart/2005/8/layout/chevron2"/>
    <dgm:cxn modelId="{1099CDE4-378B-4B6D-AC56-ACDA75BDB12C}" srcId="{C1F41712-6F16-4A5F-AD11-E9CF827DD865}" destId="{DC682213-71F1-4524-BDCD-68D755CE6BBC}" srcOrd="2" destOrd="0" parTransId="{3D319668-2A0B-4FCF-BDF6-0794AC0D9324}" sibTransId="{9E1E677E-5350-4D08-B051-9FEE5E949C0C}"/>
    <dgm:cxn modelId="{537B40E5-D649-43B9-8B22-E8EBABF10EDD}" type="presOf" srcId="{CF410BC8-A627-4FFF-A810-CFE88860CAC0}" destId="{DD142C14-A02A-4AF4-A597-12E480FB63C6}" srcOrd="0" destOrd="2" presId="urn:microsoft.com/office/officeart/2005/8/layout/chevron2"/>
    <dgm:cxn modelId="{5CDFD9F4-3F15-4508-AAAB-24FF426CCEF1}" srcId="{A670274B-C125-4D97-AB91-4236678CDB37}" destId="{8628A620-4F76-45BC-A92A-332EF9D02BD0}" srcOrd="0" destOrd="0" parTransId="{897ABC21-1C22-4419-AE84-3E9BDEF63AF3}" sibTransId="{EFB20C2C-2A94-4D38-B69A-F94AF3ED6153}"/>
    <dgm:cxn modelId="{801CFFFB-E260-4D4A-BA5F-D01B6142FC31}" type="presOf" srcId="{C1F41712-6F16-4A5F-AD11-E9CF827DD865}" destId="{96ABA749-0A1E-4B23-A4BC-E38458F0C656}" srcOrd="0" destOrd="0" presId="urn:microsoft.com/office/officeart/2005/8/layout/chevron2"/>
    <dgm:cxn modelId="{DCD94BFE-EEB9-44A5-8CFC-E7B7BC448897}" srcId="{A670274B-C125-4D97-AB91-4236678CDB37}" destId="{33F388BD-EDD6-49C8-94C4-2FFE3AF43BD1}" srcOrd="1" destOrd="0" parTransId="{FE03A193-B80E-42EB-89E4-B0780184BF88}" sibTransId="{1E78CDE4-0CDB-4BAE-B000-CEF81DC3A0CE}"/>
    <dgm:cxn modelId="{81F471E5-5597-4D30-B9C6-8795034D8931}" type="presParOf" srcId="{231F2501-27C6-4ADF-8244-9712A38991BF}" destId="{30C32C99-AC1E-4B4A-8D5D-4504F9D7A8BB}" srcOrd="0" destOrd="0" presId="urn:microsoft.com/office/officeart/2005/8/layout/chevron2"/>
    <dgm:cxn modelId="{2E81AC70-8ED3-48D8-98A6-F295E7A41577}" type="presParOf" srcId="{30C32C99-AC1E-4B4A-8D5D-4504F9D7A8BB}" destId="{9EB04D09-0741-43D1-8886-6360428572CA}" srcOrd="0" destOrd="0" presId="urn:microsoft.com/office/officeart/2005/8/layout/chevron2"/>
    <dgm:cxn modelId="{9F84F1E1-839E-40F7-A132-2F3B83C400B0}" type="presParOf" srcId="{30C32C99-AC1E-4B4A-8D5D-4504F9D7A8BB}" destId="{191AFF8E-851E-470B-B4D8-4EE02EBC2986}" srcOrd="1" destOrd="0" presId="urn:microsoft.com/office/officeart/2005/8/layout/chevron2"/>
    <dgm:cxn modelId="{4F8E6ECE-A05D-4CB6-96D1-A09445EE45F0}" type="presParOf" srcId="{231F2501-27C6-4ADF-8244-9712A38991BF}" destId="{27735827-E97D-489D-8A11-5BE3721E8715}" srcOrd="1" destOrd="0" presId="urn:microsoft.com/office/officeart/2005/8/layout/chevron2"/>
    <dgm:cxn modelId="{76A6AB8D-A486-4C58-80AA-99BDA6A0CF07}" type="presParOf" srcId="{231F2501-27C6-4ADF-8244-9712A38991BF}" destId="{002F41E1-E653-4C5E-A5A9-7734A5B4FE12}" srcOrd="2" destOrd="0" presId="urn:microsoft.com/office/officeart/2005/8/layout/chevron2"/>
    <dgm:cxn modelId="{F20A1397-D3E9-418F-844D-A67F7D08B6D8}" type="presParOf" srcId="{002F41E1-E653-4C5E-A5A9-7734A5B4FE12}" destId="{96ABA749-0A1E-4B23-A4BC-E38458F0C656}" srcOrd="0" destOrd="0" presId="urn:microsoft.com/office/officeart/2005/8/layout/chevron2"/>
    <dgm:cxn modelId="{174A8290-6190-4D2A-BAC7-82655A30DDC1}" type="presParOf" srcId="{002F41E1-E653-4C5E-A5A9-7734A5B4FE12}" destId="{484B7475-13F0-4558-AC60-3565DFA86A8A}" srcOrd="1" destOrd="0" presId="urn:microsoft.com/office/officeart/2005/8/layout/chevron2"/>
    <dgm:cxn modelId="{7B1F6DAA-C8AF-45F6-A6FF-ED5B1C26A670}" type="presParOf" srcId="{231F2501-27C6-4ADF-8244-9712A38991BF}" destId="{FAE46EA8-9F72-4B34-BE47-8484B2A0C410}" srcOrd="3" destOrd="0" presId="urn:microsoft.com/office/officeart/2005/8/layout/chevron2"/>
    <dgm:cxn modelId="{25921376-87E3-47E6-A21E-1AA669A16276}" type="presParOf" srcId="{231F2501-27C6-4ADF-8244-9712A38991BF}" destId="{DC776524-B4A4-4C3C-8578-B00B98EF130F}" srcOrd="4" destOrd="0" presId="urn:microsoft.com/office/officeart/2005/8/layout/chevron2"/>
    <dgm:cxn modelId="{A2CF35F8-212C-4D49-96AF-0E836AD856FE}" type="presParOf" srcId="{DC776524-B4A4-4C3C-8578-B00B98EF130F}" destId="{C5677EDE-DB91-454D-9887-4AEBC777B3CD}" srcOrd="0" destOrd="0" presId="urn:microsoft.com/office/officeart/2005/8/layout/chevron2"/>
    <dgm:cxn modelId="{CD257C7E-E9F0-42E5-A88F-64ECC4C65E91}" type="presParOf" srcId="{DC776524-B4A4-4C3C-8578-B00B98EF130F}" destId="{DD142C14-A02A-4AF4-A597-12E480FB63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6EBBF-9E6A-4667-8891-8AF8256EBACE}" type="doc">
      <dgm:prSet loTypeId="urn:microsoft.com/office/officeart/2005/8/layout/chevron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3F24DFB-8F55-427F-8724-C7D850367110}">
      <dgm:prSet phldrT="[Text]"/>
      <dgm:spPr/>
      <dgm:t>
        <a:bodyPr/>
        <a:lstStyle/>
        <a:p>
          <a:r>
            <a:rPr lang="en-US" dirty="0"/>
            <a:t>Educational Content</a:t>
          </a:r>
        </a:p>
      </dgm:t>
    </dgm:pt>
    <dgm:pt modelId="{15EBF305-2DE6-4B6A-89AC-F44ECA638760}" type="parTrans" cxnId="{31FE570B-A427-47A0-822B-7EF7B06367E0}">
      <dgm:prSet/>
      <dgm:spPr/>
      <dgm:t>
        <a:bodyPr/>
        <a:lstStyle/>
        <a:p>
          <a:endParaRPr lang="en-US"/>
        </a:p>
      </dgm:t>
    </dgm:pt>
    <dgm:pt modelId="{89B22E50-E442-45F6-8C2A-9FAB7F9699FD}" type="sibTrans" cxnId="{31FE570B-A427-47A0-822B-7EF7B06367E0}">
      <dgm:prSet/>
      <dgm:spPr/>
      <dgm:t>
        <a:bodyPr/>
        <a:lstStyle/>
        <a:p>
          <a:endParaRPr lang="en-US"/>
        </a:p>
      </dgm:t>
    </dgm:pt>
    <dgm:pt modelId="{D56E36EB-9099-4203-A0A7-09B85DBBA17F}">
      <dgm:prSet phldrT="[Text]"/>
      <dgm:spPr/>
      <dgm:t>
        <a:bodyPr/>
        <a:lstStyle/>
        <a:p>
          <a:r>
            <a:rPr lang="en-US" dirty="0"/>
            <a:t>Provided G&amp;O for assignments</a:t>
          </a:r>
        </a:p>
      </dgm:t>
    </dgm:pt>
    <dgm:pt modelId="{CCC40BA6-6C73-42B0-90C4-B88579877E02}" type="parTrans" cxnId="{6B4849F6-667C-4239-B4DF-9EC8CFBD8AF6}">
      <dgm:prSet/>
      <dgm:spPr/>
      <dgm:t>
        <a:bodyPr/>
        <a:lstStyle/>
        <a:p>
          <a:endParaRPr lang="en-US"/>
        </a:p>
      </dgm:t>
    </dgm:pt>
    <dgm:pt modelId="{42AA19D1-0CBD-4CD6-979A-87B3A4ED38E7}" type="sibTrans" cxnId="{6B4849F6-667C-4239-B4DF-9EC8CFBD8AF6}">
      <dgm:prSet/>
      <dgm:spPr/>
      <dgm:t>
        <a:bodyPr/>
        <a:lstStyle/>
        <a:p>
          <a:endParaRPr lang="en-US"/>
        </a:p>
      </dgm:t>
    </dgm:pt>
    <dgm:pt modelId="{C5E215FD-550A-4567-AC9E-77D443470D9C}">
      <dgm:prSet phldrT="[Text]"/>
      <dgm:spPr/>
      <dgm:t>
        <a:bodyPr/>
        <a:lstStyle/>
        <a:p>
          <a:r>
            <a:rPr lang="en-US" dirty="0"/>
            <a:t>Satisfied with opportunities for scholarly activities</a:t>
          </a:r>
        </a:p>
      </dgm:t>
    </dgm:pt>
    <dgm:pt modelId="{DDDC3C7C-F3F2-4930-ABDA-43D554723890}" type="parTrans" cxnId="{5D99E459-DE23-427F-9E44-88B5E0D559C9}">
      <dgm:prSet/>
      <dgm:spPr/>
      <dgm:t>
        <a:bodyPr/>
        <a:lstStyle/>
        <a:p>
          <a:endParaRPr lang="en-US"/>
        </a:p>
      </dgm:t>
    </dgm:pt>
    <dgm:pt modelId="{E4BAF4D2-E2B9-45B0-8851-51521BFDFABA}" type="sibTrans" cxnId="{5D99E459-DE23-427F-9E44-88B5E0D559C9}">
      <dgm:prSet/>
      <dgm:spPr/>
      <dgm:t>
        <a:bodyPr/>
        <a:lstStyle/>
        <a:p>
          <a:endParaRPr lang="en-US"/>
        </a:p>
      </dgm:t>
    </dgm:pt>
    <dgm:pt modelId="{0168D5C2-7A4E-4F8C-B93D-C66E87897333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EC940442-110F-4397-BA05-F3EB7A447CB8}" type="parTrans" cxnId="{B9D3C9FA-C227-48F3-B651-8AF13BD01698}">
      <dgm:prSet/>
      <dgm:spPr/>
      <dgm:t>
        <a:bodyPr/>
        <a:lstStyle/>
        <a:p>
          <a:endParaRPr lang="en-US"/>
        </a:p>
      </dgm:t>
    </dgm:pt>
    <dgm:pt modelId="{0228F9B5-F2F5-4AB2-8C83-2253D9B3C605}" type="sibTrans" cxnId="{B9D3C9FA-C227-48F3-B651-8AF13BD01698}">
      <dgm:prSet/>
      <dgm:spPr/>
      <dgm:t>
        <a:bodyPr/>
        <a:lstStyle/>
        <a:p>
          <a:endParaRPr lang="en-US"/>
        </a:p>
      </dgm:t>
    </dgm:pt>
    <dgm:pt modelId="{C8655492-1DAB-4352-B3DC-766A75CAC9A1}">
      <dgm:prSet phldrT="[Text]"/>
      <dgm:spPr/>
      <dgm:t>
        <a:bodyPr/>
        <a:lstStyle/>
        <a:p>
          <a:r>
            <a:rPr lang="en-US" dirty="0"/>
            <a:t>How are G&amp;O provided to residents and faculty?</a:t>
          </a:r>
        </a:p>
      </dgm:t>
    </dgm:pt>
    <dgm:pt modelId="{98F93D69-319B-42A7-BF6C-CDCF28465146}" type="parTrans" cxnId="{3050FE8D-CA33-4AE3-8D6D-E40D11371671}">
      <dgm:prSet/>
      <dgm:spPr/>
      <dgm:t>
        <a:bodyPr/>
        <a:lstStyle/>
        <a:p>
          <a:endParaRPr lang="en-US"/>
        </a:p>
      </dgm:t>
    </dgm:pt>
    <dgm:pt modelId="{89053B41-8913-4FE9-84FC-FF7D52E842EE}" type="sibTrans" cxnId="{3050FE8D-CA33-4AE3-8D6D-E40D11371671}">
      <dgm:prSet/>
      <dgm:spPr/>
      <dgm:t>
        <a:bodyPr/>
        <a:lstStyle/>
        <a:p>
          <a:endParaRPr lang="en-US"/>
        </a:p>
      </dgm:t>
    </dgm:pt>
    <dgm:pt modelId="{6DE89002-6060-43C3-9E1C-3341036BEA27}">
      <dgm:prSet phldrT="[Text]"/>
      <dgm:spPr/>
      <dgm:t>
        <a:bodyPr/>
        <a:lstStyle/>
        <a:p>
          <a:r>
            <a:rPr lang="en-US" dirty="0"/>
            <a:t>Are scholarly activities that are expected of your residents supported by a research infrastructure?</a:t>
          </a:r>
        </a:p>
      </dgm:t>
    </dgm:pt>
    <dgm:pt modelId="{43C73E46-C843-4815-AB69-9E9C5DCF1A1E}" type="parTrans" cxnId="{20055946-46DF-47C2-8CC5-EE30FD037A91}">
      <dgm:prSet/>
      <dgm:spPr/>
      <dgm:t>
        <a:bodyPr/>
        <a:lstStyle/>
        <a:p>
          <a:endParaRPr lang="en-US"/>
        </a:p>
      </dgm:t>
    </dgm:pt>
    <dgm:pt modelId="{6B7C5E37-B5C0-4FF0-9923-8EC77D04C496}" type="sibTrans" cxnId="{20055946-46DF-47C2-8CC5-EE30FD037A91}">
      <dgm:prSet/>
      <dgm:spPr/>
      <dgm:t>
        <a:bodyPr/>
        <a:lstStyle/>
        <a:p>
          <a:endParaRPr lang="en-US"/>
        </a:p>
      </dgm:t>
    </dgm:pt>
    <dgm:pt modelId="{F7B9D714-6A7A-4CE6-9DAB-E5C43E7493CB}">
      <dgm:prSet phldrT="[Text]"/>
      <dgm:spPr/>
      <dgm:t>
        <a:bodyPr/>
        <a:lstStyle/>
        <a:p>
          <a:r>
            <a:rPr lang="en-US" dirty="0"/>
            <a:t>Best practices</a:t>
          </a:r>
        </a:p>
      </dgm:t>
    </dgm:pt>
    <dgm:pt modelId="{537B9C20-65A5-4D2A-8D39-035870321C5C}" type="parTrans" cxnId="{ED54C169-C961-4B39-BA7B-9299FAFF2654}">
      <dgm:prSet/>
      <dgm:spPr/>
      <dgm:t>
        <a:bodyPr/>
        <a:lstStyle/>
        <a:p>
          <a:endParaRPr lang="en-US"/>
        </a:p>
      </dgm:t>
    </dgm:pt>
    <dgm:pt modelId="{243ED12B-8386-4B61-8714-A00AE5468733}" type="sibTrans" cxnId="{ED54C169-C961-4B39-BA7B-9299FAFF2654}">
      <dgm:prSet/>
      <dgm:spPr/>
      <dgm:t>
        <a:bodyPr/>
        <a:lstStyle/>
        <a:p>
          <a:endParaRPr lang="en-US"/>
        </a:p>
      </dgm:t>
    </dgm:pt>
    <dgm:pt modelId="{613F1A2E-3EA4-4106-83BD-D6F5FDC05417}">
      <dgm:prSet phldrT="[Text]"/>
      <dgm:spPr/>
      <dgm:t>
        <a:bodyPr/>
        <a:lstStyle/>
        <a:p>
          <a:r>
            <a:rPr lang="en-US" dirty="0"/>
            <a:t>Send G&amp;O via residency management system just prior to start of rotation</a:t>
          </a:r>
        </a:p>
      </dgm:t>
    </dgm:pt>
    <dgm:pt modelId="{D3932042-4283-474D-8EDE-57CDC2D8275E}" type="parTrans" cxnId="{C8245837-B7B4-4550-A71B-917F8FE753B9}">
      <dgm:prSet/>
      <dgm:spPr/>
      <dgm:t>
        <a:bodyPr/>
        <a:lstStyle/>
        <a:p>
          <a:endParaRPr lang="en-US"/>
        </a:p>
      </dgm:t>
    </dgm:pt>
    <dgm:pt modelId="{8299E44B-81EC-4FB7-9801-A215F8A09C89}" type="sibTrans" cxnId="{C8245837-B7B4-4550-A71B-917F8FE753B9}">
      <dgm:prSet/>
      <dgm:spPr/>
      <dgm:t>
        <a:bodyPr/>
        <a:lstStyle/>
        <a:p>
          <a:endParaRPr lang="en-US"/>
        </a:p>
      </dgm:t>
    </dgm:pt>
    <dgm:pt modelId="{F27AE702-CF28-418C-8989-9177C41EF6B1}">
      <dgm:prSet phldrT="[Text]"/>
      <dgm:spPr/>
      <dgm:t>
        <a:bodyPr/>
        <a:lstStyle/>
        <a:p>
          <a:r>
            <a:rPr lang="en-US" dirty="0"/>
            <a:t>Establish G&amp;O for research/scholarly activity</a:t>
          </a:r>
        </a:p>
      </dgm:t>
    </dgm:pt>
    <dgm:pt modelId="{156E5E10-E93B-4707-A2FD-58F6077D7401}" type="parTrans" cxnId="{A0961F68-53F2-4FE2-8E0B-F9B3240C173F}">
      <dgm:prSet/>
      <dgm:spPr/>
      <dgm:t>
        <a:bodyPr/>
        <a:lstStyle/>
        <a:p>
          <a:endParaRPr lang="en-US"/>
        </a:p>
      </dgm:t>
    </dgm:pt>
    <dgm:pt modelId="{AAF65857-B889-4202-AF87-D8283358C7AA}" type="sibTrans" cxnId="{A0961F68-53F2-4FE2-8E0B-F9B3240C173F}">
      <dgm:prSet/>
      <dgm:spPr/>
      <dgm:t>
        <a:bodyPr/>
        <a:lstStyle/>
        <a:p>
          <a:endParaRPr lang="en-US"/>
        </a:p>
      </dgm:t>
    </dgm:pt>
    <dgm:pt modelId="{EC4D3C84-84AD-498D-9401-1067EE84FBC4}">
      <dgm:prSet phldrT="[Text]"/>
      <dgm:spPr/>
      <dgm:t>
        <a:bodyPr/>
        <a:lstStyle/>
        <a:p>
          <a:r>
            <a:rPr lang="en-US" dirty="0"/>
            <a:t>See patients across variety of settings</a:t>
          </a:r>
        </a:p>
      </dgm:t>
    </dgm:pt>
    <dgm:pt modelId="{B0DF9196-62DC-464E-913C-1385E8D935D8}" type="parTrans" cxnId="{5A3BDC6A-413F-47F4-976E-36F32BD2240A}">
      <dgm:prSet/>
      <dgm:spPr/>
    </dgm:pt>
    <dgm:pt modelId="{36C16D21-22FB-483F-B8FD-E97D908603FE}" type="sibTrans" cxnId="{5A3BDC6A-413F-47F4-976E-36F32BD2240A}">
      <dgm:prSet/>
      <dgm:spPr/>
    </dgm:pt>
    <dgm:pt modelId="{CB03FA52-588F-4608-9DBF-3CA537F3EA73}">
      <dgm:prSet phldrT="[Text]"/>
      <dgm:spPr/>
      <dgm:t>
        <a:bodyPr/>
        <a:lstStyle/>
        <a:p>
          <a:r>
            <a:rPr lang="en-US" dirty="0"/>
            <a:t>How is patient variety and acuity tracked across the program?</a:t>
          </a:r>
        </a:p>
      </dgm:t>
    </dgm:pt>
    <dgm:pt modelId="{61E14B1B-D65C-4D8F-8104-30A8FF6A5712}" type="parTrans" cxnId="{AEA5951B-DFBE-4AC3-BD8C-BCFA865B63A9}">
      <dgm:prSet/>
      <dgm:spPr/>
    </dgm:pt>
    <dgm:pt modelId="{52409B70-0DBA-474A-AFF3-ADC4FB8471DC}" type="sibTrans" cxnId="{AEA5951B-DFBE-4AC3-BD8C-BCFA865B63A9}">
      <dgm:prSet/>
      <dgm:spPr/>
    </dgm:pt>
    <dgm:pt modelId="{1FCD422A-67DA-40E3-9A45-69ACC06D28A6}">
      <dgm:prSet phldrT="[Text]"/>
      <dgm:spPr/>
      <dgm:t>
        <a:bodyPr/>
        <a:lstStyle/>
        <a:p>
          <a:r>
            <a:rPr lang="en-US" dirty="0"/>
            <a:t>Set up tracking and trending for patient acuity/variety</a:t>
          </a:r>
        </a:p>
      </dgm:t>
    </dgm:pt>
    <dgm:pt modelId="{58AF5B30-7158-422E-B91E-0BE41004B58B}" type="parTrans" cxnId="{3BF68DBC-436C-4EB1-B27D-E9C0488766A7}">
      <dgm:prSet/>
      <dgm:spPr/>
    </dgm:pt>
    <dgm:pt modelId="{DD7BE3D4-F6DA-4040-A4BB-D3EC72E1AC3C}" type="sibTrans" cxnId="{3BF68DBC-436C-4EB1-B27D-E9C0488766A7}">
      <dgm:prSet/>
      <dgm:spPr/>
    </dgm:pt>
    <dgm:pt modelId="{BC850B8E-9433-4B45-8397-70E1F75CB0E6}" type="pres">
      <dgm:prSet presAssocID="{6486EBBF-9E6A-4667-8891-8AF8256EBACE}" presName="linearFlow" presStyleCnt="0">
        <dgm:presLayoutVars>
          <dgm:dir/>
          <dgm:animLvl val="lvl"/>
          <dgm:resizeHandles val="exact"/>
        </dgm:presLayoutVars>
      </dgm:prSet>
      <dgm:spPr/>
    </dgm:pt>
    <dgm:pt modelId="{375B4A9B-68AE-4A1E-8F4F-3C6EDFBB4E2C}" type="pres">
      <dgm:prSet presAssocID="{53F24DFB-8F55-427F-8724-C7D850367110}" presName="composite" presStyleCnt="0"/>
      <dgm:spPr/>
    </dgm:pt>
    <dgm:pt modelId="{080C0B61-298C-4966-A18F-503A8E9E02D3}" type="pres">
      <dgm:prSet presAssocID="{53F24DFB-8F55-427F-8724-C7D85036711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AB95CBB-CE48-416A-A8EE-C48DF5780E11}" type="pres">
      <dgm:prSet presAssocID="{53F24DFB-8F55-427F-8724-C7D850367110}" presName="descendantText" presStyleLbl="alignAcc1" presStyleIdx="0" presStyleCnt="3">
        <dgm:presLayoutVars>
          <dgm:bulletEnabled val="1"/>
        </dgm:presLayoutVars>
      </dgm:prSet>
      <dgm:spPr/>
    </dgm:pt>
    <dgm:pt modelId="{7D22142E-51BB-48A2-89C0-93CD83437B27}" type="pres">
      <dgm:prSet presAssocID="{89B22E50-E442-45F6-8C2A-9FAB7F9699FD}" presName="sp" presStyleCnt="0"/>
      <dgm:spPr/>
    </dgm:pt>
    <dgm:pt modelId="{88CFFC38-903C-46F4-95DA-EA7E2ACBA570}" type="pres">
      <dgm:prSet presAssocID="{0168D5C2-7A4E-4F8C-B93D-C66E87897333}" presName="composite" presStyleCnt="0"/>
      <dgm:spPr/>
    </dgm:pt>
    <dgm:pt modelId="{512F12E4-AA36-4ACA-8820-A0F4F7AFDDAA}" type="pres">
      <dgm:prSet presAssocID="{0168D5C2-7A4E-4F8C-B93D-C66E8789733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51A1649-2DC1-4447-AABD-D8AAE4ED4522}" type="pres">
      <dgm:prSet presAssocID="{0168D5C2-7A4E-4F8C-B93D-C66E87897333}" presName="descendantText" presStyleLbl="alignAcc1" presStyleIdx="1" presStyleCnt="3">
        <dgm:presLayoutVars>
          <dgm:bulletEnabled val="1"/>
        </dgm:presLayoutVars>
      </dgm:prSet>
      <dgm:spPr/>
    </dgm:pt>
    <dgm:pt modelId="{C1F3948D-935A-44F0-94CF-423ECD4E99A6}" type="pres">
      <dgm:prSet presAssocID="{0228F9B5-F2F5-4AB2-8C83-2253D9B3C605}" presName="sp" presStyleCnt="0"/>
      <dgm:spPr/>
    </dgm:pt>
    <dgm:pt modelId="{1088CB87-E484-451C-B2CA-3D159A8DF39F}" type="pres">
      <dgm:prSet presAssocID="{F7B9D714-6A7A-4CE6-9DAB-E5C43E7493CB}" presName="composite" presStyleCnt="0"/>
      <dgm:spPr/>
    </dgm:pt>
    <dgm:pt modelId="{0D21626A-64DC-468F-8F7D-3BF56622CFF3}" type="pres">
      <dgm:prSet presAssocID="{F7B9D714-6A7A-4CE6-9DAB-E5C43E7493C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8ACDA56-41E7-499A-869F-49BD05E15B65}" type="pres">
      <dgm:prSet presAssocID="{F7B9D714-6A7A-4CE6-9DAB-E5C43E7493C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1FE570B-A427-47A0-822B-7EF7B06367E0}" srcId="{6486EBBF-9E6A-4667-8891-8AF8256EBACE}" destId="{53F24DFB-8F55-427F-8724-C7D850367110}" srcOrd="0" destOrd="0" parTransId="{15EBF305-2DE6-4B6A-89AC-F44ECA638760}" sibTransId="{89B22E50-E442-45F6-8C2A-9FAB7F9699FD}"/>
    <dgm:cxn modelId="{86106819-E05B-47C0-867D-AB2D247A78A3}" type="presOf" srcId="{6DE89002-6060-43C3-9E1C-3341036BEA27}" destId="{651A1649-2DC1-4447-AABD-D8AAE4ED4522}" srcOrd="0" destOrd="1" presId="urn:microsoft.com/office/officeart/2005/8/layout/chevron2"/>
    <dgm:cxn modelId="{D38A291B-BA2A-4010-987D-C1F05D8DC7E6}" type="presOf" srcId="{C8655492-1DAB-4352-B3DC-766A75CAC9A1}" destId="{651A1649-2DC1-4447-AABD-D8AAE4ED4522}" srcOrd="0" destOrd="0" presId="urn:microsoft.com/office/officeart/2005/8/layout/chevron2"/>
    <dgm:cxn modelId="{AEA5951B-DFBE-4AC3-BD8C-BCFA865B63A9}" srcId="{0168D5C2-7A4E-4F8C-B93D-C66E87897333}" destId="{CB03FA52-588F-4608-9DBF-3CA537F3EA73}" srcOrd="2" destOrd="0" parTransId="{61E14B1B-D65C-4D8F-8104-30A8FF6A5712}" sibTransId="{52409B70-0DBA-474A-AFF3-ADC4FB8471DC}"/>
    <dgm:cxn modelId="{BAD4E81D-C83E-47CF-9F79-9FA7486C6442}" type="presOf" srcId="{613F1A2E-3EA4-4106-83BD-D6F5FDC05417}" destId="{E8ACDA56-41E7-499A-869F-49BD05E15B65}" srcOrd="0" destOrd="0" presId="urn:microsoft.com/office/officeart/2005/8/layout/chevron2"/>
    <dgm:cxn modelId="{5A2D1334-F14C-45E2-95E1-73CDAEA54EDD}" type="presOf" srcId="{C5E215FD-550A-4567-AC9E-77D443470D9C}" destId="{CAB95CBB-CE48-416A-A8EE-C48DF5780E11}" srcOrd="0" destOrd="1" presId="urn:microsoft.com/office/officeart/2005/8/layout/chevron2"/>
    <dgm:cxn modelId="{C8245837-B7B4-4550-A71B-917F8FE753B9}" srcId="{F7B9D714-6A7A-4CE6-9DAB-E5C43E7493CB}" destId="{613F1A2E-3EA4-4106-83BD-D6F5FDC05417}" srcOrd="0" destOrd="0" parTransId="{D3932042-4283-474D-8EDE-57CDC2D8275E}" sibTransId="{8299E44B-81EC-4FB7-9801-A215F8A09C89}"/>
    <dgm:cxn modelId="{F0694742-5C58-4A66-B696-C98BBBD74C75}" type="presOf" srcId="{53F24DFB-8F55-427F-8724-C7D850367110}" destId="{080C0B61-298C-4966-A18F-503A8E9E02D3}" srcOrd="0" destOrd="0" presId="urn:microsoft.com/office/officeart/2005/8/layout/chevron2"/>
    <dgm:cxn modelId="{20055946-46DF-47C2-8CC5-EE30FD037A91}" srcId="{0168D5C2-7A4E-4F8C-B93D-C66E87897333}" destId="{6DE89002-6060-43C3-9E1C-3341036BEA27}" srcOrd="1" destOrd="0" parTransId="{43C73E46-C843-4815-AB69-9E9C5DCF1A1E}" sibTransId="{6B7C5E37-B5C0-4FF0-9923-8EC77D04C496}"/>
    <dgm:cxn modelId="{5D99E459-DE23-427F-9E44-88B5E0D559C9}" srcId="{53F24DFB-8F55-427F-8724-C7D850367110}" destId="{C5E215FD-550A-4567-AC9E-77D443470D9C}" srcOrd="1" destOrd="0" parTransId="{DDDC3C7C-F3F2-4930-ABDA-43D554723890}" sibTransId="{E4BAF4D2-E2B9-45B0-8851-51521BFDFABA}"/>
    <dgm:cxn modelId="{D3BC0C63-CB70-47E0-AC68-076CDC1D658E}" type="presOf" srcId="{CB03FA52-588F-4608-9DBF-3CA537F3EA73}" destId="{651A1649-2DC1-4447-AABD-D8AAE4ED4522}" srcOrd="0" destOrd="2" presId="urn:microsoft.com/office/officeart/2005/8/layout/chevron2"/>
    <dgm:cxn modelId="{A0961F68-53F2-4FE2-8E0B-F9B3240C173F}" srcId="{F7B9D714-6A7A-4CE6-9DAB-E5C43E7493CB}" destId="{F27AE702-CF28-418C-8989-9177C41EF6B1}" srcOrd="1" destOrd="0" parTransId="{156E5E10-E93B-4707-A2FD-58F6077D7401}" sibTransId="{AAF65857-B889-4202-AF87-D8283358C7AA}"/>
    <dgm:cxn modelId="{ED54C169-C961-4B39-BA7B-9299FAFF2654}" srcId="{6486EBBF-9E6A-4667-8891-8AF8256EBACE}" destId="{F7B9D714-6A7A-4CE6-9DAB-E5C43E7493CB}" srcOrd="2" destOrd="0" parTransId="{537B9C20-65A5-4D2A-8D39-035870321C5C}" sibTransId="{243ED12B-8386-4B61-8714-A00AE5468733}"/>
    <dgm:cxn modelId="{5A3BDC6A-413F-47F4-976E-36F32BD2240A}" srcId="{53F24DFB-8F55-427F-8724-C7D850367110}" destId="{EC4D3C84-84AD-498D-9401-1067EE84FBC4}" srcOrd="2" destOrd="0" parTransId="{B0DF9196-62DC-464E-913C-1385E8D935D8}" sibTransId="{36C16D21-22FB-483F-B8FD-E97D908603FE}"/>
    <dgm:cxn modelId="{8E7A8F78-8513-47B5-853F-55649AC446BD}" type="presOf" srcId="{F27AE702-CF28-418C-8989-9177C41EF6B1}" destId="{E8ACDA56-41E7-499A-869F-49BD05E15B65}" srcOrd="0" destOrd="1" presId="urn:microsoft.com/office/officeart/2005/8/layout/chevron2"/>
    <dgm:cxn modelId="{32980C7F-3237-40DA-95DE-D6A9209D2AB0}" type="presOf" srcId="{F7B9D714-6A7A-4CE6-9DAB-E5C43E7493CB}" destId="{0D21626A-64DC-468F-8F7D-3BF56622CFF3}" srcOrd="0" destOrd="0" presId="urn:microsoft.com/office/officeart/2005/8/layout/chevron2"/>
    <dgm:cxn modelId="{3050FE8D-CA33-4AE3-8D6D-E40D11371671}" srcId="{0168D5C2-7A4E-4F8C-B93D-C66E87897333}" destId="{C8655492-1DAB-4352-B3DC-766A75CAC9A1}" srcOrd="0" destOrd="0" parTransId="{98F93D69-319B-42A7-BF6C-CDCF28465146}" sibTransId="{89053B41-8913-4FE9-84FC-FF7D52E842EE}"/>
    <dgm:cxn modelId="{CEB4E492-AA19-43B5-B2F9-6752059DD71D}" type="presOf" srcId="{EC4D3C84-84AD-498D-9401-1067EE84FBC4}" destId="{CAB95CBB-CE48-416A-A8EE-C48DF5780E11}" srcOrd="0" destOrd="2" presId="urn:microsoft.com/office/officeart/2005/8/layout/chevron2"/>
    <dgm:cxn modelId="{69BE1994-D795-4F85-9553-608DEA2BEAD6}" type="presOf" srcId="{6486EBBF-9E6A-4667-8891-8AF8256EBACE}" destId="{BC850B8E-9433-4B45-8397-70E1F75CB0E6}" srcOrd="0" destOrd="0" presId="urn:microsoft.com/office/officeart/2005/8/layout/chevron2"/>
    <dgm:cxn modelId="{AEE38EA3-53D9-4958-8800-B2B4840E3760}" type="presOf" srcId="{1FCD422A-67DA-40E3-9A45-69ACC06D28A6}" destId="{E8ACDA56-41E7-499A-869F-49BD05E15B65}" srcOrd="0" destOrd="2" presId="urn:microsoft.com/office/officeart/2005/8/layout/chevron2"/>
    <dgm:cxn modelId="{5A3EA5AD-92A1-41C4-A1C1-FCC6224E4636}" type="presOf" srcId="{D56E36EB-9099-4203-A0A7-09B85DBBA17F}" destId="{CAB95CBB-CE48-416A-A8EE-C48DF5780E11}" srcOrd="0" destOrd="0" presId="urn:microsoft.com/office/officeart/2005/8/layout/chevron2"/>
    <dgm:cxn modelId="{3BF68DBC-436C-4EB1-B27D-E9C0488766A7}" srcId="{F7B9D714-6A7A-4CE6-9DAB-E5C43E7493CB}" destId="{1FCD422A-67DA-40E3-9A45-69ACC06D28A6}" srcOrd="2" destOrd="0" parTransId="{58AF5B30-7158-422E-B91E-0BE41004B58B}" sibTransId="{DD7BE3D4-F6DA-4040-A4BB-D3EC72E1AC3C}"/>
    <dgm:cxn modelId="{04F75FE3-4D5D-422D-BD6D-6E977D6DD351}" type="presOf" srcId="{0168D5C2-7A4E-4F8C-B93D-C66E87897333}" destId="{512F12E4-AA36-4ACA-8820-A0F4F7AFDDAA}" srcOrd="0" destOrd="0" presId="urn:microsoft.com/office/officeart/2005/8/layout/chevron2"/>
    <dgm:cxn modelId="{6B4849F6-667C-4239-B4DF-9EC8CFBD8AF6}" srcId="{53F24DFB-8F55-427F-8724-C7D850367110}" destId="{D56E36EB-9099-4203-A0A7-09B85DBBA17F}" srcOrd="0" destOrd="0" parTransId="{CCC40BA6-6C73-42B0-90C4-B88579877E02}" sibTransId="{42AA19D1-0CBD-4CD6-979A-87B3A4ED38E7}"/>
    <dgm:cxn modelId="{B9D3C9FA-C227-48F3-B651-8AF13BD01698}" srcId="{6486EBBF-9E6A-4667-8891-8AF8256EBACE}" destId="{0168D5C2-7A4E-4F8C-B93D-C66E87897333}" srcOrd="1" destOrd="0" parTransId="{EC940442-110F-4397-BA05-F3EB7A447CB8}" sibTransId="{0228F9B5-F2F5-4AB2-8C83-2253D9B3C605}"/>
    <dgm:cxn modelId="{5DFDAE78-EE62-45F5-865D-149C06F9B486}" type="presParOf" srcId="{BC850B8E-9433-4B45-8397-70E1F75CB0E6}" destId="{375B4A9B-68AE-4A1E-8F4F-3C6EDFBB4E2C}" srcOrd="0" destOrd="0" presId="urn:microsoft.com/office/officeart/2005/8/layout/chevron2"/>
    <dgm:cxn modelId="{6BED45D8-D501-45EA-A241-9F6E4B6DB00B}" type="presParOf" srcId="{375B4A9B-68AE-4A1E-8F4F-3C6EDFBB4E2C}" destId="{080C0B61-298C-4966-A18F-503A8E9E02D3}" srcOrd="0" destOrd="0" presId="urn:microsoft.com/office/officeart/2005/8/layout/chevron2"/>
    <dgm:cxn modelId="{2F0B6C56-5D76-4EB9-95AF-DCA246B38B7D}" type="presParOf" srcId="{375B4A9B-68AE-4A1E-8F4F-3C6EDFBB4E2C}" destId="{CAB95CBB-CE48-416A-A8EE-C48DF5780E11}" srcOrd="1" destOrd="0" presId="urn:microsoft.com/office/officeart/2005/8/layout/chevron2"/>
    <dgm:cxn modelId="{99B1331A-96B4-450F-A43B-09FBAE7B0C76}" type="presParOf" srcId="{BC850B8E-9433-4B45-8397-70E1F75CB0E6}" destId="{7D22142E-51BB-48A2-89C0-93CD83437B27}" srcOrd="1" destOrd="0" presId="urn:microsoft.com/office/officeart/2005/8/layout/chevron2"/>
    <dgm:cxn modelId="{CF1FD0E2-ED0E-4193-8B30-A709BA4C3037}" type="presParOf" srcId="{BC850B8E-9433-4B45-8397-70E1F75CB0E6}" destId="{88CFFC38-903C-46F4-95DA-EA7E2ACBA570}" srcOrd="2" destOrd="0" presId="urn:microsoft.com/office/officeart/2005/8/layout/chevron2"/>
    <dgm:cxn modelId="{6DB2B6D8-ED9D-4E71-A101-128758055512}" type="presParOf" srcId="{88CFFC38-903C-46F4-95DA-EA7E2ACBA570}" destId="{512F12E4-AA36-4ACA-8820-A0F4F7AFDDAA}" srcOrd="0" destOrd="0" presId="urn:microsoft.com/office/officeart/2005/8/layout/chevron2"/>
    <dgm:cxn modelId="{6BAC20FB-A1C9-4FB8-9E91-7C13E5007070}" type="presParOf" srcId="{88CFFC38-903C-46F4-95DA-EA7E2ACBA570}" destId="{651A1649-2DC1-4447-AABD-D8AAE4ED4522}" srcOrd="1" destOrd="0" presId="urn:microsoft.com/office/officeart/2005/8/layout/chevron2"/>
    <dgm:cxn modelId="{43C0BA26-95D2-4440-AA00-A27BC3C239F6}" type="presParOf" srcId="{BC850B8E-9433-4B45-8397-70E1F75CB0E6}" destId="{C1F3948D-935A-44F0-94CF-423ECD4E99A6}" srcOrd="3" destOrd="0" presId="urn:microsoft.com/office/officeart/2005/8/layout/chevron2"/>
    <dgm:cxn modelId="{2147D2D3-7A05-412A-880E-90340C9A2C57}" type="presParOf" srcId="{BC850B8E-9433-4B45-8397-70E1F75CB0E6}" destId="{1088CB87-E484-451C-B2CA-3D159A8DF39F}" srcOrd="4" destOrd="0" presId="urn:microsoft.com/office/officeart/2005/8/layout/chevron2"/>
    <dgm:cxn modelId="{DF4AB7A1-1564-418E-BDD9-7D9BD00196B7}" type="presParOf" srcId="{1088CB87-E484-451C-B2CA-3D159A8DF39F}" destId="{0D21626A-64DC-468F-8F7D-3BF56622CFF3}" srcOrd="0" destOrd="0" presId="urn:microsoft.com/office/officeart/2005/8/layout/chevron2"/>
    <dgm:cxn modelId="{18D849ED-AABF-4C84-A571-ADFEB450FE23}" type="presParOf" srcId="{1088CB87-E484-451C-B2CA-3D159A8DF39F}" destId="{E8ACDA56-41E7-499A-869F-49BD05E15B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FE6507-3B42-42CD-AAB9-3CC473725A4E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DC13E7F-7333-44DD-AEED-A5C0887A1C76}">
      <dgm:prSet phldrT="[Text]"/>
      <dgm:spPr/>
      <dgm:t>
        <a:bodyPr/>
        <a:lstStyle/>
        <a:p>
          <a:r>
            <a:rPr lang="en-US" dirty="0"/>
            <a:t>Review documents</a:t>
          </a:r>
        </a:p>
      </dgm:t>
    </dgm:pt>
    <dgm:pt modelId="{A077DB23-B7A5-4618-9ECF-35E13A36ABFE}" type="parTrans" cxnId="{FE45B3CB-6A9C-422D-8F7D-65FB15536F26}">
      <dgm:prSet/>
      <dgm:spPr/>
      <dgm:t>
        <a:bodyPr/>
        <a:lstStyle/>
        <a:p>
          <a:endParaRPr lang="en-US"/>
        </a:p>
      </dgm:t>
    </dgm:pt>
    <dgm:pt modelId="{41AD66B0-B8CD-4E7B-9F7C-191ABD06CB89}" type="sibTrans" cxnId="{FE45B3CB-6A9C-422D-8F7D-65FB15536F26}">
      <dgm:prSet/>
      <dgm:spPr/>
      <dgm:t>
        <a:bodyPr/>
        <a:lstStyle/>
        <a:p>
          <a:endParaRPr lang="en-US"/>
        </a:p>
      </dgm:t>
    </dgm:pt>
    <dgm:pt modelId="{9F253C73-2B20-45FA-95FA-0B1F9BC399BF}">
      <dgm:prSet phldrT="[Text]"/>
      <dgm:spPr/>
      <dgm:t>
        <a:bodyPr/>
        <a:lstStyle/>
        <a:p>
          <a:r>
            <a:rPr lang="en-US" dirty="0"/>
            <a:t>Overall program G&amp;O</a:t>
          </a:r>
        </a:p>
      </dgm:t>
    </dgm:pt>
    <dgm:pt modelId="{F0308FB6-305D-4ACD-B679-DECFB0939C53}" type="parTrans" cxnId="{25046FF7-DC24-4E28-95B7-7E883FE0FFC7}">
      <dgm:prSet/>
      <dgm:spPr/>
      <dgm:t>
        <a:bodyPr/>
        <a:lstStyle/>
        <a:p>
          <a:endParaRPr lang="en-US"/>
        </a:p>
      </dgm:t>
    </dgm:pt>
    <dgm:pt modelId="{282709B0-AF31-4EBA-A040-61297161C946}" type="sibTrans" cxnId="{25046FF7-DC24-4E28-95B7-7E883FE0FFC7}">
      <dgm:prSet/>
      <dgm:spPr/>
      <dgm:t>
        <a:bodyPr/>
        <a:lstStyle/>
        <a:p>
          <a:endParaRPr lang="en-US"/>
        </a:p>
      </dgm:t>
    </dgm:pt>
    <dgm:pt modelId="{83636E9D-1DF8-4336-843A-8E9C31973755}">
      <dgm:prSet phldrT="[Text]"/>
      <dgm:spPr/>
      <dgm:t>
        <a:bodyPr/>
        <a:lstStyle/>
        <a:p>
          <a:r>
            <a:rPr lang="en-US" dirty="0"/>
            <a:t>Rotation G&amp;O</a:t>
          </a:r>
        </a:p>
      </dgm:t>
    </dgm:pt>
    <dgm:pt modelId="{CFE9055D-3945-4E31-9D40-68DFFBA15863}" type="parTrans" cxnId="{E9982A95-1B31-4584-91AE-3E8E1A648C36}">
      <dgm:prSet/>
      <dgm:spPr/>
      <dgm:t>
        <a:bodyPr/>
        <a:lstStyle/>
        <a:p>
          <a:endParaRPr lang="en-US"/>
        </a:p>
      </dgm:t>
    </dgm:pt>
    <dgm:pt modelId="{D8576C78-4DA1-4E3E-A315-9897227B3C30}" type="sibTrans" cxnId="{E9982A95-1B31-4584-91AE-3E8E1A648C36}">
      <dgm:prSet/>
      <dgm:spPr/>
      <dgm:t>
        <a:bodyPr/>
        <a:lstStyle/>
        <a:p>
          <a:endParaRPr lang="en-US"/>
        </a:p>
      </dgm:t>
    </dgm:pt>
    <dgm:pt modelId="{663739DE-A6DA-4F56-8E52-81E3E15B0EE6}">
      <dgm:prSet phldrT="[Text]"/>
      <dgm:spPr/>
      <dgm:t>
        <a:bodyPr/>
        <a:lstStyle/>
        <a:p>
          <a:r>
            <a:rPr lang="en-US" dirty="0"/>
            <a:t>Conduct interviews</a:t>
          </a:r>
        </a:p>
      </dgm:t>
    </dgm:pt>
    <dgm:pt modelId="{0DBD2ADE-EE4F-4180-A784-36F1AF2369CA}" type="parTrans" cxnId="{F4CCD927-94A6-4A77-BD0C-3D9FDECA6B65}">
      <dgm:prSet/>
      <dgm:spPr/>
      <dgm:t>
        <a:bodyPr/>
        <a:lstStyle/>
        <a:p>
          <a:endParaRPr lang="en-US"/>
        </a:p>
      </dgm:t>
    </dgm:pt>
    <dgm:pt modelId="{10ECD0ED-928E-4057-80DF-9DD9AA708613}" type="sibTrans" cxnId="{F4CCD927-94A6-4A77-BD0C-3D9FDECA6B65}">
      <dgm:prSet/>
      <dgm:spPr/>
      <dgm:t>
        <a:bodyPr/>
        <a:lstStyle/>
        <a:p>
          <a:endParaRPr lang="en-US"/>
        </a:p>
      </dgm:t>
    </dgm:pt>
    <dgm:pt modelId="{7721409C-43CD-4FA6-A20C-3E2FDA6D2F15}">
      <dgm:prSet phldrT="[Text]"/>
      <dgm:spPr/>
      <dgm:t>
        <a:bodyPr/>
        <a:lstStyle/>
        <a:p>
          <a:r>
            <a:rPr lang="en-US" dirty="0"/>
            <a:t>Program Director</a:t>
          </a:r>
        </a:p>
      </dgm:t>
    </dgm:pt>
    <dgm:pt modelId="{049EF497-6364-4EC2-BB22-48C2FDE50600}" type="parTrans" cxnId="{5F2BAA86-023F-4355-937D-AC4E41EDB8E7}">
      <dgm:prSet/>
      <dgm:spPr/>
      <dgm:t>
        <a:bodyPr/>
        <a:lstStyle/>
        <a:p>
          <a:endParaRPr lang="en-US"/>
        </a:p>
      </dgm:t>
    </dgm:pt>
    <dgm:pt modelId="{2C1BC0D2-BA1F-4386-B381-6F9B30F7B47D}" type="sibTrans" cxnId="{5F2BAA86-023F-4355-937D-AC4E41EDB8E7}">
      <dgm:prSet/>
      <dgm:spPr/>
      <dgm:t>
        <a:bodyPr/>
        <a:lstStyle/>
        <a:p>
          <a:endParaRPr lang="en-US"/>
        </a:p>
      </dgm:t>
    </dgm:pt>
    <dgm:pt modelId="{3797B383-E38C-40C4-ADE7-ACA30E767CEC}">
      <dgm:prSet phldrT="[Text]"/>
      <dgm:spPr/>
      <dgm:t>
        <a:bodyPr/>
        <a:lstStyle/>
        <a:p>
          <a:r>
            <a:rPr lang="en-US" dirty="0"/>
            <a:t>Faculty</a:t>
          </a:r>
        </a:p>
      </dgm:t>
    </dgm:pt>
    <dgm:pt modelId="{CC74C74C-102C-4E3D-B574-94B809E80CFE}" type="parTrans" cxnId="{C95453D1-3EE2-44D3-AE79-10B58FC16B44}">
      <dgm:prSet/>
      <dgm:spPr/>
      <dgm:t>
        <a:bodyPr/>
        <a:lstStyle/>
        <a:p>
          <a:endParaRPr lang="en-US"/>
        </a:p>
      </dgm:t>
    </dgm:pt>
    <dgm:pt modelId="{DED1212B-ABCD-48CC-B91B-0B36260BB64D}" type="sibTrans" cxnId="{C95453D1-3EE2-44D3-AE79-10B58FC16B44}">
      <dgm:prSet/>
      <dgm:spPr/>
      <dgm:t>
        <a:bodyPr/>
        <a:lstStyle/>
        <a:p>
          <a:endParaRPr lang="en-US"/>
        </a:p>
      </dgm:t>
    </dgm:pt>
    <dgm:pt modelId="{7C707F48-C5C5-4B53-B164-DF8D10534DC3}">
      <dgm:prSet phldrT="[Text]"/>
      <dgm:spPr/>
      <dgm:t>
        <a:bodyPr/>
        <a:lstStyle/>
        <a:p>
          <a:r>
            <a:rPr lang="en-US" dirty="0"/>
            <a:t>APE/PEC documents</a:t>
          </a:r>
        </a:p>
      </dgm:t>
    </dgm:pt>
    <dgm:pt modelId="{8E847726-F79E-4EC8-9B82-108906749906}" type="parTrans" cxnId="{EB92CF51-44E0-43E3-A2A6-552265011656}">
      <dgm:prSet/>
      <dgm:spPr/>
      <dgm:t>
        <a:bodyPr/>
        <a:lstStyle/>
        <a:p>
          <a:endParaRPr lang="en-US"/>
        </a:p>
      </dgm:t>
    </dgm:pt>
    <dgm:pt modelId="{262B9D3B-3038-4D57-9C66-38BD168DBBC3}" type="sibTrans" cxnId="{EB92CF51-44E0-43E3-A2A6-552265011656}">
      <dgm:prSet/>
      <dgm:spPr/>
      <dgm:t>
        <a:bodyPr/>
        <a:lstStyle/>
        <a:p>
          <a:endParaRPr lang="en-US"/>
        </a:p>
      </dgm:t>
    </dgm:pt>
    <dgm:pt modelId="{A68E8310-0288-4534-8AE6-DA1AA65E7E00}">
      <dgm:prSet phldrT="[Text]"/>
      <dgm:spPr/>
      <dgm:t>
        <a:bodyPr/>
        <a:lstStyle/>
        <a:p>
          <a:r>
            <a:rPr lang="en-US" dirty="0"/>
            <a:t>Evaluations</a:t>
          </a:r>
        </a:p>
      </dgm:t>
    </dgm:pt>
    <dgm:pt modelId="{B3B63194-9438-465C-BA8C-5FED7C3BD395}" type="parTrans" cxnId="{DDE12FB7-29F3-4DB4-AE91-8CC90C1099A1}">
      <dgm:prSet/>
      <dgm:spPr/>
      <dgm:t>
        <a:bodyPr/>
        <a:lstStyle/>
        <a:p>
          <a:endParaRPr lang="en-US"/>
        </a:p>
      </dgm:t>
    </dgm:pt>
    <dgm:pt modelId="{E4510337-4845-4808-830A-0A346A9243C8}" type="sibTrans" cxnId="{DDE12FB7-29F3-4DB4-AE91-8CC90C1099A1}">
      <dgm:prSet/>
      <dgm:spPr/>
      <dgm:t>
        <a:bodyPr/>
        <a:lstStyle/>
        <a:p>
          <a:endParaRPr lang="en-US"/>
        </a:p>
      </dgm:t>
    </dgm:pt>
    <dgm:pt modelId="{B4E7F7A6-B9D2-4426-9384-5D3D31B17FB2}">
      <dgm:prSet phldrT="[Text]"/>
      <dgm:spPr/>
      <dgm:t>
        <a:bodyPr/>
        <a:lstStyle/>
        <a:p>
          <a:r>
            <a:rPr lang="en-US" dirty="0"/>
            <a:t>Residents</a:t>
          </a:r>
        </a:p>
      </dgm:t>
    </dgm:pt>
    <dgm:pt modelId="{9FC3263E-322A-4E46-B4A9-DBD628DDAFEF}" type="parTrans" cxnId="{3CEF42FA-7DEE-40C4-A629-C64EB2D39491}">
      <dgm:prSet/>
      <dgm:spPr/>
      <dgm:t>
        <a:bodyPr/>
        <a:lstStyle/>
        <a:p>
          <a:endParaRPr lang="en-US"/>
        </a:p>
      </dgm:t>
    </dgm:pt>
    <dgm:pt modelId="{DD31370B-532A-42C9-A7F8-D3710467E7DA}" type="sibTrans" cxnId="{3CEF42FA-7DEE-40C4-A629-C64EB2D39491}">
      <dgm:prSet/>
      <dgm:spPr/>
      <dgm:t>
        <a:bodyPr/>
        <a:lstStyle/>
        <a:p>
          <a:endParaRPr lang="en-US"/>
        </a:p>
      </dgm:t>
    </dgm:pt>
    <dgm:pt modelId="{C7CC04C0-C99E-476A-A586-186B8473BB76}">
      <dgm:prSet phldrT="[Text]"/>
      <dgm:spPr/>
      <dgm:t>
        <a:bodyPr/>
        <a:lstStyle/>
        <a:p>
          <a:r>
            <a:rPr lang="en-US" dirty="0"/>
            <a:t>Others</a:t>
          </a:r>
        </a:p>
      </dgm:t>
    </dgm:pt>
    <dgm:pt modelId="{1CCD05FA-DCB9-4916-974D-23146B2160A2}" type="parTrans" cxnId="{219226C5-D72A-4326-AFFF-1B7BCB486C25}">
      <dgm:prSet/>
      <dgm:spPr/>
      <dgm:t>
        <a:bodyPr/>
        <a:lstStyle/>
        <a:p>
          <a:endParaRPr lang="en-US"/>
        </a:p>
      </dgm:t>
    </dgm:pt>
    <dgm:pt modelId="{DDC6DCEE-8FDC-441B-A1CF-94F0D3DB1EE8}" type="sibTrans" cxnId="{219226C5-D72A-4326-AFFF-1B7BCB486C25}">
      <dgm:prSet/>
      <dgm:spPr/>
      <dgm:t>
        <a:bodyPr/>
        <a:lstStyle/>
        <a:p>
          <a:endParaRPr lang="en-US"/>
        </a:p>
      </dgm:t>
    </dgm:pt>
    <dgm:pt modelId="{C914E138-902D-1A48-B25F-0A7193865169}">
      <dgm:prSet phldrT="[Text]"/>
      <dgm:spPr/>
      <dgm:t>
        <a:bodyPr/>
        <a:lstStyle/>
        <a:p>
          <a:r>
            <a:rPr lang="en-US" dirty="0"/>
            <a:t>Policies</a:t>
          </a:r>
        </a:p>
      </dgm:t>
    </dgm:pt>
    <dgm:pt modelId="{E25C8C1D-9B34-9449-AF75-D07B5C196A6F}" type="parTrans" cxnId="{40C393DF-A244-E848-A53C-A303C7DD4ED7}">
      <dgm:prSet/>
      <dgm:spPr/>
      <dgm:t>
        <a:bodyPr/>
        <a:lstStyle/>
        <a:p>
          <a:endParaRPr lang="en-US"/>
        </a:p>
      </dgm:t>
    </dgm:pt>
    <dgm:pt modelId="{E25C6E1F-34D6-3542-935D-F91FDD43C386}" type="sibTrans" cxnId="{40C393DF-A244-E848-A53C-A303C7DD4ED7}">
      <dgm:prSet/>
      <dgm:spPr/>
      <dgm:t>
        <a:bodyPr/>
        <a:lstStyle/>
        <a:p>
          <a:endParaRPr lang="en-US"/>
        </a:p>
      </dgm:t>
    </dgm:pt>
    <dgm:pt modelId="{46BF4EA3-1AC9-4A28-935B-968B4E65ED13}" type="pres">
      <dgm:prSet presAssocID="{68FE6507-3B42-42CD-AAB9-3CC473725A4E}" presName="theList" presStyleCnt="0">
        <dgm:presLayoutVars>
          <dgm:dir/>
          <dgm:animLvl val="lvl"/>
          <dgm:resizeHandles val="exact"/>
        </dgm:presLayoutVars>
      </dgm:prSet>
      <dgm:spPr/>
    </dgm:pt>
    <dgm:pt modelId="{5A2E4925-3D33-4F1F-801B-71BD71DE4023}" type="pres">
      <dgm:prSet presAssocID="{8DC13E7F-7333-44DD-AEED-A5C0887A1C76}" presName="compNode" presStyleCnt="0"/>
      <dgm:spPr/>
    </dgm:pt>
    <dgm:pt modelId="{F7526D80-EFD3-47BA-B4B4-6C80EE7FA145}" type="pres">
      <dgm:prSet presAssocID="{8DC13E7F-7333-44DD-AEED-A5C0887A1C76}" presName="aNode" presStyleLbl="bgShp" presStyleIdx="0" presStyleCnt="2"/>
      <dgm:spPr/>
    </dgm:pt>
    <dgm:pt modelId="{176FAC98-EF5E-4D19-847D-F5F2EA20B5A9}" type="pres">
      <dgm:prSet presAssocID="{8DC13E7F-7333-44DD-AEED-A5C0887A1C76}" presName="textNode" presStyleLbl="bgShp" presStyleIdx="0" presStyleCnt="2"/>
      <dgm:spPr/>
    </dgm:pt>
    <dgm:pt modelId="{8CA26283-BA33-42DF-9C60-CD29311A5ED8}" type="pres">
      <dgm:prSet presAssocID="{8DC13E7F-7333-44DD-AEED-A5C0887A1C76}" presName="compChildNode" presStyleCnt="0"/>
      <dgm:spPr/>
    </dgm:pt>
    <dgm:pt modelId="{BA5CCF50-B880-4D06-AE4F-107426FEF917}" type="pres">
      <dgm:prSet presAssocID="{8DC13E7F-7333-44DD-AEED-A5C0887A1C76}" presName="theInnerList" presStyleCnt="0"/>
      <dgm:spPr/>
    </dgm:pt>
    <dgm:pt modelId="{BF27D46F-0281-4543-BA34-15E65EE0AF6C}" type="pres">
      <dgm:prSet presAssocID="{9F253C73-2B20-45FA-95FA-0B1F9BC399BF}" presName="childNode" presStyleLbl="node1" presStyleIdx="0" presStyleCnt="9">
        <dgm:presLayoutVars>
          <dgm:bulletEnabled val="1"/>
        </dgm:presLayoutVars>
      </dgm:prSet>
      <dgm:spPr/>
    </dgm:pt>
    <dgm:pt modelId="{3FAF0C18-4649-414A-8E97-5F758D916415}" type="pres">
      <dgm:prSet presAssocID="{9F253C73-2B20-45FA-95FA-0B1F9BC399BF}" presName="aSpace2" presStyleCnt="0"/>
      <dgm:spPr/>
    </dgm:pt>
    <dgm:pt modelId="{77E7948B-AD22-4DBB-88B3-5D9D1E09A7C1}" type="pres">
      <dgm:prSet presAssocID="{83636E9D-1DF8-4336-843A-8E9C31973755}" presName="childNode" presStyleLbl="node1" presStyleIdx="1" presStyleCnt="9">
        <dgm:presLayoutVars>
          <dgm:bulletEnabled val="1"/>
        </dgm:presLayoutVars>
      </dgm:prSet>
      <dgm:spPr/>
    </dgm:pt>
    <dgm:pt modelId="{459970E8-E60A-4C21-9299-B604F7995339}" type="pres">
      <dgm:prSet presAssocID="{83636E9D-1DF8-4336-843A-8E9C31973755}" presName="aSpace2" presStyleCnt="0"/>
      <dgm:spPr/>
    </dgm:pt>
    <dgm:pt modelId="{940A7DEB-624C-41AD-837C-D6025232E5DE}" type="pres">
      <dgm:prSet presAssocID="{7C707F48-C5C5-4B53-B164-DF8D10534DC3}" presName="childNode" presStyleLbl="node1" presStyleIdx="2" presStyleCnt="9">
        <dgm:presLayoutVars>
          <dgm:bulletEnabled val="1"/>
        </dgm:presLayoutVars>
      </dgm:prSet>
      <dgm:spPr/>
    </dgm:pt>
    <dgm:pt modelId="{C238ABC3-21EA-43B7-9D13-1EF13AB614A7}" type="pres">
      <dgm:prSet presAssocID="{7C707F48-C5C5-4B53-B164-DF8D10534DC3}" presName="aSpace2" presStyleCnt="0"/>
      <dgm:spPr/>
    </dgm:pt>
    <dgm:pt modelId="{A1363A0C-2010-421C-8B50-EA4FEFA8E839}" type="pres">
      <dgm:prSet presAssocID="{A68E8310-0288-4534-8AE6-DA1AA65E7E00}" presName="childNode" presStyleLbl="node1" presStyleIdx="3" presStyleCnt="9">
        <dgm:presLayoutVars>
          <dgm:bulletEnabled val="1"/>
        </dgm:presLayoutVars>
      </dgm:prSet>
      <dgm:spPr/>
    </dgm:pt>
    <dgm:pt modelId="{DFF01067-FE89-674D-B481-746C10A9AE50}" type="pres">
      <dgm:prSet presAssocID="{A68E8310-0288-4534-8AE6-DA1AA65E7E00}" presName="aSpace2" presStyleCnt="0"/>
      <dgm:spPr/>
    </dgm:pt>
    <dgm:pt modelId="{2AB263BF-8A34-1341-8211-EE5406D2A67C}" type="pres">
      <dgm:prSet presAssocID="{C914E138-902D-1A48-B25F-0A7193865169}" presName="childNode" presStyleLbl="node1" presStyleIdx="4" presStyleCnt="9">
        <dgm:presLayoutVars>
          <dgm:bulletEnabled val="1"/>
        </dgm:presLayoutVars>
      </dgm:prSet>
      <dgm:spPr/>
    </dgm:pt>
    <dgm:pt modelId="{7B5374A4-B65F-4436-B506-969D476537F8}" type="pres">
      <dgm:prSet presAssocID="{8DC13E7F-7333-44DD-AEED-A5C0887A1C76}" presName="aSpace" presStyleCnt="0"/>
      <dgm:spPr/>
    </dgm:pt>
    <dgm:pt modelId="{1071B84E-A0BA-49C4-84BB-AEEA0A8C6BDC}" type="pres">
      <dgm:prSet presAssocID="{663739DE-A6DA-4F56-8E52-81E3E15B0EE6}" presName="compNode" presStyleCnt="0"/>
      <dgm:spPr/>
    </dgm:pt>
    <dgm:pt modelId="{E34266BD-A420-495A-88C2-0D2E348366B2}" type="pres">
      <dgm:prSet presAssocID="{663739DE-A6DA-4F56-8E52-81E3E15B0EE6}" presName="aNode" presStyleLbl="bgShp" presStyleIdx="1" presStyleCnt="2"/>
      <dgm:spPr/>
    </dgm:pt>
    <dgm:pt modelId="{460DA9D3-8F60-4A7D-8CA0-FF75D444C6AA}" type="pres">
      <dgm:prSet presAssocID="{663739DE-A6DA-4F56-8E52-81E3E15B0EE6}" presName="textNode" presStyleLbl="bgShp" presStyleIdx="1" presStyleCnt="2"/>
      <dgm:spPr/>
    </dgm:pt>
    <dgm:pt modelId="{A59E0911-FD36-43AE-BD17-6B1BF985A885}" type="pres">
      <dgm:prSet presAssocID="{663739DE-A6DA-4F56-8E52-81E3E15B0EE6}" presName="compChildNode" presStyleCnt="0"/>
      <dgm:spPr/>
    </dgm:pt>
    <dgm:pt modelId="{0A4DEFFC-F96B-49A4-97A8-7230DC932AE6}" type="pres">
      <dgm:prSet presAssocID="{663739DE-A6DA-4F56-8E52-81E3E15B0EE6}" presName="theInnerList" presStyleCnt="0"/>
      <dgm:spPr/>
    </dgm:pt>
    <dgm:pt modelId="{C9641ABA-31E8-4916-81ED-C14270489536}" type="pres">
      <dgm:prSet presAssocID="{7721409C-43CD-4FA6-A20C-3E2FDA6D2F15}" presName="childNode" presStyleLbl="node1" presStyleIdx="5" presStyleCnt="9">
        <dgm:presLayoutVars>
          <dgm:bulletEnabled val="1"/>
        </dgm:presLayoutVars>
      </dgm:prSet>
      <dgm:spPr/>
    </dgm:pt>
    <dgm:pt modelId="{7A954060-1BBF-4883-8E17-1BA9CE6E91EC}" type="pres">
      <dgm:prSet presAssocID="{7721409C-43CD-4FA6-A20C-3E2FDA6D2F15}" presName="aSpace2" presStyleCnt="0"/>
      <dgm:spPr/>
    </dgm:pt>
    <dgm:pt modelId="{4CC2898A-DA92-4648-9D46-4E52EBFE8A36}" type="pres">
      <dgm:prSet presAssocID="{3797B383-E38C-40C4-ADE7-ACA30E767CEC}" presName="childNode" presStyleLbl="node1" presStyleIdx="6" presStyleCnt="9">
        <dgm:presLayoutVars>
          <dgm:bulletEnabled val="1"/>
        </dgm:presLayoutVars>
      </dgm:prSet>
      <dgm:spPr/>
    </dgm:pt>
    <dgm:pt modelId="{0A684999-E13D-44EB-89C7-C3DCDF47126D}" type="pres">
      <dgm:prSet presAssocID="{3797B383-E38C-40C4-ADE7-ACA30E767CEC}" presName="aSpace2" presStyleCnt="0"/>
      <dgm:spPr/>
    </dgm:pt>
    <dgm:pt modelId="{588A951E-BB99-44D7-AC4C-71C3DB711C1F}" type="pres">
      <dgm:prSet presAssocID="{B4E7F7A6-B9D2-4426-9384-5D3D31B17FB2}" presName="childNode" presStyleLbl="node1" presStyleIdx="7" presStyleCnt="9">
        <dgm:presLayoutVars>
          <dgm:bulletEnabled val="1"/>
        </dgm:presLayoutVars>
      </dgm:prSet>
      <dgm:spPr/>
    </dgm:pt>
    <dgm:pt modelId="{154A7EE8-0037-4B91-952C-67B3B2772A42}" type="pres">
      <dgm:prSet presAssocID="{B4E7F7A6-B9D2-4426-9384-5D3D31B17FB2}" presName="aSpace2" presStyleCnt="0"/>
      <dgm:spPr/>
    </dgm:pt>
    <dgm:pt modelId="{97236BDB-2FCE-494D-B070-C161A3790AEB}" type="pres">
      <dgm:prSet presAssocID="{C7CC04C0-C99E-476A-A586-186B8473BB7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6E380D-355A-41EE-A18C-88273723DA07}" type="presOf" srcId="{7C707F48-C5C5-4B53-B164-DF8D10534DC3}" destId="{940A7DEB-624C-41AD-837C-D6025232E5DE}" srcOrd="0" destOrd="0" presId="urn:microsoft.com/office/officeart/2005/8/layout/lProcess2"/>
    <dgm:cxn modelId="{F4CCD927-94A6-4A77-BD0C-3D9FDECA6B65}" srcId="{68FE6507-3B42-42CD-AAB9-3CC473725A4E}" destId="{663739DE-A6DA-4F56-8E52-81E3E15B0EE6}" srcOrd="1" destOrd="0" parTransId="{0DBD2ADE-EE4F-4180-A784-36F1AF2369CA}" sibTransId="{10ECD0ED-928E-4057-80DF-9DD9AA708613}"/>
    <dgm:cxn modelId="{288A443F-3EE5-446F-8FA2-C53D6919A708}" type="presOf" srcId="{9F253C73-2B20-45FA-95FA-0B1F9BC399BF}" destId="{BF27D46F-0281-4543-BA34-15E65EE0AF6C}" srcOrd="0" destOrd="0" presId="urn:microsoft.com/office/officeart/2005/8/layout/lProcess2"/>
    <dgm:cxn modelId="{AC4BB944-8DB5-4595-9146-F8473BE45E22}" type="presOf" srcId="{663739DE-A6DA-4F56-8E52-81E3E15B0EE6}" destId="{E34266BD-A420-495A-88C2-0D2E348366B2}" srcOrd="0" destOrd="0" presId="urn:microsoft.com/office/officeart/2005/8/layout/lProcess2"/>
    <dgm:cxn modelId="{F1C1F24F-780C-8B4D-B209-71771B1E6527}" type="presOf" srcId="{C914E138-902D-1A48-B25F-0A7193865169}" destId="{2AB263BF-8A34-1341-8211-EE5406D2A67C}" srcOrd="0" destOrd="0" presId="urn:microsoft.com/office/officeart/2005/8/layout/lProcess2"/>
    <dgm:cxn modelId="{EB92CF51-44E0-43E3-A2A6-552265011656}" srcId="{8DC13E7F-7333-44DD-AEED-A5C0887A1C76}" destId="{7C707F48-C5C5-4B53-B164-DF8D10534DC3}" srcOrd="2" destOrd="0" parTransId="{8E847726-F79E-4EC8-9B82-108906749906}" sibTransId="{262B9D3B-3038-4D57-9C66-38BD168DBBC3}"/>
    <dgm:cxn modelId="{EDC28A58-7E37-4510-B226-678D4A7DD05D}" type="presOf" srcId="{7721409C-43CD-4FA6-A20C-3E2FDA6D2F15}" destId="{C9641ABA-31E8-4916-81ED-C14270489536}" srcOrd="0" destOrd="0" presId="urn:microsoft.com/office/officeart/2005/8/layout/lProcess2"/>
    <dgm:cxn modelId="{B3A6A866-0507-4978-963C-79EDA9B08A37}" type="presOf" srcId="{68FE6507-3B42-42CD-AAB9-3CC473725A4E}" destId="{46BF4EA3-1AC9-4A28-935B-968B4E65ED13}" srcOrd="0" destOrd="0" presId="urn:microsoft.com/office/officeart/2005/8/layout/lProcess2"/>
    <dgm:cxn modelId="{F7B22686-AEFE-473C-A1CD-0F8FFF1B148E}" type="presOf" srcId="{8DC13E7F-7333-44DD-AEED-A5C0887A1C76}" destId="{F7526D80-EFD3-47BA-B4B4-6C80EE7FA145}" srcOrd="0" destOrd="0" presId="urn:microsoft.com/office/officeart/2005/8/layout/lProcess2"/>
    <dgm:cxn modelId="{5F2BAA86-023F-4355-937D-AC4E41EDB8E7}" srcId="{663739DE-A6DA-4F56-8E52-81E3E15B0EE6}" destId="{7721409C-43CD-4FA6-A20C-3E2FDA6D2F15}" srcOrd="0" destOrd="0" parTransId="{049EF497-6364-4EC2-BB22-48C2FDE50600}" sibTransId="{2C1BC0D2-BA1F-4386-B381-6F9B30F7B47D}"/>
    <dgm:cxn modelId="{8033CA93-7665-4789-BB59-9C2F715D81BF}" type="presOf" srcId="{3797B383-E38C-40C4-ADE7-ACA30E767CEC}" destId="{4CC2898A-DA92-4648-9D46-4E52EBFE8A36}" srcOrd="0" destOrd="0" presId="urn:microsoft.com/office/officeart/2005/8/layout/lProcess2"/>
    <dgm:cxn modelId="{E9982A95-1B31-4584-91AE-3E8E1A648C36}" srcId="{8DC13E7F-7333-44DD-AEED-A5C0887A1C76}" destId="{83636E9D-1DF8-4336-843A-8E9C31973755}" srcOrd="1" destOrd="0" parTransId="{CFE9055D-3945-4E31-9D40-68DFFBA15863}" sibTransId="{D8576C78-4DA1-4E3E-A315-9897227B3C30}"/>
    <dgm:cxn modelId="{73B43097-2F67-439E-B4B4-D71B50C5FF9D}" type="presOf" srcId="{83636E9D-1DF8-4336-843A-8E9C31973755}" destId="{77E7948B-AD22-4DBB-88B3-5D9D1E09A7C1}" srcOrd="0" destOrd="0" presId="urn:microsoft.com/office/officeart/2005/8/layout/lProcess2"/>
    <dgm:cxn modelId="{DDE12FB7-29F3-4DB4-AE91-8CC90C1099A1}" srcId="{8DC13E7F-7333-44DD-AEED-A5C0887A1C76}" destId="{A68E8310-0288-4534-8AE6-DA1AA65E7E00}" srcOrd="3" destOrd="0" parTransId="{B3B63194-9438-465C-BA8C-5FED7C3BD395}" sibTransId="{E4510337-4845-4808-830A-0A346A9243C8}"/>
    <dgm:cxn modelId="{DADACAB9-05EF-4F74-88C7-0C2D12818A93}" type="presOf" srcId="{8DC13E7F-7333-44DD-AEED-A5C0887A1C76}" destId="{176FAC98-EF5E-4D19-847D-F5F2EA20B5A9}" srcOrd="1" destOrd="0" presId="urn:microsoft.com/office/officeart/2005/8/layout/lProcess2"/>
    <dgm:cxn modelId="{219226C5-D72A-4326-AFFF-1B7BCB486C25}" srcId="{663739DE-A6DA-4F56-8E52-81E3E15B0EE6}" destId="{C7CC04C0-C99E-476A-A586-186B8473BB76}" srcOrd="3" destOrd="0" parTransId="{1CCD05FA-DCB9-4916-974D-23146B2160A2}" sibTransId="{DDC6DCEE-8FDC-441B-A1CF-94F0D3DB1EE8}"/>
    <dgm:cxn modelId="{456E51C6-F07E-412F-9210-8F642316A209}" type="presOf" srcId="{B4E7F7A6-B9D2-4426-9384-5D3D31B17FB2}" destId="{588A951E-BB99-44D7-AC4C-71C3DB711C1F}" srcOrd="0" destOrd="0" presId="urn:microsoft.com/office/officeart/2005/8/layout/lProcess2"/>
    <dgm:cxn modelId="{C99B33C7-2BC2-419C-AB0A-C1F09D9F9215}" type="presOf" srcId="{A68E8310-0288-4534-8AE6-DA1AA65E7E00}" destId="{A1363A0C-2010-421C-8B50-EA4FEFA8E839}" srcOrd="0" destOrd="0" presId="urn:microsoft.com/office/officeart/2005/8/layout/lProcess2"/>
    <dgm:cxn modelId="{FE45B3CB-6A9C-422D-8F7D-65FB15536F26}" srcId="{68FE6507-3B42-42CD-AAB9-3CC473725A4E}" destId="{8DC13E7F-7333-44DD-AEED-A5C0887A1C76}" srcOrd="0" destOrd="0" parTransId="{A077DB23-B7A5-4618-9ECF-35E13A36ABFE}" sibTransId="{41AD66B0-B8CD-4E7B-9F7C-191ABD06CB89}"/>
    <dgm:cxn modelId="{C95453D1-3EE2-44D3-AE79-10B58FC16B44}" srcId="{663739DE-A6DA-4F56-8E52-81E3E15B0EE6}" destId="{3797B383-E38C-40C4-ADE7-ACA30E767CEC}" srcOrd="1" destOrd="0" parTransId="{CC74C74C-102C-4E3D-B574-94B809E80CFE}" sibTransId="{DED1212B-ABCD-48CC-B91B-0B36260BB64D}"/>
    <dgm:cxn modelId="{838363D7-7A0D-4D76-82BB-C48202298A06}" type="presOf" srcId="{663739DE-A6DA-4F56-8E52-81E3E15B0EE6}" destId="{460DA9D3-8F60-4A7D-8CA0-FF75D444C6AA}" srcOrd="1" destOrd="0" presId="urn:microsoft.com/office/officeart/2005/8/layout/lProcess2"/>
    <dgm:cxn modelId="{40C393DF-A244-E848-A53C-A303C7DD4ED7}" srcId="{8DC13E7F-7333-44DD-AEED-A5C0887A1C76}" destId="{C914E138-902D-1A48-B25F-0A7193865169}" srcOrd="4" destOrd="0" parTransId="{E25C8C1D-9B34-9449-AF75-D07B5C196A6F}" sibTransId="{E25C6E1F-34D6-3542-935D-F91FDD43C386}"/>
    <dgm:cxn modelId="{C7FFB1F6-DFDE-414B-9DE2-CB60C76CD76D}" type="presOf" srcId="{C7CC04C0-C99E-476A-A586-186B8473BB76}" destId="{97236BDB-2FCE-494D-B070-C161A3790AEB}" srcOrd="0" destOrd="0" presId="urn:microsoft.com/office/officeart/2005/8/layout/lProcess2"/>
    <dgm:cxn modelId="{25046FF7-DC24-4E28-95B7-7E883FE0FFC7}" srcId="{8DC13E7F-7333-44DD-AEED-A5C0887A1C76}" destId="{9F253C73-2B20-45FA-95FA-0B1F9BC399BF}" srcOrd="0" destOrd="0" parTransId="{F0308FB6-305D-4ACD-B679-DECFB0939C53}" sibTransId="{282709B0-AF31-4EBA-A040-61297161C946}"/>
    <dgm:cxn modelId="{3CEF42FA-7DEE-40C4-A629-C64EB2D39491}" srcId="{663739DE-A6DA-4F56-8E52-81E3E15B0EE6}" destId="{B4E7F7A6-B9D2-4426-9384-5D3D31B17FB2}" srcOrd="2" destOrd="0" parTransId="{9FC3263E-322A-4E46-B4A9-DBD628DDAFEF}" sibTransId="{DD31370B-532A-42C9-A7F8-D3710467E7DA}"/>
    <dgm:cxn modelId="{2A4E4D75-0862-4659-A183-34C95807B404}" type="presParOf" srcId="{46BF4EA3-1AC9-4A28-935B-968B4E65ED13}" destId="{5A2E4925-3D33-4F1F-801B-71BD71DE4023}" srcOrd="0" destOrd="0" presId="urn:microsoft.com/office/officeart/2005/8/layout/lProcess2"/>
    <dgm:cxn modelId="{9653807C-F643-44AC-AC4D-B2C45652FBD0}" type="presParOf" srcId="{5A2E4925-3D33-4F1F-801B-71BD71DE4023}" destId="{F7526D80-EFD3-47BA-B4B4-6C80EE7FA145}" srcOrd="0" destOrd="0" presId="urn:microsoft.com/office/officeart/2005/8/layout/lProcess2"/>
    <dgm:cxn modelId="{D7643CDC-6AF6-4AA4-A2DB-A9A0B79F3228}" type="presParOf" srcId="{5A2E4925-3D33-4F1F-801B-71BD71DE4023}" destId="{176FAC98-EF5E-4D19-847D-F5F2EA20B5A9}" srcOrd="1" destOrd="0" presId="urn:microsoft.com/office/officeart/2005/8/layout/lProcess2"/>
    <dgm:cxn modelId="{14CD2FDA-31D7-412F-A636-AE60E458D486}" type="presParOf" srcId="{5A2E4925-3D33-4F1F-801B-71BD71DE4023}" destId="{8CA26283-BA33-42DF-9C60-CD29311A5ED8}" srcOrd="2" destOrd="0" presId="urn:microsoft.com/office/officeart/2005/8/layout/lProcess2"/>
    <dgm:cxn modelId="{E4961172-FB72-4126-B59D-355F72E302A4}" type="presParOf" srcId="{8CA26283-BA33-42DF-9C60-CD29311A5ED8}" destId="{BA5CCF50-B880-4D06-AE4F-107426FEF917}" srcOrd="0" destOrd="0" presId="urn:microsoft.com/office/officeart/2005/8/layout/lProcess2"/>
    <dgm:cxn modelId="{F0D1283A-08D4-4825-AA80-7A20D0EDA1B8}" type="presParOf" srcId="{BA5CCF50-B880-4D06-AE4F-107426FEF917}" destId="{BF27D46F-0281-4543-BA34-15E65EE0AF6C}" srcOrd="0" destOrd="0" presId="urn:microsoft.com/office/officeart/2005/8/layout/lProcess2"/>
    <dgm:cxn modelId="{9B8A917D-4B54-4DFD-81BC-BD43688BED02}" type="presParOf" srcId="{BA5CCF50-B880-4D06-AE4F-107426FEF917}" destId="{3FAF0C18-4649-414A-8E97-5F758D916415}" srcOrd="1" destOrd="0" presId="urn:microsoft.com/office/officeart/2005/8/layout/lProcess2"/>
    <dgm:cxn modelId="{78771EE6-94DB-4931-A4FB-CAB9AA2FBE7B}" type="presParOf" srcId="{BA5CCF50-B880-4D06-AE4F-107426FEF917}" destId="{77E7948B-AD22-4DBB-88B3-5D9D1E09A7C1}" srcOrd="2" destOrd="0" presId="urn:microsoft.com/office/officeart/2005/8/layout/lProcess2"/>
    <dgm:cxn modelId="{2732FFCB-E145-4FAD-B153-30C55B5E3FF2}" type="presParOf" srcId="{BA5CCF50-B880-4D06-AE4F-107426FEF917}" destId="{459970E8-E60A-4C21-9299-B604F7995339}" srcOrd="3" destOrd="0" presId="urn:microsoft.com/office/officeart/2005/8/layout/lProcess2"/>
    <dgm:cxn modelId="{ECE211C2-0719-46DB-9666-877051D100F2}" type="presParOf" srcId="{BA5CCF50-B880-4D06-AE4F-107426FEF917}" destId="{940A7DEB-624C-41AD-837C-D6025232E5DE}" srcOrd="4" destOrd="0" presId="urn:microsoft.com/office/officeart/2005/8/layout/lProcess2"/>
    <dgm:cxn modelId="{40A1408B-CC93-47E7-BA72-68853E0471A6}" type="presParOf" srcId="{BA5CCF50-B880-4D06-AE4F-107426FEF917}" destId="{C238ABC3-21EA-43B7-9D13-1EF13AB614A7}" srcOrd="5" destOrd="0" presId="urn:microsoft.com/office/officeart/2005/8/layout/lProcess2"/>
    <dgm:cxn modelId="{E5903BA3-FA3F-42BE-8A5B-891F4423B3F1}" type="presParOf" srcId="{BA5CCF50-B880-4D06-AE4F-107426FEF917}" destId="{A1363A0C-2010-421C-8B50-EA4FEFA8E839}" srcOrd="6" destOrd="0" presId="urn:microsoft.com/office/officeart/2005/8/layout/lProcess2"/>
    <dgm:cxn modelId="{4FA6AF6E-ACF3-D84B-A9DF-1FEC98E6A9E6}" type="presParOf" srcId="{BA5CCF50-B880-4D06-AE4F-107426FEF917}" destId="{DFF01067-FE89-674D-B481-746C10A9AE50}" srcOrd="7" destOrd="0" presId="urn:microsoft.com/office/officeart/2005/8/layout/lProcess2"/>
    <dgm:cxn modelId="{13B131E9-B3FA-7943-B76C-2A00EE11F95B}" type="presParOf" srcId="{BA5CCF50-B880-4D06-AE4F-107426FEF917}" destId="{2AB263BF-8A34-1341-8211-EE5406D2A67C}" srcOrd="8" destOrd="0" presId="urn:microsoft.com/office/officeart/2005/8/layout/lProcess2"/>
    <dgm:cxn modelId="{F5B6CAC8-7070-4223-B90B-FFA3A472F2B1}" type="presParOf" srcId="{46BF4EA3-1AC9-4A28-935B-968B4E65ED13}" destId="{7B5374A4-B65F-4436-B506-969D476537F8}" srcOrd="1" destOrd="0" presId="urn:microsoft.com/office/officeart/2005/8/layout/lProcess2"/>
    <dgm:cxn modelId="{9EDAC982-0339-4BBD-93AD-366A914C7B44}" type="presParOf" srcId="{46BF4EA3-1AC9-4A28-935B-968B4E65ED13}" destId="{1071B84E-A0BA-49C4-84BB-AEEA0A8C6BDC}" srcOrd="2" destOrd="0" presId="urn:microsoft.com/office/officeart/2005/8/layout/lProcess2"/>
    <dgm:cxn modelId="{415F3FB0-C251-4B63-9029-713C99CBEA6A}" type="presParOf" srcId="{1071B84E-A0BA-49C4-84BB-AEEA0A8C6BDC}" destId="{E34266BD-A420-495A-88C2-0D2E348366B2}" srcOrd="0" destOrd="0" presId="urn:microsoft.com/office/officeart/2005/8/layout/lProcess2"/>
    <dgm:cxn modelId="{175C6C79-3C2B-4620-84A8-C1392E0D10F0}" type="presParOf" srcId="{1071B84E-A0BA-49C4-84BB-AEEA0A8C6BDC}" destId="{460DA9D3-8F60-4A7D-8CA0-FF75D444C6AA}" srcOrd="1" destOrd="0" presId="urn:microsoft.com/office/officeart/2005/8/layout/lProcess2"/>
    <dgm:cxn modelId="{15EE191B-10B6-4D7B-A25C-FCF5323A5E24}" type="presParOf" srcId="{1071B84E-A0BA-49C4-84BB-AEEA0A8C6BDC}" destId="{A59E0911-FD36-43AE-BD17-6B1BF985A885}" srcOrd="2" destOrd="0" presId="urn:microsoft.com/office/officeart/2005/8/layout/lProcess2"/>
    <dgm:cxn modelId="{1961C2A4-0CAA-4D41-AE91-D24D236139FF}" type="presParOf" srcId="{A59E0911-FD36-43AE-BD17-6B1BF985A885}" destId="{0A4DEFFC-F96B-49A4-97A8-7230DC932AE6}" srcOrd="0" destOrd="0" presId="urn:microsoft.com/office/officeart/2005/8/layout/lProcess2"/>
    <dgm:cxn modelId="{878EDD72-5568-4D73-A71F-DD8A6EBA504F}" type="presParOf" srcId="{0A4DEFFC-F96B-49A4-97A8-7230DC932AE6}" destId="{C9641ABA-31E8-4916-81ED-C14270489536}" srcOrd="0" destOrd="0" presId="urn:microsoft.com/office/officeart/2005/8/layout/lProcess2"/>
    <dgm:cxn modelId="{1AEEDF3A-46E7-45B5-B50B-743BB052CC53}" type="presParOf" srcId="{0A4DEFFC-F96B-49A4-97A8-7230DC932AE6}" destId="{7A954060-1BBF-4883-8E17-1BA9CE6E91EC}" srcOrd="1" destOrd="0" presId="urn:microsoft.com/office/officeart/2005/8/layout/lProcess2"/>
    <dgm:cxn modelId="{30988C83-566E-41EF-89B2-2D5E049240B0}" type="presParOf" srcId="{0A4DEFFC-F96B-49A4-97A8-7230DC932AE6}" destId="{4CC2898A-DA92-4648-9D46-4E52EBFE8A36}" srcOrd="2" destOrd="0" presId="urn:microsoft.com/office/officeart/2005/8/layout/lProcess2"/>
    <dgm:cxn modelId="{54E62F64-E50D-435B-9CFB-0B0D368ED713}" type="presParOf" srcId="{0A4DEFFC-F96B-49A4-97A8-7230DC932AE6}" destId="{0A684999-E13D-44EB-89C7-C3DCDF47126D}" srcOrd="3" destOrd="0" presId="urn:microsoft.com/office/officeart/2005/8/layout/lProcess2"/>
    <dgm:cxn modelId="{44BEBE5B-ABDA-4C84-A276-8E3DEB81036A}" type="presParOf" srcId="{0A4DEFFC-F96B-49A4-97A8-7230DC932AE6}" destId="{588A951E-BB99-44D7-AC4C-71C3DB711C1F}" srcOrd="4" destOrd="0" presId="urn:microsoft.com/office/officeart/2005/8/layout/lProcess2"/>
    <dgm:cxn modelId="{4106353F-936D-4001-8351-A51CB0D517F1}" type="presParOf" srcId="{0A4DEFFC-F96B-49A4-97A8-7230DC932AE6}" destId="{154A7EE8-0037-4B91-952C-67B3B2772A42}" srcOrd="5" destOrd="0" presId="urn:microsoft.com/office/officeart/2005/8/layout/lProcess2"/>
    <dgm:cxn modelId="{92A07FCA-7020-40B9-BA27-21DA2F7BE9B8}" type="presParOf" srcId="{0A4DEFFC-F96B-49A4-97A8-7230DC932AE6}" destId="{97236BDB-2FCE-494D-B070-C161A3790AE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493946-D8EA-4A40-91A5-D12AC5C93DCC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F532C65-E682-42DF-B46A-FD1078498785}">
      <dgm:prSet phldrT="[Text]" custT="1"/>
      <dgm:spPr/>
      <dgm:t>
        <a:bodyPr/>
        <a:lstStyle/>
        <a:p>
          <a:r>
            <a:rPr lang="en-US" sz="4000" dirty="0"/>
            <a:t>Overall G&amp;O</a:t>
          </a:r>
        </a:p>
      </dgm:t>
    </dgm:pt>
    <dgm:pt modelId="{B54D643B-56EC-46C2-BFDD-3D9BF77EE22E}" type="parTrans" cxnId="{EAE08868-3444-4C08-8F90-C50810B42871}">
      <dgm:prSet/>
      <dgm:spPr/>
      <dgm:t>
        <a:bodyPr/>
        <a:lstStyle/>
        <a:p>
          <a:endParaRPr lang="en-US"/>
        </a:p>
      </dgm:t>
    </dgm:pt>
    <dgm:pt modelId="{82DB8F8B-484D-446A-9B4E-B9373FA1599B}" type="sibTrans" cxnId="{EAE08868-3444-4C08-8F90-C50810B42871}">
      <dgm:prSet/>
      <dgm:spPr/>
      <dgm:t>
        <a:bodyPr/>
        <a:lstStyle/>
        <a:p>
          <a:endParaRPr lang="en-US"/>
        </a:p>
      </dgm:t>
    </dgm:pt>
    <dgm:pt modelId="{04A33A13-E951-4689-8FE1-3FF3E7A70E49}">
      <dgm:prSet phldrT="[Text]"/>
      <dgm:spPr/>
      <dgm:t>
        <a:bodyPr/>
        <a:lstStyle/>
        <a:p>
          <a:r>
            <a:rPr lang="en-US" dirty="0"/>
            <a:t>Competency-based</a:t>
          </a:r>
        </a:p>
      </dgm:t>
    </dgm:pt>
    <dgm:pt modelId="{58FA05C6-2C06-45D2-98D8-74805008E852}" type="parTrans" cxnId="{BADCAF67-948B-4746-8EDC-BDAD4606056A}">
      <dgm:prSet/>
      <dgm:spPr/>
      <dgm:t>
        <a:bodyPr/>
        <a:lstStyle/>
        <a:p>
          <a:endParaRPr lang="en-US"/>
        </a:p>
      </dgm:t>
    </dgm:pt>
    <dgm:pt modelId="{EE5120DD-852A-472B-A6EB-04FA08438C1F}" type="sibTrans" cxnId="{BADCAF67-948B-4746-8EDC-BDAD4606056A}">
      <dgm:prSet/>
      <dgm:spPr/>
      <dgm:t>
        <a:bodyPr/>
        <a:lstStyle/>
        <a:p>
          <a:endParaRPr lang="en-US"/>
        </a:p>
      </dgm:t>
    </dgm:pt>
    <dgm:pt modelId="{D4024DF0-A217-49E5-8FE3-BC6221770DC6}">
      <dgm:prSet phldrT="[Text]"/>
      <dgm:spPr/>
      <dgm:t>
        <a:bodyPr/>
        <a:lstStyle/>
        <a:p>
          <a:r>
            <a:rPr lang="en-US" dirty="0"/>
            <a:t>Overarching expectations of residents upon completion of training</a:t>
          </a:r>
        </a:p>
      </dgm:t>
    </dgm:pt>
    <dgm:pt modelId="{0BB4D593-4398-4AAB-8E03-AA1910967575}" type="parTrans" cxnId="{1E4DA4B0-7AA9-4195-9B28-2342D2FEA8EF}">
      <dgm:prSet/>
      <dgm:spPr/>
      <dgm:t>
        <a:bodyPr/>
        <a:lstStyle/>
        <a:p>
          <a:endParaRPr lang="en-US"/>
        </a:p>
      </dgm:t>
    </dgm:pt>
    <dgm:pt modelId="{6EFD388E-412B-432F-A70E-0F01AB311C9A}" type="sibTrans" cxnId="{1E4DA4B0-7AA9-4195-9B28-2342D2FEA8EF}">
      <dgm:prSet/>
      <dgm:spPr/>
      <dgm:t>
        <a:bodyPr/>
        <a:lstStyle/>
        <a:p>
          <a:endParaRPr lang="en-US"/>
        </a:p>
      </dgm:t>
    </dgm:pt>
    <dgm:pt modelId="{E429DC7B-4CB7-4E34-9F8D-3FE06FAF6885}">
      <dgm:prSet phldrT="[Text]" custT="1"/>
      <dgm:spPr/>
      <dgm:t>
        <a:bodyPr/>
        <a:lstStyle/>
        <a:p>
          <a:r>
            <a:rPr lang="en-US" sz="4000" dirty="0"/>
            <a:t>Rotation G&amp;O</a:t>
          </a:r>
        </a:p>
      </dgm:t>
    </dgm:pt>
    <dgm:pt modelId="{65D91AC5-0B9B-4AB9-AFE5-7FED9E0C0E7D}" type="parTrans" cxnId="{91E98151-88E7-41B8-B716-77B9FE37882B}">
      <dgm:prSet/>
      <dgm:spPr/>
      <dgm:t>
        <a:bodyPr/>
        <a:lstStyle/>
        <a:p>
          <a:endParaRPr lang="en-US"/>
        </a:p>
      </dgm:t>
    </dgm:pt>
    <dgm:pt modelId="{DD85A564-6EAC-49FB-A754-BD78750806A4}" type="sibTrans" cxnId="{91E98151-88E7-41B8-B716-77B9FE37882B}">
      <dgm:prSet/>
      <dgm:spPr/>
      <dgm:t>
        <a:bodyPr/>
        <a:lstStyle/>
        <a:p>
          <a:endParaRPr lang="en-US"/>
        </a:p>
      </dgm:t>
    </dgm:pt>
    <dgm:pt modelId="{52E6B154-E550-4F68-BA4E-FE3CC7ABEB1E}">
      <dgm:prSet phldrT="[Text]"/>
      <dgm:spPr/>
      <dgm:t>
        <a:bodyPr/>
        <a:lstStyle/>
        <a:p>
          <a:r>
            <a:rPr lang="en-US" dirty="0"/>
            <a:t>Competency-based</a:t>
          </a:r>
        </a:p>
      </dgm:t>
    </dgm:pt>
    <dgm:pt modelId="{2E2BBE5D-C8A9-4CD2-B393-838CFF59306D}" type="parTrans" cxnId="{4B7D4260-4CAB-44C7-B671-D8ED3E6A63F7}">
      <dgm:prSet/>
      <dgm:spPr/>
      <dgm:t>
        <a:bodyPr/>
        <a:lstStyle/>
        <a:p>
          <a:endParaRPr lang="en-US"/>
        </a:p>
      </dgm:t>
    </dgm:pt>
    <dgm:pt modelId="{5CAA61BE-B190-40A4-B5D5-DBBC31242FB9}" type="sibTrans" cxnId="{4B7D4260-4CAB-44C7-B671-D8ED3E6A63F7}">
      <dgm:prSet/>
      <dgm:spPr/>
      <dgm:t>
        <a:bodyPr/>
        <a:lstStyle/>
        <a:p>
          <a:endParaRPr lang="en-US"/>
        </a:p>
      </dgm:t>
    </dgm:pt>
    <dgm:pt modelId="{A0F8BE74-36FA-4637-B49F-38FADF6DF17D}">
      <dgm:prSet phldrT="[Text]"/>
      <dgm:spPr/>
      <dgm:t>
        <a:bodyPr/>
        <a:lstStyle/>
        <a:p>
          <a:r>
            <a:rPr lang="en-US" dirty="0"/>
            <a:t>Have for every rotation on block diagram and educational experience</a:t>
          </a:r>
        </a:p>
      </dgm:t>
    </dgm:pt>
    <dgm:pt modelId="{13B07F61-5168-4464-BC4B-B86E1A7CF4DF}" type="parTrans" cxnId="{DA626386-18DB-49C2-8743-4D848053635A}">
      <dgm:prSet/>
      <dgm:spPr/>
      <dgm:t>
        <a:bodyPr/>
        <a:lstStyle/>
        <a:p>
          <a:endParaRPr lang="en-US"/>
        </a:p>
      </dgm:t>
    </dgm:pt>
    <dgm:pt modelId="{4927B32A-0721-400B-B363-A0879B087196}" type="sibTrans" cxnId="{DA626386-18DB-49C2-8743-4D848053635A}">
      <dgm:prSet/>
      <dgm:spPr/>
      <dgm:t>
        <a:bodyPr/>
        <a:lstStyle/>
        <a:p>
          <a:endParaRPr lang="en-US"/>
        </a:p>
      </dgm:t>
    </dgm:pt>
    <dgm:pt modelId="{532F3DDD-E473-4B14-8FD7-D611E45D8D00}">
      <dgm:prSet phldrT="[Text]"/>
      <dgm:spPr/>
      <dgm:t>
        <a:bodyPr/>
        <a:lstStyle/>
        <a:p>
          <a:r>
            <a:rPr lang="en-US" dirty="0"/>
            <a:t>PGY-specific (show gradual progression of responsibility and autonomy)</a:t>
          </a:r>
        </a:p>
      </dgm:t>
    </dgm:pt>
    <dgm:pt modelId="{B72468AF-0DD3-4ED1-93CB-0171C3008BA8}" type="parTrans" cxnId="{3E8FF9B1-6EB1-422B-A102-F2379896D829}">
      <dgm:prSet/>
      <dgm:spPr/>
      <dgm:t>
        <a:bodyPr/>
        <a:lstStyle/>
        <a:p>
          <a:endParaRPr lang="en-US"/>
        </a:p>
      </dgm:t>
    </dgm:pt>
    <dgm:pt modelId="{F0B29043-5059-4EFB-82DB-79FE1EBD39A7}" type="sibTrans" cxnId="{3E8FF9B1-6EB1-422B-A102-F2379896D829}">
      <dgm:prSet/>
      <dgm:spPr/>
      <dgm:t>
        <a:bodyPr/>
        <a:lstStyle/>
        <a:p>
          <a:endParaRPr lang="en-US"/>
        </a:p>
      </dgm:t>
    </dgm:pt>
    <dgm:pt modelId="{3C33B27E-4066-4F65-AFA0-B6A6AFD00EAA}" type="pres">
      <dgm:prSet presAssocID="{A7493946-D8EA-4A40-91A5-D12AC5C93DCC}" presName="Name0" presStyleCnt="0">
        <dgm:presLayoutVars>
          <dgm:dir/>
          <dgm:animLvl val="lvl"/>
          <dgm:resizeHandles val="exact"/>
        </dgm:presLayoutVars>
      </dgm:prSet>
      <dgm:spPr/>
    </dgm:pt>
    <dgm:pt modelId="{3BCEF9A7-15EC-417D-B97F-BF1B30346845}" type="pres">
      <dgm:prSet presAssocID="{FF532C65-E682-42DF-B46A-FD1078498785}" presName="linNode" presStyleCnt="0"/>
      <dgm:spPr/>
    </dgm:pt>
    <dgm:pt modelId="{70F09592-3270-4713-ADF4-F632AFE6EE79}" type="pres">
      <dgm:prSet presAssocID="{FF532C65-E682-42DF-B46A-FD107849878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38D5BB3-E0E0-4733-89EF-240CC5BA9A5A}" type="pres">
      <dgm:prSet presAssocID="{FF532C65-E682-42DF-B46A-FD1078498785}" presName="descendantText" presStyleLbl="alignAccFollowNode1" presStyleIdx="0" presStyleCnt="2">
        <dgm:presLayoutVars>
          <dgm:bulletEnabled val="1"/>
        </dgm:presLayoutVars>
      </dgm:prSet>
      <dgm:spPr/>
    </dgm:pt>
    <dgm:pt modelId="{93BEA753-1E24-43B8-972A-27B6D0FED2BF}" type="pres">
      <dgm:prSet presAssocID="{82DB8F8B-484D-446A-9B4E-B9373FA1599B}" presName="sp" presStyleCnt="0"/>
      <dgm:spPr/>
    </dgm:pt>
    <dgm:pt modelId="{9EEACE8E-0C3B-487B-90D6-57BE96E4217F}" type="pres">
      <dgm:prSet presAssocID="{E429DC7B-4CB7-4E34-9F8D-3FE06FAF6885}" presName="linNode" presStyleCnt="0"/>
      <dgm:spPr/>
    </dgm:pt>
    <dgm:pt modelId="{F75F585B-2104-47F8-934B-02064305EE77}" type="pres">
      <dgm:prSet presAssocID="{E429DC7B-4CB7-4E34-9F8D-3FE06FAF688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39F26AA-14AE-401B-83FF-23CB07C032C2}" type="pres">
      <dgm:prSet presAssocID="{E429DC7B-4CB7-4E34-9F8D-3FE06FAF688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C9F8248-6921-457B-8DBA-AB3E84DED034}" type="presOf" srcId="{A7493946-D8EA-4A40-91A5-D12AC5C93DCC}" destId="{3C33B27E-4066-4F65-AFA0-B6A6AFD00EAA}" srcOrd="0" destOrd="0" presId="urn:microsoft.com/office/officeart/2005/8/layout/vList5"/>
    <dgm:cxn modelId="{91E98151-88E7-41B8-B716-77B9FE37882B}" srcId="{A7493946-D8EA-4A40-91A5-D12AC5C93DCC}" destId="{E429DC7B-4CB7-4E34-9F8D-3FE06FAF6885}" srcOrd="1" destOrd="0" parTransId="{65D91AC5-0B9B-4AB9-AFE5-7FED9E0C0E7D}" sibTransId="{DD85A564-6EAC-49FB-A754-BD78750806A4}"/>
    <dgm:cxn modelId="{4B7D4260-4CAB-44C7-B671-D8ED3E6A63F7}" srcId="{E429DC7B-4CB7-4E34-9F8D-3FE06FAF6885}" destId="{52E6B154-E550-4F68-BA4E-FE3CC7ABEB1E}" srcOrd="0" destOrd="0" parTransId="{2E2BBE5D-C8A9-4CD2-B393-838CFF59306D}" sibTransId="{5CAA61BE-B190-40A4-B5D5-DBBC31242FB9}"/>
    <dgm:cxn modelId="{BADCAF67-948B-4746-8EDC-BDAD4606056A}" srcId="{FF532C65-E682-42DF-B46A-FD1078498785}" destId="{04A33A13-E951-4689-8FE1-3FF3E7A70E49}" srcOrd="0" destOrd="0" parTransId="{58FA05C6-2C06-45D2-98D8-74805008E852}" sibTransId="{EE5120DD-852A-472B-A6EB-04FA08438C1F}"/>
    <dgm:cxn modelId="{EAE08868-3444-4C08-8F90-C50810B42871}" srcId="{A7493946-D8EA-4A40-91A5-D12AC5C93DCC}" destId="{FF532C65-E682-42DF-B46A-FD1078498785}" srcOrd="0" destOrd="0" parTransId="{B54D643B-56EC-46C2-BFDD-3D9BF77EE22E}" sibTransId="{82DB8F8B-484D-446A-9B4E-B9373FA1599B}"/>
    <dgm:cxn modelId="{7DA69568-62CF-4AC9-8A4D-FA2D7FF77D76}" type="presOf" srcId="{04A33A13-E951-4689-8FE1-3FF3E7A70E49}" destId="{238D5BB3-E0E0-4733-89EF-240CC5BA9A5A}" srcOrd="0" destOrd="0" presId="urn:microsoft.com/office/officeart/2005/8/layout/vList5"/>
    <dgm:cxn modelId="{BAB74F69-F6C2-4915-8AFD-5B086B9CF57E}" type="presOf" srcId="{52E6B154-E550-4F68-BA4E-FE3CC7ABEB1E}" destId="{A39F26AA-14AE-401B-83FF-23CB07C032C2}" srcOrd="0" destOrd="0" presId="urn:microsoft.com/office/officeart/2005/8/layout/vList5"/>
    <dgm:cxn modelId="{5AB55C69-8503-4F76-BA0B-84528BDB162E}" type="presOf" srcId="{532F3DDD-E473-4B14-8FD7-D611E45D8D00}" destId="{A39F26AA-14AE-401B-83FF-23CB07C032C2}" srcOrd="0" destOrd="1" presId="urn:microsoft.com/office/officeart/2005/8/layout/vList5"/>
    <dgm:cxn modelId="{20B81883-F436-4D75-B80C-01185B0DBC7F}" type="presOf" srcId="{D4024DF0-A217-49E5-8FE3-BC6221770DC6}" destId="{238D5BB3-E0E0-4733-89EF-240CC5BA9A5A}" srcOrd="0" destOrd="1" presId="urn:microsoft.com/office/officeart/2005/8/layout/vList5"/>
    <dgm:cxn modelId="{DA626386-18DB-49C2-8743-4D848053635A}" srcId="{E429DC7B-4CB7-4E34-9F8D-3FE06FAF6885}" destId="{A0F8BE74-36FA-4637-B49F-38FADF6DF17D}" srcOrd="2" destOrd="0" parTransId="{13B07F61-5168-4464-BC4B-B86E1A7CF4DF}" sibTransId="{4927B32A-0721-400B-B363-A0879B087196}"/>
    <dgm:cxn modelId="{ECAFE2A7-D79E-4A33-ABBB-ABA66622A886}" type="presOf" srcId="{FF532C65-E682-42DF-B46A-FD1078498785}" destId="{70F09592-3270-4713-ADF4-F632AFE6EE79}" srcOrd="0" destOrd="0" presId="urn:microsoft.com/office/officeart/2005/8/layout/vList5"/>
    <dgm:cxn modelId="{1E4DA4B0-7AA9-4195-9B28-2342D2FEA8EF}" srcId="{FF532C65-E682-42DF-B46A-FD1078498785}" destId="{D4024DF0-A217-49E5-8FE3-BC6221770DC6}" srcOrd="1" destOrd="0" parTransId="{0BB4D593-4398-4AAB-8E03-AA1910967575}" sibTransId="{6EFD388E-412B-432F-A70E-0F01AB311C9A}"/>
    <dgm:cxn modelId="{3E8FF9B1-6EB1-422B-A102-F2379896D829}" srcId="{E429DC7B-4CB7-4E34-9F8D-3FE06FAF6885}" destId="{532F3DDD-E473-4B14-8FD7-D611E45D8D00}" srcOrd="1" destOrd="0" parTransId="{B72468AF-0DD3-4ED1-93CB-0171C3008BA8}" sibTransId="{F0B29043-5059-4EFB-82DB-79FE1EBD39A7}"/>
    <dgm:cxn modelId="{4B2956E4-31A0-4773-B504-82EEEA0E3833}" type="presOf" srcId="{E429DC7B-4CB7-4E34-9F8D-3FE06FAF6885}" destId="{F75F585B-2104-47F8-934B-02064305EE77}" srcOrd="0" destOrd="0" presId="urn:microsoft.com/office/officeart/2005/8/layout/vList5"/>
    <dgm:cxn modelId="{E12CA9FD-A7DF-44CB-A139-47290C1EE4ED}" type="presOf" srcId="{A0F8BE74-36FA-4637-B49F-38FADF6DF17D}" destId="{A39F26AA-14AE-401B-83FF-23CB07C032C2}" srcOrd="0" destOrd="2" presId="urn:microsoft.com/office/officeart/2005/8/layout/vList5"/>
    <dgm:cxn modelId="{C4A8C90A-232D-43F8-9827-F3CBFFD32456}" type="presParOf" srcId="{3C33B27E-4066-4F65-AFA0-B6A6AFD00EAA}" destId="{3BCEF9A7-15EC-417D-B97F-BF1B30346845}" srcOrd="0" destOrd="0" presId="urn:microsoft.com/office/officeart/2005/8/layout/vList5"/>
    <dgm:cxn modelId="{C0FB5A2A-4465-4A99-A38C-E2D16BBCBDB7}" type="presParOf" srcId="{3BCEF9A7-15EC-417D-B97F-BF1B30346845}" destId="{70F09592-3270-4713-ADF4-F632AFE6EE79}" srcOrd="0" destOrd="0" presId="urn:microsoft.com/office/officeart/2005/8/layout/vList5"/>
    <dgm:cxn modelId="{B147F924-BBAE-429F-8E6F-9F0CAE908969}" type="presParOf" srcId="{3BCEF9A7-15EC-417D-B97F-BF1B30346845}" destId="{238D5BB3-E0E0-4733-89EF-240CC5BA9A5A}" srcOrd="1" destOrd="0" presId="urn:microsoft.com/office/officeart/2005/8/layout/vList5"/>
    <dgm:cxn modelId="{94B7472B-8693-4646-BB42-E820F3CD87F9}" type="presParOf" srcId="{3C33B27E-4066-4F65-AFA0-B6A6AFD00EAA}" destId="{93BEA753-1E24-43B8-972A-27B6D0FED2BF}" srcOrd="1" destOrd="0" presId="urn:microsoft.com/office/officeart/2005/8/layout/vList5"/>
    <dgm:cxn modelId="{2EA309A6-A22C-4DE9-BFFB-DB1CF528E2A8}" type="presParOf" srcId="{3C33B27E-4066-4F65-AFA0-B6A6AFD00EAA}" destId="{9EEACE8E-0C3B-487B-90D6-57BE96E4217F}" srcOrd="2" destOrd="0" presId="urn:microsoft.com/office/officeart/2005/8/layout/vList5"/>
    <dgm:cxn modelId="{5E991B4A-F426-4144-8A3A-36039F590BBE}" type="presParOf" srcId="{9EEACE8E-0C3B-487B-90D6-57BE96E4217F}" destId="{F75F585B-2104-47F8-934B-02064305EE77}" srcOrd="0" destOrd="0" presId="urn:microsoft.com/office/officeart/2005/8/layout/vList5"/>
    <dgm:cxn modelId="{DD4E8B5E-5E26-4BE5-8350-669D6BC9B079}" type="presParOf" srcId="{9EEACE8E-0C3B-487B-90D6-57BE96E4217F}" destId="{A39F26AA-14AE-401B-83FF-23CB07C032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BE8BD5-AD57-4970-9BCD-608B8EDCD1D6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48B427-89F4-454A-A360-F073E227E299}">
      <dgm:prSet phldrT="[Text]"/>
      <dgm:spPr/>
      <dgm:t>
        <a:bodyPr/>
        <a:lstStyle/>
        <a:p>
          <a:r>
            <a:rPr lang="en-US" dirty="0"/>
            <a:t>APE/PEC documents</a:t>
          </a:r>
        </a:p>
      </dgm:t>
    </dgm:pt>
    <dgm:pt modelId="{61C17C1A-BC85-44AA-AAE3-443F0EEF5711}" type="parTrans" cxnId="{725F06F4-226E-4764-8D0C-B7B1AFD039E3}">
      <dgm:prSet/>
      <dgm:spPr/>
      <dgm:t>
        <a:bodyPr/>
        <a:lstStyle/>
        <a:p>
          <a:endParaRPr lang="en-US"/>
        </a:p>
      </dgm:t>
    </dgm:pt>
    <dgm:pt modelId="{B2033FFB-FC63-4B87-8130-186A798C48C5}" type="sibTrans" cxnId="{725F06F4-226E-4764-8D0C-B7B1AFD039E3}">
      <dgm:prSet/>
      <dgm:spPr/>
      <dgm:t>
        <a:bodyPr/>
        <a:lstStyle/>
        <a:p>
          <a:endParaRPr lang="en-US"/>
        </a:p>
      </dgm:t>
    </dgm:pt>
    <dgm:pt modelId="{8E49CEA4-97CD-4ECE-B617-2907B41DF602}">
      <dgm:prSet phldrT="[Text]"/>
      <dgm:spPr/>
      <dgm:t>
        <a:bodyPr/>
        <a:lstStyle/>
        <a:p>
          <a:r>
            <a:rPr lang="en-US" dirty="0"/>
            <a:t>G&amp;O and Milestones reviewed and documented</a:t>
          </a:r>
        </a:p>
      </dgm:t>
    </dgm:pt>
    <dgm:pt modelId="{8E14CBDF-2EBA-48B4-A052-650C7F7DFE3A}" type="parTrans" cxnId="{FAAF228A-5595-4528-BFE1-D5C1EF68DD79}">
      <dgm:prSet/>
      <dgm:spPr/>
      <dgm:t>
        <a:bodyPr/>
        <a:lstStyle/>
        <a:p>
          <a:endParaRPr lang="en-US"/>
        </a:p>
      </dgm:t>
    </dgm:pt>
    <dgm:pt modelId="{525D2872-AE47-453B-8F73-2850A92EE8B4}" type="sibTrans" cxnId="{FAAF228A-5595-4528-BFE1-D5C1EF68DD79}">
      <dgm:prSet/>
      <dgm:spPr/>
      <dgm:t>
        <a:bodyPr/>
        <a:lstStyle/>
        <a:p>
          <a:endParaRPr lang="en-US"/>
        </a:p>
      </dgm:t>
    </dgm:pt>
    <dgm:pt modelId="{F86A91FE-5ECA-4D95-9C0F-F7AB54D40138}">
      <dgm:prSet phldrT="[Text]"/>
      <dgm:spPr/>
      <dgm:t>
        <a:bodyPr/>
        <a:lstStyle/>
        <a:p>
          <a:r>
            <a:rPr lang="en-US" dirty="0"/>
            <a:t>How does program know if program and residents are meeting goals?</a:t>
          </a:r>
        </a:p>
      </dgm:t>
    </dgm:pt>
    <dgm:pt modelId="{AB94A103-3486-48E5-92F0-5E82B2AAB5B3}" type="parTrans" cxnId="{C61ABD02-4F7E-435E-A42E-A44386ACA0CA}">
      <dgm:prSet/>
      <dgm:spPr/>
      <dgm:t>
        <a:bodyPr/>
        <a:lstStyle/>
        <a:p>
          <a:endParaRPr lang="en-US"/>
        </a:p>
      </dgm:t>
    </dgm:pt>
    <dgm:pt modelId="{043B66C0-C124-4AEE-8260-505AE614ACA2}" type="sibTrans" cxnId="{C61ABD02-4F7E-435E-A42E-A44386ACA0CA}">
      <dgm:prSet/>
      <dgm:spPr/>
      <dgm:t>
        <a:bodyPr/>
        <a:lstStyle/>
        <a:p>
          <a:endParaRPr lang="en-US"/>
        </a:p>
      </dgm:t>
    </dgm:pt>
    <dgm:pt modelId="{8EDF6CFC-38DF-4B7A-8003-43547016E32D}">
      <dgm:prSet phldrT="[Text]"/>
      <dgm:spPr/>
      <dgm:t>
        <a:bodyPr/>
        <a:lstStyle/>
        <a:p>
          <a:r>
            <a:rPr lang="en-US" dirty="0"/>
            <a:t>Evaluations</a:t>
          </a:r>
        </a:p>
      </dgm:t>
    </dgm:pt>
    <dgm:pt modelId="{AA81E050-72DF-42E2-AC6C-50D99E1EDFBE}" type="parTrans" cxnId="{C27A0B74-CABD-47DF-BBE2-6B8E66E9A811}">
      <dgm:prSet/>
      <dgm:spPr/>
      <dgm:t>
        <a:bodyPr/>
        <a:lstStyle/>
        <a:p>
          <a:endParaRPr lang="en-US"/>
        </a:p>
      </dgm:t>
    </dgm:pt>
    <dgm:pt modelId="{557F292D-A7B0-4FD6-8F67-A2D3DD948CA4}" type="sibTrans" cxnId="{C27A0B74-CABD-47DF-BBE2-6B8E66E9A811}">
      <dgm:prSet/>
      <dgm:spPr/>
      <dgm:t>
        <a:bodyPr/>
        <a:lstStyle/>
        <a:p>
          <a:endParaRPr lang="en-US"/>
        </a:p>
      </dgm:t>
    </dgm:pt>
    <dgm:pt modelId="{0DA63742-1FCA-4519-9437-92AF3A85C7A4}">
      <dgm:prSet phldrT="[Text]"/>
      <dgm:spPr/>
      <dgm:t>
        <a:bodyPr/>
        <a:lstStyle/>
        <a:p>
          <a:r>
            <a:rPr lang="en-US" dirty="0"/>
            <a:t>Variety of assessment tools</a:t>
          </a:r>
        </a:p>
      </dgm:t>
    </dgm:pt>
    <dgm:pt modelId="{5FA0DF7B-02ED-4AB6-ADB7-A45E153C5159}" type="parTrans" cxnId="{172747DA-546C-467D-9221-415EAEAB8794}">
      <dgm:prSet/>
      <dgm:spPr/>
      <dgm:t>
        <a:bodyPr/>
        <a:lstStyle/>
        <a:p>
          <a:endParaRPr lang="en-US"/>
        </a:p>
      </dgm:t>
    </dgm:pt>
    <dgm:pt modelId="{6B4483DE-32F8-4502-BB71-8384E043C5C9}" type="sibTrans" cxnId="{172747DA-546C-467D-9221-415EAEAB8794}">
      <dgm:prSet/>
      <dgm:spPr/>
      <dgm:t>
        <a:bodyPr/>
        <a:lstStyle/>
        <a:p>
          <a:endParaRPr lang="en-US"/>
        </a:p>
      </dgm:t>
    </dgm:pt>
    <dgm:pt modelId="{A437FA48-4361-7F4C-AE85-45B23CAAA3EA}">
      <dgm:prSet phldrT="[Text]"/>
      <dgm:spPr/>
      <dgm:t>
        <a:bodyPr/>
        <a:lstStyle/>
        <a:p>
          <a:r>
            <a:rPr lang="en-US" dirty="0"/>
            <a:t>Do evaluation tools used capture the G&amp;O?</a:t>
          </a:r>
        </a:p>
      </dgm:t>
    </dgm:pt>
    <dgm:pt modelId="{EA86919E-162B-994D-B077-E103311593EA}" type="parTrans" cxnId="{C382F7C4-56E5-3843-ACDC-8DC03B8D5BF7}">
      <dgm:prSet/>
      <dgm:spPr/>
    </dgm:pt>
    <dgm:pt modelId="{FAFA4E14-7853-8349-890C-B8B233A0B9CA}" type="sibTrans" cxnId="{C382F7C4-56E5-3843-ACDC-8DC03B8D5BF7}">
      <dgm:prSet/>
      <dgm:spPr/>
    </dgm:pt>
    <dgm:pt modelId="{8893962B-96EC-7944-938D-6AA56A37CA7F}">
      <dgm:prSet phldrT="[Text]"/>
      <dgm:spPr/>
      <dgm:t>
        <a:bodyPr/>
        <a:lstStyle/>
        <a:p>
          <a:r>
            <a:rPr lang="en-US" dirty="0"/>
            <a:t>Policies</a:t>
          </a:r>
        </a:p>
      </dgm:t>
    </dgm:pt>
    <dgm:pt modelId="{D264C863-8A3F-DA46-8E4B-8FE6426F0F8C}" type="parTrans" cxnId="{7BFED808-5E3C-3C48-90D5-B9E3692B0253}">
      <dgm:prSet/>
      <dgm:spPr/>
    </dgm:pt>
    <dgm:pt modelId="{21A65E95-30D7-7F46-B665-9E79B5D4153A}" type="sibTrans" cxnId="{7BFED808-5E3C-3C48-90D5-B9E3692B0253}">
      <dgm:prSet/>
      <dgm:spPr/>
    </dgm:pt>
    <dgm:pt modelId="{5B536B85-E381-B946-B797-93CC179769BE}">
      <dgm:prSet phldrT="[Text]"/>
      <dgm:spPr/>
      <dgm:t>
        <a:bodyPr/>
        <a:lstStyle/>
        <a:p>
          <a:r>
            <a:rPr lang="en-US" dirty="0"/>
            <a:t>Program-specific supervision policy</a:t>
          </a:r>
        </a:p>
      </dgm:t>
    </dgm:pt>
    <dgm:pt modelId="{5E8D61A6-0818-AA48-9506-C0CB563750F8}" type="parTrans" cxnId="{19A35B4C-4AA4-F249-9DB2-AD9D34B19F12}">
      <dgm:prSet/>
      <dgm:spPr/>
    </dgm:pt>
    <dgm:pt modelId="{B87F1E64-EB7F-A74A-B3B0-82CB9F9D573A}" type="sibTrans" cxnId="{19A35B4C-4AA4-F249-9DB2-AD9D34B19F12}">
      <dgm:prSet/>
      <dgm:spPr/>
    </dgm:pt>
    <dgm:pt modelId="{234B970C-322F-4E4B-91D3-60B6AD98FE1E}">
      <dgm:prSet phldrT="[Text]"/>
      <dgm:spPr/>
      <dgm:t>
        <a:bodyPr/>
        <a:lstStyle/>
        <a:p>
          <a:r>
            <a:rPr lang="en-US" dirty="0"/>
            <a:t>Evaluation/assessment policy</a:t>
          </a:r>
        </a:p>
      </dgm:t>
    </dgm:pt>
    <dgm:pt modelId="{F3B9421C-1376-AC4D-BECF-B95028079F6D}" type="parTrans" cxnId="{6DF2D722-E680-DE4D-BA6C-6D820CA1E1CA}">
      <dgm:prSet/>
      <dgm:spPr/>
    </dgm:pt>
    <dgm:pt modelId="{A3AAE920-59AD-2144-B00B-A5CA5184D7D6}" type="sibTrans" cxnId="{6DF2D722-E680-DE4D-BA6C-6D820CA1E1CA}">
      <dgm:prSet/>
      <dgm:spPr/>
    </dgm:pt>
    <dgm:pt modelId="{2F1E0ABF-444F-3240-B886-14E3D94B6B46}">
      <dgm:prSet phldrT="[Text]"/>
      <dgm:spPr/>
      <dgm:t>
        <a:bodyPr/>
        <a:lstStyle/>
        <a:p>
          <a:r>
            <a:rPr lang="en-US" dirty="0"/>
            <a:t>Semi-annual evaluation</a:t>
          </a:r>
        </a:p>
      </dgm:t>
    </dgm:pt>
    <dgm:pt modelId="{1DA088BE-3384-DC46-A05C-77F6A4C61144}" type="parTrans" cxnId="{81239D87-87CC-3945-8A05-138D5CCF5F3B}">
      <dgm:prSet/>
      <dgm:spPr/>
    </dgm:pt>
    <dgm:pt modelId="{06F3F339-CFAE-BA44-BDB2-179FF91E2B3A}" type="sibTrans" cxnId="{81239D87-87CC-3945-8A05-138D5CCF5F3B}">
      <dgm:prSet/>
      <dgm:spPr/>
    </dgm:pt>
    <dgm:pt modelId="{D9C3DC8D-51C1-4E92-BBAA-D03271957BBB}" type="pres">
      <dgm:prSet presAssocID="{1EBE8BD5-AD57-4970-9BCD-608B8EDCD1D6}" presName="Name0" presStyleCnt="0">
        <dgm:presLayoutVars>
          <dgm:dir/>
          <dgm:animLvl val="lvl"/>
          <dgm:resizeHandles val="exact"/>
        </dgm:presLayoutVars>
      </dgm:prSet>
      <dgm:spPr/>
    </dgm:pt>
    <dgm:pt modelId="{D82BD191-8F0C-4E81-98CE-F3A91484FDE1}" type="pres">
      <dgm:prSet presAssocID="{4148B427-89F4-454A-A360-F073E227E299}" presName="linNode" presStyleCnt="0"/>
      <dgm:spPr/>
    </dgm:pt>
    <dgm:pt modelId="{0608D4C0-25D2-4C75-91CF-0468BE513D92}" type="pres">
      <dgm:prSet presAssocID="{4148B427-89F4-454A-A360-F073E227E29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5655705-1B42-42C3-ABE9-7DCE92C2152D}" type="pres">
      <dgm:prSet presAssocID="{4148B427-89F4-454A-A360-F073E227E299}" presName="descendantText" presStyleLbl="alignAccFollowNode1" presStyleIdx="0" presStyleCnt="3" custLinFactNeighborY="0">
        <dgm:presLayoutVars>
          <dgm:bulletEnabled val="1"/>
        </dgm:presLayoutVars>
      </dgm:prSet>
      <dgm:spPr/>
    </dgm:pt>
    <dgm:pt modelId="{1A736DFE-CFFA-43A0-8FF4-4377EE54B9E7}" type="pres">
      <dgm:prSet presAssocID="{B2033FFB-FC63-4B87-8130-186A798C48C5}" presName="sp" presStyleCnt="0"/>
      <dgm:spPr/>
    </dgm:pt>
    <dgm:pt modelId="{390BAA31-FC1A-4D36-9582-0EAEC050A691}" type="pres">
      <dgm:prSet presAssocID="{8EDF6CFC-38DF-4B7A-8003-43547016E32D}" presName="linNode" presStyleCnt="0"/>
      <dgm:spPr/>
    </dgm:pt>
    <dgm:pt modelId="{268E146F-7D3B-4CB2-B65B-95637AE73F2A}" type="pres">
      <dgm:prSet presAssocID="{8EDF6CFC-38DF-4B7A-8003-43547016E32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21960A6-7A10-465E-8399-CA8E95D5444A}" type="pres">
      <dgm:prSet presAssocID="{8EDF6CFC-38DF-4B7A-8003-43547016E32D}" presName="descendantText" presStyleLbl="alignAccFollowNode1" presStyleIdx="1" presStyleCnt="3">
        <dgm:presLayoutVars>
          <dgm:bulletEnabled val="1"/>
        </dgm:presLayoutVars>
      </dgm:prSet>
      <dgm:spPr/>
    </dgm:pt>
    <dgm:pt modelId="{B4B3822E-FF03-B849-9837-7DE03FF4CFB2}" type="pres">
      <dgm:prSet presAssocID="{557F292D-A7B0-4FD6-8F67-A2D3DD948CA4}" presName="sp" presStyleCnt="0"/>
      <dgm:spPr/>
    </dgm:pt>
    <dgm:pt modelId="{FE78469F-B235-114B-8D8D-0585378DB32F}" type="pres">
      <dgm:prSet presAssocID="{8893962B-96EC-7944-938D-6AA56A37CA7F}" presName="linNode" presStyleCnt="0"/>
      <dgm:spPr/>
    </dgm:pt>
    <dgm:pt modelId="{EE9F6C89-7D7D-CE4C-838F-FEDABEEFD30C}" type="pres">
      <dgm:prSet presAssocID="{8893962B-96EC-7944-938D-6AA56A37CA7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871AAFC-2E7B-844A-B3B1-DF53FAD39E61}" type="pres">
      <dgm:prSet presAssocID="{8893962B-96EC-7944-938D-6AA56A37CA7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61ABD02-4F7E-435E-A42E-A44386ACA0CA}" srcId="{4148B427-89F4-454A-A360-F073E227E299}" destId="{F86A91FE-5ECA-4D95-9C0F-F7AB54D40138}" srcOrd="1" destOrd="0" parTransId="{AB94A103-3486-48E5-92F0-5E82B2AAB5B3}" sibTransId="{043B66C0-C124-4AEE-8260-505AE614ACA2}"/>
    <dgm:cxn modelId="{7BFED808-5E3C-3C48-90D5-B9E3692B0253}" srcId="{1EBE8BD5-AD57-4970-9BCD-608B8EDCD1D6}" destId="{8893962B-96EC-7944-938D-6AA56A37CA7F}" srcOrd="2" destOrd="0" parTransId="{D264C863-8A3F-DA46-8E4B-8FE6426F0F8C}" sibTransId="{21A65E95-30D7-7F46-B665-9E79B5D4153A}"/>
    <dgm:cxn modelId="{D8A70B10-5F59-8340-81E4-F501608201AA}" type="presOf" srcId="{A437FA48-4361-7F4C-AE85-45B23CAAA3EA}" destId="{A21960A6-7A10-465E-8399-CA8E95D5444A}" srcOrd="0" destOrd="1" presId="urn:microsoft.com/office/officeart/2005/8/layout/vList5"/>
    <dgm:cxn modelId="{6DF2D722-E680-DE4D-BA6C-6D820CA1E1CA}" srcId="{8893962B-96EC-7944-938D-6AA56A37CA7F}" destId="{234B970C-322F-4E4B-91D3-60B6AD98FE1E}" srcOrd="1" destOrd="0" parTransId="{F3B9421C-1376-AC4D-BECF-B95028079F6D}" sibTransId="{A3AAE920-59AD-2144-B00B-A5CA5184D7D6}"/>
    <dgm:cxn modelId="{78AF5748-0FA5-4FA5-9B75-4BFE0DF7C3D3}" type="presOf" srcId="{F86A91FE-5ECA-4D95-9C0F-F7AB54D40138}" destId="{E5655705-1B42-42C3-ABE9-7DCE92C2152D}" srcOrd="0" destOrd="1" presId="urn:microsoft.com/office/officeart/2005/8/layout/vList5"/>
    <dgm:cxn modelId="{19A35B4C-4AA4-F249-9DB2-AD9D34B19F12}" srcId="{8893962B-96EC-7944-938D-6AA56A37CA7F}" destId="{5B536B85-E381-B946-B797-93CC179769BE}" srcOrd="0" destOrd="0" parTransId="{5E8D61A6-0818-AA48-9506-C0CB563750F8}" sibTransId="{B87F1E64-EB7F-A74A-B3B0-82CB9F9D573A}"/>
    <dgm:cxn modelId="{1606035D-D9AF-3F4D-9C8A-3158885C857E}" type="presOf" srcId="{8893962B-96EC-7944-938D-6AA56A37CA7F}" destId="{EE9F6C89-7D7D-CE4C-838F-FEDABEEFD30C}" srcOrd="0" destOrd="0" presId="urn:microsoft.com/office/officeart/2005/8/layout/vList5"/>
    <dgm:cxn modelId="{C27A0B74-CABD-47DF-BBE2-6B8E66E9A811}" srcId="{1EBE8BD5-AD57-4970-9BCD-608B8EDCD1D6}" destId="{8EDF6CFC-38DF-4B7A-8003-43547016E32D}" srcOrd="1" destOrd="0" parTransId="{AA81E050-72DF-42E2-AC6C-50D99E1EDFBE}" sibTransId="{557F292D-A7B0-4FD6-8F67-A2D3DD948CA4}"/>
    <dgm:cxn modelId="{977F857C-1D78-4CB4-AFA1-45C536DBB088}" type="presOf" srcId="{8E49CEA4-97CD-4ECE-B617-2907B41DF602}" destId="{E5655705-1B42-42C3-ABE9-7DCE92C2152D}" srcOrd="0" destOrd="0" presId="urn:microsoft.com/office/officeart/2005/8/layout/vList5"/>
    <dgm:cxn modelId="{81239D87-87CC-3945-8A05-138D5CCF5F3B}" srcId="{8EDF6CFC-38DF-4B7A-8003-43547016E32D}" destId="{2F1E0ABF-444F-3240-B886-14E3D94B6B46}" srcOrd="2" destOrd="0" parTransId="{1DA088BE-3384-DC46-A05C-77F6A4C61144}" sibTransId="{06F3F339-CFAE-BA44-BDB2-179FF91E2B3A}"/>
    <dgm:cxn modelId="{FAAF228A-5595-4528-BFE1-D5C1EF68DD79}" srcId="{4148B427-89F4-454A-A360-F073E227E299}" destId="{8E49CEA4-97CD-4ECE-B617-2907B41DF602}" srcOrd="0" destOrd="0" parTransId="{8E14CBDF-2EBA-48B4-A052-650C7F7DFE3A}" sibTransId="{525D2872-AE47-453B-8F73-2850A92EE8B4}"/>
    <dgm:cxn modelId="{7B08998B-6A81-442A-9901-C93A1F2BA3DE}" type="presOf" srcId="{1EBE8BD5-AD57-4970-9BCD-608B8EDCD1D6}" destId="{D9C3DC8D-51C1-4E92-BBAA-D03271957BBB}" srcOrd="0" destOrd="0" presId="urn:microsoft.com/office/officeart/2005/8/layout/vList5"/>
    <dgm:cxn modelId="{880E38A6-D8E0-4A3E-BF1B-4E4344BBDBB8}" type="presOf" srcId="{8EDF6CFC-38DF-4B7A-8003-43547016E32D}" destId="{268E146F-7D3B-4CB2-B65B-95637AE73F2A}" srcOrd="0" destOrd="0" presId="urn:microsoft.com/office/officeart/2005/8/layout/vList5"/>
    <dgm:cxn modelId="{568761B3-2DF5-A24B-9342-EC5751F1699F}" type="presOf" srcId="{234B970C-322F-4E4B-91D3-60B6AD98FE1E}" destId="{2871AAFC-2E7B-844A-B3B1-DF53FAD39E61}" srcOrd="0" destOrd="1" presId="urn:microsoft.com/office/officeart/2005/8/layout/vList5"/>
    <dgm:cxn modelId="{4571DEBC-33F5-4B35-B69B-08321CF94847}" type="presOf" srcId="{4148B427-89F4-454A-A360-F073E227E299}" destId="{0608D4C0-25D2-4C75-91CF-0468BE513D92}" srcOrd="0" destOrd="0" presId="urn:microsoft.com/office/officeart/2005/8/layout/vList5"/>
    <dgm:cxn modelId="{C382F7C4-56E5-3843-ACDC-8DC03B8D5BF7}" srcId="{8EDF6CFC-38DF-4B7A-8003-43547016E32D}" destId="{A437FA48-4361-7F4C-AE85-45B23CAAA3EA}" srcOrd="1" destOrd="0" parTransId="{EA86919E-162B-994D-B077-E103311593EA}" sibTransId="{FAFA4E14-7853-8349-890C-B8B233A0B9CA}"/>
    <dgm:cxn modelId="{5F700EC5-08F4-3944-8D20-659E078F8341}" type="presOf" srcId="{2F1E0ABF-444F-3240-B886-14E3D94B6B46}" destId="{A21960A6-7A10-465E-8399-CA8E95D5444A}" srcOrd="0" destOrd="2" presId="urn:microsoft.com/office/officeart/2005/8/layout/vList5"/>
    <dgm:cxn modelId="{B0E8A3D7-9276-4339-9733-545FFD34DF31}" type="presOf" srcId="{0DA63742-1FCA-4519-9437-92AF3A85C7A4}" destId="{A21960A6-7A10-465E-8399-CA8E95D5444A}" srcOrd="0" destOrd="0" presId="urn:microsoft.com/office/officeart/2005/8/layout/vList5"/>
    <dgm:cxn modelId="{172747DA-546C-467D-9221-415EAEAB8794}" srcId="{8EDF6CFC-38DF-4B7A-8003-43547016E32D}" destId="{0DA63742-1FCA-4519-9437-92AF3A85C7A4}" srcOrd="0" destOrd="0" parTransId="{5FA0DF7B-02ED-4AB6-ADB7-A45E153C5159}" sibTransId="{6B4483DE-32F8-4502-BB71-8384E043C5C9}"/>
    <dgm:cxn modelId="{C88DABDD-30CC-4C47-8B47-4A96FB19B4BD}" type="presOf" srcId="{5B536B85-E381-B946-B797-93CC179769BE}" destId="{2871AAFC-2E7B-844A-B3B1-DF53FAD39E61}" srcOrd="0" destOrd="0" presId="urn:microsoft.com/office/officeart/2005/8/layout/vList5"/>
    <dgm:cxn modelId="{725F06F4-226E-4764-8D0C-B7B1AFD039E3}" srcId="{1EBE8BD5-AD57-4970-9BCD-608B8EDCD1D6}" destId="{4148B427-89F4-454A-A360-F073E227E299}" srcOrd="0" destOrd="0" parTransId="{61C17C1A-BC85-44AA-AAE3-443F0EEF5711}" sibTransId="{B2033FFB-FC63-4B87-8130-186A798C48C5}"/>
    <dgm:cxn modelId="{8FF1EC59-FF35-48A0-B88F-AB09D8D774AA}" type="presParOf" srcId="{D9C3DC8D-51C1-4E92-BBAA-D03271957BBB}" destId="{D82BD191-8F0C-4E81-98CE-F3A91484FDE1}" srcOrd="0" destOrd="0" presId="urn:microsoft.com/office/officeart/2005/8/layout/vList5"/>
    <dgm:cxn modelId="{BDF7D966-4ACD-476C-B437-247813AEA731}" type="presParOf" srcId="{D82BD191-8F0C-4E81-98CE-F3A91484FDE1}" destId="{0608D4C0-25D2-4C75-91CF-0468BE513D92}" srcOrd="0" destOrd="0" presId="urn:microsoft.com/office/officeart/2005/8/layout/vList5"/>
    <dgm:cxn modelId="{25E20736-B21B-402A-A7BF-9A30985E07BB}" type="presParOf" srcId="{D82BD191-8F0C-4E81-98CE-F3A91484FDE1}" destId="{E5655705-1B42-42C3-ABE9-7DCE92C2152D}" srcOrd="1" destOrd="0" presId="urn:microsoft.com/office/officeart/2005/8/layout/vList5"/>
    <dgm:cxn modelId="{B8071C58-55D0-46DB-8D81-C58AFAC1993C}" type="presParOf" srcId="{D9C3DC8D-51C1-4E92-BBAA-D03271957BBB}" destId="{1A736DFE-CFFA-43A0-8FF4-4377EE54B9E7}" srcOrd="1" destOrd="0" presId="urn:microsoft.com/office/officeart/2005/8/layout/vList5"/>
    <dgm:cxn modelId="{74B58A39-AB2C-4B4A-8959-6F72B98BBC23}" type="presParOf" srcId="{D9C3DC8D-51C1-4E92-BBAA-D03271957BBB}" destId="{390BAA31-FC1A-4D36-9582-0EAEC050A691}" srcOrd="2" destOrd="0" presId="urn:microsoft.com/office/officeart/2005/8/layout/vList5"/>
    <dgm:cxn modelId="{7A606877-D14A-4380-AE59-7E1ACE6A6A1B}" type="presParOf" srcId="{390BAA31-FC1A-4D36-9582-0EAEC050A691}" destId="{268E146F-7D3B-4CB2-B65B-95637AE73F2A}" srcOrd="0" destOrd="0" presId="urn:microsoft.com/office/officeart/2005/8/layout/vList5"/>
    <dgm:cxn modelId="{88683E09-BEB7-437E-BB0D-288B86D01505}" type="presParOf" srcId="{390BAA31-FC1A-4D36-9582-0EAEC050A691}" destId="{A21960A6-7A10-465E-8399-CA8E95D5444A}" srcOrd="1" destOrd="0" presId="urn:microsoft.com/office/officeart/2005/8/layout/vList5"/>
    <dgm:cxn modelId="{8B0FC9EC-D187-C647-926F-C0DB0619469E}" type="presParOf" srcId="{D9C3DC8D-51C1-4E92-BBAA-D03271957BBB}" destId="{B4B3822E-FF03-B849-9837-7DE03FF4CFB2}" srcOrd="3" destOrd="0" presId="urn:microsoft.com/office/officeart/2005/8/layout/vList5"/>
    <dgm:cxn modelId="{C3E405DD-9AE1-DE4F-818B-37185F65D34D}" type="presParOf" srcId="{D9C3DC8D-51C1-4E92-BBAA-D03271957BBB}" destId="{FE78469F-B235-114B-8D8D-0585378DB32F}" srcOrd="4" destOrd="0" presId="urn:microsoft.com/office/officeart/2005/8/layout/vList5"/>
    <dgm:cxn modelId="{E4282FA8-F18C-1741-97B2-5A4FF2925E1E}" type="presParOf" srcId="{FE78469F-B235-114B-8D8D-0585378DB32F}" destId="{EE9F6C89-7D7D-CE4C-838F-FEDABEEFD30C}" srcOrd="0" destOrd="0" presId="urn:microsoft.com/office/officeart/2005/8/layout/vList5"/>
    <dgm:cxn modelId="{37231D18-F01E-ED43-8694-27BF667F3E03}" type="presParOf" srcId="{FE78469F-B235-114B-8D8D-0585378DB32F}" destId="{2871AAFC-2E7B-844A-B3B1-DF53FAD39E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429C3-F1B2-43F9-86F5-53FA426A0C51}">
      <dsp:nvSpPr>
        <dsp:cNvPr id="0" name=""/>
        <dsp:cNvSpPr/>
      </dsp:nvSpPr>
      <dsp:spPr>
        <a:xfrm>
          <a:off x="234881" y="2195"/>
          <a:ext cx="2949100" cy="5599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Goals</a:t>
          </a:r>
        </a:p>
      </dsp:txBody>
      <dsp:txXfrm>
        <a:off x="251281" y="18595"/>
        <a:ext cx="2916300" cy="527145"/>
      </dsp:txXfrm>
    </dsp:sp>
    <dsp:sp modelId="{5AA49B04-B436-4118-B4A2-F3092183642E}">
      <dsp:nvSpPr>
        <dsp:cNvPr id="0" name=""/>
        <dsp:cNvSpPr/>
      </dsp:nvSpPr>
      <dsp:spPr>
        <a:xfrm>
          <a:off x="529791" y="562141"/>
          <a:ext cx="294910" cy="41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959"/>
              </a:lnTo>
              <a:lnTo>
                <a:pt x="294910" y="4199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3FD1E-24B4-42FA-9A4E-42A5A6C2CAB5}">
      <dsp:nvSpPr>
        <dsp:cNvPr id="0" name=""/>
        <dsp:cNvSpPr/>
      </dsp:nvSpPr>
      <dsp:spPr>
        <a:xfrm>
          <a:off x="824701" y="702128"/>
          <a:ext cx="2359280" cy="5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Overarching</a:t>
          </a:r>
        </a:p>
      </dsp:txBody>
      <dsp:txXfrm>
        <a:off x="841101" y="718528"/>
        <a:ext cx="2326480" cy="527145"/>
      </dsp:txXfrm>
    </dsp:sp>
    <dsp:sp modelId="{3270AE59-0850-4DCE-8F5C-6A798C1B1891}">
      <dsp:nvSpPr>
        <dsp:cNvPr id="0" name=""/>
        <dsp:cNvSpPr/>
      </dsp:nvSpPr>
      <dsp:spPr>
        <a:xfrm>
          <a:off x="529791" y="562141"/>
          <a:ext cx="294910" cy="1119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91"/>
              </a:lnTo>
              <a:lnTo>
                <a:pt x="294910" y="11198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E029D-93FB-4916-ACA6-66ADA5C516C7}">
      <dsp:nvSpPr>
        <dsp:cNvPr id="0" name=""/>
        <dsp:cNvSpPr/>
      </dsp:nvSpPr>
      <dsp:spPr>
        <a:xfrm>
          <a:off x="824701" y="1402060"/>
          <a:ext cx="2359280" cy="5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Broad</a:t>
          </a:r>
        </a:p>
      </dsp:txBody>
      <dsp:txXfrm>
        <a:off x="841101" y="1418460"/>
        <a:ext cx="2326480" cy="527145"/>
      </dsp:txXfrm>
    </dsp:sp>
    <dsp:sp modelId="{759DF391-78CB-44C1-A944-ADA73AA51ADD}">
      <dsp:nvSpPr>
        <dsp:cNvPr id="0" name=""/>
        <dsp:cNvSpPr/>
      </dsp:nvSpPr>
      <dsp:spPr>
        <a:xfrm>
          <a:off x="529791" y="562141"/>
          <a:ext cx="294910" cy="188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171"/>
              </a:lnTo>
              <a:lnTo>
                <a:pt x="294910" y="18821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3180E-B07E-4BC4-86A3-19EA98D612E6}">
      <dsp:nvSpPr>
        <dsp:cNvPr id="0" name=""/>
        <dsp:cNvSpPr/>
      </dsp:nvSpPr>
      <dsp:spPr>
        <a:xfrm>
          <a:off x="824701" y="2101993"/>
          <a:ext cx="2372011" cy="68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Curriculum</a:t>
          </a:r>
        </a:p>
      </dsp:txBody>
      <dsp:txXfrm>
        <a:off x="844753" y="2122045"/>
        <a:ext cx="2331907" cy="644536"/>
      </dsp:txXfrm>
    </dsp:sp>
    <dsp:sp modelId="{F45ACB81-76BB-40B9-902B-1CF06390FBB9}">
      <dsp:nvSpPr>
        <dsp:cNvPr id="0" name=""/>
        <dsp:cNvSpPr/>
      </dsp:nvSpPr>
      <dsp:spPr>
        <a:xfrm>
          <a:off x="3463955" y="2195"/>
          <a:ext cx="2949100" cy="55994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Objectives</a:t>
          </a:r>
        </a:p>
      </dsp:txBody>
      <dsp:txXfrm>
        <a:off x="3480355" y="18595"/>
        <a:ext cx="2916300" cy="527145"/>
      </dsp:txXfrm>
    </dsp:sp>
    <dsp:sp modelId="{1D8073EC-230D-4A3D-B42A-87448A435BCB}">
      <dsp:nvSpPr>
        <dsp:cNvPr id="0" name=""/>
        <dsp:cNvSpPr/>
      </dsp:nvSpPr>
      <dsp:spPr>
        <a:xfrm>
          <a:off x="3758865" y="562141"/>
          <a:ext cx="294910" cy="41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959"/>
              </a:lnTo>
              <a:lnTo>
                <a:pt x="294910" y="4199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3EC14-D95B-4FEE-95B9-A8AEBFCA081F}">
      <dsp:nvSpPr>
        <dsp:cNvPr id="0" name=""/>
        <dsp:cNvSpPr/>
      </dsp:nvSpPr>
      <dsp:spPr>
        <a:xfrm>
          <a:off x="4053775" y="702128"/>
          <a:ext cx="2359280" cy="5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</a:t>
          </a:r>
          <a:r>
            <a:rPr lang="en-US" sz="1600" kern="1200" dirty="0"/>
            <a:t>pecific</a:t>
          </a:r>
        </a:p>
      </dsp:txBody>
      <dsp:txXfrm>
        <a:off x="4070175" y="718528"/>
        <a:ext cx="2326480" cy="527145"/>
      </dsp:txXfrm>
    </dsp:sp>
    <dsp:sp modelId="{F5B2DAFD-C4CA-4195-A7E4-F141AA5D5C41}">
      <dsp:nvSpPr>
        <dsp:cNvPr id="0" name=""/>
        <dsp:cNvSpPr/>
      </dsp:nvSpPr>
      <dsp:spPr>
        <a:xfrm>
          <a:off x="3758865" y="562141"/>
          <a:ext cx="294910" cy="1119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891"/>
              </a:lnTo>
              <a:lnTo>
                <a:pt x="294910" y="11198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B281E-D9DB-4B31-A0FF-60D458461862}">
      <dsp:nvSpPr>
        <dsp:cNvPr id="0" name=""/>
        <dsp:cNvSpPr/>
      </dsp:nvSpPr>
      <dsp:spPr>
        <a:xfrm>
          <a:off x="4053775" y="1402060"/>
          <a:ext cx="2359280" cy="5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</a:t>
          </a:r>
          <a:r>
            <a:rPr lang="en-US" sz="1600" kern="1200" dirty="0"/>
            <a:t>easurable</a:t>
          </a:r>
        </a:p>
      </dsp:txBody>
      <dsp:txXfrm>
        <a:off x="4070175" y="1418460"/>
        <a:ext cx="2326480" cy="527145"/>
      </dsp:txXfrm>
    </dsp:sp>
    <dsp:sp modelId="{01F6A802-F60B-4DBE-9FB0-67D6814F371A}">
      <dsp:nvSpPr>
        <dsp:cNvPr id="0" name=""/>
        <dsp:cNvSpPr/>
      </dsp:nvSpPr>
      <dsp:spPr>
        <a:xfrm>
          <a:off x="3758865" y="562141"/>
          <a:ext cx="294910" cy="181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824"/>
              </a:lnTo>
              <a:lnTo>
                <a:pt x="294910" y="18198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26ACB-D830-4343-AAF9-F43A77D35813}">
      <dsp:nvSpPr>
        <dsp:cNvPr id="0" name=""/>
        <dsp:cNvSpPr/>
      </dsp:nvSpPr>
      <dsp:spPr>
        <a:xfrm>
          <a:off x="4053775" y="2101993"/>
          <a:ext cx="2359280" cy="5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</a:t>
          </a:r>
          <a:r>
            <a:rPr lang="en-US" sz="1600" kern="1200" dirty="0"/>
            <a:t>ttainable</a:t>
          </a:r>
        </a:p>
      </dsp:txBody>
      <dsp:txXfrm>
        <a:off x="4070175" y="2118393"/>
        <a:ext cx="2326480" cy="527145"/>
      </dsp:txXfrm>
    </dsp:sp>
    <dsp:sp modelId="{BC6C6F96-B261-4179-9AE4-55070AA71B53}">
      <dsp:nvSpPr>
        <dsp:cNvPr id="0" name=""/>
        <dsp:cNvSpPr/>
      </dsp:nvSpPr>
      <dsp:spPr>
        <a:xfrm>
          <a:off x="3758865" y="562141"/>
          <a:ext cx="294910" cy="251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756"/>
              </a:lnTo>
              <a:lnTo>
                <a:pt x="294910" y="25197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FE184-3EC1-4DC6-A98A-7B1EBDBCF107}">
      <dsp:nvSpPr>
        <dsp:cNvPr id="0" name=""/>
        <dsp:cNvSpPr/>
      </dsp:nvSpPr>
      <dsp:spPr>
        <a:xfrm>
          <a:off x="4053775" y="2801925"/>
          <a:ext cx="2359280" cy="5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</a:t>
          </a:r>
          <a:r>
            <a:rPr lang="en-US" sz="1600" kern="1200" dirty="0"/>
            <a:t>elevant</a:t>
          </a:r>
        </a:p>
      </dsp:txBody>
      <dsp:txXfrm>
        <a:off x="4070175" y="2818325"/>
        <a:ext cx="2326480" cy="527145"/>
      </dsp:txXfrm>
    </dsp:sp>
    <dsp:sp modelId="{734635AE-FA38-4798-B60E-07A5A91C95F3}">
      <dsp:nvSpPr>
        <dsp:cNvPr id="0" name=""/>
        <dsp:cNvSpPr/>
      </dsp:nvSpPr>
      <dsp:spPr>
        <a:xfrm>
          <a:off x="3758865" y="562141"/>
          <a:ext cx="294910" cy="321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689"/>
              </a:lnTo>
              <a:lnTo>
                <a:pt x="294910" y="321968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3BE6B-266B-4506-B5C3-756C1F106CFD}">
      <dsp:nvSpPr>
        <dsp:cNvPr id="0" name=""/>
        <dsp:cNvSpPr/>
      </dsp:nvSpPr>
      <dsp:spPr>
        <a:xfrm>
          <a:off x="4053775" y="3501858"/>
          <a:ext cx="2359280" cy="5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</a:t>
          </a:r>
          <a:r>
            <a:rPr lang="en-US" sz="1600" kern="1200" dirty="0"/>
            <a:t>ime-bound</a:t>
          </a:r>
        </a:p>
      </dsp:txBody>
      <dsp:txXfrm>
        <a:off x="4070175" y="3518258"/>
        <a:ext cx="2326480" cy="527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2292-DAD2-4289-913E-10F6E7E9C51F}">
      <dsp:nvSpPr>
        <dsp:cNvPr id="0" name=""/>
        <dsp:cNvSpPr/>
      </dsp:nvSpPr>
      <dsp:spPr>
        <a:xfrm rot="5400000">
          <a:off x="-241221" y="242410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Faculty</a:t>
          </a:r>
        </a:p>
      </dsp:txBody>
      <dsp:txXfrm rot="-5400000">
        <a:off x="1" y="564038"/>
        <a:ext cx="1125700" cy="482443"/>
      </dsp:txXfrm>
    </dsp:sp>
    <dsp:sp modelId="{BC1670F9-7D9E-4539-A61D-54A56FB57278}">
      <dsp:nvSpPr>
        <dsp:cNvPr id="0" name=""/>
        <dsp:cNvSpPr/>
      </dsp:nvSpPr>
      <dsp:spPr>
        <a:xfrm rot="5400000">
          <a:off x="3983553" y="-2856664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Faculty interested in residency education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Faculty create environment of inquiry</a:t>
          </a:r>
        </a:p>
      </dsp:txBody>
      <dsp:txXfrm rot="-5400000">
        <a:off x="1125701" y="52215"/>
        <a:ext cx="6709972" cy="943239"/>
      </dsp:txXfrm>
    </dsp:sp>
    <dsp:sp modelId="{5AEB93A3-78B2-4F5A-A15C-307B9EB39F36}">
      <dsp:nvSpPr>
        <dsp:cNvPr id="0" name=""/>
        <dsp:cNvSpPr/>
      </dsp:nvSpPr>
      <dsp:spPr>
        <a:xfrm rot="5400000">
          <a:off x="-241221" y="1656474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Questions</a:t>
          </a:r>
        </a:p>
      </dsp:txBody>
      <dsp:txXfrm rot="-5400000">
        <a:off x="1" y="1978102"/>
        <a:ext cx="1125700" cy="482443"/>
      </dsp:txXfrm>
    </dsp:sp>
    <dsp:sp modelId="{8208EEF0-57D1-4F4A-987A-4026B93127DF}">
      <dsp:nvSpPr>
        <dsp:cNvPr id="0" name=""/>
        <dsp:cNvSpPr/>
      </dsp:nvSpPr>
      <dsp:spPr>
        <a:xfrm rot="5400000">
          <a:off x="3983553" y="-1442599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 your faculty have a voice in the development of G&amp;O?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 your faculty have input into resident expectations on a given rotation?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Are faculty teaching methodologies and content appropriate for type of resident and year?</a:t>
          </a:r>
        </a:p>
      </dsp:txBody>
      <dsp:txXfrm rot="-5400000">
        <a:off x="1125701" y="1466280"/>
        <a:ext cx="6709972" cy="943239"/>
      </dsp:txXfrm>
    </dsp:sp>
    <dsp:sp modelId="{F1DECA6F-B343-4470-AF8B-6A3CCCCD6189}">
      <dsp:nvSpPr>
        <dsp:cNvPr id="0" name=""/>
        <dsp:cNvSpPr/>
      </dsp:nvSpPr>
      <dsp:spPr>
        <a:xfrm rot="5400000">
          <a:off x="-241221" y="3070539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Best practices</a:t>
          </a:r>
        </a:p>
      </dsp:txBody>
      <dsp:txXfrm rot="-5400000">
        <a:off x="1" y="3392167"/>
        <a:ext cx="1125700" cy="482443"/>
      </dsp:txXfrm>
    </dsp:sp>
    <dsp:sp modelId="{E04B548E-05F9-47C1-AC16-273368B6E1E2}">
      <dsp:nvSpPr>
        <dsp:cNvPr id="0" name=""/>
        <dsp:cNvSpPr/>
      </dsp:nvSpPr>
      <dsp:spPr>
        <a:xfrm rot="5400000">
          <a:off x="3983553" y="-28535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Engage faculty in assessment of curriculum, including G&amp;O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Elicit feedback from faculty on resident expectations (Ex:  what 5 things would you expect a resident to know after completing this rotation?)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Faculty development programs on effective teaching and evaluation</a:t>
          </a:r>
        </a:p>
      </dsp:txBody>
      <dsp:txXfrm rot="-5400000">
        <a:off x="1125701" y="2880344"/>
        <a:ext cx="6709972" cy="943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04D09-0741-43D1-8886-6360428572CA}">
      <dsp:nvSpPr>
        <dsp:cNvPr id="0" name=""/>
        <dsp:cNvSpPr/>
      </dsp:nvSpPr>
      <dsp:spPr>
        <a:xfrm rot="5400000">
          <a:off x="-241221" y="242410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Faculty</a:t>
          </a:r>
        </a:p>
      </dsp:txBody>
      <dsp:txXfrm rot="-5400000">
        <a:off x="1" y="564038"/>
        <a:ext cx="1125700" cy="482443"/>
      </dsp:txXfrm>
    </dsp:sp>
    <dsp:sp modelId="{191AFF8E-851E-470B-B4D8-4EE02EBC2986}">
      <dsp:nvSpPr>
        <dsp:cNvPr id="0" name=""/>
        <dsp:cNvSpPr/>
      </dsp:nvSpPr>
      <dsp:spPr>
        <a:xfrm rot="5400000">
          <a:off x="3983553" y="-2856664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Sufficient supervision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Appropriate level of supervision</a:t>
          </a:r>
        </a:p>
      </dsp:txBody>
      <dsp:txXfrm rot="-5400000">
        <a:off x="1125701" y="52215"/>
        <a:ext cx="6709972" cy="943239"/>
      </dsp:txXfrm>
    </dsp:sp>
    <dsp:sp modelId="{96ABA749-0A1E-4B23-A4BC-E38458F0C656}">
      <dsp:nvSpPr>
        <dsp:cNvPr id="0" name=""/>
        <dsp:cNvSpPr/>
      </dsp:nvSpPr>
      <dsp:spPr>
        <a:xfrm rot="5400000">
          <a:off x="-241221" y="1656474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Questions</a:t>
          </a:r>
        </a:p>
      </dsp:txBody>
      <dsp:txXfrm rot="-5400000">
        <a:off x="1" y="1978102"/>
        <a:ext cx="1125700" cy="482443"/>
      </dsp:txXfrm>
    </dsp:sp>
    <dsp:sp modelId="{484B7475-13F0-4558-AC60-3565DFA86A8A}">
      <dsp:nvSpPr>
        <dsp:cNvPr id="0" name=""/>
        <dsp:cNvSpPr/>
      </dsp:nvSpPr>
      <dsp:spPr>
        <a:xfrm rot="5400000">
          <a:off x="3983553" y="-1442599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Are supervision guidelines outlined in G&amp;O?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Do faculty outline resident responsibilities/expectations before the start of a rotation?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Do faculty have appropriate time to supervise and teach residents to ensure residents meet G&amp;O of educational experience?</a:t>
          </a:r>
        </a:p>
      </dsp:txBody>
      <dsp:txXfrm rot="-5400000">
        <a:off x="1125701" y="1466280"/>
        <a:ext cx="6709972" cy="943239"/>
      </dsp:txXfrm>
    </dsp:sp>
    <dsp:sp modelId="{C5677EDE-DB91-454D-9887-4AEBC777B3CD}">
      <dsp:nvSpPr>
        <dsp:cNvPr id="0" name=""/>
        <dsp:cNvSpPr/>
      </dsp:nvSpPr>
      <dsp:spPr>
        <a:xfrm rot="5400000">
          <a:off x="-241221" y="3070539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Best practices</a:t>
          </a:r>
        </a:p>
      </dsp:txBody>
      <dsp:txXfrm rot="-5400000">
        <a:off x="1" y="3392167"/>
        <a:ext cx="1125700" cy="482443"/>
      </dsp:txXfrm>
    </dsp:sp>
    <dsp:sp modelId="{DD142C14-A02A-4AF4-A597-12E480FB63C6}">
      <dsp:nvSpPr>
        <dsp:cNvPr id="0" name=""/>
        <dsp:cNvSpPr/>
      </dsp:nvSpPr>
      <dsp:spPr>
        <a:xfrm rot="5400000">
          <a:off x="3983553" y="-28535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Ensure program supervision policy is reviewed annually and communicated to residents and faculty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Have faculty verbalize expectations of residents prior to working with them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Regularly assess faculty protected time, patient volumes, and other organizational processes (such as RVUs)</a:t>
          </a:r>
        </a:p>
      </dsp:txBody>
      <dsp:txXfrm rot="-5400000">
        <a:off x="1125701" y="2880344"/>
        <a:ext cx="6709972" cy="943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C0B61-298C-4966-A18F-503A8E9E02D3}">
      <dsp:nvSpPr>
        <dsp:cNvPr id="0" name=""/>
        <dsp:cNvSpPr/>
      </dsp:nvSpPr>
      <dsp:spPr>
        <a:xfrm rot="5400000">
          <a:off x="-241221" y="242410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Educational Content</a:t>
          </a:r>
        </a:p>
      </dsp:txBody>
      <dsp:txXfrm rot="-5400000">
        <a:off x="1" y="564038"/>
        <a:ext cx="1125700" cy="482443"/>
      </dsp:txXfrm>
    </dsp:sp>
    <dsp:sp modelId="{CAB95CBB-CE48-416A-A8EE-C48DF5780E11}">
      <dsp:nvSpPr>
        <dsp:cNvPr id="0" name=""/>
        <dsp:cNvSpPr/>
      </dsp:nvSpPr>
      <dsp:spPr>
        <a:xfrm rot="5400000">
          <a:off x="3983553" y="-2856664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Provided G&amp;O for assignments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Satisfied with opportunities for scholarly activities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See patients across variety of settings</a:t>
          </a:r>
        </a:p>
      </dsp:txBody>
      <dsp:txXfrm rot="-5400000">
        <a:off x="1125701" y="52215"/>
        <a:ext cx="6709972" cy="943239"/>
      </dsp:txXfrm>
    </dsp:sp>
    <dsp:sp modelId="{512F12E4-AA36-4ACA-8820-A0F4F7AFDDAA}">
      <dsp:nvSpPr>
        <dsp:cNvPr id="0" name=""/>
        <dsp:cNvSpPr/>
      </dsp:nvSpPr>
      <dsp:spPr>
        <a:xfrm rot="5400000">
          <a:off x="-241221" y="1656474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Questions</a:t>
          </a:r>
        </a:p>
      </dsp:txBody>
      <dsp:txXfrm rot="-5400000">
        <a:off x="1" y="1978102"/>
        <a:ext cx="1125700" cy="482443"/>
      </dsp:txXfrm>
    </dsp:sp>
    <dsp:sp modelId="{651A1649-2DC1-4447-AABD-D8AAE4ED4522}">
      <dsp:nvSpPr>
        <dsp:cNvPr id="0" name=""/>
        <dsp:cNvSpPr/>
      </dsp:nvSpPr>
      <dsp:spPr>
        <a:xfrm rot="5400000">
          <a:off x="3983553" y="-1442599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are G&amp;O provided to residents and faculty?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Are scholarly activities that are expected of your residents supported by a research infrastructure?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is patient variety and acuity tracked across the program?</a:t>
          </a:r>
        </a:p>
      </dsp:txBody>
      <dsp:txXfrm rot="-5400000">
        <a:off x="1125701" y="1466280"/>
        <a:ext cx="6709972" cy="943239"/>
      </dsp:txXfrm>
    </dsp:sp>
    <dsp:sp modelId="{0D21626A-64DC-468F-8F7D-3BF56622CFF3}">
      <dsp:nvSpPr>
        <dsp:cNvPr id="0" name=""/>
        <dsp:cNvSpPr/>
      </dsp:nvSpPr>
      <dsp:spPr>
        <a:xfrm rot="5400000">
          <a:off x="-241221" y="3070539"/>
          <a:ext cx="1608143" cy="11257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Best practices</a:t>
          </a:r>
        </a:p>
      </dsp:txBody>
      <dsp:txXfrm rot="-5400000">
        <a:off x="1" y="3392167"/>
        <a:ext cx="1125700" cy="482443"/>
      </dsp:txXfrm>
    </dsp:sp>
    <dsp:sp modelId="{E8ACDA56-41E7-499A-869F-49BD05E15B65}">
      <dsp:nvSpPr>
        <dsp:cNvPr id="0" name=""/>
        <dsp:cNvSpPr/>
      </dsp:nvSpPr>
      <dsp:spPr>
        <a:xfrm rot="5400000">
          <a:off x="3983553" y="-28535"/>
          <a:ext cx="1045293" cy="676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Send G&amp;O via residency management system just prior to start of rotation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G&amp;O for research/scholarly activity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Set up tracking and trending for patient acuity/variety</a:t>
          </a:r>
        </a:p>
      </dsp:txBody>
      <dsp:txXfrm rot="-5400000">
        <a:off x="1125701" y="2880344"/>
        <a:ext cx="6709972" cy="943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26D80-EFD3-47BA-B4B4-6C80EE7FA145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Review documents</a:t>
          </a:r>
        </a:p>
      </dsp:txBody>
      <dsp:txXfrm>
        <a:off x="3050" y="0"/>
        <a:ext cx="2934890" cy="1219200"/>
      </dsp:txXfrm>
    </dsp:sp>
    <dsp:sp modelId="{BF27D46F-0281-4543-BA34-15E65EE0AF6C}">
      <dsp:nvSpPr>
        <dsp:cNvPr id="0" name=""/>
        <dsp:cNvSpPr/>
      </dsp:nvSpPr>
      <dsp:spPr>
        <a:xfrm>
          <a:off x="296540" y="1219968"/>
          <a:ext cx="2347912" cy="4701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Overall program G&amp;O</a:t>
          </a:r>
        </a:p>
      </dsp:txBody>
      <dsp:txXfrm>
        <a:off x="310310" y="1233738"/>
        <a:ext cx="2320372" cy="442608"/>
      </dsp:txXfrm>
    </dsp:sp>
    <dsp:sp modelId="{77E7948B-AD22-4DBB-88B3-5D9D1E09A7C1}">
      <dsp:nvSpPr>
        <dsp:cNvPr id="0" name=""/>
        <dsp:cNvSpPr/>
      </dsp:nvSpPr>
      <dsp:spPr>
        <a:xfrm>
          <a:off x="296540" y="1762447"/>
          <a:ext cx="2347912" cy="4701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Rotation G&amp;O</a:t>
          </a:r>
        </a:p>
      </dsp:txBody>
      <dsp:txXfrm>
        <a:off x="310310" y="1776217"/>
        <a:ext cx="2320372" cy="442608"/>
      </dsp:txXfrm>
    </dsp:sp>
    <dsp:sp modelId="{940A7DEB-624C-41AD-837C-D6025232E5DE}">
      <dsp:nvSpPr>
        <dsp:cNvPr id="0" name=""/>
        <dsp:cNvSpPr/>
      </dsp:nvSpPr>
      <dsp:spPr>
        <a:xfrm>
          <a:off x="296540" y="2304925"/>
          <a:ext cx="2347912" cy="4701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APE/PEC documents</a:t>
          </a:r>
        </a:p>
      </dsp:txBody>
      <dsp:txXfrm>
        <a:off x="310310" y="2318695"/>
        <a:ext cx="2320372" cy="442608"/>
      </dsp:txXfrm>
    </dsp:sp>
    <dsp:sp modelId="{A1363A0C-2010-421C-8B50-EA4FEFA8E839}">
      <dsp:nvSpPr>
        <dsp:cNvPr id="0" name=""/>
        <dsp:cNvSpPr/>
      </dsp:nvSpPr>
      <dsp:spPr>
        <a:xfrm>
          <a:off x="296540" y="2847404"/>
          <a:ext cx="2347912" cy="4701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Evaluations</a:t>
          </a:r>
        </a:p>
      </dsp:txBody>
      <dsp:txXfrm>
        <a:off x="310310" y="2861174"/>
        <a:ext cx="2320372" cy="442608"/>
      </dsp:txXfrm>
    </dsp:sp>
    <dsp:sp modelId="{2AB263BF-8A34-1341-8211-EE5406D2A67C}">
      <dsp:nvSpPr>
        <dsp:cNvPr id="0" name=""/>
        <dsp:cNvSpPr/>
      </dsp:nvSpPr>
      <dsp:spPr>
        <a:xfrm>
          <a:off x="296540" y="3389883"/>
          <a:ext cx="2347912" cy="4701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Policies</a:t>
          </a:r>
        </a:p>
      </dsp:txBody>
      <dsp:txXfrm>
        <a:off x="310310" y="3403653"/>
        <a:ext cx="2320372" cy="442608"/>
      </dsp:txXfrm>
    </dsp:sp>
    <dsp:sp modelId="{E34266BD-A420-495A-88C2-0D2E348366B2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Conduct interviews</a:t>
          </a:r>
        </a:p>
      </dsp:txBody>
      <dsp:txXfrm>
        <a:off x="3158058" y="0"/>
        <a:ext cx="2934890" cy="1219200"/>
      </dsp:txXfrm>
    </dsp:sp>
    <dsp:sp modelId="{C9641ABA-31E8-4916-81ED-C14270489536}">
      <dsp:nvSpPr>
        <dsp:cNvPr id="0" name=""/>
        <dsp:cNvSpPr/>
      </dsp:nvSpPr>
      <dsp:spPr>
        <a:xfrm>
          <a:off x="3451547" y="1219299"/>
          <a:ext cx="2347912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Program Director</a:t>
          </a:r>
        </a:p>
      </dsp:txBody>
      <dsp:txXfrm>
        <a:off x="3468887" y="1236639"/>
        <a:ext cx="2313232" cy="557358"/>
      </dsp:txXfrm>
    </dsp:sp>
    <dsp:sp modelId="{4CC2898A-DA92-4648-9D46-4E52EBFE8A36}">
      <dsp:nvSpPr>
        <dsp:cNvPr id="0" name=""/>
        <dsp:cNvSpPr/>
      </dsp:nvSpPr>
      <dsp:spPr>
        <a:xfrm>
          <a:off x="3451547" y="1902420"/>
          <a:ext cx="2347912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Faculty</a:t>
          </a:r>
        </a:p>
      </dsp:txBody>
      <dsp:txXfrm>
        <a:off x="3468887" y="1919760"/>
        <a:ext cx="2313232" cy="557358"/>
      </dsp:txXfrm>
    </dsp:sp>
    <dsp:sp modelId="{588A951E-BB99-44D7-AC4C-71C3DB711C1F}">
      <dsp:nvSpPr>
        <dsp:cNvPr id="0" name=""/>
        <dsp:cNvSpPr/>
      </dsp:nvSpPr>
      <dsp:spPr>
        <a:xfrm>
          <a:off x="3451547" y="2585541"/>
          <a:ext cx="2347912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Residents</a:t>
          </a:r>
        </a:p>
      </dsp:txBody>
      <dsp:txXfrm>
        <a:off x="3468887" y="2602881"/>
        <a:ext cx="2313232" cy="557358"/>
      </dsp:txXfrm>
    </dsp:sp>
    <dsp:sp modelId="{97236BDB-2FCE-494D-B070-C161A3790AEB}">
      <dsp:nvSpPr>
        <dsp:cNvPr id="0" name=""/>
        <dsp:cNvSpPr/>
      </dsp:nvSpPr>
      <dsp:spPr>
        <a:xfrm>
          <a:off x="3451547" y="3268662"/>
          <a:ext cx="2347912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Others</a:t>
          </a:r>
        </a:p>
      </dsp:txBody>
      <dsp:txXfrm>
        <a:off x="3468887" y="3286002"/>
        <a:ext cx="2313232" cy="557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D5BB3-E0E0-4733-89EF-240CC5BA9A5A}">
      <dsp:nvSpPr>
        <dsp:cNvPr id="0" name=""/>
        <dsp:cNvSpPr/>
      </dsp:nvSpPr>
      <dsp:spPr>
        <a:xfrm rot="5400000">
          <a:off x="4496899" y="-1441118"/>
          <a:ext cx="1732113" cy="50474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Competency-based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Overarching expectations of residents upon completion of training</a:t>
          </a:r>
        </a:p>
      </dsp:txBody>
      <dsp:txXfrm rot="-5400000">
        <a:off x="2839212" y="301124"/>
        <a:ext cx="4962933" cy="1563003"/>
      </dsp:txXfrm>
    </dsp:sp>
    <dsp:sp modelId="{70F09592-3270-4713-ADF4-F632AFE6EE79}">
      <dsp:nvSpPr>
        <dsp:cNvPr id="0" name=""/>
        <dsp:cNvSpPr/>
      </dsp:nvSpPr>
      <dsp:spPr>
        <a:xfrm>
          <a:off x="0" y="54"/>
          <a:ext cx="2839212" cy="21651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Overall G&amp;O</a:t>
          </a:r>
        </a:p>
      </dsp:txBody>
      <dsp:txXfrm>
        <a:off x="105694" y="105748"/>
        <a:ext cx="2627824" cy="1953754"/>
      </dsp:txXfrm>
    </dsp:sp>
    <dsp:sp modelId="{A39F26AA-14AE-401B-83FF-23CB07C032C2}">
      <dsp:nvSpPr>
        <dsp:cNvPr id="0" name=""/>
        <dsp:cNvSpPr/>
      </dsp:nvSpPr>
      <dsp:spPr>
        <a:xfrm rot="5400000">
          <a:off x="4496899" y="832280"/>
          <a:ext cx="1732113" cy="50474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Competency-based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PGY-specific (show gradual progression of responsibility and autonomy)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Have for every rotation on block diagram and educational experience</a:t>
          </a:r>
        </a:p>
      </dsp:txBody>
      <dsp:txXfrm rot="-5400000">
        <a:off x="2839212" y="2574523"/>
        <a:ext cx="4962933" cy="1563003"/>
      </dsp:txXfrm>
    </dsp:sp>
    <dsp:sp modelId="{F75F585B-2104-47F8-934B-02064305EE77}">
      <dsp:nvSpPr>
        <dsp:cNvPr id="0" name=""/>
        <dsp:cNvSpPr/>
      </dsp:nvSpPr>
      <dsp:spPr>
        <a:xfrm>
          <a:off x="0" y="2273453"/>
          <a:ext cx="2839212" cy="21651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Rotation G&amp;O</a:t>
          </a:r>
        </a:p>
      </dsp:txBody>
      <dsp:txXfrm>
        <a:off x="105694" y="2379147"/>
        <a:ext cx="2627824" cy="19537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5705-1B42-42C3-ABE9-7DCE92C2152D}">
      <dsp:nvSpPr>
        <dsp:cNvPr id="0" name=""/>
        <dsp:cNvSpPr/>
      </dsp:nvSpPr>
      <dsp:spPr>
        <a:xfrm rot="5400000">
          <a:off x="4790786" y="-1806364"/>
          <a:ext cx="1144339" cy="50474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G&amp;O and Milestones reviewed and documented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How does program know if program and residents are meeting goals?</a:t>
          </a:r>
        </a:p>
      </dsp:txBody>
      <dsp:txXfrm rot="-5400000">
        <a:off x="2839212" y="201072"/>
        <a:ext cx="4991626" cy="1032615"/>
      </dsp:txXfrm>
    </dsp:sp>
    <dsp:sp modelId="{0608D4C0-25D2-4C75-91CF-0468BE513D92}">
      <dsp:nvSpPr>
        <dsp:cNvPr id="0" name=""/>
        <dsp:cNvSpPr/>
      </dsp:nvSpPr>
      <dsp:spPr>
        <a:xfrm>
          <a:off x="0" y="2167"/>
          <a:ext cx="2839212" cy="14304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APE/PEC documents</a:t>
          </a:r>
        </a:p>
      </dsp:txBody>
      <dsp:txXfrm>
        <a:off x="69828" y="71995"/>
        <a:ext cx="2699556" cy="1290768"/>
      </dsp:txXfrm>
    </dsp:sp>
    <dsp:sp modelId="{A21960A6-7A10-465E-8399-CA8E95D5444A}">
      <dsp:nvSpPr>
        <dsp:cNvPr id="0" name=""/>
        <dsp:cNvSpPr/>
      </dsp:nvSpPr>
      <dsp:spPr>
        <a:xfrm rot="5400000">
          <a:off x="4790786" y="-304419"/>
          <a:ext cx="1144339" cy="50474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Variety of assessment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Do evaluation tools used capture the G&amp;O?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Semi-annual evaluation</a:t>
          </a:r>
        </a:p>
      </dsp:txBody>
      <dsp:txXfrm rot="-5400000">
        <a:off x="2839212" y="1703017"/>
        <a:ext cx="4991626" cy="1032615"/>
      </dsp:txXfrm>
    </dsp:sp>
    <dsp:sp modelId="{268E146F-7D3B-4CB2-B65B-95637AE73F2A}">
      <dsp:nvSpPr>
        <dsp:cNvPr id="0" name=""/>
        <dsp:cNvSpPr/>
      </dsp:nvSpPr>
      <dsp:spPr>
        <a:xfrm>
          <a:off x="0" y="1504112"/>
          <a:ext cx="2839212" cy="14304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Evaluations</a:t>
          </a:r>
        </a:p>
      </dsp:txBody>
      <dsp:txXfrm>
        <a:off x="69828" y="1573940"/>
        <a:ext cx="2699556" cy="1290768"/>
      </dsp:txXfrm>
    </dsp:sp>
    <dsp:sp modelId="{2871AAFC-2E7B-844A-B3B1-DF53FAD39E61}">
      <dsp:nvSpPr>
        <dsp:cNvPr id="0" name=""/>
        <dsp:cNvSpPr/>
      </dsp:nvSpPr>
      <dsp:spPr>
        <a:xfrm rot="5400000">
          <a:off x="4790786" y="1197526"/>
          <a:ext cx="1144339" cy="50474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Program-specific supervision policy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Evaluation/assessment policy</a:t>
          </a:r>
        </a:p>
      </dsp:txBody>
      <dsp:txXfrm rot="-5400000">
        <a:off x="2839212" y="3204962"/>
        <a:ext cx="4991626" cy="1032615"/>
      </dsp:txXfrm>
    </dsp:sp>
    <dsp:sp modelId="{EE9F6C89-7D7D-CE4C-838F-FEDABEEFD30C}">
      <dsp:nvSpPr>
        <dsp:cNvPr id="0" name=""/>
        <dsp:cNvSpPr/>
      </dsp:nvSpPr>
      <dsp:spPr>
        <a:xfrm>
          <a:off x="0" y="3006058"/>
          <a:ext cx="2839212" cy="14304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Policies</a:t>
          </a:r>
        </a:p>
      </dsp:txBody>
      <dsp:txXfrm>
        <a:off x="69828" y="3075886"/>
        <a:ext cx="2699556" cy="1290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9/6/19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7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4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5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77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mailto:heather@PartnersInMedE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whealth.org/files/uwhealth/docs/pdf2/GME_Toolki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health.org/files/uwhealth/docs/pdf2/GME_Toolkit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</a:t>
            </a:r>
            <a:br>
              <a:rPr lang="en-US" dirty="0"/>
            </a:br>
            <a:r>
              <a:rPr lang="en-US" dirty="0"/>
              <a:t>“Top-Notch” </a:t>
            </a:r>
            <a:br>
              <a:rPr lang="en-US" dirty="0"/>
            </a:br>
            <a:r>
              <a:rPr lang="en-US" dirty="0"/>
              <a:t>Goals, Objectives, and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 - GME Consultant</a:t>
            </a:r>
          </a:p>
          <a:p>
            <a:r>
              <a:rPr lang="en-US" dirty="0"/>
              <a:t>Heather Peters, M.Ed, Ph.D - GME 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143001" y="878659"/>
            <a:ext cx="13856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500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B944F4E4-D574-7446-B214-41999E436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491742-CB4C-F942-B7C3-AABBE78E55AC}"/>
              </a:ext>
            </a:extLst>
          </p:cNvPr>
          <p:cNvSpPr/>
          <p:nvPr/>
        </p:nvSpPr>
        <p:spPr>
          <a:xfrm>
            <a:off x="2090453" y="581057"/>
            <a:ext cx="6243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Functions of the CCC &amp; PEC in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Curriculum and Evaluation Processes</a:t>
            </a:r>
          </a:p>
        </p:txBody>
      </p:sp>
      <p:sp>
        <p:nvSpPr>
          <p:cNvPr id="36" name="Google Shape;412;p36">
            <a:extLst>
              <a:ext uri="{FF2B5EF4-FFF2-40B4-BE49-F238E27FC236}">
                <a16:creationId xmlns:a16="http://schemas.microsoft.com/office/drawing/2014/main" id="{410AADAD-8808-B14A-83FD-07C485E287BA}"/>
              </a:ext>
            </a:extLst>
          </p:cNvPr>
          <p:cNvSpPr txBox="1">
            <a:spLocks/>
          </p:cNvSpPr>
          <p:nvPr/>
        </p:nvSpPr>
        <p:spPr>
          <a:xfrm>
            <a:off x="309126" y="5485082"/>
            <a:ext cx="4894505" cy="7684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Program Structure</a:t>
            </a:r>
          </a:p>
        </p:txBody>
      </p:sp>
      <p:sp>
        <p:nvSpPr>
          <p:cNvPr id="38" name="Google Shape;414;p36">
            <a:extLst>
              <a:ext uri="{FF2B5EF4-FFF2-40B4-BE49-F238E27FC236}">
                <a16:creationId xmlns:a16="http://schemas.microsoft.com/office/drawing/2014/main" id="{809A7E5D-0A52-224D-9EA3-824898FD00A9}"/>
              </a:ext>
            </a:extLst>
          </p:cNvPr>
          <p:cNvSpPr/>
          <p:nvPr/>
        </p:nvSpPr>
        <p:spPr>
          <a:xfrm>
            <a:off x="268798" y="1696269"/>
            <a:ext cx="2328681" cy="2328681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33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CCC</a:t>
            </a:r>
            <a:endParaRPr sz="105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415;p36">
            <a:extLst>
              <a:ext uri="{FF2B5EF4-FFF2-40B4-BE49-F238E27FC236}">
                <a16:creationId xmlns:a16="http://schemas.microsoft.com/office/drawing/2014/main" id="{9903C78B-4E1E-064E-87CF-323E5282CDDF}"/>
              </a:ext>
            </a:extLst>
          </p:cNvPr>
          <p:cNvSpPr/>
          <p:nvPr/>
        </p:nvSpPr>
        <p:spPr>
          <a:xfrm>
            <a:off x="926113" y="3042101"/>
            <a:ext cx="2328681" cy="2328681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endParaRPr sz="24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200"/>
            </a:pPr>
            <a:r>
              <a:rPr lang="en-US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 sz="7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6;p36">
            <a:extLst>
              <a:ext uri="{FF2B5EF4-FFF2-40B4-BE49-F238E27FC236}">
                <a16:creationId xmlns:a16="http://schemas.microsoft.com/office/drawing/2014/main" id="{98042270-B208-B84D-AEF6-A1A386DFBA74}"/>
              </a:ext>
            </a:extLst>
          </p:cNvPr>
          <p:cNvSpPr/>
          <p:nvPr/>
        </p:nvSpPr>
        <p:spPr>
          <a:xfrm>
            <a:off x="1797560" y="1810569"/>
            <a:ext cx="2328681" cy="2328681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buClr>
                <a:srgbClr val="000000"/>
              </a:buClr>
              <a:buSzPts val="4400"/>
            </a:pPr>
            <a:r>
              <a:rPr lang="en-US" sz="33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PEC</a:t>
            </a:r>
            <a:endParaRPr sz="105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3;p37">
            <a:extLst>
              <a:ext uri="{FF2B5EF4-FFF2-40B4-BE49-F238E27FC236}">
                <a16:creationId xmlns:a16="http://schemas.microsoft.com/office/drawing/2014/main" id="{285D7C44-204C-134E-A0E0-3DF12F4EA82A}"/>
              </a:ext>
            </a:extLst>
          </p:cNvPr>
          <p:cNvSpPr/>
          <p:nvPr/>
        </p:nvSpPr>
        <p:spPr>
          <a:xfrm>
            <a:off x="4332184" y="2980919"/>
            <a:ext cx="1742894" cy="1742894"/>
          </a:xfrm>
          <a:prstGeom prst="ellipse">
            <a:avLst/>
          </a:prstGeom>
          <a:noFill/>
          <a:ln w="5715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en-US" sz="33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CCC</a:t>
            </a:r>
            <a:endParaRPr sz="105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24;p37">
            <a:extLst>
              <a:ext uri="{FF2B5EF4-FFF2-40B4-BE49-F238E27FC236}">
                <a16:creationId xmlns:a16="http://schemas.microsoft.com/office/drawing/2014/main" id="{419A05BF-4E0D-9F41-93D0-BE8B6C7B36C2}"/>
              </a:ext>
            </a:extLst>
          </p:cNvPr>
          <p:cNvSpPr/>
          <p:nvPr/>
        </p:nvSpPr>
        <p:spPr>
          <a:xfrm>
            <a:off x="6980684" y="2980919"/>
            <a:ext cx="1742894" cy="1742894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en-US" sz="33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PEC</a:t>
            </a:r>
            <a:endParaRPr sz="105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25;p37">
            <a:extLst>
              <a:ext uri="{FF2B5EF4-FFF2-40B4-BE49-F238E27FC236}">
                <a16:creationId xmlns:a16="http://schemas.microsoft.com/office/drawing/2014/main" id="{4C5997A0-6B69-A044-9301-973F60B2D1CC}"/>
              </a:ext>
            </a:extLst>
          </p:cNvPr>
          <p:cNvCxnSpPr>
            <a:stCxn id="42" idx="6"/>
            <a:endCxn id="43" idx="2"/>
          </p:cNvCxnSpPr>
          <p:nvPr/>
        </p:nvCxnSpPr>
        <p:spPr>
          <a:xfrm>
            <a:off x="6075078" y="3852366"/>
            <a:ext cx="90560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Google Shape;426;p37">
            <a:extLst>
              <a:ext uri="{FF2B5EF4-FFF2-40B4-BE49-F238E27FC236}">
                <a16:creationId xmlns:a16="http://schemas.microsoft.com/office/drawing/2014/main" id="{670C5D2B-EB90-744C-B61B-BB3BAAB7F3EE}"/>
              </a:ext>
            </a:extLst>
          </p:cNvPr>
          <p:cNvSpPr/>
          <p:nvPr/>
        </p:nvSpPr>
        <p:spPr>
          <a:xfrm>
            <a:off x="4994632" y="4961839"/>
            <a:ext cx="2788444" cy="1181098"/>
          </a:xfrm>
          <a:prstGeom prst="rect">
            <a:avLst/>
          </a:prstGeom>
          <a:noFill/>
          <a:ln w="25400" cap="flat" cmpd="sng">
            <a:solidFill>
              <a:srgbClr val="4271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47625">
              <a:buClr>
                <a:srgbClr val="000000"/>
              </a:buClr>
              <a:buSzPts val="1400"/>
            </a:pPr>
            <a:endParaRPr sz="105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">
              <a:buClr>
                <a:srgbClr val="000000"/>
              </a:buClr>
              <a:buSzPts val="1400"/>
            </a:pPr>
            <a:r>
              <a:rPr lang="en-US" sz="105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Identify issues with the evaluation processes: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3388" indent="-385763"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05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Missing milestones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3388" indent="-385763"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05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Lack of narrative comments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3388" indent="-385763"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05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Missing elements of 360 evaluations</a:t>
            </a:r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400"/>
            </a:pPr>
            <a:endParaRPr sz="105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21;p37">
            <a:extLst>
              <a:ext uri="{FF2B5EF4-FFF2-40B4-BE49-F238E27FC236}">
                <a16:creationId xmlns:a16="http://schemas.microsoft.com/office/drawing/2014/main" id="{476731CA-163A-804C-B7F0-19CAB815F86F}"/>
              </a:ext>
            </a:extLst>
          </p:cNvPr>
          <p:cNvSpPr txBox="1">
            <a:spLocks/>
          </p:cNvSpPr>
          <p:nvPr/>
        </p:nvSpPr>
        <p:spPr>
          <a:xfrm>
            <a:off x="5140397" y="2011462"/>
            <a:ext cx="3241603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2625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fontAlgn="auto"/>
            <a:r>
              <a:rPr lang="en-US" dirty="0"/>
              <a:t>Information Flow</a:t>
            </a:r>
          </a:p>
        </p:txBody>
      </p:sp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E0DBFE66-8E15-994F-8116-62FC21DCB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41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58;p10" descr="https://formazione.cripionieri.it/graphics/imgs/sys/omino_firma.jpg">
            <a:extLst>
              <a:ext uri="{FF2B5EF4-FFF2-40B4-BE49-F238E27FC236}">
                <a16:creationId xmlns:a16="http://schemas.microsoft.com/office/drawing/2014/main" id="{F2790CE3-7FA1-404F-AB6A-7EA736F77F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618" y="3822805"/>
            <a:ext cx="2176067" cy="2354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part of Review Committees’ annual accreditation decisions</a:t>
            </a:r>
          </a:p>
          <a:p>
            <a:r>
              <a:rPr lang="en-US" dirty="0"/>
              <a:t>Assess effectiveness of program goals and objectives</a:t>
            </a:r>
          </a:p>
          <a:p>
            <a:r>
              <a:rPr lang="en-US" dirty="0"/>
              <a:t>Use as tool to engage residents and faculty in development of program goals and objectives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ACGME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02859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Survey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794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626411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Survey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95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990745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Survey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032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Assess compliance with ACGME requirements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The curriculum must contain the following educational components:</a:t>
            </a:r>
          </a:p>
          <a:p>
            <a:pPr marL="0" indent="0">
              <a:buNone/>
            </a:pPr>
            <a:r>
              <a:rPr lang="en-US" dirty="0"/>
              <a:t>(IV.A.2) </a:t>
            </a:r>
            <a:r>
              <a:rPr lang="en-US" i="1" dirty="0"/>
              <a:t>competency-based goals and objectives for each educational experience designed to promote progress on a trajectory to autonomous practice.  These must be distributed, reviewed, and available to residents and faculty members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(IV.A.3) </a:t>
            </a:r>
            <a:r>
              <a:rPr lang="en-US" i="1" dirty="0"/>
              <a:t>delineation of resident responsibilities for patient care, progressive responsibility for patient management, and graded supervision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22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ACGME expectations</a:t>
            </a:r>
          </a:p>
          <a:p>
            <a:pPr lvl="1"/>
            <a:r>
              <a:rPr lang="en-US" dirty="0"/>
              <a:t>Effectively communicate goals, objectives, and competencies to residents and faculty</a:t>
            </a:r>
          </a:p>
          <a:p>
            <a:pPr lvl="1"/>
            <a:r>
              <a:rPr lang="en-US" dirty="0"/>
              <a:t>These components and other expectations expected to be transparent, explicit and predictable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44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ACGME assess compliance?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6256081"/>
              </p:ext>
            </p:extLst>
          </p:nvPr>
        </p:nvGraphicFramePr>
        <p:xfrm>
          <a:off x="1704109" y="22410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63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80386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35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11422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278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2</a:t>
            </a:fld>
            <a:endParaRPr dirty="0"/>
          </a:p>
        </p:txBody>
      </p:sp>
      <p:sp>
        <p:nvSpPr>
          <p:cNvPr id="79" name="Google Shape;79;p12"/>
          <p:cNvSpPr txBox="1"/>
          <p:nvPr/>
        </p:nvSpPr>
        <p:spPr>
          <a:xfrm>
            <a:off x="2152676" y="216342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Partners Consulting Team</a:t>
            </a:r>
            <a:endParaRPr dirty="0"/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826" y="1629582"/>
            <a:ext cx="1888158" cy="230051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1222317" y="4045205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Tori Hanlon, MS, CHCP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GME Consultant</a:t>
            </a:r>
            <a:endParaRPr dirty="0"/>
          </a:p>
        </p:txBody>
      </p:sp>
      <p:sp>
        <p:nvSpPr>
          <p:cNvPr id="83" name="Google Shape;83;p12"/>
          <p:cNvSpPr/>
          <p:nvPr/>
        </p:nvSpPr>
        <p:spPr>
          <a:xfrm>
            <a:off x="5309040" y="4053614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Heather Peters, M.Ed, Ph.D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GME Consultant</a:t>
            </a:r>
            <a:endParaRPr dirty="0"/>
          </a:p>
        </p:txBody>
      </p:sp>
      <p:sp>
        <p:nvSpPr>
          <p:cNvPr id="85" name="Google Shape;85;p12"/>
          <p:cNvSpPr txBox="1"/>
          <p:nvPr/>
        </p:nvSpPr>
        <p:spPr>
          <a:xfrm>
            <a:off x="4633784" y="4337609"/>
            <a:ext cx="4399005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GME Director &amp; DIO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Seasoned speaker at ACGME &amp; sub-specialty national meetings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Institutional and Program accreditation experience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decades in education; Masters of Education in curriculum &amp; evaluations, PhD concentration in secondary education &amp; adult learning theories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CE2DAC-8A00-1546-939B-605E4A1E9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22" y="1650773"/>
            <a:ext cx="2063579" cy="2288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837E74-332C-C74C-B090-689A0085C7B6}"/>
              </a:ext>
            </a:extLst>
          </p:cNvPr>
          <p:cNvSpPr txBox="1"/>
          <p:nvPr/>
        </p:nvSpPr>
        <p:spPr>
          <a:xfrm>
            <a:off x="729819" y="4353160"/>
            <a:ext cx="4724400" cy="19851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Bachelor’s in Health Services Administration</a:t>
            </a:r>
            <a:br>
              <a:rPr lang="en-US" sz="1100" b="0" dirty="0">
                <a:latin typeface="+mn-lt"/>
              </a:rPr>
            </a:b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FEED5F6-88FB-7043-8354-177EE3E8B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27774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Program Director</a:t>
            </a:r>
          </a:p>
          <a:p>
            <a:r>
              <a:rPr lang="en-US" dirty="0"/>
              <a:t>How do you ensure residents are taught and evaluated in the 6 competency areas?</a:t>
            </a:r>
          </a:p>
          <a:p>
            <a:r>
              <a:rPr lang="en-US" dirty="0"/>
              <a:t>How do you evaluate residents’ ability to progress with responsibility and authority for patient care?</a:t>
            </a:r>
          </a:p>
          <a:p>
            <a:r>
              <a:rPr lang="en-US" dirty="0"/>
              <a:t>How do you oversee the quality of education at participating sites?  Do you know what residents are doing at each site?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Interviews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257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Faculty</a:t>
            </a:r>
          </a:p>
          <a:p>
            <a:r>
              <a:rPr lang="en-US" dirty="0"/>
              <a:t>Were you involved in the development of the curricular G&amp;O for your specialty/rotation?</a:t>
            </a:r>
          </a:p>
          <a:p>
            <a:r>
              <a:rPr lang="en-US" dirty="0"/>
              <a:t>How do you know what is expected of a resident in terms of skill and knowledge?</a:t>
            </a:r>
          </a:p>
          <a:p>
            <a:r>
              <a:rPr lang="en-US" dirty="0"/>
              <a:t>How do you teach and evaluate residents in each of the competency areas?</a:t>
            </a:r>
          </a:p>
          <a:p>
            <a:r>
              <a:rPr lang="en-US" dirty="0"/>
              <a:t>How do you evaluate a resident’s ability to progress with responsibility and authority for patient care?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Interviews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3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Residents</a:t>
            </a:r>
          </a:p>
          <a:p>
            <a:r>
              <a:rPr lang="en-US" dirty="0"/>
              <a:t>Are G&amp;O reviewed at the beginning of each rotation?</a:t>
            </a:r>
          </a:p>
          <a:p>
            <a:r>
              <a:rPr lang="en-US" dirty="0"/>
              <a:t>Do you know what is expected of you?  How is that communicated?</a:t>
            </a:r>
          </a:p>
          <a:p>
            <a:r>
              <a:rPr lang="en-US" dirty="0"/>
              <a:t>How are G&amp;O progressive (i.e. differentiated between PGYs)?</a:t>
            </a:r>
          </a:p>
          <a:p>
            <a:r>
              <a:rPr lang="en-US" dirty="0"/>
              <a:t>How are you evaluated in the 6 core competency areas?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Interviews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225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D44F2-696C-4376-A42E-2794F2E07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107" y="1670465"/>
            <a:ext cx="3862836" cy="443890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869C6-6B9E-4F0A-95A1-52A89CC6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F18CB-234C-4C07-A317-E6C2A5D8B98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2BC5341-33F3-C44A-8B0E-5A8CDB3DD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09748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Questions??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24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7C649F5-420F-4949-A832-95B66C6C2B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6378" y="233648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Feedback – From The Top Down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September 17,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Evolving Resident Well-Being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We All Need Scholarly Activity, Including Coordinators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October 24,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Preparing For The 10 Year Site Visit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November 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102" y="4967032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626" y="5596354"/>
            <a:ext cx="4030517" cy="8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1 of 4: Overview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and Action Plans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2 of 4: Changes on the Horizon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CLE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2019 Part 2 of 4: Section I &amp; Section II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3 of 4: GME Evolution, Funding &amp; Future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Your Sponsoring Institution – The First 2 Years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3 of 4: Section IV &amp; Section V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248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0" y="1919730"/>
            <a:ext cx="9230497" cy="462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2475" b="1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20" dirty="0">
                <a:latin typeface="Arial"/>
                <a:ea typeface="Arial"/>
                <a:cs typeface="Arial"/>
                <a:sym typeface="Arial"/>
              </a:rPr>
              <a:t>Partners in Medical Education, Inc. provides comprehensive consulting services to the GME community.  </a:t>
            </a:r>
            <a:endParaRPr dirty="0"/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20" dirty="0">
              <a:solidFill>
                <a:srgbClr val="33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Partners in Medical Education</a:t>
            </a:r>
            <a:endParaRPr dirty="0"/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dirty="0">
                <a:latin typeface="Arial"/>
                <a:ea typeface="Arial"/>
                <a:cs typeface="Arial"/>
                <a:sym typeface="Arial"/>
              </a:rPr>
              <a:t>724-864-7320  | 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info@PartnersInMedEd.com</a:t>
            </a: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Heather Peters, M.Ed, Ph.D 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heather@PartnersInMedEd.com</a:t>
            </a:r>
            <a:br>
              <a:rPr lang="en-US" sz="242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Tori Hanlon, MS, CHCP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tori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@PartnersInMedEd.com</a:t>
            </a: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75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1870" b="1" dirty="0"/>
              <a:t>www.PartnersInMedEd.com</a:t>
            </a:r>
            <a:endParaRPr dirty="0"/>
          </a:p>
          <a:p>
            <a:pPr marL="457200" lvl="0" indent="-3937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endParaRPr sz="1430" b="1" dirty="0"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0386" y="271106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2393D9B-4DA1-F54F-8145-C4DED8EDC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53102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9A283-9829-4F89-8794-FA94EB3C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DISCUSS</a:t>
            </a:r>
            <a:r>
              <a:rPr lang="en-US" dirty="0"/>
              <a:t> the rationale for spending time developing QUALITY goals, objectives and evaluations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DIFFERENTIATE</a:t>
            </a:r>
            <a:r>
              <a:rPr lang="en-US" dirty="0"/>
              <a:t> between goals and objectives</a:t>
            </a:r>
          </a:p>
          <a:p>
            <a:r>
              <a:rPr lang="en-US" b="1" dirty="0">
                <a:solidFill>
                  <a:schemeClr val="accent5"/>
                </a:solidFill>
              </a:rPr>
              <a:t>EXPAND</a:t>
            </a:r>
            <a:r>
              <a:rPr lang="en-US" dirty="0"/>
              <a:t> on the concept of a robust evaluation system</a:t>
            </a:r>
          </a:p>
          <a:p>
            <a:r>
              <a:rPr lang="en-US" b="1" dirty="0">
                <a:solidFill>
                  <a:schemeClr val="accent2"/>
                </a:solidFill>
              </a:rPr>
              <a:t>OUTLINE</a:t>
            </a:r>
            <a:r>
              <a:rPr lang="en-US" dirty="0"/>
              <a:t> the connections of goals, objectives and evaluations to…</a:t>
            </a:r>
          </a:p>
          <a:p>
            <a:pPr lvl="1"/>
            <a:r>
              <a:rPr lang="en-US" dirty="0"/>
              <a:t>ACGME survey questions</a:t>
            </a:r>
          </a:p>
          <a:p>
            <a:pPr lvl="1"/>
            <a:r>
              <a:rPr lang="en-US" dirty="0"/>
              <a:t>ACGME accreditation site visits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D901F-9A79-42EF-BB4D-A32D7D8F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7988D-D230-44E9-9AB5-019DA0AD2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63626-2889-4BA7-A1BC-B2EDB6CED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Google Shape;73;p2" descr="http://www.legaltells.com/blog/wp-content/uploads/2011/06/Consistency.jpg">
            <a:extLst>
              <a:ext uri="{FF2B5EF4-FFF2-40B4-BE49-F238E27FC236}">
                <a16:creationId xmlns:a16="http://schemas.microsoft.com/office/drawing/2014/main" id="{64B0BA5C-3124-4B01-89F3-377890B886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2531" y="204974"/>
            <a:ext cx="1796267" cy="153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09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AE074-C3FA-4669-B2A8-513A68337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How to Write Well-Defined Learning Objectives</a:t>
            </a:r>
            <a:r>
              <a:rPr lang="en-US" sz="2000" dirty="0"/>
              <a:t>; Journal of Education in Perioperative Medicine; Vol. XIX, Issue 4</a:t>
            </a:r>
          </a:p>
          <a:p>
            <a:r>
              <a:rPr lang="en-US" sz="2000" i="1" dirty="0"/>
              <a:t>Writing GME Goals &amp; Objectives: A Toolkit</a:t>
            </a:r>
            <a:r>
              <a:rPr lang="en-US" sz="2000" dirty="0"/>
              <a:t> (Anne Gravel Sullivan, PhD) UWHC GME Office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https://www.uwhealth.org/files/uwhealth/docs/pdf2/GME_Toolkit.pdf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/>
          </a:p>
          <a:p>
            <a:r>
              <a:rPr lang="en-US" sz="2000" i="1" dirty="0"/>
              <a:t>Bloom's Taxonomy "Revised" Key Words</a:t>
            </a:r>
            <a:r>
              <a:rPr lang="en-US" sz="2000" dirty="0"/>
              <a:t>, Model Questions, and Instructional Strategies; Georgetown School of Medicine; December 2006</a:t>
            </a:r>
          </a:p>
          <a:p>
            <a:r>
              <a:rPr lang="en-US" sz="2000" i="1" dirty="0"/>
              <a:t>Communicating your Program's Goals and Objectives</a:t>
            </a:r>
            <a:r>
              <a:rPr lang="en-US" sz="2000" dirty="0"/>
              <a:t>; JGME Rip-out; JGME; December 2011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EC8DD-A85B-4A20-9996-DFA74349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0D77F-9523-489C-AC49-8855A4828A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1D8B5-BA14-40B4-94BE-75D7163D5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Google Shape;124;p7" descr="../../../Volumes/douglas-1/New%20Clip%20art/grab_book_online_800_c">
            <a:extLst>
              <a:ext uri="{FF2B5EF4-FFF2-40B4-BE49-F238E27FC236}">
                <a16:creationId xmlns:a16="http://schemas.microsoft.com/office/drawing/2014/main" id="{B89727D6-0532-4D73-BACE-DC46985852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926" y="4549265"/>
            <a:ext cx="2591435" cy="194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62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7E49A7-635D-4812-A229-AB933D0E7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Communicate expectations to residents/fellows and faculty</a:t>
            </a:r>
          </a:p>
          <a:p>
            <a:r>
              <a:rPr lang="en-US" dirty="0"/>
              <a:t>Suggest:</a:t>
            </a:r>
          </a:p>
          <a:p>
            <a:pPr lvl="1"/>
            <a:r>
              <a:rPr lang="en-US" dirty="0"/>
              <a:t>Learning methods</a:t>
            </a:r>
          </a:p>
          <a:p>
            <a:pPr lvl="1"/>
            <a:r>
              <a:rPr lang="en-US" dirty="0"/>
              <a:t>Evaluation methods</a:t>
            </a:r>
          </a:p>
          <a:p>
            <a:r>
              <a:rPr lang="en-US" dirty="0"/>
              <a:t>Robust curriculum evaluation</a:t>
            </a:r>
          </a:p>
          <a:p>
            <a:r>
              <a:rPr lang="en-US" dirty="0"/>
              <a:t>Communicate to the health care team what the curriculum hopes to achieve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DDBEB-AF87-47B8-8667-35F87193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Quality Goals, Objectives and Evaluations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09606-3999-4B49-8E0F-FE9EC1671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D3DB6-DFFE-4700-9D1A-80EB6ABE3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Google Shape;320;p27" descr="New%20Clip%20art/puzzle_people_working_together_800_clr_6984.png">
            <a:extLst>
              <a:ext uri="{FF2B5EF4-FFF2-40B4-BE49-F238E27FC236}">
                <a16:creationId xmlns:a16="http://schemas.microsoft.com/office/drawing/2014/main" id="{47933A79-732A-4157-AA41-6208A41C9C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2023" y="1985658"/>
            <a:ext cx="4970780" cy="248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96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8EF9A7-441B-43E6-A748-18E296FF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vs 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559C-E2FB-4382-9DD1-6820354420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9088A-1764-4671-AA52-1444188C5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FEBCBFF-CB74-4896-8474-3D73F650D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587762"/>
              </p:ext>
            </p:extLst>
          </p:nvPr>
        </p:nvGraphicFramePr>
        <p:xfrm>
          <a:off x="183936" y="1885744"/>
          <a:ext cx="66479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oogle Shape;94;p4" descr="../../../Volumes/douglas-1/New%20Clip%20art/group_opposite_directions_800_c">
            <a:extLst>
              <a:ext uri="{FF2B5EF4-FFF2-40B4-BE49-F238E27FC236}">
                <a16:creationId xmlns:a16="http://schemas.microsoft.com/office/drawing/2014/main" id="{A14D6A12-465D-401B-B246-7B396DA8C91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0447" y="397949"/>
            <a:ext cx="2732405" cy="204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8353B2C-998A-4575-8D94-B565943D408D}"/>
              </a:ext>
            </a:extLst>
          </p:cNvPr>
          <p:cNvSpPr/>
          <p:nvPr/>
        </p:nvSpPr>
        <p:spPr>
          <a:xfrm>
            <a:off x="2965269" y="3148146"/>
            <a:ext cx="1606731" cy="158060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BDD739-69DF-4886-A42F-2C97706C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9559"/>
            <a:ext cx="7886700" cy="4438905"/>
          </a:xfrm>
        </p:spPr>
        <p:txBody>
          <a:bodyPr/>
          <a:lstStyle/>
          <a:p>
            <a:r>
              <a:rPr lang="en-US" dirty="0"/>
              <a:t>Verbs for the Core Competencies</a:t>
            </a:r>
          </a:p>
          <a:p>
            <a:r>
              <a:rPr lang="en-US" dirty="0"/>
              <a:t>Differentiating Goals by PGY Level to Illustrate Continuum to Autonomous Practice</a:t>
            </a:r>
          </a:p>
          <a:p>
            <a:r>
              <a:rPr lang="en-US" dirty="0"/>
              <a:t>Words open to More/Fewer Interpretations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31D7E-287F-4BF8-9BA4-D76FF5E4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Tools for Writing Quality 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C492A-48C5-4EC0-B484-E426D8BC9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1246F-636D-4036-9FB9-30380DD9C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Google Shape;213;p16" descr="Tools">
            <a:extLst>
              <a:ext uri="{FF2B5EF4-FFF2-40B4-BE49-F238E27FC236}">
                <a16:creationId xmlns:a16="http://schemas.microsoft.com/office/drawing/2014/main" id="{8297A750-6537-435C-8558-DC6696C3D8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829" y="3726767"/>
            <a:ext cx="2033657" cy="203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3;p16" descr="Tools">
            <a:extLst>
              <a:ext uri="{FF2B5EF4-FFF2-40B4-BE49-F238E27FC236}">
                <a16:creationId xmlns:a16="http://schemas.microsoft.com/office/drawing/2014/main" id="{DEE13800-A07C-4BB3-84FB-1D36228733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35326" y="3726767"/>
            <a:ext cx="2033657" cy="203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3;p16" descr="Tools">
            <a:extLst>
              <a:ext uri="{FF2B5EF4-FFF2-40B4-BE49-F238E27FC236}">
                <a16:creationId xmlns:a16="http://schemas.microsoft.com/office/drawing/2014/main" id="{7993CE04-AEFE-41D9-8101-0A7BF7152E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97823" y="3726767"/>
            <a:ext cx="2033657" cy="20336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664B72-2D84-4F93-B494-248653FDBF37}"/>
              </a:ext>
            </a:extLst>
          </p:cNvPr>
          <p:cNvSpPr/>
          <p:nvPr/>
        </p:nvSpPr>
        <p:spPr>
          <a:xfrm>
            <a:off x="444137" y="5756525"/>
            <a:ext cx="86214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Source: Writing GME Goals &amp; Objectives: A Toolkit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(Anne Gravel Sullivan, PhD) UWHC GME Office</a:t>
            </a:r>
          </a:p>
          <a:p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https://www.uwhealth.org/files/uwhealth/docs/pdf2/GME_Toolkit.pdf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7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7;p11" descr="http://www.dynamicwp.net/wp-content/uploads/2012/03/analytics-plugin-for-website-traffic.jpg">
            <a:extLst>
              <a:ext uri="{FF2B5EF4-FFF2-40B4-BE49-F238E27FC236}">
                <a16:creationId xmlns:a16="http://schemas.microsoft.com/office/drawing/2014/main" id="{478D4649-066A-44DD-9C88-342D54A7D3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3133" y="2581451"/>
            <a:ext cx="2973705" cy="1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4983ED-F0E7-4BC5-A725-8EAFBF31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4584"/>
            <a:ext cx="7886700" cy="45843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Reviewing the evaluations that should included in the CCC review of resident performance</a:t>
            </a:r>
          </a:p>
          <a:p>
            <a:r>
              <a:rPr lang="en-US" dirty="0"/>
              <a:t>Functions of the CCC and PEC in curriculum and evaluation processes</a:t>
            </a:r>
          </a:p>
          <a:p>
            <a:r>
              <a:rPr lang="en-US" dirty="0"/>
              <a:t>Meeting ACGME requirements</a:t>
            </a:r>
          </a:p>
          <a:p>
            <a:pPr lvl="1"/>
            <a:r>
              <a:rPr lang="en-US" dirty="0"/>
              <a:t>Promotion Criteria</a:t>
            </a:r>
          </a:p>
          <a:p>
            <a:pPr lvl="1"/>
            <a:r>
              <a:rPr lang="en-US" dirty="0"/>
              <a:t>Procedural Competence</a:t>
            </a:r>
          </a:p>
          <a:p>
            <a:pPr lvl="1"/>
            <a:r>
              <a:rPr lang="en-US" dirty="0"/>
              <a:t>Supervision: Direct Supervision to Autonomy</a:t>
            </a:r>
          </a:p>
          <a:p>
            <a:r>
              <a:rPr lang="en-US" dirty="0"/>
              <a:t>Competency-based goals and objectives – understanding the ACGME’s expectations</a:t>
            </a:r>
          </a:p>
          <a:p>
            <a:pPr lvl="1"/>
            <a:r>
              <a:rPr lang="en-US" dirty="0"/>
              <a:t>Create individual goals and objectives organized by competency for each rotation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7A6C6-FF16-4584-8781-F09502CB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39935"/>
            <a:ext cx="6526006" cy="1325563"/>
          </a:xfrm>
        </p:spPr>
        <p:txBody>
          <a:bodyPr/>
          <a:lstStyle/>
          <a:p>
            <a:r>
              <a:rPr lang="en-US" dirty="0"/>
              <a:t>Robust Evaluations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F3BE6-4E97-4427-A8C6-A79D41EC3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BEFD1-2AFF-45B6-A5DB-D1BB25F52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33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57662" y="1286691"/>
            <a:ext cx="6660904" cy="4728755"/>
            <a:chOff x="280712" y="1009982"/>
            <a:chExt cx="8258444" cy="550511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387755" y="1896563"/>
              <a:ext cx="81404" cy="22308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6"/>
            </p:cNvCxnSpPr>
            <p:nvPr/>
          </p:nvCxnSpPr>
          <p:spPr>
            <a:xfrm flipV="1">
              <a:off x="1661837" y="4762500"/>
              <a:ext cx="1414738" cy="1460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Rounded Rectangle 2"/>
            <p:cNvSpPr>
              <a:spLocks noChangeArrowheads="1"/>
            </p:cNvSpPr>
            <p:nvPr/>
          </p:nvSpPr>
          <p:spPr bwMode="auto">
            <a:xfrm>
              <a:off x="3092355" y="4153729"/>
              <a:ext cx="2590800" cy="1079500"/>
            </a:xfrm>
            <a:prstGeom prst="roundRect">
              <a:avLst>
                <a:gd name="adj" fmla="val 16667"/>
              </a:avLst>
            </a:prstGeom>
            <a:solidFill>
              <a:srgbClr val="31849B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Clinical Competency Committee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3595849" y="1009982"/>
              <a:ext cx="1665216" cy="914400"/>
            </a:xfrm>
            <a:prstGeom prst="ellipse">
              <a:avLst/>
            </a:prstGeom>
            <a:solidFill>
              <a:srgbClr val="92D05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End-of-Rotation Evaluations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59968" y="5499849"/>
              <a:ext cx="1352550" cy="971550"/>
            </a:xfrm>
            <a:prstGeom prst="ellipse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Self</a:t>
              </a:r>
              <a:endParaRPr lang="en-US" altLang="en-US" sz="9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Evaluations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748336" y="1900805"/>
              <a:ext cx="1133475" cy="727075"/>
            </a:xfrm>
            <a:prstGeom prst="ellipse">
              <a:avLst/>
            </a:prstGeom>
            <a:solidFill>
              <a:srgbClr val="B8CCE4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OpLogs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7062784" y="3424237"/>
              <a:ext cx="1362075" cy="914400"/>
            </a:xfrm>
            <a:prstGeom prst="ellipse">
              <a:avLst/>
            </a:prstGeom>
            <a:solidFill>
              <a:srgbClr val="B8CCE4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Student Evaluations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900112" y="2225034"/>
              <a:ext cx="1333500" cy="1057275"/>
            </a:xfrm>
            <a:prstGeom prst="ellipse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Patient Evaluations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527742" y="5372100"/>
              <a:ext cx="1481137" cy="1013654"/>
            </a:xfrm>
            <a:prstGeom prst="ellipse">
              <a:avLst/>
            </a:prstGeom>
            <a:solidFill>
              <a:srgbClr val="B8CCE4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Operative/</a:t>
              </a:r>
              <a:endParaRPr lang="en-US" altLang="en-US" sz="9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Procedural </a:t>
              </a:r>
              <a:endParaRPr lang="en-US" altLang="en-US" sz="9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Forms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3423" y="3362325"/>
              <a:ext cx="1352550" cy="971550"/>
            </a:xfrm>
            <a:prstGeom prst="ellipse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Nursing Evaluations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54023" y="3137135"/>
              <a:ext cx="1049527" cy="10839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656639" y="3905250"/>
              <a:ext cx="1457325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4"/>
            </p:cNvCxnSpPr>
            <p:nvPr/>
          </p:nvCxnSpPr>
          <p:spPr>
            <a:xfrm flipH="1">
              <a:off x="5491480" y="2627880"/>
              <a:ext cx="823594" cy="1508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6"/>
            </p:cNvCxnSpPr>
            <p:nvPr/>
          </p:nvCxnSpPr>
          <p:spPr>
            <a:xfrm flipV="1">
              <a:off x="1712518" y="4977131"/>
              <a:ext cx="1350911" cy="1008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</p:cNvCxnSpPr>
            <p:nvPr/>
          </p:nvCxnSpPr>
          <p:spPr>
            <a:xfrm flipH="1">
              <a:off x="5748337" y="3881437"/>
              <a:ext cx="1314447" cy="881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</p:cNvCxnSpPr>
            <p:nvPr/>
          </p:nvCxnSpPr>
          <p:spPr>
            <a:xfrm flipH="1" flipV="1">
              <a:off x="5648184" y="5175153"/>
              <a:ext cx="879558" cy="7037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092355" y="5600700"/>
              <a:ext cx="2505075" cy="914400"/>
            </a:xfrm>
            <a:prstGeom prst="rect">
              <a:avLst/>
            </a:prstGeom>
            <a:solidFill>
              <a:srgbClr val="7030A0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Assessment of Milestones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367875" y="5252184"/>
              <a:ext cx="6350" cy="358775"/>
            </a:xfrm>
            <a:prstGeom prst="straightConnector1">
              <a:avLst/>
            </a:prstGeom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7062784" y="4389746"/>
              <a:ext cx="1476372" cy="885825"/>
            </a:xfrm>
            <a:prstGeom prst="ellipse">
              <a:avLst/>
            </a:prstGeom>
            <a:solidFill>
              <a:srgbClr val="B8CCE4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Prof Resp:</a:t>
              </a:r>
              <a:endParaRPr lang="en-US" altLang="en-US" sz="12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75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Eval Comp</a:t>
              </a:r>
              <a:endParaRPr lang="en-US" altLang="en-US" sz="9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75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Conf Att</a:t>
              </a:r>
              <a:endParaRPr lang="en-US" altLang="en-US" sz="900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691505" y="4852987"/>
              <a:ext cx="1381125" cy="111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064437" y="1502343"/>
              <a:ext cx="1371600" cy="762000"/>
            </a:xfrm>
            <a:prstGeom prst="ellipse">
              <a:avLst/>
            </a:prstGeom>
            <a:solidFill>
              <a:srgbClr val="92D05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In-House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cs typeface="Arial" pitchFamily="34" charset="0"/>
                </a:rPr>
                <a:t>Testing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80712" y="4456111"/>
              <a:ext cx="1381125" cy="904875"/>
            </a:xfrm>
            <a:prstGeom prst="ellipse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Peer Evaluations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20" idx="4"/>
            </p:cNvCxnSpPr>
            <p:nvPr/>
          </p:nvCxnSpPr>
          <p:spPr>
            <a:xfrm>
              <a:off x="2750237" y="2264343"/>
              <a:ext cx="706627" cy="1872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3199130" y="2466784"/>
              <a:ext cx="1035050" cy="679450"/>
            </a:xfrm>
            <a:prstGeom prst="ellipse">
              <a:avLst/>
            </a:prstGeom>
            <a:solidFill>
              <a:srgbClr val="92D05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ITE</a:t>
              </a:r>
              <a:endParaRPr lang="en-US" altLang="en-US" sz="2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3" idx="4"/>
            </p:cNvCxnSpPr>
            <p:nvPr/>
          </p:nvCxnSpPr>
          <p:spPr>
            <a:xfrm>
              <a:off x="3716655" y="3146234"/>
              <a:ext cx="252569" cy="961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095353" y="3048000"/>
              <a:ext cx="0" cy="1076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485659" y="2232024"/>
              <a:ext cx="1219389" cy="873125"/>
            </a:xfrm>
            <a:prstGeom prst="ellipse">
              <a:avLst/>
            </a:prstGeom>
            <a:solidFill>
              <a:srgbClr val="92D050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Faculty Comments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6665854" y="2378335"/>
              <a:ext cx="1343025" cy="914400"/>
            </a:xfrm>
            <a:prstGeom prst="ellipse">
              <a:avLst/>
            </a:prstGeom>
            <a:solidFill>
              <a:srgbClr val="B8CCE4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dirty="0">
                  <a:solidFill>
                    <a:srgbClr val="0D0D0D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Simulations</a:t>
              </a:r>
              <a:endParaRPr lang="en-US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8" idx="3"/>
            </p:cNvCxnSpPr>
            <p:nvPr/>
          </p:nvCxnSpPr>
          <p:spPr>
            <a:xfrm flipH="1">
              <a:off x="5691505" y="3158824"/>
              <a:ext cx="1171030" cy="1359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143001" y="878659"/>
            <a:ext cx="13856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500" dirty="0"/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E822A11C-6618-4B5A-A6C6-59E9819E134F}"/>
              </a:ext>
            </a:extLst>
          </p:cNvPr>
          <p:cNvSpPr txBox="1">
            <a:spLocks/>
          </p:cNvSpPr>
          <p:nvPr/>
        </p:nvSpPr>
        <p:spPr>
          <a:xfrm>
            <a:off x="2040046" y="532486"/>
            <a:ext cx="6876826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700" dirty="0"/>
              <a:t>CLINICAL COMPETENCY COMMITTEE</a:t>
            </a: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B944F4E4-D574-7446-B214-41999E436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A1AA5A74-7876-1149-8B8A-F8F373E46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6373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574</TotalTime>
  <Words>1710</Words>
  <Application>Microsoft Macintosh PowerPoint</Application>
  <PresentationFormat>On-screen Show (4:3)</PresentationFormat>
  <Paragraphs>391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Lucida Bright</vt:lpstr>
      <vt:lpstr>Noto Sans Symbols</vt:lpstr>
      <vt:lpstr>Wingdings</vt:lpstr>
      <vt:lpstr>PME-2016</vt:lpstr>
      <vt:lpstr>Creating  “Top-Notch”  Goals, Objectives, and Evaluations</vt:lpstr>
      <vt:lpstr>PowerPoint Presentation</vt:lpstr>
      <vt:lpstr>Objectives</vt:lpstr>
      <vt:lpstr>Resources</vt:lpstr>
      <vt:lpstr>Rationale for Quality Goals, Objectives and Evaluations</vt:lpstr>
      <vt:lpstr>Goals vs Objectives</vt:lpstr>
      <vt:lpstr>Suggested Tools for Writing Quality Objectives</vt:lpstr>
      <vt:lpstr>Robust Evaluations</vt:lpstr>
      <vt:lpstr>PowerPoint Presentation</vt:lpstr>
      <vt:lpstr>PowerPoint Presentation</vt:lpstr>
      <vt:lpstr>Connection to ACGME Surveys</vt:lpstr>
      <vt:lpstr>Resident Survey Connection</vt:lpstr>
      <vt:lpstr>Resident Survey Connection</vt:lpstr>
      <vt:lpstr>Resident Survey Connection</vt:lpstr>
      <vt:lpstr>Site Visit Connections</vt:lpstr>
      <vt:lpstr>Site Visit Connections</vt:lpstr>
      <vt:lpstr>Site Visit Connections</vt:lpstr>
      <vt:lpstr>Review Documents</vt:lpstr>
      <vt:lpstr>Review Documents</vt:lpstr>
      <vt:lpstr>Site Visit Interviews</vt:lpstr>
      <vt:lpstr>Site Visit Interviews</vt:lpstr>
      <vt:lpstr>Site Visit Interviews</vt:lpstr>
      <vt:lpstr>Final Thoughts…</vt:lpstr>
      <vt:lpstr>Questions??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41</cp:revision>
  <dcterms:created xsi:type="dcterms:W3CDTF">2016-03-20T11:36:31Z</dcterms:created>
  <dcterms:modified xsi:type="dcterms:W3CDTF">2019-09-06T22:09:21Z</dcterms:modified>
</cp:coreProperties>
</file>