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0" r:id="rId5"/>
  </p:sldMasterIdLst>
  <p:notesMasterIdLst>
    <p:notesMasterId r:id="rId32"/>
  </p:notesMasterIdLst>
  <p:sldIdLst>
    <p:sldId id="338" r:id="rId6"/>
    <p:sldId id="287" r:id="rId7"/>
    <p:sldId id="288" r:id="rId8"/>
    <p:sldId id="256" r:id="rId9"/>
    <p:sldId id="309" r:id="rId10"/>
    <p:sldId id="289" r:id="rId11"/>
    <p:sldId id="294" r:id="rId12"/>
    <p:sldId id="327" r:id="rId13"/>
    <p:sldId id="291" r:id="rId14"/>
    <p:sldId id="321" r:id="rId15"/>
    <p:sldId id="332" r:id="rId16"/>
    <p:sldId id="322" r:id="rId17"/>
    <p:sldId id="328" r:id="rId18"/>
    <p:sldId id="310" r:id="rId19"/>
    <p:sldId id="329" r:id="rId20"/>
    <p:sldId id="330" r:id="rId21"/>
    <p:sldId id="331" r:id="rId22"/>
    <p:sldId id="334" r:id="rId23"/>
    <p:sldId id="335" r:id="rId24"/>
    <p:sldId id="323" r:id="rId25"/>
    <p:sldId id="333" r:id="rId26"/>
    <p:sldId id="293" r:id="rId27"/>
    <p:sldId id="336" r:id="rId28"/>
    <p:sldId id="337" r:id="rId29"/>
    <p:sldId id="339" r:id="rId30"/>
    <p:sldId id="340" r:id="rId31"/>
  </p:sldIdLst>
  <p:sldSz cx="9144000" cy="6858000" type="screen4x3"/>
  <p:notesSz cx="7010400" cy="9296400"/>
  <p:embeddedFontLst>
    <p:embeddedFont>
      <p:font typeface="Calibri" panose="020F0502020204030204" pitchFamily="34" charset="0"/>
      <p:regular r:id="rId33"/>
      <p:bold r:id="rId34"/>
      <p:italic r:id="rId35"/>
      <p:boldItalic r:id="rId36"/>
    </p:embeddedFont>
    <p:embeddedFont>
      <p:font typeface="Comic Sans MS" panose="030F0702030302020204" pitchFamily="66" charset="0"/>
      <p:regular r:id="rId37"/>
      <p:bold r:id="rId38"/>
      <p:italic r:id="rId39"/>
      <p:boldItalic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6" roundtripDataSignature="AMtx7mjVdYlYggn4g8oWS/CftYHm1riyn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6D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584FDE-7D23-74D0-4A6D-2A4636885BF5}" v="161" dt="2023-01-17T19:55:17.342"/>
    <p1510:client id="{E8BE1C3A-8537-4A03-89E8-69FD7AA4EE75}" v="31" dt="2023-01-15T13:16:39.135"/>
  </p1510:revLst>
</p1510:revInfo>
</file>

<file path=ppt/tableStyles.xml><?xml version="1.0" encoding="utf-8"?>
<a:tblStyleLst xmlns:a="http://schemas.openxmlformats.org/drawingml/2006/main" def="{6C8A8077-9066-4F87-8FA1-6E9CC415DC1F}">
  <a:tblStyle styleId="{6C8A8077-9066-4F87-8FA1-6E9CC415DC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8E2DF2A-5F2B-4652-86DD-9CC912912FDC}"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0" d="100"/>
          <a:sy n="150" d="100"/>
        </p:scale>
        <p:origin x="2094" y="132"/>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7.fntdata"/><Relationship Id="rId21" Type="http://schemas.openxmlformats.org/officeDocument/2006/relationships/slide" Target="slides/slide16.xml"/><Relationship Id="rId34" Type="http://schemas.openxmlformats.org/officeDocument/2006/relationships/font" Target="fonts/font2.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4.fntdata"/><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3.fntdata"/><Relationship Id="rId48" Type="http://schemas.openxmlformats.org/officeDocument/2006/relationships/viewProps" Target="viewProps.xml"/><Relationship Id="rId8" Type="http://schemas.openxmlformats.org/officeDocument/2006/relationships/slide" Target="slides/slide3.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1.fntdata"/><Relationship Id="rId38" Type="http://schemas.openxmlformats.org/officeDocument/2006/relationships/font" Target="fonts/font6.fntdata"/><Relationship Id="rId46" Type="http://customschemas.google.com/relationships/presentationmetadata" Target="metadata"/><Relationship Id="rId20" Type="http://schemas.openxmlformats.org/officeDocument/2006/relationships/slide" Target="slides/slide1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J Schwartz" userId="S::bj@partnersinmeded.com::166c3123-63e8-4023-b9d9-bab575057437" providerId="AD" clId="Web-{4A584FDE-7D23-74D0-4A6D-2A4636885BF5}"/>
    <pc:docChg chg="mod addSld modSld sldOrd addMainMaster modMainMaster">
      <pc:chgData name="BJ Schwartz" userId="S::bj@partnersinmeded.com::166c3123-63e8-4023-b9d9-bab575057437" providerId="AD" clId="Web-{4A584FDE-7D23-74D0-4A6D-2A4636885BF5}" dt="2023-01-17T19:55:17.248" v="139" actId="20577"/>
      <pc:docMkLst>
        <pc:docMk/>
      </pc:docMkLst>
      <pc:sldChg chg="modSp">
        <pc:chgData name="BJ Schwartz" userId="S::bj@partnersinmeded.com::166c3123-63e8-4023-b9d9-bab575057437" providerId="AD" clId="Web-{4A584FDE-7D23-74D0-4A6D-2A4636885BF5}" dt="2023-01-17T19:53:50.213" v="134"/>
        <pc:sldMkLst>
          <pc:docMk/>
          <pc:sldMk cId="0" sldId="256"/>
        </pc:sldMkLst>
        <pc:spChg chg="mod">
          <ac:chgData name="BJ Schwartz" userId="S::bj@partnersinmeded.com::166c3123-63e8-4023-b9d9-bab575057437" providerId="AD" clId="Web-{4A584FDE-7D23-74D0-4A6D-2A4636885BF5}" dt="2023-01-17T19:53:50.213" v="134"/>
          <ac:spMkLst>
            <pc:docMk/>
            <pc:sldMk cId="0" sldId="256"/>
            <ac:spMk id="79" creationId="{00000000-0000-0000-0000-000000000000}"/>
          </ac:spMkLst>
        </pc:spChg>
      </pc:sldChg>
      <pc:sldChg chg="addSp modSp">
        <pc:chgData name="BJ Schwartz" userId="S::bj@partnersinmeded.com::166c3123-63e8-4023-b9d9-bab575057437" providerId="AD" clId="Web-{4A584FDE-7D23-74D0-4A6D-2A4636885BF5}" dt="2023-01-17T19:53:50.213" v="134"/>
        <pc:sldMkLst>
          <pc:docMk/>
          <pc:sldMk cId="3209285075" sldId="287"/>
        </pc:sldMkLst>
        <pc:spChg chg="mod">
          <ac:chgData name="BJ Schwartz" userId="S::bj@partnersinmeded.com::166c3123-63e8-4023-b9d9-bab575057437" providerId="AD" clId="Web-{4A584FDE-7D23-74D0-4A6D-2A4636885BF5}" dt="2023-01-17T19:37:24.128" v="6" actId="20577"/>
          <ac:spMkLst>
            <pc:docMk/>
            <pc:sldMk cId="3209285075" sldId="287"/>
            <ac:spMk id="3" creationId="{82996B3C-872B-49C8-BB4D-0853A7C0D05B}"/>
          </ac:spMkLst>
        </pc:spChg>
        <pc:spChg chg="add mod">
          <ac:chgData name="BJ Schwartz" userId="S::bj@partnersinmeded.com::166c3123-63e8-4023-b9d9-bab575057437" providerId="AD" clId="Web-{4A584FDE-7D23-74D0-4A6D-2A4636885BF5}" dt="2023-01-17T19:53:50.213" v="134"/>
          <ac:spMkLst>
            <pc:docMk/>
            <pc:sldMk cId="3209285075" sldId="287"/>
            <ac:spMk id="5" creationId="{9C6AB7D2-BB10-2932-037B-5A22E1FD7F33}"/>
          </ac:spMkLst>
        </pc:spChg>
      </pc:sldChg>
      <pc:sldChg chg="addSp delSp modSp">
        <pc:chgData name="BJ Schwartz" userId="S::bj@partnersinmeded.com::166c3123-63e8-4023-b9d9-bab575057437" providerId="AD" clId="Web-{4A584FDE-7D23-74D0-4A6D-2A4636885BF5}" dt="2023-01-17T19:53:50.213" v="134"/>
        <pc:sldMkLst>
          <pc:docMk/>
          <pc:sldMk cId="134304347" sldId="288"/>
        </pc:sldMkLst>
        <pc:spChg chg="add mod">
          <ac:chgData name="BJ Schwartz" userId="S::bj@partnersinmeded.com::166c3123-63e8-4023-b9d9-bab575057437" providerId="AD" clId="Web-{4A584FDE-7D23-74D0-4A6D-2A4636885BF5}" dt="2023-01-17T19:52:26.991" v="132" actId="14100"/>
          <ac:spMkLst>
            <pc:docMk/>
            <pc:sldMk cId="134304347" sldId="288"/>
            <ac:spMk id="2" creationId="{9C6DCDF7-B5A8-FBF5-D9F4-433A7AB222EF}"/>
          </ac:spMkLst>
        </pc:spChg>
        <pc:spChg chg="add mod">
          <ac:chgData name="BJ Schwartz" userId="S::bj@partnersinmeded.com::166c3123-63e8-4023-b9d9-bab575057437" providerId="AD" clId="Web-{4A584FDE-7D23-74D0-4A6D-2A4636885BF5}" dt="2023-01-17T19:53:50.213" v="134"/>
          <ac:spMkLst>
            <pc:docMk/>
            <pc:sldMk cId="134304347" sldId="288"/>
            <ac:spMk id="3" creationId="{539AD49C-25C2-5E19-126D-0CD39A438F22}"/>
          </ac:spMkLst>
        </pc:spChg>
        <pc:spChg chg="mod">
          <ac:chgData name="BJ Schwartz" userId="S::bj@partnersinmeded.com::166c3123-63e8-4023-b9d9-bab575057437" providerId="AD" clId="Web-{4A584FDE-7D23-74D0-4A6D-2A4636885BF5}" dt="2023-01-17T19:52:08.928" v="129" actId="1076"/>
          <ac:spMkLst>
            <pc:docMk/>
            <pc:sldMk cId="134304347" sldId="288"/>
            <ac:spMk id="6" creationId="{6DA4FE05-04E8-4325-A736-FB7D603362FF}"/>
          </ac:spMkLst>
        </pc:spChg>
        <pc:spChg chg="del">
          <ac:chgData name="BJ Schwartz" userId="S::bj@partnersinmeded.com::166c3123-63e8-4023-b9d9-bab575057437" providerId="AD" clId="Web-{4A584FDE-7D23-74D0-4A6D-2A4636885BF5}" dt="2023-01-17T19:46:29.431" v="91"/>
          <ac:spMkLst>
            <pc:docMk/>
            <pc:sldMk cId="134304347" sldId="288"/>
            <ac:spMk id="7" creationId="{194231FF-963B-47EF-84D5-108F33D689F7}"/>
          </ac:spMkLst>
        </pc:spChg>
        <pc:spChg chg="del mod">
          <ac:chgData name="BJ Schwartz" userId="S::bj@partnersinmeded.com::166c3123-63e8-4023-b9d9-bab575057437" providerId="AD" clId="Web-{4A584FDE-7D23-74D0-4A6D-2A4636885BF5}" dt="2023-01-17T19:46:26.180" v="90"/>
          <ac:spMkLst>
            <pc:docMk/>
            <pc:sldMk cId="134304347" sldId="288"/>
            <ac:spMk id="10" creationId="{A81E5539-8DF0-4001-80C9-D8EA211422DA}"/>
          </ac:spMkLst>
        </pc:spChg>
        <pc:spChg chg="mod">
          <ac:chgData name="BJ Schwartz" userId="S::bj@partnersinmeded.com::166c3123-63e8-4023-b9d9-bab575057437" providerId="AD" clId="Web-{4A584FDE-7D23-74D0-4A6D-2A4636885BF5}" dt="2023-01-17T19:51:59.975" v="128" actId="1076"/>
          <ac:spMkLst>
            <pc:docMk/>
            <pc:sldMk cId="134304347" sldId="288"/>
            <ac:spMk id="11" creationId="{4CDA769B-269F-48DF-AD43-B5EE4DBD99B8}"/>
          </ac:spMkLst>
        </pc:spChg>
        <pc:picChg chg="mod">
          <ac:chgData name="BJ Schwartz" userId="S::bj@partnersinmeded.com::166c3123-63e8-4023-b9d9-bab575057437" providerId="AD" clId="Web-{4A584FDE-7D23-74D0-4A6D-2A4636885BF5}" dt="2023-01-17T19:52:20.804" v="131" actId="14100"/>
          <ac:picMkLst>
            <pc:docMk/>
            <pc:sldMk cId="134304347" sldId="288"/>
            <ac:picMk id="8" creationId="{00000000-0000-0000-0000-000000000000}"/>
          </ac:picMkLst>
        </pc:picChg>
        <pc:picChg chg="del">
          <ac:chgData name="BJ Schwartz" userId="S::bj@partnersinmeded.com::166c3123-63e8-4023-b9d9-bab575057437" providerId="AD" clId="Web-{4A584FDE-7D23-74D0-4A6D-2A4636885BF5}" dt="2023-01-17T19:46:17.196" v="88"/>
          <ac:picMkLst>
            <pc:docMk/>
            <pc:sldMk cId="134304347" sldId="288"/>
            <ac:picMk id="9" creationId="{C83CD8C8-266C-4896-937B-8587A0AA84D0}"/>
          </ac:picMkLst>
        </pc:picChg>
      </pc:sldChg>
      <pc:sldChg chg="addSp modSp">
        <pc:chgData name="BJ Schwartz" userId="S::bj@partnersinmeded.com::166c3123-63e8-4023-b9d9-bab575057437" providerId="AD" clId="Web-{4A584FDE-7D23-74D0-4A6D-2A4636885BF5}" dt="2023-01-17T19:53:50.213" v="134"/>
        <pc:sldMkLst>
          <pc:docMk/>
          <pc:sldMk cId="1436033544" sldId="289"/>
        </pc:sldMkLst>
        <pc:spChg chg="add mod">
          <ac:chgData name="BJ Schwartz" userId="S::bj@partnersinmeded.com::166c3123-63e8-4023-b9d9-bab575057437" providerId="AD" clId="Web-{4A584FDE-7D23-74D0-4A6D-2A4636885BF5}" dt="2023-01-17T19:53:50.213" v="134"/>
          <ac:spMkLst>
            <pc:docMk/>
            <pc:sldMk cId="1436033544" sldId="289"/>
            <ac:spMk id="10" creationId="{4BB4BB6E-58DC-116B-BBC2-EA83F5F8B359}"/>
          </ac:spMkLst>
        </pc:spChg>
      </pc:sldChg>
      <pc:sldChg chg="addSp modSp">
        <pc:chgData name="BJ Schwartz" userId="S::bj@partnersinmeded.com::166c3123-63e8-4023-b9d9-bab575057437" providerId="AD" clId="Web-{4A584FDE-7D23-74D0-4A6D-2A4636885BF5}" dt="2023-01-17T19:53:50.213" v="134"/>
        <pc:sldMkLst>
          <pc:docMk/>
          <pc:sldMk cId="920367198" sldId="291"/>
        </pc:sldMkLst>
        <pc:spChg chg="add mod">
          <ac:chgData name="BJ Schwartz" userId="S::bj@partnersinmeded.com::166c3123-63e8-4023-b9d9-bab575057437" providerId="AD" clId="Web-{4A584FDE-7D23-74D0-4A6D-2A4636885BF5}" dt="2023-01-17T19:53:50.213" v="134"/>
          <ac:spMkLst>
            <pc:docMk/>
            <pc:sldMk cId="920367198" sldId="291"/>
            <ac:spMk id="8" creationId="{BFDBF4DE-C2AA-4ED8-B96D-75D01A5EE044}"/>
          </ac:spMkLst>
        </pc:spChg>
      </pc:sldChg>
      <pc:sldChg chg="addSp modSp">
        <pc:chgData name="BJ Schwartz" userId="S::bj@partnersinmeded.com::166c3123-63e8-4023-b9d9-bab575057437" providerId="AD" clId="Web-{4A584FDE-7D23-74D0-4A6D-2A4636885BF5}" dt="2023-01-17T19:53:50.213" v="134"/>
        <pc:sldMkLst>
          <pc:docMk/>
          <pc:sldMk cId="2127007267" sldId="293"/>
        </pc:sldMkLst>
        <pc:spChg chg="add mod">
          <ac:chgData name="BJ Schwartz" userId="S::bj@partnersinmeded.com::166c3123-63e8-4023-b9d9-bab575057437" providerId="AD" clId="Web-{4A584FDE-7D23-74D0-4A6D-2A4636885BF5}" dt="2023-01-17T19:53:50.213" v="134"/>
          <ac:spMkLst>
            <pc:docMk/>
            <pc:sldMk cId="2127007267" sldId="293"/>
            <ac:spMk id="3" creationId="{3AB6281A-D666-AED4-473B-93B6B307A4AA}"/>
          </ac:spMkLst>
        </pc:spChg>
      </pc:sldChg>
      <pc:sldChg chg="addSp modSp">
        <pc:chgData name="BJ Schwartz" userId="S::bj@partnersinmeded.com::166c3123-63e8-4023-b9d9-bab575057437" providerId="AD" clId="Web-{4A584FDE-7D23-74D0-4A6D-2A4636885BF5}" dt="2023-01-17T19:53:50.213" v="134"/>
        <pc:sldMkLst>
          <pc:docMk/>
          <pc:sldMk cId="3555242951" sldId="294"/>
        </pc:sldMkLst>
        <pc:spChg chg="add mod">
          <ac:chgData name="BJ Schwartz" userId="S::bj@partnersinmeded.com::166c3123-63e8-4023-b9d9-bab575057437" providerId="AD" clId="Web-{4A584FDE-7D23-74D0-4A6D-2A4636885BF5}" dt="2023-01-17T19:53:50.213" v="134"/>
          <ac:spMkLst>
            <pc:docMk/>
            <pc:sldMk cId="3555242951" sldId="294"/>
            <ac:spMk id="2" creationId="{7B876C6C-3CA0-D156-4699-3A00B7636265}"/>
          </ac:spMkLst>
        </pc:spChg>
      </pc:sldChg>
      <pc:sldChg chg="addSp modSp">
        <pc:chgData name="BJ Schwartz" userId="S::bj@partnersinmeded.com::166c3123-63e8-4023-b9d9-bab575057437" providerId="AD" clId="Web-{4A584FDE-7D23-74D0-4A6D-2A4636885BF5}" dt="2023-01-17T19:53:50.213" v="134"/>
        <pc:sldMkLst>
          <pc:docMk/>
          <pc:sldMk cId="2247107306" sldId="309"/>
        </pc:sldMkLst>
        <pc:spChg chg="add mod">
          <ac:chgData name="BJ Schwartz" userId="S::bj@partnersinmeded.com::166c3123-63e8-4023-b9d9-bab575057437" providerId="AD" clId="Web-{4A584FDE-7D23-74D0-4A6D-2A4636885BF5}" dt="2023-01-17T19:53:50.213" v="134"/>
          <ac:spMkLst>
            <pc:docMk/>
            <pc:sldMk cId="2247107306" sldId="309"/>
            <ac:spMk id="3" creationId="{2DB4700D-CF72-84BC-37B3-472360E20F07}"/>
          </ac:spMkLst>
        </pc:spChg>
      </pc:sldChg>
      <pc:sldChg chg="addSp modSp">
        <pc:chgData name="BJ Schwartz" userId="S::bj@partnersinmeded.com::166c3123-63e8-4023-b9d9-bab575057437" providerId="AD" clId="Web-{4A584FDE-7D23-74D0-4A6D-2A4636885BF5}" dt="2023-01-17T19:53:50.213" v="134"/>
        <pc:sldMkLst>
          <pc:docMk/>
          <pc:sldMk cId="23739718" sldId="310"/>
        </pc:sldMkLst>
        <pc:spChg chg="add mod">
          <ac:chgData name="BJ Schwartz" userId="S::bj@partnersinmeded.com::166c3123-63e8-4023-b9d9-bab575057437" providerId="AD" clId="Web-{4A584FDE-7D23-74D0-4A6D-2A4636885BF5}" dt="2023-01-17T19:53:50.213" v="134"/>
          <ac:spMkLst>
            <pc:docMk/>
            <pc:sldMk cId="23739718" sldId="310"/>
            <ac:spMk id="2" creationId="{0BD9F652-4572-AA91-01E5-AF8693BE0D89}"/>
          </ac:spMkLst>
        </pc:spChg>
      </pc:sldChg>
      <pc:sldChg chg="addSp modSp">
        <pc:chgData name="BJ Schwartz" userId="S::bj@partnersinmeded.com::166c3123-63e8-4023-b9d9-bab575057437" providerId="AD" clId="Web-{4A584FDE-7D23-74D0-4A6D-2A4636885BF5}" dt="2023-01-17T19:53:50.213" v="134"/>
        <pc:sldMkLst>
          <pc:docMk/>
          <pc:sldMk cId="1982566108" sldId="321"/>
        </pc:sldMkLst>
        <pc:spChg chg="add mod">
          <ac:chgData name="BJ Schwartz" userId="S::bj@partnersinmeded.com::166c3123-63e8-4023-b9d9-bab575057437" providerId="AD" clId="Web-{4A584FDE-7D23-74D0-4A6D-2A4636885BF5}" dt="2023-01-17T19:53:50.213" v="134"/>
          <ac:spMkLst>
            <pc:docMk/>
            <pc:sldMk cId="1982566108" sldId="321"/>
            <ac:spMk id="6" creationId="{46F87F3F-4429-A26D-0B68-CC7E13A0B7C0}"/>
          </ac:spMkLst>
        </pc:spChg>
      </pc:sldChg>
      <pc:sldChg chg="addSp modSp">
        <pc:chgData name="BJ Schwartz" userId="S::bj@partnersinmeded.com::166c3123-63e8-4023-b9d9-bab575057437" providerId="AD" clId="Web-{4A584FDE-7D23-74D0-4A6D-2A4636885BF5}" dt="2023-01-17T19:53:50.213" v="134"/>
        <pc:sldMkLst>
          <pc:docMk/>
          <pc:sldMk cId="977556846" sldId="322"/>
        </pc:sldMkLst>
        <pc:spChg chg="add mod">
          <ac:chgData name="BJ Schwartz" userId="S::bj@partnersinmeded.com::166c3123-63e8-4023-b9d9-bab575057437" providerId="AD" clId="Web-{4A584FDE-7D23-74D0-4A6D-2A4636885BF5}" dt="2023-01-17T19:53:50.213" v="134"/>
          <ac:spMkLst>
            <pc:docMk/>
            <pc:sldMk cId="977556846" sldId="322"/>
            <ac:spMk id="2" creationId="{7A8D17D8-4805-9CB2-C76A-D05A38D97839}"/>
          </ac:spMkLst>
        </pc:spChg>
      </pc:sldChg>
      <pc:sldChg chg="addSp modSp">
        <pc:chgData name="BJ Schwartz" userId="S::bj@partnersinmeded.com::166c3123-63e8-4023-b9d9-bab575057437" providerId="AD" clId="Web-{4A584FDE-7D23-74D0-4A6D-2A4636885BF5}" dt="2023-01-17T19:53:50.213" v="134"/>
        <pc:sldMkLst>
          <pc:docMk/>
          <pc:sldMk cId="3199640770" sldId="323"/>
        </pc:sldMkLst>
        <pc:spChg chg="add mod">
          <ac:chgData name="BJ Schwartz" userId="S::bj@partnersinmeded.com::166c3123-63e8-4023-b9d9-bab575057437" providerId="AD" clId="Web-{4A584FDE-7D23-74D0-4A6D-2A4636885BF5}" dt="2023-01-17T19:53:50.213" v="134"/>
          <ac:spMkLst>
            <pc:docMk/>
            <pc:sldMk cId="3199640770" sldId="323"/>
            <ac:spMk id="2" creationId="{9320A5EE-9B5B-53C0-DE7B-8F6A3AA8EE21}"/>
          </ac:spMkLst>
        </pc:spChg>
      </pc:sldChg>
      <pc:sldChg chg="addSp modSp">
        <pc:chgData name="BJ Schwartz" userId="S::bj@partnersinmeded.com::166c3123-63e8-4023-b9d9-bab575057437" providerId="AD" clId="Web-{4A584FDE-7D23-74D0-4A6D-2A4636885BF5}" dt="2023-01-17T19:53:50.213" v="134"/>
        <pc:sldMkLst>
          <pc:docMk/>
          <pc:sldMk cId="3210035727" sldId="327"/>
        </pc:sldMkLst>
        <pc:spChg chg="add mod">
          <ac:chgData name="BJ Schwartz" userId="S::bj@partnersinmeded.com::166c3123-63e8-4023-b9d9-bab575057437" providerId="AD" clId="Web-{4A584FDE-7D23-74D0-4A6D-2A4636885BF5}" dt="2023-01-17T19:53:50.213" v="134"/>
          <ac:spMkLst>
            <pc:docMk/>
            <pc:sldMk cId="3210035727" sldId="327"/>
            <ac:spMk id="2" creationId="{FB0210F1-5B00-19A0-FDE9-3372643B229F}"/>
          </ac:spMkLst>
        </pc:spChg>
      </pc:sldChg>
      <pc:sldChg chg="addSp modSp">
        <pc:chgData name="BJ Schwartz" userId="S::bj@partnersinmeded.com::166c3123-63e8-4023-b9d9-bab575057437" providerId="AD" clId="Web-{4A584FDE-7D23-74D0-4A6D-2A4636885BF5}" dt="2023-01-17T19:53:50.213" v="134"/>
        <pc:sldMkLst>
          <pc:docMk/>
          <pc:sldMk cId="2269050455" sldId="328"/>
        </pc:sldMkLst>
        <pc:spChg chg="add mod">
          <ac:chgData name="BJ Schwartz" userId="S::bj@partnersinmeded.com::166c3123-63e8-4023-b9d9-bab575057437" providerId="AD" clId="Web-{4A584FDE-7D23-74D0-4A6D-2A4636885BF5}" dt="2023-01-17T19:53:50.213" v="134"/>
          <ac:spMkLst>
            <pc:docMk/>
            <pc:sldMk cId="2269050455" sldId="328"/>
            <ac:spMk id="3" creationId="{30A2F8FC-C4C8-3141-F9B0-FE5424D91356}"/>
          </ac:spMkLst>
        </pc:spChg>
      </pc:sldChg>
      <pc:sldChg chg="addSp modSp">
        <pc:chgData name="BJ Schwartz" userId="S::bj@partnersinmeded.com::166c3123-63e8-4023-b9d9-bab575057437" providerId="AD" clId="Web-{4A584FDE-7D23-74D0-4A6D-2A4636885BF5}" dt="2023-01-17T19:53:50.213" v="134"/>
        <pc:sldMkLst>
          <pc:docMk/>
          <pc:sldMk cId="4293047162" sldId="329"/>
        </pc:sldMkLst>
        <pc:spChg chg="add mod">
          <ac:chgData name="BJ Schwartz" userId="S::bj@partnersinmeded.com::166c3123-63e8-4023-b9d9-bab575057437" providerId="AD" clId="Web-{4A584FDE-7D23-74D0-4A6D-2A4636885BF5}" dt="2023-01-17T19:53:50.213" v="134"/>
          <ac:spMkLst>
            <pc:docMk/>
            <pc:sldMk cId="4293047162" sldId="329"/>
            <ac:spMk id="2" creationId="{C7D22757-8163-6E35-7423-5445B8B03AFE}"/>
          </ac:spMkLst>
        </pc:spChg>
      </pc:sldChg>
      <pc:sldChg chg="addSp modSp">
        <pc:chgData name="BJ Schwartz" userId="S::bj@partnersinmeded.com::166c3123-63e8-4023-b9d9-bab575057437" providerId="AD" clId="Web-{4A584FDE-7D23-74D0-4A6D-2A4636885BF5}" dt="2023-01-17T19:53:50.213" v="134"/>
        <pc:sldMkLst>
          <pc:docMk/>
          <pc:sldMk cId="3641909059" sldId="330"/>
        </pc:sldMkLst>
        <pc:spChg chg="add mod">
          <ac:chgData name="BJ Schwartz" userId="S::bj@partnersinmeded.com::166c3123-63e8-4023-b9d9-bab575057437" providerId="AD" clId="Web-{4A584FDE-7D23-74D0-4A6D-2A4636885BF5}" dt="2023-01-17T19:53:50.213" v="134"/>
          <ac:spMkLst>
            <pc:docMk/>
            <pc:sldMk cId="3641909059" sldId="330"/>
            <ac:spMk id="3" creationId="{6C636210-FEA4-8EB7-3677-AEACA01447B3}"/>
          </ac:spMkLst>
        </pc:spChg>
      </pc:sldChg>
      <pc:sldChg chg="addSp modSp">
        <pc:chgData name="BJ Schwartz" userId="S::bj@partnersinmeded.com::166c3123-63e8-4023-b9d9-bab575057437" providerId="AD" clId="Web-{4A584FDE-7D23-74D0-4A6D-2A4636885BF5}" dt="2023-01-17T19:53:50.213" v="134"/>
        <pc:sldMkLst>
          <pc:docMk/>
          <pc:sldMk cId="2947315638" sldId="331"/>
        </pc:sldMkLst>
        <pc:spChg chg="add mod">
          <ac:chgData name="BJ Schwartz" userId="S::bj@partnersinmeded.com::166c3123-63e8-4023-b9d9-bab575057437" providerId="AD" clId="Web-{4A584FDE-7D23-74D0-4A6D-2A4636885BF5}" dt="2023-01-17T19:53:50.213" v="134"/>
          <ac:spMkLst>
            <pc:docMk/>
            <pc:sldMk cId="2947315638" sldId="331"/>
            <ac:spMk id="2" creationId="{11D30FCF-4302-704E-92C2-49197F51CBB6}"/>
          </ac:spMkLst>
        </pc:spChg>
      </pc:sldChg>
      <pc:sldChg chg="addSp modSp">
        <pc:chgData name="BJ Schwartz" userId="S::bj@partnersinmeded.com::166c3123-63e8-4023-b9d9-bab575057437" providerId="AD" clId="Web-{4A584FDE-7D23-74D0-4A6D-2A4636885BF5}" dt="2023-01-17T19:53:50.213" v="134"/>
        <pc:sldMkLst>
          <pc:docMk/>
          <pc:sldMk cId="3177067004" sldId="332"/>
        </pc:sldMkLst>
        <pc:spChg chg="add mod">
          <ac:chgData name="BJ Schwartz" userId="S::bj@partnersinmeded.com::166c3123-63e8-4023-b9d9-bab575057437" providerId="AD" clId="Web-{4A584FDE-7D23-74D0-4A6D-2A4636885BF5}" dt="2023-01-17T19:53:50.213" v="134"/>
          <ac:spMkLst>
            <pc:docMk/>
            <pc:sldMk cId="3177067004" sldId="332"/>
            <ac:spMk id="3" creationId="{E1D30C5F-5F0A-2470-4E27-2AF57760114E}"/>
          </ac:spMkLst>
        </pc:spChg>
      </pc:sldChg>
      <pc:sldChg chg="addSp modSp">
        <pc:chgData name="BJ Schwartz" userId="S::bj@partnersinmeded.com::166c3123-63e8-4023-b9d9-bab575057437" providerId="AD" clId="Web-{4A584FDE-7D23-74D0-4A6D-2A4636885BF5}" dt="2023-01-17T19:53:50.213" v="134"/>
        <pc:sldMkLst>
          <pc:docMk/>
          <pc:sldMk cId="1715093392" sldId="333"/>
        </pc:sldMkLst>
        <pc:spChg chg="add mod">
          <ac:chgData name="BJ Schwartz" userId="S::bj@partnersinmeded.com::166c3123-63e8-4023-b9d9-bab575057437" providerId="AD" clId="Web-{4A584FDE-7D23-74D0-4A6D-2A4636885BF5}" dt="2023-01-17T19:53:50.213" v="134"/>
          <ac:spMkLst>
            <pc:docMk/>
            <pc:sldMk cId="1715093392" sldId="333"/>
            <ac:spMk id="7" creationId="{4E0E4B4B-8B36-B3EE-7089-82732A36DDFE}"/>
          </ac:spMkLst>
        </pc:spChg>
      </pc:sldChg>
      <pc:sldChg chg="addSp modSp">
        <pc:chgData name="BJ Schwartz" userId="S::bj@partnersinmeded.com::166c3123-63e8-4023-b9d9-bab575057437" providerId="AD" clId="Web-{4A584FDE-7D23-74D0-4A6D-2A4636885BF5}" dt="2023-01-17T19:53:50.213" v="134"/>
        <pc:sldMkLst>
          <pc:docMk/>
          <pc:sldMk cId="3759042226" sldId="334"/>
        </pc:sldMkLst>
        <pc:spChg chg="add mod">
          <ac:chgData name="BJ Schwartz" userId="S::bj@partnersinmeded.com::166c3123-63e8-4023-b9d9-bab575057437" providerId="AD" clId="Web-{4A584FDE-7D23-74D0-4A6D-2A4636885BF5}" dt="2023-01-17T19:53:50.213" v="134"/>
          <ac:spMkLst>
            <pc:docMk/>
            <pc:sldMk cId="3759042226" sldId="334"/>
            <ac:spMk id="2" creationId="{6D4BE533-72D7-6113-77B8-BBEDFB1AD8D3}"/>
          </ac:spMkLst>
        </pc:spChg>
      </pc:sldChg>
      <pc:sldChg chg="addSp modSp">
        <pc:chgData name="BJ Schwartz" userId="S::bj@partnersinmeded.com::166c3123-63e8-4023-b9d9-bab575057437" providerId="AD" clId="Web-{4A584FDE-7D23-74D0-4A6D-2A4636885BF5}" dt="2023-01-17T19:53:50.213" v="134"/>
        <pc:sldMkLst>
          <pc:docMk/>
          <pc:sldMk cId="170970231" sldId="335"/>
        </pc:sldMkLst>
        <pc:spChg chg="add mod">
          <ac:chgData name="BJ Schwartz" userId="S::bj@partnersinmeded.com::166c3123-63e8-4023-b9d9-bab575057437" providerId="AD" clId="Web-{4A584FDE-7D23-74D0-4A6D-2A4636885BF5}" dt="2023-01-17T19:53:50.213" v="134"/>
          <ac:spMkLst>
            <pc:docMk/>
            <pc:sldMk cId="170970231" sldId="335"/>
            <ac:spMk id="2" creationId="{C621299A-8CEC-97FA-338C-59B31DED5CBE}"/>
          </ac:spMkLst>
        </pc:spChg>
      </pc:sldChg>
      <pc:sldChg chg="addSp modSp">
        <pc:chgData name="BJ Schwartz" userId="S::bj@partnersinmeded.com::166c3123-63e8-4023-b9d9-bab575057437" providerId="AD" clId="Web-{4A584FDE-7D23-74D0-4A6D-2A4636885BF5}" dt="2023-01-17T19:53:50.213" v="134"/>
        <pc:sldMkLst>
          <pc:docMk/>
          <pc:sldMk cId="670446030" sldId="336"/>
        </pc:sldMkLst>
        <pc:spChg chg="add mod">
          <ac:chgData name="BJ Schwartz" userId="S::bj@partnersinmeded.com::166c3123-63e8-4023-b9d9-bab575057437" providerId="AD" clId="Web-{4A584FDE-7D23-74D0-4A6D-2A4636885BF5}" dt="2023-01-17T19:53:50.213" v="134"/>
          <ac:spMkLst>
            <pc:docMk/>
            <pc:sldMk cId="670446030" sldId="336"/>
            <ac:spMk id="3" creationId="{A202E0AC-6F35-7E24-4A81-D0574E23756D}"/>
          </ac:spMkLst>
        </pc:spChg>
      </pc:sldChg>
      <pc:sldChg chg="addSp modSp">
        <pc:chgData name="BJ Schwartz" userId="S::bj@partnersinmeded.com::166c3123-63e8-4023-b9d9-bab575057437" providerId="AD" clId="Web-{4A584FDE-7D23-74D0-4A6D-2A4636885BF5}" dt="2023-01-17T19:53:50.213" v="134"/>
        <pc:sldMkLst>
          <pc:docMk/>
          <pc:sldMk cId="3717402783" sldId="337"/>
        </pc:sldMkLst>
        <pc:spChg chg="add mod">
          <ac:chgData name="BJ Schwartz" userId="S::bj@partnersinmeded.com::166c3123-63e8-4023-b9d9-bab575057437" providerId="AD" clId="Web-{4A584FDE-7D23-74D0-4A6D-2A4636885BF5}" dt="2023-01-17T19:53:50.213" v="134"/>
          <ac:spMkLst>
            <pc:docMk/>
            <pc:sldMk cId="3717402783" sldId="337"/>
            <ac:spMk id="2" creationId="{85EA0892-638E-D4E5-ABD6-FB21B630CFE4}"/>
          </ac:spMkLst>
        </pc:spChg>
      </pc:sldChg>
      <pc:sldChg chg="add ord">
        <pc:chgData name="BJ Schwartz" userId="S::bj@partnersinmeded.com::166c3123-63e8-4023-b9d9-bab575057437" providerId="AD" clId="Web-{4A584FDE-7D23-74D0-4A6D-2A4636885BF5}" dt="2023-01-17T19:40:05.884" v="8"/>
        <pc:sldMkLst>
          <pc:docMk/>
          <pc:sldMk cId="1558847154" sldId="338"/>
        </pc:sldMkLst>
      </pc:sldChg>
      <pc:sldChg chg="addSp delSp modSp add ord">
        <pc:chgData name="BJ Schwartz" userId="S::bj@partnersinmeded.com::166c3123-63e8-4023-b9d9-bab575057437" providerId="AD" clId="Web-{4A584FDE-7D23-74D0-4A6D-2A4636885BF5}" dt="2023-01-17T19:54:53.185" v="137"/>
        <pc:sldMkLst>
          <pc:docMk/>
          <pc:sldMk cId="3477323597" sldId="339"/>
        </pc:sldMkLst>
        <pc:spChg chg="add del mod">
          <ac:chgData name="BJ Schwartz" userId="S::bj@partnersinmeded.com::166c3123-63e8-4023-b9d9-bab575057437" providerId="AD" clId="Web-{4A584FDE-7D23-74D0-4A6D-2A4636885BF5}" dt="2023-01-17T19:54:53.185" v="137"/>
          <ac:spMkLst>
            <pc:docMk/>
            <pc:sldMk cId="3477323597" sldId="339"/>
            <ac:spMk id="3" creationId="{78964E48-A518-688E-31E7-F3F9E4ED2D2A}"/>
          </ac:spMkLst>
        </pc:spChg>
        <pc:spChg chg="add mod">
          <ac:chgData name="BJ Schwartz" userId="S::bj@partnersinmeded.com::166c3123-63e8-4023-b9d9-bab575057437" providerId="AD" clId="Web-{4A584FDE-7D23-74D0-4A6D-2A4636885BF5}" dt="2023-01-17T19:53:50.213" v="134"/>
          <ac:spMkLst>
            <pc:docMk/>
            <pc:sldMk cId="3477323597" sldId="339"/>
            <ac:spMk id="4" creationId="{CDAAED3A-4FE1-E389-9CBD-B1DE02417DC1}"/>
          </ac:spMkLst>
        </pc:spChg>
        <pc:spChg chg="mod">
          <ac:chgData name="BJ Schwartz" userId="S::bj@partnersinmeded.com::166c3123-63e8-4023-b9d9-bab575057437" providerId="AD" clId="Web-{4A584FDE-7D23-74D0-4A6D-2A4636885BF5}" dt="2023-01-17T19:43:02.469" v="71" actId="20577"/>
          <ac:spMkLst>
            <pc:docMk/>
            <pc:sldMk cId="3477323597" sldId="339"/>
            <ac:spMk id="15" creationId="{00000000-0000-0000-0000-000000000000}"/>
          </ac:spMkLst>
        </pc:spChg>
      </pc:sldChg>
      <pc:sldChg chg="modSp add ord">
        <pc:chgData name="BJ Schwartz" userId="S::bj@partnersinmeded.com::166c3123-63e8-4023-b9d9-bab575057437" providerId="AD" clId="Web-{4A584FDE-7D23-74D0-4A6D-2A4636885BF5}" dt="2023-01-17T19:55:17.248" v="139" actId="20577"/>
        <pc:sldMkLst>
          <pc:docMk/>
          <pc:sldMk cId="3537458426" sldId="340"/>
        </pc:sldMkLst>
        <pc:spChg chg="mod">
          <ac:chgData name="BJ Schwartz" userId="S::bj@partnersinmeded.com::166c3123-63e8-4023-b9d9-bab575057437" providerId="AD" clId="Web-{4A584FDE-7D23-74D0-4A6D-2A4636885BF5}" dt="2023-01-17T19:55:17.248" v="139" actId="20577"/>
          <ac:spMkLst>
            <pc:docMk/>
            <pc:sldMk cId="3537458426" sldId="340"/>
            <ac:spMk id="3" creationId="{65C21975-B024-41E2-83EE-25EA76844A40}"/>
          </ac:spMkLst>
        </pc:spChg>
        <pc:spChg chg="mod">
          <ac:chgData name="BJ Schwartz" userId="S::bj@partnersinmeded.com::166c3123-63e8-4023-b9d9-bab575057437" providerId="AD" clId="Web-{4A584FDE-7D23-74D0-4A6D-2A4636885BF5}" dt="2023-01-17T19:43:23.455" v="84" actId="20577"/>
          <ac:spMkLst>
            <pc:docMk/>
            <pc:sldMk cId="3537458426" sldId="340"/>
            <ac:spMk id="6" creationId="{00000000-0000-0000-0000-000000000000}"/>
          </ac:spMkLst>
        </pc:spChg>
      </pc:sldChg>
      <pc:sldMasterChg chg="modSp mod modSldLayout">
        <pc:chgData name="BJ Schwartz" userId="S::bj@partnersinmeded.com::166c3123-63e8-4023-b9d9-bab575057437" providerId="AD" clId="Web-{4A584FDE-7D23-74D0-4A6D-2A4636885BF5}" dt="2023-01-17T19:53:50.213" v="134"/>
        <pc:sldMasterMkLst>
          <pc:docMk/>
          <pc:sldMasterMk cId="0" sldId="2147483648"/>
        </pc:sldMasterMkLst>
        <pc:spChg chg="mod">
          <ac:chgData name="BJ Schwartz" userId="S::bj@partnersinmeded.com::166c3123-63e8-4023-b9d9-bab575057437" providerId="AD" clId="Web-{4A584FDE-7D23-74D0-4A6D-2A4636885BF5}" dt="2023-01-17T19:53:50.213" v="134"/>
          <ac:spMkLst>
            <pc:docMk/>
            <pc:sldMasterMk cId="0" sldId="2147483648"/>
            <ac:spMk id="13" creationId="{00000000-0000-0000-0000-000000000000}"/>
          </ac:spMkLst>
        </pc:spChg>
        <pc:sldLayoutChg chg="modSp mod">
          <pc:chgData name="BJ Schwartz" userId="S::bj@partnersinmeded.com::166c3123-63e8-4023-b9d9-bab575057437" providerId="AD" clId="Web-{4A584FDE-7D23-74D0-4A6D-2A4636885BF5}" dt="2023-01-17T19:53:50.213" v="134"/>
          <pc:sldLayoutMkLst>
            <pc:docMk/>
            <pc:sldMasterMk cId="0" sldId="2147483648"/>
            <pc:sldLayoutMk cId="0" sldId="2147483649"/>
          </pc:sldLayoutMkLst>
          <pc:spChg chg="mod">
            <ac:chgData name="BJ Schwartz" userId="S::bj@partnersinmeded.com::166c3123-63e8-4023-b9d9-bab575057437" providerId="AD" clId="Web-{4A584FDE-7D23-74D0-4A6D-2A4636885BF5}" dt="2023-01-17T19:53:50.213" v="134"/>
            <ac:spMkLst>
              <pc:docMk/>
              <pc:sldMasterMk cId="0" sldId="2147483648"/>
              <pc:sldLayoutMk cId="0" sldId="2147483649"/>
              <ac:spMk id="17" creationId="{00000000-0000-0000-0000-000000000000}"/>
            </ac:spMkLst>
          </pc:spChg>
        </pc:sldLayoutChg>
        <pc:sldLayoutChg chg="modSp mod">
          <pc:chgData name="BJ Schwartz" userId="S::bj@partnersinmeded.com::166c3123-63e8-4023-b9d9-bab575057437" providerId="AD" clId="Web-{4A584FDE-7D23-74D0-4A6D-2A4636885BF5}" dt="2023-01-17T19:53:50.213" v="134"/>
          <pc:sldLayoutMkLst>
            <pc:docMk/>
            <pc:sldMasterMk cId="0" sldId="2147483648"/>
            <pc:sldLayoutMk cId="0" sldId="2147483653"/>
          </pc:sldLayoutMkLst>
          <pc:spChg chg="mod">
            <ac:chgData name="BJ Schwartz" userId="S::bj@partnersinmeded.com::166c3123-63e8-4023-b9d9-bab575057437" providerId="AD" clId="Web-{4A584FDE-7D23-74D0-4A6D-2A4636885BF5}" dt="2023-01-17T19:53:50.213" v="134"/>
            <ac:spMkLst>
              <pc:docMk/>
              <pc:sldMasterMk cId="0" sldId="2147483648"/>
              <pc:sldLayoutMk cId="0" sldId="2147483653"/>
              <ac:spMk id="37" creationId="{00000000-0000-0000-0000-000000000000}"/>
            </ac:spMkLst>
          </pc:spChg>
        </pc:sldLayoutChg>
        <pc:sldLayoutChg chg="modSp mod">
          <pc:chgData name="BJ Schwartz" userId="S::bj@partnersinmeded.com::166c3123-63e8-4023-b9d9-bab575057437" providerId="AD" clId="Web-{4A584FDE-7D23-74D0-4A6D-2A4636885BF5}" dt="2023-01-17T19:53:50.213" v="134"/>
          <pc:sldLayoutMkLst>
            <pc:docMk/>
            <pc:sldMasterMk cId="0" sldId="2147483648"/>
            <pc:sldLayoutMk cId="0" sldId="2147483654"/>
          </pc:sldLayoutMkLst>
          <pc:spChg chg="mod">
            <ac:chgData name="BJ Schwartz" userId="S::bj@partnersinmeded.com::166c3123-63e8-4023-b9d9-bab575057437" providerId="AD" clId="Web-{4A584FDE-7D23-74D0-4A6D-2A4636885BF5}" dt="2023-01-17T19:53:50.213" v="134"/>
            <ac:spMkLst>
              <pc:docMk/>
              <pc:sldMasterMk cId="0" sldId="2147483648"/>
              <pc:sldLayoutMk cId="0" sldId="2147483654"/>
              <ac:spMk id="45" creationId="{00000000-0000-0000-0000-000000000000}"/>
            </ac:spMkLst>
          </pc:spChg>
        </pc:sldLayoutChg>
        <pc:sldLayoutChg chg="modSp mod">
          <pc:chgData name="BJ Schwartz" userId="S::bj@partnersinmeded.com::166c3123-63e8-4023-b9d9-bab575057437" providerId="AD" clId="Web-{4A584FDE-7D23-74D0-4A6D-2A4636885BF5}" dt="2023-01-17T19:53:50.213" v="134"/>
          <pc:sldLayoutMkLst>
            <pc:docMk/>
            <pc:sldMasterMk cId="0" sldId="2147483648"/>
            <pc:sldLayoutMk cId="0" sldId="2147483655"/>
          </pc:sldLayoutMkLst>
          <pc:spChg chg="mod">
            <ac:chgData name="BJ Schwartz" userId="S::bj@partnersinmeded.com::166c3123-63e8-4023-b9d9-bab575057437" providerId="AD" clId="Web-{4A584FDE-7D23-74D0-4A6D-2A4636885BF5}" dt="2023-01-17T19:53:50.213" v="134"/>
            <ac:spMkLst>
              <pc:docMk/>
              <pc:sldMasterMk cId="0" sldId="2147483648"/>
              <pc:sldLayoutMk cId="0" sldId="2147483655"/>
              <ac:spMk id="48" creationId="{00000000-0000-0000-0000-000000000000}"/>
            </ac:spMkLst>
          </pc:spChg>
        </pc:sldLayoutChg>
        <pc:sldLayoutChg chg="modSp mod">
          <pc:chgData name="BJ Schwartz" userId="S::bj@partnersinmeded.com::166c3123-63e8-4023-b9d9-bab575057437" providerId="AD" clId="Web-{4A584FDE-7D23-74D0-4A6D-2A4636885BF5}" dt="2023-01-17T19:53:50.213" v="134"/>
          <pc:sldLayoutMkLst>
            <pc:docMk/>
            <pc:sldMasterMk cId="0" sldId="2147483648"/>
            <pc:sldLayoutMk cId="0" sldId="2147483656"/>
          </pc:sldLayoutMkLst>
          <pc:spChg chg="mod">
            <ac:chgData name="BJ Schwartz" userId="S::bj@partnersinmeded.com::166c3123-63e8-4023-b9d9-bab575057437" providerId="AD" clId="Web-{4A584FDE-7D23-74D0-4A6D-2A4636885BF5}" dt="2023-01-17T19:53:50.213" v="134"/>
            <ac:spMkLst>
              <pc:docMk/>
              <pc:sldMasterMk cId="0" sldId="2147483648"/>
              <pc:sldLayoutMk cId="0" sldId="2147483656"/>
              <ac:spMk id="54" creationId="{00000000-0000-0000-0000-000000000000}"/>
            </ac:spMkLst>
          </pc:spChg>
        </pc:sldLayoutChg>
        <pc:sldLayoutChg chg="modSp mod">
          <pc:chgData name="BJ Schwartz" userId="S::bj@partnersinmeded.com::166c3123-63e8-4023-b9d9-bab575057437" providerId="AD" clId="Web-{4A584FDE-7D23-74D0-4A6D-2A4636885BF5}" dt="2023-01-17T19:53:50.213" v="134"/>
          <pc:sldLayoutMkLst>
            <pc:docMk/>
            <pc:sldMasterMk cId="0" sldId="2147483648"/>
            <pc:sldLayoutMk cId="0" sldId="2147483657"/>
          </pc:sldLayoutMkLst>
          <pc:spChg chg="mod">
            <ac:chgData name="BJ Schwartz" userId="S::bj@partnersinmeded.com::166c3123-63e8-4023-b9d9-bab575057437" providerId="AD" clId="Web-{4A584FDE-7D23-74D0-4A6D-2A4636885BF5}" dt="2023-01-17T19:53:50.213" v="134"/>
            <ac:spMkLst>
              <pc:docMk/>
              <pc:sldMasterMk cId="0" sldId="2147483648"/>
              <pc:sldLayoutMk cId="0" sldId="2147483657"/>
              <ac:spMk id="60" creationId="{00000000-0000-0000-0000-000000000000}"/>
            </ac:spMkLst>
          </pc:spChg>
        </pc:sldLayoutChg>
        <pc:sldLayoutChg chg="modSp mod">
          <pc:chgData name="BJ Schwartz" userId="S::bj@partnersinmeded.com::166c3123-63e8-4023-b9d9-bab575057437" providerId="AD" clId="Web-{4A584FDE-7D23-74D0-4A6D-2A4636885BF5}" dt="2023-01-17T19:53:50.213" v="134"/>
          <pc:sldLayoutMkLst>
            <pc:docMk/>
            <pc:sldMasterMk cId="0" sldId="2147483648"/>
            <pc:sldLayoutMk cId="0" sldId="2147483658"/>
          </pc:sldLayoutMkLst>
          <pc:spChg chg="mod">
            <ac:chgData name="BJ Schwartz" userId="S::bj@partnersinmeded.com::166c3123-63e8-4023-b9d9-bab575057437" providerId="AD" clId="Web-{4A584FDE-7D23-74D0-4A6D-2A4636885BF5}" dt="2023-01-17T19:53:50.213" v="134"/>
            <ac:spMkLst>
              <pc:docMk/>
              <pc:sldMasterMk cId="0" sldId="2147483648"/>
              <pc:sldLayoutMk cId="0" sldId="2147483658"/>
              <ac:spMk id="65" creationId="{00000000-0000-0000-0000-000000000000}"/>
            </ac:spMkLst>
          </pc:spChg>
        </pc:sldLayoutChg>
        <pc:sldLayoutChg chg="modSp mod">
          <pc:chgData name="BJ Schwartz" userId="S::bj@partnersinmeded.com::166c3123-63e8-4023-b9d9-bab575057437" providerId="AD" clId="Web-{4A584FDE-7D23-74D0-4A6D-2A4636885BF5}" dt="2023-01-17T19:53:50.213" v="134"/>
          <pc:sldLayoutMkLst>
            <pc:docMk/>
            <pc:sldMasterMk cId="0" sldId="2147483648"/>
            <pc:sldLayoutMk cId="0" sldId="2147483659"/>
          </pc:sldLayoutMkLst>
          <pc:spChg chg="mod">
            <ac:chgData name="BJ Schwartz" userId="S::bj@partnersinmeded.com::166c3123-63e8-4023-b9d9-bab575057437" providerId="AD" clId="Web-{4A584FDE-7D23-74D0-4A6D-2A4636885BF5}" dt="2023-01-17T19:53:50.213" v="134"/>
            <ac:spMkLst>
              <pc:docMk/>
              <pc:sldMasterMk cId="0" sldId="2147483648"/>
              <pc:sldLayoutMk cId="0" sldId="2147483659"/>
              <ac:spMk id="70" creationId="{00000000-0000-0000-0000-000000000000}"/>
            </ac:spMkLst>
          </pc:spChg>
        </pc:sldLayoutChg>
      </pc:sldMasterChg>
      <pc:sldMasterChg chg="modSp add mod addSldLayout modSldLayout">
        <pc:chgData name="BJ Schwartz" userId="S::bj@partnersinmeded.com::166c3123-63e8-4023-b9d9-bab575057437" providerId="AD" clId="Web-{4A584FDE-7D23-74D0-4A6D-2A4636885BF5}" dt="2023-01-17T19:53:50.213" v="134"/>
        <pc:sldMasterMkLst>
          <pc:docMk/>
          <pc:sldMasterMk cId="0" sldId="2147483660"/>
        </pc:sldMasterMkLst>
        <pc:spChg chg="mod">
          <ac:chgData name="BJ Schwartz" userId="S::bj@partnersinmeded.com::166c3123-63e8-4023-b9d9-bab575057437" providerId="AD" clId="Web-{4A584FDE-7D23-74D0-4A6D-2A4636885BF5}" dt="2023-01-17T19:53:50.213" v="134"/>
          <ac:spMkLst>
            <pc:docMk/>
            <pc:sldMasterMk cId="0" sldId="2147483660"/>
            <ac:spMk id="13" creationId="{00000000-0000-0000-0000-000000000000}"/>
          </ac:spMkLst>
        </pc:spChg>
        <pc:sldLayoutChg chg="modSp add mod">
          <pc:chgData name="BJ Schwartz" userId="S::bj@partnersinmeded.com::166c3123-63e8-4023-b9d9-bab575057437" providerId="AD" clId="Web-{4A584FDE-7D23-74D0-4A6D-2A4636885BF5}" dt="2023-01-17T19:53:50.213" v="134"/>
          <pc:sldLayoutMkLst>
            <pc:docMk/>
            <pc:sldMasterMk cId="0" sldId="2147483660"/>
            <pc:sldLayoutMk cId="0" sldId="2147483650"/>
          </pc:sldLayoutMkLst>
          <pc:spChg chg="mod">
            <ac:chgData name="BJ Schwartz" userId="S::bj@partnersinmeded.com::166c3123-63e8-4023-b9d9-bab575057437" providerId="AD" clId="Web-{4A584FDE-7D23-74D0-4A6D-2A4636885BF5}" dt="2023-01-17T19:53:50.213" v="134"/>
            <ac:spMkLst>
              <pc:docMk/>
              <pc:sldMasterMk cId="0" sldId="2147483660"/>
              <pc:sldLayoutMk cId="0" sldId="2147483650"/>
              <ac:spMk id="22" creationId="{00000000-0000-0000-0000-000000000000}"/>
            </ac:spMkLst>
          </pc:spChg>
        </pc:sldLayoutChg>
        <pc:sldLayoutChg chg="modSp add mod">
          <pc:chgData name="BJ Schwartz" userId="S::bj@partnersinmeded.com::166c3123-63e8-4023-b9d9-bab575057437" providerId="AD" clId="Web-{4A584FDE-7D23-74D0-4A6D-2A4636885BF5}" dt="2023-01-17T19:53:50.213" v="134"/>
          <pc:sldLayoutMkLst>
            <pc:docMk/>
            <pc:sldMasterMk cId="0" sldId="2147483660"/>
            <pc:sldLayoutMk cId="0" sldId="2147483661"/>
          </pc:sldLayoutMkLst>
          <pc:spChg chg="mod">
            <ac:chgData name="BJ Schwartz" userId="S::bj@partnersinmeded.com::166c3123-63e8-4023-b9d9-bab575057437" providerId="AD" clId="Web-{4A584FDE-7D23-74D0-4A6D-2A4636885BF5}" dt="2023-01-17T19:53:50.213" v="134"/>
            <ac:spMkLst>
              <pc:docMk/>
              <pc:sldMasterMk cId="0" sldId="2147483660"/>
              <pc:sldLayoutMk cId="0" sldId="2147483661"/>
              <ac:spMk id="17" creationId="{00000000-0000-0000-0000-000000000000}"/>
            </ac:spMkLst>
          </pc:spChg>
        </pc:sldLayoutChg>
        <pc:sldLayoutChg chg="modSp add mod">
          <pc:chgData name="BJ Schwartz" userId="S::bj@partnersinmeded.com::166c3123-63e8-4023-b9d9-bab575057437" providerId="AD" clId="Web-{4A584FDE-7D23-74D0-4A6D-2A4636885BF5}" dt="2023-01-17T19:53:50.213" v="134"/>
          <pc:sldLayoutMkLst>
            <pc:docMk/>
            <pc:sldMasterMk cId="0" sldId="2147483660"/>
            <pc:sldLayoutMk cId="0" sldId="2147483662"/>
          </pc:sldLayoutMkLst>
          <pc:spChg chg="mod">
            <ac:chgData name="BJ Schwartz" userId="S::bj@partnersinmeded.com::166c3123-63e8-4023-b9d9-bab575057437" providerId="AD" clId="Web-{4A584FDE-7D23-74D0-4A6D-2A4636885BF5}" dt="2023-01-17T19:53:50.213" v="134"/>
            <ac:spMkLst>
              <pc:docMk/>
              <pc:sldMasterMk cId="0" sldId="2147483660"/>
              <pc:sldLayoutMk cId="0" sldId="2147483662"/>
              <ac:spMk id="50" creationId="{00000000-0000-0000-0000-000000000000}"/>
            </ac:spMkLst>
          </pc:spChg>
        </pc:sldLayoutChg>
        <pc:sldLayoutChg chg="modSp add mod">
          <pc:chgData name="BJ Schwartz" userId="S::bj@partnersinmeded.com::166c3123-63e8-4023-b9d9-bab575057437" providerId="AD" clId="Web-{4A584FDE-7D23-74D0-4A6D-2A4636885BF5}" dt="2023-01-17T19:53:50.213" v="134"/>
          <pc:sldLayoutMkLst>
            <pc:docMk/>
            <pc:sldMasterMk cId="0" sldId="2147483660"/>
            <pc:sldLayoutMk cId="0" sldId="2147483663"/>
          </pc:sldLayoutMkLst>
          <pc:spChg chg="mod">
            <ac:chgData name="BJ Schwartz" userId="S::bj@partnersinmeded.com::166c3123-63e8-4023-b9d9-bab575057437" providerId="AD" clId="Web-{4A584FDE-7D23-74D0-4A6D-2A4636885BF5}" dt="2023-01-17T19:53:50.213" v="134"/>
            <ac:spMkLst>
              <pc:docMk/>
              <pc:sldMasterMk cId="0" sldId="2147483660"/>
              <pc:sldLayoutMk cId="0" sldId="2147483663"/>
              <ac:spMk id="55" creationId="{00000000-0000-0000-0000-000000000000}"/>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8475" cy="4667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1" i="0" u="none" strike="noStrike" cap="none">
                <a:solidFill>
                  <a:schemeClr val="dk1"/>
                </a:solidFill>
                <a:latin typeface="Comic Sans MS"/>
                <a:ea typeface="Comic Sans MS"/>
                <a:cs typeface="Comic Sans MS"/>
                <a:sym typeface="Comic Sans MS"/>
              </a:defRPr>
            </a:lvl1pPr>
            <a:lvl2pPr marR="0" lvl="1"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endParaRPr/>
          </a:p>
        </p:txBody>
      </p:sp>
      <p:sp>
        <p:nvSpPr>
          <p:cNvPr id="4" name="Google Shape;4;n"/>
          <p:cNvSpPr txBox="1">
            <a:spLocks noGrp="1"/>
          </p:cNvSpPr>
          <p:nvPr>
            <p:ph type="dt" idx="10"/>
          </p:nvPr>
        </p:nvSpPr>
        <p:spPr>
          <a:xfrm>
            <a:off x="3970338" y="0"/>
            <a:ext cx="3038475" cy="466725"/>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1" i="0" u="none" strike="noStrike" cap="none">
                <a:solidFill>
                  <a:schemeClr val="dk1"/>
                </a:solidFill>
                <a:latin typeface="Comic Sans MS"/>
                <a:ea typeface="Comic Sans MS"/>
                <a:cs typeface="Comic Sans MS"/>
                <a:sym typeface="Comic Sans MS"/>
              </a:defRPr>
            </a:lvl1pPr>
            <a:lvl2pPr marR="0" lvl="1"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endParaRPr/>
          </a:p>
        </p:txBody>
      </p:sp>
      <p:sp>
        <p:nvSpPr>
          <p:cNvPr id="5" name="Google Shape;5;n"/>
          <p:cNvSpPr>
            <a:spLocks noGrp="1" noRot="1" noChangeAspect="1"/>
          </p:cNvSpPr>
          <p:nvPr>
            <p:ph type="sldImg" idx="3"/>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675"/>
            <a:ext cx="3038475" cy="466725"/>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1" i="0" u="none" strike="noStrike" cap="none">
                <a:solidFill>
                  <a:schemeClr val="dk1"/>
                </a:solidFill>
                <a:latin typeface="Comic Sans MS"/>
                <a:ea typeface="Comic Sans MS"/>
                <a:cs typeface="Comic Sans MS"/>
                <a:sym typeface="Comic Sans MS"/>
              </a:defRPr>
            </a:lvl1pPr>
            <a:lvl2pPr marR="0" lvl="1"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endParaRPr/>
          </a:p>
        </p:txBody>
      </p:sp>
      <p:sp>
        <p:nvSpPr>
          <p:cNvPr id="8" name="Google Shape;8;n"/>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1" i="0" u="none" strike="noStrike" cap="none">
                <a:solidFill>
                  <a:schemeClr val="dk1"/>
                </a:solidFill>
                <a:latin typeface="Comic Sans MS"/>
                <a:ea typeface="Comic Sans MS"/>
                <a:cs typeface="Comic Sans MS"/>
                <a:sym typeface="Comic Sans MS"/>
              </a:rPr>
              <a:t>‹#›</a:t>
            </a:fld>
            <a:endParaRPr sz="1200" b="1" i="0" u="none" strike="noStrike" cap="none">
              <a:solidFill>
                <a:schemeClr val="dk1"/>
              </a:solidFill>
              <a:latin typeface="Comic Sans MS"/>
              <a:ea typeface="Comic Sans MS"/>
              <a:cs typeface="Comic Sans MS"/>
              <a:sym typeface="Comic Sans MS"/>
            </a:endParaRPr>
          </a:p>
        </p:txBody>
      </p:sp>
    </p:spTree>
    <p:extLst>
      <p:ext uri="{BB962C8B-B14F-4D97-AF65-F5344CB8AC3E}">
        <p14:creationId xmlns:p14="http://schemas.microsoft.com/office/powerpoint/2010/main" val="115087097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2: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endParaRPr sz="1200" b="0" i="0" u="none" strike="noStrike" cap="none">
              <a:solidFill>
                <a:schemeClr val="dk1"/>
              </a:solidFill>
              <a:latin typeface="Arial"/>
              <a:ea typeface="Arial"/>
              <a:cs typeface="Arial"/>
              <a:sym typeface="Arial"/>
            </a:endParaRPr>
          </a:p>
        </p:txBody>
      </p:sp>
      <p:sp>
        <p:nvSpPr>
          <p:cNvPr id="75" name="Google Shape;75;p2: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1" i="0" u="none" strike="noStrike" cap="none">
                <a:solidFill>
                  <a:schemeClr val="dk1"/>
                </a:solidFill>
                <a:latin typeface="Comic Sans MS"/>
                <a:ea typeface="Comic Sans MS"/>
                <a:cs typeface="Comic Sans MS"/>
                <a:sym typeface="Comic Sans MS"/>
              </a:rPr>
              <a:t>2</a:t>
            </a:fld>
            <a:endParaRPr sz="1200" b="1" i="0" u="none" strike="noStrike" cap="none">
              <a:solidFill>
                <a:schemeClr val="dk1"/>
              </a:solidFill>
              <a:latin typeface="Comic Sans MS"/>
              <a:ea typeface="Comic Sans MS"/>
              <a:cs typeface="Comic Sans MS"/>
              <a:sym typeface="Comic Sans MS"/>
            </a:endParaRPr>
          </a:p>
        </p:txBody>
      </p:sp>
    </p:spTree>
    <p:extLst>
      <p:ext uri="{BB962C8B-B14F-4D97-AF65-F5344CB8AC3E}">
        <p14:creationId xmlns:p14="http://schemas.microsoft.com/office/powerpoint/2010/main" val="21297403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1:notes"/>
          <p:cNvSpPr>
            <a:spLocks noGrp="1" noRot="1" noChangeAspect="1"/>
          </p:cNvSpPr>
          <p:nvPr>
            <p:ph type="sldImg" idx="2"/>
          </p:nvPr>
        </p:nvSpPr>
        <p:spPr>
          <a:xfrm>
            <a:off x="1414463" y="1162050"/>
            <a:ext cx="4181475"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 name="Google Shape;74;p1: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 name="Google Shape;75;p1: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1557338" y="665163"/>
            <a:ext cx="4440237" cy="3330575"/>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755278" y="4218007"/>
            <a:ext cx="6042210" cy="3996135"/>
          </a:xfrm>
          <a:prstGeom prst="rect">
            <a:avLst/>
          </a:prstGeom>
        </p:spPr>
        <p:txBody>
          <a:bodyPr lIns="97457" tIns="97457" rIns="97457" bIns="97457" anchor="t" anchorCtr="0">
            <a:noAutofit/>
          </a:bodyPr>
          <a:lstStyle/>
          <a:p>
            <a:endParaRPr/>
          </a:p>
        </p:txBody>
      </p:sp>
    </p:spTree>
    <p:extLst>
      <p:ext uri="{BB962C8B-B14F-4D97-AF65-F5344CB8AC3E}">
        <p14:creationId xmlns:p14="http://schemas.microsoft.com/office/powerpoint/2010/main" val="3490490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D67206-340A-194E-9A97-1CE564B49809}" type="slidenum">
              <a:rPr lang="en-US" smtClean="0"/>
              <a:pPr/>
              <a:t>25</a:t>
            </a:fld>
            <a:endParaRPr lang="en-US"/>
          </a:p>
        </p:txBody>
      </p:sp>
    </p:spTree>
    <p:extLst>
      <p:ext uri="{BB962C8B-B14F-4D97-AF65-F5344CB8AC3E}">
        <p14:creationId xmlns:p14="http://schemas.microsoft.com/office/powerpoint/2010/main" val="1512401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4"/>
        <p:cNvGrpSpPr/>
        <p:nvPr/>
      </p:nvGrpSpPr>
      <p:grpSpPr>
        <a:xfrm>
          <a:off x="0" y="0"/>
          <a:ext cx="0" cy="0"/>
          <a:chOff x="0" y="0"/>
          <a:chExt cx="0" cy="0"/>
        </a:xfrm>
      </p:grpSpPr>
      <p:sp>
        <p:nvSpPr>
          <p:cNvPr id="15" name="Google Shape;15;p26"/>
          <p:cNvSpPr txBox="1">
            <a:spLocks noGrp="1"/>
          </p:cNvSpPr>
          <p:nvPr>
            <p:ph type="body" idx="1"/>
          </p:nvPr>
        </p:nvSpPr>
        <p:spPr>
          <a:xfrm>
            <a:off x="628650" y="1738058"/>
            <a:ext cx="7886700" cy="4438905"/>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sz="2600">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sz="2200">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sz="1800">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sz="1400">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sz="12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 name="Google Shape;16;p26"/>
          <p:cNvSpPr txBox="1">
            <a:spLocks noGrp="1"/>
          </p:cNvSpPr>
          <p:nvPr>
            <p:ph type="title"/>
          </p:nvPr>
        </p:nvSpPr>
        <p:spPr>
          <a:xfrm>
            <a:off x="1989344" y="246466"/>
            <a:ext cx="652600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Presented by Partners in Medical Education, Inc. 2023</a:t>
            </a:r>
            <a:endParaRPr/>
          </a:p>
        </p:txBody>
      </p:sp>
      <p:sp>
        <p:nvSpPr>
          <p:cNvPr id="18" name="Google Shape;18;p26"/>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000" b="1" i="0" u="none" strike="noStrike" cap="none">
                <a:solidFill>
                  <a:schemeClr val="dk1"/>
                </a:solidFill>
                <a:latin typeface="Arial"/>
                <a:ea typeface="Arial"/>
                <a:cs typeface="Arial"/>
                <a:sym typeface="Arial"/>
              </a:defRPr>
            </a:lvl1pPr>
            <a:lvl2pPr marL="0" marR="0" lvl="1" indent="0" algn="r">
              <a:spcBef>
                <a:spcPts val="0"/>
              </a:spcBef>
              <a:spcAft>
                <a:spcPts val="0"/>
              </a:spcAft>
              <a:buNone/>
              <a:defRPr sz="1000" b="1" i="0" u="none" strike="noStrike" cap="none">
                <a:solidFill>
                  <a:schemeClr val="dk1"/>
                </a:solidFill>
                <a:latin typeface="Arial"/>
                <a:ea typeface="Arial"/>
                <a:cs typeface="Arial"/>
                <a:sym typeface="Arial"/>
              </a:defRPr>
            </a:lvl2pPr>
            <a:lvl3pPr marL="0" marR="0" lvl="2" indent="0" algn="r">
              <a:spcBef>
                <a:spcPts val="0"/>
              </a:spcBef>
              <a:spcAft>
                <a:spcPts val="0"/>
              </a:spcAft>
              <a:buNone/>
              <a:defRPr sz="1000" b="1" i="0" u="none" strike="noStrike" cap="none">
                <a:solidFill>
                  <a:schemeClr val="dk1"/>
                </a:solidFill>
                <a:latin typeface="Arial"/>
                <a:ea typeface="Arial"/>
                <a:cs typeface="Arial"/>
                <a:sym typeface="Arial"/>
              </a:defRPr>
            </a:lvl3pPr>
            <a:lvl4pPr marL="0" marR="0" lvl="3" indent="0" algn="r">
              <a:spcBef>
                <a:spcPts val="0"/>
              </a:spcBef>
              <a:spcAft>
                <a:spcPts val="0"/>
              </a:spcAft>
              <a:buNone/>
              <a:defRPr sz="1000" b="1" i="0" u="none" strike="noStrike" cap="none">
                <a:solidFill>
                  <a:schemeClr val="dk1"/>
                </a:solidFill>
                <a:latin typeface="Arial"/>
                <a:ea typeface="Arial"/>
                <a:cs typeface="Arial"/>
                <a:sym typeface="Arial"/>
              </a:defRPr>
            </a:lvl4pPr>
            <a:lvl5pPr marL="0" marR="0" lvl="4" indent="0" algn="r">
              <a:spcBef>
                <a:spcPts val="0"/>
              </a:spcBef>
              <a:spcAft>
                <a:spcPts val="0"/>
              </a:spcAft>
              <a:buNone/>
              <a:defRPr sz="1000" b="1" i="0" u="none" strike="noStrike" cap="none">
                <a:solidFill>
                  <a:schemeClr val="dk1"/>
                </a:solidFill>
                <a:latin typeface="Arial"/>
                <a:ea typeface="Arial"/>
                <a:cs typeface="Arial"/>
                <a:sym typeface="Arial"/>
              </a:defRPr>
            </a:lvl5pPr>
            <a:lvl6pPr marL="0" marR="0" lvl="5" indent="0" algn="r">
              <a:spcBef>
                <a:spcPts val="0"/>
              </a:spcBef>
              <a:spcAft>
                <a:spcPts val="0"/>
              </a:spcAft>
              <a:buNone/>
              <a:defRPr sz="1000" b="1" i="0" u="none" strike="noStrike" cap="none">
                <a:solidFill>
                  <a:schemeClr val="dk1"/>
                </a:solidFill>
                <a:latin typeface="Arial"/>
                <a:ea typeface="Arial"/>
                <a:cs typeface="Arial"/>
                <a:sym typeface="Arial"/>
              </a:defRPr>
            </a:lvl6pPr>
            <a:lvl7pPr marL="0" marR="0" lvl="6" indent="0" algn="r">
              <a:spcBef>
                <a:spcPts val="0"/>
              </a:spcBef>
              <a:spcAft>
                <a:spcPts val="0"/>
              </a:spcAft>
              <a:buNone/>
              <a:defRPr sz="1000" b="1" i="0" u="none" strike="noStrike" cap="none">
                <a:solidFill>
                  <a:schemeClr val="dk1"/>
                </a:solidFill>
                <a:latin typeface="Arial"/>
                <a:ea typeface="Arial"/>
                <a:cs typeface="Arial"/>
                <a:sym typeface="Arial"/>
              </a:defRPr>
            </a:lvl7pPr>
            <a:lvl8pPr marL="0" marR="0" lvl="7" indent="0" algn="r">
              <a:spcBef>
                <a:spcPts val="0"/>
              </a:spcBef>
              <a:spcAft>
                <a:spcPts val="0"/>
              </a:spcAft>
              <a:buNone/>
              <a:defRPr sz="1000" b="1" i="0" u="none" strike="noStrike" cap="none">
                <a:solidFill>
                  <a:schemeClr val="dk1"/>
                </a:solidFill>
                <a:latin typeface="Arial"/>
                <a:ea typeface="Arial"/>
                <a:cs typeface="Arial"/>
                <a:sym typeface="Arial"/>
              </a:defRPr>
            </a:lvl8pPr>
            <a:lvl9pPr marL="0" marR="0" lvl="8" indent="0" algn="r">
              <a:spcBef>
                <a:spcPts val="0"/>
              </a:spcBef>
              <a:spcAft>
                <a:spcPts val="0"/>
              </a:spcAft>
              <a:buNone/>
              <a:defRPr sz="10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32"/>
          <p:cNvSpPr txBox="1">
            <a:spLocks noGrp="1"/>
          </p:cNvSpPr>
          <p:nvPr>
            <p:ph type="body" idx="1"/>
          </p:nvPr>
        </p:nvSpPr>
        <p:spPr>
          <a:xfrm>
            <a:off x="628650" y="1738058"/>
            <a:ext cx="7886700" cy="4438905"/>
          </a:xfrm>
          <a:prstGeom prst="rect">
            <a:avLst/>
          </a:prstGeom>
          <a:noFill/>
          <a:ln>
            <a:noFill/>
          </a:ln>
        </p:spPr>
        <p:txBody>
          <a:bodyPr spcFirstLastPara="1" wrap="square" lIns="91425" tIns="91425" rIns="91425" bIns="91425" anchor="t" anchorCtr="0"/>
          <a:lstStyle>
            <a:lvl1pPr marL="457200" marR="0" lvl="0" indent="-393700" algn="l">
              <a:lnSpc>
                <a:spcPct val="90000"/>
              </a:lnSpc>
              <a:spcBef>
                <a:spcPts val="10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1pPr>
            <a:lvl2pPr marL="914400" marR="0" lvl="1" indent="-368300" algn="l">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 name="Google Shape;21;p32"/>
          <p:cNvSpPr txBox="1">
            <a:spLocks noGrp="1"/>
          </p:cNvSpPr>
          <p:nvPr>
            <p:ph type="title"/>
          </p:nvPr>
        </p:nvSpPr>
        <p:spPr>
          <a:xfrm>
            <a:off x="1989344" y="246466"/>
            <a:ext cx="6526006" cy="1325563"/>
          </a:xfrm>
          <a:prstGeom prst="rect">
            <a:avLst/>
          </a:prstGeom>
          <a:noFill/>
          <a:ln>
            <a:noFill/>
          </a:ln>
        </p:spPr>
        <p:txBody>
          <a:bodyPr spcFirstLastPara="1" wrap="square" lIns="91425" tIns="91425" rIns="91425" bIns="91425" anchor="ctr" anchorCtr="0"/>
          <a:lstStyle>
            <a:lvl1pPr marR="0" lvl="0" algn="l">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2" name="Google Shape;22;p32"/>
          <p:cNvSpPr txBox="1">
            <a:spLocks noGrp="1"/>
          </p:cNvSpPr>
          <p:nvPr>
            <p:ph type="ftr" idx="11"/>
          </p:nvPr>
        </p:nvSpPr>
        <p:spPr>
          <a:xfrm>
            <a:off x="3028950" y="6433130"/>
            <a:ext cx="30861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r>
              <a:rPr lang="en-US"/>
              <a:t>Presented by Partners in Medical Education, Inc. 2023</a:t>
            </a:r>
            <a:endParaRPr/>
          </a:p>
        </p:txBody>
      </p:sp>
      <p:sp>
        <p:nvSpPr>
          <p:cNvPr id="23" name="Google Shape;23;p32"/>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47"/>
        <p:cNvGrpSpPr/>
        <p:nvPr/>
      </p:nvGrpSpPr>
      <p:grpSpPr>
        <a:xfrm>
          <a:off x="0" y="0"/>
          <a:ext cx="0" cy="0"/>
          <a:chOff x="0" y="0"/>
          <a:chExt cx="0" cy="0"/>
        </a:xfrm>
      </p:grpSpPr>
      <p:sp>
        <p:nvSpPr>
          <p:cNvPr id="48" name="Google Shape;48;p37"/>
          <p:cNvSpPr txBox="1">
            <a:spLocks noGrp="1"/>
          </p:cNvSpPr>
          <p:nvPr>
            <p:ph type="title"/>
          </p:nvPr>
        </p:nvSpPr>
        <p:spPr>
          <a:xfrm>
            <a:off x="1989344" y="246466"/>
            <a:ext cx="6526006" cy="1325563"/>
          </a:xfrm>
          <a:prstGeom prst="rect">
            <a:avLst/>
          </a:prstGeom>
          <a:noFill/>
          <a:ln>
            <a:noFill/>
          </a:ln>
        </p:spPr>
        <p:txBody>
          <a:bodyPr spcFirstLastPara="1" wrap="square" lIns="91425" tIns="91425" rIns="91425" bIns="91425" anchor="ctr" anchorCtr="0"/>
          <a:lstStyle>
            <a:lvl1pPr marR="0" lvl="0" algn="l">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49" name="Google Shape;49;p37"/>
          <p:cNvSpPr txBox="1">
            <a:spLocks noGrp="1"/>
          </p:cNvSpPr>
          <p:nvPr>
            <p:ph type="body" idx="1"/>
          </p:nvPr>
        </p:nvSpPr>
        <p:spPr>
          <a:xfrm rot="5400000">
            <a:off x="2352547" y="14160"/>
            <a:ext cx="4438905" cy="7886700"/>
          </a:xfrm>
          <a:prstGeom prst="rect">
            <a:avLst/>
          </a:prstGeom>
          <a:noFill/>
          <a:ln>
            <a:noFill/>
          </a:ln>
        </p:spPr>
        <p:txBody>
          <a:bodyPr spcFirstLastPara="1" wrap="square" lIns="91425" tIns="91425" rIns="91425" bIns="91425" anchor="t" anchorCtr="0"/>
          <a:lstStyle>
            <a:lvl1pPr marL="457200" marR="0" lvl="0" indent="-393700" algn="l">
              <a:lnSpc>
                <a:spcPct val="90000"/>
              </a:lnSpc>
              <a:spcBef>
                <a:spcPts val="10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1pPr>
            <a:lvl2pPr marL="914400" marR="0" lvl="1" indent="-368300" algn="l">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0" name="Google Shape;50;p37"/>
          <p:cNvSpPr txBox="1">
            <a:spLocks noGrp="1"/>
          </p:cNvSpPr>
          <p:nvPr>
            <p:ph type="ftr" idx="11"/>
          </p:nvPr>
        </p:nvSpPr>
        <p:spPr>
          <a:xfrm>
            <a:off x="3028950" y="6433130"/>
            <a:ext cx="30861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r>
              <a:rPr lang="en-US"/>
              <a:t>Presented by Partners in Medical Education, Inc. 2023</a:t>
            </a:r>
            <a:endParaRPr/>
          </a:p>
        </p:txBody>
      </p:sp>
      <p:sp>
        <p:nvSpPr>
          <p:cNvPr id="51" name="Google Shape;51;p37"/>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52"/>
        <p:cNvGrpSpPr/>
        <p:nvPr/>
      </p:nvGrpSpPr>
      <p:grpSpPr>
        <a:xfrm>
          <a:off x="0" y="0"/>
          <a:ext cx="0" cy="0"/>
          <a:chOff x="0" y="0"/>
          <a:chExt cx="0" cy="0"/>
        </a:xfrm>
      </p:grpSpPr>
      <p:sp>
        <p:nvSpPr>
          <p:cNvPr id="53" name="Google Shape;53;p38"/>
          <p:cNvSpPr txBox="1">
            <a:spLocks noGrp="1"/>
          </p:cNvSpPr>
          <p:nvPr>
            <p:ph type="title"/>
          </p:nvPr>
        </p:nvSpPr>
        <p:spPr>
          <a:xfrm rot="5400000">
            <a:off x="4623593" y="2285206"/>
            <a:ext cx="5811838" cy="1971675"/>
          </a:xfrm>
          <a:prstGeom prst="rect">
            <a:avLst/>
          </a:prstGeom>
          <a:noFill/>
          <a:ln>
            <a:noFill/>
          </a:ln>
        </p:spPr>
        <p:txBody>
          <a:bodyPr spcFirstLastPara="1" wrap="square" lIns="91425" tIns="91425" rIns="91425" bIns="91425" anchor="ctr" anchorCtr="0"/>
          <a:lstStyle>
            <a:lvl1pPr marR="0" lvl="0" algn="l">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54" name="Google Shape;54;p38"/>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91425" rIns="91425" bIns="91425" anchor="t" anchorCtr="0"/>
          <a:lstStyle>
            <a:lvl1pPr marL="457200" marR="0" lvl="0" indent="-393700" algn="l">
              <a:lnSpc>
                <a:spcPct val="90000"/>
              </a:lnSpc>
              <a:spcBef>
                <a:spcPts val="10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1pPr>
            <a:lvl2pPr marL="914400" marR="0" lvl="1" indent="-368300" algn="l">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17500" algn="l">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5" name="Google Shape;55;p38"/>
          <p:cNvSpPr txBox="1">
            <a:spLocks noGrp="1"/>
          </p:cNvSpPr>
          <p:nvPr>
            <p:ph type="ftr" idx="11"/>
          </p:nvPr>
        </p:nvSpPr>
        <p:spPr>
          <a:xfrm>
            <a:off x="3028950" y="6433130"/>
            <a:ext cx="30861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r>
              <a:rPr lang="en-US"/>
              <a:t>Presented by Partners in Medical Education, Inc. 2023</a:t>
            </a:r>
            <a:endParaRPr/>
          </a:p>
        </p:txBody>
      </p:sp>
      <p:sp>
        <p:nvSpPr>
          <p:cNvPr id="56" name="Google Shape;56;p38"/>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30"/>
          <p:cNvSpPr txBox="1">
            <a:spLocks noGrp="1"/>
          </p:cNvSpPr>
          <p:nvPr>
            <p:ph type="ctrTitle"/>
          </p:nvPr>
        </p:nvSpPr>
        <p:spPr>
          <a:xfrm>
            <a:off x="3762303" y="1423942"/>
            <a:ext cx="5263034" cy="2387600"/>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4000"/>
              <a:buFont typeface="Arial"/>
              <a:buNone/>
              <a:defRPr sz="4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30"/>
          <p:cNvSpPr txBox="1">
            <a:spLocks noGrp="1"/>
          </p:cNvSpPr>
          <p:nvPr>
            <p:ph type="subTitle" idx="1"/>
          </p:nvPr>
        </p:nvSpPr>
        <p:spPr>
          <a:xfrm>
            <a:off x="139604" y="4495801"/>
            <a:ext cx="7245398" cy="111624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1000"/>
              </a:spcBef>
              <a:spcAft>
                <a:spcPts val="0"/>
              </a:spcAft>
              <a:buClr>
                <a:schemeClr val="lt1"/>
              </a:buClr>
              <a:buSzPts val="2000"/>
              <a:buNone/>
              <a:defRPr sz="20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7" name="Google Shape;37;p30"/>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Presented by Partners in Medical Education, Inc. 2023</a:t>
            </a:r>
            <a:endParaRPr/>
          </a:p>
        </p:txBody>
      </p:sp>
      <p:sp>
        <p:nvSpPr>
          <p:cNvPr id="38" name="Google Shape;38;p30"/>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39"/>
        <p:cNvGrpSpPr/>
        <p:nvPr/>
      </p:nvGrpSpPr>
      <p:grpSpPr>
        <a:xfrm>
          <a:off x="0" y="0"/>
          <a:ext cx="0" cy="0"/>
          <a:chOff x="0" y="0"/>
          <a:chExt cx="0" cy="0"/>
        </a:xfrm>
      </p:grpSpPr>
      <p:sp>
        <p:nvSpPr>
          <p:cNvPr id="40" name="Google Shape;40;p31"/>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1"/>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sz="2600">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sz="2200">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sz="1800">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sz="1400">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sz="12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1"/>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atin typeface="Arial"/>
                <a:ea typeface="Arial"/>
                <a:cs typeface="Arial"/>
                <a:sym typeface="Aria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1"/>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sz="2600">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sz="2200">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sz="1800">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sz="1400">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sz="1200">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1"/>
          <p:cNvSpPr txBox="1">
            <a:spLocks noGrp="1"/>
          </p:cNvSpPr>
          <p:nvPr>
            <p:ph type="title"/>
          </p:nvPr>
        </p:nvSpPr>
        <p:spPr>
          <a:xfrm>
            <a:off x="1989344" y="246466"/>
            <a:ext cx="652600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31"/>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Presented by Partners in Medical Education, Inc. 2023</a:t>
            </a:r>
            <a:endParaRPr/>
          </a:p>
        </p:txBody>
      </p:sp>
      <p:sp>
        <p:nvSpPr>
          <p:cNvPr id="46" name="Google Shape;46;p31"/>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7"/>
        <p:cNvGrpSpPr/>
        <p:nvPr/>
      </p:nvGrpSpPr>
      <p:grpSpPr>
        <a:xfrm>
          <a:off x="0" y="0"/>
          <a:ext cx="0" cy="0"/>
          <a:chOff x="0" y="0"/>
          <a:chExt cx="0" cy="0"/>
        </a:xfrm>
      </p:grpSpPr>
      <p:sp>
        <p:nvSpPr>
          <p:cNvPr id="48" name="Google Shape;48;p32"/>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Presented by Partners in Medical Education, Inc. 2023</a:t>
            </a:r>
            <a:endParaRPr/>
          </a:p>
        </p:txBody>
      </p:sp>
      <p:sp>
        <p:nvSpPr>
          <p:cNvPr id="49" name="Google Shape;49;p32"/>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3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33"/>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sz="2600">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sz="2200">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sz="1800">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sz="1400">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sz="1200">
                <a:latin typeface="Arial"/>
                <a:ea typeface="Arial"/>
                <a:cs typeface="Arial"/>
                <a:sym typeface="Arial"/>
              </a:defRPr>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3" name="Google Shape;53;p33"/>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4" name="Google Shape;54;p33"/>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Presented by Partners in Medical Education, Inc. 2023</a:t>
            </a:r>
            <a:endParaRPr/>
          </a:p>
        </p:txBody>
      </p:sp>
      <p:sp>
        <p:nvSpPr>
          <p:cNvPr id="55" name="Google Shape;55;p33"/>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6"/>
        <p:cNvGrpSpPr/>
        <p:nvPr/>
      </p:nvGrpSpPr>
      <p:grpSpPr>
        <a:xfrm>
          <a:off x="0" y="0"/>
          <a:ext cx="0" cy="0"/>
          <a:chOff x="0" y="0"/>
          <a:chExt cx="0" cy="0"/>
        </a:xfrm>
      </p:grpSpPr>
      <p:sp>
        <p:nvSpPr>
          <p:cNvPr id="57" name="Google Shape;57;p3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4"/>
          <p:cNvSpPr>
            <a:spLocks noGrp="1"/>
          </p:cNvSpPr>
          <p:nvPr>
            <p:ph type="pic" idx="2"/>
          </p:nvPr>
        </p:nvSpPr>
        <p:spPr>
          <a:xfrm>
            <a:off x="3887391" y="987426"/>
            <a:ext cx="4629150" cy="4873625"/>
          </a:xfrm>
          <a:prstGeom prst="rect">
            <a:avLst/>
          </a:prstGeom>
          <a:noFill/>
          <a:ln>
            <a:noFill/>
          </a:ln>
        </p:spPr>
      </p:sp>
      <p:sp>
        <p:nvSpPr>
          <p:cNvPr id="59" name="Google Shape;59;p3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atin typeface="Arial"/>
                <a:ea typeface="Arial"/>
                <a:cs typeface="Arial"/>
                <a:sym typeface="Arial"/>
              </a:defRPr>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34"/>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Presented by Partners in Medical Education, Inc. 2023</a:t>
            </a:r>
            <a:endParaRPr/>
          </a:p>
        </p:txBody>
      </p:sp>
      <p:sp>
        <p:nvSpPr>
          <p:cNvPr id="61" name="Google Shape;61;p34"/>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2"/>
        <p:cNvGrpSpPr/>
        <p:nvPr/>
      </p:nvGrpSpPr>
      <p:grpSpPr>
        <a:xfrm>
          <a:off x="0" y="0"/>
          <a:ext cx="0" cy="0"/>
          <a:chOff x="0" y="0"/>
          <a:chExt cx="0" cy="0"/>
        </a:xfrm>
      </p:grpSpPr>
      <p:sp>
        <p:nvSpPr>
          <p:cNvPr id="63" name="Google Shape;63;p35"/>
          <p:cNvSpPr txBox="1">
            <a:spLocks noGrp="1"/>
          </p:cNvSpPr>
          <p:nvPr>
            <p:ph type="title"/>
          </p:nvPr>
        </p:nvSpPr>
        <p:spPr>
          <a:xfrm>
            <a:off x="1989344" y="246466"/>
            <a:ext cx="652600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35"/>
          <p:cNvSpPr txBox="1">
            <a:spLocks noGrp="1"/>
          </p:cNvSpPr>
          <p:nvPr>
            <p:ph type="body" idx="1"/>
          </p:nvPr>
        </p:nvSpPr>
        <p:spPr>
          <a:xfrm rot="5400000">
            <a:off x="2352547" y="14160"/>
            <a:ext cx="4438905" cy="7886700"/>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5" name="Google Shape;65;p35"/>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Presented by Partners in Medical Education, Inc. 2023</a:t>
            </a:r>
            <a:endParaRPr/>
          </a:p>
        </p:txBody>
      </p:sp>
      <p:sp>
        <p:nvSpPr>
          <p:cNvPr id="66" name="Google Shape;66;p35"/>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7"/>
        <p:cNvGrpSpPr/>
        <p:nvPr/>
      </p:nvGrpSpPr>
      <p:grpSpPr>
        <a:xfrm>
          <a:off x="0" y="0"/>
          <a:ext cx="0" cy="0"/>
          <a:chOff x="0" y="0"/>
          <a:chExt cx="0" cy="0"/>
        </a:xfrm>
      </p:grpSpPr>
      <p:sp>
        <p:nvSpPr>
          <p:cNvPr id="68" name="Google Shape;68;p36"/>
          <p:cNvSpPr txBox="1">
            <a:spLocks noGrp="1"/>
          </p:cNvSpPr>
          <p:nvPr>
            <p:ph type="title"/>
          </p:nvPr>
        </p:nvSpPr>
        <p:spPr>
          <a:xfrm rot="5400000">
            <a:off x="4623593" y="2285206"/>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36"/>
          <p:cNvSpPr txBox="1">
            <a:spLocks noGrp="1"/>
          </p:cNvSpPr>
          <p:nvPr>
            <p:ph type="body" idx="1"/>
          </p:nvPr>
        </p:nvSpPr>
        <p:spPr>
          <a:xfrm rot="5400000">
            <a:off x="623093" y="370681"/>
            <a:ext cx="5811838" cy="5800725"/>
          </a:xfrm>
          <a:prstGeom prst="rect">
            <a:avLst/>
          </a:prstGeom>
          <a:noFill/>
          <a:ln>
            <a:noFill/>
          </a:ln>
        </p:spPr>
        <p:txBody>
          <a:bodyPr spcFirstLastPara="1" wrap="square" lIns="91425" tIns="45700" rIns="91425" bIns="45700" anchor="t" anchorCtr="0">
            <a:normAutofit/>
          </a:bodyPr>
          <a:lstStyle>
            <a:lvl1pPr marL="457200" lvl="0" indent="-393700" algn="l">
              <a:lnSpc>
                <a:spcPct val="90000"/>
              </a:lnSpc>
              <a:spcBef>
                <a:spcPts val="1000"/>
              </a:spcBef>
              <a:spcAft>
                <a:spcPts val="0"/>
              </a:spcAft>
              <a:buClr>
                <a:schemeClr val="dk1"/>
              </a:buClr>
              <a:buSzPts val="2600"/>
              <a:buChar char="•"/>
              <a:defRPr>
                <a:latin typeface="Arial"/>
                <a:ea typeface="Arial"/>
                <a:cs typeface="Arial"/>
                <a:sym typeface="Arial"/>
              </a:defRPr>
            </a:lvl1pPr>
            <a:lvl2pPr marL="914400" lvl="1" indent="-368300" algn="l">
              <a:lnSpc>
                <a:spcPct val="90000"/>
              </a:lnSpc>
              <a:spcBef>
                <a:spcPts val="500"/>
              </a:spcBef>
              <a:spcAft>
                <a:spcPts val="0"/>
              </a:spcAft>
              <a:buClr>
                <a:schemeClr val="dk1"/>
              </a:buClr>
              <a:buSzPts val="2200"/>
              <a:buChar char="•"/>
              <a:defRPr>
                <a:latin typeface="Arial"/>
                <a:ea typeface="Arial"/>
                <a:cs typeface="Arial"/>
                <a:sym typeface="Arial"/>
              </a:defRPr>
            </a:lvl2pPr>
            <a:lvl3pPr marL="1371600" lvl="2" indent="-342900" algn="l">
              <a:lnSpc>
                <a:spcPct val="90000"/>
              </a:lnSpc>
              <a:spcBef>
                <a:spcPts val="500"/>
              </a:spcBef>
              <a:spcAft>
                <a:spcPts val="0"/>
              </a:spcAft>
              <a:buClr>
                <a:schemeClr val="dk1"/>
              </a:buClr>
              <a:buSzPts val="1800"/>
              <a:buChar char="•"/>
              <a:defRPr>
                <a:latin typeface="Arial"/>
                <a:ea typeface="Arial"/>
                <a:cs typeface="Arial"/>
                <a:sym typeface="Arial"/>
              </a:defRPr>
            </a:lvl3pPr>
            <a:lvl4pPr marL="1828800" lvl="3" indent="-317500" algn="l">
              <a:lnSpc>
                <a:spcPct val="90000"/>
              </a:lnSpc>
              <a:spcBef>
                <a:spcPts val="500"/>
              </a:spcBef>
              <a:spcAft>
                <a:spcPts val="0"/>
              </a:spcAft>
              <a:buClr>
                <a:schemeClr val="dk1"/>
              </a:buClr>
              <a:buSzPts val="1400"/>
              <a:buChar char="•"/>
              <a:defRPr>
                <a:latin typeface="Arial"/>
                <a:ea typeface="Arial"/>
                <a:cs typeface="Arial"/>
                <a:sym typeface="Arial"/>
              </a:defRPr>
            </a:lvl4pPr>
            <a:lvl5pPr marL="2286000" lvl="4" indent="-304800" algn="l">
              <a:lnSpc>
                <a:spcPct val="90000"/>
              </a:lnSpc>
              <a:spcBef>
                <a:spcPts val="500"/>
              </a:spcBef>
              <a:spcAft>
                <a:spcPts val="0"/>
              </a:spcAft>
              <a:buClr>
                <a:schemeClr val="dk1"/>
              </a:buClr>
              <a:buSzPts val="1200"/>
              <a:buChar char="•"/>
              <a:defRPr>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 name="Google Shape;70;p36"/>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Presented by Partners in Medical Education, Inc. 2023</a:t>
            </a:r>
            <a:endParaRPr/>
          </a:p>
        </p:txBody>
      </p:sp>
      <p:sp>
        <p:nvSpPr>
          <p:cNvPr id="71" name="Google Shape;71;p36"/>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spcAft>
                <a:spcPts val="0"/>
              </a:spcAft>
              <a:buNone/>
              <a:defRPr/>
            </a:lvl1pPr>
            <a:lvl2pPr marL="0" lvl="1" indent="0" algn="r">
              <a:spcBef>
                <a:spcPts val="0"/>
              </a:spcBef>
              <a:spcAft>
                <a:spcPts val="0"/>
              </a:spcAft>
              <a:buNone/>
              <a:defRPr/>
            </a:lvl2pPr>
            <a:lvl3pPr marL="0" lvl="2" indent="0" algn="r">
              <a:spcBef>
                <a:spcPts val="0"/>
              </a:spcBef>
              <a:spcAft>
                <a:spcPts val="0"/>
              </a:spcAft>
              <a:buNone/>
              <a:defRPr/>
            </a:lvl3pPr>
            <a:lvl4pPr marL="0" lvl="3" indent="0" algn="r">
              <a:spcBef>
                <a:spcPts val="0"/>
              </a:spcBef>
              <a:spcAft>
                <a:spcPts val="0"/>
              </a:spcAft>
              <a:buNone/>
              <a:defRPr/>
            </a:lvl4pPr>
            <a:lvl5pPr marL="0" lvl="4" indent="0" algn="r">
              <a:spcBef>
                <a:spcPts val="0"/>
              </a:spcBef>
              <a:spcAft>
                <a:spcPts val="0"/>
              </a:spcAft>
              <a:buNone/>
              <a:defRPr/>
            </a:lvl5pPr>
            <a:lvl6pPr marL="0" lvl="5" indent="0" algn="r">
              <a:spcBef>
                <a:spcPts val="0"/>
              </a:spcBef>
              <a:spcAft>
                <a:spcPts val="0"/>
              </a:spcAft>
              <a:buNone/>
              <a:defRPr/>
            </a:lvl6pPr>
            <a:lvl7pPr marL="0" lvl="6" indent="0" algn="r">
              <a:spcBef>
                <a:spcPts val="0"/>
              </a:spcBef>
              <a:spcAft>
                <a:spcPts val="0"/>
              </a:spcAft>
              <a:buNone/>
              <a:defRPr/>
            </a:lvl7pPr>
            <a:lvl8pPr marL="0" lvl="7" indent="0" algn="r">
              <a:spcBef>
                <a:spcPts val="0"/>
              </a:spcBef>
              <a:spcAft>
                <a:spcPts val="0"/>
              </a:spcAft>
              <a:buNone/>
              <a:defRPr/>
            </a:lvl8pPr>
            <a:lvl9pPr marL="0" lvl="8" indent="0" algn="r">
              <a:spcBef>
                <a:spcPts val="0"/>
              </a:spcBef>
              <a:spcAft>
                <a:spcPts val="0"/>
              </a:spcAft>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31"/>
          <p:cNvSpPr txBox="1">
            <a:spLocks noGrp="1"/>
          </p:cNvSpPr>
          <p:nvPr>
            <p:ph type="ctrTitle"/>
          </p:nvPr>
        </p:nvSpPr>
        <p:spPr>
          <a:xfrm>
            <a:off x="3762303" y="1423942"/>
            <a:ext cx="5263034" cy="2387600"/>
          </a:xfrm>
          <a:prstGeom prst="rect">
            <a:avLst/>
          </a:prstGeom>
          <a:noFill/>
          <a:ln>
            <a:noFill/>
          </a:ln>
        </p:spPr>
        <p:txBody>
          <a:bodyPr spcFirstLastPara="1" wrap="square" lIns="91425" tIns="91425" rIns="91425" bIns="91425" anchor="ctr" anchorCtr="0"/>
          <a:lstStyle>
            <a:lvl1pPr marR="0" lvl="0" algn="ctr">
              <a:lnSpc>
                <a:spcPct val="9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6" name="Google Shape;16;p31"/>
          <p:cNvSpPr txBox="1">
            <a:spLocks noGrp="1"/>
          </p:cNvSpPr>
          <p:nvPr>
            <p:ph type="subTitle" idx="1"/>
          </p:nvPr>
        </p:nvSpPr>
        <p:spPr>
          <a:xfrm>
            <a:off x="139604" y="4495801"/>
            <a:ext cx="7245398" cy="1116242"/>
          </a:xfrm>
          <a:prstGeom prst="rect">
            <a:avLst/>
          </a:prstGeom>
          <a:noFill/>
          <a:ln>
            <a:noFill/>
          </a:ln>
        </p:spPr>
        <p:txBody>
          <a:bodyPr spcFirstLastPara="1" wrap="square" lIns="91425" tIns="91425" rIns="91425" bIns="91425" anchor="ctr" anchorCtr="0"/>
          <a:lstStyle>
            <a:lvl1pPr marR="0" lvl="0" algn="l">
              <a:lnSpc>
                <a:spcPct val="90000"/>
              </a:lnSpc>
              <a:spcBef>
                <a:spcPts val="10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R="0" lvl="1" algn="ctr">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2pPr>
            <a:lvl3pPr marR="0" lvl="2" algn="ctr">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3pPr>
            <a:lvl4pPr marR="0" lvl="3"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4pPr>
            <a:lvl5pPr marR="0" lvl="4"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5pPr>
            <a:lvl6pPr marR="0" lvl="5"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R="0" lvl="6"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R="0" lvl="7"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R="0" lvl="8" algn="ctr">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17" name="Google Shape;17;p31"/>
          <p:cNvSpPr txBox="1">
            <a:spLocks noGrp="1"/>
          </p:cNvSpPr>
          <p:nvPr>
            <p:ph type="ftr" idx="11"/>
          </p:nvPr>
        </p:nvSpPr>
        <p:spPr>
          <a:xfrm>
            <a:off x="3028950" y="6433130"/>
            <a:ext cx="3086100" cy="365125"/>
          </a:xfrm>
          <a:prstGeom prst="rect">
            <a:avLst/>
          </a:prstGeom>
          <a:noFill/>
          <a:ln>
            <a:noFill/>
          </a:ln>
        </p:spPr>
        <p:txBody>
          <a:bodyPr spcFirstLastPara="1" wrap="square" lIns="91425" tIns="91425" rIns="91425" bIns="91425" anchor="ctr" anchorCtr="0"/>
          <a:lstStyle>
            <a:lvl1pPr marR="0" lvl="0" algn="ctr">
              <a:lnSpc>
                <a:spcPct val="100000"/>
              </a:lnSpc>
              <a:spcBef>
                <a:spcPts val="0"/>
              </a:spcBef>
              <a:spcAft>
                <a:spcPts val="0"/>
              </a:spcAft>
              <a:buSzPts val="1400"/>
              <a:buNone/>
              <a:defRPr sz="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a:lnSpc>
                <a:spcPct val="100000"/>
              </a:lnSpc>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r>
              <a:rPr lang="en-US"/>
              <a:t>Presented by Partners in Medical Education, Inc. 2023</a:t>
            </a:r>
            <a:endParaRPr/>
          </a:p>
        </p:txBody>
      </p:sp>
      <p:sp>
        <p:nvSpPr>
          <p:cNvPr id="18" name="Google Shape;18;p31"/>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image" Target="../media/image3.jpeg"/><Relationship Id="rId5" Type="http://schemas.openxmlformats.org/officeDocument/2006/relationships/theme" Target="../theme/theme2.xml"/><Relationship Id="rId4"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
        <p:nvSpPr>
          <p:cNvPr id="10" name="Google Shape;10;p25"/>
          <p:cNvSpPr txBox="1">
            <a:spLocks noGrp="1"/>
          </p:cNvSpPr>
          <p:nvPr>
            <p:ph type="title"/>
          </p:nvPr>
        </p:nvSpPr>
        <p:spPr>
          <a:xfrm>
            <a:off x="1989344" y="246466"/>
            <a:ext cx="6526006"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5"/>
          <p:cNvSpPr txBox="1">
            <a:spLocks noGrp="1"/>
          </p:cNvSpPr>
          <p:nvPr>
            <p:ph type="body" idx="1"/>
          </p:nvPr>
        </p:nvSpPr>
        <p:spPr>
          <a:xfrm>
            <a:off x="628650" y="1738058"/>
            <a:ext cx="7886700" cy="4438905"/>
          </a:xfrm>
          <a:prstGeom prst="rect">
            <a:avLst/>
          </a:prstGeom>
          <a:noFill/>
          <a:ln>
            <a:noFill/>
          </a:ln>
        </p:spPr>
        <p:txBody>
          <a:bodyPr spcFirstLastPara="1" wrap="square" lIns="91425" tIns="45700" rIns="91425" bIns="45700" anchor="t" anchorCtr="0">
            <a:normAutofit/>
          </a:bodyPr>
          <a:lstStyle>
            <a:lvl1pPr marL="457200" marR="0" lvl="0" indent="-393700" algn="l" rtl="0">
              <a:lnSpc>
                <a:spcPct val="90000"/>
              </a:lnSpc>
              <a:spcBef>
                <a:spcPts val="10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25"/>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000" b="1" i="0" u="none" strike="noStrike" cap="none">
                <a:solidFill>
                  <a:schemeClr val="dk1"/>
                </a:solidFill>
                <a:latin typeface="Arial"/>
                <a:ea typeface="Arial"/>
                <a:cs typeface="Arial"/>
                <a:sym typeface="Arial"/>
              </a:defRPr>
            </a:lvl1pPr>
            <a:lvl2pPr marL="0" marR="0" lvl="1" indent="0" algn="r" rtl="0">
              <a:spcBef>
                <a:spcPts val="0"/>
              </a:spcBef>
              <a:spcAft>
                <a:spcPts val="0"/>
              </a:spcAft>
              <a:buNone/>
              <a:defRPr sz="1000" b="1" i="0" u="none" strike="noStrike" cap="none">
                <a:solidFill>
                  <a:schemeClr val="dk1"/>
                </a:solidFill>
                <a:latin typeface="Arial"/>
                <a:ea typeface="Arial"/>
                <a:cs typeface="Arial"/>
                <a:sym typeface="Arial"/>
              </a:defRPr>
            </a:lvl2pPr>
            <a:lvl3pPr marL="0" marR="0" lvl="2" indent="0" algn="r" rtl="0">
              <a:spcBef>
                <a:spcPts val="0"/>
              </a:spcBef>
              <a:spcAft>
                <a:spcPts val="0"/>
              </a:spcAft>
              <a:buNone/>
              <a:defRPr sz="1000" b="1" i="0" u="none" strike="noStrike" cap="none">
                <a:solidFill>
                  <a:schemeClr val="dk1"/>
                </a:solidFill>
                <a:latin typeface="Arial"/>
                <a:ea typeface="Arial"/>
                <a:cs typeface="Arial"/>
                <a:sym typeface="Arial"/>
              </a:defRPr>
            </a:lvl3pPr>
            <a:lvl4pPr marL="0" marR="0" lvl="3" indent="0" algn="r" rtl="0">
              <a:spcBef>
                <a:spcPts val="0"/>
              </a:spcBef>
              <a:spcAft>
                <a:spcPts val="0"/>
              </a:spcAft>
              <a:buNone/>
              <a:defRPr sz="1000" b="1" i="0" u="none" strike="noStrike" cap="none">
                <a:solidFill>
                  <a:schemeClr val="dk1"/>
                </a:solidFill>
                <a:latin typeface="Arial"/>
                <a:ea typeface="Arial"/>
                <a:cs typeface="Arial"/>
                <a:sym typeface="Arial"/>
              </a:defRPr>
            </a:lvl4pPr>
            <a:lvl5pPr marL="0" marR="0" lvl="4" indent="0" algn="r" rtl="0">
              <a:spcBef>
                <a:spcPts val="0"/>
              </a:spcBef>
              <a:spcAft>
                <a:spcPts val="0"/>
              </a:spcAft>
              <a:buNone/>
              <a:defRPr sz="1000" b="1" i="0" u="none" strike="noStrike" cap="none">
                <a:solidFill>
                  <a:schemeClr val="dk1"/>
                </a:solidFill>
                <a:latin typeface="Arial"/>
                <a:ea typeface="Arial"/>
                <a:cs typeface="Arial"/>
                <a:sym typeface="Arial"/>
              </a:defRPr>
            </a:lvl5pPr>
            <a:lvl6pPr marL="0" marR="0" lvl="5" indent="0" algn="r" rtl="0">
              <a:spcBef>
                <a:spcPts val="0"/>
              </a:spcBef>
              <a:spcAft>
                <a:spcPts val="0"/>
              </a:spcAft>
              <a:buNone/>
              <a:defRPr sz="1000" b="1" i="0" u="none" strike="noStrike" cap="none">
                <a:solidFill>
                  <a:schemeClr val="dk1"/>
                </a:solidFill>
                <a:latin typeface="Arial"/>
                <a:ea typeface="Arial"/>
                <a:cs typeface="Arial"/>
                <a:sym typeface="Arial"/>
              </a:defRPr>
            </a:lvl6pPr>
            <a:lvl7pPr marL="0" marR="0" lvl="6" indent="0" algn="r" rtl="0">
              <a:spcBef>
                <a:spcPts val="0"/>
              </a:spcBef>
              <a:spcAft>
                <a:spcPts val="0"/>
              </a:spcAft>
              <a:buNone/>
              <a:defRPr sz="1000" b="1" i="0" u="none" strike="noStrike" cap="none">
                <a:solidFill>
                  <a:schemeClr val="dk1"/>
                </a:solidFill>
                <a:latin typeface="Arial"/>
                <a:ea typeface="Arial"/>
                <a:cs typeface="Arial"/>
                <a:sym typeface="Arial"/>
              </a:defRPr>
            </a:lvl7pPr>
            <a:lvl8pPr marL="0" marR="0" lvl="7" indent="0" algn="r" rtl="0">
              <a:spcBef>
                <a:spcPts val="0"/>
              </a:spcBef>
              <a:spcAft>
                <a:spcPts val="0"/>
              </a:spcAft>
              <a:buNone/>
              <a:defRPr sz="1000" b="1" i="0" u="none" strike="noStrike" cap="none">
                <a:solidFill>
                  <a:schemeClr val="dk1"/>
                </a:solidFill>
                <a:latin typeface="Arial"/>
                <a:ea typeface="Arial"/>
                <a:cs typeface="Arial"/>
                <a:sym typeface="Arial"/>
              </a:defRPr>
            </a:lvl8pPr>
            <a:lvl9pPr marL="0" marR="0" lvl="8" indent="0" algn="r" rtl="0">
              <a:spcBef>
                <a:spcPts val="0"/>
              </a:spcBef>
              <a:spcAft>
                <a:spcPts val="0"/>
              </a:spcAft>
              <a:buNone/>
              <a:defRPr sz="10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25"/>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2000" b="1" i="0" u="none" strike="noStrike" cap="none">
                <a:solidFill>
                  <a:schemeClr val="dk1"/>
                </a:solidFill>
                <a:latin typeface="Comic Sans MS"/>
                <a:ea typeface="Comic Sans MS"/>
                <a:cs typeface="Comic Sans MS"/>
                <a:sym typeface="Comic Sans MS"/>
              </a:defRPr>
            </a:lvl9pPr>
          </a:lstStyle>
          <a:p>
            <a:r>
              <a:rPr lang="en-US"/>
              <a:t>Presented by Partners in Medical Education, Inc. 2023</a:t>
            </a:r>
            <a:endParaRPr/>
          </a:p>
        </p:txBody>
      </p:sp>
    </p:spTree>
  </p:cSld>
  <p:clrMap bg1="lt1" tx1="dk1" bg2="dk2" tx2="lt2" accent1="accent1" accent2="accent2" accent3="accent3" accent4="accent4" accent5="accent5" accent6="accent6" hlink="hlink" folHlink="folHlink"/>
  <p:sldLayoutIdLst>
    <p:sldLayoutId id="2147483649" r:id="rId1"/>
    <p:sldLayoutId id="2147483653" r:id="rId2"/>
    <p:sldLayoutId id="2147483654" r:id="rId3"/>
    <p:sldLayoutId id="2147483655" r:id="rId4"/>
    <p:sldLayoutId id="2147483656" r:id="rId5"/>
    <p:sldLayoutId id="2147483657" r:id="rId6"/>
    <p:sldLayoutId id="2147483658" r:id="rId7"/>
    <p:sldLayoutId id="2147483659" r:id="rId8"/>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9"/>
        <p:cNvGrpSpPr/>
        <p:nvPr/>
      </p:nvGrpSpPr>
      <p:grpSpPr>
        <a:xfrm>
          <a:off x="0" y="0"/>
          <a:ext cx="0" cy="0"/>
          <a:chOff x="0" y="0"/>
          <a:chExt cx="0" cy="0"/>
        </a:xfrm>
      </p:grpSpPr>
      <p:sp>
        <p:nvSpPr>
          <p:cNvPr id="10" name="Google Shape;10;p30"/>
          <p:cNvSpPr txBox="1">
            <a:spLocks noGrp="1"/>
          </p:cNvSpPr>
          <p:nvPr>
            <p:ph type="title"/>
          </p:nvPr>
        </p:nvSpPr>
        <p:spPr>
          <a:xfrm>
            <a:off x="1989344" y="246466"/>
            <a:ext cx="6526006"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3500"/>
              <a:buFont typeface="Arial"/>
              <a:buNone/>
              <a:defRPr sz="35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0"/>
          <p:cNvSpPr txBox="1">
            <a:spLocks noGrp="1"/>
          </p:cNvSpPr>
          <p:nvPr>
            <p:ph type="body" idx="1"/>
          </p:nvPr>
        </p:nvSpPr>
        <p:spPr>
          <a:xfrm>
            <a:off x="628650" y="1738058"/>
            <a:ext cx="7886700" cy="4438905"/>
          </a:xfrm>
          <a:prstGeom prst="rect">
            <a:avLst/>
          </a:prstGeom>
          <a:noFill/>
          <a:ln>
            <a:noFill/>
          </a:ln>
        </p:spPr>
        <p:txBody>
          <a:bodyPr spcFirstLastPara="1" wrap="square" lIns="91425" tIns="91425" rIns="91425" bIns="91425" anchor="t" anchorCtr="0"/>
          <a:lstStyle>
            <a:lvl1pPr marL="457200" marR="0" lvl="0" indent="-393700" algn="l" rtl="0">
              <a:lnSpc>
                <a:spcPct val="90000"/>
              </a:lnSpc>
              <a:spcBef>
                <a:spcPts val="10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0"/>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1"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3" name="Google Shape;13;p30"/>
          <p:cNvSpPr txBox="1">
            <a:spLocks noGrp="1"/>
          </p:cNvSpPr>
          <p:nvPr>
            <p:ph type="ftr" idx="11"/>
          </p:nvPr>
        </p:nvSpPr>
        <p:spPr>
          <a:xfrm>
            <a:off x="3028950" y="6433130"/>
            <a:ext cx="3086100" cy="365125"/>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omic Sans MS"/>
                <a:ea typeface="Comic Sans MS"/>
                <a:cs typeface="Comic Sans MS"/>
                <a:sym typeface="Comic Sans MS"/>
              </a:defRPr>
            </a:lvl2pPr>
            <a:lvl3pPr marR="0" lvl="2"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omic Sans MS"/>
                <a:ea typeface="Comic Sans MS"/>
                <a:cs typeface="Comic Sans MS"/>
                <a:sym typeface="Comic Sans MS"/>
              </a:defRPr>
            </a:lvl3pPr>
            <a:lvl4pPr marR="0" lvl="3"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omic Sans MS"/>
                <a:ea typeface="Comic Sans MS"/>
                <a:cs typeface="Comic Sans MS"/>
                <a:sym typeface="Comic Sans MS"/>
              </a:defRPr>
            </a:lvl4pPr>
            <a:lvl5pPr marR="0" lvl="4"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omic Sans MS"/>
                <a:ea typeface="Comic Sans MS"/>
                <a:cs typeface="Comic Sans MS"/>
                <a:sym typeface="Comic Sans MS"/>
              </a:defRPr>
            </a:lvl5pPr>
            <a:lvl6pPr marR="0" lvl="5"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omic Sans MS"/>
                <a:ea typeface="Comic Sans MS"/>
                <a:cs typeface="Comic Sans MS"/>
                <a:sym typeface="Comic Sans MS"/>
              </a:defRPr>
            </a:lvl6pPr>
            <a:lvl7pPr marR="0" lvl="6"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omic Sans MS"/>
                <a:ea typeface="Comic Sans MS"/>
                <a:cs typeface="Comic Sans MS"/>
                <a:sym typeface="Comic Sans MS"/>
              </a:defRPr>
            </a:lvl7pPr>
            <a:lvl8pPr marR="0" lvl="7"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omic Sans MS"/>
                <a:ea typeface="Comic Sans MS"/>
                <a:cs typeface="Comic Sans MS"/>
                <a:sym typeface="Comic Sans MS"/>
              </a:defRPr>
            </a:lvl8pPr>
            <a:lvl9pPr marR="0" lvl="8" algn="l" rtl="0">
              <a:lnSpc>
                <a:spcPct val="100000"/>
              </a:lnSpc>
              <a:spcBef>
                <a:spcPts val="0"/>
              </a:spcBef>
              <a:spcAft>
                <a:spcPts val="0"/>
              </a:spcAft>
              <a:buClr>
                <a:srgbClr val="000000"/>
              </a:buClr>
              <a:buSzPts val="1400"/>
              <a:buFont typeface="Arial"/>
              <a:buNone/>
              <a:defRPr sz="2000" b="1" i="0" u="none" strike="noStrike" cap="none">
                <a:solidFill>
                  <a:schemeClr val="dk1"/>
                </a:solidFill>
                <a:latin typeface="Comic Sans MS"/>
                <a:ea typeface="Comic Sans MS"/>
                <a:cs typeface="Comic Sans MS"/>
                <a:sym typeface="Comic Sans MS"/>
              </a:defRPr>
            </a:lvl9pPr>
          </a:lstStyle>
          <a:p>
            <a:r>
              <a:rPr lang="en-US"/>
              <a:t>Presented by Partners in Medical Education, Inc. 2023</a:t>
            </a:r>
            <a:endParaRPr/>
          </a:p>
        </p:txBody>
      </p:sp>
    </p:spTree>
  </p:cSld>
  <p:clrMap bg1="lt1" tx1="dk1" bg2="dk2" tx2="lt2" accent1="accent1" accent2="accent2" accent3="accent3" accent4="accent4" accent5="accent5" accent6="accent6" hlink="hlink" folHlink="folHlink"/>
  <p:sldLayoutIdLst>
    <p:sldLayoutId id="2147483661" r:id="rId1"/>
    <p:sldLayoutId id="2147483650" r:id="rId2"/>
    <p:sldLayoutId id="2147483662" r:id="rId3"/>
    <p:sldLayoutId id="2147483663" r:id="rId4"/>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hyperlink" Target="https://pixabay.com/en/hierarchy-levels-arrangements-35795/" TargetMode="External"/><Relationship Id="rId2" Type="http://schemas.openxmlformats.org/officeDocument/2006/relationships/image" Target="../media/image20.png"/><Relationship Id="rId1" Type="http://schemas.openxmlformats.org/officeDocument/2006/relationships/slideLayout" Target="../slideLayouts/slideLayout1.xml"/><Relationship Id="rId5" Type="http://schemas.openxmlformats.org/officeDocument/2006/relationships/image" Target="../media/image18.sv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hyperlink" Target="https://www.mysociety.org/2018/10/19/ensuring-whatdotheyknow-is-around-for-the-next-half-a-million-requests/" TargetMode="External"/><Relationship Id="rId2" Type="http://schemas.openxmlformats.org/officeDocument/2006/relationships/image" Target="../media/image21.jp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foto.wuestenigel.com/stapel-aus-munzen-mit-pfeil-und-dem-text-quot-salary-quot-gehalt/" TargetMode="External"/><Relationship Id="rId2" Type="http://schemas.openxmlformats.org/officeDocument/2006/relationships/image" Target="../media/image22.jpeg"/><Relationship Id="rId1" Type="http://schemas.openxmlformats.org/officeDocument/2006/relationships/slideLayout" Target="../slideLayouts/slideLayout3.xml"/><Relationship Id="rId5" Type="http://schemas.openxmlformats.org/officeDocument/2006/relationships/image" Target="../media/image18.sv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hyperlink" Target="https://www.flickr.com/photos/nationalmuseumofamericanhistory/6218280708" TargetMode="External"/><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eniorsafetyadvice.com/what-do-you-do-when-your-elderly-parent-wont-eat/" TargetMode="External"/><Relationship Id="rId2" Type="http://schemas.openxmlformats.org/officeDocument/2006/relationships/image" Target="../media/image2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opentextbc.ca/teachinginadigitalage/chapter/11-12-building-a-strong-foundation/" TargetMode="External"/><Relationship Id="rId2" Type="http://schemas.openxmlformats.org/officeDocument/2006/relationships/image" Target="../media/image25.jpg"/><Relationship Id="rId1" Type="http://schemas.openxmlformats.org/officeDocument/2006/relationships/slideLayout" Target="../slideLayouts/slideLayout1.xml"/><Relationship Id="rId5" Type="http://schemas.openxmlformats.org/officeDocument/2006/relationships/image" Target="../media/image18.sv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kboo.fm/media/104036-always-keep-diamond-your-mind" TargetMode="External"/><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researchleap.com/product/research-methodology/" TargetMode="External"/><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picserver.org/g/great-value.html" TargetMode="External"/><Relationship Id="rId2" Type="http://schemas.openxmlformats.org/officeDocument/2006/relationships/image" Target="../media/image29.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hyperlink" Target="https://www.flickr.com/photos/rameshng/5563567802/" TargetMode="External"/><Relationship Id="rId2" Type="http://schemas.openxmlformats.org/officeDocument/2006/relationships/image" Target="../media/image31.jpg"/><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hyperlink" Target="http://esheninger.blogspot.com/2017/08/the-impact-of-educator.html" TargetMode="External"/><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3.jpeg"/><Relationship Id="rId1" Type="http://schemas.openxmlformats.org/officeDocument/2006/relationships/slideLayout" Target="../slideLayouts/slideLayout1.xml"/><Relationship Id="rId4" Type="http://schemas.openxmlformats.org/officeDocument/2006/relationships/image" Target="../media/image18.svg"/></Relationships>
</file>

<file path=ppt/slides/_rels/slide2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1.xml"/></Relationships>
</file>

<file path=ppt/slides/_rels/slide26.xml.rels><?xml version="1.0" encoding="UTF-8" standalone="yes"?>
<Relationships xmlns="http://schemas.openxmlformats.org/package/2006/relationships"><Relationship Id="rId3" Type="http://schemas.openxmlformats.org/officeDocument/2006/relationships/hyperlink" Target="mailto:info@PartnersInMedEd.com"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35.jpeg"/><Relationship Id="rId4" Type="http://schemas.openxmlformats.org/officeDocument/2006/relationships/hyperlink" Target="mailto:Christine@PartnersInMedEd.com"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hyperlink" Target="https://theconversation.com/why-dog-breeds-arent-considered-separate-species-56113" TargetMode="External"/><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hyperlink" Target="https://openclipart.org/detail/202366/isometric-arrows" TargetMode="Externa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hyperlink" Target="https://coasterpedia.net/wiki/Big_Loop" TargetMode="External"/><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pxhere.com/en/photo/1455293" TargetMode="External"/><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xml"/><Relationship Id="rId4" Type="http://schemas.openxmlformats.org/officeDocument/2006/relationships/image" Target="../media/image1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8" name="TextBox 7">
            <a:extLst>
              <a:ext uri="{FF2B5EF4-FFF2-40B4-BE49-F238E27FC236}">
                <a16:creationId xmlns:a16="http://schemas.microsoft.com/office/drawing/2014/main" id="{26113BC4-E41A-6343-9C6D-FC65B28EC97C}"/>
              </a:ext>
            </a:extLst>
          </p:cNvPr>
          <p:cNvSpPr txBox="1"/>
          <p:nvPr/>
        </p:nvSpPr>
        <p:spPr>
          <a:xfrm>
            <a:off x="3421931" y="1451998"/>
            <a:ext cx="5288436" cy="4678204"/>
          </a:xfrm>
          <a:prstGeom prst="rect">
            <a:avLst/>
          </a:prstGeom>
          <a:noFill/>
        </p:spPr>
        <p:txBody>
          <a:bodyPr wrap="square">
            <a:spAutoFit/>
          </a:bodyPr>
          <a:lstStyle/>
          <a:p>
            <a:pPr algn="ctr">
              <a:defRPr/>
            </a:pPr>
            <a:r>
              <a:rPr lang="en-US" sz="1800">
                <a:solidFill>
                  <a:srgbClr val="00B050"/>
                </a:solidFill>
                <a:latin typeface="Arial" panose="020B0604020202020204" pitchFamily="34" charset="0"/>
                <a:cs typeface="Arial" panose="020B0604020202020204" pitchFamily="34" charset="0"/>
              </a:rPr>
              <a:t>Please make sure your Start Video is OFF when logging into the WebEx platform. </a:t>
            </a:r>
          </a:p>
          <a:p>
            <a:pPr algn="ctr">
              <a:defRPr/>
            </a:pPr>
            <a:r>
              <a:rPr lang="en-US" sz="1800">
                <a:latin typeface="Arial" panose="020B0604020202020204" pitchFamily="34" charset="0"/>
                <a:cs typeface="Arial" panose="020B0604020202020204" pitchFamily="34" charset="0"/>
              </a:rPr>
              <a:t>Here is what it should look like </a:t>
            </a:r>
          </a:p>
          <a:p>
            <a:pPr algn="ctr">
              <a:defRPr/>
            </a:pPr>
            <a:endParaRPr lang="en-US" sz="1800">
              <a:solidFill>
                <a:srgbClr val="00B050"/>
              </a:solidFill>
              <a:latin typeface="Arial" panose="020B0604020202020204" pitchFamily="34" charset="0"/>
              <a:cs typeface="Arial" panose="020B0604020202020204" pitchFamily="34" charset="0"/>
            </a:endParaRPr>
          </a:p>
          <a:p>
            <a:pPr algn="ctr">
              <a:defRPr/>
            </a:pPr>
            <a:endParaRPr lang="en-US" sz="1800">
              <a:solidFill>
                <a:srgbClr val="00B050"/>
              </a:solidFill>
              <a:latin typeface="Arial" panose="020B0604020202020204" pitchFamily="34" charset="0"/>
              <a:cs typeface="Arial" panose="020B0604020202020204" pitchFamily="34" charset="0"/>
            </a:endParaRPr>
          </a:p>
          <a:p>
            <a:pPr algn="ctr">
              <a:defRPr/>
            </a:pPr>
            <a:endParaRPr lang="en-US" sz="1800">
              <a:solidFill>
                <a:srgbClr val="00B050"/>
              </a:solidFill>
              <a:latin typeface="Arial" panose="020B0604020202020204" pitchFamily="34" charset="0"/>
              <a:cs typeface="Arial" panose="020B0604020202020204" pitchFamily="34" charset="0"/>
            </a:endParaRPr>
          </a:p>
          <a:p>
            <a:pPr algn="ctr">
              <a:defRPr/>
            </a:pPr>
            <a:endParaRPr lang="en-US" sz="1800">
              <a:solidFill>
                <a:srgbClr val="00B050"/>
              </a:solidFill>
              <a:latin typeface="Arial" panose="020B0604020202020204" pitchFamily="34" charset="0"/>
              <a:cs typeface="Arial" panose="020B0604020202020204" pitchFamily="34" charset="0"/>
            </a:endParaRPr>
          </a:p>
          <a:p>
            <a:pPr algn="ctr">
              <a:defRPr/>
            </a:pPr>
            <a:r>
              <a:rPr lang="en-US" sz="1800">
                <a:latin typeface="Arial" panose="020B0604020202020204" pitchFamily="34" charset="0"/>
                <a:cs typeface="Arial" panose="020B0604020202020204" pitchFamily="34" charset="0"/>
              </a:rPr>
              <a:t>ALSO</a:t>
            </a:r>
          </a:p>
          <a:p>
            <a:pPr algn="ctr">
              <a:defRPr/>
            </a:pPr>
            <a:endParaRPr lang="en-US" sz="1800">
              <a:solidFill>
                <a:srgbClr val="00B050"/>
              </a:solidFill>
              <a:latin typeface="Arial" panose="020B0604020202020204" pitchFamily="34" charset="0"/>
              <a:cs typeface="Arial" panose="020B0604020202020204" pitchFamily="34" charset="0"/>
            </a:endParaRPr>
          </a:p>
          <a:p>
            <a:pPr algn="ctr">
              <a:defRPr/>
            </a:pPr>
            <a:r>
              <a:rPr lang="en-US" sz="1800">
                <a:solidFill>
                  <a:srgbClr val="00B050"/>
                </a:solidFill>
                <a:latin typeface="Arial" panose="020B0604020202020204" pitchFamily="34" charset="0"/>
                <a:cs typeface="Arial" panose="020B0604020202020204" pitchFamily="34" charset="0"/>
              </a:rPr>
              <a:t>It is NORMAL to not hear any sound until the webinar starts at 12:00 noon EST. </a:t>
            </a:r>
          </a:p>
          <a:p>
            <a:pPr algn="ctr">
              <a:defRPr/>
            </a:pPr>
            <a:endParaRPr lang="en-US" sz="1800">
              <a:solidFill>
                <a:srgbClr val="00B050"/>
              </a:solidFill>
              <a:latin typeface="Arial" panose="020B0604020202020204" pitchFamily="34" charset="0"/>
              <a:cs typeface="Arial" panose="020B0604020202020204" pitchFamily="34" charset="0"/>
            </a:endParaRPr>
          </a:p>
          <a:p>
            <a:pPr algn="ctr">
              <a:defRPr/>
            </a:pPr>
            <a:r>
              <a:rPr lang="en-US" sz="1800">
                <a:latin typeface="Arial" panose="020B0604020202020204" pitchFamily="34" charset="0"/>
                <a:cs typeface="Arial" panose="020B0604020202020204" pitchFamily="34" charset="0"/>
              </a:rPr>
              <a:t>Your phone line is muted, but you can always chat to the host, BJ Schwartz, if you have any questions or concerns during this time.</a:t>
            </a:r>
            <a:br>
              <a:rPr lang="en-US" sz="2400">
                <a:solidFill>
                  <a:srgbClr val="00B050"/>
                </a:solidFill>
                <a:latin typeface="Arial" panose="020B0604020202020204" pitchFamily="34" charset="0"/>
                <a:cs typeface="Arial" panose="020B0604020202020204" pitchFamily="34" charset="0"/>
              </a:rPr>
            </a:br>
            <a:endParaRPr lang="en-US" sz="1200" b="1">
              <a:latin typeface="+mn-lt"/>
            </a:endParaRPr>
          </a:p>
          <a:p>
            <a:pPr>
              <a:defRPr/>
            </a:pPr>
            <a:endParaRPr lang="en-US" sz="1600" b="0">
              <a:latin typeface="Arial" panose="020B0604020202020204" pitchFamily="34" charset="0"/>
              <a:cs typeface="Arial" panose="020B0604020202020204" pitchFamily="34" charset="0"/>
            </a:endParaRPr>
          </a:p>
        </p:txBody>
      </p:sp>
      <p:sp>
        <p:nvSpPr>
          <p:cNvPr id="14" name="Title 2">
            <a:extLst>
              <a:ext uri="{FF2B5EF4-FFF2-40B4-BE49-F238E27FC236}">
                <a16:creationId xmlns:a16="http://schemas.microsoft.com/office/drawing/2014/main" id="{E0774329-1389-6048-B7FC-B67F9A375BAE}"/>
              </a:ext>
            </a:extLst>
          </p:cNvPr>
          <p:cNvSpPr>
            <a:spLocks noGrp="1"/>
          </p:cNvSpPr>
          <p:nvPr>
            <p:ph type="title"/>
          </p:nvPr>
        </p:nvSpPr>
        <p:spPr>
          <a:xfrm>
            <a:off x="1989344" y="246466"/>
            <a:ext cx="6526006" cy="1325563"/>
          </a:xfrm>
        </p:spPr>
        <p:txBody>
          <a:bodyPr/>
          <a:lstStyle/>
          <a:p>
            <a:r>
              <a:rPr lang="en-US" altLang="en-US" sz="3200"/>
              <a:t>Please Note…</a:t>
            </a:r>
            <a:endParaRPr lang="en-US"/>
          </a:p>
        </p:txBody>
      </p:sp>
      <p:pic>
        <p:nvPicPr>
          <p:cNvPr id="7" name="Picture 6" descr="No Video Icons - Download Free Vector Icons | Noun Project">
            <a:extLst>
              <a:ext uri="{FF2B5EF4-FFF2-40B4-BE49-F238E27FC236}">
                <a16:creationId xmlns:a16="http://schemas.microsoft.com/office/drawing/2014/main" id="{EBC3FA65-BF65-4CC3-AA15-9AC6B562531B}"/>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2757" y="1762812"/>
            <a:ext cx="1904999" cy="1559629"/>
          </a:xfrm>
          <a:prstGeom prst="rect">
            <a:avLst/>
          </a:prstGeom>
          <a:noFill/>
          <a:ln>
            <a:noFill/>
          </a:ln>
        </p:spPr>
      </p:pic>
      <p:pic>
        <p:nvPicPr>
          <p:cNvPr id="9" name="Picture 8" descr="Audio, mic, microphone, mute, sound icon - Free download">
            <a:extLst>
              <a:ext uri="{FF2B5EF4-FFF2-40B4-BE49-F238E27FC236}">
                <a16:creationId xmlns:a16="http://schemas.microsoft.com/office/drawing/2014/main" id="{384F8BCF-530F-42B3-8B5C-ABF849B092C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360170" y="3648173"/>
            <a:ext cx="1904999" cy="1559629"/>
          </a:xfrm>
          <a:prstGeom prst="rect">
            <a:avLst/>
          </a:prstGeom>
          <a:noFill/>
          <a:ln>
            <a:noFill/>
          </a:ln>
        </p:spPr>
      </p:pic>
      <p:pic>
        <p:nvPicPr>
          <p:cNvPr id="2" name="Picture 1">
            <a:extLst>
              <a:ext uri="{FF2B5EF4-FFF2-40B4-BE49-F238E27FC236}">
                <a16:creationId xmlns:a16="http://schemas.microsoft.com/office/drawing/2014/main" id="{4484FFF8-AE6F-4240-93F2-6BCFB61DD4FA}"/>
              </a:ext>
            </a:extLst>
          </p:cNvPr>
          <p:cNvPicPr>
            <a:picLocks noChangeAspect="1"/>
          </p:cNvPicPr>
          <p:nvPr/>
        </p:nvPicPr>
        <p:blipFill>
          <a:blip r:embed="rId5"/>
          <a:stretch>
            <a:fillRect/>
          </a:stretch>
        </p:blipFill>
        <p:spPr>
          <a:xfrm>
            <a:off x="3659337" y="2493870"/>
            <a:ext cx="5028571" cy="828571"/>
          </a:xfrm>
          <a:prstGeom prst="rect">
            <a:avLst/>
          </a:prstGeom>
        </p:spPr>
      </p:pic>
      <p:sp>
        <p:nvSpPr>
          <p:cNvPr id="3" name="Footer Placeholder 2">
            <a:extLst>
              <a:ext uri="{FF2B5EF4-FFF2-40B4-BE49-F238E27FC236}">
                <a16:creationId xmlns:a16="http://schemas.microsoft.com/office/drawing/2014/main" id="{BEC37D80-498C-4D0C-9874-AC473935BB46}"/>
              </a:ext>
            </a:extLst>
          </p:cNvPr>
          <p:cNvSpPr>
            <a:spLocks noGrp="1"/>
          </p:cNvSpPr>
          <p:nvPr>
            <p:ph type="ftr" idx="11"/>
          </p:nvPr>
        </p:nvSpPr>
        <p:spPr/>
        <p:txBody>
          <a:bodyPr/>
          <a:lstStyle/>
          <a:p>
            <a:r>
              <a:rPr lang="en-US"/>
              <a:t>Presented by Partners in Medical Education, Inc. 2023</a:t>
            </a:r>
          </a:p>
        </p:txBody>
      </p:sp>
      <p:sp>
        <p:nvSpPr>
          <p:cNvPr id="4" name="Slide Number Placeholder 3">
            <a:extLst>
              <a:ext uri="{FF2B5EF4-FFF2-40B4-BE49-F238E27FC236}">
                <a16:creationId xmlns:a16="http://schemas.microsoft.com/office/drawing/2014/main" id="{1E000F13-25B6-477A-B313-5D512FEF73B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a:t>
            </a:fld>
            <a:endParaRPr lang="en-US"/>
          </a:p>
        </p:txBody>
      </p:sp>
    </p:spTree>
    <p:extLst>
      <p:ext uri="{BB962C8B-B14F-4D97-AF65-F5344CB8AC3E}">
        <p14:creationId xmlns:p14="http://schemas.microsoft.com/office/powerpoint/2010/main" val="15588471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7864F-3E6C-CD68-1800-D5F55D1F5C8E}"/>
              </a:ext>
            </a:extLst>
          </p:cNvPr>
          <p:cNvSpPr>
            <a:spLocks noGrp="1"/>
          </p:cNvSpPr>
          <p:nvPr>
            <p:ph type="ctrTitle"/>
          </p:nvPr>
        </p:nvSpPr>
        <p:spPr>
          <a:xfrm>
            <a:off x="238814" y="3911419"/>
            <a:ext cx="7137345" cy="2387600"/>
          </a:xfrm>
        </p:spPr>
        <p:txBody>
          <a:bodyPr>
            <a:normAutofit/>
          </a:bodyPr>
          <a:lstStyle/>
          <a:p>
            <a:r>
              <a:rPr lang="en-US" sz="3600" dirty="0"/>
              <a:t>What Does the Budget Include?</a:t>
            </a:r>
          </a:p>
        </p:txBody>
      </p:sp>
      <p:sp>
        <p:nvSpPr>
          <p:cNvPr id="4" name="Slide Number Placeholder 3">
            <a:extLst>
              <a:ext uri="{FF2B5EF4-FFF2-40B4-BE49-F238E27FC236}">
                <a16:creationId xmlns:a16="http://schemas.microsoft.com/office/drawing/2014/main" id="{E75EC980-6722-67D0-B4B7-76D0B85F532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pic>
        <p:nvPicPr>
          <p:cNvPr id="5" name="Picture 4">
            <a:extLst>
              <a:ext uri="{FF2B5EF4-FFF2-40B4-BE49-F238E27FC236}">
                <a16:creationId xmlns:a16="http://schemas.microsoft.com/office/drawing/2014/main" id="{B6040953-3D8B-A890-906B-DA94625B57F3}"/>
              </a:ext>
            </a:extLst>
          </p:cNvPr>
          <p:cNvPicPr>
            <a:picLocks noChangeAspect="1"/>
          </p:cNvPicPr>
          <p:nvPr/>
        </p:nvPicPr>
        <p:blipFill>
          <a:blip r:embed="rId2"/>
          <a:stretch>
            <a:fillRect/>
          </a:stretch>
        </p:blipFill>
        <p:spPr>
          <a:xfrm>
            <a:off x="5498592" y="1338907"/>
            <a:ext cx="2438400" cy="2438400"/>
          </a:xfrm>
          <a:prstGeom prst="rect">
            <a:avLst/>
          </a:prstGeom>
        </p:spPr>
      </p:pic>
      <p:pic>
        <p:nvPicPr>
          <p:cNvPr id="3" name="Graphic 2" descr="Hummingbird">
            <a:extLst>
              <a:ext uri="{FF2B5EF4-FFF2-40B4-BE49-F238E27FC236}">
                <a16:creationId xmlns:a16="http://schemas.microsoft.com/office/drawing/2014/main" id="{361E77D2-5B43-815C-AA86-11735EA1A2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5687" y="6422626"/>
            <a:ext cx="365125" cy="365125"/>
          </a:xfrm>
          <a:prstGeom prst="rect">
            <a:avLst/>
          </a:prstGeom>
        </p:spPr>
      </p:pic>
      <p:sp>
        <p:nvSpPr>
          <p:cNvPr id="6" name="Footer Placeholder 5">
            <a:extLst>
              <a:ext uri="{FF2B5EF4-FFF2-40B4-BE49-F238E27FC236}">
                <a16:creationId xmlns:a16="http://schemas.microsoft.com/office/drawing/2014/main" id="{46F87F3F-4429-A26D-0B68-CC7E13A0B7C0}"/>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1982566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C78EA50-C235-3C59-192C-D7A4A5FE1E88}"/>
              </a:ext>
            </a:extLst>
          </p:cNvPr>
          <p:cNvSpPr>
            <a:spLocks noGrp="1"/>
          </p:cNvSpPr>
          <p:nvPr>
            <p:ph type="body" idx="1"/>
          </p:nvPr>
        </p:nvSpPr>
        <p:spPr/>
        <p:txBody>
          <a:bodyPr>
            <a:normAutofit/>
          </a:bodyPr>
          <a:lstStyle/>
          <a:p>
            <a:r>
              <a:rPr lang="en-US" sz="2400" dirty="0"/>
              <a:t>Recruitment</a:t>
            </a:r>
          </a:p>
          <a:p>
            <a:r>
              <a:rPr lang="en-US" sz="2400" dirty="0"/>
              <a:t>Education</a:t>
            </a:r>
          </a:p>
          <a:p>
            <a:r>
              <a:rPr lang="en-US" sz="2400" dirty="0"/>
              <a:t>Administrative Staff</a:t>
            </a:r>
          </a:p>
          <a:p>
            <a:r>
              <a:rPr lang="en-US" sz="2400" dirty="0"/>
              <a:t>Human Resources</a:t>
            </a:r>
          </a:p>
          <a:p>
            <a:r>
              <a:rPr lang="en-US" sz="2400" dirty="0"/>
              <a:t>Space/Logistics/Other</a:t>
            </a:r>
          </a:p>
          <a:p>
            <a:r>
              <a:rPr lang="en-US" sz="2400" dirty="0"/>
              <a:t>Well-Being/Program Requirements</a:t>
            </a:r>
          </a:p>
          <a:p>
            <a:r>
              <a:rPr lang="en-US" sz="2400" dirty="0"/>
              <a:t>Food</a:t>
            </a:r>
          </a:p>
          <a:p>
            <a:r>
              <a:rPr lang="en-US" sz="2400" dirty="0"/>
              <a:t>Program Structure</a:t>
            </a:r>
          </a:p>
          <a:p>
            <a:r>
              <a:rPr lang="en-US" sz="2400" dirty="0"/>
              <a:t>GME Budget</a:t>
            </a:r>
          </a:p>
          <a:p>
            <a:endParaRPr lang="en-US" dirty="0"/>
          </a:p>
          <a:p>
            <a:endParaRPr lang="en-US" dirty="0"/>
          </a:p>
        </p:txBody>
      </p:sp>
      <p:sp>
        <p:nvSpPr>
          <p:cNvPr id="5" name="Title 4">
            <a:extLst>
              <a:ext uri="{FF2B5EF4-FFF2-40B4-BE49-F238E27FC236}">
                <a16:creationId xmlns:a16="http://schemas.microsoft.com/office/drawing/2014/main" id="{DCE37BE2-F144-ED61-4848-0D75F737618D}"/>
              </a:ext>
            </a:extLst>
          </p:cNvPr>
          <p:cNvSpPr>
            <a:spLocks noGrp="1"/>
          </p:cNvSpPr>
          <p:nvPr>
            <p:ph type="title"/>
          </p:nvPr>
        </p:nvSpPr>
        <p:spPr/>
        <p:txBody>
          <a:bodyPr/>
          <a:lstStyle/>
          <a:p>
            <a:r>
              <a:rPr lang="en-US" dirty="0"/>
              <a:t>Budget Categories</a:t>
            </a:r>
          </a:p>
        </p:txBody>
      </p:sp>
      <p:sp>
        <p:nvSpPr>
          <p:cNvPr id="4" name="Slide Number Placeholder 3">
            <a:extLst>
              <a:ext uri="{FF2B5EF4-FFF2-40B4-BE49-F238E27FC236}">
                <a16:creationId xmlns:a16="http://schemas.microsoft.com/office/drawing/2014/main" id="{85924F26-DF26-79DE-DD7A-2C5ABC60D8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11</a:t>
            </a:fld>
            <a:endParaRPr lang="en-US"/>
          </a:p>
        </p:txBody>
      </p:sp>
      <p:pic>
        <p:nvPicPr>
          <p:cNvPr id="8" name="Picture 7" descr="Shape, icon&#10;&#10;Description automatically generated">
            <a:extLst>
              <a:ext uri="{FF2B5EF4-FFF2-40B4-BE49-F238E27FC236}">
                <a16:creationId xmlns:a16="http://schemas.microsoft.com/office/drawing/2014/main" id="{B7FA7015-B221-43FC-A5F7-15A04CF3775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060969" y="1572029"/>
            <a:ext cx="2598843" cy="2133600"/>
          </a:xfrm>
          <a:prstGeom prst="rect">
            <a:avLst/>
          </a:prstGeom>
        </p:spPr>
      </p:pic>
      <p:pic>
        <p:nvPicPr>
          <p:cNvPr id="2" name="Graphic 1" descr="Hummingbird">
            <a:extLst>
              <a:ext uri="{FF2B5EF4-FFF2-40B4-BE49-F238E27FC236}">
                <a16:creationId xmlns:a16="http://schemas.microsoft.com/office/drawing/2014/main" id="{62DFCF44-C7F6-3DE3-5BC6-344DA573EE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75687" y="6422626"/>
            <a:ext cx="365125" cy="365125"/>
          </a:xfrm>
          <a:prstGeom prst="rect">
            <a:avLst/>
          </a:prstGeom>
        </p:spPr>
      </p:pic>
      <p:sp>
        <p:nvSpPr>
          <p:cNvPr id="3" name="Footer Placeholder 2">
            <a:extLst>
              <a:ext uri="{FF2B5EF4-FFF2-40B4-BE49-F238E27FC236}">
                <a16:creationId xmlns:a16="http://schemas.microsoft.com/office/drawing/2014/main" id="{E1D30C5F-5F0A-2470-4E27-2AF57760114E}"/>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31770670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D23ACE2-34DF-AA1A-501A-024BE3402CF5}"/>
              </a:ext>
            </a:extLst>
          </p:cNvPr>
          <p:cNvSpPr>
            <a:spLocks noGrp="1"/>
          </p:cNvSpPr>
          <p:nvPr>
            <p:ph type="title"/>
          </p:nvPr>
        </p:nvSpPr>
        <p:spPr>
          <a:xfrm>
            <a:off x="2115058" y="-160241"/>
            <a:ext cx="6028182" cy="1325563"/>
          </a:xfrm>
        </p:spPr>
        <p:txBody>
          <a:bodyPr/>
          <a:lstStyle/>
          <a:p>
            <a:r>
              <a:rPr lang="en-US" dirty="0"/>
              <a:t>Budget Requests</a:t>
            </a:r>
          </a:p>
        </p:txBody>
      </p:sp>
      <p:sp>
        <p:nvSpPr>
          <p:cNvPr id="4" name="Slide Number Placeholder 3">
            <a:extLst>
              <a:ext uri="{FF2B5EF4-FFF2-40B4-BE49-F238E27FC236}">
                <a16:creationId xmlns:a16="http://schemas.microsoft.com/office/drawing/2014/main" id="{97803DDC-653C-6E71-FE3A-0E7829294C8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12</a:t>
            </a:fld>
            <a:endParaRPr lang="en-US"/>
          </a:p>
        </p:txBody>
      </p:sp>
      <p:graphicFrame>
        <p:nvGraphicFramePr>
          <p:cNvPr id="6" name="Table 5">
            <a:extLst>
              <a:ext uri="{FF2B5EF4-FFF2-40B4-BE49-F238E27FC236}">
                <a16:creationId xmlns:a16="http://schemas.microsoft.com/office/drawing/2014/main" id="{BB5ED77C-75E5-22A4-F105-D8CBEC643200}"/>
              </a:ext>
            </a:extLst>
          </p:cNvPr>
          <p:cNvGraphicFramePr>
            <a:graphicFrameLocks noGrp="1"/>
          </p:cNvGraphicFramePr>
          <p:nvPr>
            <p:extLst>
              <p:ext uri="{D42A27DB-BD31-4B8C-83A1-F6EECF244321}">
                <p14:modId xmlns:p14="http://schemas.microsoft.com/office/powerpoint/2010/main" val="1520301628"/>
              </p:ext>
            </p:extLst>
          </p:nvPr>
        </p:nvGraphicFramePr>
        <p:xfrm>
          <a:off x="2431415" y="818762"/>
          <a:ext cx="6340475" cy="5426850"/>
        </p:xfrm>
        <a:graphic>
          <a:graphicData uri="http://schemas.openxmlformats.org/drawingml/2006/table">
            <a:tbl>
              <a:tblPr firstRow="1" firstCol="1" bandRow="1"/>
              <a:tblGrid>
                <a:gridCol w="2968625">
                  <a:extLst>
                    <a:ext uri="{9D8B030D-6E8A-4147-A177-3AD203B41FA5}">
                      <a16:colId xmlns:a16="http://schemas.microsoft.com/office/drawing/2014/main" val="3506718697"/>
                    </a:ext>
                  </a:extLst>
                </a:gridCol>
                <a:gridCol w="3371850">
                  <a:extLst>
                    <a:ext uri="{9D8B030D-6E8A-4147-A177-3AD203B41FA5}">
                      <a16:colId xmlns:a16="http://schemas.microsoft.com/office/drawing/2014/main" val="2141286344"/>
                    </a:ext>
                  </a:extLst>
                </a:gridCol>
              </a:tblGrid>
              <a:tr h="1667650">
                <a:tc>
                  <a:txBody>
                    <a:bodyPr/>
                    <a:lstStyle/>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1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Recruitment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Pre-Recruitment Costs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Hotel</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Transportation</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Virtual software</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Gifts/Swag</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Updated program videos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Website updates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Visa Costs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Food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5425710"/>
                  </a:ext>
                </a:extLst>
              </a:tr>
              <a:tr h="3343541">
                <a:tc>
                  <a:txBody>
                    <a:bodyPr/>
                    <a:lstStyle/>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Education</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Board Review</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Books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Education fund</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Conference Registration</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Travel to Conferences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 Service Exams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Faculty Development</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Faculty Retreats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Resident Retreats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Simulation Devices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Payment for Outside Rotations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Transportation for Outside Rotations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Lodging for Outside Rotations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Invited Speakers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Research Symposium </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Visual and Other Educational Aids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Telecommunication technology</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Scholarly Activity Funds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Membership Dues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Laptops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Phones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13689941"/>
                  </a:ext>
                </a:extLst>
              </a:tr>
            </a:tbl>
          </a:graphicData>
        </a:graphic>
      </p:graphicFrame>
      <p:pic>
        <p:nvPicPr>
          <p:cNvPr id="9" name="Picture 8" descr="Icon&#10;&#10;Description automatically generated">
            <a:extLst>
              <a:ext uri="{FF2B5EF4-FFF2-40B4-BE49-F238E27FC236}">
                <a16:creationId xmlns:a16="http://schemas.microsoft.com/office/drawing/2014/main" id="{E66713F3-ADF9-90CB-6C38-98F80406E296}"/>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rot="-840000">
            <a:off x="208100" y="2571749"/>
            <a:ext cx="1913308" cy="1279525"/>
          </a:xfrm>
          <a:prstGeom prst="rect">
            <a:avLst/>
          </a:prstGeom>
        </p:spPr>
      </p:pic>
      <p:sp>
        <p:nvSpPr>
          <p:cNvPr id="2" name="Footer Placeholder 1">
            <a:extLst>
              <a:ext uri="{FF2B5EF4-FFF2-40B4-BE49-F238E27FC236}">
                <a16:creationId xmlns:a16="http://schemas.microsoft.com/office/drawing/2014/main" id="{7A8D17D8-4805-9CB2-C76A-D05A38D97839}"/>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9775568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58BF712-566F-6A2B-6A34-B68CA47AEE62}"/>
              </a:ext>
            </a:extLst>
          </p:cNvPr>
          <p:cNvSpPr>
            <a:spLocks noGrp="1"/>
          </p:cNvSpPr>
          <p:nvPr>
            <p:ph type="title"/>
          </p:nvPr>
        </p:nvSpPr>
        <p:spPr/>
        <p:txBody>
          <a:bodyPr/>
          <a:lstStyle/>
          <a:p>
            <a:r>
              <a:rPr lang="en-US" dirty="0"/>
              <a:t>Budget Requests</a:t>
            </a:r>
          </a:p>
        </p:txBody>
      </p:sp>
      <p:sp>
        <p:nvSpPr>
          <p:cNvPr id="7" name="Slide Number Placeholder 6">
            <a:extLst>
              <a:ext uri="{FF2B5EF4-FFF2-40B4-BE49-F238E27FC236}">
                <a16:creationId xmlns:a16="http://schemas.microsoft.com/office/drawing/2014/main" id="{25B7C3EB-B20A-A94D-B7F2-376815D31DB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13</a:t>
            </a:fld>
            <a:endParaRPr lang="en-US"/>
          </a:p>
        </p:txBody>
      </p:sp>
      <p:graphicFrame>
        <p:nvGraphicFramePr>
          <p:cNvPr id="8" name="Table 7">
            <a:extLst>
              <a:ext uri="{FF2B5EF4-FFF2-40B4-BE49-F238E27FC236}">
                <a16:creationId xmlns:a16="http://schemas.microsoft.com/office/drawing/2014/main" id="{F1416960-9431-30B3-EB9F-C81AE6012978}"/>
              </a:ext>
            </a:extLst>
          </p:cNvPr>
          <p:cNvGraphicFramePr>
            <a:graphicFrameLocks noGrp="1"/>
          </p:cNvGraphicFramePr>
          <p:nvPr>
            <p:extLst>
              <p:ext uri="{D42A27DB-BD31-4B8C-83A1-F6EECF244321}">
                <p14:modId xmlns:p14="http://schemas.microsoft.com/office/powerpoint/2010/main" val="802325514"/>
              </p:ext>
            </p:extLst>
          </p:nvPr>
        </p:nvGraphicFramePr>
        <p:xfrm>
          <a:off x="1470406" y="1572029"/>
          <a:ext cx="6960362" cy="3751263"/>
        </p:xfrm>
        <a:graphic>
          <a:graphicData uri="http://schemas.openxmlformats.org/drawingml/2006/table">
            <a:tbl>
              <a:tblPr firstRow="1" firstCol="1" bandRow="1"/>
              <a:tblGrid>
                <a:gridCol w="3177704">
                  <a:extLst>
                    <a:ext uri="{9D8B030D-6E8A-4147-A177-3AD203B41FA5}">
                      <a16:colId xmlns:a16="http://schemas.microsoft.com/office/drawing/2014/main" val="1352121177"/>
                    </a:ext>
                  </a:extLst>
                </a:gridCol>
                <a:gridCol w="3782658">
                  <a:extLst>
                    <a:ext uri="{9D8B030D-6E8A-4147-A177-3AD203B41FA5}">
                      <a16:colId xmlns:a16="http://schemas.microsoft.com/office/drawing/2014/main" val="3953777011"/>
                    </a:ext>
                  </a:extLst>
                </a:gridCol>
              </a:tblGrid>
              <a:tr h="0">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Administrative Staff</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TAGME</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Computers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Printers </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Conference Registration</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Travel to Conferences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Office Supplies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Career Development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2733272"/>
                  </a:ext>
                </a:extLst>
              </a:tr>
              <a:tr h="0">
                <a:tc>
                  <a:txBody>
                    <a:bodyPr/>
                    <a:lstStyle/>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Human Resources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DIO Salary</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Institutional Coordinator Salary</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Resident/Fellow Salary and Benefits (family insurance?)</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Program Director Salary and Benefits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Associate Program Director Salary and Benefits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Faculty Salary and Benefits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Program Coordinator(s) Salary and Benefits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Fingerprinting</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Drug testing</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Licenses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Residents/Fellows Meal Allowance</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Residents/Fellows Housing Stipends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Chief Resident/Chief Fellow Stipend</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LOA’s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5304198"/>
                  </a:ext>
                </a:extLst>
              </a:tr>
            </a:tbl>
          </a:graphicData>
        </a:graphic>
      </p:graphicFrame>
      <p:pic>
        <p:nvPicPr>
          <p:cNvPr id="10" name="Picture 9" descr="A picture containing diagram&#10;&#10;Description automatically generated">
            <a:extLst>
              <a:ext uri="{FF2B5EF4-FFF2-40B4-BE49-F238E27FC236}">
                <a16:creationId xmlns:a16="http://schemas.microsoft.com/office/drawing/2014/main" id="{6936B8B0-FB5F-EB24-60F9-FB759D44144A}"/>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39344" y="4584094"/>
            <a:ext cx="4070350" cy="1403754"/>
          </a:xfrm>
          <a:prstGeom prst="rect">
            <a:avLst/>
          </a:prstGeom>
        </p:spPr>
      </p:pic>
      <p:pic>
        <p:nvPicPr>
          <p:cNvPr id="2" name="Graphic 1" descr="Hummingbird">
            <a:extLst>
              <a:ext uri="{FF2B5EF4-FFF2-40B4-BE49-F238E27FC236}">
                <a16:creationId xmlns:a16="http://schemas.microsoft.com/office/drawing/2014/main" id="{FC98A595-E3D6-9AC2-EA5F-DBAF58557F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75687" y="6422626"/>
            <a:ext cx="365125" cy="365125"/>
          </a:xfrm>
          <a:prstGeom prst="rect">
            <a:avLst/>
          </a:prstGeom>
        </p:spPr>
      </p:pic>
      <p:sp>
        <p:nvSpPr>
          <p:cNvPr id="3" name="Footer Placeholder 2">
            <a:extLst>
              <a:ext uri="{FF2B5EF4-FFF2-40B4-BE49-F238E27FC236}">
                <a16:creationId xmlns:a16="http://schemas.microsoft.com/office/drawing/2014/main" id="{30A2F8FC-C4C8-3141-F9B0-FE5424D91356}"/>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2269050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A5BA8CF-8380-06BC-3AC0-FA6359045D4E}"/>
              </a:ext>
            </a:extLst>
          </p:cNvPr>
          <p:cNvSpPr>
            <a:spLocks noGrp="1"/>
          </p:cNvSpPr>
          <p:nvPr>
            <p:ph type="title"/>
          </p:nvPr>
        </p:nvSpPr>
        <p:spPr/>
        <p:txBody>
          <a:bodyPr/>
          <a:lstStyle/>
          <a:p>
            <a:r>
              <a:rPr lang="en-US" dirty="0"/>
              <a:t>Budget Requests</a:t>
            </a:r>
          </a:p>
        </p:txBody>
      </p:sp>
      <p:sp>
        <p:nvSpPr>
          <p:cNvPr id="7" name="Slide Number Placeholder 6">
            <a:extLst>
              <a:ext uri="{FF2B5EF4-FFF2-40B4-BE49-F238E27FC236}">
                <a16:creationId xmlns:a16="http://schemas.microsoft.com/office/drawing/2014/main" id="{D9B2EEBE-A55C-EA0F-2099-3EA5141612D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14</a:t>
            </a:fld>
            <a:endParaRPr lang="en-US"/>
          </a:p>
        </p:txBody>
      </p:sp>
      <p:pic>
        <p:nvPicPr>
          <p:cNvPr id="4" name="Picture 3" descr="A picture containing text, computer&#10;&#10;Description automatically generated">
            <a:extLst>
              <a:ext uri="{FF2B5EF4-FFF2-40B4-BE49-F238E27FC236}">
                <a16:creationId xmlns:a16="http://schemas.microsoft.com/office/drawing/2014/main" id="{FE1799EE-752D-085B-28CA-36237E0167D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245350" y="4593560"/>
            <a:ext cx="1765300" cy="1642140"/>
          </a:xfrm>
          <a:prstGeom prst="rect">
            <a:avLst/>
          </a:prstGeom>
        </p:spPr>
      </p:pic>
      <p:graphicFrame>
        <p:nvGraphicFramePr>
          <p:cNvPr id="9" name="Table 8">
            <a:extLst>
              <a:ext uri="{FF2B5EF4-FFF2-40B4-BE49-F238E27FC236}">
                <a16:creationId xmlns:a16="http://schemas.microsoft.com/office/drawing/2014/main" id="{EE9B5A35-C306-AE6C-2CCE-50504D4353AB}"/>
              </a:ext>
            </a:extLst>
          </p:cNvPr>
          <p:cNvGraphicFramePr>
            <a:graphicFrameLocks noGrp="1"/>
          </p:cNvGraphicFramePr>
          <p:nvPr>
            <p:extLst>
              <p:ext uri="{D42A27DB-BD31-4B8C-83A1-F6EECF244321}">
                <p14:modId xmlns:p14="http://schemas.microsoft.com/office/powerpoint/2010/main" val="606383927"/>
              </p:ext>
            </p:extLst>
          </p:nvPr>
        </p:nvGraphicFramePr>
        <p:xfrm>
          <a:off x="625475" y="1846008"/>
          <a:ext cx="5937250" cy="3664459"/>
        </p:xfrm>
        <a:graphic>
          <a:graphicData uri="http://schemas.openxmlformats.org/drawingml/2006/table">
            <a:tbl>
              <a:tblPr firstRow="1" firstCol="1" bandRow="1"/>
              <a:tblGrid>
                <a:gridCol w="2968625">
                  <a:extLst>
                    <a:ext uri="{9D8B030D-6E8A-4147-A177-3AD203B41FA5}">
                      <a16:colId xmlns:a16="http://schemas.microsoft.com/office/drawing/2014/main" val="2016489401"/>
                    </a:ext>
                  </a:extLst>
                </a:gridCol>
                <a:gridCol w="2968625">
                  <a:extLst>
                    <a:ext uri="{9D8B030D-6E8A-4147-A177-3AD203B41FA5}">
                      <a16:colId xmlns:a16="http://schemas.microsoft.com/office/drawing/2014/main" val="2407947621"/>
                    </a:ext>
                  </a:extLst>
                </a:gridCol>
              </a:tblGrid>
              <a:tr h="0">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Space/Logistics/Other</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Computers – Both New and Replacements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Office Space</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Call Rooms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Lounge maintenance</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Lab Coats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Scrubs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Accommodations for residents with disabilities </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Board Recertification</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License Fess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License Recertification</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Remediation Costs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Probation Costs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Graduation Celebration Costs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34579326"/>
                  </a:ext>
                </a:extLst>
              </a:tr>
              <a:tr h="0">
                <a:tc>
                  <a:txBody>
                    <a:bodyPr/>
                    <a:lstStyle/>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Well-Being/</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Program Requirements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 </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Wellness Retreats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Wellness Activities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DEI</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Confidential Affordable Mental Health Counseling </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Other Program Specific Requirements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1946982"/>
                  </a:ext>
                </a:extLst>
              </a:tr>
            </a:tbl>
          </a:graphicData>
        </a:graphic>
      </p:graphicFrame>
      <p:sp>
        <p:nvSpPr>
          <p:cNvPr id="2" name="Footer Placeholder 1">
            <a:extLst>
              <a:ext uri="{FF2B5EF4-FFF2-40B4-BE49-F238E27FC236}">
                <a16:creationId xmlns:a16="http://schemas.microsoft.com/office/drawing/2014/main" id="{0BD9F652-4572-AA91-01E5-AF8693BE0D89}"/>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23739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6717AE-CD39-8A79-E3EF-79F669F12420}"/>
              </a:ext>
            </a:extLst>
          </p:cNvPr>
          <p:cNvSpPr>
            <a:spLocks noGrp="1"/>
          </p:cNvSpPr>
          <p:nvPr>
            <p:ph type="title"/>
          </p:nvPr>
        </p:nvSpPr>
        <p:spPr/>
        <p:txBody>
          <a:bodyPr/>
          <a:lstStyle/>
          <a:p>
            <a:r>
              <a:rPr lang="en-US" dirty="0"/>
              <a:t>Budget Requests</a:t>
            </a:r>
          </a:p>
        </p:txBody>
      </p:sp>
      <p:sp>
        <p:nvSpPr>
          <p:cNvPr id="4" name="Slide Number Placeholder 3">
            <a:extLst>
              <a:ext uri="{FF2B5EF4-FFF2-40B4-BE49-F238E27FC236}">
                <a16:creationId xmlns:a16="http://schemas.microsoft.com/office/drawing/2014/main" id="{7E710C0B-9FAE-F124-2DAA-F3DB31D36D6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15</a:t>
            </a:fld>
            <a:endParaRPr lang="en-US"/>
          </a:p>
        </p:txBody>
      </p:sp>
      <p:graphicFrame>
        <p:nvGraphicFramePr>
          <p:cNvPr id="7" name="Table 6">
            <a:extLst>
              <a:ext uri="{FF2B5EF4-FFF2-40B4-BE49-F238E27FC236}">
                <a16:creationId xmlns:a16="http://schemas.microsoft.com/office/drawing/2014/main" id="{B74F4016-723B-BBFD-4CCE-114D7CE10E98}"/>
              </a:ext>
            </a:extLst>
          </p:cNvPr>
          <p:cNvGraphicFramePr>
            <a:graphicFrameLocks noGrp="1"/>
          </p:cNvGraphicFramePr>
          <p:nvPr>
            <p:extLst>
              <p:ext uri="{D42A27DB-BD31-4B8C-83A1-F6EECF244321}">
                <p14:modId xmlns:p14="http://schemas.microsoft.com/office/powerpoint/2010/main" val="288933506"/>
              </p:ext>
            </p:extLst>
          </p:nvPr>
        </p:nvGraphicFramePr>
        <p:xfrm>
          <a:off x="1317625" y="1752600"/>
          <a:ext cx="5937250" cy="1427163"/>
        </p:xfrm>
        <a:graphic>
          <a:graphicData uri="http://schemas.openxmlformats.org/drawingml/2006/table">
            <a:tbl>
              <a:tblPr firstRow="1" firstCol="1" bandRow="1"/>
              <a:tblGrid>
                <a:gridCol w="2968625">
                  <a:extLst>
                    <a:ext uri="{9D8B030D-6E8A-4147-A177-3AD203B41FA5}">
                      <a16:colId xmlns:a16="http://schemas.microsoft.com/office/drawing/2014/main" val="1718331651"/>
                    </a:ext>
                  </a:extLst>
                </a:gridCol>
                <a:gridCol w="2968625">
                  <a:extLst>
                    <a:ext uri="{9D8B030D-6E8A-4147-A177-3AD203B41FA5}">
                      <a16:colId xmlns:a16="http://schemas.microsoft.com/office/drawing/2014/main" val="593398142"/>
                    </a:ext>
                  </a:extLst>
                </a:gridCol>
              </a:tblGrid>
              <a:tr h="0">
                <a:tc>
                  <a:txBody>
                    <a:bodyPr/>
                    <a:lstStyle/>
                    <a:p>
                      <a:pPr marL="0" marR="0" algn="ctr">
                        <a:lnSpc>
                          <a:spcPct val="107000"/>
                        </a:lnSpc>
                        <a:spcBef>
                          <a:spcPts val="0"/>
                        </a:spcBef>
                        <a:spcAft>
                          <a:spcPts val="800"/>
                        </a:spcAft>
                      </a:pP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Food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tabLst>
                          <a:tab pos="228600" algn="l"/>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Graduation Party</a:t>
                      </a:r>
                    </a:p>
                    <a:p>
                      <a:pPr marL="342900" marR="0" lvl="0" indent="-342900">
                        <a:lnSpc>
                          <a:spcPct val="107000"/>
                        </a:lnSpc>
                        <a:spcBef>
                          <a:spcPts val="0"/>
                        </a:spcBef>
                        <a:spcAft>
                          <a:spcPts val="0"/>
                        </a:spcAft>
                        <a:buFont typeface="Symbol" panose="05050102010706020507" pitchFamily="18" charset="2"/>
                        <a:buChar char=""/>
                        <a:tabLst>
                          <a:tab pos="228600" algn="l"/>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Conferences</a:t>
                      </a:r>
                    </a:p>
                    <a:p>
                      <a:pPr marL="342900" marR="0" lvl="0" indent="-342900">
                        <a:lnSpc>
                          <a:spcPct val="107000"/>
                        </a:lnSpc>
                        <a:spcBef>
                          <a:spcPts val="0"/>
                        </a:spcBef>
                        <a:spcAft>
                          <a:spcPts val="0"/>
                        </a:spcAft>
                        <a:buFont typeface="Symbol" panose="05050102010706020507" pitchFamily="18" charset="2"/>
                        <a:buChar char=""/>
                        <a:tabLst>
                          <a:tab pos="228600" algn="l"/>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Orientation</a:t>
                      </a:r>
                    </a:p>
                    <a:p>
                      <a:pPr marL="342900" marR="0" lvl="0" indent="-342900">
                        <a:lnSpc>
                          <a:spcPct val="107000"/>
                        </a:lnSpc>
                        <a:spcBef>
                          <a:spcPts val="0"/>
                        </a:spcBef>
                        <a:spcAft>
                          <a:spcPts val="0"/>
                        </a:spcAft>
                        <a:buFont typeface="Symbol" panose="05050102010706020507" pitchFamily="18" charset="2"/>
                        <a:buChar char=""/>
                        <a:tabLst>
                          <a:tab pos="228600" algn="l"/>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Journal Club</a:t>
                      </a:r>
                    </a:p>
                    <a:p>
                      <a:pPr marL="342900" marR="0" lvl="0" indent="-342900">
                        <a:lnSpc>
                          <a:spcPct val="107000"/>
                        </a:lnSpc>
                        <a:spcBef>
                          <a:spcPts val="0"/>
                        </a:spcBef>
                        <a:spcAft>
                          <a:spcPts val="0"/>
                        </a:spcAft>
                        <a:buFont typeface="Symbol" panose="05050102010706020507" pitchFamily="18" charset="2"/>
                        <a:buChar char=""/>
                        <a:tabLst>
                          <a:tab pos="228600" algn="l"/>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Medical Students</a:t>
                      </a:r>
                    </a:p>
                    <a:p>
                      <a:pPr marL="342900" marR="0" lvl="0" indent="-342900">
                        <a:lnSpc>
                          <a:spcPct val="107000"/>
                        </a:lnSpc>
                        <a:spcBef>
                          <a:spcPts val="0"/>
                        </a:spcBef>
                        <a:spcAft>
                          <a:spcPts val="0"/>
                        </a:spcAft>
                        <a:buFont typeface="Symbol" panose="05050102010706020507" pitchFamily="18" charset="2"/>
                        <a:buChar char=""/>
                        <a:tabLst>
                          <a:tab pos="228600" algn="l"/>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Etc.</a:t>
                      </a:r>
                    </a:p>
                    <a:p>
                      <a:pPr marL="342900" marR="0" lvl="0" indent="-342900">
                        <a:lnSpc>
                          <a:spcPct val="107000"/>
                        </a:lnSpc>
                        <a:spcBef>
                          <a:spcPts val="0"/>
                        </a:spcBef>
                        <a:spcAft>
                          <a:spcPts val="0"/>
                        </a:spcAft>
                        <a:buFont typeface="Symbol" panose="05050102010706020507" pitchFamily="18" charset="2"/>
                        <a:buChar char=""/>
                        <a:tabLst>
                          <a:tab pos="228600" algn="l"/>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Etc.</a:t>
                      </a:r>
                    </a:p>
                    <a:p>
                      <a:pPr marL="342900" marR="0" lvl="0" indent="-342900">
                        <a:lnSpc>
                          <a:spcPct val="107000"/>
                        </a:lnSpc>
                        <a:spcBef>
                          <a:spcPts val="0"/>
                        </a:spcBef>
                        <a:spcAft>
                          <a:spcPts val="0"/>
                        </a:spcAft>
                        <a:buFont typeface="Symbol" panose="05050102010706020507" pitchFamily="18" charset="2"/>
                        <a:buChar char=""/>
                        <a:tabLst>
                          <a:tab pos="228600" algn="l"/>
                          <a:tab pos="4572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Etc.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7986548"/>
                  </a:ext>
                </a:extLst>
              </a:tr>
            </a:tbl>
          </a:graphicData>
        </a:graphic>
      </p:graphicFrame>
      <p:pic>
        <p:nvPicPr>
          <p:cNvPr id="9" name="Picture 8" descr="A picture containing person, dish&#10;&#10;Description automatically generated">
            <a:extLst>
              <a:ext uri="{FF2B5EF4-FFF2-40B4-BE49-F238E27FC236}">
                <a16:creationId xmlns:a16="http://schemas.microsoft.com/office/drawing/2014/main" id="{3EC157B7-7E55-38DF-E724-9D35A4E385A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527582" y="3575050"/>
            <a:ext cx="3625567" cy="1897380"/>
          </a:xfrm>
          <a:prstGeom prst="rect">
            <a:avLst/>
          </a:prstGeom>
        </p:spPr>
      </p:pic>
      <p:sp>
        <p:nvSpPr>
          <p:cNvPr id="2" name="Footer Placeholder 1">
            <a:extLst>
              <a:ext uri="{FF2B5EF4-FFF2-40B4-BE49-F238E27FC236}">
                <a16:creationId xmlns:a16="http://schemas.microsoft.com/office/drawing/2014/main" id="{C7D22757-8163-6E35-7423-5445B8B03AFE}"/>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4293047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C2A2E6E-74B8-460A-8477-888511753CAB}"/>
              </a:ext>
            </a:extLst>
          </p:cNvPr>
          <p:cNvSpPr>
            <a:spLocks noGrp="1"/>
          </p:cNvSpPr>
          <p:nvPr>
            <p:ph type="title"/>
          </p:nvPr>
        </p:nvSpPr>
        <p:spPr>
          <a:xfrm>
            <a:off x="1989344" y="-45634"/>
            <a:ext cx="6526006" cy="1325563"/>
          </a:xfrm>
        </p:spPr>
        <p:txBody>
          <a:bodyPr/>
          <a:lstStyle/>
          <a:p>
            <a:r>
              <a:rPr lang="en-US" dirty="0"/>
              <a:t>Budget Requests</a:t>
            </a:r>
          </a:p>
        </p:txBody>
      </p:sp>
      <p:sp>
        <p:nvSpPr>
          <p:cNvPr id="4" name="Slide Number Placeholder 3">
            <a:extLst>
              <a:ext uri="{FF2B5EF4-FFF2-40B4-BE49-F238E27FC236}">
                <a16:creationId xmlns:a16="http://schemas.microsoft.com/office/drawing/2014/main" id="{56568723-2872-8C74-62AC-4D1A00B1AD3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16</a:t>
            </a:fld>
            <a:endParaRPr lang="en-US"/>
          </a:p>
        </p:txBody>
      </p:sp>
      <p:graphicFrame>
        <p:nvGraphicFramePr>
          <p:cNvPr id="7" name="Table 6">
            <a:extLst>
              <a:ext uri="{FF2B5EF4-FFF2-40B4-BE49-F238E27FC236}">
                <a16:creationId xmlns:a16="http://schemas.microsoft.com/office/drawing/2014/main" id="{47CEAB07-C1C0-50EB-19F8-64C0A5B66C4C}"/>
              </a:ext>
            </a:extLst>
          </p:cNvPr>
          <p:cNvGraphicFramePr>
            <a:graphicFrameLocks noGrp="1"/>
          </p:cNvGraphicFramePr>
          <p:nvPr>
            <p:extLst>
              <p:ext uri="{D42A27DB-BD31-4B8C-83A1-F6EECF244321}">
                <p14:modId xmlns:p14="http://schemas.microsoft.com/office/powerpoint/2010/main" val="3140493803"/>
              </p:ext>
            </p:extLst>
          </p:nvPr>
        </p:nvGraphicFramePr>
        <p:xfrm>
          <a:off x="2172703" y="1339851"/>
          <a:ext cx="4709694" cy="1967210"/>
        </p:xfrm>
        <a:graphic>
          <a:graphicData uri="http://schemas.openxmlformats.org/drawingml/2006/table">
            <a:tbl>
              <a:tblPr firstRow="1" firstCol="1" bandRow="1"/>
              <a:tblGrid>
                <a:gridCol w="1957546">
                  <a:extLst>
                    <a:ext uri="{9D8B030D-6E8A-4147-A177-3AD203B41FA5}">
                      <a16:colId xmlns:a16="http://schemas.microsoft.com/office/drawing/2014/main" val="4259795212"/>
                    </a:ext>
                  </a:extLst>
                </a:gridCol>
                <a:gridCol w="2752148">
                  <a:extLst>
                    <a:ext uri="{9D8B030D-6E8A-4147-A177-3AD203B41FA5}">
                      <a16:colId xmlns:a16="http://schemas.microsoft.com/office/drawing/2014/main" val="74157006"/>
                    </a:ext>
                  </a:extLst>
                </a:gridCol>
              </a:tblGrid>
              <a:tr h="1967210">
                <a:tc>
                  <a:txBody>
                    <a:bodyPr/>
                    <a:lstStyle/>
                    <a:p>
                      <a:pPr marL="0" marR="0">
                        <a:lnSpc>
                          <a:spcPct val="107000"/>
                        </a:lnSpc>
                        <a:spcBef>
                          <a:spcPts val="0"/>
                        </a:spcBef>
                        <a:spcAft>
                          <a:spcPts val="800"/>
                        </a:spcAft>
                      </a:pPr>
                      <a:r>
                        <a:rPr lang="en-US" sz="13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3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800"/>
                        </a:spcAft>
                      </a:pPr>
                      <a:r>
                        <a:rPr lang="en-US" sz="1600" b="1" dirty="0">
                          <a:effectLst/>
                          <a:latin typeface="Calibri" panose="020F0502020204030204" pitchFamily="34" charset="0"/>
                          <a:ea typeface="Calibri" panose="020F0502020204030204" pitchFamily="34" charset="0"/>
                          <a:cs typeface="Times New Roman" panose="02020603050405020304" pitchFamily="18" charset="0"/>
                        </a:rPr>
                        <a:t>Program Structure</a:t>
                      </a:r>
                      <a:endParaRPr lang="en-US" sz="1000" dirty="0">
                        <a:effectLst/>
                        <a:latin typeface="Calibri" panose="020F0502020204030204" pitchFamily="34" charset="0"/>
                        <a:ea typeface="Calibri" panose="020F0502020204030204" pitchFamily="34" charset="0"/>
                        <a:cs typeface="Times New Roman" panose="02020603050405020304" pitchFamily="18" charset="0"/>
                      </a:endParaRPr>
                    </a:p>
                  </a:txBody>
                  <a:tcPr marL="50039" marR="500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Complement Increases</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Salary</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All Items in Education</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All Items in Space/Logistics</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New Programs</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Application Costs</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PD/Faculty Recruitment</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Program Coordinator Recruitment</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Space – Existing Remodel or New</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All Items in all other categories</a:t>
                      </a:r>
                    </a:p>
                  </a:txBody>
                  <a:tcPr marL="50039" marR="5003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1433717"/>
                  </a:ext>
                </a:extLst>
              </a:tr>
            </a:tbl>
          </a:graphicData>
        </a:graphic>
      </p:graphicFrame>
      <p:pic>
        <p:nvPicPr>
          <p:cNvPr id="9" name="Picture 8" descr="A picture containing indoor, counter&#10;&#10;Description automatically generated">
            <a:extLst>
              <a:ext uri="{FF2B5EF4-FFF2-40B4-BE49-F238E27FC236}">
                <a16:creationId xmlns:a16="http://schemas.microsoft.com/office/drawing/2014/main" id="{AABD2AB0-9A3E-6067-5B85-61BAA1B58A3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692400" y="3637904"/>
            <a:ext cx="3632200" cy="2065999"/>
          </a:xfrm>
          <a:prstGeom prst="rect">
            <a:avLst/>
          </a:prstGeom>
        </p:spPr>
      </p:pic>
      <p:pic>
        <p:nvPicPr>
          <p:cNvPr id="2" name="Graphic 1" descr="Hummingbird">
            <a:extLst>
              <a:ext uri="{FF2B5EF4-FFF2-40B4-BE49-F238E27FC236}">
                <a16:creationId xmlns:a16="http://schemas.microsoft.com/office/drawing/2014/main" id="{BC3F8DC7-65A9-B2F3-C679-805FF390FB1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75687" y="6422626"/>
            <a:ext cx="365125" cy="365125"/>
          </a:xfrm>
          <a:prstGeom prst="rect">
            <a:avLst/>
          </a:prstGeom>
        </p:spPr>
      </p:pic>
      <p:sp>
        <p:nvSpPr>
          <p:cNvPr id="3" name="Footer Placeholder 2">
            <a:extLst>
              <a:ext uri="{FF2B5EF4-FFF2-40B4-BE49-F238E27FC236}">
                <a16:creationId xmlns:a16="http://schemas.microsoft.com/office/drawing/2014/main" id="{6C636210-FEA4-8EB7-3677-AEACA01447B3}"/>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36419090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ADD2461-49D0-67C5-A0F3-0C04B1E3BE8A}"/>
              </a:ext>
            </a:extLst>
          </p:cNvPr>
          <p:cNvSpPr>
            <a:spLocks noGrp="1"/>
          </p:cNvSpPr>
          <p:nvPr>
            <p:ph type="title"/>
          </p:nvPr>
        </p:nvSpPr>
        <p:spPr/>
        <p:txBody>
          <a:bodyPr/>
          <a:lstStyle/>
          <a:p>
            <a:r>
              <a:rPr lang="en-US" dirty="0"/>
              <a:t>Budget Requests</a:t>
            </a:r>
          </a:p>
        </p:txBody>
      </p:sp>
      <p:sp>
        <p:nvSpPr>
          <p:cNvPr id="4" name="Slide Number Placeholder 3">
            <a:extLst>
              <a:ext uri="{FF2B5EF4-FFF2-40B4-BE49-F238E27FC236}">
                <a16:creationId xmlns:a16="http://schemas.microsoft.com/office/drawing/2014/main" id="{E6F70E40-99E4-79C3-65CA-6462D2D34A6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17</a:t>
            </a:fld>
            <a:endParaRPr lang="en-US"/>
          </a:p>
        </p:txBody>
      </p:sp>
      <p:graphicFrame>
        <p:nvGraphicFramePr>
          <p:cNvPr id="7" name="Table 6">
            <a:extLst>
              <a:ext uri="{FF2B5EF4-FFF2-40B4-BE49-F238E27FC236}">
                <a16:creationId xmlns:a16="http://schemas.microsoft.com/office/drawing/2014/main" id="{5A4B05A5-C893-4DA6-D849-3FC948AD4D86}"/>
              </a:ext>
            </a:extLst>
          </p:cNvPr>
          <p:cNvGraphicFramePr>
            <a:graphicFrameLocks noGrp="1"/>
          </p:cNvGraphicFramePr>
          <p:nvPr>
            <p:extLst>
              <p:ext uri="{D42A27DB-BD31-4B8C-83A1-F6EECF244321}">
                <p14:modId xmlns:p14="http://schemas.microsoft.com/office/powerpoint/2010/main" val="1212360299"/>
              </p:ext>
            </p:extLst>
          </p:nvPr>
        </p:nvGraphicFramePr>
        <p:xfrm>
          <a:off x="1517904" y="1623924"/>
          <a:ext cx="6300216" cy="4297363"/>
        </p:xfrm>
        <a:graphic>
          <a:graphicData uri="http://schemas.openxmlformats.org/drawingml/2006/table">
            <a:tbl>
              <a:tblPr firstRow="1" firstCol="1" bandRow="1"/>
              <a:tblGrid>
                <a:gridCol w="2310281">
                  <a:extLst>
                    <a:ext uri="{9D8B030D-6E8A-4147-A177-3AD203B41FA5}">
                      <a16:colId xmlns:a16="http://schemas.microsoft.com/office/drawing/2014/main" val="3258970578"/>
                    </a:ext>
                  </a:extLst>
                </a:gridCol>
                <a:gridCol w="3989935">
                  <a:extLst>
                    <a:ext uri="{9D8B030D-6E8A-4147-A177-3AD203B41FA5}">
                      <a16:colId xmlns:a16="http://schemas.microsoft.com/office/drawing/2014/main" val="3501124430"/>
                    </a:ext>
                  </a:extLst>
                </a:gridCol>
              </a:tblGrid>
              <a:tr h="0">
                <a:tc>
                  <a:txBody>
                    <a:bodyPr/>
                    <a:lstStyle/>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07000"/>
                        </a:lnSpc>
                        <a:spcBef>
                          <a:spcPts val="0"/>
                        </a:spcBef>
                        <a:spcAft>
                          <a:spcPts val="0"/>
                        </a:spcAft>
                      </a:pPr>
                      <a:r>
                        <a:rPr lang="en-US" sz="1800" b="1" dirty="0">
                          <a:effectLst/>
                          <a:latin typeface="Calibri" panose="020F0502020204030204" pitchFamily="34" charset="0"/>
                          <a:ea typeface="Calibri" panose="020F0502020204030204" pitchFamily="34" charset="0"/>
                          <a:cs typeface="Times New Roman" panose="02020603050405020304" pitchFamily="18" charset="0"/>
                        </a:rPr>
                        <a:t>GME Budget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panose="05050102010706020507" pitchFamily="18" charset="2"/>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Resident Management Suite (New Innovations/</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MedHub</a:t>
                      </a:r>
                      <a:r>
                        <a:rPr lang="en-US" sz="1100" dirty="0">
                          <a:effectLst/>
                          <a:latin typeface="Calibri" panose="020F0502020204030204" pitchFamily="34" charset="0"/>
                          <a:ea typeface="Calibri" panose="020F0502020204030204" pitchFamily="34" charset="0"/>
                          <a:cs typeface="Times New Roman" panose="02020603050405020304" pitchFamily="18" charset="0"/>
                        </a:rPr>
                        <a:t>)</a:t>
                      </a:r>
                    </a:p>
                    <a:p>
                      <a:pPr marL="342900" marR="0" lvl="0" indent="-342900">
                        <a:lnSpc>
                          <a:spcPct val="107000"/>
                        </a:lnSpc>
                        <a:spcBef>
                          <a:spcPts val="0"/>
                        </a:spcBef>
                        <a:spcAft>
                          <a:spcPts val="0"/>
                        </a:spcAft>
                        <a:buFont typeface="Symbol" panose="05050102010706020507" pitchFamily="18" charset="2"/>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Faculty Development</a:t>
                      </a:r>
                    </a:p>
                    <a:p>
                      <a:pPr marL="342900" marR="0" lvl="0" indent="-342900">
                        <a:lnSpc>
                          <a:spcPct val="107000"/>
                        </a:lnSpc>
                        <a:spcBef>
                          <a:spcPts val="0"/>
                        </a:spcBef>
                        <a:spcAft>
                          <a:spcPts val="0"/>
                        </a:spcAft>
                        <a:buFont typeface="Symbol" panose="05050102010706020507" pitchFamily="18" charset="2"/>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Faculty Retreat</a:t>
                      </a:r>
                    </a:p>
                    <a:p>
                      <a:pPr marL="342900" marR="0" lvl="0" indent="-342900">
                        <a:lnSpc>
                          <a:spcPct val="107000"/>
                        </a:lnSpc>
                        <a:spcBef>
                          <a:spcPts val="0"/>
                        </a:spcBef>
                        <a:spcAft>
                          <a:spcPts val="0"/>
                        </a:spcAft>
                        <a:buFont typeface="Symbol" panose="05050102010706020507" pitchFamily="18" charset="2"/>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ERAS</a:t>
                      </a:r>
                    </a:p>
                    <a:p>
                      <a:pPr marL="342900" marR="0" lvl="0" indent="-342900">
                        <a:lnSpc>
                          <a:spcPct val="107000"/>
                        </a:lnSpc>
                        <a:spcBef>
                          <a:spcPts val="0"/>
                        </a:spcBef>
                        <a:spcAft>
                          <a:spcPts val="0"/>
                        </a:spcAft>
                        <a:buFont typeface="Symbol" panose="05050102010706020507" pitchFamily="18" charset="2"/>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NRMP</a:t>
                      </a:r>
                    </a:p>
                    <a:p>
                      <a:pPr marL="342900" marR="0" lvl="0" indent="-342900">
                        <a:lnSpc>
                          <a:spcPct val="107000"/>
                        </a:lnSpc>
                        <a:spcBef>
                          <a:spcPts val="0"/>
                        </a:spcBef>
                        <a:spcAft>
                          <a:spcPts val="0"/>
                        </a:spcAft>
                        <a:buFont typeface="Symbol" panose="05050102010706020507" pitchFamily="18" charset="2"/>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ACGME Fees</a:t>
                      </a:r>
                    </a:p>
                    <a:p>
                      <a:pPr marL="342900" marR="0" lvl="0" indent="-342900">
                        <a:lnSpc>
                          <a:spcPct val="107000"/>
                        </a:lnSpc>
                        <a:spcBef>
                          <a:spcPts val="0"/>
                        </a:spcBef>
                        <a:spcAft>
                          <a:spcPts val="0"/>
                        </a:spcAft>
                        <a:buFont typeface="Symbol" panose="05050102010706020507" pitchFamily="18" charset="2"/>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ACGME Applications</a:t>
                      </a:r>
                    </a:p>
                    <a:p>
                      <a:pPr marL="342900" marR="0" lvl="0" indent="-342900">
                        <a:lnSpc>
                          <a:spcPct val="107000"/>
                        </a:lnSpc>
                        <a:spcBef>
                          <a:spcPts val="0"/>
                        </a:spcBef>
                        <a:spcAft>
                          <a:spcPts val="0"/>
                        </a:spcAft>
                        <a:buFont typeface="Symbol" panose="05050102010706020507" pitchFamily="18" charset="2"/>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Educational Funds</a:t>
                      </a:r>
                    </a:p>
                    <a:p>
                      <a:pPr marL="342900" marR="0" lvl="0" indent="-342900">
                        <a:lnSpc>
                          <a:spcPct val="107000"/>
                        </a:lnSpc>
                        <a:spcBef>
                          <a:spcPts val="0"/>
                        </a:spcBef>
                        <a:spcAft>
                          <a:spcPts val="0"/>
                        </a:spcAft>
                        <a:buFont typeface="Symbol" panose="05050102010706020507" pitchFamily="18" charset="2"/>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Orientation</a:t>
                      </a:r>
                    </a:p>
                    <a:p>
                      <a:pPr marL="342900" marR="0" lvl="0" indent="-342900">
                        <a:lnSpc>
                          <a:spcPct val="107000"/>
                        </a:lnSpc>
                        <a:spcBef>
                          <a:spcPts val="0"/>
                        </a:spcBef>
                        <a:spcAft>
                          <a:spcPts val="0"/>
                        </a:spcAft>
                        <a:buFont typeface="Symbol" panose="05050102010706020507" pitchFamily="18" charset="2"/>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Onboarding</a:t>
                      </a:r>
                    </a:p>
                    <a:p>
                      <a:pPr marL="342900" marR="0" lvl="0" indent="-342900">
                        <a:lnSpc>
                          <a:spcPct val="107000"/>
                        </a:lnSpc>
                        <a:spcBef>
                          <a:spcPts val="0"/>
                        </a:spcBef>
                        <a:spcAft>
                          <a:spcPts val="0"/>
                        </a:spcAft>
                        <a:buFont typeface="Symbol" panose="05050102010706020507" pitchFamily="18" charset="2"/>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Food</a:t>
                      </a:r>
                    </a:p>
                    <a:p>
                      <a:pPr marL="342900" marR="0" lvl="0" indent="-342900">
                        <a:lnSpc>
                          <a:spcPct val="107000"/>
                        </a:lnSpc>
                        <a:spcBef>
                          <a:spcPts val="0"/>
                        </a:spcBef>
                        <a:spcAft>
                          <a:spcPts val="0"/>
                        </a:spcAft>
                        <a:buFont typeface="Symbol" panose="05050102010706020507" pitchFamily="18" charset="2"/>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Wellness Retreats</a:t>
                      </a:r>
                    </a:p>
                    <a:p>
                      <a:pPr marL="342900" marR="0" lvl="0" indent="-342900">
                        <a:lnSpc>
                          <a:spcPct val="107000"/>
                        </a:lnSpc>
                        <a:spcBef>
                          <a:spcPts val="0"/>
                        </a:spcBef>
                        <a:spcAft>
                          <a:spcPts val="0"/>
                        </a:spcAft>
                        <a:buFont typeface="Symbol" panose="05050102010706020507" pitchFamily="18" charset="2"/>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Resident/Fellow Appreciation Week</a:t>
                      </a:r>
                    </a:p>
                    <a:p>
                      <a:pPr marL="342900" marR="0" lvl="0" indent="-342900">
                        <a:lnSpc>
                          <a:spcPct val="107000"/>
                        </a:lnSpc>
                        <a:spcBef>
                          <a:spcPts val="0"/>
                        </a:spcBef>
                        <a:spcAft>
                          <a:spcPts val="0"/>
                        </a:spcAft>
                        <a:buFont typeface="Symbol" panose="05050102010706020507" pitchFamily="18" charset="2"/>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Program Coordinator Appreciation Day</a:t>
                      </a:r>
                    </a:p>
                    <a:p>
                      <a:pPr marL="342900" marR="0" lvl="0" indent="-342900">
                        <a:lnSpc>
                          <a:spcPct val="107000"/>
                        </a:lnSpc>
                        <a:spcBef>
                          <a:spcPts val="0"/>
                        </a:spcBef>
                        <a:spcAft>
                          <a:spcPts val="0"/>
                        </a:spcAft>
                        <a:buFont typeface="Symbol" panose="05050102010706020507" pitchFamily="18" charset="2"/>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Certifications</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BLS</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ACLS</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PALS</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NRP</a:t>
                      </a:r>
                    </a:p>
                    <a:p>
                      <a:pPr marL="742950" marR="0" lvl="1" indent="-285750">
                        <a:lnSpc>
                          <a:spcPct val="107000"/>
                        </a:lnSpc>
                        <a:spcBef>
                          <a:spcPts val="0"/>
                        </a:spcBef>
                        <a:spcAft>
                          <a:spcPts val="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Pain Management </a:t>
                      </a:r>
                    </a:p>
                    <a:p>
                      <a:pPr marL="342900" marR="0" lvl="0" indent="-342900">
                        <a:lnSpc>
                          <a:spcPct val="107000"/>
                        </a:lnSpc>
                        <a:spcBef>
                          <a:spcPts val="0"/>
                        </a:spcBef>
                        <a:spcAft>
                          <a:spcPts val="0"/>
                        </a:spcAft>
                        <a:buFont typeface="Symbol" panose="05050102010706020507" pitchFamily="18" charset="2"/>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Accreditation Visits</a:t>
                      </a:r>
                    </a:p>
                    <a:p>
                      <a:pPr marL="342900" marR="0" lvl="0" indent="-342900">
                        <a:lnSpc>
                          <a:spcPct val="107000"/>
                        </a:lnSpc>
                        <a:spcBef>
                          <a:spcPts val="0"/>
                        </a:spcBef>
                        <a:spcAft>
                          <a:spcPts val="0"/>
                        </a:spcAft>
                        <a:buFont typeface="Symbol" panose="05050102010706020507" pitchFamily="18" charset="2"/>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Travel/Mileage</a:t>
                      </a:r>
                    </a:p>
                    <a:p>
                      <a:pPr marL="342900" marR="0" lvl="0" indent="-342900">
                        <a:lnSpc>
                          <a:spcPct val="107000"/>
                        </a:lnSpc>
                        <a:spcBef>
                          <a:spcPts val="0"/>
                        </a:spcBef>
                        <a:spcAft>
                          <a:spcPts val="0"/>
                        </a:spcAft>
                        <a:buFont typeface="Symbol" panose="05050102010706020507" pitchFamily="18" charset="2"/>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Library/Resources</a:t>
                      </a:r>
                    </a:p>
                    <a:p>
                      <a:pPr marL="342900" marR="0" lvl="0" indent="-342900">
                        <a:lnSpc>
                          <a:spcPct val="107000"/>
                        </a:lnSpc>
                        <a:spcBef>
                          <a:spcPts val="0"/>
                        </a:spcBef>
                        <a:spcAft>
                          <a:spcPts val="0"/>
                        </a:spcAft>
                        <a:buFont typeface="Symbol" panose="05050102010706020507" pitchFamily="18" charset="2"/>
                        <a:buChar char=""/>
                        <a:tabLst>
                          <a:tab pos="228600" algn="l"/>
                        </a:tabLst>
                      </a:pPr>
                      <a:r>
                        <a:rPr lang="en-US" sz="1100" dirty="0">
                          <a:effectLst/>
                          <a:latin typeface="Calibri" panose="020F0502020204030204" pitchFamily="34" charset="0"/>
                          <a:ea typeface="Calibri" panose="020F0502020204030204" pitchFamily="34" charset="0"/>
                          <a:cs typeface="Times New Roman" panose="02020603050405020304" pitchFamily="18" charset="0"/>
                        </a:rPr>
                        <a:t>Scholarly Activity Resources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25015191"/>
                  </a:ext>
                </a:extLst>
              </a:tr>
            </a:tbl>
          </a:graphicData>
        </a:graphic>
      </p:graphicFrame>
      <p:pic>
        <p:nvPicPr>
          <p:cNvPr id="8" name="Picture 7">
            <a:extLst>
              <a:ext uri="{FF2B5EF4-FFF2-40B4-BE49-F238E27FC236}">
                <a16:creationId xmlns:a16="http://schemas.microsoft.com/office/drawing/2014/main" id="{EF22A422-28C4-95EB-B4F1-386CEF0AF1EF}"/>
              </a:ext>
            </a:extLst>
          </p:cNvPr>
          <p:cNvPicPr>
            <a:picLocks noChangeAspect="1"/>
          </p:cNvPicPr>
          <p:nvPr/>
        </p:nvPicPr>
        <p:blipFill>
          <a:blip r:embed="rId2"/>
          <a:stretch>
            <a:fillRect/>
          </a:stretch>
        </p:blipFill>
        <p:spPr>
          <a:xfrm>
            <a:off x="6670880" y="1975022"/>
            <a:ext cx="2057400" cy="1775300"/>
          </a:xfrm>
          <a:prstGeom prst="rect">
            <a:avLst/>
          </a:prstGeom>
        </p:spPr>
      </p:pic>
      <p:sp>
        <p:nvSpPr>
          <p:cNvPr id="2" name="Footer Placeholder 1">
            <a:extLst>
              <a:ext uri="{FF2B5EF4-FFF2-40B4-BE49-F238E27FC236}">
                <a16:creationId xmlns:a16="http://schemas.microsoft.com/office/drawing/2014/main" id="{11D30FCF-4302-704E-92C2-49197F51CBB6}"/>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29473156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517D162-3439-9FCE-99E0-9ECA14558B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18</a:t>
            </a:fld>
            <a:endParaRPr lang="en-US"/>
          </a:p>
        </p:txBody>
      </p:sp>
      <p:pic>
        <p:nvPicPr>
          <p:cNvPr id="8" name="Picture 7" descr="White text on a blue background&#10;&#10;Description automatically generated with medium confidence">
            <a:extLst>
              <a:ext uri="{FF2B5EF4-FFF2-40B4-BE49-F238E27FC236}">
                <a16:creationId xmlns:a16="http://schemas.microsoft.com/office/drawing/2014/main" id="{179998B1-2ED0-7431-EEC6-81F832FBFEDB}"/>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035050" y="1985597"/>
            <a:ext cx="7251700" cy="3051905"/>
          </a:xfrm>
          <a:prstGeom prst="rect">
            <a:avLst/>
          </a:prstGeom>
        </p:spPr>
      </p:pic>
      <p:sp>
        <p:nvSpPr>
          <p:cNvPr id="2" name="Footer Placeholder 1">
            <a:extLst>
              <a:ext uri="{FF2B5EF4-FFF2-40B4-BE49-F238E27FC236}">
                <a16:creationId xmlns:a16="http://schemas.microsoft.com/office/drawing/2014/main" id="{6D4BE533-72D7-6113-77B8-BBEDFB1AD8D3}"/>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37590422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57C264C-F8A0-FBE1-60CC-5645888A47BD}"/>
              </a:ext>
            </a:extLst>
          </p:cNvPr>
          <p:cNvSpPr>
            <a:spLocks noGrp="1"/>
          </p:cNvSpPr>
          <p:nvPr>
            <p:ph type="body" idx="1"/>
          </p:nvPr>
        </p:nvSpPr>
        <p:spPr>
          <a:xfrm>
            <a:off x="1380744" y="1490472"/>
            <a:ext cx="7134606" cy="4686491"/>
          </a:xfrm>
        </p:spPr>
        <p:txBody>
          <a:bodyPr>
            <a:normAutofit fontScale="62500" lnSpcReduction="20000"/>
          </a:bodyPr>
          <a:lstStyle/>
          <a:p>
            <a:pPr marL="63500" indent="0">
              <a:buNone/>
            </a:pPr>
            <a:r>
              <a:rPr lang="en-US" sz="3400" b="1" dirty="0">
                <a:solidFill>
                  <a:schemeClr val="accent6">
                    <a:lumMod val="75000"/>
                  </a:schemeClr>
                </a:solidFill>
              </a:rPr>
              <a:t>Who</a:t>
            </a:r>
            <a:r>
              <a:rPr lang="en-US" dirty="0"/>
              <a:t> </a:t>
            </a:r>
            <a:r>
              <a:rPr lang="en-US" dirty="0">
                <a:solidFill>
                  <a:schemeClr val="accent6">
                    <a:lumMod val="75000"/>
                  </a:schemeClr>
                </a:solidFill>
              </a:rPr>
              <a:t>-</a:t>
            </a:r>
            <a:r>
              <a:rPr lang="en-US" dirty="0"/>
              <a:t> Is budgeting for the item?</a:t>
            </a:r>
          </a:p>
          <a:p>
            <a:pPr lvl="1"/>
            <a:r>
              <a:rPr lang="en-US" dirty="0"/>
              <a:t>Consortium – who requests the budget</a:t>
            </a:r>
          </a:p>
          <a:p>
            <a:pPr lvl="1"/>
            <a:r>
              <a:rPr lang="en-US" dirty="0"/>
              <a:t>Many items can overlap with GME</a:t>
            </a:r>
          </a:p>
          <a:p>
            <a:pPr lvl="1"/>
            <a:r>
              <a:rPr lang="en-US" dirty="0"/>
              <a:t>GME to ensure they are being budgeted for </a:t>
            </a:r>
          </a:p>
          <a:p>
            <a:pPr marL="63500" indent="0">
              <a:buNone/>
            </a:pPr>
            <a:endParaRPr lang="en-US" dirty="0"/>
          </a:p>
          <a:p>
            <a:pPr marL="63500" indent="0">
              <a:buNone/>
            </a:pPr>
            <a:r>
              <a:rPr lang="en-US" sz="3400" b="1" dirty="0">
                <a:solidFill>
                  <a:schemeClr val="accent6">
                    <a:lumMod val="75000"/>
                  </a:schemeClr>
                </a:solidFill>
              </a:rPr>
              <a:t>What</a:t>
            </a:r>
            <a:r>
              <a:rPr lang="en-US" b="1" dirty="0">
                <a:solidFill>
                  <a:schemeClr val="accent6">
                    <a:lumMod val="75000"/>
                  </a:schemeClr>
                </a:solidFill>
              </a:rPr>
              <a:t> - </a:t>
            </a:r>
            <a:r>
              <a:rPr lang="en-US" dirty="0">
                <a:solidFill>
                  <a:schemeClr val="accent6">
                    <a:lumMod val="75000"/>
                  </a:schemeClr>
                </a:solidFill>
              </a:rPr>
              <a:t> </a:t>
            </a:r>
            <a:r>
              <a:rPr lang="en-US" dirty="0">
                <a:solidFill>
                  <a:schemeClr val="tx1"/>
                </a:solidFill>
              </a:rPr>
              <a:t>Exactly are they budgeting for?</a:t>
            </a:r>
          </a:p>
          <a:p>
            <a:pPr lvl="1"/>
            <a:r>
              <a:rPr lang="en-US" dirty="0">
                <a:solidFill>
                  <a:schemeClr val="tx1"/>
                </a:solidFill>
              </a:rPr>
              <a:t>Does your program need something additional?</a:t>
            </a:r>
          </a:p>
          <a:p>
            <a:endParaRPr lang="en-US" dirty="0"/>
          </a:p>
          <a:p>
            <a:pPr marL="63500" indent="0">
              <a:buNone/>
            </a:pPr>
            <a:r>
              <a:rPr lang="en-US" sz="3200" b="1" dirty="0">
                <a:solidFill>
                  <a:schemeClr val="accent6">
                    <a:lumMod val="75000"/>
                  </a:schemeClr>
                </a:solidFill>
              </a:rPr>
              <a:t>Where </a:t>
            </a:r>
            <a:r>
              <a:rPr lang="en-US" b="1" dirty="0">
                <a:solidFill>
                  <a:schemeClr val="accent6">
                    <a:lumMod val="75000"/>
                  </a:schemeClr>
                </a:solidFill>
              </a:rPr>
              <a:t>– </a:t>
            </a:r>
            <a:r>
              <a:rPr lang="en-US" dirty="0">
                <a:solidFill>
                  <a:schemeClr val="tx1"/>
                </a:solidFill>
              </a:rPr>
              <a:t>Will the budget monies be housed?</a:t>
            </a:r>
          </a:p>
          <a:p>
            <a:pPr lvl="1"/>
            <a:r>
              <a:rPr lang="en-US" dirty="0">
                <a:solidFill>
                  <a:schemeClr val="tx1"/>
                </a:solidFill>
              </a:rPr>
              <a:t>Who is tracking?</a:t>
            </a:r>
          </a:p>
          <a:p>
            <a:pPr marL="63500" indent="0">
              <a:buNone/>
            </a:pPr>
            <a:endParaRPr lang="en-US" b="1" dirty="0"/>
          </a:p>
          <a:p>
            <a:pPr marL="63500" indent="0">
              <a:buNone/>
            </a:pPr>
            <a:r>
              <a:rPr lang="en-US" sz="3200" b="1" dirty="0">
                <a:solidFill>
                  <a:schemeClr val="accent6">
                    <a:lumMod val="75000"/>
                  </a:schemeClr>
                </a:solidFill>
              </a:rPr>
              <a:t>When</a:t>
            </a:r>
            <a:r>
              <a:rPr lang="en-US" b="1" dirty="0">
                <a:solidFill>
                  <a:schemeClr val="accent6">
                    <a:lumMod val="75000"/>
                  </a:schemeClr>
                </a:solidFill>
              </a:rPr>
              <a:t> – </a:t>
            </a:r>
            <a:r>
              <a:rPr lang="en-US" sz="2400" dirty="0">
                <a:solidFill>
                  <a:schemeClr val="tx1"/>
                </a:solidFill>
              </a:rPr>
              <a:t>Will the program/GME office have access?</a:t>
            </a:r>
          </a:p>
          <a:p>
            <a:pPr lvl="1"/>
            <a:r>
              <a:rPr lang="en-US" sz="2000" dirty="0">
                <a:solidFill>
                  <a:schemeClr val="tx1"/>
                </a:solidFill>
              </a:rPr>
              <a:t>Budget released?</a:t>
            </a:r>
          </a:p>
          <a:p>
            <a:pPr marL="63500" indent="0">
              <a:buNone/>
            </a:pPr>
            <a:endParaRPr lang="en-US" dirty="0"/>
          </a:p>
          <a:p>
            <a:pPr marL="63500" indent="0">
              <a:buNone/>
            </a:pPr>
            <a:r>
              <a:rPr lang="en-US" sz="3200" b="1" dirty="0">
                <a:solidFill>
                  <a:schemeClr val="accent6">
                    <a:lumMod val="75000"/>
                  </a:schemeClr>
                </a:solidFill>
              </a:rPr>
              <a:t>Why</a:t>
            </a:r>
            <a:r>
              <a:rPr lang="en-US" b="1" dirty="0">
                <a:solidFill>
                  <a:schemeClr val="accent6">
                    <a:lumMod val="75000"/>
                  </a:schemeClr>
                </a:solidFill>
              </a:rPr>
              <a:t> – </a:t>
            </a:r>
            <a:r>
              <a:rPr lang="en-US" dirty="0">
                <a:solidFill>
                  <a:schemeClr val="tx1"/>
                </a:solidFill>
              </a:rPr>
              <a:t>Is it being budgeted there?</a:t>
            </a:r>
          </a:p>
          <a:p>
            <a:pPr lvl="1"/>
            <a:r>
              <a:rPr lang="en-US" dirty="0">
                <a:solidFill>
                  <a:schemeClr val="tx1"/>
                </a:solidFill>
              </a:rPr>
              <a:t>Who tracking and are there exceptions?</a:t>
            </a:r>
          </a:p>
        </p:txBody>
      </p:sp>
      <p:sp>
        <p:nvSpPr>
          <p:cNvPr id="5" name="Title 4">
            <a:extLst>
              <a:ext uri="{FF2B5EF4-FFF2-40B4-BE49-F238E27FC236}">
                <a16:creationId xmlns:a16="http://schemas.microsoft.com/office/drawing/2014/main" id="{80059345-5296-0F9D-BF19-C6DBA684D4B2}"/>
              </a:ext>
            </a:extLst>
          </p:cNvPr>
          <p:cNvSpPr>
            <a:spLocks noGrp="1"/>
          </p:cNvSpPr>
          <p:nvPr>
            <p:ph type="title"/>
          </p:nvPr>
        </p:nvSpPr>
        <p:spPr/>
        <p:txBody>
          <a:bodyPr/>
          <a:lstStyle/>
          <a:p>
            <a:r>
              <a:rPr lang="en-US" dirty="0"/>
              <a:t>Be Mindful	</a:t>
            </a:r>
          </a:p>
        </p:txBody>
      </p:sp>
      <p:sp>
        <p:nvSpPr>
          <p:cNvPr id="4" name="Slide Number Placeholder 3">
            <a:extLst>
              <a:ext uri="{FF2B5EF4-FFF2-40B4-BE49-F238E27FC236}">
                <a16:creationId xmlns:a16="http://schemas.microsoft.com/office/drawing/2014/main" id="{46BA5176-9B80-7533-A1C2-D82D51FB3F3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19</a:t>
            </a:fld>
            <a:endParaRPr lang="en-US"/>
          </a:p>
        </p:txBody>
      </p:sp>
      <p:pic>
        <p:nvPicPr>
          <p:cNvPr id="14" name="Picture 13" descr="A picture containing text, blackboard&#10;&#10;Description automatically generated">
            <a:extLst>
              <a:ext uri="{FF2B5EF4-FFF2-40B4-BE49-F238E27FC236}">
                <a16:creationId xmlns:a16="http://schemas.microsoft.com/office/drawing/2014/main" id="{590CE3CA-AF32-4B72-C9A2-A54469499F1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591300" y="449314"/>
            <a:ext cx="1924050" cy="5297435"/>
          </a:xfrm>
          <a:prstGeom prst="rect">
            <a:avLst/>
          </a:prstGeom>
        </p:spPr>
      </p:pic>
      <p:sp>
        <p:nvSpPr>
          <p:cNvPr id="2" name="Footer Placeholder 1">
            <a:extLst>
              <a:ext uri="{FF2B5EF4-FFF2-40B4-BE49-F238E27FC236}">
                <a16:creationId xmlns:a16="http://schemas.microsoft.com/office/drawing/2014/main" id="{C621299A-8CEC-97FA-338C-59B31DED5CBE}"/>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1709702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0AD46-1839-4F2E-BDA0-10A7C04B5D0E}"/>
              </a:ext>
            </a:extLst>
          </p:cNvPr>
          <p:cNvSpPr>
            <a:spLocks noGrp="1"/>
          </p:cNvSpPr>
          <p:nvPr>
            <p:ph type="ctrTitle"/>
          </p:nvPr>
        </p:nvSpPr>
        <p:spPr/>
        <p:txBody>
          <a:bodyPr>
            <a:normAutofit/>
          </a:bodyPr>
          <a:lstStyle/>
          <a:p>
            <a:r>
              <a:rPr lang="en-US" sz="2800" dirty="0">
                <a:solidFill>
                  <a:schemeClr val="bg1"/>
                </a:solidFill>
                <a:effectLst/>
                <a:latin typeface="Arial" panose="020B0604020202020204" pitchFamily="34" charset="0"/>
              </a:rPr>
              <a:t>Developing Residency Budgets</a:t>
            </a:r>
            <a:br>
              <a:rPr lang="en-US" sz="4400" dirty="0">
                <a:effectLst/>
              </a:rPr>
            </a:br>
            <a:endParaRPr lang="en-US" dirty="0"/>
          </a:p>
        </p:txBody>
      </p:sp>
      <p:sp>
        <p:nvSpPr>
          <p:cNvPr id="3" name="Subtitle 2">
            <a:extLst>
              <a:ext uri="{FF2B5EF4-FFF2-40B4-BE49-F238E27FC236}">
                <a16:creationId xmlns:a16="http://schemas.microsoft.com/office/drawing/2014/main" id="{82996B3C-872B-49C8-BB4D-0853A7C0D05B}"/>
              </a:ext>
            </a:extLst>
          </p:cNvPr>
          <p:cNvSpPr>
            <a:spLocks noGrp="1"/>
          </p:cNvSpPr>
          <p:nvPr>
            <p:ph type="subTitle" idx="1"/>
          </p:nvPr>
        </p:nvSpPr>
        <p:spPr>
          <a:xfrm>
            <a:off x="139604" y="4564215"/>
            <a:ext cx="7245398" cy="1116242"/>
          </a:xfrm>
        </p:spPr>
        <p:txBody>
          <a:bodyPr>
            <a:normAutofit fontScale="77500" lnSpcReduction="20000"/>
          </a:bodyPr>
          <a:lstStyle/>
          <a:p>
            <a:endParaRPr lang="en-US" sz="2500" b="1" dirty="0"/>
          </a:p>
          <a:p>
            <a:endParaRPr lang="en-US" sz="2500" b="1" dirty="0"/>
          </a:p>
          <a:p>
            <a:r>
              <a:rPr lang="en-US" sz="2500" b="1" dirty="0">
                <a:effectLst/>
              </a:rPr>
              <a:t>Amy </a:t>
            </a:r>
            <a:r>
              <a:rPr lang="en-US" sz="2500" b="1" dirty="0"/>
              <a:t>Durante</a:t>
            </a:r>
            <a:r>
              <a:rPr lang="en-US" sz="2500" b="1" dirty="0">
                <a:effectLst/>
              </a:rPr>
              <a:t>, MHA</a:t>
            </a:r>
            <a:r>
              <a:rPr lang="en-US" sz="2500" b="1" dirty="0"/>
              <a:t> </a:t>
            </a:r>
            <a:endParaRPr lang="en-US" dirty="0"/>
          </a:p>
          <a:p>
            <a:endParaRPr lang="en-US" sz="2500" b="1" dirty="0">
              <a:effectLst/>
              <a:ea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33CEB819-74A8-4964-B1E6-4AA75741874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
        <p:nvSpPr>
          <p:cNvPr id="5" name="Footer Placeholder 4">
            <a:extLst>
              <a:ext uri="{FF2B5EF4-FFF2-40B4-BE49-F238E27FC236}">
                <a16:creationId xmlns:a16="http://schemas.microsoft.com/office/drawing/2014/main" id="{9C6AB7D2-BB10-2932-037B-5A22E1FD7F33}"/>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32092850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D05904-B834-E8E3-41A6-600C47D15EF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20</a:t>
            </a:fld>
            <a:endParaRPr lang="en-US"/>
          </a:p>
        </p:txBody>
      </p:sp>
      <p:sp>
        <p:nvSpPr>
          <p:cNvPr id="7" name="TextBox 6">
            <a:extLst>
              <a:ext uri="{FF2B5EF4-FFF2-40B4-BE49-F238E27FC236}">
                <a16:creationId xmlns:a16="http://schemas.microsoft.com/office/drawing/2014/main" id="{02A674CA-4996-E94F-D62C-3C620F71691A}"/>
              </a:ext>
            </a:extLst>
          </p:cNvPr>
          <p:cNvSpPr txBox="1"/>
          <p:nvPr/>
        </p:nvSpPr>
        <p:spPr>
          <a:xfrm>
            <a:off x="266700" y="4584700"/>
            <a:ext cx="7112000" cy="707886"/>
          </a:xfrm>
          <a:prstGeom prst="rect">
            <a:avLst/>
          </a:prstGeom>
          <a:noFill/>
        </p:spPr>
        <p:txBody>
          <a:bodyPr wrap="square" rtlCol="0">
            <a:spAutoFit/>
          </a:bodyPr>
          <a:lstStyle/>
          <a:p>
            <a:r>
              <a:rPr lang="en-US" sz="4000" b="1" dirty="0">
                <a:solidFill>
                  <a:schemeClr val="bg1"/>
                </a:solidFill>
              </a:rPr>
              <a:t>Value of GME Budgets</a:t>
            </a:r>
          </a:p>
        </p:txBody>
      </p:sp>
      <p:pic>
        <p:nvPicPr>
          <p:cNvPr id="9" name="Picture 8" descr="A green sign with white lettering&#10;&#10;Description automatically generated with low confidence">
            <a:extLst>
              <a:ext uri="{FF2B5EF4-FFF2-40B4-BE49-F238E27FC236}">
                <a16:creationId xmlns:a16="http://schemas.microsoft.com/office/drawing/2014/main" id="{CC3F98EB-4A8B-D0B2-DABD-4037E2876CF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138981" y="1565414"/>
            <a:ext cx="4637938" cy="2036583"/>
          </a:xfrm>
          <a:prstGeom prst="rect">
            <a:avLst/>
          </a:prstGeom>
        </p:spPr>
      </p:pic>
      <p:pic>
        <p:nvPicPr>
          <p:cNvPr id="5" name="Picture 4">
            <a:extLst>
              <a:ext uri="{FF2B5EF4-FFF2-40B4-BE49-F238E27FC236}">
                <a16:creationId xmlns:a16="http://schemas.microsoft.com/office/drawing/2014/main" id="{F8C3A1FB-5979-50F8-9BB8-2F623AF76920}"/>
              </a:ext>
            </a:extLst>
          </p:cNvPr>
          <p:cNvPicPr>
            <a:picLocks noChangeAspect="1"/>
          </p:cNvPicPr>
          <p:nvPr/>
        </p:nvPicPr>
        <p:blipFill>
          <a:blip r:embed="rId4"/>
          <a:stretch>
            <a:fillRect/>
          </a:stretch>
        </p:blipFill>
        <p:spPr>
          <a:xfrm>
            <a:off x="8594023" y="6433131"/>
            <a:ext cx="365792" cy="359695"/>
          </a:xfrm>
          <a:prstGeom prst="rect">
            <a:avLst/>
          </a:prstGeom>
        </p:spPr>
      </p:pic>
      <p:sp>
        <p:nvSpPr>
          <p:cNvPr id="2" name="Footer Placeholder 1">
            <a:extLst>
              <a:ext uri="{FF2B5EF4-FFF2-40B4-BE49-F238E27FC236}">
                <a16:creationId xmlns:a16="http://schemas.microsoft.com/office/drawing/2014/main" id="{9320A5EE-9B5B-53C0-DE7B-8F6A3AA8EE21}"/>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3199640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B67837CD-A31D-5B09-1628-4EC4E79E9EDF}"/>
              </a:ext>
            </a:extLst>
          </p:cNvPr>
          <p:cNvSpPr>
            <a:spLocks noGrp="1"/>
          </p:cNvSpPr>
          <p:nvPr>
            <p:ph type="body" idx="1"/>
          </p:nvPr>
        </p:nvSpPr>
        <p:spPr>
          <a:xfrm>
            <a:off x="521208" y="2242305"/>
            <a:ext cx="7994142" cy="1590950"/>
          </a:xfrm>
        </p:spPr>
        <p:style>
          <a:lnRef idx="2">
            <a:schemeClr val="accent4"/>
          </a:lnRef>
          <a:fillRef idx="1">
            <a:schemeClr val="lt1"/>
          </a:fillRef>
          <a:effectRef idx="0">
            <a:schemeClr val="accent4"/>
          </a:effectRef>
          <a:fontRef idx="minor">
            <a:schemeClr val="dk1"/>
          </a:fontRef>
        </p:style>
        <p:txBody>
          <a:bodyPr>
            <a:normAutofit/>
          </a:bodyPr>
          <a:lstStyle/>
          <a:p>
            <a:r>
              <a:rPr lang="en-US" sz="2400" dirty="0"/>
              <a:t>Use ACGME requirements to justify the budget item</a:t>
            </a:r>
          </a:p>
          <a:p>
            <a:r>
              <a:rPr lang="en-US" sz="2400" dirty="0"/>
              <a:t>Justifications should focus on the impact to the hospital</a:t>
            </a:r>
          </a:p>
        </p:txBody>
      </p:sp>
      <p:sp>
        <p:nvSpPr>
          <p:cNvPr id="5" name="Title 4">
            <a:extLst>
              <a:ext uri="{FF2B5EF4-FFF2-40B4-BE49-F238E27FC236}">
                <a16:creationId xmlns:a16="http://schemas.microsoft.com/office/drawing/2014/main" id="{082A03D5-F870-F202-5B8D-CD888AACFF5B}"/>
              </a:ext>
            </a:extLst>
          </p:cNvPr>
          <p:cNvSpPr>
            <a:spLocks noGrp="1"/>
          </p:cNvSpPr>
          <p:nvPr>
            <p:ph type="title"/>
          </p:nvPr>
        </p:nvSpPr>
        <p:spPr/>
        <p:txBody>
          <a:bodyPr/>
          <a:lstStyle/>
          <a:p>
            <a:r>
              <a:rPr lang="en-US" dirty="0"/>
              <a:t>Value of GME Budgets</a:t>
            </a:r>
          </a:p>
        </p:txBody>
      </p:sp>
      <p:sp>
        <p:nvSpPr>
          <p:cNvPr id="4" name="Slide Number Placeholder 3">
            <a:extLst>
              <a:ext uri="{FF2B5EF4-FFF2-40B4-BE49-F238E27FC236}">
                <a16:creationId xmlns:a16="http://schemas.microsoft.com/office/drawing/2014/main" id="{D1E9CB1E-7442-E344-5833-77537EC6F3F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21</a:t>
            </a:fld>
            <a:endParaRPr lang="en-US"/>
          </a:p>
        </p:txBody>
      </p:sp>
      <p:pic>
        <p:nvPicPr>
          <p:cNvPr id="8" name="Picture 7" descr="A picture containing several&#10;&#10;Description automatically generated">
            <a:extLst>
              <a:ext uri="{FF2B5EF4-FFF2-40B4-BE49-F238E27FC236}">
                <a16:creationId xmlns:a16="http://schemas.microsoft.com/office/drawing/2014/main" id="{7533550C-C3D0-F044-1236-2D0A1DCCF1FC}"/>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714438" y="3330982"/>
            <a:ext cx="2186314" cy="1693112"/>
          </a:xfrm>
          <a:prstGeom prst="rect">
            <a:avLst/>
          </a:prstGeom>
        </p:spPr>
      </p:pic>
      <p:sp>
        <p:nvSpPr>
          <p:cNvPr id="2" name="Text Placeholder 5">
            <a:extLst>
              <a:ext uri="{FF2B5EF4-FFF2-40B4-BE49-F238E27FC236}">
                <a16:creationId xmlns:a16="http://schemas.microsoft.com/office/drawing/2014/main" id="{74C3B694-148C-E1ED-5335-D28E5157E79C}"/>
              </a:ext>
            </a:extLst>
          </p:cNvPr>
          <p:cNvSpPr txBox="1">
            <a:spLocks/>
          </p:cNvSpPr>
          <p:nvPr/>
        </p:nvSpPr>
        <p:spPr>
          <a:xfrm>
            <a:off x="4572000" y="4274193"/>
            <a:ext cx="3928872" cy="1838578"/>
          </a:xfrm>
          <a:prstGeom prst="rect">
            <a:avLst/>
          </a:prstGeom>
        </p:spPr>
        <p:style>
          <a:lnRef idx="2">
            <a:schemeClr val="accent4"/>
          </a:lnRef>
          <a:fillRef idx="1">
            <a:schemeClr val="lt1"/>
          </a:fillRef>
          <a:effectRef idx="0">
            <a:schemeClr val="accent4"/>
          </a:effectRef>
          <a:fontRef idx="minor">
            <a:schemeClr val="dk1"/>
          </a:fontRef>
        </p:style>
        <p:txBody>
          <a:bodyPr spcFirstLastPara="1" wrap="square" lIns="91425" tIns="45700" rIns="91425" bIns="45700" anchor="t" anchorCtr="0">
            <a:normAutofit lnSpcReduction="10000"/>
          </a:bodyPr>
          <a:lstStyle>
            <a:defPPr marR="0" lvl="0" algn="l" rtl="0">
              <a:lnSpc>
                <a:spcPct val="100000"/>
              </a:lnSpc>
              <a:spcBef>
                <a:spcPts val="0"/>
              </a:spcBef>
              <a:spcAft>
                <a:spcPts val="0"/>
              </a:spcAft>
            </a:defPPr>
            <a:lvl1pPr marL="457200" marR="0" lvl="0" indent="-393700" algn="l" rtl="0">
              <a:lnSpc>
                <a:spcPct val="90000"/>
              </a:lnSpc>
              <a:spcBef>
                <a:spcPts val="1000"/>
              </a:spcBef>
              <a:spcAft>
                <a:spcPts val="0"/>
              </a:spcAft>
              <a:buClr>
                <a:schemeClr val="dk1"/>
              </a:buClr>
              <a:buSzPts val="2600"/>
              <a:buFont typeface="Arial"/>
              <a:buChar char="•"/>
              <a:defRPr sz="2600" b="0" i="0" u="none" strike="noStrike" cap="none">
                <a:solidFill>
                  <a:schemeClr val="dk1"/>
                </a:solidFill>
                <a:latin typeface="Arial"/>
                <a:ea typeface="Arial"/>
                <a:cs typeface="Arial"/>
                <a:sym typeface="Arial"/>
              </a:defRPr>
            </a:lvl1pPr>
            <a:lvl2pPr marL="914400" marR="0" lvl="1" indent="-368300" algn="l" rtl="0">
              <a:lnSpc>
                <a:spcPct val="90000"/>
              </a:lnSpc>
              <a:spcBef>
                <a:spcPts val="500"/>
              </a:spcBef>
              <a:spcAft>
                <a:spcPts val="0"/>
              </a:spcAft>
              <a:buClr>
                <a:schemeClr val="dk1"/>
              </a:buClr>
              <a:buSzPts val="2200"/>
              <a:buFont typeface="Arial"/>
              <a:buChar char="•"/>
              <a:defRPr sz="2200" b="0" i="0" u="none" strike="noStrike" cap="none">
                <a:solidFill>
                  <a:schemeClr val="dk1"/>
                </a:solidFill>
                <a:latin typeface="Arial"/>
                <a:ea typeface="Arial"/>
                <a:cs typeface="Arial"/>
                <a:sym typeface="Arial"/>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3pPr>
            <a:lvl4pPr marL="1828800" marR="0" lvl="3" indent="-317500" algn="l" rtl="0">
              <a:lnSpc>
                <a:spcPct val="90000"/>
              </a:lnSpc>
              <a:spcBef>
                <a:spcPts val="5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04800" algn="l" rtl="0">
              <a:lnSpc>
                <a:spcPct val="90000"/>
              </a:lnSpc>
              <a:spcBef>
                <a:spcPts val="5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r>
              <a:rPr lang="en-US" sz="2400" dirty="0"/>
              <a:t>Fulfill requirements</a:t>
            </a:r>
          </a:p>
          <a:p>
            <a:r>
              <a:rPr lang="en-US" sz="2400" dirty="0"/>
              <a:t>Resident/Fellow morale</a:t>
            </a:r>
          </a:p>
          <a:p>
            <a:r>
              <a:rPr lang="en-US" sz="2400" dirty="0"/>
              <a:t>Maintain structure</a:t>
            </a:r>
          </a:p>
          <a:p>
            <a:r>
              <a:rPr lang="en-US" sz="2400" dirty="0"/>
              <a:t>Happy C-suite </a:t>
            </a:r>
          </a:p>
        </p:txBody>
      </p:sp>
      <p:pic>
        <p:nvPicPr>
          <p:cNvPr id="3" name="Picture 2">
            <a:extLst>
              <a:ext uri="{FF2B5EF4-FFF2-40B4-BE49-F238E27FC236}">
                <a16:creationId xmlns:a16="http://schemas.microsoft.com/office/drawing/2014/main" id="{38624AE0-2BCF-D11F-4F0D-BD0F7C48090D}"/>
              </a:ext>
            </a:extLst>
          </p:cNvPr>
          <p:cNvPicPr>
            <a:picLocks noChangeAspect="1"/>
          </p:cNvPicPr>
          <p:nvPr/>
        </p:nvPicPr>
        <p:blipFill>
          <a:blip r:embed="rId4"/>
          <a:stretch>
            <a:fillRect/>
          </a:stretch>
        </p:blipFill>
        <p:spPr>
          <a:xfrm>
            <a:off x="8580104" y="6433131"/>
            <a:ext cx="365792" cy="359695"/>
          </a:xfrm>
          <a:prstGeom prst="rect">
            <a:avLst/>
          </a:prstGeom>
        </p:spPr>
      </p:pic>
      <p:sp>
        <p:nvSpPr>
          <p:cNvPr id="7" name="Footer Placeholder 6">
            <a:extLst>
              <a:ext uri="{FF2B5EF4-FFF2-40B4-BE49-F238E27FC236}">
                <a16:creationId xmlns:a16="http://schemas.microsoft.com/office/drawing/2014/main" id="{4E0E4B4B-8B36-B3EE-7089-82732A36DDFE}"/>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17150933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B28CAB-AF32-4892-A07F-21C4C0331A9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22</a:t>
            </a:fld>
            <a:endParaRPr lang="en-US"/>
          </a:p>
        </p:txBody>
      </p:sp>
      <p:pic>
        <p:nvPicPr>
          <p:cNvPr id="5" name="Picture 4">
            <a:extLst>
              <a:ext uri="{FF2B5EF4-FFF2-40B4-BE49-F238E27FC236}">
                <a16:creationId xmlns:a16="http://schemas.microsoft.com/office/drawing/2014/main" id="{77C62C56-D4FA-73C3-04BF-17AC1D0BF34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924300" y="1600200"/>
            <a:ext cx="4908550" cy="2139950"/>
          </a:xfrm>
          <a:prstGeom prst="rect">
            <a:avLst/>
          </a:prstGeom>
        </p:spPr>
      </p:pic>
      <p:sp>
        <p:nvSpPr>
          <p:cNvPr id="7" name="TextBox 6">
            <a:extLst>
              <a:ext uri="{FF2B5EF4-FFF2-40B4-BE49-F238E27FC236}">
                <a16:creationId xmlns:a16="http://schemas.microsoft.com/office/drawing/2014/main" id="{E38D8293-3368-B731-2C1A-65A5F914093C}"/>
              </a:ext>
            </a:extLst>
          </p:cNvPr>
          <p:cNvSpPr txBox="1"/>
          <p:nvPr/>
        </p:nvSpPr>
        <p:spPr>
          <a:xfrm>
            <a:off x="215900" y="4592419"/>
            <a:ext cx="7035800" cy="646331"/>
          </a:xfrm>
          <a:prstGeom prst="rect">
            <a:avLst/>
          </a:prstGeom>
          <a:noFill/>
        </p:spPr>
        <p:txBody>
          <a:bodyPr wrap="square" rtlCol="0">
            <a:spAutoFit/>
          </a:bodyPr>
          <a:lstStyle/>
          <a:p>
            <a:r>
              <a:rPr lang="en-US" sz="3600" dirty="0">
                <a:solidFill>
                  <a:schemeClr val="bg1"/>
                </a:solidFill>
              </a:rPr>
              <a:t>Impacts of Poor Budgeting </a:t>
            </a:r>
          </a:p>
        </p:txBody>
      </p:sp>
      <p:pic>
        <p:nvPicPr>
          <p:cNvPr id="2" name="Graphic 1" descr="Hummingbird">
            <a:extLst>
              <a:ext uri="{FF2B5EF4-FFF2-40B4-BE49-F238E27FC236}">
                <a16:creationId xmlns:a16="http://schemas.microsoft.com/office/drawing/2014/main" id="{2F3329B3-6339-8C82-C2C4-0B2FCB4E66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675687" y="6422626"/>
            <a:ext cx="365125" cy="365125"/>
          </a:xfrm>
          <a:prstGeom prst="rect">
            <a:avLst/>
          </a:prstGeom>
        </p:spPr>
      </p:pic>
      <p:sp>
        <p:nvSpPr>
          <p:cNvPr id="3" name="Footer Placeholder 2">
            <a:extLst>
              <a:ext uri="{FF2B5EF4-FFF2-40B4-BE49-F238E27FC236}">
                <a16:creationId xmlns:a16="http://schemas.microsoft.com/office/drawing/2014/main" id="{3AB6281A-D666-AED4-473B-93B6B307A4AA}"/>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2127007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C220978-E152-8E12-7B1E-B036B9607BF9}"/>
              </a:ext>
            </a:extLst>
          </p:cNvPr>
          <p:cNvSpPr>
            <a:spLocks noGrp="1"/>
          </p:cNvSpPr>
          <p:nvPr>
            <p:ph type="body" idx="1"/>
          </p:nvPr>
        </p:nvSpPr>
        <p:spPr>
          <a:xfrm>
            <a:off x="802344" y="2157405"/>
            <a:ext cx="5232696" cy="2980246"/>
          </a:xfrm>
        </p:spPr>
        <p:txBody>
          <a:bodyPr>
            <a:normAutofit lnSpcReduction="10000"/>
          </a:bodyPr>
          <a:lstStyle/>
          <a:p>
            <a:r>
              <a:rPr lang="en-US" dirty="0"/>
              <a:t>Education for the residents/fellows is not allowed</a:t>
            </a:r>
          </a:p>
          <a:p>
            <a:r>
              <a:rPr lang="en-US" dirty="0"/>
              <a:t>Morale of residents/fellows they know what other programs get from interviews</a:t>
            </a:r>
          </a:p>
          <a:p>
            <a:r>
              <a:rPr lang="en-US" dirty="0"/>
              <a:t>Morale of faculty and staff</a:t>
            </a:r>
          </a:p>
          <a:p>
            <a:r>
              <a:rPr lang="en-US" dirty="0"/>
              <a:t>Time: redistribution of funds</a:t>
            </a:r>
          </a:p>
        </p:txBody>
      </p:sp>
      <p:sp>
        <p:nvSpPr>
          <p:cNvPr id="5" name="Title 4">
            <a:extLst>
              <a:ext uri="{FF2B5EF4-FFF2-40B4-BE49-F238E27FC236}">
                <a16:creationId xmlns:a16="http://schemas.microsoft.com/office/drawing/2014/main" id="{DC600928-7357-A9CB-3920-6BE0DF0F75E9}"/>
              </a:ext>
            </a:extLst>
          </p:cNvPr>
          <p:cNvSpPr>
            <a:spLocks noGrp="1"/>
          </p:cNvSpPr>
          <p:nvPr>
            <p:ph type="title"/>
          </p:nvPr>
        </p:nvSpPr>
        <p:spPr/>
        <p:txBody>
          <a:bodyPr/>
          <a:lstStyle/>
          <a:p>
            <a:r>
              <a:rPr lang="en-US" dirty="0"/>
              <a:t>Impacts of Poor Budgeting </a:t>
            </a:r>
          </a:p>
        </p:txBody>
      </p:sp>
      <p:sp>
        <p:nvSpPr>
          <p:cNvPr id="4" name="Slide Number Placeholder 3">
            <a:extLst>
              <a:ext uri="{FF2B5EF4-FFF2-40B4-BE49-F238E27FC236}">
                <a16:creationId xmlns:a16="http://schemas.microsoft.com/office/drawing/2014/main" id="{BEBB4120-9C02-8854-AA6B-348BDE52BA1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23</a:t>
            </a:fld>
            <a:endParaRPr lang="en-US"/>
          </a:p>
        </p:txBody>
      </p:sp>
      <p:pic>
        <p:nvPicPr>
          <p:cNvPr id="2050" name="Picture 2" descr="Cartoon – This Year's Budget | HENRY KOTULA">
            <a:extLst>
              <a:ext uri="{FF2B5EF4-FFF2-40B4-BE49-F238E27FC236}">
                <a16:creationId xmlns:a16="http://schemas.microsoft.com/office/drawing/2014/main" id="{FE3E66B1-3EB2-D802-5793-765C4A6AC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782361">
            <a:off x="5902068" y="2770592"/>
            <a:ext cx="2612015" cy="1753871"/>
          </a:xfrm>
          <a:prstGeom prst="rect">
            <a:avLst/>
          </a:prstGeom>
          <a:noFill/>
          <a:extLst>
            <a:ext uri="{909E8E84-426E-40DD-AFC4-6F175D3DCCD1}">
              <a14:hiddenFill xmlns:a14="http://schemas.microsoft.com/office/drawing/2010/main">
                <a:solidFill>
                  <a:srgbClr val="FFFFFF"/>
                </a:solidFill>
              </a14:hiddenFill>
            </a:ext>
          </a:extLst>
        </p:spPr>
      </p:pic>
      <p:pic>
        <p:nvPicPr>
          <p:cNvPr id="2" name="Graphic 1" descr="Hummingbird">
            <a:extLst>
              <a:ext uri="{FF2B5EF4-FFF2-40B4-BE49-F238E27FC236}">
                <a16:creationId xmlns:a16="http://schemas.microsoft.com/office/drawing/2014/main" id="{C841B399-75A6-4464-D72E-9B2EB9D8E1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5687" y="6422626"/>
            <a:ext cx="365125" cy="365125"/>
          </a:xfrm>
          <a:prstGeom prst="rect">
            <a:avLst/>
          </a:prstGeom>
        </p:spPr>
      </p:pic>
      <p:sp>
        <p:nvSpPr>
          <p:cNvPr id="3" name="Footer Placeholder 2">
            <a:extLst>
              <a:ext uri="{FF2B5EF4-FFF2-40B4-BE49-F238E27FC236}">
                <a16:creationId xmlns:a16="http://schemas.microsoft.com/office/drawing/2014/main" id="{A202E0AC-6F35-7E24-4A81-D0574E23756D}"/>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6704460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F3DD681-EF7E-3668-9230-62748E1C98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24</a:t>
            </a:fld>
            <a:endParaRPr lang="en-US"/>
          </a:p>
        </p:txBody>
      </p:sp>
      <p:pic>
        <p:nvPicPr>
          <p:cNvPr id="3074" name="Picture 2" descr="Why You Should Use Thank You Pages in your Inbound Marketing Campaigns">
            <a:extLst>
              <a:ext uri="{FF2B5EF4-FFF2-40B4-BE49-F238E27FC236}">
                <a16:creationId xmlns:a16="http://schemas.microsoft.com/office/drawing/2014/main" id="{41FCD366-A324-3FD3-793B-BC9B069FAC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044" y="1518924"/>
            <a:ext cx="3590739" cy="2055305"/>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85EA0892-638E-D4E5-ABD6-FB21B630CFE4}"/>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3717402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8" name="Rectangle 3"/>
          <p:cNvSpPr txBox="1">
            <a:spLocks noChangeArrowheads="1"/>
          </p:cNvSpPr>
          <p:nvPr/>
        </p:nvSpPr>
        <p:spPr bwMode="auto">
          <a:xfrm>
            <a:off x="5441759" y="220871"/>
            <a:ext cx="3702241" cy="705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000" b="1">
                <a:solidFill>
                  <a:schemeClr val="tx1"/>
                </a:solidFill>
                <a:latin typeface="Comic Sans MS" charset="0"/>
                <a:ea typeface="ＭＳ Ｐゴシック" charset="0"/>
                <a:cs typeface="ＭＳ Ｐゴシック" charset="0"/>
              </a:defRPr>
            </a:lvl1pPr>
            <a:lvl2pPr marL="742950" indent="-285750">
              <a:defRPr sz="2000" b="1">
                <a:solidFill>
                  <a:schemeClr val="tx1"/>
                </a:solidFill>
                <a:latin typeface="Comic Sans MS" charset="0"/>
                <a:ea typeface="ＭＳ Ｐゴシック" charset="0"/>
              </a:defRPr>
            </a:lvl2pPr>
            <a:lvl3pPr marL="1143000" indent="-228600">
              <a:defRPr sz="2000" b="1">
                <a:solidFill>
                  <a:schemeClr val="tx1"/>
                </a:solidFill>
                <a:latin typeface="Comic Sans MS" charset="0"/>
                <a:ea typeface="ＭＳ Ｐゴシック" charset="0"/>
              </a:defRPr>
            </a:lvl3pPr>
            <a:lvl4pPr marL="1600200" indent="-228600">
              <a:defRPr sz="2000" b="1">
                <a:solidFill>
                  <a:schemeClr val="tx1"/>
                </a:solidFill>
                <a:latin typeface="Comic Sans MS" charset="0"/>
                <a:ea typeface="ＭＳ Ｐゴシック" charset="0"/>
              </a:defRPr>
            </a:lvl4pPr>
            <a:lvl5pPr marL="2057400" indent="-228600">
              <a:defRPr sz="2000" b="1">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2000" b="1">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2000" b="1">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2000" b="1">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2000" b="1">
                <a:solidFill>
                  <a:schemeClr val="tx1"/>
                </a:solidFill>
                <a:latin typeface="Comic Sans MS" charset="0"/>
                <a:ea typeface="ＭＳ Ｐゴシック" charset="0"/>
              </a:defRPr>
            </a:lvl9pPr>
          </a:lstStyle>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800" b="1" i="1" u="none" strike="noStrike" kern="0" cap="none" spc="0" normalizeH="0" baseline="0" noProof="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800" b="1" i="1" u="none" strike="noStrike" kern="0" cap="none" spc="0" normalizeH="0" baseline="0" noProof="0">
                <a:ln>
                  <a:noFill/>
                </a:ln>
                <a:solidFill>
                  <a:srgbClr val="000000"/>
                </a:solidFill>
                <a:effectLst/>
                <a:uLnTx/>
                <a:uFillTx/>
                <a:latin typeface="Arial" charset="0"/>
                <a:ea typeface="ＭＳ Ｐゴシック" charset="0"/>
                <a:cs typeface="Arial" charset="0"/>
                <a:sym typeface="Arial"/>
              </a:rPr>
              <a:t>   </a:t>
            </a:r>
            <a:r>
              <a:rPr kumimoji="0" lang="en-US" sz="1800" b="1" i="0" u="none" strike="noStrike" kern="0" cap="none" spc="0" normalizeH="0" baseline="0" noProof="0">
                <a:ln>
                  <a:noFill/>
                </a:ln>
                <a:solidFill>
                  <a:srgbClr val="00A600"/>
                </a:solidFill>
                <a:effectLst/>
                <a:uLnTx/>
                <a:uFillTx/>
                <a:latin typeface="Arial" charset="0"/>
                <a:ea typeface="ＭＳ Ｐゴシック" charset="0"/>
                <a:cs typeface="Arial" charset="0"/>
                <a:sym typeface="Arial"/>
              </a:rPr>
              <a:t>Latest On-Demand Webinars</a:t>
            </a:r>
            <a:br>
              <a:rPr kumimoji="0" lang="en-US" sz="1800" b="1" i="0" u="none" strike="noStrike" kern="0" cap="none" spc="0" normalizeH="0" baseline="0" noProof="0">
                <a:ln>
                  <a:noFill/>
                </a:ln>
                <a:solidFill>
                  <a:srgbClr val="00A600"/>
                </a:solidFill>
                <a:effectLst/>
                <a:uLnTx/>
                <a:uFillTx/>
                <a:latin typeface="Arial" charset="0"/>
                <a:ea typeface="ＭＳ Ｐゴシック" charset="0"/>
                <a:cs typeface="Arial" charset="0"/>
                <a:sym typeface="Arial"/>
              </a:rPr>
            </a:br>
            <a:endParaRPr kumimoji="0" lang="en-US" sz="1500" b="1" i="0" u="none" strike="noStrike" kern="0" cap="none" spc="0" normalizeH="0" baseline="0" noProof="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000000"/>
              </a:buClr>
              <a:buSzPct val="150000"/>
              <a:buFont typeface="Arial"/>
              <a:buNone/>
              <a:tabLst/>
              <a:defRPr/>
            </a:pPr>
            <a:endParaRPr kumimoji="0" lang="en-US" altLang="ja-JP" sz="1500" b="1" i="0" u="none" strike="noStrike" kern="0" cap="none" spc="0" normalizeH="0" baseline="0" noProof="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000000"/>
              </a:buClr>
              <a:buSzPct val="150000"/>
              <a:buFont typeface="Arial"/>
              <a:buNone/>
              <a:tabLst/>
              <a:defRPr/>
            </a:pPr>
            <a:endParaRPr kumimoji="0" lang="en-US" altLang="ja-JP" sz="1500" b="1" i="0" u="none" strike="noStrike" kern="0" cap="none" spc="0" normalizeH="0" baseline="0" noProof="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altLang="ja-JP" sz="1500" b="1" i="0" u="none" strike="noStrike" kern="0" cap="none" spc="0" normalizeH="0" baseline="0" noProof="0">
              <a:ln>
                <a:noFill/>
              </a:ln>
              <a:solidFill>
                <a:srgbClr val="0070C0"/>
              </a:solidFill>
              <a:effectLst/>
              <a:uLnTx/>
              <a:uFillTx/>
              <a:latin typeface="Arial" charset="0"/>
              <a:ea typeface="ＭＳ Ｐゴシック" charset="0"/>
              <a:cs typeface="Arial" charset="0"/>
              <a:sym typeface="Arial"/>
            </a:endParaRPr>
          </a:p>
          <a:p>
            <a:pPr marL="0" marR="0" lvl="0" indent="0" algn="ctr" defTabSz="914400" rtl="0" eaLnBrk="1" fontAlgn="auto" latinLnBrk="0" hangingPunct="1">
              <a:lnSpc>
                <a:spcPct val="80000"/>
              </a:lnSpc>
              <a:spcBef>
                <a:spcPct val="20000"/>
              </a:spcBef>
              <a:spcAft>
                <a:spcPts val="0"/>
              </a:spcAft>
              <a:buClr>
                <a:srgbClr val="44546A"/>
              </a:buClr>
              <a:buSzPct val="75000"/>
              <a:buFont typeface="Arial"/>
              <a:buNone/>
              <a:tabLst/>
              <a:defRPr/>
            </a:pPr>
            <a:endParaRPr kumimoji="0" lang="en-US" sz="1500" b="1" i="0" u="none" strike="noStrike" kern="0" cap="none" spc="0" normalizeH="0" baseline="0" noProof="0">
              <a:ln>
                <a:noFill/>
              </a:ln>
              <a:solidFill>
                <a:srgbClr val="0070C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charset="0"/>
              <a:buChar char="•"/>
              <a:tabLst/>
              <a:defRPr/>
            </a:pPr>
            <a:endParaRPr kumimoji="0" lang="en-US" altLang="ja-JP" sz="1500" b="1" i="0" u="none" strike="noStrike" kern="0" cap="none" spc="0" normalizeH="0" baseline="0" noProof="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altLang="ja-JP" sz="1500" b="1" i="0" u="none" strike="noStrike" kern="0" cap="none" spc="0" normalizeH="0" baseline="0" noProof="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0" u="none" strike="noStrike" kern="0" cap="none" spc="0" normalizeH="0" baseline="0" noProof="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1" u="none" strike="noStrike" kern="0" cap="none" spc="0" normalizeH="0" baseline="0" noProof="0">
              <a:ln>
                <a:noFill/>
              </a:ln>
              <a:solidFill>
                <a:srgbClr val="000000"/>
              </a:solidFill>
              <a:effectLst/>
              <a:uLnTx/>
              <a:uFillTx/>
              <a:latin typeface="Arial" charset="0"/>
              <a:ea typeface="ＭＳ Ｐゴシック" charset="0"/>
              <a:cs typeface="Arial" charset="0"/>
              <a:sym typeface="Arial"/>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500" b="1" i="0" u="none" strike="noStrike" kern="0" cap="none" spc="0" normalizeH="0" baseline="0" noProof="0">
              <a:ln>
                <a:noFill/>
              </a:ln>
              <a:solidFill>
                <a:srgbClr val="000000"/>
              </a:solidFill>
              <a:effectLst/>
              <a:uLnTx/>
              <a:uFillTx/>
              <a:latin typeface="Arial" charset="0"/>
              <a:ea typeface="ＭＳ Ｐゴシック" charset="0"/>
              <a:cs typeface="Arial" charset="0"/>
              <a:sym typeface="Arial"/>
            </a:endParaRPr>
          </a:p>
        </p:txBody>
      </p:sp>
      <p:sp>
        <p:nvSpPr>
          <p:cNvPr id="9" name="Rectangle 8"/>
          <p:cNvSpPr>
            <a:spLocks noChangeArrowheads="1"/>
          </p:cNvSpPr>
          <p:nvPr/>
        </p:nvSpPr>
        <p:spPr bwMode="auto">
          <a:xfrm>
            <a:off x="5664199" y="5584371"/>
            <a:ext cx="3479801" cy="92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r>
              <a:rPr kumimoji="0" lang="en-US" sz="1100" b="0" i="1" u="none" strike="noStrike" kern="0" cap="none" spc="0" normalizeH="0" baseline="0" noProof="0">
                <a:ln>
                  <a:noFill/>
                </a:ln>
                <a:solidFill>
                  <a:srgbClr val="000000"/>
                </a:solidFill>
                <a:effectLst/>
                <a:uLnTx/>
                <a:uFillTx/>
                <a:latin typeface="Arial"/>
                <a:cs typeface="Arial"/>
                <a:sym typeface="Arial"/>
              </a:rPr>
              <a:t>Contact us today to learn how our Educational</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r>
              <a:rPr kumimoji="0" lang="en-US" sz="1100" b="0" i="1" u="none" strike="noStrike" kern="0" cap="none" spc="0" normalizeH="0" baseline="0" noProof="0">
                <a:ln>
                  <a:noFill/>
                </a:ln>
                <a:solidFill>
                  <a:srgbClr val="000000"/>
                </a:solidFill>
                <a:effectLst/>
                <a:uLnTx/>
                <a:uFillTx/>
                <a:latin typeface="Arial"/>
                <a:cs typeface="Arial"/>
                <a:sym typeface="Arial"/>
              </a:rPr>
              <a:t>Passports can save you time &amp; money! </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r>
              <a:rPr kumimoji="0" lang="en-US" sz="1100" b="0" i="1" u="none" strike="noStrike" kern="0" cap="none" spc="0" normalizeH="0" baseline="0" noProof="0">
                <a:ln>
                  <a:noFill/>
                </a:ln>
                <a:solidFill>
                  <a:srgbClr val="000000"/>
                </a:solidFill>
                <a:effectLst/>
                <a:uLnTx/>
                <a:uFillTx/>
                <a:latin typeface="Arial"/>
                <a:cs typeface="Arial"/>
                <a:sym typeface="Arial"/>
              </a:rPr>
              <a:t>724-864-7320</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r>
              <a:rPr kumimoji="0" lang="en-US" sz="1100" b="0" i="1" u="none" strike="noStrike" kern="0" cap="none" spc="0" normalizeH="0" baseline="0" noProof="0">
                <a:ln>
                  <a:noFill/>
                </a:ln>
                <a:solidFill>
                  <a:srgbClr val="000000"/>
                </a:solidFill>
                <a:effectLst/>
                <a:uLnTx/>
                <a:uFillTx/>
                <a:latin typeface="Arial"/>
                <a:cs typeface="Arial"/>
                <a:sym typeface="Arial"/>
              </a:rPr>
              <a:t>www.PartnersInMedEd.com</a:t>
            </a: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Wingdings" charset="0"/>
              <a:buNone/>
              <a:tabLst/>
              <a:defRPr/>
            </a:pPr>
            <a:endParaRPr kumimoji="0" lang="en-US" sz="1200" b="0" i="1" u="none" strike="noStrike" kern="0" cap="none" spc="0" normalizeH="0" baseline="0" noProof="0">
              <a:ln>
                <a:noFill/>
              </a:ln>
              <a:solidFill>
                <a:srgbClr val="000000"/>
              </a:solidFill>
              <a:effectLst/>
              <a:uLnTx/>
              <a:uFillTx/>
              <a:latin typeface="Arial"/>
              <a:cs typeface="Arial"/>
              <a:sym typeface="Arial"/>
            </a:endParaRPr>
          </a:p>
        </p:txBody>
      </p:sp>
      <p:sp>
        <p:nvSpPr>
          <p:cNvPr id="15" name="Rectangle 3"/>
          <p:cNvSpPr txBox="1">
            <a:spLocks noChangeArrowheads="1"/>
          </p:cNvSpPr>
          <p:nvPr/>
        </p:nvSpPr>
        <p:spPr bwMode="auto">
          <a:xfrm>
            <a:off x="805396" y="220871"/>
            <a:ext cx="5060092" cy="3772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40" tIns="45720" rIns="91440" bIns="45720" anchor="t"/>
          <a:lstStyle>
            <a:lvl1pPr marL="342900" indent="-342900">
              <a:defRPr sz="2000" b="1">
                <a:solidFill>
                  <a:schemeClr val="tx1"/>
                </a:solidFill>
                <a:latin typeface="Comic Sans MS" charset="0"/>
                <a:ea typeface="ＭＳ Ｐゴシック" charset="0"/>
                <a:cs typeface="ＭＳ Ｐゴシック" charset="0"/>
              </a:defRPr>
            </a:lvl1pPr>
            <a:lvl2pPr marL="742950" indent="-285750">
              <a:defRPr sz="2000" b="1">
                <a:solidFill>
                  <a:schemeClr val="tx1"/>
                </a:solidFill>
                <a:latin typeface="Comic Sans MS" charset="0"/>
                <a:ea typeface="ＭＳ Ｐゴシック" charset="0"/>
              </a:defRPr>
            </a:lvl2pPr>
            <a:lvl3pPr marL="1143000" indent="-228600">
              <a:defRPr sz="2000" b="1">
                <a:solidFill>
                  <a:schemeClr val="tx1"/>
                </a:solidFill>
                <a:latin typeface="Comic Sans MS" charset="0"/>
                <a:ea typeface="ＭＳ Ｐゴシック" charset="0"/>
              </a:defRPr>
            </a:lvl3pPr>
            <a:lvl4pPr marL="1600200" indent="-228600">
              <a:defRPr sz="2000" b="1">
                <a:solidFill>
                  <a:schemeClr val="tx1"/>
                </a:solidFill>
                <a:latin typeface="Comic Sans MS" charset="0"/>
                <a:ea typeface="ＭＳ Ｐゴシック" charset="0"/>
              </a:defRPr>
            </a:lvl4pPr>
            <a:lvl5pPr marL="2057400" indent="-228600">
              <a:defRPr sz="2000" b="1">
                <a:solidFill>
                  <a:schemeClr val="tx1"/>
                </a:solidFill>
                <a:latin typeface="Comic Sans MS" charset="0"/>
                <a:ea typeface="ＭＳ Ｐゴシック" charset="0"/>
              </a:defRPr>
            </a:lvl5pPr>
            <a:lvl6pPr marL="2514600" indent="-228600" algn="ctr" eaLnBrk="0" fontAlgn="base" hangingPunct="0">
              <a:spcBef>
                <a:spcPct val="0"/>
              </a:spcBef>
              <a:spcAft>
                <a:spcPct val="0"/>
              </a:spcAft>
              <a:defRPr sz="2000" b="1">
                <a:solidFill>
                  <a:schemeClr val="tx1"/>
                </a:solidFill>
                <a:latin typeface="Comic Sans MS" charset="0"/>
                <a:ea typeface="ＭＳ Ｐゴシック" charset="0"/>
              </a:defRPr>
            </a:lvl6pPr>
            <a:lvl7pPr marL="2971800" indent="-228600" algn="ctr" eaLnBrk="0" fontAlgn="base" hangingPunct="0">
              <a:spcBef>
                <a:spcPct val="0"/>
              </a:spcBef>
              <a:spcAft>
                <a:spcPct val="0"/>
              </a:spcAft>
              <a:defRPr sz="2000" b="1">
                <a:solidFill>
                  <a:schemeClr val="tx1"/>
                </a:solidFill>
                <a:latin typeface="Comic Sans MS" charset="0"/>
                <a:ea typeface="ＭＳ Ｐゴシック" charset="0"/>
              </a:defRPr>
            </a:lvl7pPr>
            <a:lvl8pPr marL="3429000" indent="-228600" algn="ctr" eaLnBrk="0" fontAlgn="base" hangingPunct="0">
              <a:spcBef>
                <a:spcPct val="0"/>
              </a:spcBef>
              <a:spcAft>
                <a:spcPct val="0"/>
              </a:spcAft>
              <a:defRPr sz="2000" b="1">
                <a:solidFill>
                  <a:schemeClr val="tx1"/>
                </a:solidFill>
                <a:latin typeface="Comic Sans MS" charset="0"/>
                <a:ea typeface="ＭＳ Ｐゴシック" charset="0"/>
              </a:defRPr>
            </a:lvl8pPr>
            <a:lvl9pPr marL="3886200" indent="-228600" algn="ctr" eaLnBrk="0" fontAlgn="base" hangingPunct="0">
              <a:spcBef>
                <a:spcPct val="0"/>
              </a:spcBef>
              <a:spcAft>
                <a:spcPct val="0"/>
              </a:spcAft>
              <a:defRPr sz="2000" b="1">
                <a:solidFill>
                  <a:schemeClr val="tx1"/>
                </a:solidFill>
                <a:latin typeface="Comic Sans MS" charset="0"/>
                <a:ea typeface="ＭＳ Ｐゴシック" charset="0"/>
              </a:defRPr>
            </a:lvl9pPr>
          </a:lstStyle>
          <a:p>
            <a:pPr algn="ctr">
              <a:lnSpc>
                <a:spcPct val="80000"/>
              </a:lnSpc>
              <a:spcBef>
                <a:spcPct val="20000"/>
              </a:spcBef>
              <a:buClr>
                <a:srgbClr val="44546A"/>
              </a:buClr>
              <a:buSzPct val="75000"/>
              <a:defRPr/>
            </a:pPr>
            <a:endParaRPr kumimoji="0" lang="en-US" sz="1800" b="1" i="1" u="none" strike="noStrike" kern="0" cap="none" spc="0" normalizeH="0" baseline="0" noProof="0">
              <a:ln>
                <a:noFill/>
              </a:ln>
              <a:solidFill>
                <a:srgbClr val="000000"/>
              </a:solidFill>
              <a:effectLst/>
              <a:uLnTx/>
              <a:uFillTx/>
              <a:latin typeface="Arial" charset="0"/>
              <a:ea typeface="ＭＳ Ｐゴシック" charset="0"/>
              <a:cs typeface="Arial" charset="0"/>
              <a:sym typeface="Arial"/>
            </a:endParaRPr>
          </a:p>
          <a:p>
            <a:pPr algn="ctr">
              <a:lnSpc>
                <a:spcPct val="80000"/>
              </a:lnSpc>
              <a:spcBef>
                <a:spcPct val="20000"/>
              </a:spcBef>
              <a:buClr>
                <a:srgbClr val="44546A"/>
              </a:buClr>
              <a:buSzPct val="75000"/>
              <a:defRPr/>
            </a:pPr>
            <a:endParaRPr lang="en-US" sz="1800" b="1" i="0" u="none" strike="noStrike" kern="0" cap="none" spc="0" normalizeH="0" baseline="0" noProof="0">
              <a:ln>
                <a:noFill/>
              </a:ln>
              <a:solidFill>
                <a:srgbClr val="00A600"/>
              </a:solidFill>
              <a:effectLst/>
              <a:uLnTx/>
              <a:uFillTx/>
              <a:latin typeface="Arial" charset="0"/>
              <a:ea typeface="ＭＳ Ｐゴシック" charset="0"/>
              <a:cs typeface="Arial" charset="0"/>
            </a:endParaRPr>
          </a:p>
          <a:p>
            <a:pPr marL="342900" marR="0" lvl="0" indent="-342900" algn="ctr" defTabSz="914400" rtl="0" eaLnBrk="1" fontAlgn="auto" latinLnBrk="0" hangingPunct="1">
              <a:lnSpc>
                <a:spcPct val="80000"/>
              </a:lnSpc>
              <a:spcBef>
                <a:spcPct val="20000"/>
              </a:spcBef>
              <a:spcAft>
                <a:spcPts val="0"/>
              </a:spcAft>
              <a:buClr>
                <a:srgbClr val="44546A"/>
              </a:buClr>
              <a:buSzPct val="75000"/>
              <a:buFont typeface="Arial"/>
              <a:buNone/>
              <a:tabLst/>
              <a:defRPr/>
            </a:pPr>
            <a:r>
              <a:rPr kumimoji="0" lang="en-US" sz="1800" b="1" i="0" u="none" strike="noStrike" kern="0" cap="none" spc="0" normalizeH="0" baseline="0" noProof="0" dirty="0">
                <a:ln>
                  <a:noFill/>
                </a:ln>
                <a:solidFill>
                  <a:srgbClr val="00A600"/>
                </a:solidFill>
                <a:effectLst/>
                <a:uLnTx/>
                <a:uFillTx/>
                <a:latin typeface="Arial"/>
                <a:ea typeface="ＭＳ Ｐゴシック"/>
                <a:cs typeface="Arial"/>
                <a:sym typeface="Arial"/>
              </a:rPr>
              <a:t>Upcoming Live Webinar</a:t>
            </a:r>
            <a:br>
              <a:rPr lang="en-US" sz="1800" b="1" i="0" u="none" strike="noStrike" kern="0" cap="none" spc="0" normalizeH="0" baseline="0" noProof="0" dirty="0">
                <a:ln>
                  <a:noFill/>
                </a:ln>
                <a:effectLst/>
                <a:uLnTx/>
                <a:uFillTx/>
                <a:latin typeface="Arial" charset="0"/>
                <a:ea typeface="ＭＳ Ｐゴシック" charset="0"/>
                <a:cs typeface="Arial" charset="0"/>
              </a:rPr>
            </a:br>
            <a:endParaRPr lang="en-US" altLang="en-US" sz="1400" b="0" kern="0">
              <a:solidFill>
                <a:prstClr val="black"/>
              </a:solidFill>
              <a:latin typeface="+mn-lt"/>
              <a:cs typeface="Arial" panose="020B0604020202020204" pitchFamily="34" charset="0"/>
              <a:sym typeface="Arial"/>
            </a:endParaRPr>
          </a:p>
          <a:p>
            <a:pPr algn="ctr">
              <a:lnSpc>
                <a:spcPct val="80000"/>
              </a:lnSpc>
              <a:defRPr/>
            </a:pPr>
            <a:r>
              <a:rPr lang="en-US" altLang="en-US" sz="1400" kern="0" dirty="0">
                <a:latin typeface="+mn-lt"/>
                <a:ea typeface="ＭＳ Ｐゴシック"/>
                <a:cs typeface="Arial"/>
                <a:sym typeface="Arial"/>
              </a:rPr>
              <a:t>Onboarding Residents</a:t>
            </a:r>
            <a:endParaRPr lang="en-US" altLang="en-US" sz="1400" kern="0" dirty="0">
              <a:latin typeface="+mn-lt"/>
              <a:ea typeface="ＭＳ Ｐゴシック"/>
              <a:cs typeface="Arial"/>
            </a:endParaRPr>
          </a:p>
          <a:p>
            <a:pPr algn="ctr">
              <a:lnSpc>
                <a:spcPct val="80000"/>
              </a:lnSpc>
              <a:defRPr/>
            </a:pPr>
            <a:r>
              <a:rPr lang="en-US" altLang="en-US" sz="1400" b="0" kern="0" dirty="0">
                <a:latin typeface="+mn-lt"/>
                <a:ea typeface="ＭＳ Ｐゴシック"/>
                <a:cs typeface="Arial"/>
                <a:sym typeface="Arial"/>
              </a:rPr>
              <a:t>Thursday, February 2, 2023</a:t>
            </a:r>
            <a:endParaRPr lang="en-US" altLang="en-US" sz="1400" b="0" kern="0" dirty="0">
              <a:latin typeface="+mn-lt"/>
              <a:ea typeface="ＭＳ Ｐゴシック"/>
              <a:cs typeface="Arial"/>
            </a:endParaRPr>
          </a:p>
          <a:p>
            <a:pPr algn="ctr">
              <a:lnSpc>
                <a:spcPct val="80000"/>
              </a:lnSpc>
              <a:defRPr/>
            </a:pPr>
            <a:endParaRPr kumimoji="0" lang="en-US" altLang="en-US" sz="1400" b="0" i="0" u="none" strike="noStrike" kern="0" cap="none" spc="0" normalizeH="0" baseline="0" noProof="0">
              <a:ln>
                <a:noFill/>
              </a:ln>
              <a:solidFill>
                <a:prstClr val="black"/>
              </a:solidFill>
              <a:effectLst/>
              <a:uLnTx/>
              <a:uFillTx/>
              <a:latin typeface="+mn-lt"/>
              <a:ea typeface="ＭＳ Ｐゴシック" charset="0"/>
              <a:cs typeface="Arial" panose="020B0604020202020204" pitchFamily="34" charset="0"/>
              <a:sym typeface="Arial"/>
            </a:endParaRPr>
          </a:p>
          <a:p>
            <a:pPr algn="ctr">
              <a:lnSpc>
                <a:spcPct val="80000"/>
              </a:lnSpc>
              <a:defRPr/>
            </a:pPr>
            <a:r>
              <a:rPr lang="en-US" altLang="en-US" sz="1400" kern="0" dirty="0">
                <a:latin typeface="+mn-lt"/>
                <a:ea typeface="ＭＳ Ｐゴシック"/>
                <a:cs typeface="Arial"/>
                <a:sym typeface="Arial"/>
              </a:rPr>
              <a:t>How Semi-Annual Evaluations Document, Educate, and Improve</a:t>
            </a:r>
            <a:endParaRPr lang="en-US" altLang="en-US" sz="1400" kern="0" dirty="0">
              <a:latin typeface="+mn-lt"/>
              <a:ea typeface="ＭＳ Ｐゴシック"/>
              <a:cs typeface="Arial"/>
            </a:endParaRPr>
          </a:p>
          <a:p>
            <a:pPr algn="ctr">
              <a:lnSpc>
                <a:spcPct val="80000"/>
              </a:lnSpc>
              <a:defRPr/>
            </a:pPr>
            <a:r>
              <a:rPr lang="en-US" altLang="en-US" sz="1400" b="0" kern="0" dirty="0">
                <a:latin typeface="+mn-lt"/>
                <a:ea typeface="ＭＳ Ｐゴシック"/>
                <a:cs typeface="Arial"/>
                <a:sym typeface="Arial"/>
              </a:rPr>
              <a:t>Thursday, February 9, 2023</a:t>
            </a:r>
            <a:endParaRPr lang="en-US" altLang="en-US" sz="1400" b="0" kern="0" dirty="0">
              <a:latin typeface="+mn-lt"/>
              <a:ea typeface="ＭＳ Ｐゴシック"/>
              <a:cs typeface="Arial"/>
            </a:endParaRPr>
          </a:p>
          <a:p>
            <a:pPr algn="ctr">
              <a:lnSpc>
                <a:spcPct val="80000"/>
              </a:lnSpc>
              <a:defRPr/>
            </a:pPr>
            <a:endParaRPr kumimoji="0" lang="en-US" altLang="en-US" sz="1400" b="0" i="0" u="none" strike="noStrike" kern="0" cap="none" spc="0" normalizeH="0" baseline="0" noProof="0">
              <a:ln>
                <a:noFill/>
              </a:ln>
              <a:solidFill>
                <a:prstClr val="black"/>
              </a:solidFill>
              <a:effectLst/>
              <a:uLnTx/>
              <a:uFillTx/>
              <a:latin typeface="+mn-lt"/>
              <a:ea typeface="ＭＳ Ｐゴシック" charset="0"/>
              <a:cs typeface="Arial" panose="020B0604020202020204" pitchFamily="34" charset="0"/>
              <a:sym typeface="Arial"/>
            </a:endParaRPr>
          </a:p>
          <a:p>
            <a:pPr algn="ctr">
              <a:lnSpc>
                <a:spcPct val="80000"/>
              </a:lnSpc>
              <a:defRPr/>
            </a:pPr>
            <a:r>
              <a:rPr lang="en-US" altLang="en-US" sz="1400" kern="0" dirty="0">
                <a:latin typeface="+mn-lt"/>
                <a:ea typeface="ＭＳ Ｐゴシック"/>
                <a:cs typeface="Arial"/>
                <a:sym typeface="Arial"/>
              </a:rPr>
              <a:t>Ask Partners – Spring Freebie</a:t>
            </a:r>
            <a:endParaRPr lang="en-US" altLang="en-US" sz="1400" kern="0" dirty="0">
              <a:latin typeface="+mn-lt"/>
              <a:ea typeface="ＭＳ Ｐゴシック"/>
              <a:cs typeface="Arial"/>
            </a:endParaRPr>
          </a:p>
          <a:p>
            <a:pPr algn="ctr">
              <a:lnSpc>
                <a:spcPct val="80000"/>
              </a:lnSpc>
              <a:defRPr/>
            </a:pPr>
            <a:r>
              <a:rPr kumimoji="0" lang="en-US" altLang="en-US" sz="1400" b="0" i="0" u="none" strike="noStrike" kern="0" cap="none" spc="0" normalizeH="0" baseline="0" noProof="0" dirty="0">
                <a:ln>
                  <a:noFill/>
                </a:ln>
                <a:effectLst/>
                <a:uLnTx/>
                <a:uFillTx/>
                <a:latin typeface="+mn-lt"/>
                <a:ea typeface="ＭＳ Ｐゴシック"/>
                <a:cs typeface="Arial"/>
                <a:sym typeface="Arial"/>
              </a:rPr>
              <a:t>Tuesday, March 21, 2023</a:t>
            </a:r>
            <a:endParaRPr lang="en-US" altLang="en-US" sz="1400" b="0" i="0" u="none" strike="noStrike" kern="0" cap="none" spc="0" normalizeH="0" baseline="0" noProof="0" dirty="0">
              <a:ln>
                <a:noFill/>
              </a:ln>
              <a:effectLst/>
              <a:uLnTx/>
              <a:uFillTx/>
              <a:latin typeface="+mn-lt"/>
              <a:ea typeface="ＭＳ Ｐゴシック"/>
              <a:cs typeface="Arial"/>
            </a:endParaRPr>
          </a:p>
          <a:p>
            <a:pPr algn="ctr">
              <a:lnSpc>
                <a:spcPct val="80000"/>
              </a:lnSpc>
              <a:defRPr/>
            </a:pPr>
            <a:endParaRPr lang="en-US" altLang="en-US" sz="1400" kern="0">
              <a:latin typeface="+mn-lt"/>
              <a:cs typeface="Arial" panose="020B0604020202020204" pitchFamily="34" charset="0"/>
            </a:endParaRPr>
          </a:p>
          <a:p>
            <a:pPr algn="ctr">
              <a:lnSpc>
                <a:spcPct val="80000"/>
              </a:lnSpc>
              <a:defRPr/>
            </a:pPr>
            <a:r>
              <a:rPr lang="en-US" altLang="en-US" sz="1400" dirty="0">
                <a:latin typeface="+mn-lt"/>
                <a:ea typeface="ＭＳ Ｐゴシック"/>
                <a:cs typeface="Arial"/>
              </a:rPr>
              <a:t>GMEC Best Practices</a:t>
            </a:r>
            <a:endParaRPr lang="en-US" altLang="en-US" sz="1400" i="0" u="none" strike="noStrike" kern="0" cap="none" spc="0" normalizeH="0" baseline="0" noProof="0" dirty="0">
              <a:ln>
                <a:noFill/>
              </a:ln>
              <a:solidFill>
                <a:srgbClr val="000000"/>
              </a:solidFill>
              <a:effectLst/>
              <a:uLnTx/>
              <a:uFillTx/>
              <a:latin typeface="+mn-lt"/>
              <a:cs typeface="Arial" panose="020B0604020202020204" pitchFamily="34" charset="0"/>
            </a:endParaRPr>
          </a:p>
          <a:p>
            <a:pPr algn="ctr">
              <a:lnSpc>
                <a:spcPct val="80000"/>
              </a:lnSpc>
              <a:defRPr/>
            </a:pPr>
            <a:r>
              <a:rPr lang="en-US" altLang="en-US" sz="1400" b="0" dirty="0">
                <a:solidFill>
                  <a:srgbClr val="000000"/>
                </a:solidFill>
                <a:latin typeface="+mn-lt"/>
                <a:ea typeface="ＭＳ Ｐゴシック"/>
                <a:cs typeface="Arial"/>
              </a:rPr>
              <a:t>Thursday, March 30, 2023</a:t>
            </a:r>
            <a:endParaRPr lang="en-US" altLang="en-US" sz="1400" b="0" dirty="0">
              <a:solidFill>
                <a:srgbClr val="000000"/>
              </a:solidFill>
              <a:latin typeface="+mn-lt"/>
              <a:cs typeface="Arial" panose="020B0604020202020204" pitchFamily="34" charset="0"/>
            </a:endParaRPr>
          </a:p>
          <a:p>
            <a:pPr algn="ctr">
              <a:lnSpc>
                <a:spcPct val="80000"/>
              </a:lnSpc>
              <a:defRPr/>
            </a:pPr>
            <a:endParaRPr lang="en-US" altLang="en-US" sz="1400" b="0" dirty="0">
              <a:solidFill>
                <a:srgbClr val="000000"/>
              </a:solidFill>
              <a:latin typeface="+mn-lt"/>
              <a:cs typeface="Arial" panose="020B0604020202020204" pitchFamily="34" charset="0"/>
            </a:endParaRPr>
          </a:p>
          <a:p>
            <a:pPr algn="ctr">
              <a:lnSpc>
                <a:spcPct val="80000"/>
              </a:lnSpc>
              <a:defRPr/>
            </a:pPr>
            <a:r>
              <a:rPr lang="en-US" altLang="en-US" sz="1400" b="0" dirty="0">
                <a:solidFill>
                  <a:srgbClr val="000000"/>
                </a:solidFill>
                <a:latin typeface="+mn-lt"/>
                <a:ea typeface="ＭＳ Ｐゴシック"/>
                <a:cs typeface="Arial"/>
              </a:rPr>
              <a:t>Back to Basics for New Coordinators III</a:t>
            </a:r>
            <a:endParaRPr lang="en-US" altLang="en-US" sz="1400" b="0" dirty="0">
              <a:solidFill>
                <a:srgbClr val="000000"/>
              </a:solidFill>
              <a:latin typeface="+mn-lt"/>
              <a:cs typeface="Arial" panose="020B0604020202020204" pitchFamily="34" charset="0"/>
            </a:endParaRPr>
          </a:p>
          <a:p>
            <a:pPr algn="ctr">
              <a:lnSpc>
                <a:spcPct val="80000"/>
              </a:lnSpc>
              <a:defRPr/>
            </a:pPr>
            <a:r>
              <a:rPr lang="en-US" altLang="en-US" sz="1400" b="0" dirty="0">
                <a:solidFill>
                  <a:srgbClr val="000000"/>
                </a:solidFill>
                <a:latin typeface="+mn-lt"/>
                <a:ea typeface="ＭＳ Ｐゴシック"/>
                <a:cs typeface="Arial"/>
              </a:rPr>
              <a:t>Thursday, April 6, 2023</a:t>
            </a:r>
            <a:endParaRPr lang="en-US" altLang="en-US" sz="1400" b="0" dirty="0">
              <a:solidFill>
                <a:srgbClr val="000000"/>
              </a:solidFill>
              <a:latin typeface="+mn-lt"/>
              <a:cs typeface="Arial" panose="020B0604020202020204" pitchFamily="34" charset="0"/>
            </a:endParaRPr>
          </a:p>
          <a:p>
            <a:pPr algn="ctr">
              <a:lnSpc>
                <a:spcPct val="80000"/>
              </a:lnSpc>
              <a:defRPr/>
            </a:pPr>
            <a:endParaRPr lang="en-US" altLang="en-US" sz="1400" b="0">
              <a:solidFill>
                <a:srgbClr val="000000"/>
              </a:solidFill>
              <a:latin typeface="+mn-lt"/>
              <a:cs typeface="Arial" panose="020B0604020202020204" pitchFamily="34" charset="0"/>
            </a:endParaRPr>
          </a:p>
          <a:p>
            <a:pPr algn="ctr">
              <a:lnSpc>
                <a:spcPct val="80000"/>
              </a:lnSpc>
              <a:defRPr/>
            </a:pPr>
            <a:endParaRPr lang="en-US" altLang="en-US" sz="1400" b="0">
              <a:solidFill>
                <a:srgbClr val="FF0000"/>
              </a:solidFill>
              <a:latin typeface="+mn-lt"/>
              <a:cs typeface="Arial" panose="020B0604020202020204" pitchFamily="34" charset="0"/>
            </a:endParaRPr>
          </a:p>
        </p:txBody>
      </p:sp>
      <p:sp>
        <p:nvSpPr>
          <p:cNvPr id="16" name="Slide Number Placeholder 4">
            <a:extLst>
              <a:ext uri="{FF2B5EF4-FFF2-40B4-BE49-F238E27FC236}">
                <a16:creationId xmlns:a16="http://schemas.microsoft.com/office/drawing/2014/main" id="{1BC0267B-F438-E24C-9DAA-F6D2132B4198}"/>
              </a:ext>
            </a:extLst>
          </p:cNvPr>
          <p:cNvSpPr txBox="1">
            <a:spLocks/>
          </p:cNvSpPr>
          <p:nvPr/>
        </p:nvSpPr>
        <p:spPr>
          <a:xfrm>
            <a:off x="6457950" y="6433131"/>
            <a:ext cx="2057400" cy="365125"/>
          </a:xfrm>
          <a:prstGeom prst="rect">
            <a:avLst/>
          </a:prstGeom>
        </p:spPr>
        <p:txBody>
          <a:bodyPr anchor="ctr"/>
          <a:lstStyle>
            <a:defPPr>
              <a:defRPr lang="en-US"/>
            </a:defPPr>
            <a:lvl1pPr algn="r" rtl="0" eaLnBrk="0" fontAlgn="base" hangingPunct="0">
              <a:spcBef>
                <a:spcPct val="0"/>
              </a:spcBef>
              <a:spcAft>
                <a:spcPct val="0"/>
              </a:spcAft>
              <a:defRPr sz="1000" b="1" kern="1200">
                <a:solidFill>
                  <a:schemeClr val="tx1"/>
                </a:solidFill>
                <a:latin typeface="Arial" charset="0"/>
                <a:ea typeface="Arial" charset="0"/>
                <a:cs typeface="Arial" charset="0"/>
              </a:defRPr>
            </a:lvl1pPr>
            <a:lvl2pPr marL="457200" algn="l" rtl="0" eaLnBrk="0" fontAlgn="base" hangingPunct="0">
              <a:spcBef>
                <a:spcPct val="0"/>
              </a:spcBef>
              <a:spcAft>
                <a:spcPct val="0"/>
              </a:spcAft>
              <a:defRPr sz="2000" b="1" kern="1200">
                <a:solidFill>
                  <a:schemeClr val="tx1"/>
                </a:solidFill>
                <a:latin typeface="Comic Sans MS" charset="0"/>
                <a:ea typeface="+mn-ea"/>
                <a:cs typeface="+mn-cs"/>
              </a:defRPr>
            </a:lvl2pPr>
            <a:lvl3pPr marL="914400" algn="l" rtl="0" eaLnBrk="0" fontAlgn="base" hangingPunct="0">
              <a:spcBef>
                <a:spcPct val="0"/>
              </a:spcBef>
              <a:spcAft>
                <a:spcPct val="0"/>
              </a:spcAft>
              <a:defRPr sz="2000" b="1" kern="1200">
                <a:solidFill>
                  <a:schemeClr val="tx1"/>
                </a:solidFill>
                <a:latin typeface="Comic Sans MS" charset="0"/>
                <a:ea typeface="+mn-ea"/>
                <a:cs typeface="+mn-cs"/>
              </a:defRPr>
            </a:lvl3pPr>
            <a:lvl4pPr marL="1371600" algn="l" rtl="0" eaLnBrk="0" fontAlgn="base" hangingPunct="0">
              <a:spcBef>
                <a:spcPct val="0"/>
              </a:spcBef>
              <a:spcAft>
                <a:spcPct val="0"/>
              </a:spcAft>
              <a:defRPr sz="2000" b="1" kern="1200">
                <a:solidFill>
                  <a:schemeClr val="tx1"/>
                </a:solidFill>
                <a:latin typeface="Comic Sans MS" charset="0"/>
                <a:ea typeface="+mn-ea"/>
                <a:cs typeface="+mn-cs"/>
              </a:defRPr>
            </a:lvl4pPr>
            <a:lvl5pPr marL="1828800" algn="l" rtl="0" eaLnBrk="0" fontAlgn="base" hangingPunct="0">
              <a:spcBef>
                <a:spcPct val="0"/>
              </a:spcBef>
              <a:spcAft>
                <a:spcPct val="0"/>
              </a:spcAft>
              <a:defRPr sz="2000" b="1" kern="1200">
                <a:solidFill>
                  <a:schemeClr val="tx1"/>
                </a:solidFill>
                <a:latin typeface="Comic Sans MS" charset="0"/>
                <a:ea typeface="+mn-ea"/>
                <a:cs typeface="+mn-cs"/>
              </a:defRPr>
            </a:lvl5pPr>
            <a:lvl6pPr marL="2286000" algn="l" defTabSz="914400" rtl="0" eaLnBrk="1" latinLnBrk="0" hangingPunct="1">
              <a:defRPr sz="2000" b="1" kern="1200">
                <a:solidFill>
                  <a:schemeClr val="tx1"/>
                </a:solidFill>
                <a:latin typeface="Comic Sans MS" charset="0"/>
                <a:ea typeface="+mn-ea"/>
                <a:cs typeface="+mn-cs"/>
              </a:defRPr>
            </a:lvl6pPr>
            <a:lvl7pPr marL="2743200" algn="l" defTabSz="914400" rtl="0" eaLnBrk="1" latinLnBrk="0" hangingPunct="1">
              <a:defRPr sz="2000" b="1" kern="1200">
                <a:solidFill>
                  <a:schemeClr val="tx1"/>
                </a:solidFill>
                <a:latin typeface="Comic Sans MS" charset="0"/>
                <a:ea typeface="+mn-ea"/>
                <a:cs typeface="+mn-cs"/>
              </a:defRPr>
            </a:lvl7pPr>
            <a:lvl8pPr marL="3200400" algn="l" defTabSz="914400" rtl="0" eaLnBrk="1" latinLnBrk="0" hangingPunct="1">
              <a:defRPr sz="2000" b="1" kern="1200">
                <a:solidFill>
                  <a:schemeClr val="tx1"/>
                </a:solidFill>
                <a:latin typeface="Comic Sans MS" charset="0"/>
                <a:ea typeface="+mn-ea"/>
                <a:cs typeface="+mn-cs"/>
              </a:defRPr>
            </a:lvl8pPr>
            <a:lvl9pPr marL="3657600" algn="l" defTabSz="914400" rtl="0" eaLnBrk="1" latinLnBrk="0" hangingPunct="1">
              <a:defRPr sz="2000" b="1" kern="1200">
                <a:solidFill>
                  <a:schemeClr val="tx1"/>
                </a:solidFill>
                <a:latin typeface="Comic Sans MS" charset="0"/>
                <a:ea typeface="+mn-ea"/>
                <a:cs typeface="+mn-cs"/>
              </a:defRPr>
            </a:lvl9pPr>
          </a:lstStyle>
          <a:p>
            <a:pPr marL="0" marR="0" lvl="0" indent="0" algn="r" defTabSz="914400" rtl="0" eaLnBrk="0" fontAlgn="base" latinLnBrk="0" hangingPunct="0">
              <a:lnSpc>
                <a:spcPct val="100000"/>
              </a:lnSpc>
              <a:spcBef>
                <a:spcPct val="0"/>
              </a:spcBef>
              <a:spcAft>
                <a:spcPct val="0"/>
              </a:spcAft>
              <a:buClr>
                <a:srgbClr val="000000"/>
              </a:buClr>
              <a:buSzTx/>
              <a:buFont typeface="Arial"/>
              <a:buNone/>
              <a:tabLst/>
              <a:defRPr/>
            </a:pPr>
            <a:fld id="{6AD68910-38FE-C240-95D4-C063CA8D3DE6}" type="slidenum">
              <a:rPr kumimoji="0" lang="en-US" altLang="en-US" sz="1000" b="1" i="0" u="none" strike="noStrike" kern="1200" cap="none" spc="0" normalizeH="0" baseline="0" noProof="0" smtClean="0">
                <a:ln>
                  <a:noFill/>
                </a:ln>
                <a:solidFill>
                  <a:srgbClr val="000000"/>
                </a:solidFill>
                <a:effectLst/>
                <a:uLnTx/>
                <a:uFillTx/>
                <a:latin typeface="Arial" charset="0"/>
                <a:cs typeface="Arial" charset="0"/>
                <a:sym typeface="Arial"/>
              </a:rPr>
              <a:pPr marL="0" marR="0" lvl="0" indent="0" algn="r" defTabSz="914400" rtl="0" eaLnBrk="0" fontAlgn="base" latinLnBrk="0" hangingPunct="0">
                <a:lnSpc>
                  <a:spcPct val="100000"/>
                </a:lnSpc>
                <a:spcBef>
                  <a:spcPct val="0"/>
                </a:spcBef>
                <a:spcAft>
                  <a:spcPct val="0"/>
                </a:spcAft>
                <a:buClr>
                  <a:srgbClr val="000000"/>
                </a:buClr>
                <a:buSzTx/>
                <a:buFont typeface="Arial"/>
                <a:buNone/>
                <a:tabLst/>
                <a:defRPr/>
              </a:pPr>
              <a:t>25</a:t>
            </a:fld>
            <a:endParaRPr kumimoji="0" lang="en-US" altLang="en-US" sz="1000" b="1" i="0" u="none" strike="noStrike" kern="1200" cap="none" spc="0" normalizeH="0" baseline="0" noProof="0">
              <a:ln>
                <a:noFill/>
              </a:ln>
              <a:solidFill>
                <a:srgbClr val="000000"/>
              </a:solidFill>
              <a:effectLst/>
              <a:uLnTx/>
              <a:uFillTx/>
              <a:latin typeface="Arial" charset="0"/>
              <a:cs typeface="Arial" charset="0"/>
              <a:sym typeface="Arial"/>
            </a:endParaRPr>
          </a:p>
        </p:txBody>
      </p:sp>
      <p:sp>
        <p:nvSpPr>
          <p:cNvPr id="10" name="TextBox 9">
            <a:extLst>
              <a:ext uri="{FF2B5EF4-FFF2-40B4-BE49-F238E27FC236}">
                <a16:creationId xmlns:a16="http://schemas.microsoft.com/office/drawing/2014/main" id="{FAC18BD8-A5B9-3741-B6AD-A994C0913D2D}"/>
              </a:ext>
            </a:extLst>
          </p:cNvPr>
          <p:cNvSpPr txBox="1"/>
          <p:nvPr/>
        </p:nvSpPr>
        <p:spPr>
          <a:xfrm>
            <a:off x="5638800" y="725880"/>
            <a:ext cx="3505200" cy="7109639"/>
          </a:xfrm>
          <a:prstGeom prst="rect">
            <a:avLst/>
          </a:prstGeom>
          <a:noFill/>
        </p:spPr>
        <p:txBody>
          <a:bodyPr wrap="square" lIns="91440" tIns="45720" rIns="91440" bIns="45720" rtlCol="0" anchor="t">
            <a:spAutoFit/>
          </a:bodyPr>
          <a:lstStyle/>
          <a:p>
            <a:pPr algn="ctr"/>
            <a:endParaRPr lang="en-US" sz="1200">
              <a:solidFill>
                <a:srgbClr val="0070C0"/>
              </a:solidFill>
              <a:latin typeface="+mn-lt"/>
            </a:endParaRPr>
          </a:p>
          <a:p>
            <a:pPr algn="ctr"/>
            <a:r>
              <a:rPr lang="en-US" sz="1200">
                <a:solidFill>
                  <a:srgbClr val="0070C0"/>
                </a:solidFill>
                <a:latin typeface="+mn-lt"/>
              </a:rPr>
              <a:t>SI Self Study 101</a:t>
            </a:r>
            <a:endParaRPr lang="en-US" sz="1200">
              <a:solidFill>
                <a:srgbClr val="0070C0"/>
              </a:solidFill>
              <a:latin typeface="+mn-lt"/>
              <a:cs typeface="Arial" panose="020B0604020202020204" pitchFamily="34" charset="0"/>
            </a:endParaRPr>
          </a:p>
          <a:p>
            <a:pPr algn="ctr"/>
            <a:endParaRPr lang="en-US" sz="1200">
              <a:solidFill>
                <a:srgbClr val="0070C0"/>
              </a:solidFill>
              <a:latin typeface="+mn-lt"/>
              <a:cs typeface="Arial" panose="020B0604020202020204" pitchFamily="34" charset="0"/>
            </a:endParaRPr>
          </a:p>
          <a:p>
            <a:pPr algn="ctr"/>
            <a:r>
              <a:rPr lang="en-US" sz="1200">
                <a:solidFill>
                  <a:srgbClr val="0070C0"/>
                </a:solidFill>
                <a:latin typeface="+mn-lt"/>
              </a:rPr>
              <a:t>Motivating Faculty to Mentor &amp; Do Reseach</a:t>
            </a:r>
          </a:p>
          <a:p>
            <a:pPr algn="ctr"/>
            <a:endParaRPr lang="en-US" sz="1200">
              <a:solidFill>
                <a:srgbClr val="0070C0"/>
              </a:solidFill>
              <a:latin typeface="+mn-lt"/>
            </a:endParaRPr>
          </a:p>
          <a:p>
            <a:pPr algn="ctr"/>
            <a:r>
              <a:rPr lang="en-US" sz="1200">
                <a:solidFill>
                  <a:srgbClr val="0070C0"/>
                </a:solidFill>
                <a:latin typeface="+mn-lt"/>
              </a:rPr>
              <a:t>Meet the Experts – Fall Freebie</a:t>
            </a:r>
            <a:endParaRPr lang="en-US"/>
          </a:p>
          <a:p>
            <a:pPr algn="ctr"/>
            <a:endParaRPr lang="en-US" sz="1200">
              <a:solidFill>
                <a:srgbClr val="0070C0"/>
              </a:solidFill>
              <a:latin typeface="+mn-lt"/>
              <a:cs typeface="Arial" panose="020B0604020202020204" pitchFamily="34" charset="0"/>
            </a:endParaRPr>
          </a:p>
          <a:p>
            <a:pPr algn="ctr"/>
            <a:r>
              <a:rPr lang="en-US" sz="1200">
                <a:solidFill>
                  <a:srgbClr val="0070C0"/>
                </a:solidFill>
                <a:latin typeface="+mn-lt"/>
              </a:rPr>
              <a:t>Lights, Camera…Zoom!</a:t>
            </a:r>
          </a:p>
          <a:p>
            <a:pPr algn="ctr"/>
            <a:endParaRPr lang="en-US" sz="1200">
              <a:solidFill>
                <a:srgbClr val="0070C0"/>
              </a:solidFill>
              <a:latin typeface="+mn-lt"/>
              <a:cs typeface="Arial" panose="020B0604020202020204" pitchFamily="34" charset="0"/>
            </a:endParaRPr>
          </a:p>
          <a:p>
            <a:pPr algn="ctr"/>
            <a:r>
              <a:rPr lang="en-US" sz="1200">
                <a:solidFill>
                  <a:srgbClr val="0070C0"/>
                </a:solidFill>
                <a:latin typeface="+mn-lt"/>
              </a:rPr>
              <a:t>GME Educational Program Design II</a:t>
            </a:r>
          </a:p>
          <a:p>
            <a:pPr algn="ctr"/>
            <a:endParaRPr lang="en-US" sz="1200">
              <a:solidFill>
                <a:srgbClr val="0070C0"/>
              </a:solidFill>
              <a:latin typeface="+mn-lt"/>
              <a:cs typeface="Arial" panose="020B0604020202020204" pitchFamily="34" charset="0"/>
            </a:endParaRPr>
          </a:p>
          <a:p>
            <a:pPr algn="ctr"/>
            <a:r>
              <a:rPr lang="en-US" sz="1200">
                <a:solidFill>
                  <a:srgbClr val="0070C0"/>
                </a:solidFill>
                <a:latin typeface="+mn-lt"/>
              </a:rPr>
              <a:t>Site Visits Are Coming!</a:t>
            </a:r>
          </a:p>
          <a:p>
            <a:pPr algn="ctr"/>
            <a:endParaRPr lang="en-US" sz="1200">
              <a:solidFill>
                <a:srgbClr val="0070C0"/>
              </a:solidFill>
              <a:latin typeface="+mn-lt"/>
              <a:cs typeface="Arial" panose="020B0604020202020204" pitchFamily="34" charset="0"/>
            </a:endParaRPr>
          </a:p>
          <a:p>
            <a:pPr algn="ctr"/>
            <a:r>
              <a:rPr lang="en-US" sz="1200">
                <a:solidFill>
                  <a:srgbClr val="0070C0"/>
                </a:solidFill>
                <a:latin typeface="+mn-lt"/>
              </a:rPr>
              <a:t>SI 2025: 2022 Check Up</a:t>
            </a:r>
          </a:p>
          <a:p>
            <a:pPr algn="ctr"/>
            <a:endParaRPr lang="en-US" sz="1200">
              <a:solidFill>
                <a:srgbClr val="0070C0"/>
              </a:solidFill>
              <a:latin typeface="+mn-lt"/>
              <a:cs typeface="Arial" panose="020B0604020202020204" pitchFamily="34" charset="0"/>
            </a:endParaRPr>
          </a:p>
          <a:p>
            <a:pPr algn="ctr"/>
            <a:r>
              <a:rPr lang="en-US" sz="1200">
                <a:solidFill>
                  <a:srgbClr val="0070C0"/>
                </a:solidFill>
                <a:latin typeface="+mn-lt"/>
              </a:rPr>
              <a:t>Back To Basics: Intermediate Topics for New Program Coordinators</a:t>
            </a:r>
          </a:p>
          <a:p>
            <a:pPr algn="ctr"/>
            <a:endParaRPr lang="en-US" sz="1200">
              <a:solidFill>
                <a:srgbClr val="0070C0"/>
              </a:solidFill>
              <a:latin typeface="+mn-lt"/>
              <a:cs typeface="Arial" panose="020B0604020202020204" pitchFamily="34" charset="0"/>
            </a:endParaRPr>
          </a:p>
          <a:p>
            <a:pPr algn="ctr"/>
            <a:r>
              <a:rPr lang="en-US" sz="1200">
                <a:solidFill>
                  <a:srgbClr val="0070C0"/>
                </a:solidFill>
                <a:latin typeface="+mn-lt"/>
              </a:rPr>
              <a:t>GME Educational Program Design I</a:t>
            </a:r>
          </a:p>
          <a:p>
            <a:pPr algn="ctr"/>
            <a:endParaRPr lang="en-US" sz="1200">
              <a:solidFill>
                <a:srgbClr val="0070C0"/>
              </a:solidFill>
              <a:latin typeface="+mn-lt"/>
              <a:cs typeface="Arial" panose="020B0604020202020204" pitchFamily="34" charset="0"/>
            </a:endParaRPr>
          </a:p>
          <a:p>
            <a:pPr algn="ctr"/>
            <a:r>
              <a:rPr lang="en-US" sz="1200">
                <a:solidFill>
                  <a:srgbClr val="0070C0"/>
                </a:solidFill>
                <a:latin typeface="+mn-lt"/>
              </a:rPr>
              <a:t>Wellness is a Team Sport</a:t>
            </a:r>
          </a:p>
          <a:p>
            <a:pPr algn="ctr"/>
            <a:endParaRPr lang="en-US" sz="1200">
              <a:solidFill>
                <a:srgbClr val="0070C0"/>
              </a:solidFill>
              <a:latin typeface="+mn-lt"/>
              <a:cs typeface="Arial" panose="020B0604020202020204" pitchFamily="34" charset="0"/>
            </a:endParaRPr>
          </a:p>
          <a:p>
            <a:pPr algn="ctr"/>
            <a:r>
              <a:rPr lang="en-US" sz="1200">
                <a:solidFill>
                  <a:srgbClr val="0070C0"/>
                </a:solidFill>
                <a:latin typeface="+mn-lt"/>
              </a:rPr>
              <a:t>Looking Behind the Current of CMS Reporting</a:t>
            </a:r>
          </a:p>
          <a:p>
            <a:pPr algn="ctr"/>
            <a:endParaRPr lang="en-US" sz="1200">
              <a:solidFill>
                <a:srgbClr val="0070C0"/>
              </a:solidFill>
              <a:latin typeface="+mn-lt"/>
              <a:cs typeface="Arial" panose="020B0604020202020204" pitchFamily="34" charset="0"/>
            </a:endParaRPr>
          </a:p>
          <a:p>
            <a:pPr algn="ctr"/>
            <a:r>
              <a:rPr lang="en-US" sz="1200">
                <a:solidFill>
                  <a:srgbClr val="0070C0"/>
                </a:solidFill>
                <a:latin typeface="+mn-lt"/>
              </a:rPr>
              <a:t>ADS 2022: Part II</a:t>
            </a:r>
          </a:p>
          <a:p>
            <a:pPr algn="ctr"/>
            <a:endParaRPr lang="en-US" sz="1200">
              <a:solidFill>
                <a:srgbClr val="0070C0"/>
              </a:solidFill>
              <a:latin typeface="+mn-lt"/>
              <a:cs typeface="Arial" panose="020B0604020202020204" pitchFamily="34" charset="0"/>
            </a:endParaRPr>
          </a:p>
          <a:p>
            <a:pPr algn="ctr"/>
            <a:endParaRPr lang="en-US" sz="1200">
              <a:solidFill>
                <a:srgbClr val="0070C0"/>
              </a:solidFill>
              <a:latin typeface="+mn-lt"/>
            </a:endParaRPr>
          </a:p>
          <a:p>
            <a:pPr algn="ctr"/>
            <a:endParaRPr lang="en-US" sz="1200">
              <a:solidFill>
                <a:srgbClr val="0070C0"/>
              </a:solidFill>
              <a:latin typeface="+mn-lt"/>
              <a:cs typeface="Arial" panose="020B0604020202020204" pitchFamily="34" charset="0"/>
            </a:endParaRPr>
          </a:p>
          <a:p>
            <a:pPr algn="ctr"/>
            <a:endParaRPr lang="en-US" sz="1200">
              <a:solidFill>
                <a:srgbClr val="0070C0"/>
              </a:solidFill>
              <a:latin typeface="+mn-lt"/>
              <a:cs typeface="Arial" panose="020B0604020202020204" pitchFamily="34" charset="0"/>
            </a:endParaRPr>
          </a:p>
          <a:p>
            <a:pPr algn="ctr"/>
            <a:endParaRPr lang="en-US" sz="1200">
              <a:solidFill>
                <a:srgbClr val="0070C0"/>
              </a:solidFill>
              <a:latin typeface="+mn-lt"/>
              <a:cs typeface="Arial" panose="020B0604020202020204" pitchFamily="34" charset="0"/>
            </a:endParaRPr>
          </a:p>
          <a:p>
            <a:pPr algn="ctr"/>
            <a:endParaRPr lang="en-US" sz="1200">
              <a:solidFill>
                <a:srgbClr val="0070C0"/>
              </a:solidFill>
              <a:latin typeface="+mn-lt"/>
              <a:cs typeface="Arial" panose="020B0604020202020204" pitchFamily="34" charset="0"/>
            </a:endParaRPr>
          </a:p>
          <a:p>
            <a:pPr algn="ctr"/>
            <a:endParaRPr lang="en-US" sz="1200">
              <a:solidFill>
                <a:srgbClr val="0070C0"/>
              </a:solidFill>
              <a:latin typeface="+mn-lt"/>
              <a:cs typeface="Arial" panose="020B0604020202020204" pitchFamily="34" charset="0"/>
            </a:endParaRPr>
          </a:p>
          <a:p>
            <a:pPr algn="ctr"/>
            <a:endParaRPr lang="en-US" sz="1200">
              <a:solidFill>
                <a:srgbClr val="0070C0"/>
              </a:solidFill>
              <a:latin typeface="+mn-lt"/>
              <a:cs typeface="Arial" panose="020B0604020202020204" pitchFamily="34" charset="0"/>
            </a:endParaRPr>
          </a:p>
          <a:p>
            <a:pPr algn="ctr"/>
            <a:endParaRPr lang="en-US" sz="1200">
              <a:solidFill>
                <a:srgbClr val="0070C0"/>
              </a:solidFill>
              <a:latin typeface="+mn-lt"/>
              <a:cs typeface="Arial" panose="020B0604020202020204" pitchFamily="34" charset="0"/>
            </a:endParaRPr>
          </a:p>
          <a:p>
            <a:pPr algn="ctr"/>
            <a:endParaRPr lang="en-US" sz="1200">
              <a:solidFill>
                <a:srgbClr val="0070C0"/>
              </a:solidFill>
              <a:latin typeface="+mn-lt"/>
              <a:cs typeface="Arial" panose="020B0604020202020204" pitchFamily="34" charset="0"/>
            </a:endParaRPr>
          </a:p>
          <a:p>
            <a:pPr algn="ctr"/>
            <a:endParaRPr lang="en-US" sz="1200">
              <a:solidFill>
                <a:srgbClr val="0070C0"/>
              </a:solidFill>
              <a:latin typeface="+mn-lt"/>
              <a:cs typeface="Arial" panose="020B0604020202020204" pitchFamily="34" charset="0"/>
            </a:endParaRPr>
          </a:p>
          <a:p>
            <a:pPr algn="ctr"/>
            <a:endParaRPr lang="en-US" sz="1200">
              <a:solidFill>
                <a:srgbClr val="0070C0"/>
              </a:solidFill>
              <a:latin typeface="+mn-lt"/>
              <a:cs typeface="Arial" panose="020B0604020202020204" pitchFamily="34" charset="0"/>
            </a:endParaRPr>
          </a:p>
          <a:p>
            <a:pPr algn="ctr"/>
            <a:endParaRPr lang="en-US" sz="1200">
              <a:solidFill>
                <a:srgbClr val="0070C0"/>
              </a:solidFill>
              <a:latin typeface="+mn-lt"/>
            </a:endParaRPr>
          </a:p>
        </p:txBody>
      </p:sp>
      <p:sp>
        <p:nvSpPr>
          <p:cNvPr id="11" name="Footer Placeholder 3">
            <a:extLst>
              <a:ext uri="{FF2B5EF4-FFF2-40B4-BE49-F238E27FC236}">
                <a16:creationId xmlns:a16="http://schemas.microsoft.com/office/drawing/2014/main" id="{31C1B05A-8258-2A47-BB75-5DA517CF0AB6}"/>
              </a:ext>
            </a:extLst>
          </p:cNvPr>
          <p:cNvSpPr txBox="1">
            <a:spLocks/>
          </p:cNvSpPr>
          <p:nvPr/>
        </p:nvSpPr>
        <p:spPr>
          <a:xfrm>
            <a:off x="3080669" y="6433130"/>
            <a:ext cx="3086100" cy="365125"/>
          </a:xfrm>
          <a:prstGeom prst="rect">
            <a:avLst/>
          </a:prstGeom>
        </p:spPr>
        <p:txBody>
          <a:bodyPr vert="horz" lIns="91440" tIns="45720" rIns="91440" bIns="45720" rtlCol="0" anchor="ctr"/>
          <a:lstStyle>
            <a:defPPr marR="0" lvl="0" algn="l" rtl="0">
              <a:lnSpc>
                <a:spcPct val="100000"/>
              </a:lnSpc>
              <a:spcBef>
                <a:spcPts val="0"/>
              </a:spcBef>
              <a:spcAft>
                <a:spcPts val="0"/>
              </a:spcAft>
              <a:defRPr lang="en-US"/>
            </a:defPPr>
            <a:lvl1pPr marR="0" lvl="0" algn="ctr" rtl="0" eaLnBrk="0" fontAlgn="base" hangingPunct="0">
              <a:lnSpc>
                <a:spcPct val="100000"/>
              </a:lnSpc>
              <a:spcBef>
                <a:spcPct val="0"/>
              </a:spcBef>
              <a:spcAft>
                <a:spcPct val="0"/>
              </a:spcAft>
              <a:buClr>
                <a:srgbClr val="000000"/>
              </a:buClr>
              <a:buFont typeface="Arial"/>
              <a:defRPr sz="800" b="0" i="0" u="none" strike="noStrike" kern="1200" cap="none">
                <a:solidFill>
                  <a:schemeClr val="tx1"/>
                </a:solidFill>
                <a:latin typeface="Arial" charset="0"/>
                <a:ea typeface="Arial" charset="0"/>
                <a:cs typeface="Arial" charset="0"/>
                <a:sym typeface="Arial"/>
              </a:defRPr>
            </a:lvl1pPr>
            <a:lvl2pPr marL="457200" marR="0" lvl="1" algn="l" rtl="0" eaLnBrk="0" fontAlgn="base" hangingPunct="0">
              <a:lnSpc>
                <a:spcPct val="100000"/>
              </a:lnSpc>
              <a:spcBef>
                <a:spcPct val="0"/>
              </a:spcBef>
              <a:spcAft>
                <a:spcPct val="0"/>
              </a:spcAft>
              <a:buClr>
                <a:srgbClr val="000000"/>
              </a:buClr>
              <a:buFont typeface="Arial"/>
              <a:defRPr sz="2000" b="1" i="0" u="none" strike="noStrike" kern="1200" cap="none">
                <a:solidFill>
                  <a:schemeClr val="tx1"/>
                </a:solidFill>
                <a:latin typeface="Comic Sans MS" charset="0"/>
                <a:ea typeface="+mn-ea"/>
                <a:cs typeface="+mn-cs"/>
                <a:sym typeface="Arial"/>
              </a:defRPr>
            </a:lvl2pPr>
            <a:lvl3pPr marL="914400" marR="0" lvl="2" algn="l" rtl="0" eaLnBrk="0" fontAlgn="base" hangingPunct="0">
              <a:lnSpc>
                <a:spcPct val="100000"/>
              </a:lnSpc>
              <a:spcBef>
                <a:spcPct val="0"/>
              </a:spcBef>
              <a:spcAft>
                <a:spcPct val="0"/>
              </a:spcAft>
              <a:buClr>
                <a:srgbClr val="000000"/>
              </a:buClr>
              <a:buFont typeface="Arial"/>
              <a:defRPr sz="2000" b="1" i="0" u="none" strike="noStrike" kern="1200" cap="none">
                <a:solidFill>
                  <a:schemeClr val="tx1"/>
                </a:solidFill>
                <a:latin typeface="Comic Sans MS" charset="0"/>
                <a:ea typeface="+mn-ea"/>
                <a:cs typeface="+mn-cs"/>
                <a:sym typeface="Arial"/>
              </a:defRPr>
            </a:lvl3pPr>
            <a:lvl4pPr marL="1371600" marR="0" lvl="3" algn="l" rtl="0" eaLnBrk="0" fontAlgn="base" hangingPunct="0">
              <a:lnSpc>
                <a:spcPct val="100000"/>
              </a:lnSpc>
              <a:spcBef>
                <a:spcPct val="0"/>
              </a:spcBef>
              <a:spcAft>
                <a:spcPct val="0"/>
              </a:spcAft>
              <a:buClr>
                <a:srgbClr val="000000"/>
              </a:buClr>
              <a:buFont typeface="Arial"/>
              <a:defRPr sz="2000" b="1" i="0" u="none" strike="noStrike" kern="1200" cap="none">
                <a:solidFill>
                  <a:schemeClr val="tx1"/>
                </a:solidFill>
                <a:latin typeface="Comic Sans MS" charset="0"/>
                <a:ea typeface="+mn-ea"/>
                <a:cs typeface="+mn-cs"/>
                <a:sym typeface="Arial"/>
              </a:defRPr>
            </a:lvl4pPr>
            <a:lvl5pPr marL="1828800" marR="0" lvl="4" algn="l" rtl="0" eaLnBrk="0" fontAlgn="base" hangingPunct="0">
              <a:lnSpc>
                <a:spcPct val="100000"/>
              </a:lnSpc>
              <a:spcBef>
                <a:spcPct val="0"/>
              </a:spcBef>
              <a:spcAft>
                <a:spcPct val="0"/>
              </a:spcAft>
              <a:buClr>
                <a:srgbClr val="000000"/>
              </a:buClr>
              <a:buFont typeface="Arial"/>
              <a:defRPr sz="2000" b="1" i="0" u="none" strike="noStrike" kern="1200" cap="none">
                <a:solidFill>
                  <a:schemeClr val="tx1"/>
                </a:solidFill>
                <a:latin typeface="Comic Sans MS" charset="0"/>
                <a:ea typeface="+mn-ea"/>
                <a:cs typeface="+mn-cs"/>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2000" b="1" i="0" u="none" strike="noStrike" kern="1200" cap="none">
                <a:solidFill>
                  <a:schemeClr val="tx1"/>
                </a:solidFill>
                <a:latin typeface="Comic Sans MS" charset="0"/>
                <a:ea typeface="+mn-ea"/>
                <a:cs typeface="+mn-cs"/>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2000" b="1" i="0" u="none" strike="noStrike" kern="1200" cap="none">
                <a:solidFill>
                  <a:schemeClr val="tx1"/>
                </a:solidFill>
                <a:latin typeface="Comic Sans MS" charset="0"/>
                <a:ea typeface="+mn-ea"/>
                <a:cs typeface="+mn-cs"/>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2000" b="1" i="0" u="none" strike="noStrike" kern="1200" cap="none">
                <a:solidFill>
                  <a:schemeClr val="tx1"/>
                </a:solidFill>
                <a:latin typeface="Comic Sans MS" charset="0"/>
                <a:ea typeface="+mn-ea"/>
                <a:cs typeface="+mn-cs"/>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2000" b="1" i="0" u="none" strike="noStrike" kern="1200" cap="none">
                <a:solidFill>
                  <a:schemeClr val="tx1"/>
                </a:solidFill>
                <a:latin typeface="Comic Sans MS" charset="0"/>
                <a:ea typeface="+mn-ea"/>
                <a:cs typeface="+mn-cs"/>
                <a:sym typeface="Arial"/>
              </a:defRPr>
            </a:lvl9pPr>
          </a:lstStyle>
          <a:p>
            <a:pPr>
              <a:defRPr/>
            </a:pPr>
            <a:r>
              <a:rPr lang="en-US">
                <a:latin typeface="Arial"/>
                <a:cs typeface="Arial"/>
              </a:rPr>
              <a:t>Presented by Partners in Medical Education, Inc. 2023</a:t>
            </a:r>
          </a:p>
        </p:txBody>
      </p:sp>
      <p:sp>
        <p:nvSpPr>
          <p:cNvPr id="2" name="TextBox 1">
            <a:extLst>
              <a:ext uri="{FF2B5EF4-FFF2-40B4-BE49-F238E27FC236}">
                <a16:creationId xmlns:a16="http://schemas.microsoft.com/office/drawing/2014/main" id="{EE22BC2B-521D-436C-65AC-2DFA8A9E1D26}"/>
              </a:ext>
            </a:extLst>
          </p:cNvPr>
          <p:cNvSpPr txBox="1"/>
          <p:nvPr/>
        </p:nvSpPr>
        <p:spPr>
          <a:xfrm>
            <a:off x="470217" y="3993776"/>
            <a:ext cx="5212345" cy="2123658"/>
          </a:xfrm>
          <a:prstGeom prst="rect">
            <a:avLst/>
          </a:prstGeom>
          <a:noFill/>
        </p:spPr>
        <p:txBody>
          <a:bodyPr wrap="square" rtlCol="0">
            <a:spAutoFit/>
          </a:bodyPr>
          <a:lstStyle/>
          <a:p>
            <a:r>
              <a:rPr lang="en-US">
                <a:solidFill>
                  <a:srgbClr val="FF0000"/>
                </a:solidFill>
                <a:latin typeface="+mn-lt"/>
              </a:rPr>
              <a:t>NEW Program Director Coaching Series</a:t>
            </a:r>
          </a:p>
          <a:p>
            <a:r>
              <a:rPr lang="en-US" sz="1400" b="0" strike="sngStrike">
                <a:latin typeface="+mn-lt"/>
              </a:rPr>
              <a:t>Jan – March Session – FULL</a:t>
            </a:r>
          </a:p>
          <a:p>
            <a:pPr algn="ctr"/>
            <a:r>
              <a:rPr lang="en-US" sz="1400" b="0">
                <a:solidFill>
                  <a:schemeClr val="accent6"/>
                </a:solidFill>
                <a:latin typeface="+mn-lt"/>
              </a:rPr>
              <a:t>Next Session Starts April – June</a:t>
            </a:r>
          </a:p>
          <a:p>
            <a:pPr marL="285750" indent="-285750">
              <a:buFont typeface="Arial" panose="020B0604020202020204" pitchFamily="34" charset="0"/>
              <a:buChar char="•"/>
            </a:pPr>
            <a:r>
              <a:rPr lang="en-US" sz="1400" b="0">
                <a:latin typeface="+mn-lt"/>
              </a:rPr>
              <a:t>6 one-hour group sessions over 12wks</a:t>
            </a:r>
          </a:p>
          <a:p>
            <a:pPr marL="285750" indent="-285750">
              <a:buFont typeface="Arial" panose="020B0604020202020204" pitchFamily="34" charset="0"/>
              <a:buChar char="•"/>
            </a:pPr>
            <a:r>
              <a:rPr lang="en-US" sz="1400" b="0">
                <a:latin typeface="+mn-lt"/>
              </a:rPr>
              <a:t>2 one-on-one 30 min </a:t>
            </a:r>
            <a:r>
              <a:rPr lang="en-US" sz="1400" b="0" err="1">
                <a:latin typeface="+mn-lt"/>
              </a:rPr>
              <a:t>indiv</a:t>
            </a:r>
            <a:r>
              <a:rPr lang="en-US" sz="1400" b="0">
                <a:latin typeface="+mn-lt"/>
              </a:rPr>
              <a:t>. Sessions</a:t>
            </a:r>
          </a:p>
          <a:p>
            <a:pPr marL="285750" indent="-285750">
              <a:buFont typeface="Arial" panose="020B0604020202020204" pitchFamily="34" charset="0"/>
              <a:buChar char="•"/>
            </a:pPr>
            <a:r>
              <a:rPr lang="en-US" sz="1400" b="0">
                <a:latin typeface="+mn-lt"/>
              </a:rPr>
              <a:t>Limited Enrollment for interactivity</a:t>
            </a:r>
          </a:p>
          <a:p>
            <a:pPr marL="285750" indent="-285750">
              <a:buFont typeface="Arial" panose="020B0604020202020204" pitchFamily="34" charset="0"/>
              <a:buChar char="•"/>
            </a:pPr>
            <a:r>
              <a:rPr lang="en-US" sz="1400" b="0">
                <a:latin typeface="+mn-lt"/>
              </a:rPr>
              <a:t>Course Materials/GME Community Network</a:t>
            </a:r>
          </a:p>
          <a:p>
            <a:endParaRPr lang="en-US" sz="1400" b="0">
              <a:latin typeface="+mn-lt"/>
            </a:endParaRPr>
          </a:p>
          <a:p>
            <a:r>
              <a:rPr lang="en-US" sz="1400" b="0">
                <a:solidFill>
                  <a:srgbClr val="00B050"/>
                </a:solidFill>
                <a:latin typeface="+mn-lt"/>
              </a:rPr>
              <a:t>Email BJ@PartnersInMedEd.com for pricing and availability</a:t>
            </a:r>
          </a:p>
        </p:txBody>
      </p:sp>
      <p:sp>
        <p:nvSpPr>
          <p:cNvPr id="4" name="Slide Number Placeholder 3">
            <a:extLst>
              <a:ext uri="{FF2B5EF4-FFF2-40B4-BE49-F238E27FC236}">
                <a16:creationId xmlns:a16="http://schemas.microsoft.com/office/drawing/2014/main" id="{CDAAED3A-4FE1-E389-9CBD-B1DE02417DC1}"/>
              </a:ext>
            </a:extLst>
          </p:cNvPr>
          <p:cNvSpPr>
            <a:spLocks noGrp="1"/>
          </p:cNvSpPr>
          <p:nvPr>
            <p:ph type="sldNum" idx="12"/>
          </p:nvPr>
        </p:nvSpPr>
        <p:spPr/>
        <p:txBody>
          <a:bodyPr/>
          <a:lstStyle/>
          <a:p>
            <a:fld id="{00000000-1234-1234-1234-123412341234}" type="slidenum">
              <a:rPr lang="en-US"/>
              <a:t>25</a:t>
            </a:fld>
            <a:endParaRPr lang="en-US"/>
          </a:p>
        </p:txBody>
      </p:sp>
    </p:spTree>
    <p:custDataLst>
      <p:tags r:id="rId1"/>
    </p:custDataLst>
    <p:extLst>
      <p:ext uri="{BB962C8B-B14F-4D97-AF65-F5344CB8AC3E}">
        <p14:creationId xmlns:p14="http://schemas.microsoft.com/office/powerpoint/2010/main" val="3477323597"/>
      </p:ext>
    </p:extLst>
  </p:cSld>
  <p:clrMapOvr>
    <a:masterClrMapping/>
  </p:clrMapOvr>
  <mc:AlternateContent xmlns:mc="http://schemas.openxmlformats.org/markup-compatibility/2006">
    <mc:Choice xmlns:p14="http://schemas.microsoft.com/office/powerpoint/2010/main" Requires="p14">
      <p:transition spd="slow" p14:dur="1500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Grp="1" noChangeArrowheads="1"/>
          </p:cNvSpPr>
          <p:nvPr>
            <p:ph idx="1"/>
          </p:nvPr>
        </p:nvSpPr>
        <p:spPr>
          <a:xfrm>
            <a:off x="838200" y="2146300"/>
            <a:ext cx="7677150" cy="3746500"/>
          </a:xfrm>
        </p:spPr>
        <p:txBody>
          <a:bodyPr>
            <a:normAutofit fontScale="92500" lnSpcReduction="10000"/>
          </a:bodyPr>
          <a:lstStyle/>
          <a:p>
            <a:pPr algn="ctr">
              <a:lnSpc>
                <a:spcPct val="80000"/>
              </a:lnSpc>
              <a:buNone/>
              <a:defRPr/>
            </a:pPr>
            <a:r>
              <a:rPr lang="en-US" sz="2000" b="1" dirty="0"/>
              <a:t>    </a:t>
            </a:r>
            <a:r>
              <a:rPr lang="en-US" sz="2000" dirty="0"/>
              <a:t>Partners in Medical Education, Inc. provides comprehensive consulting services to the GME community.  </a:t>
            </a:r>
            <a:endParaRPr lang="en-US" sz="2000"/>
          </a:p>
          <a:p>
            <a:pPr algn="ctr">
              <a:lnSpc>
                <a:spcPct val="80000"/>
              </a:lnSpc>
              <a:buNone/>
              <a:defRPr/>
            </a:pPr>
            <a:br>
              <a:rPr lang="en-US" sz="2000" dirty="0"/>
            </a:br>
            <a:br>
              <a:rPr lang="en-US" sz="2000" dirty="0"/>
            </a:br>
            <a:r>
              <a:rPr lang="en-US" sz="2400" b="1" dirty="0"/>
              <a:t>Partners in Medical Education</a:t>
            </a:r>
          </a:p>
          <a:p>
            <a:pPr algn="ctr">
              <a:lnSpc>
                <a:spcPct val="80000"/>
              </a:lnSpc>
              <a:buNone/>
              <a:defRPr/>
            </a:pPr>
            <a:r>
              <a:rPr lang="en-US" sz="2000" dirty="0"/>
              <a:t>724-864-7320  |  </a:t>
            </a:r>
            <a:r>
              <a:rPr lang="en-US" sz="2000" dirty="0">
                <a:solidFill>
                  <a:srgbClr val="FF0000"/>
                </a:solidFill>
                <a:hlinkClick r:id="rId3"/>
              </a:rPr>
              <a:t>info@PartnersInMedEd.com</a:t>
            </a:r>
            <a:endParaRPr lang="en-US" sz="2000" dirty="0">
              <a:solidFill>
                <a:srgbClr val="FF0000"/>
              </a:solidFill>
            </a:endParaRPr>
          </a:p>
          <a:p>
            <a:pPr algn="ctr" eaLnBrk="1" hangingPunct="1">
              <a:lnSpc>
                <a:spcPct val="80000"/>
              </a:lnSpc>
              <a:buFont typeface="Wingdings" pitchFamily="2" charset="2"/>
              <a:buNone/>
              <a:defRPr/>
            </a:pPr>
            <a:endParaRPr lang="en-US" sz="2000" b="1"/>
          </a:p>
          <a:p>
            <a:pPr algn="ctr">
              <a:lnSpc>
                <a:spcPct val="80000"/>
              </a:lnSpc>
              <a:buNone/>
              <a:defRPr/>
            </a:pPr>
            <a:r>
              <a:rPr lang="en-US" sz="1800" dirty="0"/>
              <a:t> Amy Durante, MHA</a:t>
            </a:r>
          </a:p>
          <a:p>
            <a:pPr algn="ctr">
              <a:lnSpc>
                <a:spcPct val="80000"/>
              </a:lnSpc>
              <a:buNone/>
              <a:defRPr/>
            </a:pPr>
            <a:r>
              <a:rPr lang="en-US" sz="1800" dirty="0">
                <a:hlinkClick r:id="rId4"/>
              </a:rPr>
              <a:t>Amy@PartnersInMedEd.com</a:t>
            </a:r>
            <a:endParaRPr lang="en-US" sz="1800" dirty="0"/>
          </a:p>
          <a:p>
            <a:pPr algn="ctr">
              <a:lnSpc>
                <a:spcPct val="80000"/>
              </a:lnSpc>
              <a:buNone/>
              <a:defRPr/>
            </a:pPr>
            <a:endParaRPr lang="en-US" sz="2400" b="1"/>
          </a:p>
          <a:p>
            <a:pPr algn="ctr" eaLnBrk="1" hangingPunct="1">
              <a:lnSpc>
                <a:spcPct val="80000"/>
              </a:lnSpc>
              <a:buFont typeface="Wingdings" pitchFamily="2" charset="2"/>
              <a:buNone/>
              <a:defRPr/>
            </a:pPr>
            <a:r>
              <a:rPr lang="en-US" sz="1800" b="1" dirty="0"/>
              <a:t>www.PartnersInMedEd.com</a:t>
            </a:r>
          </a:p>
          <a:p>
            <a:pPr eaLnBrk="1" hangingPunct="1">
              <a:lnSpc>
                <a:spcPct val="80000"/>
              </a:lnSpc>
              <a:buFont typeface="Wingdings" pitchFamily="2" charset="2"/>
              <a:buNone/>
              <a:defRPr/>
            </a:pPr>
            <a:endParaRPr lang="en-US" b="1"/>
          </a:p>
        </p:txBody>
      </p:sp>
      <p:pic>
        <p:nvPicPr>
          <p:cNvPr id="7"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68925" y="484910"/>
            <a:ext cx="3768064" cy="1540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a:extLst>
              <a:ext uri="{FF2B5EF4-FFF2-40B4-BE49-F238E27FC236}">
                <a16:creationId xmlns:a16="http://schemas.microsoft.com/office/drawing/2014/main" id="{0C8B82D1-3E4B-47DB-8331-694F8609FDF2}"/>
              </a:ext>
            </a:extLst>
          </p:cNvPr>
          <p:cNvSpPr>
            <a:spLocks noGrp="1"/>
          </p:cNvSpPr>
          <p:nvPr>
            <p:ph type="ftr" idx="11"/>
          </p:nvPr>
        </p:nvSpPr>
        <p:spPr/>
        <p:txBody>
          <a:bodyPr/>
          <a:lstStyle/>
          <a:p>
            <a:r>
              <a:rPr lang="en-US"/>
              <a:t>Presented by Partners in Medical Education, Inc. 2023</a:t>
            </a:r>
          </a:p>
        </p:txBody>
      </p:sp>
      <p:sp>
        <p:nvSpPr>
          <p:cNvPr id="3" name="Slide Number Placeholder 2">
            <a:extLst>
              <a:ext uri="{FF2B5EF4-FFF2-40B4-BE49-F238E27FC236}">
                <a16:creationId xmlns:a16="http://schemas.microsoft.com/office/drawing/2014/main" id="{65C21975-B024-41E2-83EE-25EA76844A40}"/>
              </a:ext>
            </a:extLst>
          </p:cNvPr>
          <p:cNvSpPr>
            <a:spLocks noGrp="1"/>
          </p:cNvSpPr>
          <p:nvPr>
            <p:ph type="sldNum" idx="12"/>
          </p:nvPr>
        </p:nvSpPr>
        <p:spPr/>
        <p:txBody>
          <a:bodyPr/>
          <a:lstStyle/>
          <a:p>
            <a:pPr marL="0" lvl="0" indent="0" algn="r" rtl="0">
              <a:spcBef>
                <a:spcPts val="0"/>
              </a:spcBef>
              <a:spcAft>
                <a:spcPts val="0"/>
              </a:spcAft>
              <a:buNone/>
            </a:pPr>
            <a:r>
              <a:rPr lang="en-US" dirty="0"/>
              <a:t>26</a:t>
            </a:r>
          </a:p>
        </p:txBody>
      </p:sp>
    </p:spTree>
    <p:extLst>
      <p:ext uri="{BB962C8B-B14F-4D97-AF65-F5344CB8AC3E}">
        <p14:creationId xmlns:p14="http://schemas.microsoft.com/office/powerpoint/2010/main" val="3537458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DA4FE05-04E8-4325-A736-FB7D603362FF}"/>
              </a:ext>
            </a:extLst>
          </p:cNvPr>
          <p:cNvSpPr>
            <a:spLocks noGrp="1"/>
          </p:cNvSpPr>
          <p:nvPr>
            <p:ph type="body" idx="1"/>
          </p:nvPr>
        </p:nvSpPr>
        <p:spPr>
          <a:xfrm>
            <a:off x="514867" y="4194448"/>
            <a:ext cx="4212291" cy="2055161"/>
          </a:xfrm>
        </p:spPr>
        <p:txBody>
          <a:bodyPr>
            <a:normAutofit/>
          </a:bodyPr>
          <a:lstStyle/>
          <a:p>
            <a:r>
              <a:rPr lang="en-US" sz="1800" dirty="0"/>
              <a:t>Over 15 years’ experience in GME in both the coordinator and GME roles </a:t>
            </a:r>
          </a:p>
          <a:p>
            <a:endParaRPr lang="en-US" sz="1800" dirty="0"/>
          </a:p>
          <a:p>
            <a:r>
              <a:rPr lang="en-US" sz="1800" dirty="0"/>
              <a:t>Created budgets to assist and ensure compliance </a:t>
            </a:r>
          </a:p>
        </p:txBody>
      </p:sp>
      <p:sp>
        <p:nvSpPr>
          <p:cNvPr id="4" name="Slide Number Placeholder 3">
            <a:extLst>
              <a:ext uri="{FF2B5EF4-FFF2-40B4-BE49-F238E27FC236}">
                <a16:creationId xmlns:a16="http://schemas.microsoft.com/office/drawing/2014/main" id="{2DBF0A0A-728F-43E5-A16A-E892DCBA7AD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a:t>
            </a:fld>
            <a:endParaRPr lang="en-US"/>
          </a:p>
        </p:txBody>
      </p:sp>
      <p:sp>
        <p:nvSpPr>
          <p:cNvPr id="11" name="TextBox 10">
            <a:extLst>
              <a:ext uri="{FF2B5EF4-FFF2-40B4-BE49-F238E27FC236}">
                <a16:creationId xmlns:a16="http://schemas.microsoft.com/office/drawing/2014/main" id="{4CDA769B-269F-48DF-AD43-B5EE4DBD99B8}"/>
              </a:ext>
            </a:extLst>
          </p:cNvPr>
          <p:cNvSpPr txBox="1"/>
          <p:nvPr/>
        </p:nvSpPr>
        <p:spPr>
          <a:xfrm>
            <a:off x="221420" y="3786958"/>
            <a:ext cx="3800819" cy="400110"/>
          </a:xfrm>
          <a:prstGeom prst="rect">
            <a:avLst/>
          </a:prstGeom>
          <a:noFill/>
        </p:spPr>
        <p:txBody>
          <a:bodyPr wrap="square" rtlCol="0">
            <a:spAutoFit/>
          </a:bodyPr>
          <a:lstStyle/>
          <a:p>
            <a:pPr algn="ctr"/>
            <a:r>
              <a:rPr lang="en-US" sz="2000" b="1" i="1" dirty="0">
                <a:solidFill>
                  <a:schemeClr val="dk1"/>
                </a:solidFill>
                <a:latin typeface="Calibri" panose="020F0502020204030204" pitchFamily="34" charset="0"/>
                <a:cs typeface="Calibri" panose="020F0502020204030204" pitchFamily="34" charset="0"/>
              </a:rPr>
              <a:t>Amy Durante, MHA</a:t>
            </a:r>
          </a:p>
        </p:txBody>
      </p:sp>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9417" y="1546556"/>
            <a:ext cx="3494848" cy="2857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a:extLst>
              <a:ext uri="{FF2B5EF4-FFF2-40B4-BE49-F238E27FC236}">
                <a16:creationId xmlns:a16="http://schemas.microsoft.com/office/drawing/2014/main" id="{9C6DCDF7-B5A8-FBF5-D9F4-433A7AB222EF}"/>
              </a:ext>
            </a:extLst>
          </p:cNvPr>
          <p:cNvSpPr txBox="1"/>
          <p:nvPr/>
        </p:nvSpPr>
        <p:spPr>
          <a:xfrm>
            <a:off x="2239453" y="713727"/>
            <a:ext cx="5639489" cy="584775"/>
          </a:xfrm>
          <a:prstGeom prst="rect">
            <a:avLst/>
          </a:prstGeom>
          <a:solidFill>
            <a:srgbClr val="246D38"/>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solidFill>
                  <a:schemeClr val="bg1"/>
                </a:solidFill>
              </a:rPr>
              <a:t>Introducing Your Presenter</a:t>
            </a:r>
          </a:p>
        </p:txBody>
      </p:sp>
      <p:sp>
        <p:nvSpPr>
          <p:cNvPr id="3" name="Footer Placeholder 2">
            <a:extLst>
              <a:ext uri="{FF2B5EF4-FFF2-40B4-BE49-F238E27FC236}">
                <a16:creationId xmlns:a16="http://schemas.microsoft.com/office/drawing/2014/main" id="{539AD49C-25C2-5E19-126D-0CD39A438F22}"/>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1343043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
          <p:cNvSpPr txBox="1">
            <a:spLocks noGrp="1"/>
          </p:cNvSpPr>
          <p:nvPr>
            <p:ph type="body" idx="1"/>
          </p:nvPr>
        </p:nvSpPr>
        <p:spPr>
          <a:xfrm>
            <a:off x="704088" y="2060852"/>
            <a:ext cx="7774452" cy="4548900"/>
          </a:xfrm>
          <a:prstGeom prst="rect">
            <a:avLst/>
          </a:prstGeom>
          <a:noFill/>
          <a:ln>
            <a:noFill/>
          </a:ln>
        </p:spPr>
        <p:txBody>
          <a:bodyPr spcFirstLastPara="1" wrap="square" lIns="91425" tIns="45700" rIns="91425" bIns="45700" anchor="t" anchorCtr="0">
            <a:normAutofit/>
          </a:bodyPr>
          <a:lstStyle/>
          <a:p>
            <a:pPr marL="342900" marR="0" lvl="0" indent="-342900" fontAlgn="base">
              <a:spcBef>
                <a:spcPts val="0"/>
              </a:spcBef>
              <a:spcAft>
                <a:spcPts val="0"/>
              </a:spcAft>
              <a:buFont typeface="Arial" panose="020B0604020202020204" pitchFamily="34" charset="0"/>
              <a:buChar char="●"/>
            </a:pPr>
            <a:r>
              <a:rPr lang="en-US" sz="2800" dirty="0">
                <a:effectLst/>
                <a:latin typeface="Calibri" panose="020F0502020204030204" pitchFamily="34" charset="0"/>
                <a:ea typeface="Noto Sans Symbols"/>
                <a:cs typeface="Calibri" panose="020F0502020204030204" pitchFamily="34" charset="0"/>
              </a:rPr>
              <a:t>Discuss the value of GME budgets </a:t>
            </a:r>
          </a:p>
          <a:p>
            <a:pPr marL="342900" marR="0" lvl="0" indent="-342900" fontAlgn="base">
              <a:spcBef>
                <a:spcPts val="0"/>
              </a:spcBef>
              <a:spcAft>
                <a:spcPts val="0"/>
              </a:spcAft>
              <a:buFont typeface="Arial" panose="020B0604020202020204" pitchFamily="34" charset="0"/>
              <a:buChar char="●"/>
            </a:pPr>
            <a:endParaRPr lang="en-US" sz="2800" dirty="0">
              <a:effectLst/>
              <a:latin typeface="Calibri" panose="020F0502020204030204" pitchFamily="34" charset="0"/>
              <a:ea typeface="Noto Sans Symbols"/>
              <a:cs typeface="Calibri" panose="020F0502020204030204" pitchFamily="34" charset="0"/>
            </a:endParaRPr>
          </a:p>
          <a:p>
            <a:pPr marL="342900" marR="0" lvl="0" indent="-342900" fontAlgn="base">
              <a:spcBef>
                <a:spcPts val="0"/>
              </a:spcBef>
              <a:spcAft>
                <a:spcPts val="0"/>
              </a:spcAft>
              <a:buFont typeface="Arial" panose="020B0604020202020204" pitchFamily="34" charset="0"/>
              <a:buChar char="●"/>
            </a:pPr>
            <a:r>
              <a:rPr lang="en-US" sz="2800" dirty="0">
                <a:effectLst/>
                <a:latin typeface="Calibri" panose="020F0502020204030204" pitchFamily="34" charset="0"/>
                <a:ea typeface="Noto Sans Symbols"/>
                <a:cs typeface="Calibri" panose="020F0502020204030204" pitchFamily="34" charset="0"/>
              </a:rPr>
              <a:t>Review various budgetary processes  </a:t>
            </a:r>
          </a:p>
          <a:p>
            <a:pPr marL="342900" marR="0" lvl="0" indent="-342900" fontAlgn="base">
              <a:spcBef>
                <a:spcPts val="0"/>
              </a:spcBef>
              <a:spcAft>
                <a:spcPts val="0"/>
              </a:spcAft>
              <a:buFont typeface="Arial" panose="020B0604020202020204" pitchFamily="34" charset="0"/>
              <a:buChar char="●"/>
            </a:pPr>
            <a:endParaRPr lang="en-US" sz="2800" dirty="0">
              <a:effectLst/>
              <a:latin typeface="Calibri" panose="020F0502020204030204" pitchFamily="34" charset="0"/>
              <a:ea typeface="Noto Sans Symbols"/>
              <a:cs typeface="Calibri" panose="020F0502020204030204" pitchFamily="34" charset="0"/>
            </a:endParaRPr>
          </a:p>
          <a:p>
            <a:pPr marL="342900" marR="0" lvl="0" indent="-342900" fontAlgn="base">
              <a:spcBef>
                <a:spcPts val="0"/>
              </a:spcBef>
              <a:spcAft>
                <a:spcPts val="0"/>
              </a:spcAft>
              <a:buFont typeface="Arial" panose="020B0604020202020204" pitchFamily="34" charset="0"/>
              <a:buChar char="●"/>
            </a:pPr>
            <a:r>
              <a:rPr lang="en-US" sz="2800" dirty="0">
                <a:effectLst/>
                <a:latin typeface="Calibri" panose="020F0502020204030204" pitchFamily="34" charset="0"/>
                <a:ea typeface="Noto Sans Symbols"/>
                <a:cs typeface="Calibri" panose="020F0502020204030204" pitchFamily="34" charset="0"/>
              </a:rPr>
              <a:t>Identify the major categories of a GME budget </a:t>
            </a:r>
          </a:p>
          <a:p>
            <a:pPr marL="342900" marR="0" lvl="0" indent="-342900" fontAlgn="base">
              <a:spcBef>
                <a:spcPts val="0"/>
              </a:spcBef>
              <a:spcAft>
                <a:spcPts val="0"/>
              </a:spcAft>
              <a:buFont typeface="Arial" panose="020B0604020202020204" pitchFamily="34" charset="0"/>
              <a:buChar char="●"/>
            </a:pPr>
            <a:endParaRPr lang="en-US" sz="2800" dirty="0">
              <a:effectLst/>
              <a:latin typeface="Calibri" panose="020F0502020204030204" pitchFamily="34" charset="0"/>
              <a:ea typeface="Noto Sans Symbols"/>
              <a:cs typeface="Calibri" panose="020F0502020204030204" pitchFamily="34" charset="0"/>
            </a:endParaRPr>
          </a:p>
          <a:p>
            <a:pPr marL="342900" marR="0" lvl="0" indent="-342900" fontAlgn="base">
              <a:spcBef>
                <a:spcPts val="0"/>
              </a:spcBef>
              <a:spcAft>
                <a:spcPts val="0"/>
              </a:spcAft>
              <a:buFont typeface="Arial" panose="020B0604020202020204" pitchFamily="34" charset="0"/>
              <a:buChar char="●"/>
            </a:pPr>
            <a:r>
              <a:rPr lang="en-US" sz="2800" dirty="0">
                <a:effectLst/>
                <a:latin typeface="Calibri" panose="020F0502020204030204" pitchFamily="34" charset="0"/>
                <a:ea typeface="Noto Sans Symbols"/>
                <a:cs typeface="Calibri" panose="020F0502020204030204" pitchFamily="34" charset="0"/>
              </a:rPr>
              <a:t>Understand the impact of poor budgeting </a:t>
            </a:r>
          </a:p>
          <a:p>
            <a:pPr marL="0" marR="0" lvl="0" indent="0" fontAlgn="base">
              <a:spcBef>
                <a:spcPts val="0"/>
              </a:spcBef>
              <a:spcAft>
                <a:spcPts val="1800"/>
              </a:spcAft>
              <a:buNone/>
            </a:pPr>
            <a:endParaRPr lang="en-US" sz="3000" dirty="0">
              <a:effectLst/>
              <a:latin typeface="Noto Sans Symbols"/>
              <a:ea typeface="Noto Sans Symbols"/>
              <a:cs typeface="Noto Sans Symbols"/>
            </a:endParaRPr>
          </a:p>
        </p:txBody>
      </p:sp>
      <p:sp>
        <p:nvSpPr>
          <p:cNvPr id="78" name="Google Shape;78;p1"/>
          <p:cNvSpPr txBox="1">
            <a:spLocks noGrp="1"/>
          </p:cNvSpPr>
          <p:nvPr>
            <p:ph type="title"/>
          </p:nvPr>
        </p:nvSpPr>
        <p:spPr>
          <a:xfrm>
            <a:off x="1989344" y="246466"/>
            <a:ext cx="6526006"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3500"/>
              <a:buFont typeface="Arial"/>
              <a:buNone/>
            </a:pPr>
            <a:r>
              <a:rPr lang="en-US" dirty="0"/>
              <a:t>LEARNING OBJECTIVES</a:t>
            </a:r>
            <a:endParaRPr dirty="0"/>
          </a:p>
        </p:txBody>
      </p:sp>
      <p:sp>
        <p:nvSpPr>
          <p:cNvPr id="79" name="Google Shape;79;p1"/>
          <p:cNvSpPr txBox="1">
            <a:spLocks noGrp="1"/>
          </p:cNvSpPr>
          <p:nvPr>
            <p:ph type="ftr" idx="11"/>
          </p:nvPr>
        </p:nvSpPr>
        <p:spPr>
          <a:xfrm>
            <a:off x="3028950" y="6433130"/>
            <a:ext cx="30861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Presented by Partners in Medical Education, Inc. 2023</a:t>
            </a:r>
            <a:endParaRPr/>
          </a:p>
        </p:txBody>
      </p:sp>
      <p:sp>
        <p:nvSpPr>
          <p:cNvPr id="80" name="Google Shape;80;p1"/>
          <p:cNvSpPr txBox="1">
            <a:spLocks noGrp="1"/>
          </p:cNvSpPr>
          <p:nvPr>
            <p:ph type="sldNum" idx="12"/>
          </p:nvPr>
        </p:nvSpPr>
        <p:spPr>
          <a:xfrm>
            <a:off x="6457950" y="6433131"/>
            <a:ext cx="20574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pic>
        <p:nvPicPr>
          <p:cNvPr id="6" name="Picture 2" descr="Computer Someone Using Vector Images (17)">
            <a:extLst>
              <a:ext uri="{FF2B5EF4-FFF2-40B4-BE49-F238E27FC236}">
                <a16:creationId xmlns:a16="http://schemas.microsoft.com/office/drawing/2014/main" id="{418D8DDC-8700-82AE-D2D9-FB611CD6A3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26233">
            <a:off x="7249850" y="4166556"/>
            <a:ext cx="1663436" cy="18344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a:extLst>
              <a:ext uri="{FF2B5EF4-FFF2-40B4-BE49-F238E27FC236}">
                <a16:creationId xmlns:a16="http://schemas.microsoft.com/office/drawing/2014/main" id="{6A40FE38-0C3E-EDC5-FE71-E15C6AB96486}"/>
              </a:ext>
            </a:extLst>
          </p:cNvPr>
          <p:cNvSpPr>
            <a:spLocks noGrp="1"/>
          </p:cNvSpPr>
          <p:nvPr>
            <p:ph type="subTitle" idx="1"/>
          </p:nvPr>
        </p:nvSpPr>
        <p:spPr/>
        <p:txBody>
          <a:bodyPr>
            <a:normAutofit/>
          </a:bodyPr>
          <a:lstStyle/>
          <a:p>
            <a:r>
              <a:rPr lang="en-US" sz="5000" dirty="0"/>
              <a:t>All Different Processes</a:t>
            </a:r>
          </a:p>
        </p:txBody>
      </p:sp>
      <p:sp>
        <p:nvSpPr>
          <p:cNvPr id="2" name="Slide Number Placeholder 1">
            <a:extLst>
              <a:ext uri="{FF2B5EF4-FFF2-40B4-BE49-F238E27FC236}">
                <a16:creationId xmlns:a16="http://schemas.microsoft.com/office/drawing/2014/main" id="{7101302B-2768-CA86-E295-1239CC38E6E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5</a:t>
            </a:fld>
            <a:endParaRPr lang="en-US"/>
          </a:p>
        </p:txBody>
      </p:sp>
      <p:pic>
        <p:nvPicPr>
          <p:cNvPr id="7" name="Picture 6" descr="A group of dogs sitting&#10;&#10;Description automatically generated with low confidence">
            <a:extLst>
              <a:ext uri="{FF2B5EF4-FFF2-40B4-BE49-F238E27FC236}">
                <a16:creationId xmlns:a16="http://schemas.microsoft.com/office/drawing/2014/main" id="{BE42CA24-391E-9ADB-8C7F-13E3E37CCD5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207256" y="1461194"/>
            <a:ext cx="4695444" cy="2313095"/>
          </a:xfrm>
          <a:prstGeom prst="rect">
            <a:avLst/>
          </a:prstGeom>
        </p:spPr>
      </p:pic>
      <p:sp>
        <p:nvSpPr>
          <p:cNvPr id="3" name="Footer Placeholder 2">
            <a:extLst>
              <a:ext uri="{FF2B5EF4-FFF2-40B4-BE49-F238E27FC236}">
                <a16:creationId xmlns:a16="http://schemas.microsoft.com/office/drawing/2014/main" id="{2DB4700D-CF72-84BC-37B3-472360E20F07}"/>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22471073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44ACB90-6F1A-4158-B79A-5F8AAA869E19}"/>
              </a:ext>
            </a:extLst>
          </p:cNvPr>
          <p:cNvSpPr>
            <a:spLocks noGrp="1"/>
          </p:cNvSpPr>
          <p:nvPr>
            <p:ph type="body" idx="1"/>
          </p:nvPr>
        </p:nvSpPr>
        <p:spPr>
          <a:xfrm>
            <a:off x="193741" y="2006600"/>
            <a:ext cx="8514558" cy="4604934"/>
          </a:xfrm>
        </p:spPr>
        <p:txBody>
          <a:bodyPr>
            <a:normAutofit/>
          </a:bodyPr>
          <a:lstStyle/>
          <a:p>
            <a:pPr>
              <a:spcBef>
                <a:spcPts val="0"/>
              </a:spcBef>
              <a:spcAft>
                <a:spcPts val="1800"/>
              </a:spcAft>
            </a:pPr>
            <a:r>
              <a:rPr lang="en-US" dirty="0">
                <a:latin typeface="Calibri" panose="020F0502020204030204" pitchFamily="34" charset="0"/>
                <a:cs typeface="Calibri" panose="020F0502020204030204" pitchFamily="34" charset="0"/>
              </a:rPr>
              <a:t>Program               GME</a:t>
            </a:r>
          </a:p>
          <a:p>
            <a:pPr>
              <a:spcBef>
                <a:spcPts val="0"/>
              </a:spcBef>
              <a:spcAft>
                <a:spcPts val="1800"/>
              </a:spcAft>
            </a:pPr>
            <a:r>
              <a:rPr lang="en-US" dirty="0">
                <a:latin typeface="Calibri" panose="020F0502020204030204" pitchFamily="34" charset="0"/>
                <a:cs typeface="Calibri" panose="020F0502020204030204" pitchFamily="34" charset="0"/>
              </a:rPr>
              <a:t>Program               Department Chair </a:t>
            </a:r>
          </a:p>
          <a:p>
            <a:pPr>
              <a:spcBef>
                <a:spcPts val="0"/>
              </a:spcBef>
              <a:spcAft>
                <a:spcPts val="1800"/>
              </a:spcAft>
            </a:pPr>
            <a:r>
              <a:rPr lang="en-US" dirty="0">
                <a:latin typeface="Calibri" panose="020F0502020204030204" pitchFamily="34" charset="0"/>
                <a:cs typeface="Calibri" panose="020F0502020204030204" pitchFamily="34" charset="0"/>
              </a:rPr>
              <a:t>GME 		CMO/CFO</a:t>
            </a:r>
          </a:p>
          <a:p>
            <a:pPr>
              <a:spcBef>
                <a:spcPts val="0"/>
              </a:spcBef>
              <a:spcAft>
                <a:spcPts val="1800"/>
              </a:spcAft>
            </a:pPr>
            <a:r>
              <a:rPr lang="en-US" dirty="0">
                <a:latin typeface="Calibri" panose="020F0502020204030204" pitchFamily="34" charset="0"/>
                <a:cs typeface="Calibri" panose="020F0502020204030204" pitchFamily="34" charset="0"/>
              </a:rPr>
              <a:t>Program               CMO/CFO</a:t>
            </a:r>
            <a:endParaRPr lang="en-US" dirty="0"/>
          </a:p>
        </p:txBody>
      </p:sp>
      <p:sp>
        <p:nvSpPr>
          <p:cNvPr id="5" name="Title 4">
            <a:extLst>
              <a:ext uri="{FF2B5EF4-FFF2-40B4-BE49-F238E27FC236}">
                <a16:creationId xmlns:a16="http://schemas.microsoft.com/office/drawing/2014/main" id="{911CF77E-A3C9-48AD-BABC-1714AF91C833}"/>
              </a:ext>
            </a:extLst>
          </p:cNvPr>
          <p:cNvSpPr>
            <a:spLocks noGrp="1"/>
          </p:cNvSpPr>
          <p:nvPr>
            <p:ph type="title"/>
          </p:nvPr>
        </p:nvSpPr>
        <p:spPr>
          <a:xfrm>
            <a:off x="1938969" y="246466"/>
            <a:ext cx="6576381" cy="1325563"/>
          </a:xfrm>
        </p:spPr>
        <p:txBody>
          <a:bodyPr/>
          <a:lstStyle/>
          <a:p>
            <a:pPr algn="ctr"/>
            <a:r>
              <a:rPr lang="en-US" dirty="0"/>
              <a:t>What’s Your Institutions Process?</a:t>
            </a:r>
          </a:p>
        </p:txBody>
      </p:sp>
      <p:sp>
        <p:nvSpPr>
          <p:cNvPr id="4" name="Slide Number Placeholder 3">
            <a:extLst>
              <a:ext uri="{FF2B5EF4-FFF2-40B4-BE49-F238E27FC236}">
                <a16:creationId xmlns:a16="http://schemas.microsoft.com/office/drawing/2014/main" id="{0F7B58EF-34E6-4E7F-852E-ABE40EAF71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6</a:t>
            </a:fld>
            <a:endParaRPr lang="en-US" dirty="0"/>
          </a:p>
        </p:txBody>
      </p:sp>
      <p:sp>
        <p:nvSpPr>
          <p:cNvPr id="2" name="Arrow: Right 1">
            <a:extLst>
              <a:ext uri="{FF2B5EF4-FFF2-40B4-BE49-F238E27FC236}">
                <a16:creationId xmlns:a16="http://schemas.microsoft.com/office/drawing/2014/main" id="{33EBD39A-8CD6-6FD7-9E4D-9F884EFAEE65}"/>
              </a:ext>
            </a:extLst>
          </p:cNvPr>
          <p:cNvSpPr/>
          <p:nvPr/>
        </p:nvSpPr>
        <p:spPr>
          <a:xfrm>
            <a:off x="2012950" y="2165350"/>
            <a:ext cx="812800" cy="196850"/>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BBACF39-12E3-42E8-1F89-63F1101C5F20}"/>
              </a:ext>
            </a:extLst>
          </p:cNvPr>
          <p:cNvPicPr>
            <a:picLocks noChangeAspect="1"/>
          </p:cNvPicPr>
          <p:nvPr/>
        </p:nvPicPr>
        <p:blipFill>
          <a:blip r:embed="rId2"/>
          <a:stretch>
            <a:fillRect/>
          </a:stretch>
        </p:blipFill>
        <p:spPr>
          <a:xfrm>
            <a:off x="2012950" y="2665695"/>
            <a:ext cx="847417" cy="262151"/>
          </a:xfrm>
          <a:prstGeom prst="rect">
            <a:avLst/>
          </a:prstGeom>
        </p:spPr>
      </p:pic>
      <p:pic>
        <p:nvPicPr>
          <p:cNvPr id="8" name="Picture 7">
            <a:extLst>
              <a:ext uri="{FF2B5EF4-FFF2-40B4-BE49-F238E27FC236}">
                <a16:creationId xmlns:a16="http://schemas.microsoft.com/office/drawing/2014/main" id="{8A2D9F30-DAAB-3622-5FDF-0E163A87DF61}"/>
              </a:ext>
            </a:extLst>
          </p:cNvPr>
          <p:cNvPicPr>
            <a:picLocks noChangeAspect="1"/>
          </p:cNvPicPr>
          <p:nvPr/>
        </p:nvPicPr>
        <p:blipFill>
          <a:blip r:embed="rId2"/>
          <a:stretch>
            <a:fillRect/>
          </a:stretch>
        </p:blipFill>
        <p:spPr>
          <a:xfrm>
            <a:off x="1995641" y="3183625"/>
            <a:ext cx="847417" cy="245375"/>
          </a:xfrm>
          <a:prstGeom prst="rect">
            <a:avLst/>
          </a:prstGeom>
        </p:spPr>
      </p:pic>
      <p:pic>
        <p:nvPicPr>
          <p:cNvPr id="9" name="Picture 8">
            <a:extLst>
              <a:ext uri="{FF2B5EF4-FFF2-40B4-BE49-F238E27FC236}">
                <a16:creationId xmlns:a16="http://schemas.microsoft.com/office/drawing/2014/main" id="{1CFD920F-47BC-D55C-B70A-F055D96FC7CE}"/>
              </a:ext>
            </a:extLst>
          </p:cNvPr>
          <p:cNvPicPr>
            <a:picLocks noChangeAspect="1"/>
          </p:cNvPicPr>
          <p:nvPr/>
        </p:nvPicPr>
        <p:blipFill>
          <a:blip r:embed="rId3"/>
          <a:stretch>
            <a:fillRect/>
          </a:stretch>
        </p:blipFill>
        <p:spPr>
          <a:xfrm>
            <a:off x="1995641" y="3854913"/>
            <a:ext cx="847417" cy="249958"/>
          </a:xfrm>
          <a:prstGeom prst="rect">
            <a:avLst/>
          </a:prstGeom>
        </p:spPr>
      </p:pic>
      <p:pic>
        <p:nvPicPr>
          <p:cNvPr id="11" name="Picture 10" descr="A picture containing text, clock&#10;&#10;Description automatically generated">
            <a:extLst>
              <a:ext uri="{FF2B5EF4-FFF2-40B4-BE49-F238E27FC236}">
                <a16:creationId xmlns:a16="http://schemas.microsoft.com/office/drawing/2014/main" id="{A85F0A23-0852-5D1E-B0FF-3A24C6BC1EA5}"/>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5223935" y="3359149"/>
            <a:ext cx="3428998" cy="2571749"/>
          </a:xfrm>
          <a:prstGeom prst="rect">
            <a:avLst/>
          </a:prstGeom>
        </p:spPr>
      </p:pic>
      <p:sp>
        <p:nvSpPr>
          <p:cNvPr id="7" name="TextBox 6">
            <a:extLst>
              <a:ext uri="{FF2B5EF4-FFF2-40B4-BE49-F238E27FC236}">
                <a16:creationId xmlns:a16="http://schemas.microsoft.com/office/drawing/2014/main" id="{BE3DF4D4-DFC9-CCE3-8F24-813271AF8569}"/>
              </a:ext>
            </a:extLst>
          </p:cNvPr>
          <p:cNvSpPr txBox="1"/>
          <p:nvPr/>
        </p:nvSpPr>
        <p:spPr>
          <a:xfrm>
            <a:off x="950553" y="4849451"/>
            <a:ext cx="5507397" cy="830997"/>
          </a:xfrm>
          <a:prstGeom prst="rect">
            <a:avLst/>
          </a:prstGeom>
          <a:noFill/>
        </p:spPr>
        <p:txBody>
          <a:bodyPr wrap="square" rtlCol="0">
            <a:spAutoFit/>
          </a:bodyPr>
          <a:lstStyle/>
          <a:p>
            <a:r>
              <a:rPr lang="en-US" sz="2400" dirty="0"/>
              <a:t>Consortium Model – Who will be responsible</a:t>
            </a:r>
          </a:p>
        </p:txBody>
      </p:sp>
      <p:sp>
        <p:nvSpPr>
          <p:cNvPr id="10" name="Footer Placeholder 9">
            <a:extLst>
              <a:ext uri="{FF2B5EF4-FFF2-40B4-BE49-F238E27FC236}">
                <a16:creationId xmlns:a16="http://schemas.microsoft.com/office/drawing/2014/main" id="{4BB4BB6E-58DC-116B-BBC2-EA83F5F8B359}"/>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1436033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2320F22-E5DF-4503-89BD-696CE2E7F603}"/>
              </a:ext>
            </a:extLst>
          </p:cNvPr>
          <p:cNvSpPr>
            <a:spLocks noGrp="1"/>
          </p:cNvSpPr>
          <p:nvPr>
            <p:ph type="body" idx="1"/>
          </p:nvPr>
        </p:nvSpPr>
        <p:spPr>
          <a:xfrm>
            <a:off x="868680" y="2264308"/>
            <a:ext cx="7049262" cy="4096986"/>
          </a:xfrm>
        </p:spPr>
        <p:txBody>
          <a:bodyPr>
            <a:normAutofit/>
          </a:bodyPr>
          <a:lstStyle/>
          <a:p>
            <a:pPr>
              <a:spcBef>
                <a:spcPts val="0"/>
              </a:spcBef>
              <a:spcAft>
                <a:spcPts val="1200"/>
              </a:spcAft>
            </a:pPr>
            <a:r>
              <a:rPr lang="en-US" dirty="0"/>
              <a:t>To ensure you have requested everything</a:t>
            </a:r>
          </a:p>
          <a:p>
            <a:pPr>
              <a:spcBef>
                <a:spcPts val="0"/>
              </a:spcBef>
              <a:spcAft>
                <a:spcPts val="1200"/>
              </a:spcAft>
            </a:pPr>
            <a:endParaRPr lang="en-US" dirty="0"/>
          </a:p>
          <a:p>
            <a:pPr>
              <a:spcBef>
                <a:spcPts val="0"/>
              </a:spcBef>
              <a:spcAft>
                <a:spcPts val="1200"/>
              </a:spcAft>
            </a:pPr>
            <a:r>
              <a:rPr lang="en-US" dirty="0"/>
              <a:t>To keep residents/fellows morale up</a:t>
            </a:r>
          </a:p>
          <a:p>
            <a:pPr>
              <a:spcBef>
                <a:spcPts val="0"/>
              </a:spcBef>
              <a:spcAft>
                <a:spcPts val="1200"/>
              </a:spcAft>
            </a:pPr>
            <a:endParaRPr lang="en-US" dirty="0"/>
          </a:p>
          <a:p>
            <a:pPr>
              <a:spcBef>
                <a:spcPts val="0"/>
              </a:spcBef>
              <a:spcAft>
                <a:spcPts val="1200"/>
              </a:spcAft>
            </a:pPr>
            <a:r>
              <a:rPr lang="en-US" dirty="0"/>
              <a:t>To assist future programs</a:t>
            </a:r>
          </a:p>
        </p:txBody>
      </p:sp>
      <p:sp>
        <p:nvSpPr>
          <p:cNvPr id="5" name="Title 4">
            <a:extLst>
              <a:ext uri="{FF2B5EF4-FFF2-40B4-BE49-F238E27FC236}">
                <a16:creationId xmlns:a16="http://schemas.microsoft.com/office/drawing/2014/main" id="{0FBDC611-EF97-44F1-B018-F92DE6896E80}"/>
              </a:ext>
            </a:extLst>
          </p:cNvPr>
          <p:cNvSpPr>
            <a:spLocks noGrp="1"/>
          </p:cNvSpPr>
          <p:nvPr>
            <p:ph type="title"/>
          </p:nvPr>
        </p:nvSpPr>
        <p:spPr/>
        <p:txBody>
          <a:bodyPr>
            <a:normAutofit/>
          </a:bodyPr>
          <a:lstStyle/>
          <a:p>
            <a:r>
              <a:rPr lang="en-US" sz="3200" dirty="0"/>
              <a:t>Keeping GME in the Loop</a:t>
            </a:r>
          </a:p>
        </p:txBody>
      </p:sp>
      <p:sp>
        <p:nvSpPr>
          <p:cNvPr id="4" name="Slide Number Placeholder 3">
            <a:extLst>
              <a:ext uri="{FF2B5EF4-FFF2-40B4-BE49-F238E27FC236}">
                <a16:creationId xmlns:a16="http://schemas.microsoft.com/office/drawing/2014/main" id="{E5F736F0-C969-4F32-A5F7-C2E604EC84B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7</a:t>
            </a:fld>
            <a:endParaRPr lang="en-US"/>
          </a:p>
        </p:txBody>
      </p:sp>
      <p:pic>
        <p:nvPicPr>
          <p:cNvPr id="3" name="Picture 2" descr="A roller coaster with people on it&#10;&#10;Description automatically generated with low confidence">
            <a:extLst>
              <a:ext uri="{FF2B5EF4-FFF2-40B4-BE49-F238E27FC236}">
                <a16:creationId xmlns:a16="http://schemas.microsoft.com/office/drawing/2014/main" id="{A56825DB-486B-2D85-90D6-D41A5BD8D29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694486" y="3675773"/>
            <a:ext cx="1433513" cy="1911350"/>
          </a:xfrm>
          <a:prstGeom prst="rect">
            <a:avLst/>
          </a:prstGeom>
        </p:spPr>
      </p:pic>
      <p:sp>
        <p:nvSpPr>
          <p:cNvPr id="2" name="Footer Placeholder 1">
            <a:extLst>
              <a:ext uri="{FF2B5EF4-FFF2-40B4-BE49-F238E27FC236}">
                <a16:creationId xmlns:a16="http://schemas.microsoft.com/office/drawing/2014/main" id="{7B876C6C-3CA0-D156-4699-3A00B7636265}"/>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35552429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A20A39D2-0280-EC24-DE48-3ED4DF710B6B}"/>
              </a:ext>
            </a:extLst>
          </p:cNvPr>
          <p:cNvSpPr>
            <a:spLocks noGrp="1"/>
          </p:cNvSpPr>
          <p:nvPr>
            <p:ph type="body" idx="1"/>
          </p:nvPr>
        </p:nvSpPr>
        <p:spPr/>
        <p:txBody>
          <a:bodyPr>
            <a:normAutofit/>
          </a:bodyPr>
          <a:lstStyle/>
          <a:p>
            <a:r>
              <a:rPr lang="en-US" sz="2400" dirty="0"/>
              <a:t>The GMEC must have oversight of the quality of the GME learning and working environment within the Sponsoring Institution, each of its ACGME accredited programs, and its participating sites Learning environment (IR - </a:t>
            </a:r>
            <a:r>
              <a:rPr lang="pt-BR" sz="2400" dirty="0"/>
              <a:t>I.B.4.a).(2)</a:t>
            </a:r>
            <a:endParaRPr lang="en-US" sz="2400" dirty="0"/>
          </a:p>
          <a:p>
            <a:endParaRPr lang="en-US" sz="2400" dirty="0"/>
          </a:p>
          <a:p>
            <a:r>
              <a:rPr lang="en-US" sz="2400" dirty="0"/>
              <a:t>All programs on the same page</a:t>
            </a:r>
          </a:p>
          <a:p>
            <a:endParaRPr lang="en-US" sz="2400" dirty="0"/>
          </a:p>
          <a:p>
            <a:r>
              <a:rPr lang="en-US" sz="2400" dirty="0"/>
              <a:t>Educate new programs/Program Directors </a:t>
            </a:r>
          </a:p>
        </p:txBody>
      </p:sp>
      <p:sp>
        <p:nvSpPr>
          <p:cNvPr id="5" name="Title 4">
            <a:extLst>
              <a:ext uri="{FF2B5EF4-FFF2-40B4-BE49-F238E27FC236}">
                <a16:creationId xmlns:a16="http://schemas.microsoft.com/office/drawing/2014/main" id="{6121E64F-9B79-3FF6-5665-DC4DF9B6311A}"/>
              </a:ext>
            </a:extLst>
          </p:cNvPr>
          <p:cNvSpPr>
            <a:spLocks noGrp="1"/>
          </p:cNvSpPr>
          <p:nvPr>
            <p:ph type="title"/>
          </p:nvPr>
        </p:nvSpPr>
        <p:spPr/>
        <p:txBody>
          <a:bodyPr/>
          <a:lstStyle/>
          <a:p>
            <a:r>
              <a:rPr lang="en-US" dirty="0"/>
              <a:t>GMEC Discussion</a:t>
            </a:r>
          </a:p>
        </p:txBody>
      </p:sp>
      <p:sp>
        <p:nvSpPr>
          <p:cNvPr id="4" name="Slide Number Placeholder 3">
            <a:extLst>
              <a:ext uri="{FF2B5EF4-FFF2-40B4-BE49-F238E27FC236}">
                <a16:creationId xmlns:a16="http://schemas.microsoft.com/office/drawing/2014/main" id="{941251C7-DA4C-78D6-3378-90890A4C2C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8</a:t>
            </a:fld>
            <a:endParaRPr lang="en-US"/>
          </a:p>
        </p:txBody>
      </p:sp>
      <p:pic>
        <p:nvPicPr>
          <p:cNvPr id="8" name="Picture 7" descr="A group of people sitting around a table with laptops and papers&#10;&#10;Description automatically generated with low confidence">
            <a:extLst>
              <a:ext uri="{FF2B5EF4-FFF2-40B4-BE49-F238E27FC236}">
                <a16:creationId xmlns:a16="http://schemas.microsoft.com/office/drawing/2014/main" id="{CFDD6A45-12F9-FA57-221A-35255E1220B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6242520" y="3352800"/>
            <a:ext cx="2685579" cy="1460500"/>
          </a:xfrm>
          <a:prstGeom prst="rect">
            <a:avLst/>
          </a:prstGeom>
        </p:spPr>
      </p:pic>
      <p:sp>
        <p:nvSpPr>
          <p:cNvPr id="2" name="Footer Placeholder 1">
            <a:extLst>
              <a:ext uri="{FF2B5EF4-FFF2-40B4-BE49-F238E27FC236}">
                <a16:creationId xmlns:a16="http://schemas.microsoft.com/office/drawing/2014/main" id="{FB0210F1-5B00-19A0-FDE9-3372643B229F}"/>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3210035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C598590A-62B6-4437-AF05-70237DDAA629}"/>
              </a:ext>
            </a:extLst>
          </p:cNvPr>
          <p:cNvSpPr>
            <a:spLocks noGrp="1"/>
          </p:cNvSpPr>
          <p:nvPr>
            <p:ph type="body" idx="4"/>
          </p:nvPr>
        </p:nvSpPr>
        <p:spPr>
          <a:xfrm>
            <a:off x="734828" y="1956077"/>
            <a:ext cx="3910324" cy="467083"/>
          </a:xfrm>
        </p:spPr>
        <p:style>
          <a:lnRef idx="2">
            <a:schemeClr val="accent4"/>
          </a:lnRef>
          <a:fillRef idx="1">
            <a:schemeClr val="lt1"/>
          </a:fillRef>
          <a:effectRef idx="0">
            <a:schemeClr val="accent4"/>
          </a:effectRef>
          <a:fontRef idx="minor">
            <a:schemeClr val="dk1"/>
          </a:fontRef>
        </p:style>
        <p:txBody>
          <a:bodyPr>
            <a:normAutofit fontScale="85000" lnSpcReduction="20000"/>
          </a:bodyPr>
          <a:lstStyle/>
          <a:p>
            <a:pPr marL="63500" indent="0">
              <a:buNone/>
            </a:pPr>
            <a:r>
              <a:rPr lang="en-US" dirty="0"/>
              <a:t>Who pays the salary?</a:t>
            </a:r>
          </a:p>
        </p:txBody>
      </p:sp>
      <p:sp>
        <p:nvSpPr>
          <p:cNvPr id="5" name="Title 4">
            <a:extLst>
              <a:ext uri="{FF2B5EF4-FFF2-40B4-BE49-F238E27FC236}">
                <a16:creationId xmlns:a16="http://schemas.microsoft.com/office/drawing/2014/main" id="{FAC9D354-DD97-475B-AC74-B77122E62D77}"/>
              </a:ext>
            </a:extLst>
          </p:cNvPr>
          <p:cNvSpPr>
            <a:spLocks noGrp="1"/>
          </p:cNvSpPr>
          <p:nvPr>
            <p:ph type="title"/>
          </p:nvPr>
        </p:nvSpPr>
        <p:spPr>
          <a:xfrm>
            <a:off x="1989344" y="246466"/>
            <a:ext cx="6697456" cy="1325563"/>
          </a:xfrm>
        </p:spPr>
        <p:txBody>
          <a:bodyPr/>
          <a:lstStyle/>
          <a:p>
            <a:r>
              <a:rPr lang="en-US" dirty="0"/>
              <a:t>Human Resources</a:t>
            </a:r>
          </a:p>
        </p:txBody>
      </p:sp>
      <p:sp>
        <p:nvSpPr>
          <p:cNvPr id="4" name="Slide Number Placeholder 3">
            <a:extLst>
              <a:ext uri="{FF2B5EF4-FFF2-40B4-BE49-F238E27FC236}">
                <a16:creationId xmlns:a16="http://schemas.microsoft.com/office/drawing/2014/main" id="{EF91BEF8-6A4B-4AC6-9E36-0C0452C527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9</a:t>
            </a:fld>
            <a:endParaRPr lang="en-US"/>
          </a:p>
        </p:txBody>
      </p:sp>
      <p:sp>
        <p:nvSpPr>
          <p:cNvPr id="2" name="TextBox 1">
            <a:extLst>
              <a:ext uri="{FF2B5EF4-FFF2-40B4-BE49-F238E27FC236}">
                <a16:creationId xmlns:a16="http://schemas.microsoft.com/office/drawing/2014/main" id="{F649FA96-8586-0DBE-76FF-E4D24092EEEC}"/>
              </a:ext>
            </a:extLst>
          </p:cNvPr>
          <p:cNvSpPr txBox="1"/>
          <p:nvPr/>
        </p:nvSpPr>
        <p:spPr>
          <a:xfrm>
            <a:off x="3090672" y="2773513"/>
            <a:ext cx="420624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800" dirty="0"/>
              <a:t>Who will do the credentialing?</a:t>
            </a:r>
            <a:endParaRPr lang="en-US" dirty="0"/>
          </a:p>
        </p:txBody>
      </p:sp>
      <p:pic>
        <p:nvPicPr>
          <p:cNvPr id="1026" name="Picture 2" descr="EPS Vector - Cartoon doctor presenting a salary cheque vector illustration.  Stock Clipart Illustration gg111719218 - GoGraph">
            <a:extLst>
              <a:ext uri="{FF2B5EF4-FFF2-40B4-BE49-F238E27FC236}">
                <a16:creationId xmlns:a16="http://schemas.microsoft.com/office/drawing/2014/main" id="{C76D2618-2363-001D-4EC1-1BEA8269BD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661" y="3548063"/>
            <a:ext cx="2238375" cy="20478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BD8183B-25AA-E775-3762-2146B9A70C90}"/>
              </a:ext>
            </a:extLst>
          </p:cNvPr>
          <p:cNvSpPr txBox="1"/>
          <p:nvPr/>
        </p:nvSpPr>
        <p:spPr>
          <a:xfrm>
            <a:off x="4354830" y="3695821"/>
            <a:ext cx="420624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800" dirty="0"/>
              <a:t>Who will do the promotion?</a:t>
            </a:r>
            <a:endParaRPr lang="en-US" dirty="0"/>
          </a:p>
        </p:txBody>
      </p:sp>
      <p:sp>
        <p:nvSpPr>
          <p:cNvPr id="6" name="TextBox 5">
            <a:extLst>
              <a:ext uri="{FF2B5EF4-FFF2-40B4-BE49-F238E27FC236}">
                <a16:creationId xmlns:a16="http://schemas.microsoft.com/office/drawing/2014/main" id="{D68918E8-7669-89F4-DA2E-EFA46A80C8CC}"/>
              </a:ext>
            </a:extLst>
          </p:cNvPr>
          <p:cNvSpPr txBox="1"/>
          <p:nvPr/>
        </p:nvSpPr>
        <p:spPr>
          <a:xfrm>
            <a:off x="3332036" y="4787477"/>
            <a:ext cx="5229034" cy="646331"/>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sz="1800" dirty="0"/>
              <a:t>Who enters the residents/fellows into the payroll system and completes the HR documentation?</a:t>
            </a:r>
            <a:endParaRPr lang="en-US" dirty="0"/>
          </a:p>
        </p:txBody>
      </p:sp>
      <p:pic>
        <p:nvPicPr>
          <p:cNvPr id="7" name="Graphic 6" descr="Hummingbird">
            <a:extLst>
              <a:ext uri="{FF2B5EF4-FFF2-40B4-BE49-F238E27FC236}">
                <a16:creationId xmlns:a16="http://schemas.microsoft.com/office/drawing/2014/main" id="{9358F38C-85C1-958F-3D57-FBF2A36B475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75687" y="6422626"/>
            <a:ext cx="365125" cy="365125"/>
          </a:xfrm>
          <a:prstGeom prst="rect">
            <a:avLst/>
          </a:prstGeom>
        </p:spPr>
      </p:pic>
      <p:sp>
        <p:nvSpPr>
          <p:cNvPr id="8" name="Footer Placeholder 7">
            <a:extLst>
              <a:ext uri="{FF2B5EF4-FFF2-40B4-BE49-F238E27FC236}">
                <a16:creationId xmlns:a16="http://schemas.microsoft.com/office/drawing/2014/main" id="{BFDBF4DE-C2AA-4ED8-B96D-75D01A5EE044}"/>
              </a:ext>
            </a:extLst>
          </p:cNvPr>
          <p:cNvSpPr>
            <a:spLocks noGrp="1"/>
          </p:cNvSpPr>
          <p:nvPr>
            <p:ph type="ftr" idx="11"/>
          </p:nvPr>
        </p:nvSpPr>
        <p:spPr/>
        <p:txBody>
          <a:bodyPr/>
          <a:lstStyle/>
          <a:p>
            <a:r>
              <a:rPr lang="en-US"/>
              <a:t>Presented by Partners in Medical Education, Inc. 2023</a:t>
            </a:r>
          </a:p>
        </p:txBody>
      </p:sp>
    </p:spTree>
    <p:extLst>
      <p:ext uri="{BB962C8B-B14F-4D97-AF65-F5344CB8AC3E}">
        <p14:creationId xmlns:p14="http://schemas.microsoft.com/office/powerpoint/2010/main" val="92036719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PME-2016">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ME-2016">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37d4d523-0ecf-4d56-85eb-df9df8851fdb">
      <Terms xmlns="http://schemas.microsoft.com/office/infopath/2007/PartnerControls"/>
    </lcf76f155ced4ddcb4097134ff3c332f>
    <TaxCatchAll xmlns="5b592465-3d56-4da0-b683-2bace713b1a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D3B7A11D580E14F9BE0484D3412B0B6" ma:contentTypeVersion="9" ma:contentTypeDescription="Create a new document." ma:contentTypeScope="" ma:versionID="185569272dcdb75deea8b9efd0f66946">
  <xsd:schema xmlns:xsd="http://www.w3.org/2001/XMLSchema" xmlns:xs="http://www.w3.org/2001/XMLSchema" xmlns:p="http://schemas.microsoft.com/office/2006/metadata/properties" xmlns:ns2="37d4d523-0ecf-4d56-85eb-df9df8851fdb" xmlns:ns3="5b592465-3d56-4da0-b683-2bace713b1a0" targetNamespace="http://schemas.microsoft.com/office/2006/metadata/properties" ma:root="true" ma:fieldsID="40975ed9deb5eabed15260478ffc6cd6" ns2:_="" ns3:_="">
    <xsd:import namespace="37d4d523-0ecf-4d56-85eb-df9df8851fdb"/>
    <xsd:import namespace="5b592465-3d56-4da0-b683-2bace713b1a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d4d523-0ecf-4d56-85eb-df9df8851f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2becccba-c4c9-45c7-b798-466261a7ce06"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b592465-3d56-4da0-b683-2bace713b1a0"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dcf033c4-6452-4770-b075-5520ec8e4c3a}" ma:internalName="TaxCatchAll" ma:showField="CatchAllData" ma:web="5b592465-3d56-4da0-b683-2bace713b1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013724-473C-4674-9713-10AD12634D48}">
  <ds:schemaRefs>
    <ds:schemaRef ds:uri="http://schemas.microsoft.com/office/2006/metadata/properties"/>
    <ds:schemaRef ds:uri="http://schemas.microsoft.com/office/infopath/2007/PartnerControls"/>
    <ds:schemaRef ds:uri="37d4d523-0ecf-4d56-85eb-df9df8851fdb"/>
    <ds:schemaRef ds:uri="5b592465-3d56-4da0-b683-2bace713b1a0"/>
  </ds:schemaRefs>
</ds:datastoreItem>
</file>

<file path=customXml/itemProps2.xml><?xml version="1.0" encoding="utf-8"?>
<ds:datastoreItem xmlns:ds="http://schemas.openxmlformats.org/officeDocument/2006/customXml" ds:itemID="{E0F6B7C6-C5E2-44D8-91AB-C790C44FCB57}">
  <ds:schemaRefs>
    <ds:schemaRef ds:uri="http://schemas.microsoft.com/sharepoint/v3/contenttype/forms"/>
  </ds:schemaRefs>
</ds:datastoreItem>
</file>

<file path=customXml/itemProps3.xml><?xml version="1.0" encoding="utf-8"?>
<ds:datastoreItem xmlns:ds="http://schemas.openxmlformats.org/officeDocument/2006/customXml" ds:itemID="{DD3E1037-B1B4-4215-A1D1-D564C280F8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d4d523-0ecf-4d56-85eb-df9df8851fdb"/>
    <ds:schemaRef ds:uri="5b592465-3d56-4da0-b683-2bace713b1a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2928</TotalTime>
  <Words>802</Words>
  <Application>Microsoft Office PowerPoint</Application>
  <PresentationFormat>On-screen Show (4:3)</PresentationFormat>
  <Paragraphs>259</Paragraphs>
  <Slides>26</Slides>
  <Notes>4</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PME-2016</vt:lpstr>
      <vt:lpstr>PME-2016</vt:lpstr>
      <vt:lpstr>Please Note…</vt:lpstr>
      <vt:lpstr>Developing Residency Budgets </vt:lpstr>
      <vt:lpstr>PowerPoint Presentation</vt:lpstr>
      <vt:lpstr>LEARNING OBJECTIVES</vt:lpstr>
      <vt:lpstr>PowerPoint Presentation</vt:lpstr>
      <vt:lpstr>What’s Your Institutions Process?</vt:lpstr>
      <vt:lpstr>Keeping GME in the Loop</vt:lpstr>
      <vt:lpstr>GMEC Discussion</vt:lpstr>
      <vt:lpstr>Human Resources</vt:lpstr>
      <vt:lpstr>What Does the Budget Include?</vt:lpstr>
      <vt:lpstr>Budget Categories</vt:lpstr>
      <vt:lpstr>Budget Requests</vt:lpstr>
      <vt:lpstr>Budget Requests</vt:lpstr>
      <vt:lpstr>Budget Requests</vt:lpstr>
      <vt:lpstr>Budget Requests</vt:lpstr>
      <vt:lpstr>Budget Requests</vt:lpstr>
      <vt:lpstr>Budget Requests</vt:lpstr>
      <vt:lpstr>PowerPoint Presentation</vt:lpstr>
      <vt:lpstr>Be Mindful </vt:lpstr>
      <vt:lpstr>PowerPoint Presentation</vt:lpstr>
      <vt:lpstr>Value of GME Budgets</vt:lpstr>
      <vt:lpstr>PowerPoint Presentation</vt:lpstr>
      <vt:lpstr>Impacts of Poor Budgeting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LEARNING OBJECTIVES</dc:title>
  <dc:creator>Microsoft Office User</dc:creator>
  <cp:lastModifiedBy>Amy Durante</cp:lastModifiedBy>
  <cp:revision>89</cp:revision>
  <dcterms:created xsi:type="dcterms:W3CDTF">2016-03-20T11:36:31Z</dcterms:created>
  <dcterms:modified xsi:type="dcterms:W3CDTF">2023-01-17T19:55:27Z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0x0101005D3B7A11D580E14F9BE0484D3412B0B6</vt:lpwstr>
  </property>
  <property fmtid="{D5CDD505-2E9C-101B-9397-08002B2CF9AE}" pid="3" name="MediaServiceImageTags">
    <vt:lpwstr/>
  </property>
</Properties>
</file>