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32"/>
  </p:notesMasterIdLst>
  <p:sldIdLst>
    <p:sldId id="370" r:id="rId2"/>
    <p:sldId id="256" r:id="rId3"/>
    <p:sldId id="368" r:id="rId4"/>
    <p:sldId id="257" r:id="rId5"/>
    <p:sldId id="261" r:id="rId6"/>
    <p:sldId id="25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80" r:id="rId17"/>
    <p:sldId id="278" r:id="rId18"/>
    <p:sldId id="281" r:id="rId19"/>
    <p:sldId id="282" r:id="rId20"/>
    <p:sldId id="279" r:id="rId21"/>
    <p:sldId id="262" r:id="rId22"/>
    <p:sldId id="266" r:id="rId23"/>
    <p:sldId id="263" r:id="rId24"/>
    <p:sldId id="265" r:id="rId25"/>
    <p:sldId id="267" r:id="rId26"/>
    <p:sldId id="259" r:id="rId27"/>
    <p:sldId id="260" r:id="rId28"/>
    <p:sldId id="283" r:id="rId29"/>
    <p:sldId id="399" r:id="rId30"/>
    <p:sldId id="369" r:id="rId3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734093-B000-FF4B-86D3-4890AF1BECDE}" v="36" dt="2020-12-16T17:04:56.1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2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212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5BEE60-D4A8-42DA-A41E-E84CE998F4CF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4493A5-4D37-4D62-9440-43CFF41C463C}">
      <dgm:prSet phldrT="[Text]"/>
      <dgm:spPr/>
      <dgm:t>
        <a:bodyPr/>
        <a:lstStyle/>
        <a:p>
          <a:r>
            <a:rPr lang="en-US" dirty="0"/>
            <a:t>DIO</a:t>
          </a:r>
        </a:p>
      </dgm:t>
    </dgm:pt>
    <dgm:pt modelId="{B780D574-DD28-4085-8DF7-7F2109840724}" type="parTrans" cxnId="{F7D21B80-4089-444B-84A1-534E1F35F9CC}">
      <dgm:prSet/>
      <dgm:spPr/>
      <dgm:t>
        <a:bodyPr/>
        <a:lstStyle/>
        <a:p>
          <a:endParaRPr lang="en-US"/>
        </a:p>
      </dgm:t>
    </dgm:pt>
    <dgm:pt modelId="{F85D2CC8-06AD-4FB9-817B-B4C728B20298}" type="sibTrans" cxnId="{F7D21B80-4089-444B-84A1-534E1F35F9CC}">
      <dgm:prSet/>
      <dgm:spPr/>
      <dgm:t>
        <a:bodyPr/>
        <a:lstStyle/>
        <a:p>
          <a:endParaRPr lang="en-US"/>
        </a:p>
      </dgm:t>
    </dgm:pt>
    <dgm:pt modelId="{3406CA44-AB35-4C5B-B8E2-4DDF15629D31}">
      <dgm:prSet phldrT="[Text]"/>
      <dgm:spPr/>
      <dgm:t>
        <a:bodyPr/>
        <a:lstStyle/>
        <a:p>
          <a:r>
            <a:rPr lang="en-US" dirty="0"/>
            <a:t>Leader</a:t>
          </a:r>
        </a:p>
      </dgm:t>
    </dgm:pt>
    <dgm:pt modelId="{8EA71A1B-45EE-4E22-B3A2-89E861859512}" type="parTrans" cxnId="{97D3924D-9B8B-45BA-B8E5-8A8D10752E61}">
      <dgm:prSet/>
      <dgm:spPr/>
      <dgm:t>
        <a:bodyPr/>
        <a:lstStyle/>
        <a:p>
          <a:endParaRPr lang="en-US"/>
        </a:p>
      </dgm:t>
    </dgm:pt>
    <dgm:pt modelId="{3EE64DC3-C2E7-4ED4-8F36-1EBFEDC041FF}" type="sibTrans" cxnId="{97D3924D-9B8B-45BA-B8E5-8A8D10752E61}">
      <dgm:prSet/>
      <dgm:spPr/>
      <dgm:t>
        <a:bodyPr/>
        <a:lstStyle/>
        <a:p>
          <a:endParaRPr lang="en-US"/>
        </a:p>
      </dgm:t>
    </dgm:pt>
    <dgm:pt modelId="{212FD682-F3E4-4E2D-97A2-EF0C2CD03C34}">
      <dgm:prSet phldrT="[Text]"/>
      <dgm:spPr/>
      <dgm:t>
        <a:bodyPr/>
        <a:lstStyle/>
        <a:p>
          <a:r>
            <a:rPr lang="en-US" dirty="0"/>
            <a:t>Educator</a:t>
          </a:r>
        </a:p>
      </dgm:t>
    </dgm:pt>
    <dgm:pt modelId="{DD0CCCAA-BC37-4B63-AF55-5A930C8C2227}" type="parTrans" cxnId="{B92E208D-9617-4B29-B792-09E5B8EC7D0C}">
      <dgm:prSet/>
      <dgm:spPr/>
      <dgm:t>
        <a:bodyPr/>
        <a:lstStyle/>
        <a:p>
          <a:endParaRPr lang="en-US"/>
        </a:p>
      </dgm:t>
    </dgm:pt>
    <dgm:pt modelId="{3CCA71FB-4CC6-48C4-95E9-4ED62404EBB6}" type="sibTrans" cxnId="{B92E208D-9617-4B29-B792-09E5B8EC7D0C}">
      <dgm:prSet/>
      <dgm:spPr/>
      <dgm:t>
        <a:bodyPr/>
        <a:lstStyle/>
        <a:p>
          <a:endParaRPr lang="en-US"/>
        </a:p>
      </dgm:t>
    </dgm:pt>
    <dgm:pt modelId="{4AE3447E-4648-40E3-AB98-F7BE0A12517F}">
      <dgm:prSet phldrT="[Text]"/>
      <dgm:spPr/>
      <dgm:t>
        <a:bodyPr/>
        <a:lstStyle/>
        <a:p>
          <a:r>
            <a:rPr lang="en-US" dirty="0"/>
            <a:t>Operator</a:t>
          </a:r>
        </a:p>
      </dgm:t>
    </dgm:pt>
    <dgm:pt modelId="{2A57CB69-002A-470B-AB52-793016BE980A}" type="parTrans" cxnId="{2D0308FB-AE3D-42DD-B62E-98117583122B}">
      <dgm:prSet/>
      <dgm:spPr/>
      <dgm:t>
        <a:bodyPr/>
        <a:lstStyle/>
        <a:p>
          <a:endParaRPr lang="en-US"/>
        </a:p>
      </dgm:t>
    </dgm:pt>
    <dgm:pt modelId="{C80BFAC8-4665-408C-A464-70087CD4E8F3}" type="sibTrans" cxnId="{2D0308FB-AE3D-42DD-B62E-98117583122B}">
      <dgm:prSet/>
      <dgm:spPr/>
      <dgm:t>
        <a:bodyPr/>
        <a:lstStyle/>
        <a:p>
          <a:endParaRPr lang="en-US"/>
        </a:p>
      </dgm:t>
    </dgm:pt>
    <dgm:pt modelId="{2A8FFC7B-1F2D-46B8-ABAA-E83FF5F4C74C}">
      <dgm:prSet phldrT="[Text]"/>
      <dgm:spPr/>
      <dgm:t>
        <a:bodyPr/>
        <a:lstStyle/>
        <a:p>
          <a:r>
            <a:rPr lang="en-US" dirty="0"/>
            <a:t>Conceptualizer</a:t>
          </a:r>
        </a:p>
      </dgm:t>
    </dgm:pt>
    <dgm:pt modelId="{2C8A8DA9-4C86-4789-BF6F-11F486B8F3AF}" type="parTrans" cxnId="{D765689B-1593-43D6-B2C7-B7228D1B4FA8}">
      <dgm:prSet/>
      <dgm:spPr/>
      <dgm:t>
        <a:bodyPr/>
        <a:lstStyle/>
        <a:p>
          <a:endParaRPr lang="en-US"/>
        </a:p>
      </dgm:t>
    </dgm:pt>
    <dgm:pt modelId="{1D1F2240-1505-4CB3-86E4-0C95789B3146}" type="sibTrans" cxnId="{D765689B-1593-43D6-B2C7-B7228D1B4FA8}">
      <dgm:prSet/>
      <dgm:spPr/>
      <dgm:t>
        <a:bodyPr/>
        <a:lstStyle/>
        <a:p>
          <a:endParaRPr lang="en-US"/>
        </a:p>
      </dgm:t>
    </dgm:pt>
    <dgm:pt modelId="{583A1209-50E6-49FE-B348-FF34E1EB49F4}">
      <dgm:prSet phldrT="[Text]"/>
      <dgm:spPr/>
      <dgm:t>
        <a:bodyPr/>
        <a:lstStyle/>
        <a:p>
          <a:r>
            <a:rPr lang="en-US" dirty="0"/>
            <a:t>Advocate</a:t>
          </a:r>
        </a:p>
      </dgm:t>
    </dgm:pt>
    <dgm:pt modelId="{ACE9F76D-4A1C-4BE8-AF9D-7AA86FBCE4DC}" type="parTrans" cxnId="{224B7C8D-DE46-4110-9559-9BD8A1B7D61F}">
      <dgm:prSet/>
      <dgm:spPr/>
      <dgm:t>
        <a:bodyPr/>
        <a:lstStyle/>
        <a:p>
          <a:endParaRPr lang="en-US"/>
        </a:p>
      </dgm:t>
    </dgm:pt>
    <dgm:pt modelId="{F1B3BD1F-E72B-487C-85E2-FB930C620E60}" type="sibTrans" cxnId="{224B7C8D-DE46-4110-9559-9BD8A1B7D61F}">
      <dgm:prSet/>
      <dgm:spPr/>
      <dgm:t>
        <a:bodyPr/>
        <a:lstStyle/>
        <a:p>
          <a:endParaRPr lang="en-US"/>
        </a:p>
      </dgm:t>
    </dgm:pt>
    <dgm:pt modelId="{0803214C-94EE-4C17-ADA6-DA8DAFA3BBE0}">
      <dgm:prSet phldrT="[Text]"/>
      <dgm:spPr/>
      <dgm:t>
        <a:bodyPr/>
        <a:lstStyle/>
        <a:p>
          <a:r>
            <a:rPr lang="en-US" dirty="0"/>
            <a:t>Communicator</a:t>
          </a:r>
        </a:p>
      </dgm:t>
    </dgm:pt>
    <dgm:pt modelId="{BAA9D27B-5F4A-474C-94BD-547D0F31CCD4}" type="parTrans" cxnId="{45A07549-DA3B-471D-B1F9-9F77EE33C462}">
      <dgm:prSet/>
      <dgm:spPr/>
      <dgm:t>
        <a:bodyPr/>
        <a:lstStyle/>
        <a:p>
          <a:endParaRPr lang="en-US"/>
        </a:p>
      </dgm:t>
    </dgm:pt>
    <dgm:pt modelId="{57D84064-EBBB-4711-A67D-A6E55B185C4E}" type="sibTrans" cxnId="{45A07549-DA3B-471D-B1F9-9F77EE33C462}">
      <dgm:prSet/>
      <dgm:spPr/>
      <dgm:t>
        <a:bodyPr/>
        <a:lstStyle/>
        <a:p>
          <a:endParaRPr lang="en-US"/>
        </a:p>
      </dgm:t>
    </dgm:pt>
    <dgm:pt modelId="{1C816CD9-9C16-4BF4-ADB2-320AC16C31AF}">
      <dgm:prSet phldrT="[Text]"/>
      <dgm:spPr/>
      <dgm:t>
        <a:bodyPr/>
        <a:lstStyle/>
        <a:p>
          <a:r>
            <a:rPr lang="en-US" dirty="0"/>
            <a:t>Facilitator</a:t>
          </a:r>
        </a:p>
      </dgm:t>
    </dgm:pt>
    <dgm:pt modelId="{18F61947-FA51-48C5-BF01-EAB548C06DF2}" type="parTrans" cxnId="{E5BB52B2-6146-46B6-A3C9-980314FE18C7}">
      <dgm:prSet/>
      <dgm:spPr/>
      <dgm:t>
        <a:bodyPr/>
        <a:lstStyle/>
        <a:p>
          <a:endParaRPr lang="en-US"/>
        </a:p>
      </dgm:t>
    </dgm:pt>
    <dgm:pt modelId="{B3C9741E-4D8A-4184-8315-F53CB6C04DB8}" type="sibTrans" cxnId="{E5BB52B2-6146-46B6-A3C9-980314FE18C7}">
      <dgm:prSet/>
      <dgm:spPr/>
      <dgm:t>
        <a:bodyPr/>
        <a:lstStyle/>
        <a:p>
          <a:endParaRPr lang="en-US"/>
        </a:p>
      </dgm:t>
    </dgm:pt>
    <dgm:pt modelId="{579E2689-7FCB-4E78-B804-52BD52CF8715}" type="pres">
      <dgm:prSet presAssocID="{705BEE60-D4A8-42DA-A41E-E84CE998F4CF}" presName="composite" presStyleCnt="0">
        <dgm:presLayoutVars>
          <dgm:chMax val="1"/>
          <dgm:dir/>
          <dgm:resizeHandles val="exact"/>
        </dgm:presLayoutVars>
      </dgm:prSet>
      <dgm:spPr/>
    </dgm:pt>
    <dgm:pt modelId="{3EF2C956-323B-4069-B10E-5120DD9C1B7F}" type="pres">
      <dgm:prSet presAssocID="{705BEE60-D4A8-42DA-A41E-E84CE998F4CF}" presName="radial" presStyleCnt="0">
        <dgm:presLayoutVars>
          <dgm:animLvl val="ctr"/>
        </dgm:presLayoutVars>
      </dgm:prSet>
      <dgm:spPr/>
    </dgm:pt>
    <dgm:pt modelId="{02143A23-2520-4F77-BE8C-BD13F32D1B60}" type="pres">
      <dgm:prSet presAssocID="{F14493A5-4D37-4D62-9440-43CFF41C463C}" presName="centerShape" presStyleLbl="vennNode1" presStyleIdx="0" presStyleCnt="8"/>
      <dgm:spPr/>
    </dgm:pt>
    <dgm:pt modelId="{D561C197-8C8E-4F3C-8A0F-85B55D4BAAB7}" type="pres">
      <dgm:prSet presAssocID="{3406CA44-AB35-4C5B-B8E2-4DDF15629D31}" presName="node" presStyleLbl="vennNode1" presStyleIdx="1" presStyleCnt="8">
        <dgm:presLayoutVars>
          <dgm:bulletEnabled val="1"/>
        </dgm:presLayoutVars>
      </dgm:prSet>
      <dgm:spPr/>
    </dgm:pt>
    <dgm:pt modelId="{B01B6538-5AEA-414E-9C48-7E2B66D91158}" type="pres">
      <dgm:prSet presAssocID="{212FD682-F3E4-4E2D-97A2-EF0C2CD03C34}" presName="node" presStyleLbl="vennNode1" presStyleIdx="2" presStyleCnt="8">
        <dgm:presLayoutVars>
          <dgm:bulletEnabled val="1"/>
        </dgm:presLayoutVars>
      </dgm:prSet>
      <dgm:spPr/>
    </dgm:pt>
    <dgm:pt modelId="{998B342C-9529-4EA6-8299-CC69D8F7967D}" type="pres">
      <dgm:prSet presAssocID="{4AE3447E-4648-40E3-AB98-F7BE0A12517F}" presName="node" presStyleLbl="vennNode1" presStyleIdx="3" presStyleCnt="8">
        <dgm:presLayoutVars>
          <dgm:bulletEnabled val="1"/>
        </dgm:presLayoutVars>
      </dgm:prSet>
      <dgm:spPr/>
    </dgm:pt>
    <dgm:pt modelId="{E82F8A68-8997-4AD1-B9F5-F2421D31C541}" type="pres">
      <dgm:prSet presAssocID="{2A8FFC7B-1F2D-46B8-ABAA-E83FF5F4C74C}" presName="node" presStyleLbl="vennNode1" presStyleIdx="4" presStyleCnt="8">
        <dgm:presLayoutVars>
          <dgm:bulletEnabled val="1"/>
        </dgm:presLayoutVars>
      </dgm:prSet>
      <dgm:spPr/>
    </dgm:pt>
    <dgm:pt modelId="{3128D889-EE2E-4048-BD82-E42D0004AF5F}" type="pres">
      <dgm:prSet presAssocID="{583A1209-50E6-49FE-B348-FF34E1EB49F4}" presName="node" presStyleLbl="vennNode1" presStyleIdx="5" presStyleCnt="8">
        <dgm:presLayoutVars>
          <dgm:bulletEnabled val="1"/>
        </dgm:presLayoutVars>
      </dgm:prSet>
      <dgm:spPr/>
    </dgm:pt>
    <dgm:pt modelId="{F8707A40-7AD0-406C-95DE-5BF882F9F308}" type="pres">
      <dgm:prSet presAssocID="{0803214C-94EE-4C17-ADA6-DA8DAFA3BBE0}" presName="node" presStyleLbl="vennNode1" presStyleIdx="6" presStyleCnt="8">
        <dgm:presLayoutVars>
          <dgm:bulletEnabled val="1"/>
        </dgm:presLayoutVars>
      </dgm:prSet>
      <dgm:spPr/>
    </dgm:pt>
    <dgm:pt modelId="{327892ED-8F97-4B6B-9A41-23F91A9B1BD3}" type="pres">
      <dgm:prSet presAssocID="{1C816CD9-9C16-4BF4-ADB2-320AC16C31AF}" presName="node" presStyleLbl="vennNode1" presStyleIdx="7" presStyleCnt="8">
        <dgm:presLayoutVars>
          <dgm:bulletEnabled val="1"/>
        </dgm:presLayoutVars>
      </dgm:prSet>
      <dgm:spPr/>
    </dgm:pt>
  </dgm:ptLst>
  <dgm:cxnLst>
    <dgm:cxn modelId="{2CC92B17-282E-4066-9426-CD85FF56B533}" type="presOf" srcId="{705BEE60-D4A8-42DA-A41E-E84CE998F4CF}" destId="{579E2689-7FCB-4E78-B804-52BD52CF8715}" srcOrd="0" destOrd="0" presId="urn:microsoft.com/office/officeart/2005/8/layout/radial3"/>
    <dgm:cxn modelId="{FEB8302C-72E2-4D90-9776-AA29CCFF9F0D}" type="presOf" srcId="{583A1209-50E6-49FE-B348-FF34E1EB49F4}" destId="{3128D889-EE2E-4048-BD82-E42D0004AF5F}" srcOrd="0" destOrd="0" presId="urn:microsoft.com/office/officeart/2005/8/layout/radial3"/>
    <dgm:cxn modelId="{780CBA46-1FE5-4276-83FF-72F969DCE6E3}" type="presOf" srcId="{4AE3447E-4648-40E3-AB98-F7BE0A12517F}" destId="{998B342C-9529-4EA6-8299-CC69D8F7967D}" srcOrd="0" destOrd="0" presId="urn:microsoft.com/office/officeart/2005/8/layout/radial3"/>
    <dgm:cxn modelId="{45A07549-DA3B-471D-B1F9-9F77EE33C462}" srcId="{F14493A5-4D37-4D62-9440-43CFF41C463C}" destId="{0803214C-94EE-4C17-ADA6-DA8DAFA3BBE0}" srcOrd="5" destOrd="0" parTransId="{BAA9D27B-5F4A-474C-94BD-547D0F31CCD4}" sibTransId="{57D84064-EBBB-4711-A67D-A6E55B185C4E}"/>
    <dgm:cxn modelId="{97D3924D-9B8B-45BA-B8E5-8A8D10752E61}" srcId="{F14493A5-4D37-4D62-9440-43CFF41C463C}" destId="{3406CA44-AB35-4C5B-B8E2-4DDF15629D31}" srcOrd="0" destOrd="0" parTransId="{8EA71A1B-45EE-4E22-B3A2-89E861859512}" sibTransId="{3EE64DC3-C2E7-4ED4-8F36-1EBFEDC041FF}"/>
    <dgm:cxn modelId="{0D2DB24D-DE39-4B68-8E38-B10043BFE184}" type="presOf" srcId="{0803214C-94EE-4C17-ADA6-DA8DAFA3BBE0}" destId="{F8707A40-7AD0-406C-95DE-5BF882F9F308}" srcOrd="0" destOrd="0" presId="urn:microsoft.com/office/officeart/2005/8/layout/radial3"/>
    <dgm:cxn modelId="{C09FDC52-554D-41D3-AA54-9068C68C8215}" type="presOf" srcId="{3406CA44-AB35-4C5B-B8E2-4DDF15629D31}" destId="{D561C197-8C8E-4F3C-8A0F-85B55D4BAAB7}" srcOrd="0" destOrd="0" presId="urn:microsoft.com/office/officeart/2005/8/layout/radial3"/>
    <dgm:cxn modelId="{B0141474-E4E7-45A2-97CE-1FB306E95085}" type="presOf" srcId="{2A8FFC7B-1F2D-46B8-ABAA-E83FF5F4C74C}" destId="{E82F8A68-8997-4AD1-B9F5-F2421D31C541}" srcOrd="0" destOrd="0" presId="urn:microsoft.com/office/officeart/2005/8/layout/radial3"/>
    <dgm:cxn modelId="{F7D21B80-4089-444B-84A1-534E1F35F9CC}" srcId="{705BEE60-D4A8-42DA-A41E-E84CE998F4CF}" destId="{F14493A5-4D37-4D62-9440-43CFF41C463C}" srcOrd="0" destOrd="0" parTransId="{B780D574-DD28-4085-8DF7-7F2109840724}" sibTransId="{F85D2CC8-06AD-4FB9-817B-B4C728B20298}"/>
    <dgm:cxn modelId="{B92E208D-9617-4B29-B792-09E5B8EC7D0C}" srcId="{F14493A5-4D37-4D62-9440-43CFF41C463C}" destId="{212FD682-F3E4-4E2D-97A2-EF0C2CD03C34}" srcOrd="1" destOrd="0" parTransId="{DD0CCCAA-BC37-4B63-AF55-5A930C8C2227}" sibTransId="{3CCA71FB-4CC6-48C4-95E9-4ED62404EBB6}"/>
    <dgm:cxn modelId="{224B7C8D-DE46-4110-9559-9BD8A1B7D61F}" srcId="{F14493A5-4D37-4D62-9440-43CFF41C463C}" destId="{583A1209-50E6-49FE-B348-FF34E1EB49F4}" srcOrd="4" destOrd="0" parTransId="{ACE9F76D-4A1C-4BE8-AF9D-7AA86FBCE4DC}" sibTransId="{F1B3BD1F-E72B-487C-85E2-FB930C620E60}"/>
    <dgm:cxn modelId="{D765689B-1593-43D6-B2C7-B7228D1B4FA8}" srcId="{F14493A5-4D37-4D62-9440-43CFF41C463C}" destId="{2A8FFC7B-1F2D-46B8-ABAA-E83FF5F4C74C}" srcOrd="3" destOrd="0" parTransId="{2C8A8DA9-4C86-4789-BF6F-11F486B8F3AF}" sibTransId="{1D1F2240-1505-4CB3-86E4-0C95789B3146}"/>
    <dgm:cxn modelId="{FFA9179F-D581-420A-A59E-912527374897}" type="presOf" srcId="{F14493A5-4D37-4D62-9440-43CFF41C463C}" destId="{02143A23-2520-4F77-BE8C-BD13F32D1B60}" srcOrd="0" destOrd="0" presId="urn:microsoft.com/office/officeart/2005/8/layout/radial3"/>
    <dgm:cxn modelId="{E5BB52B2-6146-46B6-A3C9-980314FE18C7}" srcId="{F14493A5-4D37-4D62-9440-43CFF41C463C}" destId="{1C816CD9-9C16-4BF4-ADB2-320AC16C31AF}" srcOrd="6" destOrd="0" parTransId="{18F61947-FA51-48C5-BF01-EAB548C06DF2}" sibTransId="{B3C9741E-4D8A-4184-8315-F53CB6C04DB8}"/>
    <dgm:cxn modelId="{6F76ACDD-78B7-4502-8F03-894E3E03FE33}" type="presOf" srcId="{212FD682-F3E4-4E2D-97A2-EF0C2CD03C34}" destId="{B01B6538-5AEA-414E-9C48-7E2B66D91158}" srcOrd="0" destOrd="0" presId="urn:microsoft.com/office/officeart/2005/8/layout/radial3"/>
    <dgm:cxn modelId="{88A3B1E3-DD26-4522-BC60-7593DAE015B1}" type="presOf" srcId="{1C816CD9-9C16-4BF4-ADB2-320AC16C31AF}" destId="{327892ED-8F97-4B6B-9A41-23F91A9B1BD3}" srcOrd="0" destOrd="0" presId="urn:microsoft.com/office/officeart/2005/8/layout/radial3"/>
    <dgm:cxn modelId="{2D0308FB-AE3D-42DD-B62E-98117583122B}" srcId="{F14493A5-4D37-4D62-9440-43CFF41C463C}" destId="{4AE3447E-4648-40E3-AB98-F7BE0A12517F}" srcOrd="2" destOrd="0" parTransId="{2A57CB69-002A-470B-AB52-793016BE980A}" sibTransId="{C80BFAC8-4665-408C-A464-70087CD4E8F3}"/>
    <dgm:cxn modelId="{7EBB9308-3EC0-4E6B-AD5F-864614935FFB}" type="presParOf" srcId="{579E2689-7FCB-4E78-B804-52BD52CF8715}" destId="{3EF2C956-323B-4069-B10E-5120DD9C1B7F}" srcOrd="0" destOrd="0" presId="urn:microsoft.com/office/officeart/2005/8/layout/radial3"/>
    <dgm:cxn modelId="{074B025B-D149-4DBE-BBC4-193246CB53BA}" type="presParOf" srcId="{3EF2C956-323B-4069-B10E-5120DD9C1B7F}" destId="{02143A23-2520-4F77-BE8C-BD13F32D1B60}" srcOrd="0" destOrd="0" presId="urn:microsoft.com/office/officeart/2005/8/layout/radial3"/>
    <dgm:cxn modelId="{A273DA39-23C3-4D35-A504-FA025614BBAA}" type="presParOf" srcId="{3EF2C956-323B-4069-B10E-5120DD9C1B7F}" destId="{D561C197-8C8E-4F3C-8A0F-85B55D4BAAB7}" srcOrd="1" destOrd="0" presId="urn:microsoft.com/office/officeart/2005/8/layout/radial3"/>
    <dgm:cxn modelId="{DAB9D3DD-37FB-462E-A2E3-2298907448F9}" type="presParOf" srcId="{3EF2C956-323B-4069-B10E-5120DD9C1B7F}" destId="{B01B6538-5AEA-414E-9C48-7E2B66D91158}" srcOrd="2" destOrd="0" presId="urn:microsoft.com/office/officeart/2005/8/layout/radial3"/>
    <dgm:cxn modelId="{3858C080-932F-46FC-9AE5-46A1C8119F80}" type="presParOf" srcId="{3EF2C956-323B-4069-B10E-5120DD9C1B7F}" destId="{998B342C-9529-4EA6-8299-CC69D8F7967D}" srcOrd="3" destOrd="0" presId="urn:microsoft.com/office/officeart/2005/8/layout/radial3"/>
    <dgm:cxn modelId="{E2BF9ED7-6FAC-4375-9D20-DF0243EFE519}" type="presParOf" srcId="{3EF2C956-323B-4069-B10E-5120DD9C1B7F}" destId="{E82F8A68-8997-4AD1-B9F5-F2421D31C541}" srcOrd="4" destOrd="0" presId="urn:microsoft.com/office/officeart/2005/8/layout/radial3"/>
    <dgm:cxn modelId="{2EB15FC4-DB1E-4F3E-9410-F79AD360A6C8}" type="presParOf" srcId="{3EF2C956-323B-4069-B10E-5120DD9C1B7F}" destId="{3128D889-EE2E-4048-BD82-E42D0004AF5F}" srcOrd="5" destOrd="0" presId="urn:microsoft.com/office/officeart/2005/8/layout/radial3"/>
    <dgm:cxn modelId="{E182AD07-5207-445A-A623-4B09F90A6FA7}" type="presParOf" srcId="{3EF2C956-323B-4069-B10E-5120DD9C1B7F}" destId="{F8707A40-7AD0-406C-95DE-5BF882F9F308}" srcOrd="6" destOrd="0" presId="urn:microsoft.com/office/officeart/2005/8/layout/radial3"/>
    <dgm:cxn modelId="{74711B39-FBB3-415D-9B9E-D34044FB38B3}" type="presParOf" srcId="{3EF2C956-323B-4069-B10E-5120DD9C1B7F}" destId="{327892ED-8F97-4B6B-9A41-23F91A9B1BD3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F8582D-54EE-49E1-B87B-286CB027D24F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303E2915-3203-438C-A25F-490E487E310A}">
      <dgm:prSet phldrT="[Text]"/>
      <dgm:spPr/>
      <dgm:t>
        <a:bodyPr/>
        <a:lstStyle/>
        <a:p>
          <a:r>
            <a:rPr lang="en-US" dirty="0"/>
            <a:t>AIR</a:t>
          </a:r>
        </a:p>
      </dgm:t>
    </dgm:pt>
    <dgm:pt modelId="{00486000-B11E-404C-BEBA-5A59E7F401FD}" type="parTrans" cxnId="{E4C44EC8-6CDA-4FB8-91BA-C3B63BF0B47E}">
      <dgm:prSet/>
      <dgm:spPr/>
      <dgm:t>
        <a:bodyPr/>
        <a:lstStyle/>
        <a:p>
          <a:endParaRPr lang="en-US"/>
        </a:p>
      </dgm:t>
    </dgm:pt>
    <dgm:pt modelId="{BD601CCF-0C99-404E-BE11-CF7D991F5CF2}" type="sibTrans" cxnId="{E4C44EC8-6CDA-4FB8-91BA-C3B63BF0B47E}">
      <dgm:prSet/>
      <dgm:spPr/>
      <dgm:t>
        <a:bodyPr/>
        <a:lstStyle/>
        <a:p>
          <a:endParaRPr lang="en-US"/>
        </a:p>
      </dgm:t>
    </dgm:pt>
    <dgm:pt modelId="{1657A3DD-E00E-4A22-878B-E94A106D15B8}">
      <dgm:prSet phldrT="[Text]"/>
      <dgm:spPr/>
      <dgm:t>
        <a:bodyPr/>
        <a:lstStyle/>
        <a:p>
          <a:r>
            <a:rPr lang="en-US" dirty="0"/>
            <a:t>APE</a:t>
          </a:r>
        </a:p>
      </dgm:t>
    </dgm:pt>
    <dgm:pt modelId="{FB2D44D1-A2E1-4F59-AA6F-D2F61776DDF2}" type="parTrans" cxnId="{F5D9CD76-56F0-48E6-BEF6-620FD24D3626}">
      <dgm:prSet/>
      <dgm:spPr/>
      <dgm:t>
        <a:bodyPr/>
        <a:lstStyle/>
        <a:p>
          <a:endParaRPr lang="en-US"/>
        </a:p>
      </dgm:t>
    </dgm:pt>
    <dgm:pt modelId="{F1015E4E-2B41-4DBC-8868-383B9CD2DC25}" type="sibTrans" cxnId="{F5D9CD76-56F0-48E6-BEF6-620FD24D3626}">
      <dgm:prSet/>
      <dgm:spPr/>
      <dgm:t>
        <a:bodyPr/>
        <a:lstStyle/>
        <a:p>
          <a:endParaRPr lang="en-US"/>
        </a:p>
      </dgm:t>
    </dgm:pt>
    <dgm:pt modelId="{20D890C8-EEFA-4378-96AF-A0E4B37EE4C2}">
      <dgm:prSet phldrT="[Text]"/>
      <dgm:spPr/>
      <dgm:t>
        <a:bodyPr/>
        <a:lstStyle/>
        <a:p>
          <a:r>
            <a:rPr lang="en-US" dirty="0"/>
            <a:t>Special Review</a:t>
          </a:r>
        </a:p>
      </dgm:t>
    </dgm:pt>
    <dgm:pt modelId="{C8201A1D-A714-464C-BA17-235693FD6735}" type="parTrans" cxnId="{696F676F-CFBB-41C9-A633-64CDA8F3BEAB}">
      <dgm:prSet/>
      <dgm:spPr/>
      <dgm:t>
        <a:bodyPr/>
        <a:lstStyle/>
        <a:p>
          <a:endParaRPr lang="en-US"/>
        </a:p>
      </dgm:t>
    </dgm:pt>
    <dgm:pt modelId="{5C37C5C3-FB05-45AD-902A-5EA64B2D80E3}" type="sibTrans" cxnId="{696F676F-CFBB-41C9-A633-64CDA8F3BEAB}">
      <dgm:prSet/>
      <dgm:spPr/>
      <dgm:t>
        <a:bodyPr/>
        <a:lstStyle/>
        <a:p>
          <a:endParaRPr lang="en-US"/>
        </a:p>
      </dgm:t>
    </dgm:pt>
    <dgm:pt modelId="{DABF914D-74A9-4B94-981C-8077357ADDE9}">
      <dgm:prSet phldrT="[Text]"/>
      <dgm:spPr/>
      <dgm:t>
        <a:bodyPr/>
        <a:lstStyle/>
        <a:p>
          <a:r>
            <a:rPr lang="en-US" dirty="0"/>
            <a:t>Annual Update</a:t>
          </a:r>
        </a:p>
      </dgm:t>
    </dgm:pt>
    <dgm:pt modelId="{D955C0C8-8858-4A0A-98EB-36D6571B9554}" type="parTrans" cxnId="{A7D5F92F-6E12-4743-AB3D-058330581D8C}">
      <dgm:prSet/>
      <dgm:spPr/>
      <dgm:t>
        <a:bodyPr/>
        <a:lstStyle/>
        <a:p>
          <a:endParaRPr lang="en-US"/>
        </a:p>
      </dgm:t>
    </dgm:pt>
    <dgm:pt modelId="{71F2E8C7-884C-4D94-B626-C86FCC5ECD57}" type="sibTrans" cxnId="{A7D5F92F-6E12-4743-AB3D-058330581D8C}">
      <dgm:prSet/>
      <dgm:spPr/>
      <dgm:t>
        <a:bodyPr/>
        <a:lstStyle/>
        <a:p>
          <a:endParaRPr lang="en-US"/>
        </a:p>
      </dgm:t>
    </dgm:pt>
    <dgm:pt modelId="{AA32ED25-CCDC-480F-8380-BCC47FB95C53}" type="pres">
      <dgm:prSet presAssocID="{C6F8582D-54EE-49E1-B87B-286CB027D24F}" presName="compositeShape" presStyleCnt="0">
        <dgm:presLayoutVars>
          <dgm:chMax val="7"/>
          <dgm:dir/>
          <dgm:resizeHandles val="exact"/>
        </dgm:presLayoutVars>
      </dgm:prSet>
      <dgm:spPr/>
    </dgm:pt>
    <dgm:pt modelId="{6B2EB012-2B89-4378-AF74-E7A6E96DD23B}" type="pres">
      <dgm:prSet presAssocID="{303E2915-3203-438C-A25F-490E487E310A}" presName="circ1" presStyleLbl="vennNode1" presStyleIdx="0" presStyleCnt="4"/>
      <dgm:spPr/>
    </dgm:pt>
    <dgm:pt modelId="{480B5D5D-756A-46E4-965D-D07DC9441B84}" type="pres">
      <dgm:prSet presAssocID="{303E2915-3203-438C-A25F-490E487E310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7DE03BC-1302-409F-84BE-DC5FDFA38289}" type="pres">
      <dgm:prSet presAssocID="{1657A3DD-E00E-4A22-878B-E94A106D15B8}" presName="circ2" presStyleLbl="vennNode1" presStyleIdx="1" presStyleCnt="4"/>
      <dgm:spPr/>
    </dgm:pt>
    <dgm:pt modelId="{2D954D77-1EB6-4C1E-9B9B-B64359628336}" type="pres">
      <dgm:prSet presAssocID="{1657A3DD-E00E-4A22-878B-E94A106D15B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279BD56-2585-4175-84DE-1CC7CC20393F}" type="pres">
      <dgm:prSet presAssocID="{20D890C8-EEFA-4378-96AF-A0E4B37EE4C2}" presName="circ3" presStyleLbl="vennNode1" presStyleIdx="2" presStyleCnt="4"/>
      <dgm:spPr/>
    </dgm:pt>
    <dgm:pt modelId="{F0506525-B8F7-4D7D-BFA2-47B244540CD0}" type="pres">
      <dgm:prSet presAssocID="{20D890C8-EEFA-4378-96AF-A0E4B37EE4C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7C1D465-7897-4BD7-AABA-C3FD36D0339B}" type="pres">
      <dgm:prSet presAssocID="{DABF914D-74A9-4B94-981C-8077357ADDE9}" presName="circ4" presStyleLbl="vennNode1" presStyleIdx="3" presStyleCnt="4"/>
      <dgm:spPr/>
    </dgm:pt>
    <dgm:pt modelId="{40CBA60F-B8D3-4436-ACD6-837AE6C52F2B}" type="pres">
      <dgm:prSet presAssocID="{DABF914D-74A9-4B94-981C-8077357ADDE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A567813-AEFF-4D95-8D1F-4D09D5A08A98}" type="presOf" srcId="{20D890C8-EEFA-4378-96AF-A0E4B37EE4C2}" destId="{F0506525-B8F7-4D7D-BFA2-47B244540CD0}" srcOrd="0" destOrd="0" presId="urn:microsoft.com/office/officeart/2005/8/layout/venn1"/>
    <dgm:cxn modelId="{A7D5F92F-6E12-4743-AB3D-058330581D8C}" srcId="{C6F8582D-54EE-49E1-B87B-286CB027D24F}" destId="{DABF914D-74A9-4B94-981C-8077357ADDE9}" srcOrd="3" destOrd="0" parTransId="{D955C0C8-8858-4A0A-98EB-36D6571B9554}" sibTransId="{71F2E8C7-884C-4D94-B626-C86FCC5ECD57}"/>
    <dgm:cxn modelId="{DAD5E468-8993-4921-A43D-3B8968B749D7}" type="presOf" srcId="{303E2915-3203-438C-A25F-490E487E310A}" destId="{6B2EB012-2B89-4378-AF74-E7A6E96DD23B}" srcOrd="1" destOrd="0" presId="urn:microsoft.com/office/officeart/2005/8/layout/venn1"/>
    <dgm:cxn modelId="{696F676F-CFBB-41C9-A633-64CDA8F3BEAB}" srcId="{C6F8582D-54EE-49E1-B87B-286CB027D24F}" destId="{20D890C8-EEFA-4378-96AF-A0E4B37EE4C2}" srcOrd="2" destOrd="0" parTransId="{C8201A1D-A714-464C-BA17-235693FD6735}" sibTransId="{5C37C5C3-FB05-45AD-902A-5EA64B2D80E3}"/>
    <dgm:cxn modelId="{F5D9CD76-56F0-48E6-BEF6-620FD24D3626}" srcId="{C6F8582D-54EE-49E1-B87B-286CB027D24F}" destId="{1657A3DD-E00E-4A22-878B-E94A106D15B8}" srcOrd="1" destOrd="0" parTransId="{FB2D44D1-A2E1-4F59-AA6F-D2F61776DDF2}" sibTransId="{F1015E4E-2B41-4DBC-8868-383B9CD2DC25}"/>
    <dgm:cxn modelId="{EA629D83-5FF5-4508-BFE4-370040451E00}" type="presOf" srcId="{20D890C8-EEFA-4378-96AF-A0E4B37EE4C2}" destId="{1279BD56-2585-4175-84DE-1CC7CC20393F}" srcOrd="1" destOrd="0" presId="urn:microsoft.com/office/officeart/2005/8/layout/venn1"/>
    <dgm:cxn modelId="{5AC3E38B-84C4-4E1B-B441-6F623618A70F}" type="presOf" srcId="{DABF914D-74A9-4B94-981C-8077357ADDE9}" destId="{97C1D465-7897-4BD7-AABA-C3FD36D0339B}" srcOrd="1" destOrd="0" presId="urn:microsoft.com/office/officeart/2005/8/layout/venn1"/>
    <dgm:cxn modelId="{99B1DCC6-8136-42D5-AD52-C21A29FD9A2C}" type="presOf" srcId="{DABF914D-74A9-4B94-981C-8077357ADDE9}" destId="{40CBA60F-B8D3-4436-ACD6-837AE6C52F2B}" srcOrd="0" destOrd="0" presId="urn:microsoft.com/office/officeart/2005/8/layout/venn1"/>
    <dgm:cxn modelId="{9C229DC7-4D02-4C7B-ACDC-BD6CF12B77A7}" type="presOf" srcId="{C6F8582D-54EE-49E1-B87B-286CB027D24F}" destId="{AA32ED25-CCDC-480F-8380-BCC47FB95C53}" srcOrd="0" destOrd="0" presId="urn:microsoft.com/office/officeart/2005/8/layout/venn1"/>
    <dgm:cxn modelId="{E4C44EC8-6CDA-4FB8-91BA-C3B63BF0B47E}" srcId="{C6F8582D-54EE-49E1-B87B-286CB027D24F}" destId="{303E2915-3203-438C-A25F-490E487E310A}" srcOrd="0" destOrd="0" parTransId="{00486000-B11E-404C-BEBA-5A59E7F401FD}" sibTransId="{BD601CCF-0C99-404E-BE11-CF7D991F5CF2}"/>
    <dgm:cxn modelId="{9F6171D6-2DE2-46BA-B193-22193545F97E}" type="presOf" srcId="{1657A3DD-E00E-4A22-878B-E94A106D15B8}" destId="{97DE03BC-1302-409F-84BE-DC5FDFA38289}" srcOrd="1" destOrd="0" presId="urn:microsoft.com/office/officeart/2005/8/layout/venn1"/>
    <dgm:cxn modelId="{C8E467DD-AF55-411D-832C-DC6425AC010C}" type="presOf" srcId="{1657A3DD-E00E-4A22-878B-E94A106D15B8}" destId="{2D954D77-1EB6-4C1E-9B9B-B64359628336}" srcOrd="0" destOrd="0" presId="urn:microsoft.com/office/officeart/2005/8/layout/venn1"/>
    <dgm:cxn modelId="{0C016DF4-2C24-45B8-9F55-DD07381C5BB3}" type="presOf" srcId="{303E2915-3203-438C-A25F-490E487E310A}" destId="{480B5D5D-756A-46E4-965D-D07DC9441B84}" srcOrd="0" destOrd="0" presId="urn:microsoft.com/office/officeart/2005/8/layout/venn1"/>
    <dgm:cxn modelId="{DD1F638F-C840-4385-806B-778A12B107E5}" type="presParOf" srcId="{AA32ED25-CCDC-480F-8380-BCC47FB95C53}" destId="{6B2EB012-2B89-4378-AF74-E7A6E96DD23B}" srcOrd="0" destOrd="0" presId="urn:microsoft.com/office/officeart/2005/8/layout/venn1"/>
    <dgm:cxn modelId="{83FE9721-9E4D-4FCF-AE69-20CC1E0BD9EA}" type="presParOf" srcId="{AA32ED25-CCDC-480F-8380-BCC47FB95C53}" destId="{480B5D5D-756A-46E4-965D-D07DC9441B84}" srcOrd="1" destOrd="0" presId="urn:microsoft.com/office/officeart/2005/8/layout/venn1"/>
    <dgm:cxn modelId="{D69648F3-3BB0-488C-BFF9-AF85DF9E9BB2}" type="presParOf" srcId="{AA32ED25-CCDC-480F-8380-BCC47FB95C53}" destId="{97DE03BC-1302-409F-84BE-DC5FDFA38289}" srcOrd="2" destOrd="0" presId="urn:microsoft.com/office/officeart/2005/8/layout/venn1"/>
    <dgm:cxn modelId="{0BEF3E0E-DCEA-4F6E-AFE0-2E5835271C00}" type="presParOf" srcId="{AA32ED25-CCDC-480F-8380-BCC47FB95C53}" destId="{2D954D77-1EB6-4C1E-9B9B-B64359628336}" srcOrd="3" destOrd="0" presId="urn:microsoft.com/office/officeart/2005/8/layout/venn1"/>
    <dgm:cxn modelId="{EEFD3DBD-B1BD-4CDE-BE8B-756009297A2B}" type="presParOf" srcId="{AA32ED25-CCDC-480F-8380-BCC47FB95C53}" destId="{1279BD56-2585-4175-84DE-1CC7CC20393F}" srcOrd="4" destOrd="0" presId="urn:microsoft.com/office/officeart/2005/8/layout/venn1"/>
    <dgm:cxn modelId="{389B96F5-FA55-46B6-8BED-3667F9D796C9}" type="presParOf" srcId="{AA32ED25-CCDC-480F-8380-BCC47FB95C53}" destId="{F0506525-B8F7-4D7D-BFA2-47B244540CD0}" srcOrd="5" destOrd="0" presId="urn:microsoft.com/office/officeart/2005/8/layout/venn1"/>
    <dgm:cxn modelId="{D12FCED7-4681-4F2D-B215-DBEFC961F961}" type="presParOf" srcId="{AA32ED25-CCDC-480F-8380-BCC47FB95C53}" destId="{97C1D465-7897-4BD7-AABA-C3FD36D0339B}" srcOrd="6" destOrd="0" presId="urn:microsoft.com/office/officeart/2005/8/layout/venn1"/>
    <dgm:cxn modelId="{0C03246E-5F3D-4AB0-85DD-7E3D2D264518}" type="presParOf" srcId="{AA32ED25-CCDC-480F-8380-BCC47FB95C53}" destId="{40CBA60F-B8D3-4436-ACD6-837AE6C52F2B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13AB49-7271-470C-8876-3B1DE663D976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74324AA-607C-4C70-8585-151029A77C98}">
      <dgm:prSet phldrT="[Text]"/>
      <dgm:spPr/>
      <dgm:t>
        <a:bodyPr/>
        <a:lstStyle/>
        <a:p>
          <a:r>
            <a:rPr lang="en-US" dirty="0"/>
            <a:t>AIR</a:t>
          </a:r>
        </a:p>
      </dgm:t>
    </dgm:pt>
    <dgm:pt modelId="{032C44BE-2014-4F5D-914A-0A1FA922C546}" type="parTrans" cxnId="{CE868485-DE67-4558-B125-20946BFA35E8}">
      <dgm:prSet/>
      <dgm:spPr/>
      <dgm:t>
        <a:bodyPr/>
        <a:lstStyle/>
        <a:p>
          <a:endParaRPr lang="en-US"/>
        </a:p>
      </dgm:t>
    </dgm:pt>
    <dgm:pt modelId="{7BE4E58B-6A2B-41AE-92F0-100E4A4CB265}" type="sibTrans" cxnId="{CE868485-DE67-4558-B125-20946BFA35E8}">
      <dgm:prSet/>
      <dgm:spPr/>
      <dgm:t>
        <a:bodyPr/>
        <a:lstStyle/>
        <a:p>
          <a:endParaRPr lang="en-US"/>
        </a:p>
      </dgm:t>
    </dgm:pt>
    <dgm:pt modelId="{95CD46F2-1F76-454C-A724-E964D61CC2AA}">
      <dgm:prSet phldrT="[Text]"/>
      <dgm:spPr/>
      <dgm:t>
        <a:bodyPr/>
        <a:lstStyle/>
        <a:p>
          <a:r>
            <a:rPr lang="en-US" dirty="0"/>
            <a:t>Write AIR Executive Summary</a:t>
          </a:r>
        </a:p>
      </dgm:t>
    </dgm:pt>
    <dgm:pt modelId="{AEAE737B-2D97-41E7-8415-C11B1E20A252}" type="parTrans" cxnId="{C2439DAF-DD21-4136-AB47-485CD639904D}">
      <dgm:prSet/>
      <dgm:spPr/>
      <dgm:t>
        <a:bodyPr/>
        <a:lstStyle/>
        <a:p>
          <a:endParaRPr lang="en-US"/>
        </a:p>
      </dgm:t>
    </dgm:pt>
    <dgm:pt modelId="{5BF17B1A-8B4C-415B-85EA-AC405B91F883}" type="sibTrans" cxnId="{C2439DAF-DD21-4136-AB47-485CD639904D}">
      <dgm:prSet/>
      <dgm:spPr/>
      <dgm:t>
        <a:bodyPr/>
        <a:lstStyle/>
        <a:p>
          <a:endParaRPr lang="en-US"/>
        </a:p>
      </dgm:t>
    </dgm:pt>
    <dgm:pt modelId="{C9334F89-1817-4640-A245-46F94FF86B0A}">
      <dgm:prSet phldrT="[Text]"/>
      <dgm:spPr/>
      <dgm:t>
        <a:bodyPr/>
        <a:lstStyle/>
        <a:p>
          <a:r>
            <a:rPr lang="en-US" dirty="0"/>
            <a:t>Be engaged in development of AIR action plans</a:t>
          </a:r>
        </a:p>
      </dgm:t>
    </dgm:pt>
    <dgm:pt modelId="{5FAECE6C-8B2A-49FF-A777-B4DC311D2960}" type="parTrans" cxnId="{5C6B951C-D556-4FF8-9867-68C5A769A0A6}">
      <dgm:prSet/>
      <dgm:spPr/>
      <dgm:t>
        <a:bodyPr/>
        <a:lstStyle/>
        <a:p>
          <a:endParaRPr lang="en-US"/>
        </a:p>
      </dgm:t>
    </dgm:pt>
    <dgm:pt modelId="{3AE91181-DA20-47F2-986A-8C4912210126}" type="sibTrans" cxnId="{5C6B951C-D556-4FF8-9867-68C5A769A0A6}">
      <dgm:prSet/>
      <dgm:spPr/>
      <dgm:t>
        <a:bodyPr/>
        <a:lstStyle/>
        <a:p>
          <a:endParaRPr lang="en-US"/>
        </a:p>
      </dgm:t>
    </dgm:pt>
    <dgm:pt modelId="{DDA6905B-4ED8-4A24-87D4-F212386C530C}">
      <dgm:prSet phldrT="[Text]"/>
      <dgm:spPr/>
      <dgm:t>
        <a:bodyPr/>
        <a:lstStyle/>
        <a:p>
          <a:r>
            <a:rPr lang="en-US" dirty="0"/>
            <a:t>APE</a:t>
          </a:r>
        </a:p>
      </dgm:t>
    </dgm:pt>
    <dgm:pt modelId="{E78638C6-872A-476C-8164-D8007A410D85}" type="parTrans" cxnId="{2778BC28-CF32-4413-A735-1BD76A405916}">
      <dgm:prSet/>
      <dgm:spPr/>
      <dgm:t>
        <a:bodyPr/>
        <a:lstStyle/>
        <a:p>
          <a:endParaRPr lang="en-US"/>
        </a:p>
      </dgm:t>
    </dgm:pt>
    <dgm:pt modelId="{46A2C5D9-AD36-4F2D-A08C-81C0B70A06EC}" type="sibTrans" cxnId="{2778BC28-CF32-4413-A735-1BD76A405916}">
      <dgm:prSet/>
      <dgm:spPr/>
      <dgm:t>
        <a:bodyPr/>
        <a:lstStyle/>
        <a:p>
          <a:endParaRPr lang="en-US"/>
        </a:p>
      </dgm:t>
    </dgm:pt>
    <dgm:pt modelId="{3FC72324-4E5E-4756-A183-C66F5FAABA3D}">
      <dgm:prSet phldrT="[Text]"/>
      <dgm:spPr/>
      <dgm:t>
        <a:bodyPr/>
        <a:lstStyle/>
        <a:p>
          <a:r>
            <a:rPr lang="en-US" dirty="0"/>
            <a:t>Standardize APEs</a:t>
          </a:r>
        </a:p>
      </dgm:t>
    </dgm:pt>
    <dgm:pt modelId="{780FEC14-C264-4229-B881-13FE89BB49FB}" type="parTrans" cxnId="{B578AB48-9531-4114-9BB5-F7A70E02A291}">
      <dgm:prSet/>
      <dgm:spPr/>
      <dgm:t>
        <a:bodyPr/>
        <a:lstStyle/>
        <a:p>
          <a:endParaRPr lang="en-US"/>
        </a:p>
      </dgm:t>
    </dgm:pt>
    <dgm:pt modelId="{5E0923C6-3E61-4E49-9EB5-8B888EA749F1}" type="sibTrans" cxnId="{B578AB48-9531-4114-9BB5-F7A70E02A291}">
      <dgm:prSet/>
      <dgm:spPr/>
      <dgm:t>
        <a:bodyPr/>
        <a:lstStyle/>
        <a:p>
          <a:endParaRPr lang="en-US"/>
        </a:p>
      </dgm:t>
    </dgm:pt>
    <dgm:pt modelId="{C6D3184F-1532-4E1E-B684-DD1B680DBF44}">
      <dgm:prSet phldrT="[Text]"/>
      <dgm:spPr/>
      <dgm:t>
        <a:bodyPr/>
        <a:lstStyle/>
        <a:p>
          <a:r>
            <a:rPr lang="en-US" dirty="0"/>
            <a:t>Use data for AIR</a:t>
          </a:r>
        </a:p>
      </dgm:t>
    </dgm:pt>
    <dgm:pt modelId="{680AC904-CA01-45ED-9F7A-F337AD739FA4}" type="parTrans" cxnId="{0858C1A6-7C18-43D4-9A7A-FB015C6A2BFB}">
      <dgm:prSet/>
      <dgm:spPr/>
      <dgm:t>
        <a:bodyPr/>
        <a:lstStyle/>
        <a:p>
          <a:endParaRPr lang="en-US"/>
        </a:p>
      </dgm:t>
    </dgm:pt>
    <dgm:pt modelId="{5BD2D346-2A99-4C8D-AA22-BCE0E47720F5}" type="sibTrans" cxnId="{0858C1A6-7C18-43D4-9A7A-FB015C6A2BFB}">
      <dgm:prSet/>
      <dgm:spPr/>
      <dgm:t>
        <a:bodyPr/>
        <a:lstStyle/>
        <a:p>
          <a:endParaRPr lang="en-US"/>
        </a:p>
      </dgm:t>
    </dgm:pt>
    <dgm:pt modelId="{0DEC32CB-58CF-477B-A1CB-870D67219DBD}">
      <dgm:prSet phldrT="[Text]"/>
      <dgm:spPr/>
      <dgm:t>
        <a:bodyPr/>
        <a:lstStyle/>
        <a:p>
          <a:r>
            <a:rPr lang="en-US" dirty="0"/>
            <a:t>Special Review</a:t>
          </a:r>
        </a:p>
      </dgm:t>
    </dgm:pt>
    <dgm:pt modelId="{6D2298F5-9009-4E3D-B246-DD79368C235A}" type="parTrans" cxnId="{80B87481-5049-44C2-B408-5B41A799D532}">
      <dgm:prSet/>
      <dgm:spPr/>
      <dgm:t>
        <a:bodyPr/>
        <a:lstStyle/>
        <a:p>
          <a:endParaRPr lang="en-US"/>
        </a:p>
      </dgm:t>
    </dgm:pt>
    <dgm:pt modelId="{62FE3786-FF0A-4764-A801-9E9A0498B104}" type="sibTrans" cxnId="{80B87481-5049-44C2-B408-5B41A799D532}">
      <dgm:prSet/>
      <dgm:spPr/>
      <dgm:t>
        <a:bodyPr/>
        <a:lstStyle/>
        <a:p>
          <a:endParaRPr lang="en-US"/>
        </a:p>
      </dgm:t>
    </dgm:pt>
    <dgm:pt modelId="{2877719B-302E-4419-ACF7-535B29BB255D}">
      <dgm:prSet phldrT="[Text]"/>
      <dgm:spPr/>
      <dgm:t>
        <a:bodyPr/>
        <a:lstStyle/>
        <a:p>
          <a:r>
            <a:rPr lang="en-US" dirty="0"/>
            <a:t>Reviewed by DIO prior to submission</a:t>
          </a:r>
        </a:p>
      </dgm:t>
    </dgm:pt>
    <dgm:pt modelId="{DBADD5CD-E0D2-42B2-811A-F009995FB799}" type="parTrans" cxnId="{911E3AA9-8196-42FA-B912-67ED8B25FEC6}">
      <dgm:prSet/>
      <dgm:spPr/>
      <dgm:t>
        <a:bodyPr/>
        <a:lstStyle/>
        <a:p>
          <a:endParaRPr lang="en-US"/>
        </a:p>
      </dgm:t>
    </dgm:pt>
    <dgm:pt modelId="{D2E4191F-5D7B-4753-A8B5-41204DF88E35}" type="sibTrans" cxnId="{911E3AA9-8196-42FA-B912-67ED8B25FEC6}">
      <dgm:prSet/>
      <dgm:spPr/>
      <dgm:t>
        <a:bodyPr/>
        <a:lstStyle/>
        <a:p>
          <a:endParaRPr lang="en-US"/>
        </a:p>
      </dgm:t>
    </dgm:pt>
    <dgm:pt modelId="{4B59A5E3-AB4A-49CC-A8C4-EC8A001BEF26}">
      <dgm:prSet phldrT="[Text]"/>
      <dgm:spPr/>
      <dgm:t>
        <a:bodyPr/>
        <a:lstStyle/>
        <a:p>
          <a:r>
            <a:rPr lang="en-US" dirty="0"/>
            <a:t>Addresses ACGME survey concerns</a:t>
          </a:r>
        </a:p>
      </dgm:t>
    </dgm:pt>
    <dgm:pt modelId="{B29A6D4B-7FB4-4470-8F50-A55A948F1236}" type="parTrans" cxnId="{03F12548-E0B7-4106-BD90-43C575943064}">
      <dgm:prSet/>
      <dgm:spPr/>
      <dgm:t>
        <a:bodyPr/>
        <a:lstStyle/>
        <a:p>
          <a:endParaRPr lang="en-US"/>
        </a:p>
      </dgm:t>
    </dgm:pt>
    <dgm:pt modelId="{87258C16-A9FE-45D2-A8B0-0DC8E0F66C8C}" type="sibTrans" cxnId="{03F12548-E0B7-4106-BD90-43C575943064}">
      <dgm:prSet/>
      <dgm:spPr/>
      <dgm:t>
        <a:bodyPr/>
        <a:lstStyle/>
        <a:p>
          <a:endParaRPr lang="en-US"/>
        </a:p>
      </dgm:t>
    </dgm:pt>
    <dgm:pt modelId="{AF5DBC74-BBA5-4BAF-8218-71BE4A7274D7}">
      <dgm:prSet phldrT="[Text]"/>
      <dgm:spPr/>
      <dgm:t>
        <a:bodyPr/>
        <a:lstStyle/>
        <a:p>
          <a:r>
            <a:rPr lang="en-US" dirty="0"/>
            <a:t>Annual Update</a:t>
          </a:r>
        </a:p>
      </dgm:t>
    </dgm:pt>
    <dgm:pt modelId="{045DA4F6-8194-46A0-BB54-A32A51AB1115}" type="parTrans" cxnId="{CBCAD3DC-2515-471D-A2EA-EA535DEA833A}">
      <dgm:prSet/>
      <dgm:spPr/>
      <dgm:t>
        <a:bodyPr/>
        <a:lstStyle/>
        <a:p>
          <a:endParaRPr lang="en-US"/>
        </a:p>
      </dgm:t>
    </dgm:pt>
    <dgm:pt modelId="{A6829B14-67E2-4D1B-9E7F-EDE98612FA82}" type="sibTrans" cxnId="{CBCAD3DC-2515-471D-A2EA-EA535DEA833A}">
      <dgm:prSet/>
      <dgm:spPr/>
      <dgm:t>
        <a:bodyPr/>
        <a:lstStyle/>
        <a:p>
          <a:endParaRPr lang="en-US"/>
        </a:p>
      </dgm:t>
    </dgm:pt>
    <dgm:pt modelId="{AC7C8270-3643-4089-8397-C1AE506074C5}">
      <dgm:prSet phldrT="[Text]"/>
      <dgm:spPr/>
      <dgm:t>
        <a:bodyPr/>
        <a:lstStyle/>
        <a:p>
          <a:r>
            <a:rPr lang="en-US" dirty="0"/>
            <a:t>Monitor AIR action plans at GMEC at least quarterly</a:t>
          </a:r>
        </a:p>
      </dgm:t>
    </dgm:pt>
    <dgm:pt modelId="{B2281D74-E3B8-42F8-A068-592A39439B79}" type="parTrans" cxnId="{F215E46B-EC06-4CA7-A215-4F18C724BFE7}">
      <dgm:prSet/>
      <dgm:spPr/>
      <dgm:t>
        <a:bodyPr/>
        <a:lstStyle/>
        <a:p>
          <a:endParaRPr lang="en-US"/>
        </a:p>
      </dgm:t>
    </dgm:pt>
    <dgm:pt modelId="{8F8CDD2B-C478-4E16-8D38-0D4EFF635AD0}" type="sibTrans" cxnId="{F215E46B-EC06-4CA7-A215-4F18C724BFE7}">
      <dgm:prSet/>
      <dgm:spPr/>
      <dgm:t>
        <a:bodyPr/>
        <a:lstStyle/>
        <a:p>
          <a:endParaRPr lang="en-US"/>
        </a:p>
      </dgm:t>
    </dgm:pt>
    <dgm:pt modelId="{37C15E50-86F9-4176-95D9-E0E2B7C8CD76}">
      <dgm:prSet phldrT="[Text]"/>
      <dgm:spPr/>
      <dgm:t>
        <a:bodyPr/>
        <a:lstStyle/>
        <a:p>
          <a:r>
            <a:rPr lang="en-US" dirty="0"/>
            <a:t>Monitor programs’ APE action plans at GMEC</a:t>
          </a:r>
        </a:p>
      </dgm:t>
    </dgm:pt>
    <dgm:pt modelId="{5ED2918F-CF87-4D75-9D88-304296B8C4C2}" type="parTrans" cxnId="{D3A0C096-E36F-4645-8A8E-E27960D40F3E}">
      <dgm:prSet/>
      <dgm:spPr/>
      <dgm:t>
        <a:bodyPr/>
        <a:lstStyle/>
        <a:p>
          <a:endParaRPr lang="en-US"/>
        </a:p>
      </dgm:t>
    </dgm:pt>
    <dgm:pt modelId="{44D021E6-D393-408A-829D-5BAED9313E83}" type="sibTrans" cxnId="{D3A0C096-E36F-4645-8A8E-E27960D40F3E}">
      <dgm:prSet/>
      <dgm:spPr/>
      <dgm:t>
        <a:bodyPr/>
        <a:lstStyle/>
        <a:p>
          <a:endParaRPr lang="en-US"/>
        </a:p>
      </dgm:t>
    </dgm:pt>
    <dgm:pt modelId="{D493DCF9-7BE7-4F65-9937-EA8CC5CA7080}">
      <dgm:prSet phldrT="[Text]"/>
      <dgm:spPr/>
      <dgm:t>
        <a:bodyPr/>
        <a:lstStyle/>
        <a:p>
          <a:r>
            <a:rPr lang="en-US" dirty="0"/>
            <a:t>Identification of underperforming programs</a:t>
          </a:r>
        </a:p>
      </dgm:t>
    </dgm:pt>
    <dgm:pt modelId="{FBC61D7D-9F2F-4284-811C-9869C2688F6A}" type="parTrans" cxnId="{96AD10BF-FE23-4047-A2FB-14206C889C86}">
      <dgm:prSet/>
      <dgm:spPr/>
      <dgm:t>
        <a:bodyPr/>
        <a:lstStyle/>
        <a:p>
          <a:endParaRPr lang="en-US"/>
        </a:p>
      </dgm:t>
    </dgm:pt>
    <dgm:pt modelId="{A1F7AD10-692E-46BF-8135-016FB1B2A125}" type="sibTrans" cxnId="{96AD10BF-FE23-4047-A2FB-14206C889C86}">
      <dgm:prSet/>
      <dgm:spPr/>
      <dgm:t>
        <a:bodyPr/>
        <a:lstStyle/>
        <a:p>
          <a:endParaRPr lang="en-US"/>
        </a:p>
      </dgm:t>
    </dgm:pt>
    <dgm:pt modelId="{E1FE233F-B1FE-45D8-B690-D81F22CDE9ED}">
      <dgm:prSet phldrT="[Text]"/>
      <dgm:spPr/>
      <dgm:t>
        <a:bodyPr/>
        <a:lstStyle/>
        <a:p>
          <a:r>
            <a:rPr lang="en-US" dirty="0"/>
            <a:t>Hold programs accountable</a:t>
          </a:r>
        </a:p>
      </dgm:t>
    </dgm:pt>
    <dgm:pt modelId="{BBDB2B68-5BC4-4F27-91A9-9BD012180D4C}" type="parTrans" cxnId="{D2D153D5-A2CA-4D0E-B288-EE1688D42564}">
      <dgm:prSet/>
      <dgm:spPr/>
      <dgm:t>
        <a:bodyPr/>
        <a:lstStyle/>
        <a:p>
          <a:endParaRPr lang="en-US"/>
        </a:p>
      </dgm:t>
    </dgm:pt>
    <dgm:pt modelId="{3BD678FB-52B8-4330-9E90-44E2DC1F20B4}" type="sibTrans" cxnId="{D2D153D5-A2CA-4D0E-B288-EE1688D42564}">
      <dgm:prSet/>
      <dgm:spPr/>
      <dgm:t>
        <a:bodyPr/>
        <a:lstStyle/>
        <a:p>
          <a:endParaRPr lang="en-US"/>
        </a:p>
      </dgm:t>
    </dgm:pt>
    <dgm:pt modelId="{17F1730F-4D21-4B50-9E9A-982E642777E6}">
      <dgm:prSet phldrT="[Text]"/>
      <dgm:spPr/>
      <dgm:t>
        <a:bodyPr/>
        <a:lstStyle/>
        <a:p>
          <a:r>
            <a:rPr lang="en-US" dirty="0"/>
            <a:t>Monitor corrective actions and outcomes at GMEC</a:t>
          </a:r>
        </a:p>
      </dgm:t>
    </dgm:pt>
    <dgm:pt modelId="{8941FDC9-4434-4C5E-A0DF-53ED02C6F2CF}" type="parTrans" cxnId="{8E61A8E6-EB29-487F-94B1-3CD0379FD2F4}">
      <dgm:prSet/>
      <dgm:spPr/>
      <dgm:t>
        <a:bodyPr/>
        <a:lstStyle/>
        <a:p>
          <a:endParaRPr lang="en-US"/>
        </a:p>
      </dgm:t>
    </dgm:pt>
    <dgm:pt modelId="{A80CD85F-8986-451B-8013-4D82D48F529C}" type="sibTrans" cxnId="{8E61A8E6-EB29-487F-94B1-3CD0379FD2F4}">
      <dgm:prSet/>
      <dgm:spPr/>
      <dgm:t>
        <a:bodyPr/>
        <a:lstStyle/>
        <a:p>
          <a:endParaRPr lang="en-US"/>
        </a:p>
      </dgm:t>
    </dgm:pt>
    <dgm:pt modelId="{B14FC9BD-FD90-44ED-BC4C-2AB3C7459C06}">
      <dgm:prSet phldrT="[Text]"/>
      <dgm:spPr/>
      <dgm:t>
        <a:bodyPr/>
        <a:lstStyle/>
        <a:p>
          <a:r>
            <a:rPr lang="en-US" dirty="0"/>
            <a:t>Addresses progress made on citations</a:t>
          </a:r>
        </a:p>
      </dgm:t>
    </dgm:pt>
    <dgm:pt modelId="{FF4A52E4-1DE4-4CA2-B4C6-5E487597A28F}" type="parTrans" cxnId="{C69397AC-2F8F-401D-A3AB-56C8C1031BE9}">
      <dgm:prSet/>
      <dgm:spPr/>
      <dgm:t>
        <a:bodyPr/>
        <a:lstStyle/>
        <a:p>
          <a:endParaRPr lang="en-US"/>
        </a:p>
      </dgm:t>
    </dgm:pt>
    <dgm:pt modelId="{B8E3F9A5-1271-4A78-B91E-46A83DEA80F7}" type="sibTrans" cxnId="{C69397AC-2F8F-401D-A3AB-56C8C1031BE9}">
      <dgm:prSet/>
      <dgm:spPr/>
      <dgm:t>
        <a:bodyPr/>
        <a:lstStyle/>
        <a:p>
          <a:endParaRPr lang="en-US"/>
        </a:p>
      </dgm:t>
    </dgm:pt>
    <dgm:pt modelId="{8E53B293-487D-45E9-BE81-DB8845510321}" type="pres">
      <dgm:prSet presAssocID="{A713AB49-7271-470C-8876-3B1DE663D976}" presName="Name0" presStyleCnt="0">
        <dgm:presLayoutVars>
          <dgm:dir/>
          <dgm:animLvl val="lvl"/>
          <dgm:resizeHandles val="exact"/>
        </dgm:presLayoutVars>
      </dgm:prSet>
      <dgm:spPr/>
    </dgm:pt>
    <dgm:pt modelId="{0B37F423-9615-427C-AD7D-6A9D00C89000}" type="pres">
      <dgm:prSet presAssocID="{A74324AA-607C-4C70-8585-151029A77C98}" presName="linNode" presStyleCnt="0"/>
      <dgm:spPr/>
    </dgm:pt>
    <dgm:pt modelId="{F1749A25-1086-49F8-B859-84FDF3984AFB}" type="pres">
      <dgm:prSet presAssocID="{A74324AA-607C-4C70-8585-151029A77C98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22087155-627E-4DB1-A444-AD438A98FBC3}" type="pres">
      <dgm:prSet presAssocID="{A74324AA-607C-4C70-8585-151029A77C98}" presName="descendantText" presStyleLbl="alignAccFollowNode1" presStyleIdx="0" presStyleCnt="4">
        <dgm:presLayoutVars>
          <dgm:bulletEnabled val="1"/>
        </dgm:presLayoutVars>
      </dgm:prSet>
      <dgm:spPr/>
    </dgm:pt>
    <dgm:pt modelId="{88CAF65C-9672-4807-8CFA-247C9A4250DE}" type="pres">
      <dgm:prSet presAssocID="{7BE4E58B-6A2B-41AE-92F0-100E4A4CB265}" presName="sp" presStyleCnt="0"/>
      <dgm:spPr/>
    </dgm:pt>
    <dgm:pt modelId="{F52287A1-0402-45F7-869D-B15CB11BDED9}" type="pres">
      <dgm:prSet presAssocID="{DDA6905B-4ED8-4A24-87D4-F212386C530C}" presName="linNode" presStyleCnt="0"/>
      <dgm:spPr/>
    </dgm:pt>
    <dgm:pt modelId="{6769D6E3-74FF-488F-B2A9-EEB023427549}" type="pres">
      <dgm:prSet presAssocID="{DDA6905B-4ED8-4A24-87D4-F212386C530C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0495406A-FDE7-4430-A2EC-87E856CAE18A}" type="pres">
      <dgm:prSet presAssocID="{DDA6905B-4ED8-4A24-87D4-F212386C530C}" presName="descendantText" presStyleLbl="alignAccFollowNode1" presStyleIdx="1" presStyleCnt="4">
        <dgm:presLayoutVars>
          <dgm:bulletEnabled val="1"/>
        </dgm:presLayoutVars>
      </dgm:prSet>
      <dgm:spPr/>
    </dgm:pt>
    <dgm:pt modelId="{F78BFDE0-87F4-4222-98CD-83107A40D1C3}" type="pres">
      <dgm:prSet presAssocID="{46A2C5D9-AD36-4F2D-A08C-81C0B70A06EC}" presName="sp" presStyleCnt="0"/>
      <dgm:spPr/>
    </dgm:pt>
    <dgm:pt modelId="{0F8FC720-87B1-4C67-91B7-C44C4E06CE67}" type="pres">
      <dgm:prSet presAssocID="{0DEC32CB-58CF-477B-A1CB-870D67219DBD}" presName="linNode" presStyleCnt="0"/>
      <dgm:spPr/>
    </dgm:pt>
    <dgm:pt modelId="{907E2AF7-0B2C-4157-9F8C-9B6B57AB6AF9}" type="pres">
      <dgm:prSet presAssocID="{0DEC32CB-58CF-477B-A1CB-870D67219DBD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AAEF88E5-68C8-4453-8464-AC3B495C731B}" type="pres">
      <dgm:prSet presAssocID="{0DEC32CB-58CF-477B-A1CB-870D67219DBD}" presName="descendantText" presStyleLbl="alignAccFollowNode1" presStyleIdx="2" presStyleCnt="4">
        <dgm:presLayoutVars>
          <dgm:bulletEnabled val="1"/>
        </dgm:presLayoutVars>
      </dgm:prSet>
      <dgm:spPr/>
    </dgm:pt>
    <dgm:pt modelId="{79F36361-707B-4BCF-97C9-4C117CAFF1F1}" type="pres">
      <dgm:prSet presAssocID="{62FE3786-FF0A-4764-A801-9E9A0498B104}" presName="sp" presStyleCnt="0"/>
      <dgm:spPr/>
    </dgm:pt>
    <dgm:pt modelId="{C39F7796-6BFF-4197-9E7D-4D803A42201E}" type="pres">
      <dgm:prSet presAssocID="{AF5DBC74-BBA5-4BAF-8218-71BE4A7274D7}" presName="linNode" presStyleCnt="0"/>
      <dgm:spPr/>
    </dgm:pt>
    <dgm:pt modelId="{7C555503-5D7C-46A4-8495-AD95924443D3}" type="pres">
      <dgm:prSet presAssocID="{AF5DBC74-BBA5-4BAF-8218-71BE4A7274D7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9E1B9AFE-3CE8-4325-9EFE-895F7995C600}" type="pres">
      <dgm:prSet presAssocID="{AF5DBC74-BBA5-4BAF-8218-71BE4A7274D7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F555F911-6856-4087-ADAC-836D7EF93046}" type="presOf" srcId="{DDA6905B-4ED8-4A24-87D4-F212386C530C}" destId="{6769D6E3-74FF-488F-B2A9-EEB023427549}" srcOrd="0" destOrd="0" presId="urn:microsoft.com/office/officeart/2005/8/layout/vList5"/>
    <dgm:cxn modelId="{9D4E5016-82AF-419F-8880-70B641BD79B2}" type="presOf" srcId="{D493DCF9-7BE7-4F65-9937-EA8CC5CA7080}" destId="{AAEF88E5-68C8-4453-8464-AC3B495C731B}" srcOrd="0" destOrd="0" presId="urn:microsoft.com/office/officeart/2005/8/layout/vList5"/>
    <dgm:cxn modelId="{5C6B951C-D556-4FF8-9867-68C5A769A0A6}" srcId="{A74324AA-607C-4C70-8585-151029A77C98}" destId="{C9334F89-1817-4640-A245-46F94FF86B0A}" srcOrd="1" destOrd="0" parTransId="{5FAECE6C-8B2A-49FF-A777-B4DC311D2960}" sibTransId="{3AE91181-DA20-47F2-986A-8C4912210126}"/>
    <dgm:cxn modelId="{2778BC28-CF32-4413-A735-1BD76A405916}" srcId="{A713AB49-7271-470C-8876-3B1DE663D976}" destId="{DDA6905B-4ED8-4A24-87D4-F212386C530C}" srcOrd="1" destOrd="0" parTransId="{E78638C6-872A-476C-8164-D8007A410D85}" sibTransId="{46A2C5D9-AD36-4F2D-A08C-81C0B70A06EC}"/>
    <dgm:cxn modelId="{08859C29-B36B-4E7E-A49A-A0192CA6F8BF}" type="presOf" srcId="{95CD46F2-1F76-454C-A724-E964D61CC2AA}" destId="{22087155-627E-4DB1-A444-AD438A98FBC3}" srcOrd="0" destOrd="0" presId="urn:microsoft.com/office/officeart/2005/8/layout/vList5"/>
    <dgm:cxn modelId="{328B0F37-263D-4185-B795-8DFF96F15280}" type="presOf" srcId="{AF5DBC74-BBA5-4BAF-8218-71BE4A7274D7}" destId="{7C555503-5D7C-46A4-8495-AD95924443D3}" srcOrd="0" destOrd="0" presId="urn:microsoft.com/office/officeart/2005/8/layout/vList5"/>
    <dgm:cxn modelId="{CA8C433A-42C3-45B2-B6B8-4222A7750269}" type="presOf" srcId="{AC7C8270-3643-4089-8397-C1AE506074C5}" destId="{22087155-627E-4DB1-A444-AD438A98FBC3}" srcOrd="0" destOrd="2" presId="urn:microsoft.com/office/officeart/2005/8/layout/vList5"/>
    <dgm:cxn modelId="{329AE341-388C-4349-953A-A3EAAAFD4542}" type="presOf" srcId="{A713AB49-7271-470C-8876-3B1DE663D976}" destId="{8E53B293-487D-45E9-BE81-DB8845510321}" srcOrd="0" destOrd="0" presId="urn:microsoft.com/office/officeart/2005/8/layout/vList5"/>
    <dgm:cxn modelId="{03F12548-E0B7-4106-BD90-43C575943064}" srcId="{AF5DBC74-BBA5-4BAF-8218-71BE4A7274D7}" destId="{4B59A5E3-AB4A-49CC-A8C4-EC8A001BEF26}" srcOrd="1" destOrd="0" parTransId="{B29A6D4B-7FB4-4470-8F50-A55A948F1236}" sibTransId="{87258C16-A9FE-45D2-A8B0-0DC8E0F66C8C}"/>
    <dgm:cxn modelId="{B578AB48-9531-4114-9BB5-F7A70E02A291}" srcId="{DDA6905B-4ED8-4A24-87D4-F212386C530C}" destId="{3FC72324-4E5E-4756-A183-C66F5FAABA3D}" srcOrd="0" destOrd="0" parTransId="{780FEC14-C264-4229-B881-13FE89BB49FB}" sibTransId="{5E0923C6-3E61-4E49-9EB5-8B888EA749F1}"/>
    <dgm:cxn modelId="{CA0FE448-A1F9-4104-86F1-7E8DB59F2281}" type="presOf" srcId="{C9334F89-1817-4640-A245-46F94FF86B0A}" destId="{22087155-627E-4DB1-A444-AD438A98FBC3}" srcOrd="0" destOrd="1" presId="urn:microsoft.com/office/officeart/2005/8/layout/vList5"/>
    <dgm:cxn modelId="{135DE748-53F6-4B70-8119-6F0F77F69416}" type="presOf" srcId="{37C15E50-86F9-4176-95D9-E0E2B7C8CD76}" destId="{0495406A-FDE7-4430-A2EC-87E856CAE18A}" srcOrd="0" destOrd="1" presId="urn:microsoft.com/office/officeart/2005/8/layout/vList5"/>
    <dgm:cxn modelId="{F5D2735E-5E7A-4709-AEA0-B32AD16BD018}" type="presOf" srcId="{4B59A5E3-AB4A-49CC-A8C4-EC8A001BEF26}" destId="{9E1B9AFE-3CE8-4325-9EFE-895F7995C600}" srcOrd="0" destOrd="1" presId="urn:microsoft.com/office/officeart/2005/8/layout/vList5"/>
    <dgm:cxn modelId="{636F4661-B969-4938-9BB1-79CB9F1FD8DB}" type="presOf" srcId="{17F1730F-4D21-4B50-9E9A-982E642777E6}" destId="{AAEF88E5-68C8-4453-8464-AC3B495C731B}" srcOrd="0" destOrd="2" presId="urn:microsoft.com/office/officeart/2005/8/layout/vList5"/>
    <dgm:cxn modelId="{F215E46B-EC06-4CA7-A215-4F18C724BFE7}" srcId="{A74324AA-607C-4C70-8585-151029A77C98}" destId="{AC7C8270-3643-4089-8397-C1AE506074C5}" srcOrd="2" destOrd="0" parTransId="{B2281D74-E3B8-42F8-A068-592A39439B79}" sibTransId="{8F8CDD2B-C478-4E16-8D38-0D4EFF635AD0}"/>
    <dgm:cxn modelId="{80B87481-5049-44C2-B408-5B41A799D532}" srcId="{A713AB49-7271-470C-8876-3B1DE663D976}" destId="{0DEC32CB-58CF-477B-A1CB-870D67219DBD}" srcOrd="2" destOrd="0" parTransId="{6D2298F5-9009-4E3D-B246-DD79368C235A}" sibTransId="{62FE3786-FF0A-4764-A801-9E9A0498B104}"/>
    <dgm:cxn modelId="{CE868485-DE67-4558-B125-20946BFA35E8}" srcId="{A713AB49-7271-470C-8876-3B1DE663D976}" destId="{A74324AA-607C-4C70-8585-151029A77C98}" srcOrd="0" destOrd="0" parTransId="{032C44BE-2014-4F5D-914A-0A1FA922C546}" sibTransId="{7BE4E58B-6A2B-41AE-92F0-100E4A4CB265}"/>
    <dgm:cxn modelId="{703FE587-1CDE-4A4C-8D7D-7AE0A0D3916D}" type="presOf" srcId="{0DEC32CB-58CF-477B-A1CB-870D67219DBD}" destId="{907E2AF7-0B2C-4157-9F8C-9B6B57AB6AF9}" srcOrd="0" destOrd="0" presId="urn:microsoft.com/office/officeart/2005/8/layout/vList5"/>
    <dgm:cxn modelId="{5B556990-E330-471C-BD1B-FA4560336DD9}" type="presOf" srcId="{A74324AA-607C-4C70-8585-151029A77C98}" destId="{F1749A25-1086-49F8-B859-84FDF3984AFB}" srcOrd="0" destOrd="0" presId="urn:microsoft.com/office/officeart/2005/8/layout/vList5"/>
    <dgm:cxn modelId="{C28C7D92-1CC5-45AE-9BD5-043F04B925C4}" type="presOf" srcId="{C6D3184F-1532-4E1E-B684-DD1B680DBF44}" destId="{0495406A-FDE7-4430-A2EC-87E856CAE18A}" srcOrd="0" destOrd="2" presId="urn:microsoft.com/office/officeart/2005/8/layout/vList5"/>
    <dgm:cxn modelId="{D3A0C096-E36F-4645-8A8E-E27960D40F3E}" srcId="{DDA6905B-4ED8-4A24-87D4-F212386C530C}" destId="{37C15E50-86F9-4176-95D9-E0E2B7C8CD76}" srcOrd="1" destOrd="0" parTransId="{5ED2918F-CF87-4D75-9D88-304296B8C4C2}" sibTransId="{44D021E6-D393-408A-829D-5BAED9313E83}"/>
    <dgm:cxn modelId="{0BD1F39F-94DC-4FDA-9246-4130A015D41C}" type="presOf" srcId="{2877719B-302E-4419-ACF7-535B29BB255D}" destId="{9E1B9AFE-3CE8-4325-9EFE-895F7995C600}" srcOrd="0" destOrd="0" presId="urn:microsoft.com/office/officeart/2005/8/layout/vList5"/>
    <dgm:cxn modelId="{24F6B1A4-6028-4C9F-BCB2-9AE6E38C7216}" type="presOf" srcId="{E1FE233F-B1FE-45D8-B690-D81F22CDE9ED}" destId="{AAEF88E5-68C8-4453-8464-AC3B495C731B}" srcOrd="0" destOrd="1" presId="urn:microsoft.com/office/officeart/2005/8/layout/vList5"/>
    <dgm:cxn modelId="{0858C1A6-7C18-43D4-9A7A-FB015C6A2BFB}" srcId="{DDA6905B-4ED8-4A24-87D4-F212386C530C}" destId="{C6D3184F-1532-4E1E-B684-DD1B680DBF44}" srcOrd="2" destOrd="0" parTransId="{680AC904-CA01-45ED-9F7A-F337AD739FA4}" sibTransId="{5BD2D346-2A99-4C8D-AA22-BCE0E47720F5}"/>
    <dgm:cxn modelId="{911E3AA9-8196-42FA-B912-67ED8B25FEC6}" srcId="{AF5DBC74-BBA5-4BAF-8218-71BE4A7274D7}" destId="{2877719B-302E-4419-ACF7-535B29BB255D}" srcOrd="0" destOrd="0" parTransId="{DBADD5CD-E0D2-42B2-811A-F009995FB799}" sibTransId="{D2E4191F-5D7B-4753-A8B5-41204DF88E35}"/>
    <dgm:cxn modelId="{C69397AC-2F8F-401D-A3AB-56C8C1031BE9}" srcId="{AF5DBC74-BBA5-4BAF-8218-71BE4A7274D7}" destId="{B14FC9BD-FD90-44ED-BC4C-2AB3C7459C06}" srcOrd="2" destOrd="0" parTransId="{FF4A52E4-1DE4-4CA2-B4C6-5E487597A28F}" sibTransId="{B8E3F9A5-1271-4A78-B91E-46A83DEA80F7}"/>
    <dgm:cxn modelId="{C2439DAF-DD21-4136-AB47-485CD639904D}" srcId="{A74324AA-607C-4C70-8585-151029A77C98}" destId="{95CD46F2-1F76-454C-A724-E964D61CC2AA}" srcOrd="0" destOrd="0" parTransId="{AEAE737B-2D97-41E7-8415-C11B1E20A252}" sibTransId="{5BF17B1A-8B4C-415B-85EA-AC405B91F883}"/>
    <dgm:cxn modelId="{96AD10BF-FE23-4047-A2FB-14206C889C86}" srcId="{0DEC32CB-58CF-477B-A1CB-870D67219DBD}" destId="{D493DCF9-7BE7-4F65-9937-EA8CC5CA7080}" srcOrd="0" destOrd="0" parTransId="{FBC61D7D-9F2F-4284-811C-9869C2688F6A}" sibTransId="{A1F7AD10-692E-46BF-8135-016FB1B2A125}"/>
    <dgm:cxn modelId="{10F454CC-D801-4252-8241-4D2B4C0B524C}" type="presOf" srcId="{3FC72324-4E5E-4756-A183-C66F5FAABA3D}" destId="{0495406A-FDE7-4430-A2EC-87E856CAE18A}" srcOrd="0" destOrd="0" presId="urn:microsoft.com/office/officeart/2005/8/layout/vList5"/>
    <dgm:cxn modelId="{D2D153D5-A2CA-4D0E-B288-EE1688D42564}" srcId="{0DEC32CB-58CF-477B-A1CB-870D67219DBD}" destId="{E1FE233F-B1FE-45D8-B690-D81F22CDE9ED}" srcOrd="1" destOrd="0" parTransId="{BBDB2B68-5BC4-4F27-91A9-9BD012180D4C}" sibTransId="{3BD678FB-52B8-4330-9E90-44E2DC1F20B4}"/>
    <dgm:cxn modelId="{CBCAD3DC-2515-471D-A2EA-EA535DEA833A}" srcId="{A713AB49-7271-470C-8876-3B1DE663D976}" destId="{AF5DBC74-BBA5-4BAF-8218-71BE4A7274D7}" srcOrd="3" destOrd="0" parTransId="{045DA4F6-8194-46A0-BB54-A32A51AB1115}" sibTransId="{A6829B14-67E2-4D1B-9E7F-EDE98612FA82}"/>
    <dgm:cxn modelId="{8E61A8E6-EB29-487F-94B1-3CD0379FD2F4}" srcId="{0DEC32CB-58CF-477B-A1CB-870D67219DBD}" destId="{17F1730F-4D21-4B50-9E9A-982E642777E6}" srcOrd="2" destOrd="0" parTransId="{8941FDC9-4434-4C5E-A0DF-53ED02C6F2CF}" sibTransId="{A80CD85F-8986-451B-8013-4D82D48F529C}"/>
    <dgm:cxn modelId="{4BFF82EF-5BB8-4C62-8226-9E4237847BE2}" type="presOf" srcId="{B14FC9BD-FD90-44ED-BC4C-2AB3C7459C06}" destId="{9E1B9AFE-3CE8-4325-9EFE-895F7995C600}" srcOrd="0" destOrd="2" presId="urn:microsoft.com/office/officeart/2005/8/layout/vList5"/>
    <dgm:cxn modelId="{B6A56A07-6413-43E8-8107-42C0CE18F185}" type="presParOf" srcId="{8E53B293-487D-45E9-BE81-DB8845510321}" destId="{0B37F423-9615-427C-AD7D-6A9D00C89000}" srcOrd="0" destOrd="0" presId="urn:microsoft.com/office/officeart/2005/8/layout/vList5"/>
    <dgm:cxn modelId="{ED8D81E2-6544-4D49-B3D3-32C3BEF0956E}" type="presParOf" srcId="{0B37F423-9615-427C-AD7D-6A9D00C89000}" destId="{F1749A25-1086-49F8-B859-84FDF3984AFB}" srcOrd="0" destOrd="0" presId="urn:microsoft.com/office/officeart/2005/8/layout/vList5"/>
    <dgm:cxn modelId="{155F9AD7-A979-4DBE-9347-5073DAFFE12D}" type="presParOf" srcId="{0B37F423-9615-427C-AD7D-6A9D00C89000}" destId="{22087155-627E-4DB1-A444-AD438A98FBC3}" srcOrd="1" destOrd="0" presId="urn:microsoft.com/office/officeart/2005/8/layout/vList5"/>
    <dgm:cxn modelId="{3B76C62F-534E-464D-9842-11DBFDDCFA56}" type="presParOf" srcId="{8E53B293-487D-45E9-BE81-DB8845510321}" destId="{88CAF65C-9672-4807-8CFA-247C9A4250DE}" srcOrd="1" destOrd="0" presId="urn:microsoft.com/office/officeart/2005/8/layout/vList5"/>
    <dgm:cxn modelId="{FDC7AC23-D5B8-46C9-AACB-4D48C52DE8E4}" type="presParOf" srcId="{8E53B293-487D-45E9-BE81-DB8845510321}" destId="{F52287A1-0402-45F7-869D-B15CB11BDED9}" srcOrd="2" destOrd="0" presId="urn:microsoft.com/office/officeart/2005/8/layout/vList5"/>
    <dgm:cxn modelId="{80FFB826-660E-4916-B810-527A670FCAF0}" type="presParOf" srcId="{F52287A1-0402-45F7-869D-B15CB11BDED9}" destId="{6769D6E3-74FF-488F-B2A9-EEB023427549}" srcOrd="0" destOrd="0" presId="urn:microsoft.com/office/officeart/2005/8/layout/vList5"/>
    <dgm:cxn modelId="{E512CFCD-9DF0-4490-B522-39EF87782203}" type="presParOf" srcId="{F52287A1-0402-45F7-869D-B15CB11BDED9}" destId="{0495406A-FDE7-4430-A2EC-87E856CAE18A}" srcOrd="1" destOrd="0" presId="urn:microsoft.com/office/officeart/2005/8/layout/vList5"/>
    <dgm:cxn modelId="{4CADEFB8-5AAB-45BC-8A6A-8AC69D16B528}" type="presParOf" srcId="{8E53B293-487D-45E9-BE81-DB8845510321}" destId="{F78BFDE0-87F4-4222-98CD-83107A40D1C3}" srcOrd="3" destOrd="0" presId="urn:microsoft.com/office/officeart/2005/8/layout/vList5"/>
    <dgm:cxn modelId="{C6E62896-FA61-4828-8FB2-012ED1137D72}" type="presParOf" srcId="{8E53B293-487D-45E9-BE81-DB8845510321}" destId="{0F8FC720-87B1-4C67-91B7-C44C4E06CE67}" srcOrd="4" destOrd="0" presId="urn:microsoft.com/office/officeart/2005/8/layout/vList5"/>
    <dgm:cxn modelId="{D6815C36-281E-4AA9-80E9-44CABFA71FA9}" type="presParOf" srcId="{0F8FC720-87B1-4C67-91B7-C44C4E06CE67}" destId="{907E2AF7-0B2C-4157-9F8C-9B6B57AB6AF9}" srcOrd="0" destOrd="0" presId="urn:microsoft.com/office/officeart/2005/8/layout/vList5"/>
    <dgm:cxn modelId="{B25EB26F-6AB5-410A-A2BD-AE368EDC21B0}" type="presParOf" srcId="{0F8FC720-87B1-4C67-91B7-C44C4E06CE67}" destId="{AAEF88E5-68C8-4453-8464-AC3B495C731B}" srcOrd="1" destOrd="0" presId="urn:microsoft.com/office/officeart/2005/8/layout/vList5"/>
    <dgm:cxn modelId="{6D7D071E-03AD-49EC-A902-27A89E48588B}" type="presParOf" srcId="{8E53B293-487D-45E9-BE81-DB8845510321}" destId="{79F36361-707B-4BCF-97C9-4C117CAFF1F1}" srcOrd="5" destOrd="0" presId="urn:microsoft.com/office/officeart/2005/8/layout/vList5"/>
    <dgm:cxn modelId="{5D4788D4-917F-44A4-9E6F-A81F4B267AEC}" type="presParOf" srcId="{8E53B293-487D-45E9-BE81-DB8845510321}" destId="{C39F7796-6BFF-4197-9E7D-4D803A42201E}" srcOrd="6" destOrd="0" presId="urn:microsoft.com/office/officeart/2005/8/layout/vList5"/>
    <dgm:cxn modelId="{6EAE3F8B-67E3-4BFF-876B-190EEDF0F062}" type="presParOf" srcId="{C39F7796-6BFF-4197-9E7D-4D803A42201E}" destId="{7C555503-5D7C-46A4-8495-AD95924443D3}" srcOrd="0" destOrd="0" presId="urn:microsoft.com/office/officeart/2005/8/layout/vList5"/>
    <dgm:cxn modelId="{0E43282D-AFE9-44B8-BA69-9E1209DD9CE1}" type="presParOf" srcId="{C39F7796-6BFF-4197-9E7D-4D803A42201E}" destId="{9E1B9AFE-3CE8-4325-9EFE-895F7995C60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43A23-2520-4F77-BE8C-BD13F32D1B60}">
      <dsp:nvSpPr>
        <dsp:cNvPr id="0" name=""/>
        <dsp:cNvSpPr/>
      </dsp:nvSpPr>
      <dsp:spPr>
        <a:xfrm>
          <a:off x="2150258" y="1194602"/>
          <a:ext cx="2857371" cy="285737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DIO</a:t>
          </a:r>
        </a:p>
      </dsp:txBody>
      <dsp:txXfrm>
        <a:off x="2568710" y="1613054"/>
        <a:ext cx="2020467" cy="2020467"/>
      </dsp:txXfrm>
    </dsp:sp>
    <dsp:sp modelId="{D561C197-8C8E-4F3C-8A0F-85B55D4BAAB7}">
      <dsp:nvSpPr>
        <dsp:cNvPr id="0" name=""/>
        <dsp:cNvSpPr/>
      </dsp:nvSpPr>
      <dsp:spPr>
        <a:xfrm>
          <a:off x="2864601" y="47089"/>
          <a:ext cx="1428685" cy="142868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Leader</a:t>
          </a:r>
        </a:p>
      </dsp:txBody>
      <dsp:txXfrm>
        <a:off x="3073827" y="256315"/>
        <a:ext cx="1010233" cy="1010233"/>
      </dsp:txXfrm>
    </dsp:sp>
    <dsp:sp modelId="{B01B6538-5AEA-414E-9C48-7E2B66D91158}">
      <dsp:nvSpPr>
        <dsp:cNvPr id="0" name=""/>
        <dsp:cNvSpPr/>
      </dsp:nvSpPr>
      <dsp:spPr>
        <a:xfrm>
          <a:off x="4320259" y="748096"/>
          <a:ext cx="1428685" cy="142868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Educator</a:t>
          </a:r>
        </a:p>
      </dsp:txBody>
      <dsp:txXfrm>
        <a:off x="4529485" y="957322"/>
        <a:ext cx="1010233" cy="1010233"/>
      </dsp:txXfrm>
    </dsp:sp>
    <dsp:sp modelId="{998B342C-9529-4EA6-8299-CC69D8F7967D}">
      <dsp:nvSpPr>
        <dsp:cNvPr id="0" name=""/>
        <dsp:cNvSpPr/>
      </dsp:nvSpPr>
      <dsp:spPr>
        <a:xfrm>
          <a:off x="4679776" y="2323246"/>
          <a:ext cx="1428685" cy="142868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Operator</a:t>
          </a:r>
        </a:p>
      </dsp:txBody>
      <dsp:txXfrm>
        <a:off x="4889002" y="2532472"/>
        <a:ext cx="1010233" cy="1010233"/>
      </dsp:txXfrm>
    </dsp:sp>
    <dsp:sp modelId="{E82F8A68-8997-4AD1-B9F5-F2421D31C541}">
      <dsp:nvSpPr>
        <dsp:cNvPr id="0" name=""/>
        <dsp:cNvSpPr/>
      </dsp:nvSpPr>
      <dsp:spPr>
        <a:xfrm>
          <a:off x="3672430" y="3586419"/>
          <a:ext cx="1428685" cy="142868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Conceptualizer</a:t>
          </a:r>
        </a:p>
      </dsp:txBody>
      <dsp:txXfrm>
        <a:off x="3881656" y="3795645"/>
        <a:ext cx="1010233" cy="1010233"/>
      </dsp:txXfrm>
    </dsp:sp>
    <dsp:sp modelId="{3128D889-EE2E-4048-BD82-E42D0004AF5F}">
      <dsp:nvSpPr>
        <dsp:cNvPr id="0" name=""/>
        <dsp:cNvSpPr/>
      </dsp:nvSpPr>
      <dsp:spPr>
        <a:xfrm>
          <a:off x="2056772" y="3586419"/>
          <a:ext cx="1428685" cy="142868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Advocate</a:t>
          </a:r>
        </a:p>
      </dsp:txBody>
      <dsp:txXfrm>
        <a:off x="2265998" y="3795645"/>
        <a:ext cx="1010233" cy="1010233"/>
      </dsp:txXfrm>
    </dsp:sp>
    <dsp:sp modelId="{F8707A40-7AD0-406C-95DE-5BF882F9F308}">
      <dsp:nvSpPr>
        <dsp:cNvPr id="0" name=""/>
        <dsp:cNvSpPr/>
      </dsp:nvSpPr>
      <dsp:spPr>
        <a:xfrm>
          <a:off x="1049426" y="2323246"/>
          <a:ext cx="1428685" cy="142868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Communicator</a:t>
          </a:r>
        </a:p>
      </dsp:txBody>
      <dsp:txXfrm>
        <a:off x="1258652" y="2532472"/>
        <a:ext cx="1010233" cy="1010233"/>
      </dsp:txXfrm>
    </dsp:sp>
    <dsp:sp modelId="{327892ED-8F97-4B6B-9A41-23F91A9B1BD3}">
      <dsp:nvSpPr>
        <dsp:cNvPr id="0" name=""/>
        <dsp:cNvSpPr/>
      </dsp:nvSpPr>
      <dsp:spPr>
        <a:xfrm>
          <a:off x="1408944" y="748096"/>
          <a:ext cx="1428685" cy="142868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Facilitator</a:t>
          </a:r>
        </a:p>
      </dsp:txBody>
      <dsp:txXfrm>
        <a:off x="1618170" y="957322"/>
        <a:ext cx="1010233" cy="10102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EB012-2B89-4378-AF74-E7A6E96DD23B}">
      <dsp:nvSpPr>
        <dsp:cNvPr id="0" name=""/>
        <dsp:cNvSpPr/>
      </dsp:nvSpPr>
      <dsp:spPr>
        <a:xfrm>
          <a:off x="2789300" y="44386"/>
          <a:ext cx="2308098" cy="230809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AIR</a:t>
          </a:r>
        </a:p>
      </dsp:txBody>
      <dsp:txXfrm>
        <a:off x="3055619" y="355092"/>
        <a:ext cx="1775460" cy="732377"/>
      </dsp:txXfrm>
    </dsp:sp>
    <dsp:sp modelId="{97DE03BC-1302-409F-84BE-DC5FDFA38289}">
      <dsp:nvSpPr>
        <dsp:cNvPr id="0" name=""/>
        <dsp:cNvSpPr/>
      </dsp:nvSpPr>
      <dsp:spPr>
        <a:xfrm>
          <a:off x="3810190" y="1065276"/>
          <a:ext cx="2308098" cy="230809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APE</a:t>
          </a:r>
        </a:p>
      </dsp:txBody>
      <dsp:txXfrm>
        <a:off x="5053012" y="1331595"/>
        <a:ext cx="887730" cy="1775460"/>
      </dsp:txXfrm>
    </dsp:sp>
    <dsp:sp modelId="{1279BD56-2585-4175-84DE-1CC7CC20393F}">
      <dsp:nvSpPr>
        <dsp:cNvPr id="0" name=""/>
        <dsp:cNvSpPr/>
      </dsp:nvSpPr>
      <dsp:spPr>
        <a:xfrm>
          <a:off x="2789300" y="2086165"/>
          <a:ext cx="2308098" cy="230809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Special Review</a:t>
          </a:r>
        </a:p>
      </dsp:txBody>
      <dsp:txXfrm>
        <a:off x="3055619" y="3351180"/>
        <a:ext cx="1775460" cy="732377"/>
      </dsp:txXfrm>
    </dsp:sp>
    <dsp:sp modelId="{97C1D465-7897-4BD7-AABA-C3FD36D0339B}">
      <dsp:nvSpPr>
        <dsp:cNvPr id="0" name=""/>
        <dsp:cNvSpPr/>
      </dsp:nvSpPr>
      <dsp:spPr>
        <a:xfrm>
          <a:off x="1768411" y="1065276"/>
          <a:ext cx="2308098" cy="230809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Annual Update</a:t>
          </a:r>
        </a:p>
      </dsp:txBody>
      <dsp:txXfrm>
        <a:off x="1945957" y="1331595"/>
        <a:ext cx="887730" cy="17754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87155-627E-4DB1-A444-AD438A98FBC3}">
      <dsp:nvSpPr>
        <dsp:cNvPr id="0" name=""/>
        <dsp:cNvSpPr/>
      </dsp:nvSpPr>
      <dsp:spPr>
        <a:xfrm rot="5400000">
          <a:off x="4935562" y="-1987280"/>
          <a:ext cx="854786" cy="504748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Write AIR Executive Summary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Be engaged in development of AIR action plans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Monitor AIR action plans at GMEC at least quarterly</a:t>
          </a:r>
        </a:p>
      </dsp:txBody>
      <dsp:txXfrm rot="-5400000">
        <a:off x="2839212" y="150797"/>
        <a:ext cx="5005761" cy="771332"/>
      </dsp:txXfrm>
    </dsp:sp>
    <dsp:sp modelId="{F1749A25-1086-49F8-B859-84FDF3984AFB}">
      <dsp:nvSpPr>
        <dsp:cNvPr id="0" name=""/>
        <dsp:cNvSpPr/>
      </dsp:nvSpPr>
      <dsp:spPr>
        <a:xfrm>
          <a:off x="0" y="2221"/>
          <a:ext cx="2839212" cy="10684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AIR</a:t>
          </a:r>
        </a:p>
      </dsp:txBody>
      <dsp:txXfrm>
        <a:off x="52159" y="54380"/>
        <a:ext cx="2734894" cy="964165"/>
      </dsp:txXfrm>
    </dsp:sp>
    <dsp:sp modelId="{0495406A-FDE7-4430-A2EC-87E856CAE18A}">
      <dsp:nvSpPr>
        <dsp:cNvPr id="0" name=""/>
        <dsp:cNvSpPr/>
      </dsp:nvSpPr>
      <dsp:spPr>
        <a:xfrm rot="5400000">
          <a:off x="4935562" y="-865372"/>
          <a:ext cx="854786" cy="5047488"/>
        </a:xfrm>
        <a:prstGeom prst="round2SameRect">
          <a:avLst/>
        </a:prstGeom>
        <a:solidFill>
          <a:schemeClr val="accent4">
            <a:tint val="40000"/>
            <a:alpha val="90000"/>
            <a:hueOff val="3837973"/>
            <a:satOff val="-20420"/>
            <a:lumOff val="-116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837973"/>
              <a:satOff val="-20420"/>
              <a:lumOff val="-1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Standardize APEs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Monitor programs’ APE action plans at GMEC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Use data for AIR</a:t>
          </a:r>
        </a:p>
      </dsp:txBody>
      <dsp:txXfrm rot="-5400000">
        <a:off x="2839212" y="1272705"/>
        <a:ext cx="5005761" cy="771332"/>
      </dsp:txXfrm>
    </dsp:sp>
    <dsp:sp modelId="{6769D6E3-74FF-488F-B2A9-EEB023427549}">
      <dsp:nvSpPr>
        <dsp:cNvPr id="0" name=""/>
        <dsp:cNvSpPr/>
      </dsp:nvSpPr>
      <dsp:spPr>
        <a:xfrm>
          <a:off x="0" y="1124129"/>
          <a:ext cx="2839212" cy="1068483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APE</a:t>
          </a:r>
        </a:p>
      </dsp:txBody>
      <dsp:txXfrm>
        <a:off x="52159" y="1176288"/>
        <a:ext cx="2734894" cy="964165"/>
      </dsp:txXfrm>
    </dsp:sp>
    <dsp:sp modelId="{AAEF88E5-68C8-4453-8464-AC3B495C731B}">
      <dsp:nvSpPr>
        <dsp:cNvPr id="0" name=""/>
        <dsp:cNvSpPr/>
      </dsp:nvSpPr>
      <dsp:spPr>
        <a:xfrm rot="5400000">
          <a:off x="4935562" y="256534"/>
          <a:ext cx="854786" cy="5047488"/>
        </a:xfrm>
        <a:prstGeom prst="round2SameRect">
          <a:avLst/>
        </a:prstGeom>
        <a:solidFill>
          <a:schemeClr val="accent4">
            <a:tint val="40000"/>
            <a:alpha val="90000"/>
            <a:hueOff val="7675946"/>
            <a:satOff val="-40841"/>
            <a:lumOff val="-232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675946"/>
              <a:satOff val="-40841"/>
              <a:lumOff val="-23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Identification of underperforming programs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Hold programs accountable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Monitor corrective actions and outcomes at GMEC</a:t>
          </a:r>
        </a:p>
      </dsp:txBody>
      <dsp:txXfrm rot="-5400000">
        <a:off x="2839212" y="2394612"/>
        <a:ext cx="5005761" cy="771332"/>
      </dsp:txXfrm>
    </dsp:sp>
    <dsp:sp modelId="{907E2AF7-0B2C-4157-9F8C-9B6B57AB6AF9}">
      <dsp:nvSpPr>
        <dsp:cNvPr id="0" name=""/>
        <dsp:cNvSpPr/>
      </dsp:nvSpPr>
      <dsp:spPr>
        <a:xfrm>
          <a:off x="0" y="2246037"/>
          <a:ext cx="2839212" cy="1068483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Special Review</a:t>
          </a:r>
        </a:p>
      </dsp:txBody>
      <dsp:txXfrm>
        <a:off x="52159" y="2298196"/>
        <a:ext cx="2734894" cy="964165"/>
      </dsp:txXfrm>
    </dsp:sp>
    <dsp:sp modelId="{9E1B9AFE-3CE8-4325-9EFE-895F7995C600}">
      <dsp:nvSpPr>
        <dsp:cNvPr id="0" name=""/>
        <dsp:cNvSpPr/>
      </dsp:nvSpPr>
      <dsp:spPr>
        <a:xfrm rot="5400000">
          <a:off x="4935562" y="1378442"/>
          <a:ext cx="854786" cy="5047488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Reviewed by DIO prior to submission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Addresses ACGME survey concerns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Addresses progress made on citations</a:t>
          </a:r>
        </a:p>
      </dsp:txBody>
      <dsp:txXfrm rot="-5400000">
        <a:off x="2839212" y="3516520"/>
        <a:ext cx="5005761" cy="771332"/>
      </dsp:txXfrm>
    </dsp:sp>
    <dsp:sp modelId="{7C555503-5D7C-46A4-8495-AD95924443D3}">
      <dsp:nvSpPr>
        <dsp:cNvPr id="0" name=""/>
        <dsp:cNvSpPr/>
      </dsp:nvSpPr>
      <dsp:spPr>
        <a:xfrm>
          <a:off x="0" y="3367944"/>
          <a:ext cx="2839212" cy="1068483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Annual Update</a:t>
          </a:r>
        </a:p>
      </dsp:txBody>
      <dsp:txXfrm>
        <a:off x="52159" y="3420103"/>
        <a:ext cx="2734894" cy="964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53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0" dirty="0">
                <a:solidFill>
                  <a:srgbClr val="000000"/>
                </a:solidFill>
                <a:latin typeface="Arial" charset="0"/>
              </a:rPr>
              <a:t>Partners in Medical Education, Inc.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defRPr/>
            </a:pPr>
            <a:fld id="{89F04476-255E-3041-B32A-315F2FF8FE96}" type="slidenum">
              <a:rPr lang="en-US" altLang="en-US" sz="1200" b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>
                <a:defRPr/>
              </a:pPr>
              <a:t>3</a:t>
            </a:fld>
            <a:endParaRPr lang="en-US" altLang="en-US" sz="1200" b="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9977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674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722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536700" y="660400"/>
            <a:ext cx="4410075" cy="33067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48162" y="4187970"/>
            <a:ext cx="5985285" cy="3967678"/>
          </a:xfrm>
          <a:prstGeom prst="rect">
            <a:avLst/>
          </a:prstGeom>
        </p:spPr>
        <p:txBody>
          <a:bodyPr lIns="96674" tIns="96674" rIns="96674" bIns="96674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1616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216.92.22.76/discus/messages/21/ACADEMIC_MED_Reisenberg-723.pdf" TargetMode="External"/><Relationship Id="rId2" Type="http://schemas.openxmlformats.org/officeDocument/2006/relationships/hyperlink" Target="https://www.aamc.org/system/files/c/2/441248-institutionalgmeleadershipcompetencies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tfm.cmail19.com/t/j-l-potkz-gihfuhy-p/" TargetMode="External"/><Relationship Id="rId2" Type="http://schemas.openxmlformats.org/officeDocument/2006/relationships/hyperlink" Target="http://216.92.22.76/discus/messages/21/Riesenberg_DIO_article-1955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tori@partnersinmeded.com" TargetMode="External"/><Relationship Id="rId2" Type="http://schemas.openxmlformats.org/officeDocument/2006/relationships/hyperlink" Target="mailto:info@PartnersInMedEd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5101" y="246465"/>
            <a:ext cx="6526006" cy="1325563"/>
          </a:xfrm>
        </p:spPr>
        <p:txBody>
          <a:bodyPr/>
          <a:lstStyle/>
          <a:p>
            <a:r>
              <a:rPr lang="en-US" dirty="0"/>
              <a:t>Partners Webinar </a:t>
            </a:r>
            <a:r>
              <a:rPr lang="en-US" dirty="0">
                <a:solidFill>
                  <a:srgbClr val="FF0000"/>
                </a:solidFill>
              </a:rPr>
              <a:t>Alert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7564" y="2120118"/>
            <a:ext cx="495459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Reminder…Because of the amount of individual logins for this webinar.  </a:t>
            </a:r>
            <a:b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Unmute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your Microphone after you enter this webinar.</a:t>
            </a: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229DE1-3463-3549-9316-31249972B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389" y="2174485"/>
            <a:ext cx="2943925" cy="294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73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ACGME Updates  10.53%</a:t>
            </a:r>
          </a:p>
          <a:p>
            <a:r>
              <a:rPr lang="en-US" dirty="0"/>
              <a:t>Institutional GME Updates   76.32%</a:t>
            </a:r>
          </a:p>
          <a:p>
            <a:r>
              <a:rPr lang="en-US" dirty="0"/>
              <a:t>Professional Development   5.26%</a:t>
            </a:r>
          </a:p>
          <a:p>
            <a:r>
              <a:rPr lang="en-US" dirty="0"/>
              <a:t>Other (Budget)   7.89%</a:t>
            </a:r>
          </a:p>
          <a:p>
            <a:endParaRPr lang="en-US" dirty="0"/>
          </a:p>
          <a:p>
            <a:r>
              <a:rPr lang="en-US" dirty="0"/>
              <a:t>“I do not rely on them, the only time I hear from them is when they need something.”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type of information do you rely on most from your DIO/GME?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6884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Responses were varied</a:t>
            </a:r>
          </a:p>
          <a:p>
            <a:pPr lvl="1"/>
            <a:r>
              <a:rPr lang="en-US" dirty="0"/>
              <a:t>“They do a great job”</a:t>
            </a:r>
          </a:p>
          <a:p>
            <a:pPr lvl="1"/>
            <a:r>
              <a:rPr lang="en-US" dirty="0"/>
              <a:t>“Resending me the ACGME newsletter is useless.”</a:t>
            </a:r>
          </a:p>
          <a:p>
            <a:pPr lvl="1"/>
            <a:r>
              <a:rPr lang="en-US" dirty="0"/>
              <a:t>“There is minimal communication coming from my GME/DIO until it is too late”</a:t>
            </a:r>
          </a:p>
          <a:p>
            <a:pPr lvl="1"/>
            <a:r>
              <a:rPr lang="en-US" dirty="0"/>
              <a:t>“Processes - they always assume everyone should know everything, when we get zero training”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kind of information do you wish your DIO/GME office shared more of?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6533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Relevant, timely information, specific to program</a:t>
            </a:r>
          </a:p>
          <a:p>
            <a:r>
              <a:rPr lang="en-US" dirty="0"/>
              <a:t>Professional development opportunities</a:t>
            </a:r>
          </a:p>
          <a:p>
            <a:r>
              <a:rPr lang="en-US" dirty="0"/>
              <a:t>Processes/expectations</a:t>
            </a:r>
          </a:p>
          <a:p>
            <a:r>
              <a:rPr lang="en-US" dirty="0"/>
              <a:t>Shared best practices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Desired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6853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DIO/GME leadership not approachable</a:t>
            </a:r>
          </a:p>
          <a:p>
            <a:r>
              <a:rPr lang="en-US" dirty="0"/>
              <a:t>Micromanaging</a:t>
            </a:r>
          </a:p>
          <a:p>
            <a:r>
              <a:rPr lang="en-US" dirty="0"/>
              <a:t>Unclear division of duties</a:t>
            </a:r>
          </a:p>
          <a:p>
            <a:r>
              <a:rPr lang="en-US" dirty="0"/>
              <a:t>Respond when assistance is requested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Effective Communication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076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needs of individual programs</a:t>
            </a:r>
          </a:p>
          <a:p>
            <a:r>
              <a:rPr lang="en-US" dirty="0"/>
              <a:t>Allow PD’s to be PD’s</a:t>
            </a:r>
          </a:p>
          <a:p>
            <a:r>
              <a:rPr lang="en-US" dirty="0"/>
              <a:t>Recognize coordinators as members of the program leadership team</a:t>
            </a:r>
          </a:p>
          <a:p>
            <a:r>
              <a:rPr lang="en-US" dirty="0"/>
              <a:t>Provide professional development</a:t>
            </a:r>
          </a:p>
          <a:p>
            <a:r>
              <a:rPr lang="en-US" dirty="0"/>
              <a:t>Allow programs to be part of decision making when program is affected</a:t>
            </a:r>
          </a:p>
          <a:p>
            <a:r>
              <a:rPr lang="en-US" dirty="0"/>
              <a:t>Be open to innovation and new ideas, share the “why”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could your DIO/GME office better serve the needs of your program?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442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9639" y="2195259"/>
            <a:ext cx="7886700" cy="2299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Advocate</a:t>
            </a:r>
            <a:r>
              <a:rPr lang="en-US" dirty="0"/>
              <a:t> - be an advocate for your coordinators, listen to them, give them a voice, treat them as members of the leadership team, include them in your well-being initiatives.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5128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2017 Association of Family Medicine Administration partnered with University of Kansas-Wichita </a:t>
            </a:r>
            <a:r>
              <a:rPr lang="en-US" sz="2800" dirty="0" err="1"/>
              <a:t>Dept</a:t>
            </a:r>
            <a:r>
              <a:rPr lang="en-US" sz="2800" dirty="0"/>
              <a:t> of Family &amp; Community Medicine</a:t>
            </a:r>
          </a:p>
          <a:p>
            <a:r>
              <a:rPr lang="en-US" sz="2800" dirty="0"/>
              <a:t>Surveyed 407 members, 75.4% response rate</a:t>
            </a:r>
          </a:p>
          <a:p>
            <a:r>
              <a:rPr lang="en-US" sz="2800" dirty="0"/>
              <a:t>Job satisfaction</a:t>
            </a:r>
          </a:p>
          <a:p>
            <a:pPr lvl="1"/>
            <a:r>
              <a:rPr lang="en-US" sz="2800" dirty="0"/>
              <a:t>44% high</a:t>
            </a:r>
          </a:p>
          <a:p>
            <a:pPr lvl="1"/>
            <a:r>
              <a:rPr lang="en-US" sz="2800" dirty="0"/>
              <a:t>56% average</a:t>
            </a:r>
          </a:p>
          <a:p>
            <a:r>
              <a:rPr lang="en-US" sz="2800" b="1" dirty="0"/>
              <a:t>95% reported a moderate level of burnout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well do you know your Coordinators?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7879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Conceptualizer</a:t>
            </a:r>
            <a:r>
              <a:rPr lang="en-US" dirty="0"/>
              <a:t> - Involve your coordinators in your vision, long term plans, will be surprised at how resourceful they can be</a:t>
            </a:r>
          </a:p>
          <a:p>
            <a:r>
              <a:rPr lang="en-US" b="1" dirty="0"/>
              <a:t>Communicator</a:t>
            </a:r>
            <a:r>
              <a:rPr lang="en-US" dirty="0"/>
              <a:t> – be clear, concise and thoughtful</a:t>
            </a:r>
          </a:p>
          <a:p>
            <a:r>
              <a:rPr lang="en-US" b="1" dirty="0"/>
              <a:t>Educator</a:t>
            </a:r>
            <a:r>
              <a:rPr lang="en-US" dirty="0"/>
              <a:t> - provide appropriate training for coordinators, be actively involved in their training and development</a:t>
            </a:r>
          </a:p>
          <a:p>
            <a:r>
              <a:rPr lang="en-US" b="1" dirty="0"/>
              <a:t>Facilitator – </a:t>
            </a:r>
            <a:r>
              <a:rPr lang="en-US" dirty="0"/>
              <a:t>assure coordinators have the training and resources needed for effective performance of their jobs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3382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2</a:t>
            </a:r>
            <a:r>
              <a:rPr lang="en-US" sz="3200" baseline="30000" dirty="0"/>
              <a:t>nd</a:t>
            </a:r>
            <a:r>
              <a:rPr lang="en-US" sz="3200" dirty="0"/>
              <a:t> survey 2018</a:t>
            </a:r>
          </a:p>
          <a:p>
            <a:r>
              <a:rPr lang="en-US" sz="3200" dirty="0"/>
              <a:t>60% response rate</a:t>
            </a:r>
          </a:p>
          <a:p>
            <a:r>
              <a:rPr lang="en-US" sz="3200" dirty="0"/>
              <a:t>64% reported they had received training for their positions</a:t>
            </a:r>
          </a:p>
          <a:p>
            <a:r>
              <a:rPr lang="en-US" sz="3200" dirty="0"/>
              <a:t>92% reported they receive financial support for professional development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AFMA/KU-Wichita Professional Development Survey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6284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“It’s not the money, it’s the time and lack of support.  No one does my work when I am away.”</a:t>
            </a:r>
          </a:p>
          <a:p>
            <a:endParaRPr lang="en-US" sz="3200" dirty="0"/>
          </a:p>
          <a:p>
            <a:r>
              <a:rPr lang="en-US" sz="3200" dirty="0"/>
              <a:t>“It’s not worth being</a:t>
            </a:r>
          </a:p>
          <a:p>
            <a:pPr marL="0" indent="0">
              <a:buNone/>
            </a:pPr>
            <a:r>
              <a:rPr lang="en-US" sz="3200" dirty="0"/>
              <a:t>gone.”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762" y="3222949"/>
            <a:ext cx="3196375" cy="254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3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DIO Roles &amp; Responsibilities:  Keys to Success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Tori Hanlon, MS, CHCP</a:t>
            </a:r>
          </a:p>
          <a:p>
            <a:r>
              <a:rPr lang="en-US" dirty="0"/>
              <a:t>GME Consultant</a:t>
            </a:r>
          </a:p>
          <a:p>
            <a:r>
              <a:rPr lang="en-US" dirty="0"/>
              <a:t>Cheryl Haynes, C-TAGME</a:t>
            </a:r>
          </a:p>
          <a:p>
            <a:r>
              <a:rPr lang="en-US" dirty="0"/>
              <a:t>Residency Manager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1FF946-01E9-0C4B-B385-09BFBDDFE4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DA3FB0-6BD7-C54B-B338-29AAC00410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Leader</a:t>
            </a:r>
            <a:r>
              <a:rPr lang="en-US" dirty="0"/>
              <a:t> - lead by example, don't sit in the admin/GME office for everyone to come to you, get out, be seen, be known at the program level, be approachable.  Be well, model wellness!</a:t>
            </a:r>
          </a:p>
          <a:p>
            <a:r>
              <a:rPr lang="en-US" b="1" dirty="0"/>
              <a:t>Operator</a:t>
            </a:r>
            <a:r>
              <a:rPr lang="en-US" dirty="0"/>
              <a:t> </a:t>
            </a:r>
            <a:r>
              <a:rPr lang="en-US" i="1" dirty="0"/>
              <a:t>– </a:t>
            </a:r>
            <a:r>
              <a:rPr lang="en-US" dirty="0"/>
              <a:t>roll up your sleeves, be seen as someone who gets things done, not just directs things to be done.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7355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2559" t="15622" r="36235" b="18107"/>
          <a:stretch/>
        </p:blipFill>
        <p:spPr>
          <a:xfrm>
            <a:off x="3028950" y="257418"/>
            <a:ext cx="5062105" cy="60464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673" y="2911502"/>
            <a:ext cx="27077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+mn-lt"/>
              </a:rPr>
              <a:t>AAMC Institutional</a:t>
            </a:r>
          </a:p>
          <a:p>
            <a:pPr algn="ctr"/>
            <a:r>
              <a:rPr lang="en-US" b="0" dirty="0">
                <a:latin typeface="+mn-lt"/>
              </a:rPr>
              <a:t>GME Leadership</a:t>
            </a:r>
          </a:p>
          <a:p>
            <a:pPr algn="ctr"/>
            <a:r>
              <a:rPr lang="en-US" b="0" dirty="0">
                <a:latin typeface="+mn-lt"/>
              </a:rPr>
              <a:t>Competency Domains</a:t>
            </a:r>
          </a:p>
        </p:txBody>
      </p:sp>
    </p:spTree>
    <p:extLst>
      <p:ext uri="{BB962C8B-B14F-4D97-AF65-F5344CB8AC3E}">
        <p14:creationId xmlns:p14="http://schemas.microsoft.com/office/powerpoint/2010/main" val="4036446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 with Programs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1026" name="Picture 2" descr="Dr. Max Goodwin - New Amsterdam 2018 Characters - ShareTV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4"/>
          <a:stretch/>
        </p:blipFill>
        <p:spPr bwMode="auto">
          <a:xfrm>
            <a:off x="629805" y="2461491"/>
            <a:ext cx="3810000" cy="23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15346" y="2161310"/>
            <a:ext cx="36853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Meet with programs regularly (PDs, faculty, coordinators, residents)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Share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Empower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Follow-up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Communicate what is realistic vs. what isn’t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Be honest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+mn-lt"/>
              </a:rPr>
              <a:t>Ask for feedback</a:t>
            </a:r>
          </a:p>
          <a:p>
            <a:endParaRPr lang="en-US" sz="1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3441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up with ACGME Requirements and educate PDs and coordinators on revisions</a:t>
            </a:r>
          </a:p>
          <a:p>
            <a:r>
              <a:rPr lang="en-US" dirty="0"/>
              <a:t>Help prepare programs for site visits</a:t>
            </a:r>
          </a:p>
          <a:p>
            <a:r>
              <a:rPr lang="en-US" dirty="0"/>
              <a:t>Network with other DIOs</a:t>
            </a:r>
          </a:p>
          <a:p>
            <a:r>
              <a:rPr lang="en-US" dirty="0"/>
              <a:t>Create/maintain bridge between education and clinical care</a:t>
            </a:r>
          </a:p>
          <a:p>
            <a:r>
              <a:rPr lang="en-US" dirty="0"/>
              <a:t>Share institutional ACGME survey results at GMEC and with programs</a:t>
            </a:r>
          </a:p>
          <a:p>
            <a:r>
              <a:rPr lang="en-US" dirty="0"/>
              <a:t>Maintain a pulse on CLE and engage C-suite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4604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108676"/>
              </p:ext>
            </p:extLst>
          </p:nvPr>
        </p:nvGraphicFramePr>
        <p:xfrm>
          <a:off x="1552287" y="1481543"/>
          <a:ext cx="7886700" cy="443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Oversight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0983" y="2607462"/>
            <a:ext cx="2241319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Being aware 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Reviewing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Tracking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Measuring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Documenting</a:t>
            </a:r>
          </a:p>
        </p:txBody>
      </p:sp>
    </p:spTree>
    <p:extLst>
      <p:ext uri="{BB962C8B-B14F-4D97-AF65-F5344CB8AC3E}">
        <p14:creationId xmlns:p14="http://schemas.microsoft.com/office/powerpoint/2010/main" val="562051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179511"/>
              </p:ext>
            </p:extLst>
          </p:nvPr>
        </p:nvGraphicFramePr>
        <p:xfrm>
          <a:off x="628650" y="1738313"/>
          <a:ext cx="7886700" cy="443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Oversight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314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AAMC Institutional GME Leadership Competencies </a:t>
            </a:r>
            <a:r>
              <a:rPr lang="en-US" dirty="0">
                <a:hlinkClick r:id="rId2"/>
              </a:rPr>
              <a:t>https://www.aamc.org/system/files/c/2/441248-institutionalgmeleadershipcompetencies.pdf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Competencies, Essential Training, and Resources Viewed by DIOs as Important to the Position in GME </a:t>
            </a:r>
            <a:r>
              <a:rPr lang="en-US" dirty="0">
                <a:hlinkClick r:id="rId3"/>
              </a:rPr>
              <a:t>http://216.92.22.76/discus/messages/21/ACADEMIC_MED_Reisenberg-723.pdf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2170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Characteristics, Roles and Responsibilities of the DIO Position in GME </a:t>
            </a:r>
            <a:r>
              <a:rPr lang="en-US" dirty="0">
                <a:hlinkClick r:id="rId2"/>
              </a:rPr>
              <a:t>http://216.92.22.76/discus/messages/21/Riesenberg_DIO_article-1955.pdf</a:t>
            </a:r>
            <a:endParaRPr lang="en-US" dirty="0"/>
          </a:p>
          <a:p>
            <a:endParaRPr lang="en-US" dirty="0"/>
          </a:p>
          <a:p>
            <a:r>
              <a:rPr lang="en-US" sz="2400" dirty="0" err="1">
                <a:solidFill>
                  <a:prstClr val="black"/>
                </a:solidFill>
              </a:rPr>
              <a:t>Ofei-Dodoo</a:t>
            </a:r>
            <a:r>
              <a:rPr lang="en-US" sz="2400" dirty="0">
                <a:solidFill>
                  <a:prstClr val="black"/>
                </a:solidFill>
              </a:rPr>
              <a:t> S, Scripter C, Kellerman R, </a:t>
            </a:r>
            <a:r>
              <a:rPr lang="en-US" sz="2400" b="1" dirty="0">
                <a:solidFill>
                  <a:prstClr val="black"/>
                </a:solidFill>
              </a:rPr>
              <a:t>Haynes C</a:t>
            </a:r>
            <a:r>
              <a:rPr lang="en-US" sz="2400" dirty="0">
                <a:solidFill>
                  <a:prstClr val="black"/>
                </a:solidFill>
              </a:rPr>
              <a:t>, Marquise ME, &amp; Bachman CS, Burnout and Job Satisfaction among Family Medicine Residency Coordinators: Results from a National Survey. </a:t>
            </a:r>
            <a:r>
              <a:rPr lang="en-US" sz="2400" i="1" dirty="0">
                <a:solidFill>
                  <a:prstClr val="black"/>
                </a:solidFill>
              </a:rPr>
              <a:t>Family Medicine STFM.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October 2018 </a:t>
            </a:r>
            <a:r>
              <a:rPr lang="en-US" sz="2400" b="1" dirty="0">
                <a:solidFill>
                  <a:prstClr val="black"/>
                </a:solidFill>
                <a:hlinkClick r:id="rId3"/>
              </a:rPr>
              <a:t>Volume 50, Issue 9</a:t>
            </a:r>
            <a:endParaRPr lang="en-US" sz="24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1223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Haynes C, </a:t>
            </a:r>
            <a:r>
              <a:rPr lang="en-US" dirty="0" err="1"/>
              <a:t>Freelove</a:t>
            </a:r>
            <a:r>
              <a:rPr lang="en-US" dirty="0"/>
              <a:t> R, &amp; </a:t>
            </a:r>
            <a:r>
              <a:rPr lang="en-US" dirty="0" err="1"/>
              <a:t>Ofei-Dodoo</a:t>
            </a:r>
            <a:r>
              <a:rPr lang="en-US" dirty="0"/>
              <a:t> S. </a:t>
            </a:r>
            <a:r>
              <a:rPr lang="en-US" i="1" dirty="0"/>
              <a:t>Assessing Family Medicine Residency Coordinators’ Work Stress and Wellbeing</a:t>
            </a:r>
            <a:r>
              <a:rPr lang="en-US" dirty="0"/>
              <a:t>. Paper presented at the PDW and RPS Residency Education Symposium at the Sheraton Kansas City Hotel at Crown Center. Kansas City, MO. March 26, 2018.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4038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41759" y="220871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Latest On-Demand Webinars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 us today to learn how our Educational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Passports can save you time &amp; money!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724-864-7320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www.PartnersInMedEd.com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74714" y="286406"/>
            <a:ext cx="5060092" cy="43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Upcoming Live Webinar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sz="1400" dirty="0">
                <a:latin typeface="+mn-lt"/>
              </a:rPr>
              <a:t>       DIO Role and Responsibilities: Keys to Success</a:t>
            </a:r>
          </a:p>
          <a:p>
            <a:pPr algn="ctr"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       Thursday, December 17, 2020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400" dirty="0">
                <a:latin typeface="+mn-lt"/>
              </a:rPr>
              <a:t>       How to Manage Virtual Site Visit</a:t>
            </a:r>
            <a:br>
              <a:rPr lang="en-US" sz="1400" dirty="0">
                <a:latin typeface="+mn-lt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Tuesday, January 5, 2021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400" dirty="0">
                <a:latin typeface="+mn-lt"/>
              </a:rPr>
              <a:t>       How to Maximize Virtual Learning Part 1</a:t>
            </a:r>
            <a:br>
              <a:rPr lang="en-US" sz="1400" dirty="0">
                <a:latin typeface="+mn-lt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Thursday, January 21, 2021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400" dirty="0">
                <a:latin typeface="+mn-lt"/>
              </a:rPr>
              <a:t>           DIO Role and Responsibilities: Keys to Success</a:t>
            </a:r>
            <a:br>
              <a:rPr lang="en-US" sz="1400" dirty="0">
                <a:latin typeface="+mn-lt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Thursday, December 17, 2021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None/>
              <a:tabLst/>
              <a:defRPr/>
            </a:pPr>
            <a:r>
              <a:rPr kumimoji="0" lang="en-US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Arial"/>
              </a:rPr>
              <a:t> 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D68910-38FE-C240-95D4-C063CA8D3DE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29</a:t>
            </a:fld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22" y="4297954"/>
            <a:ext cx="5022581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NEW Faculty Development Series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86" y="5000874"/>
            <a:ext cx="4846104" cy="12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15 Minutes to Effective Feedback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</a:b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Toolbox for Teaching Millennials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Taking Supervision to the Next Level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18BD8-A5B9-3741-B6AD-A994C0913D2D}"/>
              </a:ext>
            </a:extLst>
          </p:cNvPr>
          <p:cNvSpPr txBox="1"/>
          <p:nvPr/>
        </p:nvSpPr>
        <p:spPr>
          <a:xfrm>
            <a:off x="5638800" y="725880"/>
            <a:ext cx="350520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Working with your Governing Board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Recognizing &amp; Addressing Precursors of Burnout: The Value of Shame Resiliency Training to Support Resident Well-Being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Working with your IRB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Digging for Data II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Demystifying Diversity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Faculty Development Planning: Sponsoring Institution Role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ADS Annual Update: Best Practices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Graduate Medical Education Financing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Artificial Intelligence in Medicine:</a:t>
            </a:r>
            <a:br>
              <a:rPr lang="en-US" sz="1200" dirty="0">
                <a:solidFill>
                  <a:srgbClr val="0070C0"/>
                </a:solidFill>
                <a:latin typeface="+mn-lt"/>
              </a:rPr>
            </a:br>
            <a:r>
              <a:rPr lang="en-US" sz="1200" dirty="0">
                <a:solidFill>
                  <a:srgbClr val="0070C0"/>
                </a:solidFill>
                <a:latin typeface="+mn-lt"/>
              </a:rPr>
              <a:t> Its Impact on GME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Faculty Development – A More Specific Approach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1C1B05A-8258-2A47-BB75-5DA517CF0AB6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800" b="0" i="0" u="none" strike="noStrike" kern="1200" cap="none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L="457200" marR="0" lvl="1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2pPr>
            <a:lvl3pPr marL="914400" marR="0" lvl="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3pPr>
            <a:lvl4pPr marL="1371600" marR="0" lvl="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4pPr>
            <a:lvl5pPr marL="1828800" marR="0" lvl="4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405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Lucida Bright" charset="0"/>
                <a:ea typeface="ＭＳ Ｐゴシック" charset="-128"/>
              </a:rPr>
              <a:t> 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466060"/>
            <a:ext cx="8534400" cy="2209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3200" b="1" dirty="0">
                <a:latin typeface="Lucida Bright" charset="0"/>
                <a:ea typeface="ＭＳ Ｐゴシック" charset="-128"/>
              </a:rPr>
              <a:t>Introducing Your Presenter…</a:t>
            </a:r>
            <a:endParaRPr lang="en-US" altLang="en-US" sz="3200" b="1" i="1" dirty="0">
              <a:latin typeface="Lucida Bright" charset="0"/>
              <a:ea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0904" y="3432302"/>
            <a:ext cx="319223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B050"/>
                </a:solidFill>
                <a:latin typeface="+mn-lt"/>
              </a:rPr>
              <a:t>Tori Hanlon, MS, CHCP</a:t>
            </a:r>
          </a:p>
          <a:p>
            <a:pPr algn="ctr">
              <a:defRPr/>
            </a:pPr>
            <a:r>
              <a:rPr lang="en-US" sz="1400" dirty="0">
                <a:solidFill>
                  <a:srgbClr val="003300"/>
                </a:solidFill>
                <a:latin typeface="+mn-lt"/>
              </a:rPr>
              <a:t>GME Consultant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100" b="0" dirty="0">
                <a:latin typeface="+mn-lt"/>
              </a:rPr>
              <a:t>Over 13 years working in Medical Education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100" b="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100" b="0" dirty="0">
                <a:latin typeface="+mn-lt"/>
              </a:rPr>
              <a:t>Bachelor’s in Health Services Administration</a:t>
            </a:r>
            <a:br>
              <a:rPr lang="en-US" sz="1100" b="0" dirty="0">
                <a:latin typeface="+mn-lt"/>
              </a:rPr>
            </a:br>
            <a:endParaRPr lang="en-US" sz="1100" b="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100" b="0" dirty="0">
                <a:latin typeface="+mn-lt"/>
              </a:rPr>
              <a:t>Master’s in Health Administration and Policy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100" b="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100" b="0" dirty="0">
                <a:latin typeface="+mn-lt"/>
              </a:rPr>
              <a:t>Designated Institutional Official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100" b="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100" b="0" dirty="0">
                <a:latin typeface="+mn-lt"/>
              </a:rPr>
              <a:t>Experienced in GME at a large academic medical center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1" r="13888"/>
          <a:stretch/>
        </p:blipFill>
        <p:spPr>
          <a:xfrm>
            <a:off x="2198914" y="1533071"/>
            <a:ext cx="1382486" cy="1612900"/>
          </a:xfrm>
          <a:prstGeom prst="rect">
            <a:avLst/>
          </a:prstGeom>
        </p:spPr>
      </p:pic>
      <p:sp>
        <p:nvSpPr>
          <p:cNvPr id="10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30BDE1F-DB31-6249-9116-7A577254DE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01F81F-6E32-1547-A759-0BAC5E9E89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3"/>
          <a:stretch/>
        </p:blipFill>
        <p:spPr>
          <a:xfrm>
            <a:off x="6119948" y="1558978"/>
            <a:ext cx="1319865" cy="15978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FD1E7A-F596-144F-A100-9A5FB49FB156}"/>
              </a:ext>
            </a:extLst>
          </p:cNvPr>
          <p:cNvSpPr txBox="1"/>
          <p:nvPr/>
        </p:nvSpPr>
        <p:spPr>
          <a:xfrm>
            <a:off x="5070019" y="3399645"/>
            <a:ext cx="3714753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Cheryl Haynes, BA, C-TAGME</a:t>
            </a:r>
          </a:p>
          <a:p>
            <a:pPr algn="ctr"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Guest Speaker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solidFill>
                <a:srgbClr val="003300"/>
              </a:solidFill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100" b="0" dirty="0">
                <a:latin typeface="+mn-lt"/>
              </a:rPr>
              <a:t>Seasoned </a:t>
            </a: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residency manager/institutional coordinator</a:t>
            </a:r>
            <a:endParaRPr lang="en-US" sz="1100" b="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100" b="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Board of Directors, Association of Family Medicine Administration</a:t>
            </a:r>
            <a:br>
              <a:rPr lang="en-US" sz="1100" b="0" dirty="0">
                <a:latin typeface="+mn-lt"/>
              </a:rPr>
            </a:br>
            <a:endParaRPr lang="en-US" sz="1100" b="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100" b="0" dirty="0">
                <a:latin typeface="+mn-lt"/>
                <a:cs typeface="Arial" panose="020B0604020202020204" pitchFamily="34" charset="0"/>
              </a:rPr>
              <a:t>Seasoned </a:t>
            </a: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speaker/presenter for ACGME, AAFP, AFMA</a:t>
            </a:r>
            <a:endParaRPr lang="en-US" sz="1100" b="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100" b="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Published research related to coordinator well-being</a:t>
            </a:r>
          </a:p>
          <a:p>
            <a:pPr>
              <a:defRPr/>
            </a:pPr>
            <a:endParaRPr lang="en-US" sz="1100" b="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100" b="0" dirty="0">
                <a:latin typeface="+mn-lt"/>
              </a:rPr>
              <a:t>21 years GME experience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273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-17237" y="2231572"/>
            <a:ext cx="9161237" cy="4390571"/>
          </a:xfrm>
        </p:spPr>
        <p:txBody>
          <a:bodyPr>
            <a:normAutofit fontScale="40000" lnSpcReduction="20000"/>
          </a:bodyPr>
          <a:lstStyle/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3800" b="1" dirty="0"/>
              <a:t>    </a:t>
            </a:r>
            <a:r>
              <a:rPr lang="en-US" sz="38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3800" dirty="0">
              <a:solidFill>
                <a:srgbClr val="336600"/>
              </a:solidFill>
              <a:latin typeface="Lucida Bright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38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38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3800" dirty="0"/>
              <a:t>724-864-7320  |  </a:t>
            </a:r>
            <a:r>
              <a:rPr lang="en-US" sz="3800" dirty="0">
                <a:solidFill>
                  <a:srgbClr val="FF0000"/>
                </a:solidFill>
                <a:hlinkClick r:id="rId2"/>
              </a:rPr>
              <a:t>info@PartnersInMedEd.com</a:t>
            </a:r>
            <a:endParaRPr lang="en-US" sz="38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3800" b="1" dirty="0"/>
          </a:p>
          <a:p>
            <a:pPr marL="0" indent="0" algn="ctr">
              <a:buNone/>
              <a:defRPr/>
            </a:pPr>
            <a:r>
              <a:rPr lang="en-US" sz="3800" b="1" dirty="0">
                <a:latin typeface="+mn-lt"/>
              </a:rPr>
              <a:t>Tori Hanlon, MS, CHCP</a:t>
            </a:r>
            <a:r>
              <a:rPr lang="en-US" sz="3800" dirty="0">
                <a:latin typeface="+mn-lt"/>
              </a:rPr>
              <a:t>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3800" dirty="0">
                <a:latin typeface="+mn-lt"/>
              </a:rPr>
              <a:t> </a:t>
            </a:r>
            <a:r>
              <a:rPr lang="en-US" sz="3800" dirty="0">
                <a:hlinkClick r:id="rId3"/>
              </a:rPr>
              <a:t>tori@partnersinmeded.com</a:t>
            </a:r>
            <a:endParaRPr lang="en-US" sz="3800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3800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3800" b="1" dirty="0"/>
              <a:t>Cheryl Haynes, BA, C-TAGME</a:t>
            </a:r>
            <a:endParaRPr lang="en-US" sz="3800" b="1" dirty="0">
              <a:hlinkClick r:id="" action="ppaction://noaction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3800" dirty="0">
                <a:hlinkClick r:id="" action="ppaction://noaction"/>
              </a:rPr>
              <a:t>Cheryl.Haynes@sr-ahec.org</a:t>
            </a:r>
            <a:endParaRPr lang="en-US" sz="3800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3800" dirty="0"/>
          </a:p>
          <a:p>
            <a:pPr marL="0" indent="0">
              <a:buNone/>
            </a:pPr>
            <a:endParaRPr lang="en-US" sz="3800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167404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best practices for DIOs and institutional GME leaders for effective leadership of GME</a:t>
            </a:r>
          </a:p>
          <a:p>
            <a:r>
              <a:rPr lang="en-US" dirty="0"/>
              <a:t>Understand why communication between the DIO/GME office and programs is important and necessary</a:t>
            </a:r>
          </a:p>
          <a:p>
            <a:r>
              <a:rPr lang="en-US" dirty="0"/>
              <a:t>Recognize program needs in communicating with the DIO/GME office</a:t>
            </a:r>
          </a:p>
          <a:p>
            <a:r>
              <a:rPr lang="en-US" dirty="0"/>
              <a:t>Explore how programs and DIOs/GME leaders can better work together collaboratively in today’s GME environment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4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BF64721-3665-AB42-8BD0-C58EEECB8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/>
              <a:t>The individual who, in collaboration with a GMEC, must have authority and responsibility for the </a:t>
            </a:r>
            <a:r>
              <a:rPr lang="en-US" i="1" u="sng" dirty="0"/>
              <a:t>oversight</a:t>
            </a:r>
            <a:r>
              <a:rPr lang="en-US" i="1" dirty="0"/>
              <a:t> and </a:t>
            </a:r>
            <a:r>
              <a:rPr lang="en-US" i="1" u="sng" dirty="0"/>
              <a:t>administration</a:t>
            </a:r>
            <a:r>
              <a:rPr lang="en-US" i="1" dirty="0"/>
              <a:t> of each of the SI’s ACGME-accredited programs, as well as for </a:t>
            </a:r>
            <a:r>
              <a:rPr lang="en-US" i="1" u="sng" dirty="0"/>
              <a:t>ensuring compliance </a:t>
            </a:r>
            <a:r>
              <a:rPr lang="en-US" i="1" dirty="0"/>
              <a:t>with the ACGME Institutional, Common, and specialty-/subspecialty-specific Program Requirements. </a:t>
            </a:r>
            <a:r>
              <a:rPr lang="en-US" dirty="0"/>
              <a:t>(I.A.5.a)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the DIO?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49106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of the DIO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851587031"/>
              </p:ext>
            </p:extLst>
          </p:nvPr>
        </p:nvGraphicFramePr>
        <p:xfrm>
          <a:off x="1357460" y="1216059"/>
          <a:ext cx="7157889" cy="5062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3482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Excellent Coordinators at the program level</a:t>
            </a:r>
          </a:p>
          <a:p>
            <a:pPr lvl="1"/>
            <a:r>
              <a:rPr lang="en-US" dirty="0"/>
              <a:t>Happy</a:t>
            </a:r>
          </a:p>
          <a:p>
            <a:pPr lvl="1"/>
            <a:r>
              <a:rPr lang="en-US" dirty="0"/>
              <a:t>Prepared</a:t>
            </a:r>
          </a:p>
          <a:p>
            <a:pPr lvl="1"/>
            <a:r>
              <a:rPr lang="en-US" dirty="0"/>
              <a:t>Valued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to Success of a DIO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1162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Survey Monkey</a:t>
            </a:r>
          </a:p>
          <a:p>
            <a:r>
              <a:rPr lang="en-US" dirty="0"/>
              <a:t>November 2020</a:t>
            </a:r>
          </a:p>
          <a:p>
            <a:r>
              <a:rPr lang="en-US" dirty="0"/>
              <a:t>GME Coordinators Facebook Group</a:t>
            </a:r>
          </a:p>
          <a:p>
            <a:r>
              <a:rPr lang="en-US" dirty="0"/>
              <a:t>39 Coordinators Responded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DIO/GME Office Communication Survey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5545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   94.87%</a:t>
            </a:r>
          </a:p>
          <a:p>
            <a:r>
              <a:rPr lang="en-US" dirty="0"/>
              <a:t>Meetings  71.79%</a:t>
            </a:r>
          </a:p>
          <a:p>
            <a:r>
              <a:rPr lang="en-US" dirty="0"/>
              <a:t>Retreats  17.95%</a:t>
            </a:r>
          </a:p>
          <a:p>
            <a:r>
              <a:rPr lang="en-US" dirty="0"/>
              <a:t>Other 7.69%  (Newsletters, Teams)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*Check all that apply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your DIO/GME typically communicate?*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16148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959</TotalTime>
  <Words>1571</Words>
  <Application>Microsoft Macintosh PowerPoint</Application>
  <PresentationFormat>On-screen Show (4:3)</PresentationFormat>
  <Paragraphs>341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Comic Sans MS</vt:lpstr>
      <vt:lpstr>Lucida Bright</vt:lpstr>
      <vt:lpstr>Wingdings</vt:lpstr>
      <vt:lpstr>PME-2016</vt:lpstr>
      <vt:lpstr>Partners Webinar Alert</vt:lpstr>
      <vt:lpstr>DIO Roles &amp; Responsibilities:  Keys to Success</vt:lpstr>
      <vt:lpstr> </vt:lpstr>
      <vt:lpstr>Objectives</vt:lpstr>
      <vt:lpstr>Who is the DIO?</vt:lpstr>
      <vt:lpstr>Roles of the DIO</vt:lpstr>
      <vt:lpstr>Key to Success of a DIO</vt:lpstr>
      <vt:lpstr>DIO/GME Office Communication Survey</vt:lpstr>
      <vt:lpstr>How does your DIO/GME typically communicate?* </vt:lpstr>
      <vt:lpstr>What type of information do you rely on most from your DIO/GME?</vt:lpstr>
      <vt:lpstr>What kind of information do you wish your DIO/GME office shared more of?</vt:lpstr>
      <vt:lpstr>Common Desired Information</vt:lpstr>
      <vt:lpstr>Barriers to Effective Communication</vt:lpstr>
      <vt:lpstr>How could your DIO/GME office better serve the needs of your program?</vt:lpstr>
      <vt:lpstr>Roles</vt:lpstr>
      <vt:lpstr>How well do you know your Coordinators?</vt:lpstr>
      <vt:lpstr>PowerPoint Presentation</vt:lpstr>
      <vt:lpstr>AFMA/KU-Wichita Professional Development Survey</vt:lpstr>
      <vt:lpstr>PowerPoint Presentation</vt:lpstr>
      <vt:lpstr>Roles</vt:lpstr>
      <vt:lpstr>PowerPoint Presentation</vt:lpstr>
      <vt:lpstr>Relationships with Programs</vt:lpstr>
      <vt:lpstr>Best Practices</vt:lpstr>
      <vt:lpstr>Oversight</vt:lpstr>
      <vt:lpstr>Oversight</vt:lpstr>
      <vt:lpstr>Resources</vt:lpstr>
      <vt:lpstr>Resources</vt:lpstr>
      <vt:lpstr>Resources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Douglas Knox</cp:lastModifiedBy>
  <cp:revision>51</cp:revision>
  <dcterms:created xsi:type="dcterms:W3CDTF">2016-03-20T11:36:31Z</dcterms:created>
  <dcterms:modified xsi:type="dcterms:W3CDTF">2020-12-16T17:05:52Z</dcterms:modified>
</cp:coreProperties>
</file>