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4"/>
  </p:sldMasterIdLst>
  <p:notesMasterIdLst>
    <p:notesMasterId r:id="rId25"/>
  </p:notesMasterIdLst>
  <p:sldIdLst>
    <p:sldId id="375" r:id="rId5"/>
    <p:sldId id="256" r:id="rId6"/>
    <p:sldId id="400" r:id="rId7"/>
    <p:sldId id="319" r:id="rId8"/>
    <p:sldId id="269" r:id="rId9"/>
    <p:sldId id="331" r:id="rId10"/>
    <p:sldId id="332" r:id="rId11"/>
    <p:sldId id="329" r:id="rId12"/>
    <p:sldId id="321" r:id="rId13"/>
    <p:sldId id="324" r:id="rId14"/>
    <p:sldId id="323" r:id="rId15"/>
    <p:sldId id="326" r:id="rId16"/>
    <p:sldId id="325" r:id="rId17"/>
    <p:sldId id="333" r:id="rId18"/>
    <p:sldId id="327" r:id="rId19"/>
    <p:sldId id="322" r:id="rId20"/>
    <p:sldId id="328" r:id="rId21"/>
    <p:sldId id="330" r:id="rId22"/>
    <p:sldId id="399" r:id="rId23"/>
    <p:sldId id="397" r:id="rId24"/>
  </p:sldIdLst>
  <p:sldSz cx="9144000" cy="6858000" type="screen4x3"/>
  <p:notesSz cx="9388475" cy="7102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5761EEE-3FA1-4515-9EB3-0BC41A8B33BD}">
          <p14:sldIdLst>
            <p14:sldId id="375"/>
            <p14:sldId id="256"/>
            <p14:sldId id="400"/>
            <p14:sldId id="319"/>
          </p14:sldIdLst>
        </p14:section>
        <p14:section name="Roles &amp; Reponsibilities" id="{BC47B9AB-218E-4A48-B68A-2F9DF4999929}">
          <p14:sldIdLst>
            <p14:sldId id="269"/>
            <p14:sldId id="331"/>
            <p14:sldId id="332"/>
            <p14:sldId id="329"/>
            <p14:sldId id="321"/>
          </p14:sldIdLst>
        </p14:section>
        <p14:section name="Admin Activitie &amp; Professional Development" id="{69EACE2F-4D16-45A1-AF66-C78F1958A683}">
          <p14:sldIdLst>
            <p14:sldId id="324"/>
            <p14:sldId id="323"/>
          </p14:sldIdLst>
        </p14:section>
        <p14:section name="Mentoring &amp; Monitoring" id="{B28DE034-69CF-4125-87D3-58F93F75C6B2}">
          <p14:sldIdLst>
            <p14:sldId id="326"/>
            <p14:sldId id="325"/>
            <p14:sldId id="333"/>
            <p14:sldId id="327"/>
          </p14:sldIdLst>
        </p14:section>
        <p14:section name="Strategic Planning  for GME" id="{074565C3-595B-4332-B7A7-8554D4450D13}">
          <p14:sldIdLst>
            <p14:sldId id="322"/>
            <p14:sldId id="328"/>
            <p14:sldId id="330"/>
            <p14:sldId id="399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F9F91-F127-A74D-8434-50C1E00BC0B6}" v="51" dt="2020-09-23T15:20:51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48" autoAdjust="0"/>
    <p:restoredTop sz="93175" autoAdjust="0"/>
  </p:normalViewPr>
  <p:slideViewPr>
    <p:cSldViewPr snapToGrid="0">
      <p:cViewPr>
        <p:scale>
          <a:sx n="100" d="100"/>
          <a:sy n="100" d="100"/>
        </p:scale>
        <p:origin x="280" y="144"/>
      </p:cViewPr>
      <p:guideLst>
        <p:guide orient="horz" pos="2160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6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E8A2F-DA70-4E2F-A8BB-6D25C109B7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7604FE-D0B7-4E94-B8E5-2CDACF16D466}">
      <dgm:prSet/>
      <dgm:spPr/>
      <dgm:t>
        <a:bodyPr/>
        <a:lstStyle/>
        <a:p>
          <a:r>
            <a:rPr lang="en-US" dirty="0"/>
            <a:t>DIO Role</a:t>
          </a:r>
        </a:p>
      </dgm:t>
    </dgm:pt>
    <dgm:pt modelId="{73B2C770-B83A-4EFB-9807-B429860AE505}" type="parTrans" cxnId="{139C7D15-C4B2-4EAB-814A-5C56370570B9}">
      <dgm:prSet/>
      <dgm:spPr/>
      <dgm:t>
        <a:bodyPr/>
        <a:lstStyle/>
        <a:p>
          <a:endParaRPr lang="en-US"/>
        </a:p>
      </dgm:t>
    </dgm:pt>
    <dgm:pt modelId="{923DCA61-B1A5-472E-A808-7FE711368509}" type="sibTrans" cxnId="{139C7D15-C4B2-4EAB-814A-5C56370570B9}">
      <dgm:prSet/>
      <dgm:spPr/>
      <dgm:t>
        <a:bodyPr/>
        <a:lstStyle/>
        <a:p>
          <a:endParaRPr lang="en-US"/>
        </a:p>
      </dgm:t>
    </dgm:pt>
    <dgm:pt modelId="{B970628B-2DB0-4DB8-9D95-D32EFCFE6F0B}">
      <dgm:prSet/>
      <dgm:spPr/>
      <dgm:t>
        <a:bodyPr/>
        <a:lstStyle/>
        <a:p>
          <a:r>
            <a:rPr lang="en-US" dirty="0"/>
            <a:t>GME Director/Manager</a:t>
          </a:r>
        </a:p>
      </dgm:t>
    </dgm:pt>
    <dgm:pt modelId="{2F35043C-FC84-4468-8902-74B76DEB3DB0}" type="parTrans" cxnId="{E80657A7-78F9-47D1-86E2-6025D9662F26}">
      <dgm:prSet/>
      <dgm:spPr/>
      <dgm:t>
        <a:bodyPr/>
        <a:lstStyle/>
        <a:p>
          <a:endParaRPr lang="en-US"/>
        </a:p>
      </dgm:t>
    </dgm:pt>
    <dgm:pt modelId="{39DB6DB0-9F34-4968-873F-422164543705}" type="sibTrans" cxnId="{E80657A7-78F9-47D1-86E2-6025D9662F26}">
      <dgm:prSet/>
      <dgm:spPr/>
      <dgm:t>
        <a:bodyPr/>
        <a:lstStyle/>
        <a:p>
          <a:endParaRPr lang="en-US"/>
        </a:p>
      </dgm:t>
    </dgm:pt>
    <dgm:pt modelId="{10259494-490A-4B2D-9FEF-19FECD84807A}">
      <dgm:prSet/>
      <dgm:spPr/>
      <dgm:t>
        <a:bodyPr/>
        <a:lstStyle/>
        <a:p>
          <a:r>
            <a:rPr lang="en-US" dirty="0"/>
            <a:t>Institutional Coordinator</a:t>
          </a:r>
        </a:p>
      </dgm:t>
    </dgm:pt>
    <dgm:pt modelId="{DE2602CE-9F86-4DFE-9B66-B17B7EA7F578}" type="parTrans" cxnId="{4D120DD6-6277-46A1-833F-A46E53DD0E78}">
      <dgm:prSet/>
      <dgm:spPr/>
      <dgm:t>
        <a:bodyPr/>
        <a:lstStyle/>
        <a:p>
          <a:endParaRPr lang="en-US"/>
        </a:p>
      </dgm:t>
    </dgm:pt>
    <dgm:pt modelId="{62B24F4D-B3C2-48C3-AB01-D463E1AEB7EA}" type="sibTrans" cxnId="{4D120DD6-6277-46A1-833F-A46E53DD0E78}">
      <dgm:prSet/>
      <dgm:spPr/>
      <dgm:t>
        <a:bodyPr/>
        <a:lstStyle/>
        <a:p>
          <a:endParaRPr lang="en-US"/>
        </a:p>
      </dgm:t>
    </dgm:pt>
    <dgm:pt modelId="{C5575C52-B980-498F-A418-F2F3FAF96777}">
      <dgm:prSet/>
      <dgm:spPr/>
      <dgm:t>
        <a:bodyPr/>
        <a:lstStyle/>
        <a:p>
          <a:r>
            <a:rPr lang="en-US" dirty="0"/>
            <a:t>ACGME Zoom meetings</a:t>
          </a:r>
        </a:p>
      </dgm:t>
    </dgm:pt>
    <dgm:pt modelId="{288FD8F6-E135-4345-A181-FB6FBEDCCCB9}" type="parTrans" cxnId="{4C5B577B-DD16-4E0D-99B2-6B40557CA9A5}">
      <dgm:prSet/>
      <dgm:spPr/>
      <dgm:t>
        <a:bodyPr/>
        <a:lstStyle/>
        <a:p>
          <a:endParaRPr lang="en-US"/>
        </a:p>
      </dgm:t>
    </dgm:pt>
    <dgm:pt modelId="{52ED0F18-281E-4EF0-81C8-80A199470AD8}" type="sibTrans" cxnId="{4C5B577B-DD16-4E0D-99B2-6B40557CA9A5}">
      <dgm:prSet/>
      <dgm:spPr/>
      <dgm:t>
        <a:bodyPr/>
        <a:lstStyle/>
        <a:p>
          <a:endParaRPr lang="en-US"/>
        </a:p>
      </dgm:t>
    </dgm:pt>
    <dgm:pt modelId="{C6B0DD14-BFEE-4C73-BF09-56C0B7A9D5B0}">
      <dgm:prSet/>
      <dgm:spPr/>
      <dgm:t>
        <a:bodyPr/>
        <a:lstStyle/>
        <a:p>
          <a:r>
            <a:rPr lang="en-US" dirty="0"/>
            <a:t>ACGME pre-conference</a:t>
          </a:r>
        </a:p>
      </dgm:t>
    </dgm:pt>
    <dgm:pt modelId="{8BE5573A-5FD3-4DDE-B1B7-7029276685C6}" type="parTrans" cxnId="{C8538087-0596-4790-947E-00DBD88D56E3}">
      <dgm:prSet/>
      <dgm:spPr/>
      <dgm:t>
        <a:bodyPr/>
        <a:lstStyle/>
        <a:p>
          <a:endParaRPr lang="en-US"/>
        </a:p>
      </dgm:t>
    </dgm:pt>
    <dgm:pt modelId="{46B73BE0-D79F-4D7B-A03C-C6A097D5F80F}" type="sibTrans" cxnId="{C8538087-0596-4790-947E-00DBD88D56E3}">
      <dgm:prSet/>
      <dgm:spPr/>
      <dgm:t>
        <a:bodyPr/>
        <a:lstStyle/>
        <a:p>
          <a:endParaRPr lang="en-US"/>
        </a:p>
      </dgm:t>
    </dgm:pt>
    <dgm:pt modelId="{72102289-F0FF-4A35-91BA-6B8934F2F95D}">
      <dgm:prSet/>
      <dgm:spPr/>
      <dgm:t>
        <a:bodyPr/>
        <a:lstStyle/>
        <a:p>
          <a:r>
            <a:rPr lang="en-US" dirty="0"/>
            <a:t>ACGME/AHME conferences</a:t>
          </a:r>
        </a:p>
      </dgm:t>
    </dgm:pt>
    <dgm:pt modelId="{98A508DE-6D1D-4E9D-A3CA-A72DCB6BD493}" type="parTrans" cxnId="{C63E7D3B-365C-4725-8368-0C6F3D58BD9E}">
      <dgm:prSet/>
      <dgm:spPr/>
      <dgm:t>
        <a:bodyPr/>
        <a:lstStyle/>
        <a:p>
          <a:endParaRPr lang="en-US"/>
        </a:p>
      </dgm:t>
    </dgm:pt>
    <dgm:pt modelId="{01B7E2BF-1FE8-4DFD-9233-190904ED5F2D}" type="sibTrans" cxnId="{C63E7D3B-365C-4725-8368-0C6F3D58BD9E}">
      <dgm:prSet/>
      <dgm:spPr/>
      <dgm:t>
        <a:bodyPr/>
        <a:lstStyle/>
        <a:p>
          <a:endParaRPr lang="en-US"/>
        </a:p>
      </dgm:t>
    </dgm:pt>
    <dgm:pt modelId="{5E8B74C6-8E0D-4E22-826D-0D8E73FDEFB2}">
      <dgm:prSet/>
      <dgm:spPr/>
      <dgm:t>
        <a:bodyPr/>
        <a:lstStyle/>
        <a:p>
          <a:r>
            <a:rPr lang="en-US" dirty="0"/>
            <a:t>ACGME portal</a:t>
          </a:r>
        </a:p>
      </dgm:t>
    </dgm:pt>
    <dgm:pt modelId="{0808B46A-765B-4CF5-8CBA-4EDFB3EA5B5B}" type="parTrans" cxnId="{53BB1C27-F410-4CD9-ADB3-2251F0B65FA5}">
      <dgm:prSet/>
      <dgm:spPr/>
      <dgm:t>
        <a:bodyPr/>
        <a:lstStyle/>
        <a:p>
          <a:endParaRPr lang="en-US"/>
        </a:p>
      </dgm:t>
    </dgm:pt>
    <dgm:pt modelId="{48C193CB-88D8-4EA1-B0EB-59F50310409F}" type="sibTrans" cxnId="{53BB1C27-F410-4CD9-ADB3-2251F0B65FA5}">
      <dgm:prSet/>
      <dgm:spPr/>
      <dgm:t>
        <a:bodyPr/>
        <a:lstStyle/>
        <a:p>
          <a:endParaRPr lang="en-US"/>
        </a:p>
      </dgm:t>
    </dgm:pt>
    <dgm:pt modelId="{78ECEFF8-FCEF-45DE-A722-E1917230DDC4}">
      <dgm:prSet/>
      <dgm:spPr/>
      <dgm:t>
        <a:bodyPr/>
        <a:lstStyle/>
        <a:p>
          <a:r>
            <a:rPr lang="en-US" dirty="0"/>
            <a:t>Sponsoring Institution 2025</a:t>
          </a:r>
        </a:p>
      </dgm:t>
    </dgm:pt>
    <dgm:pt modelId="{F8147BB5-0A06-4872-BCD9-AA40796A588C}" type="parTrans" cxnId="{2D557AE3-695B-4F64-964F-0CC9430D5A3D}">
      <dgm:prSet/>
      <dgm:spPr/>
      <dgm:t>
        <a:bodyPr/>
        <a:lstStyle/>
        <a:p>
          <a:endParaRPr lang="en-US"/>
        </a:p>
      </dgm:t>
    </dgm:pt>
    <dgm:pt modelId="{00F73286-5F6A-4CE6-B2E7-095F0C1E3624}" type="sibTrans" cxnId="{2D557AE3-695B-4F64-964F-0CC9430D5A3D}">
      <dgm:prSet/>
      <dgm:spPr/>
      <dgm:t>
        <a:bodyPr/>
        <a:lstStyle/>
        <a:p>
          <a:endParaRPr lang="en-US"/>
        </a:p>
      </dgm:t>
    </dgm:pt>
    <dgm:pt modelId="{5587DFB8-F49B-4162-AFB4-528E7971EE2E}">
      <dgm:prSet/>
      <dgm:spPr/>
      <dgm:t>
        <a:bodyPr/>
        <a:lstStyle/>
        <a:p>
          <a:r>
            <a:rPr lang="en-US" dirty="0"/>
            <a:t>IC Job Descriptions</a:t>
          </a:r>
        </a:p>
      </dgm:t>
    </dgm:pt>
    <dgm:pt modelId="{225EA472-09C3-43A0-9097-CD8EAB92EE4D}" type="parTrans" cxnId="{08E75FD5-B37A-4B30-83D3-8714C2F30EF7}">
      <dgm:prSet/>
      <dgm:spPr/>
      <dgm:t>
        <a:bodyPr/>
        <a:lstStyle/>
        <a:p>
          <a:endParaRPr lang="en-US"/>
        </a:p>
      </dgm:t>
    </dgm:pt>
    <dgm:pt modelId="{C9544F8B-A1F4-4B88-9FDD-745CD8661185}" type="sibTrans" cxnId="{08E75FD5-B37A-4B30-83D3-8714C2F30EF7}">
      <dgm:prSet/>
      <dgm:spPr/>
      <dgm:t>
        <a:bodyPr/>
        <a:lstStyle/>
        <a:p>
          <a:endParaRPr lang="en-US"/>
        </a:p>
      </dgm:t>
    </dgm:pt>
    <dgm:pt modelId="{A95179C9-3E40-4AF3-BFE8-B959F29A1390}" type="pres">
      <dgm:prSet presAssocID="{E2DE8A2F-DA70-4E2F-A8BB-6D25C109B7E5}" presName="linear" presStyleCnt="0">
        <dgm:presLayoutVars>
          <dgm:animLvl val="lvl"/>
          <dgm:resizeHandles val="exact"/>
        </dgm:presLayoutVars>
      </dgm:prSet>
      <dgm:spPr/>
    </dgm:pt>
    <dgm:pt modelId="{CF73D6F6-6D9A-460B-B228-A800744032A2}" type="pres">
      <dgm:prSet presAssocID="{0F7604FE-D0B7-4E94-B8E5-2CDACF16D4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4D722B-689C-4B81-8D45-6DCA699D83C9}" type="pres">
      <dgm:prSet presAssocID="{0F7604FE-D0B7-4E94-B8E5-2CDACF16D466}" presName="childText" presStyleLbl="revTx" presStyleIdx="0" presStyleCnt="3">
        <dgm:presLayoutVars>
          <dgm:bulletEnabled val="1"/>
        </dgm:presLayoutVars>
      </dgm:prSet>
      <dgm:spPr/>
    </dgm:pt>
    <dgm:pt modelId="{CA27A4DC-2E7F-4A65-AE2F-84BE9E4F98E2}" type="pres">
      <dgm:prSet presAssocID="{B970628B-2DB0-4DB8-9D95-D32EFCFE6F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F0397E-C1B7-4C77-B1AA-60BEA59B2AC1}" type="pres">
      <dgm:prSet presAssocID="{B970628B-2DB0-4DB8-9D95-D32EFCFE6F0B}" presName="childText" presStyleLbl="revTx" presStyleIdx="1" presStyleCnt="3">
        <dgm:presLayoutVars>
          <dgm:bulletEnabled val="1"/>
        </dgm:presLayoutVars>
      </dgm:prSet>
      <dgm:spPr/>
    </dgm:pt>
    <dgm:pt modelId="{29829C42-E1FE-415A-B539-B67035B15890}" type="pres">
      <dgm:prSet presAssocID="{10259494-490A-4B2D-9FEF-19FECD8480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CB61482-5080-497A-8DA6-5416B056C9E4}" type="pres">
      <dgm:prSet presAssocID="{10259494-490A-4B2D-9FEF-19FECD84807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877740D-44C9-4645-9EE8-A305640A66E6}" type="presOf" srcId="{5587DFB8-F49B-4162-AFB4-528E7971EE2E}" destId="{7CB61482-5080-497A-8DA6-5416B056C9E4}" srcOrd="0" destOrd="0" presId="urn:microsoft.com/office/officeart/2005/8/layout/vList2"/>
    <dgm:cxn modelId="{139C7D15-C4B2-4EAB-814A-5C56370570B9}" srcId="{E2DE8A2F-DA70-4E2F-A8BB-6D25C109B7E5}" destId="{0F7604FE-D0B7-4E94-B8E5-2CDACF16D466}" srcOrd="0" destOrd="0" parTransId="{73B2C770-B83A-4EFB-9807-B429860AE505}" sibTransId="{923DCA61-B1A5-472E-A808-7FE711368509}"/>
    <dgm:cxn modelId="{53BB1C27-F410-4CD9-ADB3-2251F0B65FA5}" srcId="{B970628B-2DB0-4DB8-9D95-D32EFCFE6F0B}" destId="{5E8B74C6-8E0D-4E22-826D-0D8E73FDEFB2}" srcOrd="1" destOrd="0" parTransId="{0808B46A-765B-4CF5-8CBA-4EDFB3EA5B5B}" sibTransId="{48C193CB-88D8-4EA1-B0EB-59F50310409F}"/>
    <dgm:cxn modelId="{C63E7D3B-365C-4725-8368-0C6F3D58BD9E}" srcId="{B970628B-2DB0-4DB8-9D95-D32EFCFE6F0B}" destId="{72102289-F0FF-4A35-91BA-6B8934F2F95D}" srcOrd="0" destOrd="0" parTransId="{98A508DE-6D1D-4E9D-A3CA-A72DCB6BD493}" sibTransId="{01B7E2BF-1FE8-4DFD-9233-190904ED5F2D}"/>
    <dgm:cxn modelId="{F8171344-D78A-478D-A40A-15AA3E31F49C}" type="presOf" srcId="{5E8B74C6-8E0D-4E22-826D-0D8E73FDEFB2}" destId="{6AF0397E-C1B7-4C77-B1AA-60BEA59B2AC1}" srcOrd="0" destOrd="1" presId="urn:microsoft.com/office/officeart/2005/8/layout/vList2"/>
    <dgm:cxn modelId="{E93D215E-9EB2-484E-8F52-DEC974443CF1}" type="presOf" srcId="{C5575C52-B980-498F-A418-F2F3FAF96777}" destId="{274D722B-689C-4B81-8D45-6DCA699D83C9}" srcOrd="0" destOrd="0" presId="urn:microsoft.com/office/officeart/2005/8/layout/vList2"/>
    <dgm:cxn modelId="{0FF9726E-FD9D-4947-BAC8-40D0C5FF293B}" type="presOf" srcId="{E2DE8A2F-DA70-4E2F-A8BB-6D25C109B7E5}" destId="{A95179C9-3E40-4AF3-BFE8-B959F29A1390}" srcOrd="0" destOrd="0" presId="urn:microsoft.com/office/officeart/2005/8/layout/vList2"/>
    <dgm:cxn modelId="{F5F19F7A-9A39-414F-B677-3569DB81C12A}" type="presOf" srcId="{C6B0DD14-BFEE-4C73-BF09-56C0B7A9D5B0}" destId="{274D722B-689C-4B81-8D45-6DCA699D83C9}" srcOrd="0" destOrd="1" presId="urn:microsoft.com/office/officeart/2005/8/layout/vList2"/>
    <dgm:cxn modelId="{4C5B577B-DD16-4E0D-99B2-6B40557CA9A5}" srcId="{0F7604FE-D0B7-4E94-B8E5-2CDACF16D466}" destId="{C5575C52-B980-498F-A418-F2F3FAF96777}" srcOrd="0" destOrd="0" parTransId="{288FD8F6-E135-4345-A181-FB6FBEDCCCB9}" sibTransId="{52ED0F18-281E-4EF0-81C8-80A199470AD8}"/>
    <dgm:cxn modelId="{C8538087-0596-4790-947E-00DBD88D56E3}" srcId="{0F7604FE-D0B7-4E94-B8E5-2CDACF16D466}" destId="{C6B0DD14-BFEE-4C73-BF09-56C0B7A9D5B0}" srcOrd="1" destOrd="0" parTransId="{8BE5573A-5FD3-4DDE-B1B7-7029276685C6}" sibTransId="{46B73BE0-D79F-4D7B-A03C-C6A097D5F80F}"/>
    <dgm:cxn modelId="{526437A6-2745-4F40-AE61-6D1B1070DAA3}" type="presOf" srcId="{10259494-490A-4B2D-9FEF-19FECD84807A}" destId="{29829C42-E1FE-415A-B539-B67035B15890}" srcOrd="0" destOrd="0" presId="urn:microsoft.com/office/officeart/2005/8/layout/vList2"/>
    <dgm:cxn modelId="{E80657A7-78F9-47D1-86E2-6025D9662F26}" srcId="{E2DE8A2F-DA70-4E2F-A8BB-6D25C109B7E5}" destId="{B970628B-2DB0-4DB8-9D95-D32EFCFE6F0B}" srcOrd="1" destOrd="0" parTransId="{2F35043C-FC84-4468-8902-74B76DEB3DB0}" sibTransId="{39DB6DB0-9F34-4968-873F-422164543705}"/>
    <dgm:cxn modelId="{04D27FAE-DBC2-40B0-BFBF-7F0235E645AC}" type="presOf" srcId="{B970628B-2DB0-4DB8-9D95-D32EFCFE6F0B}" destId="{CA27A4DC-2E7F-4A65-AE2F-84BE9E4F98E2}" srcOrd="0" destOrd="0" presId="urn:microsoft.com/office/officeart/2005/8/layout/vList2"/>
    <dgm:cxn modelId="{B3948ACC-A437-4A24-97B2-6656FC4DA3F0}" type="presOf" srcId="{78ECEFF8-FCEF-45DE-A722-E1917230DDC4}" destId="{274D722B-689C-4B81-8D45-6DCA699D83C9}" srcOrd="0" destOrd="2" presId="urn:microsoft.com/office/officeart/2005/8/layout/vList2"/>
    <dgm:cxn modelId="{08E75FD5-B37A-4B30-83D3-8714C2F30EF7}" srcId="{10259494-490A-4B2D-9FEF-19FECD84807A}" destId="{5587DFB8-F49B-4162-AFB4-528E7971EE2E}" srcOrd="0" destOrd="0" parTransId="{225EA472-09C3-43A0-9097-CD8EAB92EE4D}" sibTransId="{C9544F8B-A1F4-4B88-9FDD-745CD8661185}"/>
    <dgm:cxn modelId="{4D120DD6-6277-46A1-833F-A46E53DD0E78}" srcId="{E2DE8A2F-DA70-4E2F-A8BB-6D25C109B7E5}" destId="{10259494-490A-4B2D-9FEF-19FECD84807A}" srcOrd="2" destOrd="0" parTransId="{DE2602CE-9F86-4DFE-9B66-B17B7EA7F578}" sibTransId="{62B24F4D-B3C2-48C3-AB01-D463E1AEB7EA}"/>
    <dgm:cxn modelId="{D5FA2CE3-5816-4B3F-B81D-AB98CC15B35A}" type="presOf" srcId="{72102289-F0FF-4A35-91BA-6B8934F2F95D}" destId="{6AF0397E-C1B7-4C77-B1AA-60BEA59B2AC1}" srcOrd="0" destOrd="0" presId="urn:microsoft.com/office/officeart/2005/8/layout/vList2"/>
    <dgm:cxn modelId="{2D557AE3-695B-4F64-964F-0CC9430D5A3D}" srcId="{0F7604FE-D0B7-4E94-B8E5-2CDACF16D466}" destId="{78ECEFF8-FCEF-45DE-A722-E1917230DDC4}" srcOrd="2" destOrd="0" parTransId="{F8147BB5-0A06-4872-BCD9-AA40796A588C}" sibTransId="{00F73286-5F6A-4CE6-B2E7-095F0C1E3624}"/>
    <dgm:cxn modelId="{C02607EA-3185-4913-93DD-C087042E5A06}" type="presOf" srcId="{0F7604FE-D0B7-4E94-B8E5-2CDACF16D466}" destId="{CF73D6F6-6D9A-460B-B228-A800744032A2}" srcOrd="0" destOrd="0" presId="urn:microsoft.com/office/officeart/2005/8/layout/vList2"/>
    <dgm:cxn modelId="{79C8F63A-DB47-4868-9F36-D559EF98C93D}" type="presParOf" srcId="{A95179C9-3E40-4AF3-BFE8-B959F29A1390}" destId="{CF73D6F6-6D9A-460B-B228-A800744032A2}" srcOrd="0" destOrd="0" presId="urn:microsoft.com/office/officeart/2005/8/layout/vList2"/>
    <dgm:cxn modelId="{66A51797-37FE-46EB-82E8-97B26EA3D7F8}" type="presParOf" srcId="{A95179C9-3E40-4AF3-BFE8-B959F29A1390}" destId="{274D722B-689C-4B81-8D45-6DCA699D83C9}" srcOrd="1" destOrd="0" presId="urn:microsoft.com/office/officeart/2005/8/layout/vList2"/>
    <dgm:cxn modelId="{CF05117E-30FF-4987-873A-0F83C19C4D2F}" type="presParOf" srcId="{A95179C9-3E40-4AF3-BFE8-B959F29A1390}" destId="{CA27A4DC-2E7F-4A65-AE2F-84BE9E4F98E2}" srcOrd="2" destOrd="0" presId="urn:microsoft.com/office/officeart/2005/8/layout/vList2"/>
    <dgm:cxn modelId="{B606C49D-0A15-4C7C-AB8F-7F769015A6E9}" type="presParOf" srcId="{A95179C9-3E40-4AF3-BFE8-B959F29A1390}" destId="{6AF0397E-C1B7-4C77-B1AA-60BEA59B2AC1}" srcOrd="3" destOrd="0" presId="urn:microsoft.com/office/officeart/2005/8/layout/vList2"/>
    <dgm:cxn modelId="{6558B393-C373-428F-A37E-B3277F8AE0EF}" type="presParOf" srcId="{A95179C9-3E40-4AF3-BFE8-B959F29A1390}" destId="{29829C42-E1FE-415A-B539-B67035B15890}" srcOrd="4" destOrd="0" presId="urn:microsoft.com/office/officeart/2005/8/layout/vList2"/>
    <dgm:cxn modelId="{D2BE69A4-0365-408C-A1F8-FB928BA204BA}" type="presParOf" srcId="{A95179C9-3E40-4AF3-BFE8-B959F29A1390}" destId="{7CB61482-5080-497A-8DA6-5416B056C9E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23531-4E6D-48A6-B854-536175F1BEA3}" type="doc">
      <dgm:prSet loTypeId="urn:microsoft.com/office/officeart/2005/8/layout/hList9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7E2237C-05DE-4911-93F1-BFBE5C259002}">
      <dgm:prSet phldrT="[Text]"/>
      <dgm:spPr/>
      <dgm:t>
        <a:bodyPr/>
        <a:lstStyle/>
        <a:p>
          <a:r>
            <a:rPr lang="en-US" dirty="0"/>
            <a:t>PD</a:t>
          </a:r>
        </a:p>
      </dgm:t>
    </dgm:pt>
    <dgm:pt modelId="{4161E446-6468-4978-9644-C29C3A2BD9AE}" type="parTrans" cxnId="{1698C05C-7D32-4E1A-9F48-E82248477A65}">
      <dgm:prSet/>
      <dgm:spPr/>
      <dgm:t>
        <a:bodyPr/>
        <a:lstStyle/>
        <a:p>
          <a:endParaRPr lang="en-US"/>
        </a:p>
      </dgm:t>
    </dgm:pt>
    <dgm:pt modelId="{9B349F72-CE2F-4EF4-B6DA-E6589A3D41FD}" type="sibTrans" cxnId="{1698C05C-7D32-4E1A-9F48-E82248477A65}">
      <dgm:prSet/>
      <dgm:spPr/>
      <dgm:t>
        <a:bodyPr/>
        <a:lstStyle/>
        <a:p>
          <a:endParaRPr lang="en-US"/>
        </a:p>
      </dgm:t>
    </dgm:pt>
    <dgm:pt modelId="{2103AFBF-5E6D-46AB-88B7-52A32F89B7C5}">
      <dgm:prSet phldrT="[Text]"/>
      <dgm:spPr/>
      <dgm:t>
        <a:bodyPr/>
        <a:lstStyle/>
        <a:p>
          <a:r>
            <a:rPr lang="en-US" dirty="0"/>
            <a:t>Program Structure &amp; Governance</a:t>
          </a:r>
        </a:p>
      </dgm:t>
    </dgm:pt>
    <dgm:pt modelId="{6BF96682-37DA-48C0-A26F-F5C547E124AF}" type="parTrans" cxnId="{7C1C642C-0455-444F-9248-B9C38DFCDD4B}">
      <dgm:prSet/>
      <dgm:spPr/>
      <dgm:t>
        <a:bodyPr/>
        <a:lstStyle/>
        <a:p>
          <a:endParaRPr lang="en-US"/>
        </a:p>
      </dgm:t>
    </dgm:pt>
    <dgm:pt modelId="{AD868C2A-BB55-4A5F-B9D5-14916C378891}" type="sibTrans" cxnId="{7C1C642C-0455-444F-9248-B9C38DFCDD4B}">
      <dgm:prSet/>
      <dgm:spPr/>
      <dgm:t>
        <a:bodyPr/>
        <a:lstStyle/>
        <a:p>
          <a:endParaRPr lang="en-US"/>
        </a:p>
      </dgm:t>
    </dgm:pt>
    <dgm:pt modelId="{54DC2A97-0A2D-4AB7-A2F9-9392B71D7543}">
      <dgm:prSet phldrT="[Text]"/>
      <dgm:spPr/>
      <dgm:t>
        <a:bodyPr/>
        <a:lstStyle/>
        <a:p>
          <a:r>
            <a:rPr lang="en-US" dirty="0"/>
            <a:t>Struggling learners/faculty members</a:t>
          </a:r>
        </a:p>
      </dgm:t>
    </dgm:pt>
    <dgm:pt modelId="{A226029F-D334-4213-9CAA-6BE615D65BF6}" type="parTrans" cxnId="{F32B468C-B11C-44A3-AEA8-87F6BE1587BF}">
      <dgm:prSet/>
      <dgm:spPr/>
      <dgm:t>
        <a:bodyPr/>
        <a:lstStyle/>
        <a:p>
          <a:endParaRPr lang="en-US"/>
        </a:p>
      </dgm:t>
    </dgm:pt>
    <dgm:pt modelId="{75DAA2F4-BBF7-43DC-86A9-24BD80A82B4E}" type="sibTrans" cxnId="{F32B468C-B11C-44A3-AEA8-87F6BE1587BF}">
      <dgm:prSet/>
      <dgm:spPr/>
      <dgm:t>
        <a:bodyPr/>
        <a:lstStyle/>
        <a:p>
          <a:endParaRPr lang="en-US"/>
        </a:p>
      </dgm:t>
    </dgm:pt>
    <dgm:pt modelId="{F7959221-4B3F-49B4-A06D-C87522290661}">
      <dgm:prSet phldrT="[Text]"/>
      <dgm:spPr/>
      <dgm:t>
        <a:bodyPr/>
        <a:lstStyle/>
        <a:p>
          <a:r>
            <a:rPr lang="en-US" dirty="0"/>
            <a:t>APD</a:t>
          </a:r>
        </a:p>
      </dgm:t>
    </dgm:pt>
    <dgm:pt modelId="{FC428868-B3F6-40AB-BABD-99F1E460B3C6}" type="parTrans" cxnId="{EF24FC67-62D0-4286-BCD5-084D26D3DCAE}">
      <dgm:prSet/>
      <dgm:spPr/>
      <dgm:t>
        <a:bodyPr/>
        <a:lstStyle/>
        <a:p>
          <a:endParaRPr lang="en-US"/>
        </a:p>
      </dgm:t>
    </dgm:pt>
    <dgm:pt modelId="{9FFB7657-AC66-48AF-BFB3-E887B2134394}" type="sibTrans" cxnId="{EF24FC67-62D0-4286-BCD5-084D26D3DCAE}">
      <dgm:prSet/>
      <dgm:spPr/>
      <dgm:t>
        <a:bodyPr/>
        <a:lstStyle/>
        <a:p>
          <a:endParaRPr lang="en-US"/>
        </a:p>
      </dgm:t>
    </dgm:pt>
    <dgm:pt modelId="{5C8CC5B1-CDB1-43E7-A366-3C1503545E54}">
      <dgm:prSet phldrT="[Text]"/>
      <dgm:spPr/>
      <dgm:t>
        <a:bodyPr/>
        <a:lstStyle/>
        <a:p>
          <a:r>
            <a:rPr lang="en-US" dirty="0"/>
            <a:t>Learning the role of the APD</a:t>
          </a:r>
        </a:p>
      </dgm:t>
    </dgm:pt>
    <dgm:pt modelId="{7A1C4847-70D6-40AA-B386-94303C52DAFE}" type="parTrans" cxnId="{F9C1E89F-6A56-440C-A923-9C110FAA38E4}">
      <dgm:prSet/>
      <dgm:spPr/>
      <dgm:t>
        <a:bodyPr/>
        <a:lstStyle/>
        <a:p>
          <a:endParaRPr lang="en-US"/>
        </a:p>
      </dgm:t>
    </dgm:pt>
    <dgm:pt modelId="{41A6A8BD-98B7-4944-BC82-3054199A33CD}" type="sibTrans" cxnId="{F9C1E89F-6A56-440C-A923-9C110FAA38E4}">
      <dgm:prSet/>
      <dgm:spPr/>
      <dgm:t>
        <a:bodyPr/>
        <a:lstStyle/>
        <a:p>
          <a:endParaRPr lang="en-US"/>
        </a:p>
      </dgm:t>
    </dgm:pt>
    <dgm:pt modelId="{96D08C53-129C-4648-8E2F-AEC438BC24B6}">
      <dgm:prSet phldrT="[Text]"/>
      <dgm:spPr/>
      <dgm:t>
        <a:bodyPr/>
        <a:lstStyle/>
        <a:p>
          <a:r>
            <a:rPr lang="en-US" dirty="0"/>
            <a:t>Preparing to be a Program Director</a:t>
          </a:r>
        </a:p>
      </dgm:t>
    </dgm:pt>
    <dgm:pt modelId="{67F18AC6-A059-433C-BDC4-A0EC2E299343}" type="parTrans" cxnId="{AFB22003-C746-4694-9863-E2975FC00B1F}">
      <dgm:prSet/>
      <dgm:spPr/>
      <dgm:t>
        <a:bodyPr/>
        <a:lstStyle/>
        <a:p>
          <a:endParaRPr lang="en-US"/>
        </a:p>
      </dgm:t>
    </dgm:pt>
    <dgm:pt modelId="{92FC7197-E906-473A-BE4E-F2EE75B673AC}" type="sibTrans" cxnId="{AFB22003-C746-4694-9863-E2975FC00B1F}">
      <dgm:prSet/>
      <dgm:spPr/>
      <dgm:t>
        <a:bodyPr/>
        <a:lstStyle/>
        <a:p>
          <a:endParaRPr lang="en-US"/>
        </a:p>
      </dgm:t>
    </dgm:pt>
    <dgm:pt modelId="{1935B765-FE68-4FA2-B4A7-3213A9489459}">
      <dgm:prSet phldrT="[Text]"/>
      <dgm:spPr/>
      <dgm:t>
        <a:bodyPr/>
        <a:lstStyle/>
        <a:p>
          <a:r>
            <a:rPr lang="en-US" dirty="0"/>
            <a:t>Educator Skills</a:t>
          </a:r>
        </a:p>
      </dgm:t>
    </dgm:pt>
    <dgm:pt modelId="{3DC4EB66-37E5-4574-9204-B5B88F36CFB6}" type="parTrans" cxnId="{A79AB8A9-62CB-4F99-8AAD-1059CE358BEA}">
      <dgm:prSet/>
      <dgm:spPr/>
      <dgm:t>
        <a:bodyPr/>
        <a:lstStyle/>
        <a:p>
          <a:endParaRPr lang="en-US"/>
        </a:p>
      </dgm:t>
    </dgm:pt>
    <dgm:pt modelId="{AEC5FE47-FD1F-49FF-A188-C7477040599D}" type="sibTrans" cxnId="{A79AB8A9-62CB-4F99-8AAD-1059CE358BEA}">
      <dgm:prSet/>
      <dgm:spPr/>
      <dgm:t>
        <a:bodyPr/>
        <a:lstStyle/>
        <a:p>
          <a:endParaRPr lang="en-US"/>
        </a:p>
      </dgm:t>
    </dgm:pt>
    <dgm:pt modelId="{6FC5C7E1-8BF3-4A51-9547-7BC19D793FE9}">
      <dgm:prSet phldrT="[Text]"/>
      <dgm:spPr/>
      <dgm:t>
        <a:bodyPr/>
        <a:lstStyle/>
        <a:p>
          <a:r>
            <a:rPr lang="en-US" dirty="0"/>
            <a:t>Roles &amp; Responsibilities</a:t>
          </a:r>
        </a:p>
      </dgm:t>
    </dgm:pt>
    <dgm:pt modelId="{22CA7487-F9D7-43A6-B20F-B81EAF1A5895}" type="parTrans" cxnId="{284FA61C-99F7-4558-9578-59C5D4CAAA3D}">
      <dgm:prSet/>
      <dgm:spPr/>
      <dgm:t>
        <a:bodyPr/>
        <a:lstStyle/>
        <a:p>
          <a:endParaRPr lang="en-US"/>
        </a:p>
      </dgm:t>
    </dgm:pt>
    <dgm:pt modelId="{DB91DFFC-FD18-4723-B4D3-E6FEC8639BC5}" type="sibTrans" cxnId="{284FA61C-99F7-4558-9578-59C5D4CAAA3D}">
      <dgm:prSet/>
      <dgm:spPr/>
      <dgm:t>
        <a:bodyPr/>
        <a:lstStyle/>
        <a:p>
          <a:endParaRPr lang="en-US"/>
        </a:p>
      </dgm:t>
    </dgm:pt>
    <dgm:pt modelId="{1F0372FF-C26C-4AFA-AD32-F9CFF6BAF21B}" type="pres">
      <dgm:prSet presAssocID="{88D23531-4E6D-48A6-B854-536175F1BEA3}" presName="list" presStyleCnt="0">
        <dgm:presLayoutVars>
          <dgm:dir/>
          <dgm:animLvl val="lvl"/>
        </dgm:presLayoutVars>
      </dgm:prSet>
      <dgm:spPr/>
    </dgm:pt>
    <dgm:pt modelId="{6CFC6E85-4455-476A-8282-AD0F449688FD}" type="pres">
      <dgm:prSet presAssocID="{77E2237C-05DE-4911-93F1-BFBE5C259002}" presName="posSpace" presStyleCnt="0"/>
      <dgm:spPr/>
    </dgm:pt>
    <dgm:pt modelId="{0411A556-50A2-49E8-94A2-ACEC3950ED33}" type="pres">
      <dgm:prSet presAssocID="{77E2237C-05DE-4911-93F1-BFBE5C259002}" presName="vertFlow" presStyleCnt="0"/>
      <dgm:spPr/>
    </dgm:pt>
    <dgm:pt modelId="{4B786F5A-669D-4ACB-8138-81FC97A06B90}" type="pres">
      <dgm:prSet presAssocID="{77E2237C-05DE-4911-93F1-BFBE5C259002}" presName="topSpace" presStyleCnt="0"/>
      <dgm:spPr/>
    </dgm:pt>
    <dgm:pt modelId="{74D0C67C-80F7-44D0-93E5-C5505FFC633F}" type="pres">
      <dgm:prSet presAssocID="{77E2237C-05DE-4911-93F1-BFBE5C259002}" presName="firstComp" presStyleCnt="0"/>
      <dgm:spPr/>
    </dgm:pt>
    <dgm:pt modelId="{9022DFB8-43BA-4B41-9BC7-9700F8865A19}" type="pres">
      <dgm:prSet presAssocID="{77E2237C-05DE-4911-93F1-BFBE5C259002}" presName="firstChild" presStyleLbl="bgAccFollowNode1" presStyleIdx="0" presStyleCnt="6"/>
      <dgm:spPr/>
    </dgm:pt>
    <dgm:pt modelId="{43FAF5C6-6D30-4795-AF99-EA25175184FC}" type="pres">
      <dgm:prSet presAssocID="{77E2237C-05DE-4911-93F1-BFBE5C259002}" presName="firstChildTx" presStyleLbl="bgAccFollowNode1" presStyleIdx="0" presStyleCnt="6">
        <dgm:presLayoutVars>
          <dgm:bulletEnabled val="1"/>
        </dgm:presLayoutVars>
      </dgm:prSet>
      <dgm:spPr/>
    </dgm:pt>
    <dgm:pt modelId="{E94F4C4D-A1A0-4B7E-A252-1A607FAE20F9}" type="pres">
      <dgm:prSet presAssocID="{2103AFBF-5E6D-46AB-88B7-52A32F89B7C5}" presName="comp" presStyleCnt="0"/>
      <dgm:spPr/>
    </dgm:pt>
    <dgm:pt modelId="{06772482-8D50-4475-91AA-3013804EAB4F}" type="pres">
      <dgm:prSet presAssocID="{2103AFBF-5E6D-46AB-88B7-52A32F89B7C5}" presName="child" presStyleLbl="bgAccFollowNode1" presStyleIdx="1" presStyleCnt="6"/>
      <dgm:spPr/>
    </dgm:pt>
    <dgm:pt modelId="{52B3E90F-126E-4DD0-A5EE-B2E91AD38B32}" type="pres">
      <dgm:prSet presAssocID="{2103AFBF-5E6D-46AB-88B7-52A32F89B7C5}" presName="childTx" presStyleLbl="bgAccFollowNode1" presStyleIdx="1" presStyleCnt="6">
        <dgm:presLayoutVars>
          <dgm:bulletEnabled val="1"/>
        </dgm:presLayoutVars>
      </dgm:prSet>
      <dgm:spPr/>
    </dgm:pt>
    <dgm:pt modelId="{361E436A-9551-4F1E-82B9-569D2046BAB3}" type="pres">
      <dgm:prSet presAssocID="{54DC2A97-0A2D-4AB7-A2F9-9392B71D7543}" presName="comp" presStyleCnt="0"/>
      <dgm:spPr/>
    </dgm:pt>
    <dgm:pt modelId="{669A93D7-9BAB-4E79-8912-5A1F4E1EE63C}" type="pres">
      <dgm:prSet presAssocID="{54DC2A97-0A2D-4AB7-A2F9-9392B71D7543}" presName="child" presStyleLbl="bgAccFollowNode1" presStyleIdx="2" presStyleCnt="6"/>
      <dgm:spPr/>
    </dgm:pt>
    <dgm:pt modelId="{92296453-F67B-40BA-A731-6A4B9B5CA284}" type="pres">
      <dgm:prSet presAssocID="{54DC2A97-0A2D-4AB7-A2F9-9392B71D7543}" presName="childTx" presStyleLbl="bgAccFollowNode1" presStyleIdx="2" presStyleCnt="6">
        <dgm:presLayoutVars>
          <dgm:bulletEnabled val="1"/>
        </dgm:presLayoutVars>
      </dgm:prSet>
      <dgm:spPr/>
    </dgm:pt>
    <dgm:pt modelId="{B0825006-2404-4E87-9951-C6EB67DF7A26}" type="pres">
      <dgm:prSet presAssocID="{1935B765-FE68-4FA2-B4A7-3213A9489459}" presName="comp" presStyleCnt="0"/>
      <dgm:spPr/>
    </dgm:pt>
    <dgm:pt modelId="{2E87F499-AE46-474D-8EA2-F8035EA1ACE6}" type="pres">
      <dgm:prSet presAssocID="{1935B765-FE68-4FA2-B4A7-3213A9489459}" presName="child" presStyleLbl="bgAccFollowNode1" presStyleIdx="3" presStyleCnt="6"/>
      <dgm:spPr/>
    </dgm:pt>
    <dgm:pt modelId="{7DA8B028-1CFE-49CA-BCDD-B36F32AA32C7}" type="pres">
      <dgm:prSet presAssocID="{1935B765-FE68-4FA2-B4A7-3213A9489459}" presName="childTx" presStyleLbl="bgAccFollowNode1" presStyleIdx="3" presStyleCnt="6">
        <dgm:presLayoutVars>
          <dgm:bulletEnabled val="1"/>
        </dgm:presLayoutVars>
      </dgm:prSet>
      <dgm:spPr/>
    </dgm:pt>
    <dgm:pt modelId="{E4E8CBF2-3581-457B-8AF1-57A7D26D7B4B}" type="pres">
      <dgm:prSet presAssocID="{77E2237C-05DE-4911-93F1-BFBE5C259002}" presName="negSpace" presStyleCnt="0"/>
      <dgm:spPr/>
    </dgm:pt>
    <dgm:pt modelId="{4FCCBA13-55EB-4474-A9E6-85B29C83C35A}" type="pres">
      <dgm:prSet presAssocID="{77E2237C-05DE-4911-93F1-BFBE5C259002}" presName="circle" presStyleLbl="node1" presStyleIdx="0" presStyleCnt="2"/>
      <dgm:spPr/>
    </dgm:pt>
    <dgm:pt modelId="{286F566B-2F31-4493-BA80-AFFC68C1FF2E}" type="pres">
      <dgm:prSet presAssocID="{9B349F72-CE2F-4EF4-B6DA-E6589A3D41FD}" presName="transSpace" presStyleCnt="0"/>
      <dgm:spPr/>
    </dgm:pt>
    <dgm:pt modelId="{8AB89429-4412-4786-A7B4-608133DE4C0B}" type="pres">
      <dgm:prSet presAssocID="{F7959221-4B3F-49B4-A06D-C87522290661}" presName="posSpace" presStyleCnt="0"/>
      <dgm:spPr/>
    </dgm:pt>
    <dgm:pt modelId="{BEBCDB9C-6935-445F-ADE7-C0BE9C18B333}" type="pres">
      <dgm:prSet presAssocID="{F7959221-4B3F-49B4-A06D-C87522290661}" presName="vertFlow" presStyleCnt="0"/>
      <dgm:spPr/>
    </dgm:pt>
    <dgm:pt modelId="{84181612-BFF9-484F-92C9-61BB1A4E8AE5}" type="pres">
      <dgm:prSet presAssocID="{F7959221-4B3F-49B4-A06D-C87522290661}" presName="topSpace" presStyleCnt="0"/>
      <dgm:spPr/>
    </dgm:pt>
    <dgm:pt modelId="{C446F8F4-34AB-466A-BA8B-0DB97E845EBE}" type="pres">
      <dgm:prSet presAssocID="{F7959221-4B3F-49B4-A06D-C87522290661}" presName="firstComp" presStyleCnt="0"/>
      <dgm:spPr/>
    </dgm:pt>
    <dgm:pt modelId="{E2314731-A80B-40BC-9C2F-F587E7ADA039}" type="pres">
      <dgm:prSet presAssocID="{F7959221-4B3F-49B4-A06D-C87522290661}" presName="firstChild" presStyleLbl="bgAccFollowNode1" presStyleIdx="4" presStyleCnt="6"/>
      <dgm:spPr/>
    </dgm:pt>
    <dgm:pt modelId="{E716BDDB-A15C-48A4-8A06-0D4626CDBF97}" type="pres">
      <dgm:prSet presAssocID="{F7959221-4B3F-49B4-A06D-C87522290661}" presName="firstChildTx" presStyleLbl="bgAccFollowNode1" presStyleIdx="4" presStyleCnt="6">
        <dgm:presLayoutVars>
          <dgm:bulletEnabled val="1"/>
        </dgm:presLayoutVars>
      </dgm:prSet>
      <dgm:spPr/>
    </dgm:pt>
    <dgm:pt modelId="{388FFB72-A74E-497A-B006-54739E7E57DC}" type="pres">
      <dgm:prSet presAssocID="{96D08C53-129C-4648-8E2F-AEC438BC24B6}" presName="comp" presStyleCnt="0"/>
      <dgm:spPr/>
    </dgm:pt>
    <dgm:pt modelId="{124D53F4-2BFC-4337-9D1A-0E491A49E5DD}" type="pres">
      <dgm:prSet presAssocID="{96D08C53-129C-4648-8E2F-AEC438BC24B6}" presName="child" presStyleLbl="bgAccFollowNode1" presStyleIdx="5" presStyleCnt="6"/>
      <dgm:spPr/>
    </dgm:pt>
    <dgm:pt modelId="{0306FE0F-7262-425E-B8E9-AEA00CDA17B0}" type="pres">
      <dgm:prSet presAssocID="{96D08C53-129C-4648-8E2F-AEC438BC24B6}" presName="childTx" presStyleLbl="bgAccFollowNode1" presStyleIdx="5" presStyleCnt="6">
        <dgm:presLayoutVars>
          <dgm:bulletEnabled val="1"/>
        </dgm:presLayoutVars>
      </dgm:prSet>
      <dgm:spPr/>
    </dgm:pt>
    <dgm:pt modelId="{3BE855AA-1919-419F-923F-21CD75AD6C06}" type="pres">
      <dgm:prSet presAssocID="{F7959221-4B3F-49B4-A06D-C87522290661}" presName="negSpace" presStyleCnt="0"/>
      <dgm:spPr/>
    </dgm:pt>
    <dgm:pt modelId="{5CB7567C-BD6D-4FFA-96DD-8C67B348A1E0}" type="pres">
      <dgm:prSet presAssocID="{F7959221-4B3F-49B4-A06D-C87522290661}" presName="circle" presStyleLbl="node1" presStyleIdx="1" presStyleCnt="2"/>
      <dgm:spPr/>
    </dgm:pt>
  </dgm:ptLst>
  <dgm:cxnLst>
    <dgm:cxn modelId="{AFB22003-C746-4694-9863-E2975FC00B1F}" srcId="{F7959221-4B3F-49B4-A06D-C87522290661}" destId="{96D08C53-129C-4648-8E2F-AEC438BC24B6}" srcOrd="1" destOrd="0" parTransId="{67F18AC6-A059-433C-BDC4-A0EC2E299343}" sibTransId="{92FC7197-E906-473A-BE4E-F2EE75B673AC}"/>
    <dgm:cxn modelId="{E7FC8D0E-7A6A-4A64-8BF7-126327F54AAB}" type="presOf" srcId="{F7959221-4B3F-49B4-A06D-C87522290661}" destId="{5CB7567C-BD6D-4FFA-96DD-8C67B348A1E0}" srcOrd="0" destOrd="0" presId="urn:microsoft.com/office/officeart/2005/8/layout/hList9"/>
    <dgm:cxn modelId="{ED3E071B-46B4-4DD9-9837-CB3812F85A52}" type="presOf" srcId="{88D23531-4E6D-48A6-B854-536175F1BEA3}" destId="{1F0372FF-C26C-4AFA-AD32-F9CFF6BAF21B}" srcOrd="0" destOrd="0" presId="urn:microsoft.com/office/officeart/2005/8/layout/hList9"/>
    <dgm:cxn modelId="{284FA61C-99F7-4558-9578-59C5D4CAAA3D}" srcId="{77E2237C-05DE-4911-93F1-BFBE5C259002}" destId="{6FC5C7E1-8BF3-4A51-9547-7BC19D793FE9}" srcOrd="0" destOrd="0" parTransId="{22CA7487-F9D7-43A6-B20F-B81EAF1A5895}" sibTransId="{DB91DFFC-FD18-4723-B4D3-E6FEC8639BC5}"/>
    <dgm:cxn modelId="{2C830727-F608-43BC-B52A-EB315D609366}" type="presOf" srcId="{96D08C53-129C-4648-8E2F-AEC438BC24B6}" destId="{124D53F4-2BFC-4337-9D1A-0E491A49E5DD}" srcOrd="0" destOrd="0" presId="urn:microsoft.com/office/officeart/2005/8/layout/hList9"/>
    <dgm:cxn modelId="{7C1C642C-0455-444F-9248-B9C38DFCDD4B}" srcId="{77E2237C-05DE-4911-93F1-BFBE5C259002}" destId="{2103AFBF-5E6D-46AB-88B7-52A32F89B7C5}" srcOrd="1" destOrd="0" parTransId="{6BF96682-37DA-48C0-A26F-F5C547E124AF}" sibTransId="{AD868C2A-BB55-4A5F-B9D5-14916C378891}"/>
    <dgm:cxn modelId="{6581233A-1297-4029-BD9B-1F0D7DCE98E4}" type="presOf" srcId="{6FC5C7E1-8BF3-4A51-9547-7BC19D793FE9}" destId="{43FAF5C6-6D30-4795-AF99-EA25175184FC}" srcOrd="1" destOrd="0" presId="urn:microsoft.com/office/officeart/2005/8/layout/hList9"/>
    <dgm:cxn modelId="{F5296244-B75B-4ED4-9E47-747ED045AC37}" type="presOf" srcId="{5C8CC5B1-CDB1-43E7-A366-3C1503545E54}" destId="{E2314731-A80B-40BC-9C2F-F587E7ADA039}" srcOrd="0" destOrd="0" presId="urn:microsoft.com/office/officeart/2005/8/layout/hList9"/>
    <dgm:cxn modelId="{98CE1945-7AC9-4F1D-90AA-A04E3C90BE6B}" type="presOf" srcId="{96D08C53-129C-4648-8E2F-AEC438BC24B6}" destId="{0306FE0F-7262-425E-B8E9-AEA00CDA17B0}" srcOrd="1" destOrd="0" presId="urn:microsoft.com/office/officeart/2005/8/layout/hList9"/>
    <dgm:cxn modelId="{71210C5A-E9EB-4E5C-B4C7-C16F9A0345D8}" type="presOf" srcId="{5C8CC5B1-CDB1-43E7-A366-3C1503545E54}" destId="{E716BDDB-A15C-48A4-8A06-0D4626CDBF97}" srcOrd="1" destOrd="0" presId="urn:microsoft.com/office/officeart/2005/8/layout/hList9"/>
    <dgm:cxn modelId="{1698C05C-7D32-4E1A-9F48-E82248477A65}" srcId="{88D23531-4E6D-48A6-B854-536175F1BEA3}" destId="{77E2237C-05DE-4911-93F1-BFBE5C259002}" srcOrd="0" destOrd="0" parTransId="{4161E446-6468-4978-9644-C29C3A2BD9AE}" sibTransId="{9B349F72-CE2F-4EF4-B6DA-E6589A3D41FD}"/>
    <dgm:cxn modelId="{2F065960-9FEB-46F5-A213-86A0E60ED40C}" type="presOf" srcId="{54DC2A97-0A2D-4AB7-A2F9-9392B71D7543}" destId="{669A93D7-9BAB-4E79-8912-5A1F4E1EE63C}" srcOrd="0" destOrd="0" presId="urn:microsoft.com/office/officeart/2005/8/layout/hList9"/>
    <dgm:cxn modelId="{EF24FC67-62D0-4286-BCD5-084D26D3DCAE}" srcId="{88D23531-4E6D-48A6-B854-536175F1BEA3}" destId="{F7959221-4B3F-49B4-A06D-C87522290661}" srcOrd="1" destOrd="0" parTransId="{FC428868-B3F6-40AB-BABD-99F1E460B3C6}" sibTransId="{9FFB7657-AC66-48AF-BFB3-E887B2134394}"/>
    <dgm:cxn modelId="{189F2684-33D5-4EE9-AE36-0F9241AFFC46}" type="presOf" srcId="{54DC2A97-0A2D-4AB7-A2F9-9392B71D7543}" destId="{92296453-F67B-40BA-A731-6A4B9B5CA284}" srcOrd="1" destOrd="0" presId="urn:microsoft.com/office/officeart/2005/8/layout/hList9"/>
    <dgm:cxn modelId="{F32B468C-B11C-44A3-AEA8-87F6BE1587BF}" srcId="{77E2237C-05DE-4911-93F1-BFBE5C259002}" destId="{54DC2A97-0A2D-4AB7-A2F9-9392B71D7543}" srcOrd="2" destOrd="0" parTransId="{A226029F-D334-4213-9CAA-6BE615D65BF6}" sibTransId="{75DAA2F4-BBF7-43DC-86A9-24BD80A82B4E}"/>
    <dgm:cxn modelId="{E38DB18F-DBCB-4454-8CF0-05ADA0325774}" type="presOf" srcId="{2103AFBF-5E6D-46AB-88B7-52A32F89B7C5}" destId="{06772482-8D50-4475-91AA-3013804EAB4F}" srcOrd="0" destOrd="0" presId="urn:microsoft.com/office/officeart/2005/8/layout/hList9"/>
    <dgm:cxn modelId="{F9C1E89F-6A56-440C-A923-9C110FAA38E4}" srcId="{F7959221-4B3F-49B4-A06D-C87522290661}" destId="{5C8CC5B1-CDB1-43E7-A366-3C1503545E54}" srcOrd="0" destOrd="0" parTransId="{7A1C4847-70D6-40AA-B386-94303C52DAFE}" sibTransId="{41A6A8BD-98B7-4944-BC82-3054199A33CD}"/>
    <dgm:cxn modelId="{A79AB8A9-62CB-4F99-8AAD-1059CE358BEA}" srcId="{77E2237C-05DE-4911-93F1-BFBE5C259002}" destId="{1935B765-FE68-4FA2-B4A7-3213A9489459}" srcOrd="3" destOrd="0" parTransId="{3DC4EB66-37E5-4574-9204-B5B88F36CFB6}" sibTransId="{AEC5FE47-FD1F-49FF-A188-C7477040599D}"/>
    <dgm:cxn modelId="{835ACBB0-5121-4698-8648-25C29684981E}" type="presOf" srcId="{1935B765-FE68-4FA2-B4A7-3213A9489459}" destId="{7DA8B028-1CFE-49CA-BCDD-B36F32AA32C7}" srcOrd="1" destOrd="0" presId="urn:microsoft.com/office/officeart/2005/8/layout/hList9"/>
    <dgm:cxn modelId="{E898B5D1-24C2-4980-8F30-EB45BF8FC34E}" type="presOf" srcId="{77E2237C-05DE-4911-93F1-BFBE5C259002}" destId="{4FCCBA13-55EB-4474-A9E6-85B29C83C35A}" srcOrd="0" destOrd="0" presId="urn:microsoft.com/office/officeart/2005/8/layout/hList9"/>
    <dgm:cxn modelId="{9F224CDB-A825-4A54-A87A-35B9EDF2B186}" type="presOf" srcId="{6FC5C7E1-8BF3-4A51-9547-7BC19D793FE9}" destId="{9022DFB8-43BA-4B41-9BC7-9700F8865A19}" srcOrd="0" destOrd="0" presId="urn:microsoft.com/office/officeart/2005/8/layout/hList9"/>
    <dgm:cxn modelId="{B44376F7-DA09-41C9-9137-1F830C45D556}" type="presOf" srcId="{2103AFBF-5E6D-46AB-88B7-52A32F89B7C5}" destId="{52B3E90F-126E-4DD0-A5EE-B2E91AD38B32}" srcOrd="1" destOrd="0" presId="urn:microsoft.com/office/officeart/2005/8/layout/hList9"/>
    <dgm:cxn modelId="{845464F8-E2A6-4F71-830B-EF41EF2E4FD0}" type="presOf" srcId="{1935B765-FE68-4FA2-B4A7-3213A9489459}" destId="{2E87F499-AE46-474D-8EA2-F8035EA1ACE6}" srcOrd="0" destOrd="0" presId="urn:microsoft.com/office/officeart/2005/8/layout/hList9"/>
    <dgm:cxn modelId="{8EA627E7-8079-4436-9F9B-544868C7FA52}" type="presParOf" srcId="{1F0372FF-C26C-4AFA-AD32-F9CFF6BAF21B}" destId="{6CFC6E85-4455-476A-8282-AD0F449688FD}" srcOrd="0" destOrd="0" presId="urn:microsoft.com/office/officeart/2005/8/layout/hList9"/>
    <dgm:cxn modelId="{41FFAE6E-C836-4A1E-8665-AC98B6A009D7}" type="presParOf" srcId="{1F0372FF-C26C-4AFA-AD32-F9CFF6BAF21B}" destId="{0411A556-50A2-49E8-94A2-ACEC3950ED33}" srcOrd="1" destOrd="0" presId="urn:microsoft.com/office/officeart/2005/8/layout/hList9"/>
    <dgm:cxn modelId="{AB8B08E7-9DD9-4A77-B650-19119353AB59}" type="presParOf" srcId="{0411A556-50A2-49E8-94A2-ACEC3950ED33}" destId="{4B786F5A-669D-4ACB-8138-81FC97A06B90}" srcOrd="0" destOrd="0" presId="urn:microsoft.com/office/officeart/2005/8/layout/hList9"/>
    <dgm:cxn modelId="{0A7D4E76-FC6E-4EC4-B46D-23897E1C0FFD}" type="presParOf" srcId="{0411A556-50A2-49E8-94A2-ACEC3950ED33}" destId="{74D0C67C-80F7-44D0-93E5-C5505FFC633F}" srcOrd="1" destOrd="0" presId="urn:microsoft.com/office/officeart/2005/8/layout/hList9"/>
    <dgm:cxn modelId="{A888FD8C-AA50-40C3-A2D8-DA21622BE13F}" type="presParOf" srcId="{74D0C67C-80F7-44D0-93E5-C5505FFC633F}" destId="{9022DFB8-43BA-4B41-9BC7-9700F8865A19}" srcOrd="0" destOrd="0" presId="urn:microsoft.com/office/officeart/2005/8/layout/hList9"/>
    <dgm:cxn modelId="{A475BD9E-E265-494F-8FBD-17B3CA8FE058}" type="presParOf" srcId="{74D0C67C-80F7-44D0-93E5-C5505FFC633F}" destId="{43FAF5C6-6D30-4795-AF99-EA25175184FC}" srcOrd="1" destOrd="0" presId="urn:microsoft.com/office/officeart/2005/8/layout/hList9"/>
    <dgm:cxn modelId="{09D8DA91-7486-478E-94DF-BEF8AE0C6E6B}" type="presParOf" srcId="{0411A556-50A2-49E8-94A2-ACEC3950ED33}" destId="{E94F4C4D-A1A0-4B7E-A252-1A607FAE20F9}" srcOrd="2" destOrd="0" presId="urn:microsoft.com/office/officeart/2005/8/layout/hList9"/>
    <dgm:cxn modelId="{A6C372B5-5D4E-491E-8C2D-B23E6D8C9970}" type="presParOf" srcId="{E94F4C4D-A1A0-4B7E-A252-1A607FAE20F9}" destId="{06772482-8D50-4475-91AA-3013804EAB4F}" srcOrd="0" destOrd="0" presId="urn:microsoft.com/office/officeart/2005/8/layout/hList9"/>
    <dgm:cxn modelId="{7F11C4E8-DB8A-4B7D-90D5-FCFAD3684557}" type="presParOf" srcId="{E94F4C4D-A1A0-4B7E-A252-1A607FAE20F9}" destId="{52B3E90F-126E-4DD0-A5EE-B2E91AD38B32}" srcOrd="1" destOrd="0" presId="urn:microsoft.com/office/officeart/2005/8/layout/hList9"/>
    <dgm:cxn modelId="{51F6F400-1427-4FCA-A69A-25FE61AA46F2}" type="presParOf" srcId="{0411A556-50A2-49E8-94A2-ACEC3950ED33}" destId="{361E436A-9551-4F1E-82B9-569D2046BAB3}" srcOrd="3" destOrd="0" presId="urn:microsoft.com/office/officeart/2005/8/layout/hList9"/>
    <dgm:cxn modelId="{E8192359-0182-4445-BFE1-95E1E06DC367}" type="presParOf" srcId="{361E436A-9551-4F1E-82B9-569D2046BAB3}" destId="{669A93D7-9BAB-4E79-8912-5A1F4E1EE63C}" srcOrd="0" destOrd="0" presId="urn:microsoft.com/office/officeart/2005/8/layout/hList9"/>
    <dgm:cxn modelId="{2DCC8985-BF0C-45A4-A76A-8F36AA00DAC8}" type="presParOf" srcId="{361E436A-9551-4F1E-82B9-569D2046BAB3}" destId="{92296453-F67B-40BA-A731-6A4B9B5CA284}" srcOrd="1" destOrd="0" presId="urn:microsoft.com/office/officeart/2005/8/layout/hList9"/>
    <dgm:cxn modelId="{5C621F5F-FF83-4792-B8D2-E43C63CA7D56}" type="presParOf" srcId="{0411A556-50A2-49E8-94A2-ACEC3950ED33}" destId="{B0825006-2404-4E87-9951-C6EB67DF7A26}" srcOrd="4" destOrd="0" presId="urn:microsoft.com/office/officeart/2005/8/layout/hList9"/>
    <dgm:cxn modelId="{128D9282-AB05-4A33-9573-F15CE4E6D4AE}" type="presParOf" srcId="{B0825006-2404-4E87-9951-C6EB67DF7A26}" destId="{2E87F499-AE46-474D-8EA2-F8035EA1ACE6}" srcOrd="0" destOrd="0" presId="urn:microsoft.com/office/officeart/2005/8/layout/hList9"/>
    <dgm:cxn modelId="{2322971F-E833-4583-AEC0-A35CA7B4A5AE}" type="presParOf" srcId="{B0825006-2404-4E87-9951-C6EB67DF7A26}" destId="{7DA8B028-1CFE-49CA-BCDD-B36F32AA32C7}" srcOrd="1" destOrd="0" presId="urn:microsoft.com/office/officeart/2005/8/layout/hList9"/>
    <dgm:cxn modelId="{39DCB8DC-4135-45B6-8DCD-509BC74EE584}" type="presParOf" srcId="{1F0372FF-C26C-4AFA-AD32-F9CFF6BAF21B}" destId="{E4E8CBF2-3581-457B-8AF1-57A7D26D7B4B}" srcOrd="2" destOrd="0" presId="urn:microsoft.com/office/officeart/2005/8/layout/hList9"/>
    <dgm:cxn modelId="{81FB2D3B-FC7C-4CC4-99D5-E3AE3E8D125B}" type="presParOf" srcId="{1F0372FF-C26C-4AFA-AD32-F9CFF6BAF21B}" destId="{4FCCBA13-55EB-4474-A9E6-85B29C83C35A}" srcOrd="3" destOrd="0" presId="urn:microsoft.com/office/officeart/2005/8/layout/hList9"/>
    <dgm:cxn modelId="{538E3FCF-E081-4FEF-B948-D8ED9E76F5AB}" type="presParOf" srcId="{1F0372FF-C26C-4AFA-AD32-F9CFF6BAF21B}" destId="{286F566B-2F31-4493-BA80-AFFC68C1FF2E}" srcOrd="4" destOrd="0" presId="urn:microsoft.com/office/officeart/2005/8/layout/hList9"/>
    <dgm:cxn modelId="{E108F178-CAF2-45B0-ACCF-2650568DF39D}" type="presParOf" srcId="{1F0372FF-C26C-4AFA-AD32-F9CFF6BAF21B}" destId="{8AB89429-4412-4786-A7B4-608133DE4C0B}" srcOrd="5" destOrd="0" presId="urn:microsoft.com/office/officeart/2005/8/layout/hList9"/>
    <dgm:cxn modelId="{0B156B5D-F4A0-436F-9832-841C6234AE69}" type="presParOf" srcId="{1F0372FF-C26C-4AFA-AD32-F9CFF6BAF21B}" destId="{BEBCDB9C-6935-445F-ADE7-C0BE9C18B333}" srcOrd="6" destOrd="0" presId="urn:microsoft.com/office/officeart/2005/8/layout/hList9"/>
    <dgm:cxn modelId="{1504FBEF-222D-45DF-8135-E3E17BCE8119}" type="presParOf" srcId="{BEBCDB9C-6935-445F-ADE7-C0BE9C18B333}" destId="{84181612-BFF9-484F-92C9-61BB1A4E8AE5}" srcOrd="0" destOrd="0" presId="urn:microsoft.com/office/officeart/2005/8/layout/hList9"/>
    <dgm:cxn modelId="{1117140E-D016-44FB-951B-E65F47BC3347}" type="presParOf" srcId="{BEBCDB9C-6935-445F-ADE7-C0BE9C18B333}" destId="{C446F8F4-34AB-466A-BA8B-0DB97E845EBE}" srcOrd="1" destOrd="0" presId="urn:microsoft.com/office/officeart/2005/8/layout/hList9"/>
    <dgm:cxn modelId="{9B27487B-47FD-403D-9523-5622987B436C}" type="presParOf" srcId="{C446F8F4-34AB-466A-BA8B-0DB97E845EBE}" destId="{E2314731-A80B-40BC-9C2F-F587E7ADA039}" srcOrd="0" destOrd="0" presId="urn:microsoft.com/office/officeart/2005/8/layout/hList9"/>
    <dgm:cxn modelId="{5D83B428-F835-4F20-952B-605F72929CAB}" type="presParOf" srcId="{C446F8F4-34AB-466A-BA8B-0DB97E845EBE}" destId="{E716BDDB-A15C-48A4-8A06-0D4626CDBF97}" srcOrd="1" destOrd="0" presId="urn:microsoft.com/office/officeart/2005/8/layout/hList9"/>
    <dgm:cxn modelId="{B4AFD3E7-CCEB-4A5A-ACEA-90090FDA2FD1}" type="presParOf" srcId="{BEBCDB9C-6935-445F-ADE7-C0BE9C18B333}" destId="{388FFB72-A74E-497A-B006-54739E7E57DC}" srcOrd="2" destOrd="0" presId="urn:microsoft.com/office/officeart/2005/8/layout/hList9"/>
    <dgm:cxn modelId="{BBAAFFEA-63A8-4ED5-846B-B16E5C1AC2AE}" type="presParOf" srcId="{388FFB72-A74E-497A-B006-54739E7E57DC}" destId="{124D53F4-2BFC-4337-9D1A-0E491A49E5DD}" srcOrd="0" destOrd="0" presId="urn:microsoft.com/office/officeart/2005/8/layout/hList9"/>
    <dgm:cxn modelId="{FD2D80D8-4DD7-4643-AC15-CC8A86140AA2}" type="presParOf" srcId="{388FFB72-A74E-497A-B006-54739E7E57DC}" destId="{0306FE0F-7262-425E-B8E9-AEA00CDA17B0}" srcOrd="1" destOrd="0" presId="urn:microsoft.com/office/officeart/2005/8/layout/hList9"/>
    <dgm:cxn modelId="{D247E695-3C85-4E23-961C-D709963349AB}" type="presParOf" srcId="{1F0372FF-C26C-4AFA-AD32-F9CFF6BAF21B}" destId="{3BE855AA-1919-419F-923F-21CD75AD6C06}" srcOrd="7" destOrd="0" presId="urn:microsoft.com/office/officeart/2005/8/layout/hList9"/>
    <dgm:cxn modelId="{FA9AE86D-8584-4297-B0AC-82AE9A784E2E}" type="presParOf" srcId="{1F0372FF-C26C-4AFA-AD32-F9CFF6BAF21B}" destId="{5CB7567C-BD6D-4FFA-96DD-8C67B348A1E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5F35C-AD68-4A20-90DA-84BBDDBED3B2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EF5D5C-5F32-4478-9A5B-A54A4C65591D}">
      <dgm:prSet phldrT="[Text]"/>
      <dgm:spPr/>
      <dgm:t>
        <a:bodyPr/>
        <a:lstStyle/>
        <a:p>
          <a:r>
            <a:rPr lang="en-US" dirty="0"/>
            <a:t>Succession Planning</a:t>
          </a:r>
        </a:p>
      </dgm:t>
    </dgm:pt>
    <dgm:pt modelId="{1C1B0F42-991A-4CD7-88A4-A6D562D9269A}" type="parTrans" cxnId="{66691197-EC38-4722-B679-1F7971026E8F}">
      <dgm:prSet/>
      <dgm:spPr/>
      <dgm:t>
        <a:bodyPr/>
        <a:lstStyle/>
        <a:p>
          <a:endParaRPr lang="en-US"/>
        </a:p>
      </dgm:t>
    </dgm:pt>
    <dgm:pt modelId="{1256C232-2D48-4E54-A62F-39AACF4AAD56}" type="sibTrans" cxnId="{66691197-EC38-4722-B679-1F7971026E8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6DF4F4EB-3A27-468F-8480-BCAABE3DE31A}">
      <dgm:prSet phldrT="[Text]"/>
      <dgm:spPr/>
      <dgm:t>
        <a:bodyPr/>
        <a:lstStyle/>
        <a:p>
          <a:r>
            <a:rPr lang="en-US" dirty="0"/>
            <a:t>Administrative Resources</a:t>
          </a:r>
        </a:p>
      </dgm:t>
    </dgm:pt>
    <dgm:pt modelId="{56BE3A6B-BE17-4346-8531-AF5C4509BF1A}" type="parTrans" cxnId="{D0B8210B-BC46-4A8E-A7BC-BC1AE621288D}">
      <dgm:prSet/>
      <dgm:spPr/>
      <dgm:t>
        <a:bodyPr/>
        <a:lstStyle/>
        <a:p>
          <a:endParaRPr lang="en-US"/>
        </a:p>
      </dgm:t>
    </dgm:pt>
    <dgm:pt modelId="{29FA2968-0D90-4F9F-BB36-100A86FA2180}" type="sibTrans" cxnId="{D0B8210B-BC46-4A8E-A7BC-BC1AE621288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74A99119-8C19-4850-8BC2-6C6E3314BA62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8914B534-F060-4470-8103-0BC91B2CBDBF}" type="parTrans" cxnId="{49B4A496-C359-439A-B53E-4820F4D8DE80}">
      <dgm:prSet/>
      <dgm:spPr/>
      <dgm:t>
        <a:bodyPr/>
        <a:lstStyle/>
        <a:p>
          <a:endParaRPr lang="en-US"/>
        </a:p>
      </dgm:t>
    </dgm:pt>
    <dgm:pt modelId="{8E55173F-3A96-4D90-B0F3-8316A6980E8B}" type="sibTrans" cxnId="{49B4A496-C359-439A-B53E-4820F4D8DE8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uture"/>
        </a:ext>
      </dgm:extLst>
    </dgm:pt>
    <dgm:pt modelId="{F0D318FC-064A-4809-BB58-076940C89E1C}" type="pres">
      <dgm:prSet presAssocID="{0245F35C-AD68-4A20-90DA-84BBDDBED3B2}" presName="Name0" presStyleCnt="0">
        <dgm:presLayoutVars>
          <dgm:chMax val="21"/>
          <dgm:chPref val="21"/>
        </dgm:presLayoutVars>
      </dgm:prSet>
      <dgm:spPr/>
    </dgm:pt>
    <dgm:pt modelId="{9085E51D-4414-4AB2-A6F0-A7C91A6C1308}" type="pres">
      <dgm:prSet presAssocID="{C0EF5D5C-5F32-4478-9A5B-A54A4C65591D}" presName="text1" presStyleCnt="0"/>
      <dgm:spPr/>
    </dgm:pt>
    <dgm:pt modelId="{DFBF6FF4-C89C-42F8-834E-8962AC4D41DB}" type="pres">
      <dgm:prSet presAssocID="{C0EF5D5C-5F32-4478-9A5B-A54A4C65591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98F76EC-5880-4D05-8C22-7A5E11911A62}" type="pres">
      <dgm:prSet presAssocID="{C0EF5D5C-5F32-4478-9A5B-A54A4C65591D}" presName="textaccent1" presStyleCnt="0"/>
      <dgm:spPr/>
    </dgm:pt>
    <dgm:pt modelId="{1BBD7C63-1B7A-476A-9872-D4B8086AD55A}" type="pres">
      <dgm:prSet presAssocID="{C0EF5D5C-5F32-4478-9A5B-A54A4C65591D}" presName="accentRepeatNode" presStyleLbl="solidAlignAcc1" presStyleIdx="0" presStyleCnt="6"/>
      <dgm:spPr/>
    </dgm:pt>
    <dgm:pt modelId="{E4FC5B80-FCB1-48D2-889D-3DABAD39813B}" type="pres">
      <dgm:prSet presAssocID="{1256C232-2D48-4E54-A62F-39AACF4AAD56}" presName="image1" presStyleCnt="0"/>
      <dgm:spPr/>
    </dgm:pt>
    <dgm:pt modelId="{D22C415E-E810-497B-9D1F-5E9D5FDF4836}" type="pres">
      <dgm:prSet presAssocID="{1256C232-2D48-4E54-A62F-39AACF4AAD56}" presName="imageRepeatNode" presStyleLbl="alignAcc1" presStyleIdx="0" presStyleCnt="3"/>
      <dgm:spPr/>
    </dgm:pt>
    <dgm:pt modelId="{F6D4295A-1F42-4FE1-A1AE-A2753BC76099}" type="pres">
      <dgm:prSet presAssocID="{1256C232-2D48-4E54-A62F-39AACF4AAD56}" presName="imageaccent1" presStyleCnt="0"/>
      <dgm:spPr/>
    </dgm:pt>
    <dgm:pt modelId="{32396074-7BCA-4DD5-BE2D-2C11984AF1E8}" type="pres">
      <dgm:prSet presAssocID="{1256C232-2D48-4E54-A62F-39AACF4AAD56}" presName="accentRepeatNode" presStyleLbl="solidAlignAcc1" presStyleIdx="1" presStyleCnt="6"/>
      <dgm:spPr/>
    </dgm:pt>
    <dgm:pt modelId="{4BB94C8E-7329-4A01-AF94-1902A08666BC}" type="pres">
      <dgm:prSet presAssocID="{6DF4F4EB-3A27-468F-8480-BCAABE3DE31A}" presName="text2" presStyleCnt="0"/>
      <dgm:spPr/>
    </dgm:pt>
    <dgm:pt modelId="{B1CF6EBC-363A-4459-84CE-0506ED11D431}" type="pres">
      <dgm:prSet presAssocID="{6DF4F4EB-3A27-468F-8480-BCAABE3DE31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649EC20-15E2-47E0-B82F-4D304AF4BA08}" type="pres">
      <dgm:prSet presAssocID="{6DF4F4EB-3A27-468F-8480-BCAABE3DE31A}" presName="textaccent2" presStyleCnt="0"/>
      <dgm:spPr/>
    </dgm:pt>
    <dgm:pt modelId="{D0AAA0EA-EDD5-49EC-BD74-BD27186D5B55}" type="pres">
      <dgm:prSet presAssocID="{6DF4F4EB-3A27-468F-8480-BCAABE3DE31A}" presName="accentRepeatNode" presStyleLbl="solidAlignAcc1" presStyleIdx="2" presStyleCnt="6"/>
      <dgm:spPr/>
    </dgm:pt>
    <dgm:pt modelId="{2E74BA5E-B64C-4643-AFC0-3066310B1FAF}" type="pres">
      <dgm:prSet presAssocID="{29FA2968-0D90-4F9F-BB36-100A86FA2180}" presName="image2" presStyleCnt="0"/>
      <dgm:spPr/>
    </dgm:pt>
    <dgm:pt modelId="{08465E82-F00E-44C2-9452-67A18E500077}" type="pres">
      <dgm:prSet presAssocID="{29FA2968-0D90-4F9F-BB36-100A86FA2180}" presName="imageRepeatNode" presStyleLbl="alignAcc1" presStyleIdx="1" presStyleCnt="3"/>
      <dgm:spPr/>
    </dgm:pt>
    <dgm:pt modelId="{9F6474DC-69F3-4B59-901F-6DBF5084655E}" type="pres">
      <dgm:prSet presAssocID="{29FA2968-0D90-4F9F-BB36-100A86FA2180}" presName="imageaccent2" presStyleCnt="0"/>
      <dgm:spPr/>
    </dgm:pt>
    <dgm:pt modelId="{51557F3B-26DA-4609-91C8-7F786E386AFF}" type="pres">
      <dgm:prSet presAssocID="{29FA2968-0D90-4F9F-BB36-100A86FA2180}" presName="accentRepeatNode" presStyleLbl="solidAlignAcc1" presStyleIdx="3" presStyleCnt="6"/>
      <dgm:spPr/>
    </dgm:pt>
    <dgm:pt modelId="{B6EB6EF7-0E34-4E43-8401-901EE8CF25FC}" type="pres">
      <dgm:prSet presAssocID="{74A99119-8C19-4850-8BC2-6C6E3314BA62}" presName="text3" presStyleCnt="0"/>
      <dgm:spPr/>
    </dgm:pt>
    <dgm:pt modelId="{9023ED5C-4E34-4630-875B-F274F0C07162}" type="pres">
      <dgm:prSet presAssocID="{74A99119-8C19-4850-8BC2-6C6E3314BA6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7E45CB7-7BA6-45B5-BEEE-C4C0412CF248}" type="pres">
      <dgm:prSet presAssocID="{74A99119-8C19-4850-8BC2-6C6E3314BA62}" presName="textaccent3" presStyleCnt="0"/>
      <dgm:spPr/>
    </dgm:pt>
    <dgm:pt modelId="{9BA6B8F2-B894-4E1D-A06E-81F2581C9F5F}" type="pres">
      <dgm:prSet presAssocID="{74A99119-8C19-4850-8BC2-6C6E3314BA62}" presName="accentRepeatNode" presStyleLbl="solidAlignAcc1" presStyleIdx="4" presStyleCnt="6"/>
      <dgm:spPr/>
    </dgm:pt>
    <dgm:pt modelId="{AF89C2BC-2947-4036-BB53-73979A6F9519}" type="pres">
      <dgm:prSet presAssocID="{8E55173F-3A96-4D90-B0F3-8316A6980E8B}" presName="image3" presStyleCnt="0"/>
      <dgm:spPr/>
    </dgm:pt>
    <dgm:pt modelId="{67CAD57B-7B99-4917-8F98-7F33159BB1E7}" type="pres">
      <dgm:prSet presAssocID="{8E55173F-3A96-4D90-B0F3-8316A6980E8B}" presName="imageRepeatNode" presStyleLbl="alignAcc1" presStyleIdx="2" presStyleCnt="3"/>
      <dgm:spPr/>
    </dgm:pt>
    <dgm:pt modelId="{7EEA1323-7432-43DA-9C3E-965D44124161}" type="pres">
      <dgm:prSet presAssocID="{8E55173F-3A96-4D90-B0F3-8316A6980E8B}" presName="imageaccent3" presStyleCnt="0"/>
      <dgm:spPr/>
    </dgm:pt>
    <dgm:pt modelId="{5AC243D2-74AA-45F3-9759-52919410C122}" type="pres">
      <dgm:prSet presAssocID="{8E55173F-3A96-4D90-B0F3-8316A6980E8B}" presName="accentRepeatNode" presStyleLbl="solidAlignAcc1" presStyleIdx="5" presStyleCnt="6"/>
      <dgm:spPr/>
    </dgm:pt>
  </dgm:ptLst>
  <dgm:cxnLst>
    <dgm:cxn modelId="{D0B8210B-BC46-4A8E-A7BC-BC1AE621288D}" srcId="{0245F35C-AD68-4A20-90DA-84BBDDBED3B2}" destId="{6DF4F4EB-3A27-468F-8480-BCAABE3DE31A}" srcOrd="1" destOrd="0" parTransId="{56BE3A6B-BE17-4346-8531-AF5C4509BF1A}" sibTransId="{29FA2968-0D90-4F9F-BB36-100A86FA2180}"/>
    <dgm:cxn modelId="{6DA8651E-7B7C-41D4-BD60-46C1BB6B774B}" type="presOf" srcId="{1256C232-2D48-4E54-A62F-39AACF4AAD56}" destId="{D22C415E-E810-497B-9D1F-5E9D5FDF4836}" srcOrd="0" destOrd="0" presId="urn:microsoft.com/office/officeart/2008/layout/HexagonCluster"/>
    <dgm:cxn modelId="{0E24025E-3826-45D3-AB0B-97B064E814AD}" type="presOf" srcId="{6DF4F4EB-3A27-468F-8480-BCAABE3DE31A}" destId="{B1CF6EBC-363A-4459-84CE-0506ED11D431}" srcOrd="0" destOrd="0" presId="urn:microsoft.com/office/officeart/2008/layout/HexagonCluster"/>
    <dgm:cxn modelId="{8ADF255F-B59C-45FF-9A92-98470EB14D2D}" type="presOf" srcId="{0245F35C-AD68-4A20-90DA-84BBDDBED3B2}" destId="{F0D318FC-064A-4809-BB58-076940C89E1C}" srcOrd="0" destOrd="0" presId="urn:microsoft.com/office/officeart/2008/layout/HexagonCluster"/>
    <dgm:cxn modelId="{D25D6075-CA4F-4DDB-8E6F-FC7873F3A5B1}" type="presOf" srcId="{C0EF5D5C-5F32-4478-9A5B-A54A4C65591D}" destId="{DFBF6FF4-C89C-42F8-834E-8962AC4D41DB}" srcOrd="0" destOrd="0" presId="urn:microsoft.com/office/officeart/2008/layout/HexagonCluster"/>
    <dgm:cxn modelId="{B51C1B78-5BF5-44F8-8628-0A059996F3CC}" type="presOf" srcId="{74A99119-8C19-4850-8BC2-6C6E3314BA62}" destId="{9023ED5C-4E34-4630-875B-F274F0C07162}" srcOrd="0" destOrd="0" presId="urn:microsoft.com/office/officeart/2008/layout/HexagonCluster"/>
    <dgm:cxn modelId="{49B4A496-C359-439A-B53E-4820F4D8DE80}" srcId="{0245F35C-AD68-4A20-90DA-84BBDDBED3B2}" destId="{74A99119-8C19-4850-8BC2-6C6E3314BA62}" srcOrd="2" destOrd="0" parTransId="{8914B534-F060-4470-8103-0BC91B2CBDBF}" sibTransId="{8E55173F-3A96-4D90-B0F3-8316A6980E8B}"/>
    <dgm:cxn modelId="{66691197-EC38-4722-B679-1F7971026E8F}" srcId="{0245F35C-AD68-4A20-90DA-84BBDDBED3B2}" destId="{C0EF5D5C-5F32-4478-9A5B-A54A4C65591D}" srcOrd="0" destOrd="0" parTransId="{1C1B0F42-991A-4CD7-88A4-A6D562D9269A}" sibTransId="{1256C232-2D48-4E54-A62F-39AACF4AAD56}"/>
    <dgm:cxn modelId="{3727B8A3-B1EE-4021-A699-711C245C91EA}" type="presOf" srcId="{8E55173F-3A96-4D90-B0F3-8316A6980E8B}" destId="{67CAD57B-7B99-4917-8F98-7F33159BB1E7}" srcOrd="0" destOrd="0" presId="urn:microsoft.com/office/officeart/2008/layout/HexagonCluster"/>
    <dgm:cxn modelId="{95CCDFAA-F407-4606-A365-4F5157EFEE5F}" type="presOf" srcId="{29FA2968-0D90-4F9F-BB36-100A86FA2180}" destId="{08465E82-F00E-44C2-9452-67A18E500077}" srcOrd="0" destOrd="0" presId="urn:microsoft.com/office/officeart/2008/layout/HexagonCluster"/>
    <dgm:cxn modelId="{AD300541-EE41-4398-8C59-4E53CFCA03F4}" type="presParOf" srcId="{F0D318FC-064A-4809-BB58-076940C89E1C}" destId="{9085E51D-4414-4AB2-A6F0-A7C91A6C1308}" srcOrd="0" destOrd="0" presId="urn:microsoft.com/office/officeart/2008/layout/HexagonCluster"/>
    <dgm:cxn modelId="{532BD28C-4618-4FB4-AEC1-90814D9A52BE}" type="presParOf" srcId="{9085E51D-4414-4AB2-A6F0-A7C91A6C1308}" destId="{DFBF6FF4-C89C-42F8-834E-8962AC4D41DB}" srcOrd="0" destOrd="0" presId="urn:microsoft.com/office/officeart/2008/layout/HexagonCluster"/>
    <dgm:cxn modelId="{F96A93AA-09C0-48F4-9B8A-4BAB53604A9F}" type="presParOf" srcId="{F0D318FC-064A-4809-BB58-076940C89E1C}" destId="{C98F76EC-5880-4D05-8C22-7A5E11911A62}" srcOrd="1" destOrd="0" presId="urn:microsoft.com/office/officeart/2008/layout/HexagonCluster"/>
    <dgm:cxn modelId="{BC0B72EC-3D8B-4076-8F17-9969E3C65622}" type="presParOf" srcId="{C98F76EC-5880-4D05-8C22-7A5E11911A62}" destId="{1BBD7C63-1B7A-476A-9872-D4B8086AD55A}" srcOrd="0" destOrd="0" presId="urn:microsoft.com/office/officeart/2008/layout/HexagonCluster"/>
    <dgm:cxn modelId="{E589B814-416F-49B4-8D29-C4FAB478C6D4}" type="presParOf" srcId="{F0D318FC-064A-4809-BB58-076940C89E1C}" destId="{E4FC5B80-FCB1-48D2-889D-3DABAD39813B}" srcOrd="2" destOrd="0" presId="urn:microsoft.com/office/officeart/2008/layout/HexagonCluster"/>
    <dgm:cxn modelId="{34E1AEFA-24B0-4C6C-8A1E-07E364BB0B37}" type="presParOf" srcId="{E4FC5B80-FCB1-48D2-889D-3DABAD39813B}" destId="{D22C415E-E810-497B-9D1F-5E9D5FDF4836}" srcOrd="0" destOrd="0" presId="urn:microsoft.com/office/officeart/2008/layout/HexagonCluster"/>
    <dgm:cxn modelId="{C3E1FD21-B23E-45F8-9EF2-03C86CF9D3DA}" type="presParOf" srcId="{F0D318FC-064A-4809-BB58-076940C89E1C}" destId="{F6D4295A-1F42-4FE1-A1AE-A2753BC76099}" srcOrd="3" destOrd="0" presId="urn:microsoft.com/office/officeart/2008/layout/HexagonCluster"/>
    <dgm:cxn modelId="{8D8D867D-AA34-4DAE-AB34-A3896079D175}" type="presParOf" srcId="{F6D4295A-1F42-4FE1-A1AE-A2753BC76099}" destId="{32396074-7BCA-4DD5-BE2D-2C11984AF1E8}" srcOrd="0" destOrd="0" presId="urn:microsoft.com/office/officeart/2008/layout/HexagonCluster"/>
    <dgm:cxn modelId="{719850B1-90E5-4904-B785-5D8B6302DF2F}" type="presParOf" srcId="{F0D318FC-064A-4809-BB58-076940C89E1C}" destId="{4BB94C8E-7329-4A01-AF94-1902A08666BC}" srcOrd="4" destOrd="0" presId="urn:microsoft.com/office/officeart/2008/layout/HexagonCluster"/>
    <dgm:cxn modelId="{452F954A-BA6E-4F24-9258-875499197521}" type="presParOf" srcId="{4BB94C8E-7329-4A01-AF94-1902A08666BC}" destId="{B1CF6EBC-363A-4459-84CE-0506ED11D431}" srcOrd="0" destOrd="0" presId="urn:microsoft.com/office/officeart/2008/layout/HexagonCluster"/>
    <dgm:cxn modelId="{3287814A-50C4-434A-8DEA-AC8F6B12F1C9}" type="presParOf" srcId="{F0D318FC-064A-4809-BB58-076940C89E1C}" destId="{3649EC20-15E2-47E0-B82F-4D304AF4BA08}" srcOrd="5" destOrd="0" presId="urn:microsoft.com/office/officeart/2008/layout/HexagonCluster"/>
    <dgm:cxn modelId="{FA6DDA81-8679-47AB-B14F-38971C00EBFC}" type="presParOf" srcId="{3649EC20-15E2-47E0-B82F-4D304AF4BA08}" destId="{D0AAA0EA-EDD5-49EC-BD74-BD27186D5B55}" srcOrd="0" destOrd="0" presId="urn:microsoft.com/office/officeart/2008/layout/HexagonCluster"/>
    <dgm:cxn modelId="{7B33B380-725B-4F39-A3FC-E95F4892DEBF}" type="presParOf" srcId="{F0D318FC-064A-4809-BB58-076940C89E1C}" destId="{2E74BA5E-B64C-4643-AFC0-3066310B1FAF}" srcOrd="6" destOrd="0" presId="urn:microsoft.com/office/officeart/2008/layout/HexagonCluster"/>
    <dgm:cxn modelId="{236F1CD9-28E4-4B29-972F-A446313B296B}" type="presParOf" srcId="{2E74BA5E-B64C-4643-AFC0-3066310B1FAF}" destId="{08465E82-F00E-44C2-9452-67A18E500077}" srcOrd="0" destOrd="0" presId="urn:microsoft.com/office/officeart/2008/layout/HexagonCluster"/>
    <dgm:cxn modelId="{5E28A5DF-C88A-4D22-A552-7189250C5AEA}" type="presParOf" srcId="{F0D318FC-064A-4809-BB58-076940C89E1C}" destId="{9F6474DC-69F3-4B59-901F-6DBF5084655E}" srcOrd="7" destOrd="0" presId="urn:microsoft.com/office/officeart/2008/layout/HexagonCluster"/>
    <dgm:cxn modelId="{D351F43C-F313-4271-B19A-FEA4F1D5D9ED}" type="presParOf" srcId="{9F6474DC-69F3-4B59-901F-6DBF5084655E}" destId="{51557F3B-26DA-4609-91C8-7F786E386AFF}" srcOrd="0" destOrd="0" presId="urn:microsoft.com/office/officeart/2008/layout/HexagonCluster"/>
    <dgm:cxn modelId="{AA588040-6296-494D-9F60-A1FBEB0CF77E}" type="presParOf" srcId="{F0D318FC-064A-4809-BB58-076940C89E1C}" destId="{B6EB6EF7-0E34-4E43-8401-901EE8CF25FC}" srcOrd="8" destOrd="0" presId="urn:microsoft.com/office/officeart/2008/layout/HexagonCluster"/>
    <dgm:cxn modelId="{AE43CC99-9789-45C9-9E3E-9C15F26283E5}" type="presParOf" srcId="{B6EB6EF7-0E34-4E43-8401-901EE8CF25FC}" destId="{9023ED5C-4E34-4630-875B-F274F0C07162}" srcOrd="0" destOrd="0" presId="urn:microsoft.com/office/officeart/2008/layout/HexagonCluster"/>
    <dgm:cxn modelId="{7D5FE1B2-99F0-4E28-8D3B-E0200B6E9BC3}" type="presParOf" srcId="{F0D318FC-064A-4809-BB58-076940C89E1C}" destId="{E7E45CB7-7BA6-45B5-BEEE-C4C0412CF248}" srcOrd="9" destOrd="0" presId="urn:microsoft.com/office/officeart/2008/layout/HexagonCluster"/>
    <dgm:cxn modelId="{A90154CA-033B-4DF4-8217-FD84F9D0283B}" type="presParOf" srcId="{E7E45CB7-7BA6-45B5-BEEE-C4C0412CF248}" destId="{9BA6B8F2-B894-4E1D-A06E-81F2581C9F5F}" srcOrd="0" destOrd="0" presId="urn:microsoft.com/office/officeart/2008/layout/HexagonCluster"/>
    <dgm:cxn modelId="{3DBC8A64-005E-43DB-AAB7-74B1A0BCBDF7}" type="presParOf" srcId="{F0D318FC-064A-4809-BB58-076940C89E1C}" destId="{AF89C2BC-2947-4036-BB53-73979A6F9519}" srcOrd="10" destOrd="0" presId="urn:microsoft.com/office/officeart/2008/layout/HexagonCluster"/>
    <dgm:cxn modelId="{D17A86FE-8648-43D0-8B61-E1401102C80E}" type="presParOf" srcId="{AF89C2BC-2947-4036-BB53-73979A6F9519}" destId="{67CAD57B-7B99-4917-8F98-7F33159BB1E7}" srcOrd="0" destOrd="0" presId="urn:microsoft.com/office/officeart/2008/layout/HexagonCluster"/>
    <dgm:cxn modelId="{F32E8F13-703C-40D9-AE89-9BB05BD0D6F5}" type="presParOf" srcId="{F0D318FC-064A-4809-BB58-076940C89E1C}" destId="{7EEA1323-7432-43DA-9C3E-965D44124161}" srcOrd="11" destOrd="0" presId="urn:microsoft.com/office/officeart/2008/layout/HexagonCluster"/>
    <dgm:cxn modelId="{79C5F5B6-219B-41DB-8E6B-3A3414F3C43F}" type="presParOf" srcId="{7EEA1323-7432-43DA-9C3E-965D44124161}" destId="{5AC243D2-74AA-45F3-9759-52919410C122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25EEA0-050C-4E7B-A4C1-FD0584C9050A}" type="doc">
      <dgm:prSet loTypeId="urn:microsoft.com/office/officeart/2005/8/layout/cycle2" loCatId="cycle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22EAC63-E4A2-42C5-A598-413501DD9996}">
      <dgm:prSet phldrT="[Text]"/>
      <dgm:spPr/>
      <dgm:t>
        <a:bodyPr/>
        <a:lstStyle/>
        <a:p>
          <a:r>
            <a:rPr lang="en-US" dirty="0"/>
            <a:t>Medical Education Knowledge</a:t>
          </a:r>
        </a:p>
      </dgm:t>
    </dgm:pt>
    <dgm:pt modelId="{11F10ABE-8EF0-4599-8F71-C21222743FD6}" type="parTrans" cxnId="{DDA52F8D-8784-4E45-8BE4-BB8D9C921847}">
      <dgm:prSet/>
      <dgm:spPr/>
      <dgm:t>
        <a:bodyPr/>
        <a:lstStyle/>
        <a:p>
          <a:endParaRPr lang="en-US"/>
        </a:p>
      </dgm:t>
    </dgm:pt>
    <dgm:pt modelId="{E8FAC6D7-61C5-4D97-824A-C6D1406EB555}" type="sibTrans" cxnId="{DDA52F8D-8784-4E45-8BE4-BB8D9C921847}">
      <dgm:prSet/>
      <dgm:spPr/>
      <dgm:t>
        <a:bodyPr/>
        <a:lstStyle/>
        <a:p>
          <a:endParaRPr lang="en-US" dirty="0"/>
        </a:p>
      </dgm:t>
    </dgm:pt>
    <dgm:pt modelId="{64FCC338-D4FD-4662-90FC-A057A6406804}">
      <dgm:prSet phldrT="[Text]"/>
      <dgm:spPr/>
      <dgm:t>
        <a:bodyPr/>
        <a:lstStyle/>
        <a:p>
          <a:r>
            <a:rPr lang="en-US" dirty="0"/>
            <a:t>Professionalism</a:t>
          </a:r>
        </a:p>
      </dgm:t>
    </dgm:pt>
    <dgm:pt modelId="{F30B178B-4B5E-4F28-9C9F-2086B494B3B1}" type="parTrans" cxnId="{35307DD9-FA08-4E7D-B3E5-C3A15C2287DF}">
      <dgm:prSet/>
      <dgm:spPr/>
      <dgm:t>
        <a:bodyPr/>
        <a:lstStyle/>
        <a:p>
          <a:endParaRPr lang="en-US"/>
        </a:p>
      </dgm:t>
    </dgm:pt>
    <dgm:pt modelId="{A10A22D2-6763-471B-A502-13F78C0B869B}" type="sibTrans" cxnId="{35307DD9-FA08-4E7D-B3E5-C3A15C2287DF}">
      <dgm:prSet/>
      <dgm:spPr/>
      <dgm:t>
        <a:bodyPr/>
        <a:lstStyle/>
        <a:p>
          <a:endParaRPr lang="en-US" dirty="0"/>
        </a:p>
      </dgm:t>
    </dgm:pt>
    <dgm:pt modelId="{AE121BA9-6340-4EAB-B264-3FFC13ED0B64}">
      <dgm:prSet phldrT="[Text]"/>
      <dgm:spPr/>
      <dgm:t>
        <a:bodyPr/>
        <a:lstStyle/>
        <a:p>
          <a:r>
            <a:rPr lang="en-US" dirty="0"/>
            <a:t>Systems-based Practice</a:t>
          </a:r>
        </a:p>
      </dgm:t>
    </dgm:pt>
    <dgm:pt modelId="{B10682B2-AA70-41F7-9EC6-8B4B852192C6}" type="parTrans" cxnId="{3C544F4D-11CA-4E55-8254-51AE3AF20BDD}">
      <dgm:prSet/>
      <dgm:spPr/>
      <dgm:t>
        <a:bodyPr/>
        <a:lstStyle/>
        <a:p>
          <a:endParaRPr lang="en-US"/>
        </a:p>
      </dgm:t>
    </dgm:pt>
    <dgm:pt modelId="{755FF44F-0F43-44B5-9F91-E72E01369381}" type="sibTrans" cxnId="{3C544F4D-11CA-4E55-8254-51AE3AF20BDD}">
      <dgm:prSet/>
      <dgm:spPr/>
      <dgm:t>
        <a:bodyPr/>
        <a:lstStyle/>
        <a:p>
          <a:endParaRPr lang="en-US" dirty="0"/>
        </a:p>
      </dgm:t>
    </dgm:pt>
    <dgm:pt modelId="{4B5694EA-7354-42A8-86DE-22F50535879C}">
      <dgm:prSet phldrT="[Text]"/>
      <dgm:spPr/>
      <dgm:t>
        <a:bodyPr/>
        <a:lstStyle/>
        <a:p>
          <a:r>
            <a:rPr lang="en-US" dirty="0"/>
            <a:t>Practice-Based Learning &amp; Improvement</a:t>
          </a:r>
        </a:p>
      </dgm:t>
    </dgm:pt>
    <dgm:pt modelId="{E93D5430-0300-4CB8-B847-4B70D99ED186}" type="parTrans" cxnId="{E0ED2AAD-560C-4BE6-A04B-C98053A60D8A}">
      <dgm:prSet/>
      <dgm:spPr/>
      <dgm:t>
        <a:bodyPr/>
        <a:lstStyle/>
        <a:p>
          <a:endParaRPr lang="en-US"/>
        </a:p>
      </dgm:t>
    </dgm:pt>
    <dgm:pt modelId="{27EE0320-C4E4-49AA-BBAC-1C10674BDA27}" type="sibTrans" cxnId="{E0ED2AAD-560C-4BE6-A04B-C98053A60D8A}">
      <dgm:prSet/>
      <dgm:spPr/>
      <dgm:t>
        <a:bodyPr/>
        <a:lstStyle/>
        <a:p>
          <a:endParaRPr lang="en-US" dirty="0"/>
        </a:p>
      </dgm:t>
    </dgm:pt>
    <dgm:pt modelId="{4813854B-7389-4CA9-BB19-BDB9286B91E2}">
      <dgm:prSet phldrT="[Text]"/>
      <dgm:spPr/>
      <dgm:t>
        <a:bodyPr/>
        <a:lstStyle/>
        <a:p>
          <a:r>
            <a:rPr lang="en-US" dirty="0"/>
            <a:t>Interpersonal &amp; Communication Skills</a:t>
          </a:r>
        </a:p>
      </dgm:t>
    </dgm:pt>
    <dgm:pt modelId="{56C1EBD6-6782-4A87-8F5C-6F4CADEA7721}" type="parTrans" cxnId="{1A26AF76-0161-4B6E-BF26-A32F01D2C46A}">
      <dgm:prSet/>
      <dgm:spPr/>
      <dgm:t>
        <a:bodyPr/>
        <a:lstStyle/>
        <a:p>
          <a:endParaRPr lang="en-US"/>
        </a:p>
      </dgm:t>
    </dgm:pt>
    <dgm:pt modelId="{96DB5AEB-CB95-4A86-8BE0-4980644351F7}" type="sibTrans" cxnId="{1A26AF76-0161-4B6E-BF26-A32F01D2C46A}">
      <dgm:prSet/>
      <dgm:spPr/>
      <dgm:t>
        <a:bodyPr/>
        <a:lstStyle/>
        <a:p>
          <a:endParaRPr lang="en-US" dirty="0"/>
        </a:p>
      </dgm:t>
    </dgm:pt>
    <dgm:pt modelId="{9C6EE567-4228-45A8-88EB-3AB51E0BBBC7}">
      <dgm:prSet phldrT="[Text]"/>
      <dgm:spPr/>
      <dgm:t>
        <a:bodyPr/>
        <a:lstStyle/>
        <a:p>
          <a:r>
            <a:rPr lang="en-US" dirty="0"/>
            <a:t>Personal Care</a:t>
          </a:r>
        </a:p>
      </dgm:t>
    </dgm:pt>
    <dgm:pt modelId="{98EBBB06-0A41-4CCA-9E4E-12C3602EC336}" type="parTrans" cxnId="{93FBF02F-1D0E-43C1-A597-4B25F3148D66}">
      <dgm:prSet/>
      <dgm:spPr/>
      <dgm:t>
        <a:bodyPr/>
        <a:lstStyle/>
        <a:p>
          <a:endParaRPr lang="en-US"/>
        </a:p>
      </dgm:t>
    </dgm:pt>
    <dgm:pt modelId="{155ADFFF-F282-4430-B111-5931D6E5FB52}" type="sibTrans" cxnId="{93FBF02F-1D0E-43C1-A597-4B25F3148D66}">
      <dgm:prSet/>
      <dgm:spPr/>
      <dgm:t>
        <a:bodyPr/>
        <a:lstStyle/>
        <a:p>
          <a:endParaRPr lang="en-US" dirty="0"/>
        </a:p>
      </dgm:t>
    </dgm:pt>
    <dgm:pt modelId="{3C9062E4-EB8F-4AFF-A8AD-F1D6E9ECF61C}" type="pres">
      <dgm:prSet presAssocID="{7F25EEA0-050C-4E7B-A4C1-FD0584C9050A}" presName="cycle" presStyleCnt="0">
        <dgm:presLayoutVars>
          <dgm:dir/>
          <dgm:resizeHandles val="exact"/>
        </dgm:presLayoutVars>
      </dgm:prSet>
      <dgm:spPr/>
    </dgm:pt>
    <dgm:pt modelId="{36F57607-66DF-43D4-8F03-A1DC505A16EB}" type="pres">
      <dgm:prSet presAssocID="{9C6EE567-4228-45A8-88EB-3AB51E0BBBC7}" presName="node" presStyleLbl="node1" presStyleIdx="0" presStyleCnt="6">
        <dgm:presLayoutVars>
          <dgm:bulletEnabled val="1"/>
        </dgm:presLayoutVars>
      </dgm:prSet>
      <dgm:spPr/>
    </dgm:pt>
    <dgm:pt modelId="{5ED0BEC3-F701-465D-9934-0B71EB8982FF}" type="pres">
      <dgm:prSet presAssocID="{155ADFFF-F282-4430-B111-5931D6E5FB52}" presName="sibTrans" presStyleLbl="sibTrans2D1" presStyleIdx="0" presStyleCnt="6"/>
      <dgm:spPr/>
    </dgm:pt>
    <dgm:pt modelId="{C9D8BA43-B243-4AB6-9B2F-70EBDFDD7826}" type="pres">
      <dgm:prSet presAssocID="{155ADFFF-F282-4430-B111-5931D6E5FB52}" presName="connectorText" presStyleLbl="sibTrans2D1" presStyleIdx="0" presStyleCnt="6"/>
      <dgm:spPr/>
    </dgm:pt>
    <dgm:pt modelId="{2C498287-38A7-42D4-8780-570DF0CE7033}" type="pres">
      <dgm:prSet presAssocID="{122EAC63-E4A2-42C5-A598-413501DD9996}" presName="node" presStyleLbl="node1" presStyleIdx="1" presStyleCnt="6">
        <dgm:presLayoutVars>
          <dgm:bulletEnabled val="1"/>
        </dgm:presLayoutVars>
      </dgm:prSet>
      <dgm:spPr/>
    </dgm:pt>
    <dgm:pt modelId="{5470750D-28EF-45B9-A2F6-4FEEEE32E3EF}" type="pres">
      <dgm:prSet presAssocID="{E8FAC6D7-61C5-4D97-824A-C6D1406EB555}" presName="sibTrans" presStyleLbl="sibTrans2D1" presStyleIdx="1" presStyleCnt="6"/>
      <dgm:spPr/>
    </dgm:pt>
    <dgm:pt modelId="{B2EB26A3-84B4-441E-8090-8C150BB28996}" type="pres">
      <dgm:prSet presAssocID="{E8FAC6D7-61C5-4D97-824A-C6D1406EB555}" presName="connectorText" presStyleLbl="sibTrans2D1" presStyleIdx="1" presStyleCnt="6"/>
      <dgm:spPr/>
    </dgm:pt>
    <dgm:pt modelId="{35F113DE-898D-40C9-8FF5-03E3E16A1BBE}" type="pres">
      <dgm:prSet presAssocID="{64FCC338-D4FD-4662-90FC-A057A6406804}" presName="node" presStyleLbl="node1" presStyleIdx="2" presStyleCnt="6">
        <dgm:presLayoutVars>
          <dgm:bulletEnabled val="1"/>
        </dgm:presLayoutVars>
      </dgm:prSet>
      <dgm:spPr/>
    </dgm:pt>
    <dgm:pt modelId="{71C851E6-B623-46F1-BF45-25626402147D}" type="pres">
      <dgm:prSet presAssocID="{A10A22D2-6763-471B-A502-13F78C0B869B}" presName="sibTrans" presStyleLbl="sibTrans2D1" presStyleIdx="2" presStyleCnt="6"/>
      <dgm:spPr/>
    </dgm:pt>
    <dgm:pt modelId="{01FE208A-A5A9-431B-80EA-9514A17E1B68}" type="pres">
      <dgm:prSet presAssocID="{A10A22D2-6763-471B-A502-13F78C0B869B}" presName="connectorText" presStyleLbl="sibTrans2D1" presStyleIdx="2" presStyleCnt="6"/>
      <dgm:spPr/>
    </dgm:pt>
    <dgm:pt modelId="{449324BA-6ABA-4B6A-854A-A344B3D0E96D}" type="pres">
      <dgm:prSet presAssocID="{AE121BA9-6340-4EAB-B264-3FFC13ED0B64}" presName="node" presStyleLbl="node1" presStyleIdx="3" presStyleCnt="6">
        <dgm:presLayoutVars>
          <dgm:bulletEnabled val="1"/>
        </dgm:presLayoutVars>
      </dgm:prSet>
      <dgm:spPr/>
    </dgm:pt>
    <dgm:pt modelId="{85160DAC-65E3-4C6E-B7BF-1A541B8141DE}" type="pres">
      <dgm:prSet presAssocID="{755FF44F-0F43-44B5-9F91-E72E01369381}" presName="sibTrans" presStyleLbl="sibTrans2D1" presStyleIdx="3" presStyleCnt="6"/>
      <dgm:spPr/>
    </dgm:pt>
    <dgm:pt modelId="{5F548673-CCB0-4FC5-9162-94207C93F3B5}" type="pres">
      <dgm:prSet presAssocID="{755FF44F-0F43-44B5-9F91-E72E01369381}" presName="connectorText" presStyleLbl="sibTrans2D1" presStyleIdx="3" presStyleCnt="6"/>
      <dgm:spPr/>
    </dgm:pt>
    <dgm:pt modelId="{81206554-B682-407E-A4DA-6645B597DFFE}" type="pres">
      <dgm:prSet presAssocID="{4B5694EA-7354-42A8-86DE-22F50535879C}" presName="node" presStyleLbl="node1" presStyleIdx="4" presStyleCnt="6">
        <dgm:presLayoutVars>
          <dgm:bulletEnabled val="1"/>
        </dgm:presLayoutVars>
      </dgm:prSet>
      <dgm:spPr/>
    </dgm:pt>
    <dgm:pt modelId="{54968F3A-2DE2-491E-BB8D-1A377EDA3E3D}" type="pres">
      <dgm:prSet presAssocID="{27EE0320-C4E4-49AA-BBAC-1C10674BDA27}" presName="sibTrans" presStyleLbl="sibTrans2D1" presStyleIdx="4" presStyleCnt="6"/>
      <dgm:spPr/>
    </dgm:pt>
    <dgm:pt modelId="{24DACE9E-FA49-4643-9B22-693754E78513}" type="pres">
      <dgm:prSet presAssocID="{27EE0320-C4E4-49AA-BBAC-1C10674BDA27}" presName="connectorText" presStyleLbl="sibTrans2D1" presStyleIdx="4" presStyleCnt="6"/>
      <dgm:spPr/>
    </dgm:pt>
    <dgm:pt modelId="{62743FC6-AAF3-48BE-8572-8D0988ADCCDC}" type="pres">
      <dgm:prSet presAssocID="{4813854B-7389-4CA9-BB19-BDB9286B91E2}" presName="node" presStyleLbl="node1" presStyleIdx="5" presStyleCnt="6">
        <dgm:presLayoutVars>
          <dgm:bulletEnabled val="1"/>
        </dgm:presLayoutVars>
      </dgm:prSet>
      <dgm:spPr/>
    </dgm:pt>
    <dgm:pt modelId="{3E7DBD4A-89AC-472E-96BE-A6625DD0F515}" type="pres">
      <dgm:prSet presAssocID="{96DB5AEB-CB95-4A86-8BE0-4980644351F7}" presName="sibTrans" presStyleLbl="sibTrans2D1" presStyleIdx="5" presStyleCnt="6"/>
      <dgm:spPr/>
    </dgm:pt>
    <dgm:pt modelId="{13F2B324-8586-41F3-83B6-E516FA6DF452}" type="pres">
      <dgm:prSet presAssocID="{96DB5AEB-CB95-4A86-8BE0-4980644351F7}" presName="connectorText" presStyleLbl="sibTrans2D1" presStyleIdx="5" presStyleCnt="6"/>
      <dgm:spPr/>
    </dgm:pt>
  </dgm:ptLst>
  <dgm:cxnLst>
    <dgm:cxn modelId="{364E1903-786D-47C8-8FC6-4B1002515AFC}" type="presOf" srcId="{122EAC63-E4A2-42C5-A598-413501DD9996}" destId="{2C498287-38A7-42D4-8780-570DF0CE7033}" srcOrd="0" destOrd="0" presId="urn:microsoft.com/office/officeart/2005/8/layout/cycle2"/>
    <dgm:cxn modelId="{E5F82904-6372-423F-998E-47316FA57202}" type="presOf" srcId="{E8FAC6D7-61C5-4D97-824A-C6D1406EB555}" destId="{5470750D-28EF-45B9-A2F6-4FEEEE32E3EF}" srcOrd="0" destOrd="0" presId="urn:microsoft.com/office/officeart/2005/8/layout/cycle2"/>
    <dgm:cxn modelId="{6BA10506-ED8F-4BEC-AE73-6AF1D64ACC12}" type="presOf" srcId="{A10A22D2-6763-471B-A502-13F78C0B869B}" destId="{71C851E6-B623-46F1-BF45-25626402147D}" srcOrd="0" destOrd="0" presId="urn:microsoft.com/office/officeart/2005/8/layout/cycle2"/>
    <dgm:cxn modelId="{FF0DF709-25EC-4B22-B3D4-BE4EEE267028}" type="presOf" srcId="{64FCC338-D4FD-4662-90FC-A057A6406804}" destId="{35F113DE-898D-40C9-8FF5-03E3E16A1BBE}" srcOrd="0" destOrd="0" presId="urn:microsoft.com/office/officeart/2005/8/layout/cycle2"/>
    <dgm:cxn modelId="{01D9880C-906B-4761-B77D-DF98B9A8E386}" type="presOf" srcId="{27EE0320-C4E4-49AA-BBAC-1C10674BDA27}" destId="{54968F3A-2DE2-491E-BB8D-1A377EDA3E3D}" srcOrd="0" destOrd="0" presId="urn:microsoft.com/office/officeart/2005/8/layout/cycle2"/>
    <dgm:cxn modelId="{93FBF02F-1D0E-43C1-A597-4B25F3148D66}" srcId="{7F25EEA0-050C-4E7B-A4C1-FD0584C9050A}" destId="{9C6EE567-4228-45A8-88EB-3AB51E0BBBC7}" srcOrd="0" destOrd="0" parTransId="{98EBBB06-0A41-4CCA-9E4E-12C3602EC336}" sibTransId="{155ADFFF-F282-4430-B111-5931D6E5FB52}"/>
    <dgm:cxn modelId="{BB8D2535-D61B-42D1-B9AE-2BFF207C4196}" type="presOf" srcId="{9C6EE567-4228-45A8-88EB-3AB51E0BBBC7}" destId="{36F57607-66DF-43D4-8F03-A1DC505A16EB}" srcOrd="0" destOrd="0" presId="urn:microsoft.com/office/officeart/2005/8/layout/cycle2"/>
    <dgm:cxn modelId="{D0027A3A-D366-486C-AEE7-665F11B510F6}" type="presOf" srcId="{27EE0320-C4E4-49AA-BBAC-1C10674BDA27}" destId="{24DACE9E-FA49-4643-9B22-693754E78513}" srcOrd="1" destOrd="0" presId="urn:microsoft.com/office/officeart/2005/8/layout/cycle2"/>
    <dgm:cxn modelId="{E2A7013F-F7F0-4B49-8BCF-2D8A9CCBDE09}" type="presOf" srcId="{155ADFFF-F282-4430-B111-5931D6E5FB52}" destId="{C9D8BA43-B243-4AB6-9B2F-70EBDFDD7826}" srcOrd="1" destOrd="0" presId="urn:microsoft.com/office/officeart/2005/8/layout/cycle2"/>
    <dgm:cxn modelId="{3C544F4D-11CA-4E55-8254-51AE3AF20BDD}" srcId="{7F25EEA0-050C-4E7B-A4C1-FD0584C9050A}" destId="{AE121BA9-6340-4EAB-B264-3FFC13ED0B64}" srcOrd="3" destOrd="0" parTransId="{B10682B2-AA70-41F7-9EC6-8B4B852192C6}" sibTransId="{755FF44F-0F43-44B5-9F91-E72E01369381}"/>
    <dgm:cxn modelId="{74705065-4386-48AC-ABBF-BA28E7DE96F4}" type="presOf" srcId="{755FF44F-0F43-44B5-9F91-E72E01369381}" destId="{85160DAC-65E3-4C6E-B7BF-1A541B8141DE}" srcOrd="0" destOrd="0" presId="urn:microsoft.com/office/officeart/2005/8/layout/cycle2"/>
    <dgm:cxn modelId="{07A9B570-DEC2-4056-9BEF-E1107BB1A9BD}" type="presOf" srcId="{E8FAC6D7-61C5-4D97-824A-C6D1406EB555}" destId="{B2EB26A3-84B4-441E-8090-8C150BB28996}" srcOrd="1" destOrd="0" presId="urn:microsoft.com/office/officeart/2005/8/layout/cycle2"/>
    <dgm:cxn modelId="{1A26AF76-0161-4B6E-BF26-A32F01D2C46A}" srcId="{7F25EEA0-050C-4E7B-A4C1-FD0584C9050A}" destId="{4813854B-7389-4CA9-BB19-BDB9286B91E2}" srcOrd="5" destOrd="0" parTransId="{56C1EBD6-6782-4A87-8F5C-6F4CADEA7721}" sibTransId="{96DB5AEB-CB95-4A86-8BE0-4980644351F7}"/>
    <dgm:cxn modelId="{04FB0078-5308-45CE-A261-2A8EB4DFFCEB}" type="presOf" srcId="{7F25EEA0-050C-4E7B-A4C1-FD0584C9050A}" destId="{3C9062E4-EB8F-4AFF-A8AD-F1D6E9ECF61C}" srcOrd="0" destOrd="0" presId="urn:microsoft.com/office/officeart/2005/8/layout/cycle2"/>
    <dgm:cxn modelId="{B3C77E8B-E7EB-4F0D-8430-78536756C191}" type="presOf" srcId="{96DB5AEB-CB95-4A86-8BE0-4980644351F7}" destId="{3E7DBD4A-89AC-472E-96BE-A6625DD0F515}" srcOrd="0" destOrd="0" presId="urn:microsoft.com/office/officeart/2005/8/layout/cycle2"/>
    <dgm:cxn modelId="{DDA52F8D-8784-4E45-8BE4-BB8D9C921847}" srcId="{7F25EEA0-050C-4E7B-A4C1-FD0584C9050A}" destId="{122EAC63-E4A2-42C5-A598-413501DD9996}" srcOrd="1" destOrd="0" parTransId="{11F10ABE-8EF0-4599-8F71-C21222743FD6}" sibTransId="{E8FAC6D7-61C5-4D97-824A-C6D1406EB555}"/>
    <dgm:cxn modelId="{2B086A8F-0215-46D9-9EE9-AF2366BC9554}" type="presOf" srcId="{AE121BA9-6340-4EAB-B264-3FFC13ED0B64}" destId="{449324BA-6ABA-4B6A-854A-A344B3D0E96D}" srcOrd="0" destOrd="0" presId="urn:microsoft.com/office/officeart/2005/8/layout/cycle2"/>
    <dgm:cxn modelId="{8D9FB3A0-1789-4915-AA8B-ED95D5422A58}" type="presOf" srcId="{96DB5AEB-CB95-4A86-8BE0-4980644351F7}" destId="{13F2B324-8586-41F3-83B6-E516FA6DF452}" srcOrd="1" destOrd="0" presId="urn:microsoft.com/office/officeart/2005/8/layout/cycle2"/>
    <dgm:cxn modelId="{FE1A40A6-B481-4E7F-A017-0DE0B547F4A8}" type="presOf" srcId="{4813854B-7389-4CA9-BB19-BDB9286B91E2}" destId="{62743FC6-AAF3-48BE-8572-8D0988ADCCDC}" srcOrd="0" destOrd="0" presId="urn:microsoft.com/office/officeart/2005/8/layout/cycle2"/>
    <dgm:cxn modelId="{BA5F2BAA-F488-4FFE-8379-7C3064987C1D}" type="presOf" srcId="{4B5694EA-7354-42A8-86DE-22F50535879C}" destId="{81206554-B682-407E-A4DA-6645B597DFFE}" srcOrd="0" destOrd="0" presId="urn:microsoft.com/office/officeart/2005/8/layout/cycle2"/>
    <dgm:cxn modelId="{E0ED2AAD-560C-4BE6-A04B-C98053A60D8A}" srcId="{7F25EEA0-050C-4E7B-A4C1-FD0584C9050A}" destId="{4B5694EA-7354-42A8-86DE-22F50535879C}" srcOrd="4" destOrd="0" parTransId="{E93D5430-0300-4CB8-B847-4B70D99ED186}" sibTransId="{27EE0320-C4E4-49AA-BBAC-1C10674BDA27}"/>
    <dgm:cxn modelId="{35307DD9-FA08-4E7D-B3E5-C3A15C2287DF}" srcId="{7F25EEA0-050C-4E7B-A4C1-FD0584C9050A}" destId="{64FCC338-D4FD-4662-90FC-A057A6406804}" srcOrd="2" destOrd="0" parTransId="{F30B178B-4B5E-4F28-9C9F-2086B494B3B1}" sibTransId="{A10A22D2-6763-471B-A502-13F78C0B869B}"/>
    <dgm:cxn modelId="{5AC475E9-1827-432F-A50B-B73E436E0B5D}" type="presOf" srcId="{755FF44F-0F43-44B5-9F91-E72E01369381}" destId="{5F548673-CCB0-4FC5-9162-94207C93F3B5}" srcOrd="1" destOrd="0" presId="urn:microsoft.com/office/officeart/2005/8/layout/cycle2"/>
    <dgm:cxn modelId="{0454CDEA-CCE7-46F4-BF95-4024485BB2D0}" type="presOf" srcId="{A10A22D2-6763-471B-A502-13F78C0B869B}" destId="{01FE208A-A5A9-431B-80EA-9514A17E1B68}" srcOrd="1" destOrd="0" presId="urn:microsoft.com/office/officeart/2005/8/layout/cycle2"/>
    <dgm:cxn modelId="{EC70F2EC-2361-4A62-A95E-19BDBD6B5F66}" type="presOf" srcId="{155ADFFF-F282-4430-B111-5931D6E5FB52}" destId="{5ED0BEC3-F701-465D-9934-0B71EB8982FF}" srcOrd="0" destOrd="0" presId="urn:microsoft.com/office/officeart/2005/8/layout/cycle2"/>
    <dgm:cxn modelId="{40E7C9C5-F17A-44F1-A016-C39831E7A460}" type="presParOf" srcId="{3C9062E4-EB8F-4AFF-A8AD-F1D6E9ECF61C}" destId="{36F57607-66DF-43D4-8F03-A1DC505A16EB}" srcOrd="0" destOrd="0" presId="urn:microsoft.com/office/officeart/2005/8/layout/cycle2"/>
    <dgm:cxn modelId="{A97CE36D-74BD-4C66-8D70-5EBFF4D71D9C}" type="presParOf" srcId="{3C9062E4-EB8F-4AFF-A8AD-F1D6E9ECF61C}" destId="{5ED0BEC3-F701-465D-9934-0B71EB8982FF}" srcOrd="1" destOrd="0" presId="urn:microsoft.com/office/officeart/2005/8/layout/cycle2"/>
    <dgm:cxn modelId="{5BC0808F-A772-4451-9FA7-3E7634CBDDBA}" type="presParOf" srcId="{5ED0BEC3-F701-465D-9934-0B71EB8982FF}" destId="{C9D8BA43-B243-4AB6-9B2F-70EBDFDD7826}" srcOrd="0" destOrd="0" presId="urn:microsoft.com/office/officeart/2005/8/layout/cycle2"/>
    <dgm:cxn modelId="{C59191A8-13B4-42F2-947E-E4A9D7C3B5AB}" type="presParOf" srcId="{3C9062E4-EB8F-4AFF-A8AD-F1D6E9ECF61C}" destId="{2C498287-38A7-42D4-8780-570DF0CE7033}" srcOrd="2" destOrd="0" presId="urn:microsoft.com/office/officeart/2005/8/layout/cycle2"/>
    <dgm:cxn modelId="{41104FC5-B932-4319-A097-EA725CD1787E}" type="presParOf" srcId="{3C9062E4-EB8F-4AFF-A8AD-F1D6E9ECF61C}" destId="{5470750D-28EF-45B9-A2F6-4FEEEE32E3EF}" srcOrd="3" destOrd="0" presId="urn:microsoft.com/office/officeart/2005/8/layout/cycle2"/>
    <dgm:cxn modelId="{85ADE505-0BF8-4145-9159-D7551319963B}" type="presParOf" srcId="{5470750D-28EF-45B9-A2F6-4FEEEE32E3EF}" destId="{B2EB26A3-84B4-441E-8090-8C150BB28996}" srcOrd="0" destOrd="0" presId="urn:microsoft.com/office/officeart/2005/8/layout/cycle2"/>
    <dgm:cxn modelId="{69E20CFF-C264-430C-95D1-35D060AED77B}" type="presParOf" srcId="{3C9062E4-EB8F-4AFF-A8AD-F1D6E9ECF61C}" destId="{35F113DE-898D-40C9-8FF5-03E3E16A1BBE}" srcOrd="4" destOrd="0" presId="urn:microsoft.com/office/officeart/2005/8/layout/cycle2"/>
    <dgm:cxn modelId="{6FAC54EE-2E4A-496D-B848-79AFDB038F26}" type="presParOf" srcId="{3C9062E4-EB8F-4AFF-A8AD-F1D6E9ECF61C}" destId="{71C851E6-B623-46F1-BF45-25626402147D}" srcOrd="5" destOrd="0" presId="urn:microsoft.com/office/officeart/2005/8/layout/cycle2"/>
    <dgm:cxn modelId="{D8C4052D-87DD-4FEE-869D-DB42036BF157}" type="presParOf" srcId="{71C851E6-B623-46F1-BF45-25626402147D}" destId="{01FE208A-A5A9-431B-80EA-9514A17E1B68}" srcOrd="0" destOrd="0" presId="urn:microsoft.com/office/officeart/2005/8/layout/cycle2"/>
    <dgm:cxn modelId="{CC6A1165-9C88-44C2-9275-D47E7F683DE5}" type="presParOf" srcId="{3C9062E4-EB8F-4AFF-A8AD-F1D6E9ECF61C}" destId="{449324BA-6ABA-4B6A-854A-A344B3D0E96D}" srcOrd="6" destOrd="0" presId="urn:microsoft.com/office/officeart/2005/8/layout/cycle2"/>
    <dgm:cxn modelId="{7D5B913C-8B53-4F17-94D8-62D787D98787}" type="presParOf" srcId="{3C9062E4-EB8F-4AFF-A8AD-F1D6E9ECF61C}" destId="{85160DAC-65E3-4C6E-B7BF-1A541B8141DE}" srcOrd="7" destOrd="0" presId="urn:microsoft.com/office/officeart/2005/8/layout/cycle2"/>
    <dgm:cxn modelId="{2237491B-AE0C-4D84-A3B0-2CCE6CD87D60}" type="presParOf" srcId="{85160DAC-65E3-4C6E-B7BF-1A541B8141DE}" destId="{5F548673-CCB0-4FC5-9162-94207C93F3B5}" srcOrd="0" destOrd="0" presId="urn:microsoft.com/office/officeart/2005/8/layout/cycle2"/>
    <dgm:cxn modelId="{3819F94E-3803-4C80-A3FC-41B37E5F2524}" type="presParOf" srcId="{3C9062E4-EB8F-4AFF-A8AD-F1D6E9ECF61C}" destId="{81206554-B682-407E-A4DA-6645B597DFFE}" srcOrd="8" destOrd="0" presId="urn:microsoft.com/office/officeart/2005/8/layout/cycle2"/>
    <dgm:cxn modelId="{1288E202-52E2-41E9-B4DE-2B852D3A1B2B}" type="presParOf" srcId="{3C9062E4-EB8F-4AFF-A8AD-F1D6E9ECF61C}" destId="{54968F3A-2DE2-491E-BB8D-1A377EDA3E3D}" srcOrd="9" destOrd="0" presId="urn:microsoft.com/office/officeart/2005/8/layout/cycle2"/>
    <dgm:cxn modelId="{C701B442-DD11-48CB-B772-A6969FC686ED}" type="presParOf" srcId="{54968F3A-2DE2-491E-BB8D-1A377EDA3E3D}" destId="{24DACE9E-FA49-4643-9B22-693754E78513}" srcOrd="0" destOrd="0" presId="urn:microsoft.com/office/officeart/2005/8/layout/cycle2"/>
    <dgm:cxn modelId="{1C6AAC50-8C6C-40F5-8E2D-90D9FA2E4094}" type="presParOf" srcId="{3C9062E4-EB8F-4AFF-A8AD-F1D6E9ECF61C}" destId="{62743FC6-AAF3-48BE-8572-8D0988ADCCDC}" srcOrd="10" destOrd="0" presId="urn:microsoft.com/office/officeart/2005/8/layout/cycle2"/>
    <dgm:cxn modelId="{F7AD2F1F-4660-4954-BBFD-D81CCFD98E1C}" type="presParOf" srcId="{3C9062E4-EB8F-4AFF-A8AD-F1D6E9ECF61C}" destId="{3E7DBD4A-89AC-472E-96BE-A6625DD0F515}" srcOrd="11" destOrd="0" presId="urn:microsoft.com/office/officeart/2005/8/layout/cycle2"/>
    <dgm:cxn modelId="{7DBFBB4C-176B-4CE8-904B-1E5E06C673D6}" type="presParOf" srcId="{3E7DBD4A-89AC-472E-96BE-A6625DD0F515}" destId="{13F2B324-8586-41F3-83B6-E516FA6DF4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BC355-1372-46F4-B395-20696A26DAA5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934631D9-859C-465F-8BD5-B1520A45209E}">
      <dgm:prSet phldrT="[Text]"/>
      <dgm:spPr/>
      <dgm:t>
        <a:bodyPr/>
        <a:lstStyle/>
        <a:p>
          <a:r>
            <a:rPr lang="en-US" dirty="0"/>
            <a:t>Servant Leadership</a:t>
          </a:r>
        </a:p>
      </dgm:t>
    </dgm:pt>
    <dgm:pt modelId="{C0446E73-24AC-42A9-B4D0-C76E87B0D539}" type="parTrans" cxnId="{6FBAEEB0-1B07-4F46-868E-AD0FAB832436}">
      <dgm:prSet/>
      <dgm:spPr/>
      <dgm:t>
        <a:bodyPr/>
        <a:lstStyle/>
        <a:p>
          <a:endParaRPr lang="en-US"/>
        </a:p>
      </dgm:t>
    </dgm:pt>
    <dgm:pt modelId="{BE8AB42F-A5F6-4467-8BB8-21776E094665}" type="sibTrans" cxnId="{6FBAEEB0-1B07-4F46-868E-AD0FAB832436}">
      <dgm:prSet/>
      <dgm:spPr/>
      <dgm:t>
        <a:bodyPr/>
        <a:lstStyle/>
        <a:p>
          <a:endParaRPr lang="en-US"/>
        </a:p>
      </dgm:t>
    </dgm:pt>
    <dgm:pt modelId="{E1C67494-08B7-4010-A767-044984736F56}">
      <dgm:prSet phldrT="[Text]"/>
      <dgm:spPr/>
      <dgm:t>
        <a:bodyPr/>
        <a:lstStyle/>
        <a:p>
          <a:r>
            <a:rPr lang="en-US" dirty="0"/>
            <a:t>Information Management</a:t>
          </a:r>
        </a:p>
      </dgm:t>
    </dgm:pt>
    <dgm:pt modelId="{7856665A-EBEE-4B18-9A2E-082100EF4E0D}" type="parTrans" cxnId="{D626162F-F7B9-44B8-A7E6-6F5BDB79FBBA}">
      <dgm:prSet/>
      <dgm:spPr/>
      <dgm:t>
        <a:bodyPr/>
        <a:lstStyle/>
        <a:p>
          <a:endParaRPr lang="en-US"/>
        </a:p>
      </dgm:t>
    </dgm:pt>
    <dgm:pt modelId="{8B49010F-4BDE-48EE-91ED-A4CE9A1EA8C4}" type="sibTrans" cxnId="{D626162F-F7B9-44B8-A7E6-6F5BDB79FBBA}">
      <dgm:prSet/>
      <dgm:spPr/>
      <dgm:t>
        <a:bodyPr/>
        <a:lstStyle/>
        <a:p>
          <a:endParaRPr lang="en-US"/>
        </a:p>
      </dgm:t>
    </dgm:pt>
    <dgm:pt modelId="{371E66D7-FEE2-41C6-9614-410BD89B9C82}">
      <dgm:prSet phldrT="[Text]"/>
      <dgm:spPr/>
      <dgm:t>
        <a:bodyPr/>
        <a:lstStyle/>
        <a:p>
          <a:r>
            <a:rPr lang="en-US" dirty="0"/>
            <a:t>Program Improvement</a:t>
          </a:r>
        </a:p>
      </dgm:t>
    </dgm:pt>
    <dgm:pt modelId="{50E00262-FE19-4081-8369-FA6F5AF939CC}" type="parTrans" cxnId="{96E5C054-2D27-4EB5-897A-2ECE72F4AB52}">
      <dgm:prSet/>
      <dgm:spPr/>
      <dgm:t>
        <a:bodyPr/>
        <a:lstStyle/>
        <a:p>
          <a:endParaRPr lang="en-US"/>
        </a:p>
      </dgm:t>
    </dgm:pt>
    <dgm:pt modelId="{E331FECB-81B1-46DF-ADA2-47EFEF17B9CF}" type="sibTrans" cxnId="{96E5C054-2D27-4EB5-897A-2ECE72F4AB52}">
      <dgm:prSet/>
      <dgm:spPr/>
      <dgm:t>
        <a:bodyPr/>
        <a:lstStyle/>
        <a:p>
          <a:endParaRPr lang="en-US"/>
        </a:p>
      </dgm:t>
    </dgm:pt>
    <dgm:pt modelId="{8E5746BB-48E4-429F-BACC-1CA55391AC58}">
      <dgm:prSet phldrT="[Text]"/>
      <dgm:spPr/>
      <dgm:t>
        <a:bodyPr/>
        <a:lstStyle/>
        <a:p>
          <a:r>
            <a:rPr lang="en-US" dirty="0"/>
            <a:t>Interpersonal &amp; Communication Skills</a:t>
          </a:r>
        </a:p>
      </dgm:t>
    </dgm:pt>
    <dgm:pt modelId="{D65D6A0E-AA3D-420B-8A80-A1486FA25A2B}" type="parTrans" cxnId="{6874498E-85C2-4905-B866-FFE10EEFFAF8}">
      <dgm:prSet/>
      <dgm:spPr/>
      <dgm:t>
        <a:bodyPr/>
        <a:lstStyle/>
        <a:p>
          <a:endParaRPr lang="en-US"/>
        </a:p>
      </dgm:t>
    </dgm:pt>
    <dgm:pt modelId="{3721DBF7-A215-4FAD-8DFF-24E60AF9D7F2}" type="sibTrans" cxnId="{6874498E-85C2-4905-B866-FFE10EEFFAF8}">
      <dgm:prSet/>
      <dgm:spPr/>
      <dgm:t>
        <a:bodyPr/>
        <a:lstStyle/>
        <a:p>
          <a:endParaRPr lang="en-US"/>
        </a:p>
      </dgm:t>
    </dgm:pt>
    <dgm:pt modelId="{16713A7C-D4FB-445E-ACFF-A89F228066F3}">
      <dgm:prSet phldrT="[Text]"/>
      <dgm:spPr/>
      <dgm:t>
        <a:bodyPr/>
        <a:lstStyle/>
        <a:p>
          <a:r>
            <a:rPr lang="en-US" dirty="0"/>
            <a:t>Professionalism</a:t>
          </a:r>
        </a:p>
      </dgm:t>
    </dgm:pt>
    <dgm:pt modelId="{DB4BE9B4-1ABE-49A1-8075-95D64378B762}" type="parTrans" cxnId="{97CDD5BD-5A77-4D19-921E-741F6D88ACD1}">
      <dgm:prSet/>
      <dgm:spPr/>
      <dgm:t>
        <a:bodyPr/>
        <a:lstStyle/>
        <a:p>
          <a:endParaRPr lang="en-US"/>
        </a:p>
      </dgm:t>
    </dgm:pt>
    <dgm:pt modelId="{4E33F642-9C9B-423B-9898-065620F94F08}" type="sibTrans" cxnId="{97CDD5BD-5A77-4D19-921E-741F6D88ACD1}">
      <dgm:prSet/>
      <dgm:spPr/>
      <dgm:t>
        <a:bodyPr/>
        <a:lstStyle/>
        <a:p>
          <a:endParaRPr lang="en-US"/>
        </a:p>
      </dgm:t>
    </dgm:pt>
    <dgm:pt modelId="{4F1FD9CF-F460-4A9B-8B45-EB36D1C46060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C3FD31DC-11EA-493F-A69A-31CD1711ADD6}" type="parTrans" cxnId="{B6F7B8DE-6EE7-4AF1-8020-6FE99CC82349}">
      <dgm:prSet/>
      <dgm:spPr/>
      <dgm:t>
        <a:bodyPr/>
        <a:lstStyle/>
        <a:p>
          <a:endParaRPr lang="en-US"/>
        </a:p>
      </dgm:t>
    </dgm:pt>
    <dgm:pt modelId="{97E7A21D-E222-425C-904E-2A9489B7D83C}" type="sibTrans" cxnId="{B6F7B8DE-6EE7-4AF1-8020-6FE99CC82349}">
      <dgm:prSet/>
      <dgm:spPr/>
      <dgm:t>
        <a:bodyPr/>
        <a:lstStyle/>
        <a:p>
          <a:endParaRPr lang="en-US"/>
        </a:p>
      </dgm:t>
    </dgm:pt>
    <dgm:pt modelId="{32CADFEE-3F6E-4241-B081-7576DB51F94C}" type="pres">
      <dgm:prSet presAssocID="{C76BC355-1372-46F4-B395-20696A26DAA5}" presName="compositeShape" presStyleCnt="0">
        <dgm:presLayoutVars>
          <dgm:chMax val="7"/>
          <dgm:dir/>
          <dgm:resizeHandles val="exact"/>
        </dgm:presLayoutVars>
      </dgm:prSet>
      <dgm:spPr/>
    </dgm:pt>
    <dgm:pt modelId="{BEAF0B88-1282-46BA-98E9-729C16E2BB5D}" type="pres">
      <dgm:prSet presAssocID="{C76BC355-1372-46F4-B395-20696A26DAA5}" presName="wedge1" presStyleLbl="node1" presStyleIdx="0" presStyleCnt="6"/>
      <dgm:spPr/>
    </dgm:pt>
    <dgm:pt modelId="{FF1A8D28-AC7F-4794-B806-6A13A330E3B5}" type="pres">
      <dgm:prSet presAssocID="{C76BC355-1372-46F4-B395-20696A26DAA5}" presName="dummy1a" presStyleCnt="0"/>
      <dgm:spPr/>
    </dgm:pt>
    <dgm:pt modelId="{73B49DDE-FF84-4CB6-9067-35B3B51AD705}" type="pres">
      <dgm:prSet presAssocID="{C76BC355-1372-46F4-B395-20696A26DAA5}" presName="dummy1b" presStyleCnt="0"/>
      <dgm:spPr/>
    </dgm:pt>
    <dgm:pt modelId="{8DD0581C-2AA1-4308-9132-F582B3943C38}" type="pres">
      <dgm:prSet presAssocID="{C76BC355-1372-46F4-B395-20696A26DAA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95EC7B5-A9DF-4D1F-8361-7E8ED01D7871}" type="pres">
      <dgm:prSet presAssocID="{C76BC355-1372-46F4-B395-20696A26DAA5}" presName="wedge2" presStyleLbl="node1" presStyleIdx="1" presStyleCnt="6"/>
      <dgm:spPr/>
    </dgm:pt>
    <dgm:pt modelId="{B837F830-5F5E-4307-9BA8-FD41CD575399}" type="pres">
      <dgm:prSet presAssocID="{C76BC355-1372-46F4-B395-20696A26DAA5}" presName="dummy2a" presStyleCnt="0"/>
      <dgm:spPr/>
    </dgm:pt>
    <dgm:pt modelId="{FAADA673-2A5B-4F9D-BE29-695C90B8E4FC}" type="pres">
      <dgm:prSet presAssocID="{C76BC355-1372-46F4-B395-20696A26DAA5}" presName="dummy2b" presStyleCnt="0"/>
      <dgm:spPr/>
    </dgm:pt>
    <dgm:pt modelId="{8305C863-7A57-4CF8-8F60-FB81E3F99F6E}" type="pres">
      <dgm:prSet presAssocID="{C76BC355-1372-46F4-B395-20696A26DAA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062549D-E903-4002-81EF-FE5D65F2831B}" type="pres">
      <dgm:prSet presAssocID="{C76BC355-1372-46F4-B395-20696A26DAA5}" presName="wedge3" presStyleLbl="node1" presStyleIdx="2" presStyleCnt="6"/>
      <dgm:spPr/>
    </dgm:pt>
    <dgm:pt modelId="{276AAC9E-55A0-4DBB-A477-F54A9C65141C}" type="pres">
      <dgm:prSet presAssocID="{C76BC355-1372-46F4-B395-20696A26DAA5}" presName="dummy3a" presStyleCnt="0"/>
      <dgm:spPr/>
    </dgm:pt>
    <dgm:pt modelId="{5DC73E09-47A1-40FF-96D3-DC71A7F88E34}" type="pres">
      <dgm:prSet presAssocID="{C76BC355-1372-46F4-B395-20696A26DAA5}" presName="dummy3b" presStyleCnt="0"/>
      <dgm:spPr/>
    </dgm:pt>
    <dgm:pt modelId="{36B04B91-E277-44E0-A97B-9D0AFA6750FB}" type="pres">
      <dgm:prSet presAssocID="{C76BC355-1372-46F4-B395-20696A26DAA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9A9F278-218F-401F-AE5B-8CC46A801A5F}" type="pres">
      <dgm:prSet presAssocID="{C76BC355-1372-46F4-B395-20696A26DAA5}" presName="wedge4" presStyleLbl="node1" presStyleIdx="3" presStyleCnt="6"/>
      <dgm:spPr/>
    </dgm:pt>
    <dgm:pt modelId="{0313E241-E866-437B-808F-B3604C018674}" type="pres">
      <dgm:prSet presAssocID="{C76BC355-1372-46F4-B395-20696A26DAA5}" presName="dummy4a" presStyleCnt="0"/>
      <dgm:spPr/>
    </dgm:pt>
    <dgm:pt modelId="{4346A5C2-7DF1-4526-A3BD-8B6D4EC51DC0}" type="pres">
      <dgm:prSet presAssocID="{C76BC355-1372-46F4-B395-20696A26DAA5}" presName="dummy4b" presStyleCnt="0"/>
      <dgm:spPr/>
    </dgm:pt>
    <dgm:pt modelId="{809541F8-53A1-4F60-8A2B-A040628BC22F}" type="pres">
      <dgm:prSet presAssocID="{C76BC355-1372-46F4-B395-20696A26DAA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80B618D-ABEA-4956-BD7E-C755907659EA}" type="pres">
      <dgm:prSet presAssocID="{C76BC355-1372-46F4-B395-20696A26DAA5}" presName="wedge5" presStyleLbl="node1" presStyleIdx="4" presStyleCnt="6"/>
      <dgm:spPr/>
    </dgm:pt>
    <dgm:pt modelId="{DEA7E371-C3DC-42CB-92A4-8DE41CB5D297}" type="pres">
      <dgm:prSet presAssocID="{C76BC355-1372-46F4-B395-20696A26DAA5}" presName="dummy5a" presStyleCnt="0"/>
      <dgm:spPr/>
    </dgm:pt>
    <dgm:pt modelId="{14D45C93-37A3-4B38-86D9-645575E3A546}" type="pres">
      <dgm:prSet presAssocID="{C76BC355-1372-46F4-B395-20696A26DAA5}" presName="dummy5b" presStyleCnt="0"/>
      <dgm:spPr/>
    </dgm:pt>
    <dgm:pt modelId="{F224C82C-D261-42E9-95AE-CF8271CAAC99}" type="pres">
      <dgm:prSet presAssocID="{C76BC355-1372-46F4-B395-20696A26DAA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027C246-7ECB-4597-B0AF-429443B13B19}" type="pres">
      <dgm:prSet presAssocID="{C76BC355-1372-46F4-B395-20696A26DAA5}" presName="wedge6" presStyleLbl="node1" presStyleIdx="5" presStyleCnt="6"/>
      <dgm:spPr/>
    </dgm:pt>
    <dgm:pt modelId="{6B46F915-DB0E-4B00-9E9D-A87140903D06}" type="pres">
      <dgm:prSet presAssocID="{C76BC355-1372-46F4-B395-20696A26DAA5}" presName="dummy6a" presStyleCnt="0"/>
      <dgm:spPr/>
    </dgm:pt>
    <dgm:pt modelId="{6EB33D05-CCBE-43F2-9464-A8F6D594636B}" type="pres">
      <dgm:prSet presAssocID="{C76BC355-1372-46F4-B395-20696A26DAA5}" presName="dummy6b" presStyleCnt="0"/>
      <dgm:spPr/>
    </dgm:pt>
    <dgm:pt modelId="{B7042B7E-B855-459F-B389-B96722F9ED1D}" type="pres">
      <dgm:prSet presAssocID="{C76BC355-1372-46F4-B395-20696A26DAA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E2335BD-39C6-4BDA-8A86-92B9153763EC}" type="pres">
      <dgm:prSet presAssocID="{BE8AB42F-A5F6-4467-8BB8-21776E094665}" presName="arrowWedge1" presStyleLbl="fgSibTrans2D1" presStyleIdx="0" presStyleCnt="6"/>
      <dgm:spPr/>
    </dgm:pt>
    <dgm:pt modelId="{CA031788-2C90-492A-8EDF-C8F576BE3F3E}" type="pres">
      <dgm:prSet presAssocID="{3721DBF7-A215-4FAD-8DFF-24E60AF9D7F2}" presName="arrowWedge2" presStyleLbl="fgSibTrans2D1" presStyleIdx="1" presStyleCnt="6"/>
      <dgm:spPr/>
    </dgm:pt>
    <dgm:pt modelId="{FBBA17B0-974D-4748-A89D-CC23622817FC}" type="pres">
      <dgm:prSet presAssocID="{8B49010F-4BDE-48EE-91ED-A4CE9A1EA8C4}" presName="arrowWedge3" presStyleLbl="fgSibTrans2D1" presStyleIdx="2" presStyleCnt="6"/>
      <dgm:spPr/>
    </dgm:pt>
    <dgm:pt modelId="{D1927BF6-D583-498A-8B94-9020C46901D5}" type="pres">
      <dgm:prSet presAssocID="{E331FECB-81B1-46DF-ADA2-47EFEF17B9CF}" presName="arrowWedge4" presStyleLbl="fgSibTrans2D1" presStyleIdx="3" presStyleCnt="6"/>
      <dgm:spPr/>
    </dgm:pt>
    <dgm:pt modelId="{DAFBF8AD-C4F7-4B53-A713-8EEF8DF5022D}" type="pres">
      <dgm:prSet presAssocID="{4E33F642-9C9B-423B-9898-065620F94F08}" presName="arrowWedge5" presStyleLbl="fgSibTrans2D1" presStyleIdx="4" presStyleCnt="6"/>
      <dgm:spPr/>
    </dgm:pt>
    <dgm:pt modelId="{C26A79FE-7C6E-4D27-83F0-A33189BDB9F1}" type="pres">
      <dgm:prSet presAssocID="{97E7A21D-E222-425C-904E-2A9489B7D83C}" presName="arrowWedge6" presStyleLbl="fgSibTrans2D1" presStyleIdx="5" presStyleCnt="6"/>
      <dgm:spPr/>
    </dgm:pt>
  </dgm:ptLst>
  <dgm:cxnLst>
    <dgm:cxn modelId="{FFBC7522-CE93-4F51-85EC-CF5ABD4D4165}" type="presOf" srcId="{934631D9-859C-465F-8BD5-B1520A45209E}" destId="{8DD0581C-2AA1-4308-9132-F582B3943C38}" srcOrd="1" destOrd="0" presId="urn:microsoft.com/office/officeart/2005/8/layout/cycle8"/>
    <dgm:cxn modelId="{EC33F82B-0E51-4A71-8921-B75F172D77E8}" type="presOf" srcId="{8E5746BB-48E4-429F-BACC-1CA55391AC58}" destId="{8305C863-7A57-4CF8-8F60-FB81E3F99F6E}" srcOrd="1" destOrd="0" presId="urn:microsoft.com/office/officeart/2005/8/layout/cycle8"/>
    <dgm:cxn modelId="{D626162F-F7B9-44B8-A7E6-6F5BDB79FBBA}" srcId="{C76BC355-1372-46F4-B395-20696A26DAA5}" destId="{E1C67494-08B7-4010-A767-044984736F56}" srcOrd="2" destOrd="0" parTransId="{7856665A-EBEE-4B18-9A2E-082100EF4E0D}" sibTransId="{8B49010F-4BDE-48EE-91ED-A4CE9A1EA8C4}"/>
    <dgm:cxn modelId="{5A8D9748-9A87-48A8-885A-68E15D382831}" type="presOf" srcId="{4F1FD9CF-F460-4A9B-8B45-EB36D1C46060}" destId="{5027C246-7ECB-4597-B0AF-429443B13B19}" srcOrd="0" destOrd="0" presId="urn:microsoft.com/office/officeart/2005/8/layout/cycle8"/>
    <dgm:cxn modelId="{46D0874A-0245-4B02-9FA7-A33DE5ECE39B}" type="presOf" srcId="{371E66D7-FEE2-41C6-9614-410BD89B9C82}" destId="{39A9F278-218F-401F-AE5B-8CC46A801A5F}" srcOrd="0" destOrd="0" presId="urn:microsoft.com/office/officeart/2005/8/layout/cycle8"/>
    <dgm:cxn modelId="{82C4C451-92BC-4F29-AEBA-8B243F31D4E7}" type="presOf" srcId="{C76BC355-1372-46F4-B395-20696A26DAA5}" destId="{32CADFEE-3F6E-4241-B081-7576DB51F94C}" srcOrd="0" destOrd="0" presId="urn:microsoft.com/office/officeart/2005/8/layout/cycle8"/>
    <dgm:cxn modelId="{96E5C054-2D27-4EB5-897A-2ECE72F4AB52}" srcId="{C76BC355-1372-46F4-B395-20696A26DAA5}" destId="{371E66D7-FEE2-41C6-9614-410BD89B9C82}" srcOrd="3" destOrd="0" parTransId="{50E00262-FE19-4081-8369-FA6F5AF939CC}" sibTransId="{E331FECB-81B1-46DF-ADA2-47EFEF17B9CF}"/>
    <dgm:cxn modelId="{2EAE327A-D5FA-4D2D-9197-C8A316817FAC}" type="presOf" srcId="{16713A7C-D4FB-445E-ACFF-A89F228066F3}" destId="{F224C82C-D261-42E9-95AE-CF8271CAAC99}" srcOrd="1" destOrd="0" presId="urn:microsoft.com/office/officeart/2005/8/layout/cycle8"/>
    <dgm:cxn modelId="{6874498E-85C2-4905-B866-FFE10EEFFAF8}" srcId="{C76BC355-1372-46F4-B395-20696A26DAA5}" destId="{8E5746BB-48E4-429F-BACC-1CA55391AC58}" srcOrd="1" destOrd="0" parTransId="{D65D6A0E-AA3D-420B-8A80-A1486FA25A2B}" sibTransId="{3721DBF7-A215-4FAD-8DFF-24E60AF9D7F2}"/>
    <dgm:cxn modelId="{D3C889AA-0607-4EAA-8478-09E2E1520897}" type="presOf" srcId="{E1C67494-08B7-4010-A767-044984736F56}" destId="{36B04B91-E277-44E0-A97B-9D0AFA6750FB}" srcOrd="1" destOrd="0" presId="urn:microsoft.com/office/officeart/2005/8/layout/cycle8"/>
    <dgm:cxn modelId="{6FBAEEB0-1B07-4F46-868E-AD0FAB832436}" srcId="{C76BC355-1372-46F4-B395-20696A26DAA5}" destId="{934631D9-859C-465F-8BD5-B1520A45209E}" srcOrd="0" destOrd="0" parTransId="{C0446E73-24AC-42A9-B4D0-C76E87B0D539}" sibTransId="{BE8AB42F-A5F6-4467-8BB8-21776E094665}"/>
    <dgm:cxn modelId="{744284B4-A9A7-4F22-AF84-EE09931017B0}" type="presOf" srcId="{934631D9-859C-465F-8BD5-B1520A45209E}" destId="{BEAF0B88-1282-46BA-98E9-729C16E2BB5D}" srcOrd="0" destOrd="0" presId="urn:microsoft.com/office/officeart/2005/8/layout/cycle8"/>
    <dgm:cxn modelId="{A4AB8FB6-3BB1-4AF9-8245-064CDE6E1525}" type="presOf" srcId="{371E66D7-FEE2-41C6-9614-410BD89B9C82}" destId="{809541F8-53A1-4F60-8A2B-A040628BC22F}" srcOrd="1" destOrd="0" presId="urn:microsoft.com/office/officeart/2005/8/layout/cycle8"/>
    <dgm:cxn modelId="{5637C5B6-FAC4-47A0-8F40-EE8D5D2C6336}" type="presOf" srcId="{4F1FD9CF-F460-4A9B-8B45-EB36D1C46060}" destId="{B7042B7E-B855-459F-B389-B96722F9ED1D}" srcOrd="1" destOrd="0" presId="urn:microsoft.com/office/officeart/2005/8/layout/cycle8"/>
    <dgm:cxn modelId="{97CDD5BD-5A77-4D19-921E-741F6D88ACD1}" srcId="{C76BC355-1372-46F4-B395-20696A26DAA5}" destId="{16713A7C-D4FB-445E-ACFF-A89F228066F3}" srcOrd="4" destOrd="0" parTransId="{DB4BE9B4-1ABE-49A1-8075-95D64378B762}" sibTransId="{4E33F642-9C9B-423B-9898-065620F94F08}"/>
    <dgm:cxn modelId="{F2ACEDC0-E739-48E7-8770-A69C0F49B6E4}" type="presOf" srcId="{16713A7C-D4FB-445E-ACFF-A89F228066F3}" destId="{180B618D-ABEA-4956-BD7E-C755907659EA}" srcOrd="0" destOrd="0" presId="urn:microsoft.com/office/officeart/2005/8/layout/cycle8"/>
    <dgm:cxn modelId="{728F5CD1-A5E0-485A-9B97-7B1AA4D1B007}" type="presOf" srcId="{E1C67494-08B7-4010-A767-044984736F56}" destId="{B062549D-E903-4002-81EF-FE5D65F2831B}" srcOrd="0" destOrd="0" presId="urn:microsoft.com/office/officeart/2005/8/layout/cycle8"/>
    <dgm:cxn modelId="{2E4F35DC-5D20-42AC-9733-12F279E73AA6}" type="presOf" srcId="{8E5746BB-48E4-429F-BACC-1CA55391AC58}" destId="{495EC7B5-A9DF-4D1F-8361-7E8ED01D7871}" srcOrd="0" destOrd="0" presId="urn:microsoft.com/office/officeart/2005/8/layout/cycle8"/>
    <dgm:cxn modelId="{B6F7B8DE-6EE7-4AF1-8020-6FE99CC82349}" srcId="{C76BC355-1372-46F4-B395-20696A26DAA5}" destId="{4F1FD9CF-F460-4A9B-8B45-EB36D1C46060}" srcOrd="5" destOrd="0" parTransId="{C3FD31DC-11EA-493F-A69A-31CD1711ADD6}" sibTransId="{97E7A21D-E222-425C-904E-2A9489B7D83C}"/>
    <dgm:cxn modelId="{590E07F4-CD00-4522-B8A2-2229F9BC6B4A}" type="presParOf" srcId="{32CADFEE-3F6E-4241-B081-7576DB51F94C}" destId="{BEAF0B88-1282-46BA-98E9-729C16E2BB5D}" srcOrd="0" destOrd="0" presId="urn:microsoft.com/office/officeart/2005/8/layout/cycle8"/>
    <dgm:cxn modelId="{A6E59992-D303-4ADD-A7C1-9175C13933B7}" type="presParOf" srcId="{32CADFEE-3F6E-4241-B081-7576DB51F94C}" destId="{FF1A8D28-AC7F-4794-B806-6A13A330E3B5}" srcOrd="1" destOrd="0" presId="urn:microsoft.com/office/officeart/2005/8/layout/cycle8"/>
    <dgm:cxn modelId="{638E93D8-40B6-4381-A82C-374CEBD0E223}" type="presParOf" srcId="{32CADFEE-3F6E-4241-B081-7576DB51F94C}" destId="{73B49DDE-FF84-4CB6-9067-35B3B51AD705}" srcOrd="2" destOrd="0" presId="urn:microsoft.com/office/officeart/2005/8/layout/cycle8"/>
    <dgm:cxn modelId="{7251058E-829D-479E-9B39-5AADDEA0D555}" type="presParOf" srcId="{32CADFEE-3F6E-4241-B081-7576DB51F94C}" destId="{8DD0581C-2AA1-4308-9132-F582B3943C38}" srcOrd="3" destOrd="0" presId="urn:microsoft.com/office/officeart/2005/8/layout/cycle8"/>
    <dgm:cxn modelId="{501CBEAF-0530-40C7-B482-40782C1649AE}" type="presParOf" srcId="{32CADFEE-3F6E-4241-B081-7576DB51F94C}" destId="{495EC7B5-A9DF-4D1F-8361-7E8ED01D7871}" srcOrd="4" destOrd="0" presId="urn:microsoft.com/office/officeart/2005/8/layout/cycle8"/>
    <dgm:cxn modelId="{E25B58AD-146C-4981-8D12-724B0688002F}" type="presParOf" srcId="{32CADFEE-3F6E-4241-B081-7576DB51F94C}" destId="{B837F830-5F5E-4307-9BA8-FD41CD575399}" srcOrd="5" destOrd="0" presId="urn:microsoft.com/office/officeart/2005/8/layout/cycle8"/>
    <dgm:cxn modelId="{2538EEAB-ABD3-42A7-8839-9C62CD39811E}" type="presParOf" srcId="{32CADFEE-3F6E-4241-B081-7576DB51F94C}" destId="{FAADA673-2A5B-4F9D-BE29-695C90B8E4FC}" srcOrd="6" destOrd="0" presId="urn:microsoft.com/office/officeart/2005/8/layout/cycle8"/>
    <dgm:cxn modelId="{5F72E26A-4848-4E2D-8CBE-7213D9439782}" type="presParOf" srcId="{32CADFEE-3F6E-4241-B081-7576DB51F94C}" destId="{8305C863-7A57-4CF8-8F60-FB81E3F99F6E}" srcOrd="7" destOrd="0" presId="urn:microsoft.com/office/officeart/2005/8/layout/cycle8"/>
    <dgm:cxn modelId="{1FB6F831-0805-466C-A2BA-51DCF976CD8E}" type="presParOf" srcId="{32CADFEE-3F6E-4241-B081-7576DB51F94C}" destId="{B062549D-E903-4002-81EF-FE5D65F2831B}" srcOrd="8" destOrd="0" presId="urn:microsoft.com/office/officeart/2005/8/layout/cycle8"/>
    <dgm:cxn modelId="{05E421BE-5D55-4EC1-9E3F-CC63BD64AA52}" type="presParOf" srcId="{32CADFEE-3F6E-4241-B081-7576DB51F94C}" destId="{276AAC9E-55A0-4DBB-A477-F54A9C65141C}" srcOrd="9" destOrd="0" presId="urn:microsoft.com/office/officeart/2005/8/layout/cycle8"/>
    <dgm:cxn modelId="{1D7BC0B3-015D-4E84-A7AF-8F55422A9A34}" type="presParOf" srcId="{32CADFEE-3F6E-4241-B081-7576DB51F94C}" destId="{5DC73E09-47A1-40FF-96D3-DC71A7F88E34}" srcOrd="10" destOrd="0" presId="urn:microsoft.com/office/officeart/2005/8/layout/cycle8"/>
    <dgm:cxn modelId="{6FE72B88-7DE0-490E-9855-8280F44BBFED}" type="presParOf" srcId="{32CADFEE-3F6E-4241-B081-7576DB51F94C}" destId="{36B04B91-E277-44E0-A97B-9D0AFA6750FB}" srcOrd="11" destOrd="0" presId="urn:microsoft.com/office/officeart/2005/8/layout/cycle8"/>
    <dgm:cxn modelId="{4B85449C-AB10-41FA-A0D1-AAB2F606DB90}" type="presParOf" srcId="{32CADFEE-3F6E-4241-B081-7576DB51F94C}" destId="{39A9F278-218F-401F-AE5B-8CC46A801A5F}" srcOrd="12" destOrd="0" presId="urn:microsoft.com/office/officeart/2005/8/layout/cycle8"/>
    <dgm:cxn modelId="{1C472635-DF5D-4E49-B178-90622FF9607F}" type="presParOf" srcId="{32CADFEE-3F6E-4241-B081-7576DB51F94C}" destId="{0313E241-E866-437B-808F-B3604C018674}" srcOrd="13" destOrd="0" presId="urn:microsoft.com/office/officeart/2005/8/layout/cycle8"/>
    <dgm:cxn modelId="{5DEE30E9-C9EE-40AE-9E81-181E399919DC}" type="presParOf" srcId="{32CADFEE-3F6E-4241-B081-7576DB51F94C}" destId="{4346A5C2-7DF1-4526-A3BD-8B6D4EC51DC0}" srcOrd="14" destOrd="0" presId="urn:microsoft.com/office/officeart/2005/8/layout/cycle8"/>
    <dgm:cxn modelId="{1603C53D-9A80-44D8-A27E-0073875BAFD0}" type="presParOf" srcId="{32CADFEE-3F6E-4241-B081-7576DB51F94C}" destId="{809541F8-53A1-4F60-8A2B-A040628BC22F}" srcOrd="15" destOrd="0" presId="urn:microsoft.com/office/officeart/2005/8/layout/cycle8"/>
    <dgm:cxn modelId="{EEF92E73-6451-4B74-8C03-0682CF160C0C}" type="presParOf" srcId="{32CADFEE-3F6E-4241-B081-7576DB51F94C}" destId="{180B618D-ABEA-4956-BD7E-C755907659EA}" srcOrd="16" destOrd="0" presId="urn:microsoft.com/office/officeart/2005/8/layout/cycle8"/>
    <dgm:cxn modelId="{203C3F9D-E7E3-4ECE-B53A-8DE9093F06FD}" type="presParOf" srcId="{32CADFEE-3F6E-4241-B081-7576DB51F94C}" destId="{DEA7E371-C3DC-42CB-92A4-8DE41CB5D297}" srcOrd="17" destOrd="0" presId="urn:microsoft.com/office/officeart/2005/8/layout/cycle8"/>
    <dgm:cxn modelId="{0B4AA778-EDAF-4752-B9F7-66CA4B2328C9}" type="presParOf" srcId="{32CADFEE-3F6E-4241-B081-7576DB51F94C}" destId="{14D45C93-37A3-4B38-86D9-645575E3A546}" srcOrd="18" destOrd="0" presId="urn:microsoft.com/office/officeart/2005/8/layout/cycle8"/>
    <dgm:cxn modelId="{E21130F3-648A-4762-B0D2-A4F8FC78820A}" type="presParOf" srcId="{32CADFEE-3F6E-4241-B081-7576DB51F94C}" destId="{F224C82C-D261-42E9-95AE-CF8271CAAC99}" srcOrd="19" destOrd="0" presId="urn:microsoft.com/office/officeart/2005/8/layout/cycle8"/>
    <dgm:cxn modelId="{8B0BCC8E-F354-4644-AF6A-186F6A84AFD2}" type="presParOf" srcId="{32CADFEE-3F6E-4241-B081-7576DB51F94C}" destId="{5027C246-7ECB-4597-B0AF-429443B13B19}" srcOrd="20" destOrd="0" presId="urn:microsoft.com/office/officeart/2005/8/layout/cycle8"/>
    <dgm:cxn modelId="{EC2B88FC-6739-4236-83FA-E17EBE057AA9}" type="presParOf" srcId="{32CADFEE-3F6E-4241-B081-7576DB51F94C}" destId="{6B46F915-DB0E-4B00-9E9D-A87140903D06}" srcOrd="21" destOrd="0" presId="urn:microsoft.com/office/officeart/2005/8/layout/cycle8"/>
    <dgm:cxn modelId="{57EAE14B-6D94-4ACE-9E17-440A2F0A3EE4}" type="presParOf" srcId="{32CADFEE-3F6E-4241-B081-7576DB51F94C}" destId="{6EB33D05-CCBE-43F2-9464-A8F6D594636B}" srcOrd="22" destOrd="0" presId="urn:microsoft.com/office/officeart/2005/8/layout/cycle8"/>
    <dgm:cxn modelId="{3C64BA58-184A-499B-9B08-0AF43A8FF12D}" type="presParOf" srcId="{32CADFEE-3F6E-4241-B081-7576DB51F94C}" destId="{B7042B7E-B855-459F-B389-B96722F9ED1D}" srcOrd="23" destOrd="0" presId="urn:microsoft.com/office/officeart/2005/8/layout/cycle8"/>
    <dgm:cxn modelId="{854BD9FB-B6E9-4AD6-9FE1-A6249CFE767C}" type="presParOf" srcId="{32CADFEE-3F6E-4241-B081-7576DB51F94C}" destId="{EE2335BD-39C6-4BDA-8A86-92B9153763EC}" srcOrd="24" destOrd="0" presId="urn:microsoft.com/office/officeart/2005/8/layout/cycle8"/>
    <dgm:cxn modelId="{CBEF7C48-3297-4542-8DA7-3FB715A2367C}" type="presParOf" srcId="{32CADFEE-3F6E-4241-B081-7576DB51F94C}" destId="{CA031788-2C90-492A-8EDF-C8F576BE3F3E}" srcOrd="25" destOrd="0" presId="urn:microsoft.com/office/officeart/2005/8/layout/cycle8"/>
    <dgm:cxn modelId="{0BD7CECD-02DA-4E27-8575-B12FAF06F7E1}" type="presParOf" srcId="{32CADFEE-3F6E-4241-B081-7576DB51F94C}" destId="{FBBA17B0-974D-4748-A89D-CC23622817FC}" srcOrd="26" destOrd="0" presId="urn:microsoft.com/office/officeart/2005/8/layout/cycle8"/>
    <dgm:cxn modelId="{9D990E6C-756F-405F-80AE-0997669EC3ED}" type="presParOf" srcId="{32CADFEE-3F6E-4241-B081-7576DB51F94C}" destId="{D1927BF6-D583-498A-8B94-9020C46901D5}" srcOrd="27" destOrd="0" presId="urn:microsoft.com/office/officeart/2005/8/layout/cycle8"/>
    <dgm:cxn modelId="{E30B8994-C75C-4F93-963A-FE5216D11FB1}" type="presParOf" srcId="{32CADFEE-3F6E-4241-B081-7576DB51F94C}" destId="{DAFBF8AD-C4F7-4B53-A713-8EEF8DF5022D}" srcOrd="28" destOrd="0" presId="urn:microsoft.com/office/officeart/2005/8/layout/cycle8"/>
    <dgm:cxn modelId="{8795205C-947F-4226-BC49-C936C1D72337}" type="presParOf" srcId="{32CADFEE-3F6E-4241-B081-7576DB51F94C}" destId="{C26A79FE-7C6E-4D27-83F0-A33189BDB9F1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5736D4-0BE4-45D3-91F0-2B00EBADE83C}" type="doc">
      <dgm:prSet loTypeId="urn:microsoft.com/office/officeart/2005/8/layout/hProcess9" loCatId="process" qsTypeId="urn:microsoft.com/office/officeart/2005/8/quickstyle/3d9" qsCatId="3D" csTypeId="urn:microsoft.com/office/officeart/2005/8/colors/accent6_2" csCatId="accent6" phldr="1"/>
      <dgm:spPr/>
    </dgm:pt>
    <dgm:pt modelId="{55BF8F46-50FF-457D-9B6D-8E6A26C17B20}">
      <dgm:prSet phldrT="[Text]"/>
      <dgm:spPr/>
      <dgm:t>
        <a:bodyPr/>
        <a:lstStyle/>
        <a:p>
          <a:r>
            <a:rPr lang="en-US" dirty="0"/>
            <a:t>Guides program coordinator development</a:t>
          </a:r>
        </a:p>
      </dgm:t>
    </dgm:pt>
    <dgm:pt modelId="{51D9E372-0696-40FC-B8E5-3D19015E0E93}" type="parTrans" cxnId="{4465D21E-EC82-4F46-88B5-9C21221429E7}">
      <dgm:prSet/>
      <dgm:spPr/>
      <dgm:t>
        <a:bodyPr/>
        <a:lstStyle/>
        <a:p>
          <a:endParaRPr lang="en-US"/>
        </a:p>
      </dgm:t>
    </dgm:pt>
    <dgm:pt modelId="{58062570-05B1-4136-BFFC-67C51F5AB107}" type="sibTrans" cxnId="{4465D21E-EC82-4F46-88B5-9C21221429E7}">
      <dgm:prSet/>
      <dgm:spPr/>
      <dgm:t>
        <a:bodyPr/>
        <a:lstStyle/>
        <a:p>
          <a:endParaRPr lang="en-US"/>
        </a:p>
      </dgm:t>
    </dgm:pt>
    <dgm:pt modelId="{B943AE10-1BCF-439C-8727-A3EEB8C72CAB}">
      <dgm:prSet/>
      <dgm:spPr/>
      <dgm:t>
        <a:bodyPr/>
        <a:lstStyle/>
        <a:p>
          <a:r>
            <a:rPr lang="en-US" dirty="0"/>
            <a:t>Individualized plans</a:t>
          </a:r>
        </a:p>
      </dgm:t>
    </dgm:pt>
    <dgm:pt modelId="{AEC58A34-A1F5-4238-A677-02EC90496A32}" type="parTrans" cxnId="{27155E50-DA3E-4488-8680-3C54D073EEDF}">
      <dgm:prSet/>
      <dgm:spPr/>
      <dgm:t>
        <a:bodyPr/>
        <a:lstStyle/>
        <a:p>
          <a:endParaRPr lang="en-US"/>
        </a:p>
      </dgm:t>
    </dgm:pt>
    <dgm:pt modelId="{5F6115A8-994A-47E9-9E4D-BDE26B762A7F}" type="sibTrans" cxnId="{27155E50-DA3E-4488-8680-3C54D073EEDF}">
      <dgm:prSet/>
      <dgm:spPr/>
      <dgm:t>
        <a:bodyPr/>
        <a:lstStyle/>
        <a:p>
          <a:endParaRPr lang="en-US"/>
        </a:p>
      </dgm:t>
    </dgm:pt>
    <dgm:pt modelId="{9F088117-1617-48CF-9F70-B4FADD49592A}">
      <dgm:prSet/>
      <dgm:spPr/>
      <dgm:t>
        <a:bodyPr/>
        <a:lstStyle/>
        <a:p>
          <a:r>
            <a:rPr lang="en-US" dirty="0"/>
            <a:t>Continuous improvement model</a:t>
          </a:r>
        </a:p>
      </dgm:t>
    </dgm:pt>
    <dgm:pt modelId="{2CCB99FF-4DE7-461D-ABD5-E7E8BA4146DE}" type="parTrans" cxnId="{0CFED013-6922-4A17-892C-BBCC278FC345}">
      <dgm:prSet/>
      <dgm:spPr/>
      <dgm:t>
        <a:bodyPr/>
        <a:lstStyle/>
        <a:p>
          <a:endParaRPr lang="en-US"/>
        </a:p>
      </dgm:t>
    </dgm:pt>
    <dgm:pt modelId="{A2E36F3C-75FF-4785-A1DD-BB82BA30B20F}" type="sibTrans" cxnId="{0CFED013-6922-4A17-892C-BBCC278FC345}">
      <dgm:prSet/>
      <dgm:spPr/>
      <dgm:t>
        <a:bodyPr/>
        <a:lstStyle/>
        <a:p>
          <a:endParaRPr lang="en-US"/>
        </a:p>
      </dgm:t>
    </dgm:pt>
    <dgm:pt modelId="{45606D8A-C60E-4A37-A246-7EF22536D688}" type="pres">
      <dgm:prSet presAssocID="{8F5736D4-0BE4-45D3-91F0-2B00EBADE83C}" presName="CompostProcess" presStyleCnt="0">
        <dgm:presLayoutVars>
          <dgm:dir/>
          <dgm:resizeHandles val="exact"/>
        </dgm:presLayoutVars>
      </dgm:prSet>
      <dgm:spPr/>
    </dgm:pt>
    <dgm:pt modelId="{B03D2DEC-33C7-4B1A-A5FF-EBE66B592957}" type="pres">
      <dgm:prSet presAssocID="{8F5736D4-0BE4-45D3-91F0-2B00EBADE83C}" presName="arrow" presStyleLbl="bgShp" presStyleIdx="0" presStyleCnt="1"/>
      <dgm:spPr/>
    </dgm:pt>
    <dgm:pt modelId="{47543102-50D3-48FD-835D-CD589D9F63D6}" type="pres">
      <dgm:prSet presAssocID="{8F5736D4-0BE4-45D3-91F0-2B00EBADE83C}" presName="linearProcess" presStyleCnt="0"/>
      <dgm:spPr/>
    </dgm:pt>
    <dgm:pt modelId="{F2653ACE-AE18-43F9-921C-1F4D6B74C2B0}" type="pres">
      <dgm:prSet presAssocID="{55BF8F46-50FF-457D-9B6D-8E6A26C17B20}" presName="textNode" presStyleLbl="node1" presStyleIdx="0" presStyleCnt="3">
        <dgm:presLayoutVars>
          <dgm:bulletEnabled val="1"/>
        </dgm:presLayoutVars>
      </dgm:prSet>
      <dgm:spPr/>
    </dgm:pt>
    <dgm:pt modelId="{DB39FF51-AD5B-4E33-9167-95838C8AB9ED}" type="pres">
      <dgm:prSet presAssocID="{58062570-05B1-4136-BFFC-67C51F5AB107}" presName="sibTrans" presStyleCnt="0"/>
      <dgm:spPr/>
    </dgm:pt>
    <dgm:pt modelId="{2ABC6D41-B9C6-4A9F-B4AB-51364C292702}" type="pres">
      <dgm:prSet presAssocID="{B943AE10-1BCF-439C-8727-A3EEB8C72CAB}" presName="textNode" presStyleLbl="node1" presStyleIdx="1" presStyleCnt="3">
        <dgm:presLayoutVars>
          <dgm:bulletEnabled val="1"/>
        </dgm:presLayoutVars>
      </dgm:prSet>
      <dgm:spPr/>
    </dgm:pt>
    <dgm:pt modelId="{BC8CBF71-D96C-476C-BD13-F3286ABD5EB8}" type="pres">
      <dgm:prSet presAssocID="{5F6115A8-994A-47E9-9E4D-BDE26B762A7F}" presName="sibTrans" presStyleCnt="0"/>
      <dgm:spPr/>
    </dgm:pt>
    <dgm:pt modelId="{2096DE94-7C7D-4DDC-9970-8717945F9C7E}" type="pres">
      <dgm:prSet presAssocID="{9F088117-1617-48CF-9F70-B4FADD49592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9850B10-74B6-4607-BC67-A3C9E042F365}" type="presOf" srcId="{8F5736D4-0BE4-45D3-91F0-2B00EBADE83C}" destId="{45606D8A-C60E-4A37-A246-7EF22536D688}" srcOrd="0" destOrd="0" presId="urn:microsoft.com/office/officeart/2005/8/layout/hProcess9"/>
    <dgm:cxn modelId="{0CFED013-6922-4A17-892C-BBCC278FC345}" srcId="{8F5736D4-0BE4-45D3-91F0-2B00EBADE83C}" destId="{9F088117-1617-48CF-9F70-B4FADD49592A}" srcOrd="2" destOrd="0" parTransId="{2CCB99FF-4DE7-461D-ABD5-E7E8BA4146DE}" sibTransId="{A2E36F3C-75FF-4785-A1DD-BB82BA30B20F}"/>
    <dgm:cxn modelId="{4465D21E-EC82-4F46-88B5-9C21221429E7}" srcId="{8F5736D4-0BE4-45D3-91F0-2B00EBADE83C}" destId="{55BF8F46-50FF-457D-9B6D-8E6A26C17B20}" srcOrd="0" destOrd="0" parTransId="{51D9E372-0696-40FC-B8E5-3D19015E0E93}" sibTransId="{58062570-05B1-4136-BFFC-67C51F5AB107}"/>
    <dgm:cxn modelId="{99C4912E-0CAA-40A1-A6EF-8EEF3ED71F05}" type="presOf" srcId="{9F088117-1617-48CF-9F70-B4FADD49592A}" destId="{2096DE94-7C7D-4DDC-9970-8717945F9C7E}" srcOrd="0" destOrd="0" presId="urn:microsoft.com/office/officeart/2005/8/layout/hProcess9"/>
    <dgm:cxn modelId="{27155E50-DA3E-4488-8680-3C54D073EEDF}" srcId="{8F5736D4-0BE4-45D3-91F0-2B00EBADE83C}" destId="{B943AE10-1BCF-439C-8727-A3EEB8C72CAB}" srcOrd="1" destOrd="0" parTransId="{AEC58A34-A1F5-4238-A677-02EC90496A32}" sibTransId="{5F6115A8-994A-47E9-9E4D-BDE26B762A7F}"/>
    <dgm:cxn modelId="{95AAABF5-35F0-421F-A119-58595ADED5CE}" type="presOf" srcId="{55BF8F46-50FF-457D-9B6D-8E6A26C17B20}" destId="{F2653ACE-AE18-43F9-921C-1F4D6B74C2B0}" srcOrd="0" destOrd="0" presId="urn:microsoft.com/office/officeart/2005/8/layout/hProcess9"/>
    <dgm:cxn modelId="{EAD969F6-9928-4018-94E9-7F191EAF614E}" type="presOf" srcId="{B943AE10-1BCF-439C-8727-A3EEB8C72CAB}" destId="{2ABC6D41-B9C6-4A9F-B4AB-51364C292702}" srcOrd="0" destOrd="0" presId="urn:microsoft.com/office/officeart/2005/8/layout/hProcess9"/>
    <dgm:cxn modelId="{B89EB87D-D6D1-41F5-B76C-56AA7FB80F7C}" type="presParOf" srcId="{45606D8A-C60E-4A37-A246-7EF22536D688}" destId="{B03D2DEC-33C7-4B1A-A5FF-EBE66B592957}" srcOrd="0" destOrd="0" presId="urn:microsoft.com/office/officeart/2005/8/layout/hProcess9"/>
    <dgm:cxn modelId="{42998948-8E9D-4D11-9C32-DCACB1F57E53}" type="presParOf" srcId="{45606D8A-C60E-4A37-A246-7EF22536D688}" destId="{47543102-50D3-48FD-835D-CD589D9F63D6}" srcOrd="1" destOrd="0" presId="urn:microsoft.com/office/officeart/2005/8/layout/hProcess9"/>
    <dgm:cxn modelId="{526BB461-049F-4F73-9ADF-5359F67F9A50}" type="presParOf" srcId="{47543102-50D3-48FD-835D-CD589D9F63D6}" destId="{F2653ACE-AE18-43F9-921C-1F4D6B74C2B0}" srcOrd="0" destOrd="0" presId="urn:microsoft.com/office/officeart/2005/8/layout/hProcess9"/>
    <dgm:cxn modelId="{1334DFA4-2DDE-4D2E-A797-308B9BC9B796}" type="presParOf" srcId="{47543102-50D3-48FD-835D-CD589D9F63D6}" destId="{DB39FF51-AD5B-4E33-9167-95838C8AB9ED}" srcOrd="1" destOrd="0" presId="urn:microsoft.com/office/officeart/2005/8/layout/hProcess9"/>
    <dgm:cxn modelId="{EA56357B-C8BD-4AA5-9C9D-237A187B9B75}" type="presParOf" srcId="{47543102-50D3-48FD-835D-CD589D9F63D6}" destId="{2ABC6D41-B9C6-4A9F-B4AB-51364C292702}" srcOrd="2" destOrd="0" presId="urn:microsoft.com/office/officeart/2005/8/layout/hProcess9"/>
    <dgm:cxn modelId="{BDF86524-1DEF-42E3-B6BF-ACC0CB420C1C}" type="presParOf" srcId="{47543102-50D3-48FD-835D-CD589D9F63D6}" destId="{BC8CBF71-D96C-476C-BD13-F3286ABD5EB8}" srcOrd="3" destOrd="0" presId="urn:microsoft.com/office/officeart/2005/8/layout/hProcess9"/>
    <dgm:cxn modelId="{38D98627-4FC2-46F6-AABF-E8A2E861595F}" type="presParOf" srcId="{47543102-50D3-48FD-835D-CD589D9F63D6}" destId="{2096DE94-7C7D-4DDC-9970-8717945F9C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3D6F6-6D9A-460B-B228-A800744032A2}">
      <dsp:nvSpPr>
        <dsp:cNvPr id="0" name=""/>
        <dsp:cNvSpPr/>
      </dsp:nvSpPr>
      <dsp:spPr>
        <a:xfrm>
          <a:off x="0" y="62649"/>
          <a:ext cx="5721484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DIO Role</a:t>
          </a:r>
        </a:p>
      </dsp:txBody>
      <dsp:txXfrm>
        <a:off x="31984" y="94633"/>
        <a:ext cx="5657516" cy="591232"/>
      </dsp:txXfrm>
    </dsp:sp>
    <dsp:sp modelId="{274D722B-689C-4B81-8D45-6DCA699D83C9}">
      <dsp:nvSpPr>
        <dsp:cNvPr id="0" name=""/>
        <dsp:cNvSpPr/>
      </dsp:nvSpPr>
      <dsp:spPr>
        <a:xfrm>
          <a:off x="0" y="717849"/>
          <a:ext cx="5721484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65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ACGME Zoom meetings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ACGME pre-conference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Sponsoring Institution 2025</a:t>
          </a:r>
        </a:p>
      </dsp:txBody>
      <dsp:txXfrm>
        <a:off x="0" y="717849"/>
        <a:ext cx="5721484" cy="1072260"/>
      </dsp:txXfrm>
    </dsp:sp>
    <dsp:sp modelId="{CA27A4DC-2E7F-4A65-AE2F-84BE9E4F98E2}">
      <dsp:nvSpPr>
        <dsp:cNvPr id="0" name=""/>
        <dsp:cNvSpPr/>
      </dsp:nvSpPr>
      <dsp:spPr>
        <a:xfrm>
          <a:off x="0" y="1790109"/>
          <a:ext cx="5721484" cy="6552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GME Director/Manager</a:t>
          </a:r>
        </a:p>
      </dsp:txBody>
      <dsp:txXfrm>
        <a:off x="31984" y="1822093"/>
        <a:ext cx="5657516" cy="591232"/>
      </dsp:txXfrm>
    </dsp:sp>
    <dsp:sp modelId="{6AF0397E-C1B7-4C77-B1AA-60BEA59B2AC1}">
      <dsp:nvSpPr>
        <dsp:cNvPr id="0" name=""/>
        <dsp:cNvSpPr/>
      </dsp:nvSpPr>
      <dsp:spPr>
        <a:xfrm>
          <a:off x="0" y="2445309"/>
          <a:ext cx="5721484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65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ACGME/AHME conferences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ACGME portal</a:t>
          </a:r>
        </a:p>
      </dsp:txBody>
      <dsp:txXfrm>
        <a:off x="0" y="2445309"/>
        <a:ext cx="5721484" cy="724500"/>
      </dsp:txXfrm>
    </dsp:sp>
    <dsp:sp modelId="{29829C42-E1FE-415A-B539-B67035B15890}">
      <dsp:nvSpPr>
        <dsp:cNvPr id="0" name=""/>
        <dsp:cNvSpPr/>
      </dsp:nvSpPr>
      <dsp:spPr>
        <a:xfrm>
          <a:off x="0" y="3169809"/>
          <a:ext cx="5721484" cy="6552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Institutional Coordinator</a:t>
          </a:r>
        </a:p>
      </dsp:txBody>
      <dsp:txXfrm>
        <a:off x="31984" y="3201793"/>
        <a:ext cx="5657516" cy="591232"/>
      </dsp:txXfrm>
    </dsp:sp>
    <dsp:sp modelId="{7CB61482-5080-497A-8DA6-5416B056C9E4}">
      <dsp:nvSpPr>
        <dsp:cNvPr id="0" name=""/>
        <dsp:cNvSpPr/>
      </dsp:nvSpPr>
      <dsp:spPr>
        <a:xfrm>
          <a:off x="0" y="3825009"/>
          <a:ext cx="5721484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65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IC Job Descriptions</a:t>
          </a:r>
        </a:p>
      </dsp:txBody>
      <dsp:txXfrm>
        <a:off x="0" y="3825009"/>
        <a:ext cx="5721484" cy="46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2DFB8-43BA-4B41-9BC7-9700F8865A19}">
      <dsp:nvSpPr>
        <dsp:cNvPr id="0" name=""/>
        <dsp:cNvSpPr/>
      </dsp:nvSpPr>
      <dsp:spPr>
        <a:xfrm>
          <a:off x="2164691" y="370224"/>
          <a:ext cx="1384044" cy="92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Roles &amp; Responsibilities</a:t>
          </a:r>
        </a:p>
      </dsp:txBody>
      <dsp:txXfrm>
        <a:off x="2386138" y="370224"/>
        <a:ext cx="1162597" cy="923157"/>
      </dsp:txXfrm>
    </dsp:sp>
    <dsp:sp modelId="{06772482-8D50-4475-91AA-3013804EAB4F}">
      <dsp:nvSpPr>
        <dsp:cNvPr id="0" name=""/>
        <dsp:cNvSpPr/>
      </dsp:nvSpPr>
      <dsp:spPr>
        <a:xfrm>
          <a:off x="2164691" y="1293381"/>
          <a:ext cx="1384044" cy="92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Program Structure &amp; Governance</a:t>
          </a:r>
        </a:p>
      </dsp:txBody>
      <dsp:txXfrm>
        <a:off x="2386138" y="1293381"/>
        <a:ext cx="1162597" cy="923157"/>
      </dsp:txXfrm>
    </dsp:sp>
    <dsp:sp modelId="{669A93D7-9BAB-4E79-8912-5A1F4E1EE63C}">
      <dsp:nvSpPr>
        <dsp:cNvPr id="0" name=""/>
        <dsp:cNvSpPr/>
      </dsp:nvSpPr>
      <dsp:spPr>
        <a:xfrm>
          <a:off x="2164691" y="2216539"/>
          <a:ext cx="1384044" cy="92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Struggling learners/faculty members</a:t>
          </a:r>
        </a:p>
      </dsp:txBody>
      <dsp:txXfrm>
        <a:off x="2386138" y="2216539"/>
        <a:ext cx="1162597" cy="923157"/>
      </dsp:txXfrm>
    </dsp:sp>
    <dsp:sp modelId="{2E87F499-AE46-474D-8EA2-F8035EA1ACE6}">
      <dsp:nvSpPr>
        <dsp:cNvPr id="0" name=""/>
        <dsp:cNvSpPr/>
      </dsp:nvSpPr>
      <dsp:spPr>
        <a:xfrm>
          <a:off x="2164691" y="3139696"/>
          <a:ext cx="1384044" cy="92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Educator Skills</a:t>
          </a:r>
        </a:p>
      </dsp:txBody>
      <dsp:txXfrm>
        <a:off x="2386138" y="3139696"/>
        <a:ext cx="1162597" cy="923157"/>
      </dsp:txXfrm>
    </dsp:sp>
    <dsp:sp modelId="{4FCCBA13-55EB-4474-A9E6-85B29C83C35A}">
      <dsp:nvSpPr>
        <dsp:cNvPr id="0" name=""/>
        <dsp:cNvSpPr/>
      </dsp:nvSpPr>
      <dsp:spPr>
        <a:xfrm>
          <a:off x="1426534" y="1145"/>
          <a:ext cx="922696" cy="922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PD</a:t>
          </a:r>
        </a:p>
      </dsp:txBody>
      <dsp:txXfrm>
        <a:off x="1561660" y="136271"/>
        <a:ext cx="652444" cy="652444"/>
      </dsp:txXfrm>
    </dsp:sp>
    <dsp:sp modelId="{E2314731-A80B-40BC-9C2F-F587E7ADA039}">
      <dsp:nvSpPr>
        <dsp:cNvPr id="0" name=""/>
        <dsp:cNvSpPr/>
      </dsp:nvSpPr>
      <dsp:spPr>
        <a:xfrm>
          <a:off x="4471431" y="370224"/>
          <a:ext cx="1384044" cy="92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the role of the APD</a:t>
          </a:r>
        </a:p>
      </dsp:txBody>
      <dsp:txXfrm>
        <a:off x="4692878" y="370224"/>
        <a:ext cx="1162597" cy="923157"/>
      </dsp:txXfrm>
    </dsp:sp>
    <dsp:sp modelId="{124D53F4-2BFC-4337-9D1A-0E491A49E5DD}">
      <dsp:nvSpPr>
        <dsp:cNvPr id="0" name=""/>
        <dsp:cNvSpPr/>
      </dsp:nvSpPr>
      <dsp:spPr>
        <a:xfrm>
          <a:off x="4471431" y="1293381"/>
          <a:ext cx="1384044" cy="92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Preparing to be a Program Director</a:t>
          </a:r>
        </a:p>
      </dsp:txBody>
      <dsp:txXfrm>
        <a:off x="4692878" y="1293381"/>
        <a:ext cx="1162597" cy="923157"/>
      </dsp:txXfrm>
    </dsp:sp>
    <dsp:sp modelId="{5CB7567C-BD6D-4FFA-96DD-8C67B348A1E0}">
      <dsp:nvSpPr>
        <dsp:cNvPr id="0" name=""/>
        <dsp:cNvSpPr/>
      </dsp:nvSpPr>
      <dsp:spPr>
        <a:xfrm>
          <a:off x="3733274" y="1145"/>
          <a:ext cx="922696" cy="922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APD</a:t>
          </a:r>
        </a:p>
      </dsp:txBody>
      <dsp:txXfrm>
        <a:off x="3868400" y="136271"/>
        <a:ext cx="652444" cy="652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F6FF4-C89C-42F8-834E-8962AC4D41DB}">
      <dsp:nvSpPr>
        <dsp:cNvPr id="0" name=""/>
        <dsp:cNvSpPr/>
      </dsp:nvSpPr>
      <dsp:spPr>
        <a:xfrm>
          <a:off x="1464259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Succession Planning</a:t>
          </a:r>
        </a:p>
      </dsp:txBody>
      <dsp:txXfrm>
        <a:off x="1730081" y="2735270"/>
        <a:ext cx="1181332" cy="1018514"/>
      </dsp:txXfrm>
    </dsp:sp>
    <dsp:sp modelId="{1BBD7C63-1B7A-476A-9872-D4B8086AD55A}">
      <dsp:nvSpPr>
        <dsp:cNvPr id="0" name=""/>
        <dsp:cNvSpPr/>
      </dsp:nvSpPr>
      <dsp:spPr>
        <a:xfrm>
          <a:off x="1508759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C415E-E810-497B-9D1F-5E9D5FDF4836}">
      <dsp:nvSpPr>
        <dsp:cNvPr id="0" name=""/>
        <dsp:cNvSpPr/>
      </dsp:nvSpPr>
      <dsp:spPr>
        <a:xfrm>
          <a:off x="0" y="1712821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96074-7BCA-4DD5-BE2D-2C11984AF1E8}">
      <dsp:nvSpPr>
        <dsp:cNvPr id="0" name=""/>
        <dsp:cNvSpPr/>
      </dsp:nvSpPr>
      <dsp:spPr>
        <a:xfrm>
          <a:off x="1166164" y="299460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F6EBC-363A-4459-84CE-0506ED11D431}">
      <dsp:nvSpPr>
        <dsp:cNvPr id="0" name=""/>
        <dsp:cNvSpPr/>
      </dsp:nvSpPr>
      <dsp:spPr>
        <a:xfrm>
          <a:off x="2923641" y="1695262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Administrative Resources</a:t>
          </a:r>
        </a:p>
      </dsp:txBody>
      <dsp:txXfrm>
        <a:off x="3189463" y="1924447"/>
        <a:ext cx="1181332" cy="1018514"/>
      </dsp:txXfrm>
    </dsp:sp>
    <dsp:sp modelId="{D0AAA0EA-EDD5-49EC-BD74-BD27186D5B55}">
      <dsp:nvSpPr>
        <dsp:cNvPr id="0" name=""/>
        <dsp:cNvSpPr/>
      </dsp:nvSpPr>
      <dsp:spPr>
        <a:xfrm>
          <a:off x="4094683" y="297548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65E82-F00E-44C2-9452-67A18E500077}">
      <dsp:nvSpPr>
        <dsp:cNvPr id="0" name=""/>
        <dsp:cNvSpPr/>
      </dsp:nvSpPr>
      <dsp:spPr>
        <a:xfrm>
          <a:off x="4383024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57F3B-26DA-4609-91C8-7F786E386AFF}">
      <dsp:nvSpPr>
        <dsp:cNvPr id="0" name=""/>
        <dsp:cNvSpPr/>
      </dsp:nvSpPr>
      <dsp:spPr>
        <a:xfrm>
          <a:off x="4427524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3ED5C-4E34-4630-875B-F274F0C07162}">
      <dsp:nvSpPr>
        <dsp:cNvPr id="0" name=""/>
        <dsp:cNvSpPr/>
      </dsp:nvSpPr>
      <dsp:spPr>
        <a:xfrm>
          <a:off x="1464259" y="887951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Engagement</a:t>
          </a:r>
        </a:p>
      </dsp:txBody>
      <dsp:txXfrm>
        <a:off x="1730081" y="1117136"/>
        <a:ext cx="1181332" cy="1018514"/>
      </dsp:txXfrm>
    </dsp:sp>
    <dsp:sp modelId="{9BA6B8F2-B894-4E1D-A06E-81F2581C9F5F}">
      <dsp:nvSpPr>
        <dsp:cNvPr id="0" name=""/>
        <dsp:cNvSpPr/>
      </dsp:nvSpPr>
      <dsp:spPr>
        <a:xfrm>
          <a:off x="2625547" y="919947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AD57B-7B99-4917-8F98-7F33159BB1E7}">
      <dsp:nvSpPr>
        <dsp:cNvPr id="0" name=""/>
        <dsp:cNvSpPr/>
      </dsp:nvSpPr>
      <dsp:spPr>
        <a:xfrm>
          <a:off x="2923641" y="81030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243D2-74AA-45F3-9759-52919410C122}">
      <dsp:nvSpPr>
        <dsp:cNvPr id="0" name=""/>
        <dsp:cNvSpPr/>
      </dsp:nvSpPr>
      <dsp:spPr>
        <a:xfrm>
          <a:off x="2974238" y="729532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57607-66DF-43D4-8F03-A1DC505A16EB}">
      <dsp:nvSpPr>
        <dsp:cNvPr id="0" name=""/>
        <dsp:cNvSpPr/>
      </dsp:nvSpPr>
      <dsp:spPr>
        <a:xfrm>
          <a:off x="3204647" y="1154"/>
          <a:ext cx="1240026" cy="12400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Personal Care</a:t>
          </a:r>
        </a:p>
      </dsp:txBody>
      <dsp:txXfrm>
        <a:off x="3386245" y="182752"/>
        <a:ext cx="876830" cy="876830"/>
      </dsp:txXfrm>
    </dsp:sp>
    <dsp:sp modelId="{5ED0BEC3-F701-465D-9934-0B71EB8982FF}">
      <dsp:nvSpPr>
        <dsp:cNvPr id="0" name=""/>
        <dsp:cNvSpPr/>
      </dsp:nvSpPr>
      <dsp:spPr>
        <a:xfrm rot="1800000">
          <a:off x="4457833" y="872444"/>
          <a:ext cx="328981" cy="41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4464444" y="931473"/>
        <a:ext cx="230287" cy="251104"/>
      </dsp:txXfrm>
    </dsp:sp>
    <dsp:sp modelId="{2C498287-38A7-42D4-8780-570DF0CE7033}">
      <dsp:nvSpPr>
        <dsp:cNvPr id="0" name=""/>
        <dsp:cNvSpPr/>
      </dsp:nvSpPr>
      <dsp:spPr>
        <a:xfrm>
          <a:off x="4816100" y="931527"/>
          <a:ext cx="1240026" cy="12400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Medical Education Knowledge</a:t>
          </a:r>
        </a:p>
      </dsp:txBody>
      <dsp:txXfrm>
        <a:off x="4997698" y="1113125"/>
        <a:ext cx="876830" cy="876830"/>
      </dsp:txXfrm>
    </dsp:sp>
    <dsp:sp modelId="{5470750D-28EF-45B9-A2F6-4FEEEE32E3EF}">
      <dsp:nvSpPr>
        <dsp:cNvPr id="0" name=""/>
        <dsp:cNvSpPr/>
      </dsp:nvSpPr>
      <dsp:spPr>
        <a:xfrm rot="5400000">
          <a:off x="5271623" y="2263349"/>
          <a:ext cx="328981" cy="41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5320970" y="2297704"/>
        <a:ext cx="230287" cy="251104"/>
      </dsp:txXfrm>
    </dsp:sp>
    <dsp:sp modelId="{35F113DE-898D-40C9-8FF5-03E3E16A1BBE}">
      <dsp:nvSpPr>
        <dsp:cNvPr id="0" name=""/>
        <dsp:cNvSpPr/>
      </dsp:nvSpPr>
      <dsp:spPr>
        <a:xfrm>
          <a:off x="4816100" y="2792274"/>
          <a:ext cx="1240026" cy="12400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Professionalism</a:t>
          </a:r>
        </a:p>
      </dsp:txBody>
      <dsp:txXfrm>
        <a:off x="4997698" y="2973872"/>
        <a:ext cx="876830" cy="876830"/>
      </dsp:txXfrm>
    </dsp:sp>
    <dsp:sp modelId="{71C851E6-B623-46F1-BF45-25626402147D}">
      <dsp:nvSpPr>
        <dsp:cNvPr id="0" name=""/>
        <dsp:cNvSpPr/>
      </dsp:nvSpPr>
      <dsp:spPr>
        <a:xfrm rot="9000000">
          <a:off x="4473959" y="3663564"/>
          <a:ext cx="328981" cy="41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 rot="10800000">
        <a:off x="4566042" y="3722593"/>
        <a:ext cx="230287" cy="251104"/>
      </dsp:txXfrm>
    </dsp:sp>
    <dsp:sp modelId="{449324BA-6ABA-4B6A-854A-A344B3D0E96D}">
      <dsp:nvSpPr>
        <dsp:cNvPr id="0" name=""/>
        <dsp:cNvSpPr/>
      </dsp:nvSpPr>
      <dsp:spPr>
        <a:xfrm>
          <a:off x="3204647" y="3722647"/>
          <a:ext cx="1240026" cy="12400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Systems-based Practice</a:t>
          </a:r>
        </a:p>
      </dsp:txBody>
      <dsp:txXfrm>
        <a:off x="3386245" y="3904245"/>
        <a:ext cx="876830" cy="876830"/>
      </dsp:txXfrm>
    </dsp:sp>
    <dsp:sp modelId="{85160DAC-65E3-4C6E-B7BF-1A541B8141DE}">
      <dsp:nvSpPr>
        <dsp:cNvPr id="0" name=""/>
        <dsp:cNvSpPr/>
      </dsp:nvSpPr>
      <dsp:spPr>
        <a:xfrm rot="12600000">
          <a:off x="2862506" y="3672875"/>
          <a:ext cx="328981" cy="41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 rot="10800000">
        <a:off x="2954589" y="3781251"/>
        <a:ext cx="230287" cy="251104"/>
      </dsp:txXfrm>
    </dsp:sp>
    <dsp:sp modelId="{81206554-B682-407E-A4DA-6645B597DFFE}">
      <dsp:nvSpPr>
        <dsp:cNvPr id="0" name=""/>
        <dsp:cNvSpPr/>
      </dsp:nvSpPr>
      <dsp:spPr>
        <a:xfrm>
          <a:off x="1593193" y="2792274"/>
          <a:ext cx="1240026" cy="12400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Practice-Based Learning &amp; Improvement</a:t>
          </a:r>
        </a:p>
      </dsp:txBody>
      <dsp:txXfrm>
        <a:off x="1774791" y="2973872"/>
        <a:ext cx="876830" cy="876830"/>
      </dsp:txXfrm>
    </dsp:sp>
    <dsp:sp modelId="{54968F3A-2DE2-491E-BB8D-1A377EDA3E3D}">
      <dsp:nvSpPr>
        <dsp:cNvPr id="0" name=""/>
        <dsp:cNvSpPr/>
      </dsp:nvSpPr>
      <dsp:spPr>
        <a:xfrm rot="16200000">
          <a:off x="2048716" y="2281970"/>
          <a:ext cx="328981" cy="41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098063" y="2415019"/>
        <a:ext cx="230287" cy="251104"/>
      </dsp:txXfrm>
    </dsp:sp>
    <dsp:sp modelId="{62743FC6-AAF3-48BE-8572-8D0988ADCCDC}">
      <dsp:nvSpPr>
        <dsp:cNvPr id="0" name=""/>
        <dsp:cNvSpPr/>
      </dsp:nvSpPr>
      <dsp:spPr>
        <a:xfrm>
          <a:off x="1593193" y="931527"/>
          <a:ext cx="1240026" cy="12400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Interpersonal &amp; Communication Skills</a:t>
          </a:r>
        </a:p>
      </dsp:txBody>
      <dsp:txXfrm>
        <a:off x="1774791" y="1113125"/>
        <a:ext cx="876830" cy="876830"/>
      </dsp:txXfrm>
    </dsp:sp>
    <dsp:sp modelId="{3E7DBD4A-89AC-472E-96BE-A6625DD0F515}">
      <dsp:nvSpPr>
        <dsp:cNvPr id="0" name=""/>
        <dsp:cNvSpPr/>
      </dsp:nvSpPr>
      <dsp:spPr>
        <a:xfrm rot="19800000">
          <a:off x="2846379" y="881755"/>
          <a:ext cx="328981" cy="41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852990" y="990131"/>
        <a:ext cx="230287" cy="251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F0B88-1282-46BA-98E9-729C16E2BB5D}">
      <dsp:nvSpPr>
        <dsp:cNvPr id="0" name=""/>
        <dsp:cNvSpPr/>
      </dsp:nvSpPr>
      <dsp:spPr>
        <a:xfrm>
          <a:off x="1171293" y="200281"/>
          <a:ext cx="2924351" cy="2924351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Servant Leadership</a:t>
          </a:r>
        </a:p>
      </dsp:txBody>
      <dsp:txXfrm>
        <a:off x="2703096" y="573833"/>
        <a:ext cx="765901" cy="591833"/>
      </dsp:txXfrm>
    </dsp:sp>
    <dsp:sp modelId="{495EC7B5-A9DF-4D1F-8361-7E8ED01D7871}">
      <dsp:nvSpPr>
        <dsp:cNvPr id="0" name=""/>
        <dsp:cNvSpPr/>
      </dsp:nvSpPr>
      <dsp:spPr>
        <a:xfrm>
          <a:off x="1206107" y="260509"/>
          <a:ext cx="2924351" cy="2924351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Interpersonal &amp; Communication Skills</a:t>
          </a:r>
        </a:p>
      </dsp:txBody>
      <dsp:txXfrm>
        <a:off x="3190488" y="1444175"/>
        <a:ext cx="800715" cy="574426"/>
      </dsp:txXfrm>
    </dsp:sp>
    <dsp:sp modelId="{B062549D-E903-4002-81EF-FE5D65F2831B}">
      <dsp:nvSpPr>
        <dsp:cNvPr id="0" name=""/>
        <dsp:cNvSpPr/>
      </dsp:nvSpPr>
      <dsp:spPr>
        <a:xfrm>
          <a:off x="1171293" y="320737"/>
          <a:ext cx="2924351" cy="2924351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Information Management</a:t>
          </a:r>
        </a:p>
      </dsp:txBody>
      <dsp:txXfrm>
        <a:off x="2703096" y="2297111"/>
        <a:ext cx="765901" cy="591833"/>
      </dsp:txXfrm>
    </dsp:sp>
    <dsp:sp modelId="{39A9F278-218F-401F-AE5B-8CC46A801A5F}">
      <dsp:nvSpPr>
        <dsp:cNvPr id="0" name=""/>
        <dsp:cNvSpPr/>
      </dsp:nvSpPr>
      <dsp:spPr>
        <a:xfrm>
          <a:off x="1101665" y="320737"/>
          <a:ext cx="2924351" cy="2924351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Program Improvement</a:t>
          </a:r>
        </a:p>
      </dsp:txBody>
      <dsp:txXfrm>
        <a:off x="1728312" y="2297111"/>
        <a:ext cx="765901" cy="591833"/>
      </dsp:txXfrm>
    </dsp:sp>
    <dsp:sp modelId="{180B618D-ABEA-4956-BD7E-C755907659EA}">
      <dsp:nvSpPr>
        <dsp:cNvPr id="0" name=""/>
        <dsp:cNvSpPr/>
      </dsp:nvSpPr>
      <dsp:spPr>
        <a:xfrm>
          <a:off x="1066852" y="260509"/>
          <a:ext cx="2924351" cy="2924351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Professionalism</a:t>
          </a:r>
        </a:p>
      </dsp:txBody>
      <dsp:txXfrm>
        <a:off x="1206107" y="1444175"/>
        <a:ext cx="800715" cy="574426"/>
      </dsp:txXfrm>
    </dsp:sp>
    <dsp:sp modelId="{5027C246-7ECB-4597-B0AF-429443B13B19}">
      <dsp:nvSpPr>
        <dsp:cNvPr id="0" name=""/>
        <dsp:cNvSpPr/>
      </dsp:nvSpPr>
      <dsp:spPr>
        <a:xfrm>
          <a:off x="1101665" y="200281"/>
          <a:ext cx="2924351" cy="2924351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Knowledge</a:t>
          </a:r>
        </a:p>
      </dsp:txBody>
      <dsp:txXfrm>
        <a:off x="1728312" y="573833"/>
        <a:ext cx="765901" cy="591833"/>
      </dsp:txXfrm>
    </dsp:sp>
    <dsp:sp modelId="{EE2335BD-39C6-4BDA-8A86-92B9153763EC}">
      <dsp:nvSpPr>
        <dsp:cNvPr id="0" name=""/>
        <dsp:cNvSpPr/>
      </dsp:nvSpPr>
      <dsp:spPr>
        <a:xfrm>
          <a:off x="990155" y="19250"/>
          <a:ext cx="3286414" cy="328641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31788-2C90-492A-8EDF-C8F576BE3F3E}">
      <dsp:nvSpPr>
        <dsp:cNvPr id="0" name=""/>
        <dsp:cNvSpPr/>
      </dsp:nvSpPr>
      <dsp:spPr>
        <a:xfrm>
          <a:off x="1024969" y="79478"/>
          <a:ext cx="3286414" cy="328641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A17B0-974D-4748-A89D-CC23622817FC}">
      <dsp:nvSpPr>
        <dsp:cNvPr id="0" name=""/>
        <dsp:cNvSpPr/>
      </dsp:nvSpPr>
      <dsp:spPr>
        <a:xfrm>
          <a:off x="990155" y="139706"/>
          <a:ext cx="3286414" cy="328641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27BF6-D583-498A-8B94-9020C46901D5}">
      <dsp:nvSpPr>
        <dsp:cNvPr id="0" name=""/>
        <dsp:cNvSpPr/>
      </dsp:nvSpPr>
      <dsp:spPr>
        <a:xfrm>
          <a:off x="920741" y="139706"/>
          <a:ext cx="3286414" cy="328641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BF8AD-C4F7-4B53-A713-8EEF8DF5022D}">
      <dsp:nvSpPr>
        <dsp:cNvPr id="0" name=""/>
        <dsp:cNvSpPr/>
      </dsp:nvSpPr>
      <dsp:spPr>
        <a:xfrm>
          <a:off x="885927" y="79478"/>
          <a:ext cx="3286414" cy="328641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A79FE-7C6E-4D27-83F0-A33189BDB9F1}">
      <dsp:nvSpPr>
        <dsp:cNvPr id="0" name=""/>
        <dsp:cNvSpPr/>
      </dsp:nvSpPr>
      <dsp:spPr>
        <a:xfrm>
          <a:off x="920741" y="19250"/>
          <a:ext cx="3286414" cy="328641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D2DEC-33C7-4B1A-A5FF-EBE66B592957}">
      <dsp:nvSpPr>
        <dsp:cNvPr id="0" name=""/>
        <dsp:cNvSpPr/>
      </dsp:nvSpPr>
      <dsp:spPr>
        <a:xfrm>
          <a:off x="489450" y="0"/>
          <a:ext cx="5547105" cy="4310929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53ACE-AE18-43F9-921C-1F4D6B74C2B0}">
      <dsp:nvSpPr>
        <dsp:cNvPr id="0" name=""/>
        <dsp:cNvSpPr/>
      </dsp:nvSpPr>
      <dsp:spPr>
        <a:xfrm>
          <a:off x="7010" y="1293278"/>
          <a:ext cx="2100558" cy="17243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Guides program coordinator development</a:t>
          </a:r>
        </a:p>
      </dsp:txBody>
      <dsp:txXfrm>
        <a:off x="91187" y="1377455"/>
        <a:ext cx="1932204" cy="1556017"/>
      </dsp:txXfrm>
    </dsp:sp>
    <dsp:sp modelId="{2ABC6D41-B9C6-4A9F-B4AB-51364C292702}">
      <dsp:nvSpPr>
        <dsp:cNvPr id="0" name=""/>
        <dsp:cNvSpPr/>
      </dsp:nvSpPr>
      <dsp:spPr>
        <a:xfrm>
          <a:off x="2212723" y="1293278"/>
          <a:ext cx="2100558" cy="17243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Individualized plans</a:t>
          </a:r>
        </a:p>
      </dsp:txBody>
      <dsp:txXfrm>
        <a:off x="2296900" y="1377455"/>
        <a:ext cx="1932204" cy="1556017"/>
      </dsp:txXfrm>
    </dsp:sp>
    <dsp:sp modelId="{2096DE94-7C7D-4DDC-9970-8717945F9C7E}">
      <dsp:nvSpPr>
        <dsp:cNvPr id="0" name=""/>
        <dsp:cNvSpPr/>
      </dsp:nvSpPr>
      <dsp:spPr>
        <a:xfrm>
          <a:off x="4418437" y="1293278"/>
          <a:ext cx="2100558" cy="17243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Continuous improvement model</a:t>
          </a:r>
        </a:p>
      </dsp:txBody>
      <dsp:txXfrm>
        <a:off x="4502614" y="1377455"/>
        <a:ext cx="1932204" cy="1556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317160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317160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5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3978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1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115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leap.com/motivation-job-burnout-mediating-role-organizational-citizenship-behavior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orum.ahme.org/discus/messages/88/DHMC_Program_Coordinator_Self_Reflection_Tool-5541.pdf" TargetMode="External"/><Relationship Id="rId13" Type="http://schemas.openxmlformats.org/officeDocument/2006/relationships/image" Target="../media/image31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aafp.org/dam/AAFP/documents/events/rps_pdw/handouts/res18-89-the-importance-of-core-competencies.pdf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15/10/assuming-fix.htm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oi.es/blogs/veronicarecanati/2013/02/10/project-management-why-do-projects-fail/" TargetMode="Externa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fd.co.nz/2019/08/what-is-our-serial-thought-bubbler-thinking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ather@PartnersInMedEd.com" TargetMode="External"/><Relationship Id="rId4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ightardia.blogspot.com/2015_08_01_archive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2351-F5F6-45B2-9734-D423DAA7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Support Staff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FC555-7377-476D-88EF-19C07EFC5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E6ACF6-DB83-4C22-AE15-449EB1F08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0685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Mining tools">
            <a:extLst>
              <a:ext uri="{FF2B5EF4-FFF2-40B4-BE49-F238E27FC236}">
                <a16:creationId xmlns:a16="http://schemas.microsoft.com/office/drawing/2014/main" id="{E5F59ECC-FFAD-4AD7-88F1-73BD65A51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5600" y="196481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B7A71F-450F-4FC1-9BE8-0B0397AF98D9}"/>
              </a:ext>
            </a:extLst>
          </p:cNvPr>
          <p:cNvSpPr txBox="1"/>
          <p:nvPr/>
        </p:nvSpPr>
        <p:spPr>
          <a:xfrm>
            <a:off x="7620000" y="1964818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Support Staff Survey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EE9B515-B08B-4A36-B3CD-1F5D422C224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0036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9025EE-9D91-4F33-BC98-AB648DBE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Burn-Out Issues &amp;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EF707-EC44-4873-B3DC-0FCDE7D06F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age13.jpeg">
            <a:extLst>
              <a:ext uri="{FF2B5EF4-FFF2-40B4-BE49-F238E27FC236}">
                <a16:creationId xmlns:a16="http://schemas.microsoft.com/office/drawing/2014/main" id="{09A0992D-CF68-4079-99E0-4117714958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524" y="1559054"/>
            <a:ext cx="7386951" cy="4295700"/>
          </a:xfrm>
          <a:prstGeom prst="rect">
            <a:avLst/>
          </a:prstGeom>
        </p:spPr>
      </p:pic>
      <p:pic>
        <p:nvPicPr>
          <p:cNvPr id="6" name="Picture 5" descr="A close up of food&#10;&#10;Description automatically generated">
            <a:extLst>
              <a:ext uri="{FF2B5EF4-FFF2-40B4-BE49-F238E27FC236}">
                <a16:creationId xmlns:a16="http://schemas.microsoft.com/office/drawing/2014/main" id="{0917EA5E-F32E-4857-996B-FB5A238BE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13703" y="5088277"/>
            <a:ext cx="2006941" cy="963332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ECD6440-9010-4808-8DA4-10172C39EF8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403481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8ECF2-D705-4D2E-84E6-E4F2666CB9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A8E523-1015-4925-8BFE-F9D2B20A1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483258"/>
              </p:ext>
            </p:extLst>
          </p:nvPr>
        </p:nvGraphicFramePr>
        <p:xfrm>
          <a:off x="2633289" y="1789271"/>
          <a:ext cx="7649321" cy="496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331C87-E086-49CC-BC11-740A6A8F949E}"/>
              </a:ext>
            </a:extLst>
          </p:cNvPr>
          <p:cNvSpPr txBox="1"/>
          <p:nvPr/>
        </p:nvSpPr>
        <p:spPr>
          <a:xfrm>
            <a:off x="659258" y="2412497"/>
            <a:ext cx="2985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https://forum.ahme.org/discus/messages/88/DHMC_Program_Coordinator_Self_Reflection_Tool-5541.pdf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1844C-422B-4C4C-AF10-85A7D8D1F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937" y="1705825"/>
            <a:ext cx="5486400" cy="733425"/>
          </a:xfrm>
          <a:prstGeom prst="rect">
            <a:avLst/>
          </a:prstGeom>
        </p:spPr>
      </p:pic>
      <p:pic>
        <p:nvPicPr>
          <p:cNvPr id="12" name="Graphic 11" descr="Mining tools">
            <a:extLst>
              <a:ext uri="{FF2B5EF4-FFF2-40B4-BE49-F238E27FC236}">
                <a16:creationId xmlns:a16="http://schemas.microsoft.com/office/drawing/2014/main" id="{F1E67A3B-1DD5-4796-8350-E41AC76C74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45102" y="376755"/>
            <a:ext cx="978766" cy="978766"/>
          </a:xfrm>
          <a:prstGeom prst="rect">
            <a:avLst/>
          </a:prstGeom>
        </p:spPr>
      </p:pic>
      <p:pic>
        <p:nvPicPr>
          <p:cNvPr id="16" name="Graphic 15" descr="Upward trend">
            <a:extLst>
              <a:ext uri="{FF2B5EF4-FFF2-40B4-BE49-F238E27FC236}">
                <a16:creationId xmlns:a16="http://schemas.microsoft.com/office/drawing/2014/main" id="{58AC3C8B-0942-4A4B-8080-1A7A5DA4D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2" y="2970384"/>
            <a:ext cx="3289013" cy="32890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8C3F41-E605-4116-A18C-49E6CA08020A}"/>
              </a:ext>
            </a:extLst>
          </p:cNvPr>
          <p:cNvSpPr txBox="1"/>
          <p:nvPr/>
        </p:nvSpPr>
        <p:spPr>
          <a:xfrm>
            <a:off x="996295" y="5248391"/>
            <a:ext cx="200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A044A-6C9F-43B3-9ED3-7452D909CFC0}"/>
              </a:ext>
            </a:extLst>
          </p:cNvPr>
          <p:cNvSpPr txBox="1"/>
          <p:nvPr/>
        </p:nvSpPr>
        <p:spPr>
          <a:xfrm>
            <a:off x="1395165" y="4968071"/>
            <a:ext cx="200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Learner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D370B4-46CB-48C9-A924-C8A9A59C6A5C}"/>
              </a:ext>
            </a:extLst>
          </p:cNvPr>
          <p:cNvSpPr txBox="1"/>
          <p:nvPr/>
        </p:nvSpPr>
        <p:spPr>
          <a:xfrm>
            <a:off x="2355658" y="4678910"/>
            <a:ext cx="200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Solid Performer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F4EF-BF66-4EC5-9106-D99C6EE222DD}"/>
              </a:ext>
            </a:extLst>
          </p:cNvPr>
          <p:cNvSpPr txBox="1"/>
          <p:nvPr/>
        </p:nvSpPr>
        <p:spPr>
          <a:xfrm>
            <a:off x="2950873" y="4244702"/>
            <a:ext cx="200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Seasoned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5140C-A7BD-477C-811F-44223D2ED04C}"/>
              </a:ext>
            </a:extLst>
          </p:cNvPr>
          <p:cNvSpPr txBox="1"/>
          <p:nvPr/>
        </p:nvSpPr>
        <p:spPr>
          <a:xfrm>
            <a:off x="2965261" y="3815304"/>
            <a:ext cx="200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Aspirational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E4D8EB53-FBE4-43F2-A554-4BC338A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94" y="248153"/>
            <a:ext cx="6852998" cy="1325563"/>
          </a:xfrm>
        </p:spPr>
        <p:txBody>
          <a:bodyPr/>
          <a:lstStyle/>
          <a:p>
            <a:r>
              <a:rPr lang="en-US" dirty="0"/>
              <a:t>Self-Evaluation Tool for Program Coordinators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70CDE7EE-BC40-433E-9E26-1549FC178D8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54964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8CAA8-83EB-4BEC-83B7-898C0C60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94" y="248153"/>
            <a:ext cx="6852998" cy="1325563"/>
          </a:xfrm>
        </p:spPr>
        <p:txBody>
          <a:bodyPr/>
          <a:lstStyle/>
          <a:p>
            <a:r>
              <a:rPr lang="en-US" dirty="0"/>
              <a:t>Sample Program Coordinator Milestones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A577E-67B3-43AA-83C4-771057EB61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B8D11-EAC7-4406-8D99-62912FC6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025" y="1153258"/>
            <a:ext cx="3595850" cy="2029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9322CA-4ED0-43DF-897E-15E78A79233E}"/>
              </a:ext>
            </a:extLst>
          </p:cNvPr>
          <p:cNvSpPr txBox="1"/>
          <p:nvPr/>
        </p:nvSpPr>
        <p:spPr>
          <a:xfrm>
            <a:off x="4359703" y="318306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https://www.aafp.org/dam/AAFP/documents/events/rps_pdw/handouts/res18-89-the-importance-of-core-competencies.pdf</a:t>
            </a:r>
            <a:endParaRPr lang="en-US" sz="12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D49380C-1B89-4DBB-ABB6-8DB4F46E2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040187"/>
              </p:ext>
            </p:extLst>
          </p:nvPr>
        </p:nvGraphicFramePr>
        <p:xfrm>
          <a:off x="-161780" y="2504849"/>
          <a:ext cx="5197311" cy="348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3931092-89F4-4CFD-A357-A8B7CD4D4AE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23D230-99DA-41A4-9153-8147439CCCFD}"/>
              </a:ext>
            </a:extLst>
          </p:cNvPr>
          <p:cNvCxnSpPr/>
          <p:nvPr/>
        </p:nvCxnSpPr>
        <p:spPr>
          <a:xfrm flipH="1">
            <a:off x="3028950" y="2053951"/>
            <a:ext cx="810705" cy="11217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427032-4514-44F4-9E3E-2A61D3D34E0F}"/>
              </a:ext>
            </a:extLst>
          </p:cNvPr>
          <p:cNvSpPr txBox="1"/>
          <p:nvPr/>
        </p:nvSpPr>
        <p:spPr>
          <a:xfrm>
            <a:off x="4773203" y="3922679"/>
            <a:ext cx="3369493" cy="1815882"/>
          </a:xfrm>
          <a:custGeom>
            <a:avLst/>
            <a:gdLst>
              <a:gd name="connsiteX0" fmla="*/ 0 w 3369493"/>
              <a:gd name="connsiteY0" fmla="*/ 0 h 1815882"/>
              <a:gd name="connsiteX1" fmla="*/ 3369493 w 3369493"/>
              <a:gd name="connsiteY1" fmla="*/ 0 h 1815882"/>
              <a:gd name="connsiteX2" fmla="*/ 3369493 w 3369493"/>
              <a:gd name="connsiteY2" fmla="*/ 1815882 h 1815882"/>
              <a:gd name="connsiteX3" fmla="*/ 0 w 3369493"/>
              <a:gd name="connsiteY3" fmla="*/ 1815882 h 1815882"/>
              <a:gd name="connsiteX4" fmla="*/ 0 w 3369493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493" h="1815882" extrusionOk="0">
                <a:moveTo>
                  <a:pt x="0" y="0"/>
                </a:moveTo>
                <a:cubicBezTo>
                  <a:pt x="836599" y="10261"/>
                  <a:pt x="2666355" y="-161662"/>
                  <a:pt x="3369493" y="0"/>
                </a:cubicBezTo>
                <a:cubicBezTo>
                  <a:pt x="3212603" y="254072"/>
                  <a:pt x="3426834" y="1159788"/>
                  <a:pt x="3369493" y="1815882"/>
                </a:cubicBezTo>
                <a:cubicBezTo>
                  <a:pt x="2410004" y="1816072"/>
                  <a:pt x="757714" y="1914219"/>
                  <a:pt x="0" y="1815882"/>
                </a:cubicBezTo>
                <a:cubicBezTo>
                  <a:pt x="-60675" y="1437543"/>
                  <a:pt x="-59867" y="77020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xmlns="" sd="8249036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Servant Leadership Traits: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Persuasion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Commitment to the Growth of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Communities</a:t>
            </a:r>
          </a:p>
        </p:txBody>
      </p:sp>
    </p:spTree>
    <p:extLst>
      <p:ext uri="{BB962C8B-B14F-4D97-AF65-F5344CB8AC3E}">
        <p14:creationId xmlns:p14="http://schemas.microsoft.com/office/powerpoint/2010/main" val="356440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04A6B-D29C-4828-B061-15D45A4892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984D3FB-1B4E-4624-B946-B28F09221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98140" y="828429"/>
            <a:ext cx="4762500" cy="2505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D24EFF-56A1-4F78-AD06-61605436F651}"/>
              </a:ext>
            </a:extLst>
          </p:cNvPr>
          <p:cNvSpPr txBox="1"/>
          <p:nvPr/>
        </p:nvSpPr>
        <p:spPr>
          <a:xfrm>
            <a:off x="1428162" y="3681975"/>
            <a:ext cx="7087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implementing any framework for development of your coordinator workforce…</a:t>
            </a:r>
          </a:p>
          <a:p>
            <a:r>
              <a:rPr lang="en-US" sz="2400" dirty="0"/>
              <a:t>don’t forget to discuss it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Program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Human Resources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8D03ED-6FD0-A342-B736-1784EA01630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64692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2E960-3FAE-4C7A-9A72-DBEABF97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Learning Plan: Coordinator Workforce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09880-4DE3-45DB-A915-4C5BAEEA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6030F5-1D69-4787-BB70-7636E1115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373098"/>
              </p:ext>
            </p:extLst>
          </p:nvPr>
        </p:nvGraphicFramePr>
        <p:xfrm>
          <a:off x="1690777" y="1180279"/>
          <a:ext cx="6526006" cy="431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2B9C982B-7C95-4989-B1EC-34A61443E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78687" y="5004195"/>
            <a:ext cx="1074845" cy="10748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BA0705-0A75-4A80-AA4B-CB5EB335BB20}"/>
              </a:ext>
            </a:extLst>
          </p:cNvPr>
          <p:cNvSpPr txBox="1"/>
          <p:nvPr/>
        </p:nvSpPr>
        <p:spPr>
          <a:xfrm>
            <a:off x="7653532" y="5099458"/>
            <a:ext cx="1126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Program Coordinator ILP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CF41BAD-BA5C-4A95-BA18-B8809756F83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54572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532BB-95DD-472A-ADC0-18DA4652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GME Staffing Plan – 10 Year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2F63D-802F-462F-AF9B-61CABEA913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8FFE7-B21D-42B4-99E0-E85DEF29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6" y="1704868"/>
            <a:ext cx="7560296" cy="4533624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D44A2C1-A58C-4288-86A0-9BF10F2548E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9382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15F698-7A27-431F-9CD8-F97FDBDAE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Examine each role – there may be crossover</a:t>
            </a:r>
          </a:p>
          <a:p>
            <a:r>
              <a:rPr lang="en-US" dirty="0"/>
              <a:t>Include GME stakeholders in planning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7A8EF2-CE5A-4674-9FF5-05F8EA7B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Workforce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7DB6E-7062-40A3-9A44-B6BEBE0A7D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Graphic 5" descr="Mining tools">
            <a:extLst>
              <a:ext uri="{FF2B5EF4-FFF2-40B4-BE49-F238E27FC236}">
                <a16:creationId xmlns:a16="http://schemas.microsoft.com/office/drawing/2014/main" id="{13FD7E3B-8526-47CF-894D-85DB02BA5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7996" y="5289051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DEF869-7DF8-446D-AE1B-455201C0412A}"/>
              </a:ext>
            </a:extLst>
          </p:cNvPr>
          <p:cNvSpPr txBox="1"/>
          <p:nvPr/>
        </p:nvSpPr>
        <p:spPr>
          <a:xfrm>
            <a:off x="7032396" y="5438299"/>
            <a:ext cx="186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GME Personnel Strategic Planning</a:t>
            </a:r>
            <a:endParaRPr lang="en-US" sz="1400" dirty="0"/>
          </a:p>
        </p:txBody>
      </p:sp>
      <p:pic>
        <p:nvPicPr>
          <p:cNvPr id="9" name="Picture 8" descr="A picture containing furniture, table, bed&#10;&#10;Description automatically generated">
            <a:extLst>
              <a:ext uri="{FF2B5EF4-FFF2-40B4-BE49-F238E27FC236}">
                <a16:creationId xmlns:a16="http://schemas.microsoft.com/office/drawing/2014/main" id="{500A8C80-D293-4E1B-A7B5-EE5FF43AE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2256" y="2815371"/>
            <a:ext cx="4436882" cy="301074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D03237A-DDF8-4664-86F8-217BD31C13F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45465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D5EB-E19E-4CE0-AA95-595F420421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5858265-099D-41F4-9F9E-826F02D4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6839" y="2007908"/>
            <a:ext cx="3337089" cy="3754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065D5-45E0-45D2-9765-14E076130053}"/>
              </a:ext>
            </a:extLst>
          </p:cNvPr>
          <p:cNvSpPr txBox="1"/>
          <p:nvPr/>
        </p:nvSpPr>
        <p:spPr>
          <a:xfrm>
            <a:off x="3629320" y="2721114"/>
            <a:ext cx="23661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“agile” organizations</a:t>
            </a:r>
          </a:p>
          <a:p>
            <a:pPr marL="342900" indent="-342900">
              <a:buAutoNum type="arabicPeriod"/>
            </a:pPr>
            <a:r>
              <a:rPr lang="en-US" sz="1800" dirty="0"/>
              <a:t>Planning is required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AD90CE-6CF2-4B4A-B5F4-64F3C7F479E5}"/>
              </a:ext>
            </a:extLst>
          </p:cNvPr>
          <p:cNvSpPr/>
          <p:nvPr/>
        </p:nvSpPr>
        <p:spPr>
          <a:xfrm>
            <a:off x="2186266" y="531532"/>
            <a:ext cx="3493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Final Thoughts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C0A7606-3796-43B4-B5A1-A2DBA76077B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91B866-4D3F-3E4D-AEF8-E1E070F2F075}"/>
              </a:ext>
            </a:extLst>
          </p:cNvPr>
          <p:cNvSpPr/>
          <p:nvPr/>
        </p:nvSpPr>
        <p:spPr>
          <a:xfrm>
            <a:off x="2654300" y="1717246"/>
            <a:ext cx="3987973" cy="296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ACD6B7-077B-8C4C-B7C8-3B811861C230}"/>
              </a:ext>
            </a:extLst>
          </p:cNvPr>
          <p:cNvSpPr/>
          <p:nvPr/>
        </p:nvSpPr>
        <p:spPr>
          <a:xfrm rot="5400000">
            <a:off x="749300" y="3708402"/>
            <a:ext cx="3987973" cy="1405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B52782-F2CB-1A48-AD32-CA12F56A83A3}"/>
              </a:ext>
            </a:extLst>
          </p:cNvPr>
          <p:cNvSpPr/>
          <p:nvPr/>
        </p:nvSpPr>
        <p:spPr>
          <a:xfrm rot="5400000">
            <a:off x="3962549" y="3442711"/>
            <a:ext cx="4619499" cy="296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96E41B-9E51-C241-963D-3E116A324138}"/>
              </a:ext>
            </a:extLst>
          </p:cNvPr>
          <p:cNvSpPr/>
          <p:nvPr/>
        </p:nvSpPr>
        <p:spPr>
          <a:xfrm rot="10800000">
            <a:off x="2013099" y="5746968"/>
            <a:ext cx="4619499" cy="296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98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39088" y="203279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+mn-lt"/>
              </a:rPr>
              <a:t> Working with a Statistician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on your Research Project</a:t>
            </a:r>
          </a:p>
          <a:p>
            <a:pPr lvl="0"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October 8,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Quality Improvements in GME: 5 years later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October 22,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400" dirty="0">
                <a:latin typeface="+mn-lt"/>
              </a:rPr>
              <a:t>An Interdisciplinary Approach – Breaking Down the Wall</a:t>
            </a:r>
          </a:p>
          <a:p>
            <a:pPr lvl="0"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November 5,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Meet the Experts – Fall Freebie 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November 19,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571500"/>
            <a:ext cx="35052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your Governing Board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+mn-lt"/>
              </a:rPr>
              <a:t>Recognizing &amp; Addressing Precursors of Burnout: The Value of Shame Resiliency Training to Support Resident Well-Being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your IRB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+mn-lt"/>
              </a:rPr>
              <a:t>Digging for Data II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</a:rPr>
              <a:t>Demystifying Diversity</a:t>
            </a:r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+mn-lt"/>
              </a:rPr>
              <a:t>Faculty Development Planning: Sponsoring Institution Role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</a:rPr>
              <a:t>ADS Annual Update: Best Practices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</a:rPr>
              <a:t>Graduate Medical Education Financing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</a:rPr>
              <a:t>Artificial Intelligence in Medicine:</a:t>
            </a:r>
            <a:br>
              <a:rPr lang="en-US" sz="1300" dirty="0">
                <a:solidFill>
                  <a:srgbClr val="0070C0"/>
                </a:solidFill>
              </a:rPr>
            </a:br>
            <a:r>
              <a:rPr lang="en-US" sz="1300" dirty="0">
                <a:solidFill>
                  <a:srgbClr val="0070C0"/>
                </a:solidFill>
              </a:rPr>
              <a:t> Its Impact on GME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</a:rPr>
              <a:t>Faculty Development – A More Specific Approach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93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 Ed, PhD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GME Consultant</a:t>
            </a: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GME Workforce Planning</a:t>
            </a:r>
            <a:endParaRPr b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AEB6D5-6FA5-AF44-A555-A83B41299AE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E40F3DB-51AB-0C49-8C8B-9F1B282CB8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902200"/>
            <a:ext cx="7677150" cy="13970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25" y="1674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CF21E81C-8B6A-0A4F-ACE2-D5EDE2D2CC9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4F8FAC5-AB43-CE42-A57E-2A542A1A12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E56A181-71E1-AA43-8F38-5829897AB2B8}"/>
              </a:ext>
            </a:extLst>
          </p:cNvPr>
          <p:cNvSpPr txBox="1">
            <a:spLocks noChangeArrowheads="1"/>
          </p:cNvSpPr>
          <p:nvPr/>
        </p:nvSpPr>
        <p:spPr>
          <a:xfrm>
            <a:off x="591164" y="2122948"/>
            <a:ext cx="8066139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81E483F-3B26-1241-BA29-D0E763B60D4B}"/>
              </a:ext>
            </a:extLst>
          </p:cNvPr>
          <p:cNvSpPr txBox="1">
            <a:spLocks noChangeArrowheads="1"/>
          </p:cNvSpPr>
          <p:nvPr/>
        </p:nvSpPr>
        <p:spPr>
          <a:xfrm>
            <a:off x="249493" y="3052507"/>
            <a:ext cx="91440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200" dirty="0"/>
            </a:br>
            <a:r>
              <a:rPr lang="en-US" sz="2200" b="1" dirty="0"/>
              <a:t>Partners in Medical Education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200" dirty="0"/>
              <a:t>724-864-7320  |  </a:t>
            </a:r>
            <a:r>
              <a:rPr lang="en-US" sz="220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AE67082-5140-3549-8A15-3AD8BBE9FB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59901"/>
            <a:ext cx="9144000" cy="138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2000" b="1" dirty="0"/>
              <a:t>Heather Peters, M.Ed, Ph.D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000" dirty="0"/>
              <a:t>          </a:t>
            </a:r>
            <a:r>
              <a:rPr lang="en-US" sz="2000" dirty="0">
                <a:solidFill>
                  <a:srgbClr val="FF0000"/>
                </a:solidFill>
                <a:hlinkClick r:id="rId5"/>
              </a:rPr>
              <a:t>Heather@PartnersInMedEd.com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2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832E1-8737-4A8F-8922-1944431E09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3BE6E31-7077-1A42-A13F-3D22E8D5EE4B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1D73BAC-5918-9D44-B0EA-C2BD6DBF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D88D1-BE68-714B-9286-72C9C93E9F8B}"/>
              </a:ext>
            </a:extLst>
          </p:cNvPr>
          <p:cNvSpPr txBox="1"/>
          <p:nvPr/>
        </p:nvSpPr>
        <p:spPr>
          <a:xfrm>
            <a:off x="3733800" y="1752600"/>
            <a:ext cx="47244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Former GME Director &amp; DIO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Areas of Expertise: GME Strategic Planning; Program Evaluation; and Faculty Development</a:t>
            </a:r>
          </a:p>
          <a:p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F421AA-C4FD-4E48-938A-8AB2A4743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D0D9D4-60D6-482A-B8FA-E57D14EF6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Create</a:t>
            </a:r>
            <a:r>
              <a:rPr lang="en-US" dirty="0"/>
              <a:t> an understanding of GME Personnel Needs in the Next Decade</a:t>
            </a:r>
          </a:p>
          <a:p>
            <a:pPr lvl="1"/>
            <a:r>
              <a:rPr lang="en-US" dirty="0"/>
              <a:t>Roles &amp; Responsibilities</a:t>
            </a:r>
          </a:p>
          <a:p>
            <a:pPr lvl="1"/>
            <a:r>
              <a:rPr lang="en-US" dirty="0"/>
              <a:t>Administrative Activities &amp; Professional Development</a:t>
            </a:r>
          </a:p>
          <a:p>
            <a:pPr lvl="1"/>
            <a:r>
              <a:rPr lang="en-US" dirty="0"/>
              <a:t>Monitoring &amp; Mentoring</a:t>
            </a:r>
          </a:p>
          <a:p>
            <a:r>
              <a:rPr lang="en-US" b="1" dirty="0">
                <a:solidFill>
                  <a:srgbClr val="FF0000"/>
                </a:solidFill>
              </a:rPr>
              <a:t>Discuss</a:t>
            </a:r>
            <a:r>
              <a:rPr lang="en-US" dirty="0"/>
              <a:t> Strategic Planning for GME Personnel Development (10-year view)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5A422-3F6E-490F-ABFE-0AE5A0BF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D8648-8A67-45DB-AAC1-973FB82720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image392.jpg" descr="http://www.legaltells.com/blog/wp-content/uploads/2011/06/Consistency.jpg">
            <a:extLst>
              <a:ext uri="{FF2B5EF4-FFF2-40B4-BE49-F238E27FC236}">
                <a16:creationId xmlns:a16="http://schemas.microsoft.com/office/drawing/2014/main" id="{A4C44408-49CB-4DDD-B4DE-93971C4E425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60820" y="438255"/>
            <a:ext cx="1796267" cy="1533084"/>
          </a:xfrm>
          <a:prstGeom prst="rect">
            <a:avLst/>
          </a:prstGeom>
          <a:ln/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27A42C7-9B99-124F-8FD4-50F63CC35C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4C05C-0DCA-4A04-AF52-5F38C9E71B80}"/>
              </a:ext>
            </a:extLst>
          </p:cNvPr>
          <p:cNvSpPr txBox="1"/>
          <p:nvPr/>
        </p:nvSpPr>
        <p:spPr>
          <a:xfrm>
            <a:off x="3836710" y="4886662"/>
            <a:ext cx="50563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indent="0">
              <a:buNone/>
            </a:pPr>
            <a:r>
              <a:rPr lang="en-US" sz="1800" b="1" dirty="0"/>
              <a:t>Tools Provided to Participants: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Timeline for GME Accreditation Changes (1950-2020)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Sample GME Support Staff Survey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Sample ILP – Program Coordinators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Sample GME Personnel Strategic Planning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0" name="Graphic 9" descr="Tools">
            <a:extLst>
              <a:ext uri="{FF2B5EF4-FFF2-40B4-BE49-F238E27FC236}">
                <a16:creationId xmlns:a16="http://schemas.microsoft.com/office/drawing/2014/main" id="{72C9B14B-EBDE-4CAF-921C-3DB5C36F8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2310" y="5089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976298-C22D-45E9-9048-E3C9B589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496683" y="1765425"/>
            <a:ext cx="1664666" cy="2425848"/>
          </a:xfrm>
        </p:spPr>
        <p:txBody>
          <a:bodyPr vert="vert"/>
          <a:lstStyle/>
          <a:p>
            <a:r>
              <a:rPr lang="en-US" sz="2800" dirty="0"/>
              <a:t>GME Workforce</a:t>
            </a:r>
            <a:endParaRPr lang="en-US" sz="2400" dirty="0"/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6BE191CD-053B-42B9-9709-E97AC263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026" y="3992681"/>
            <a:ext cx="1789980" cy="17899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6873D41-6E84-404D-9DA4-238B049127F6}"/>
              </a:ext>
            </a:extLst>
          </p:cNvPr>
          <p:cNvGrpSpPr/>
          <p:nvPr/>
        </p:nvGrpSpPr>
        <p:grpSpPr>
          <a:xfrm>
            <a:off x="2444754" y="476084"/>
            <a:ext cx="6513603" cy="887445"/>
            <a:chOff x="0" y="65592"/>
            <a:chExt cx="6513603" cy="88744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E5B0792-ABE8-4089-AC6A-578343774B12}"/>
                </a:ext>
              </a:extLst>
            </p:cNvPr>
            <p:cNvSpPr/>
            <p:nvPr/>
          </p:nvSpPr>
          <p:spPr>
            <a:xfrm>
              <a:off x="0" y="65592"/>
              <a:ext cx="6513603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E2C0E28F-4E6A-463D-BEF7-1AF621929C3E}"/>
                </a:ext>
              </a:extLst>
            </p:cNvPr>
            <p:cNvSpPr txBox="1"/>
            <p:nvPr/>
          </p:nvSpPr>
          <p:spPr>
            <a:xfrm>
              <a:off x="43321" y="108913"/>
              <a:ext cx="6426961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GME Department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1A888F-399B-4D42-A432-371093972A8D}"/>
              </a:ext>
            </a:extLst>
          </p:cNvPr>
          <p:cNvGrpSpPr/>
          <p:nvPr/>
        </p:nvGrpSpPr>
        <p:grpSpPr>
          <a:xfrm>
            <a:off x="1433536" y="1428077"/>
            <a:ext cx="7524820" cy="1071466"/>
            <a:chOff x="0" y="877242"/>
            <a:chExt cx="7524820" cy="10714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5C0E4F1-C435-4678-AFC8-297E48C54179}"/>
                </a:ext>
              </a:extLst>
            </p:cNvPr>
            <p:cNvSpPr/>
            <p:nvPr/>
          </p:nvSpPr>
          <p:spPr>
            <a:xfrm>
              <a:off x="0" y="953038"/>
              <a:ext cx="6513603" cy="9956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2674ED-A297-4878-B0BE-75D2448D508A}"/>
                </a:ext>
              </a:extLst>
            </p:cNvPr>
            <p:cNvSpPr txBox="1"/>
            <p:nvPr/>
          </p:nvSpPr>
          <p:spPr>
            <a:xfrm>
              <a:off x="1011217" y="877242"/>
              <a:ext cx="6513603" cy="99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807" tIns="46990" rIns="263144" bIns="46990" numCol="1" spcCol="1270" anchor="t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800" kern="1200" dirty="0"/>
                <a:t>DIO</a:t>
              </a: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800" kern="1200" dirty="0"/>
                <a:t>GME Director/Manager and/or Institutional Coordinator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F5B37A-E49F-414F-8360-544998BF78D7}"/>
              </a:ext>
            </a:extLst>
          </p:cNvPr>
          <p:cNvGrpSpPr/>
          <p:nvPr/>
        </p:nvGrpSpPr>
        <p:grpSpPr>
          <a:xfrm>
            <a:off x="2444753" y="2090904"/>
            <a:ext cx="6513603" cy="887445"/>
            <a:chOff x="0" y="1948708"/>
            <a:chExt cx="6513603" cy="88744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F087643-421E-4D4F-9DBA-861325BBB21C}"/>
                </a:ext>
              </a:extLst>
            </p:cNvPr>
            <p:cNvSpPr/>
            <p:nvPr/>
          </p:nvSpPr>
          <p:spPr>
            <a:xfrm>
              <a:off x="0" y="1948708"/>
              <a:ext cx="6513603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7BCC2B5E-27A5-4520-B80F-5E85F8A50504}"/>
                </a:ext>
              </a:extLst>
            </p:cNvPr>
            <p:cNvSpPr txBox="1"/>
            <p:nvPr/>
          </p:nvSpPr>
          <p:spPr>
            <a:xfrm>
              <a:off x="43321" y="1992029"/>
              <a:ext cx="6426961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Program Directors &amp; Associate PD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AE66F-B43F-4EBA-B681-ABB410764DA1}"/>
              </a:ext>
            </a:extLst>
          </p:cNvPr>
          <p:cNvGrpSpPr/>
          <p:nvPr/>
        </p:nvGrpSpPr>
        <p:grpSpPr>
          <a:xfrm>
            <a:off x="2444753" y="3105236"/>
            <a:ext cx="6513603" cy="887445"/>
            <a:chOff x="0" y="2942713"/>
            <a:chExt cx="6513603" cy="88744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436BC76-72AE-4337-9824-476348BF27DB}"/>
                </a:ext>
              </a:extLst>
            </p:cNvPr>
            <p:cNvSpPr/>
            <p:nvPr/>
          </p:nvSpPr>
          <p:spPr>
            <a:xfrm>
              <a:off x="0" y="2942713"/>
              <a:ext cx="6513603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10">
              <a:extLst>
                <a:ext uri="{FF2B5EF4-FFF2-40B4-BE49-F238E27FC236}">
                  <a16:creationId xmlns:a16="http://schemas.microsoft.com/office/drawing/2014/main" id="{E5516AC7-3BDC-466A-93AD-54F729448C3D}"/>
                </a:ext>
              </a:extLst>
            </p:cNvPr>
            <p:cNvSpPr txBox="1"/>
            <p:nvPr/>
          </p:nvSpPr>
          <p:spPr>
            <a:xfrm>
              <a:off x="43321" y="2986034"/>
              <a:ext cx="6426961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Coordinators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8318AF-B38D-4907-8104-4B45D387AB6D}"/>
              </a:ext>
            </a:extLst>
          </p:cNvPr>
          <p:cNvGrpSpPr/>
          <p:nvPr/>
        </p:nvGrpSpPr>
        <p:grpSpPr>
          <a:xfrm>
            <a:off x="2444751" y="4735003"/>
            <a:ext cx="6513603" cy="887445"/>
            <a:chOff x="0" y="3936718"/>
            <a:chExt cx="6513603" cy="88744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88077B8-2EF2-465A-9596-48A0EE89F095}"/>
                </a:ext>
              </a:extLst>
            </p:cNvPr>
            <p:cNvSpPr/>
            <p:nvPr/>
          </p:nvSpPr>
          <p:spPr>
            <a:xfrm>
              <a:off x="0" y="3936718"/>
              <a:ext cx="6513603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12">
              <a:extLst>
                <a:ext uri="{FF2B5EF4-FFF2-40B4-BE49-F238E27FC236}">
                  <a16:creationId xmlns:a16="http://schemas.microsoft.com/office/drawing/2014/main" id="{4DCE78ED-688E-4FF2-8771-6AC7E809F403}"/>
                </a:ext>
              </a:extLst>
            </p:cNvPr>
            <p:cNvSpPr txBox="1"/>
            <p:nvPr/>
          </p:nvSpPr>
          <p:spPr>
            <a:xfrm>
              <a:off x="43321" y="3980039"/>
              <a:ext cx="6426961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Faculty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1ABE79-21AA-44C2-9A7B-94E96CB917DE}"/>
              </a:ext>
            </a:extLst>
          </p:cNvPr>
          <p:cNvSpPr txBox="1"/>
          <p:nvPr/>
        </p:nvSpPr>
        <p:spPr>
          <a:xfrm>
            <a:off x="2444752" y="5622448"/>
            <a:ext cx="6513603" cy="9956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807" tIns="46990" rIns="263144" bIns="46990" numCol="1" spcCol="1270" anchor="t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800" kern="1200" dirty="0"/>
              <a:t>Core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800" kern="1200" dirty="0"/>
              <a:t>Faculty</a:t>
            </a: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D5D41CAC-C48C-47CF-AC6B-52B098C3C81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28A41-ACEB-4987-9B6F-EB6985CA8FCA}"/>
              </a:ext>
            </a:extLst>
          </p:cNvPr>
          <p:cNvSpPr txBox="1"/>
          <p:nvPr/>
        </p:nvSpPr>
        <p:spPr>
          <a:xfrm>
            <a:off x="2488072" y="4053514"/>
            <a:ext cx="6513603" cy="9956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807" tIns="46990" rIns="263144" bIns="46990" numCol="1" spcCol="1270" anchor="t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800" kern="1200" dirty="0"/>
              <a:t>Program Coordinators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800" kern="1200" dirty="0"/>
              <a:t>Program Mangers       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AE08B2-5C7A-4696-9808-A83E549EC0C7}"/>
              </a:ext>
            </a:extLst>
          </p:cNvPr>
          <p:cNvSpPr txBox="1"/>
          <p:nvPr/>
        </p:nvSpPr>
        <p:spPr>
          <a:xfrm>
            <a:off x="5572208" y="4053514"/>
            <a:ext cx="3342825" cy="9956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807" tIns="46990" rIns="263144" bIns="46990" numCol="1" spcCol="1270" anchor="t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800" kern="1200" dirty="0"/>
              <a:t>Assistant Program Coordinators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C648F7BA-1905-3C44-8168-279DC2B7927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2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E16F5-35C8-4EF2-A6AF-42CB999ED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4A8662-12BE-47ED-B842-A148AC313D2C}"/>
              </a:ext>
            </a:extLst>
          </p:cNvPr>
          <p:cNvSpPr txBox="1">
            <a:spLocks/>
          </p:cNvSpPr>
          <p:nvPr/>
        </p:nvSpPr>
        <p:spPr>
          <a:xfrm>
            <a:off x="1965781" y="333557"/>
            <a:ext cx="57214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/>
              <a:t>GME Leadership Roles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714E1D9-499F-412F-8ECA-CDECFBB6E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746845"/>
              </p:ext>
            </p:extLst>
          </p:nvPr>
        </p:nvGraphicFramePr>
        <p:xfrm>
          <a:off x="2276866" y="1539066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17F368-8B77-4008-B3B2-2991A08962F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pic>
        <p:nvPicPr>
          <p:cNvPr id="13" name="Graphic 12" descr="Steering Wheel">
            <a:extLst>
              <a:ext uri="{FF2B5EF4-FFF2-40B4-BE49-F238E27FC236}">
                <a16:creationId xmlns:a16="http://schemas.microsoft.com/office/drawing/2014/main" id="{2600E83C-FC51-4FDA-BFA8-D2693ABF2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008" y="2726898"/>
            <a:ext cx="2177592" cy="21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BB96B0-E444-4B16-BE28-FFEC2EFA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98" y="225042"/>
            <a:ext cx="6526006" cy="1325563"/>
          </a:xfrm>
        </p:spPr>
        <p:txBody>
          <a:bodyPr/>
          <a:lstStyle/>
          <a:p>
            <a:r>
              <a:rPr lang="en-US" dirty="0"/>
              <a:t>Program Leadership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37A0E-D30E-41DE-BE50-38FD191BCA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DF5357-F2F4-4754-8AAA-5C8405BD66EB}"/>
              </a:ext>
            </a:extLst>
          </p:cNvPr>
          <p:cNvSpPr/>
          <p:nvPr/>
        </p:nvSpPr>
        <p:spPr>
          <a:xfrm>
            <a:off x="2016224" y="1380119"/>
            <a:ext cx="5901003" cy="469694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E23D6E-EA64-4343-9397-4438B4C09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490637"/>
              </p:ext>
            </p:extLst>
          </p:nvPr>
        </p:nvGraphicFramePr>
        <p:xfrm>
          <a:off x="1390650" y="1738058"/>
          <a:ext cx="72820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E19501F-EDE4-444C-A601-88EBBD825E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pic>
        <p:nvPicPr>
          <p:cNvPr id="11" name="Graphic 10" descr="Hierarchy">
            <a:extLst>
              <a:ext uri="{FF2B5EF4-FFF2-40B4-BE49-F238E27FC236}">
                <a16:creationId xmlns:a16="http://schemas.microsoft.com/office/drawing/2014/main" id="{94A92156-C095-419A-B229-7A0D27331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3009" y="3961614"/>
            <a:ext cx="1769882" cy="176988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7412D5-AED9-4CA4-A02D-9B1A5EE4C716}"/>
              </a:ext>
            </a:extLst>
          </p:cNvPr>
          <p:cNvCxnSpPr>
            <a:cxnSpLocks/>
          </p:cNvCxnSpPr>
          <p:nvPr/>
        </p:nvCxnSpPr>
        <p:spPr>
          <a:xfrm flipH="1" flipV="1">
            <a:off x="4772960" y="2739533"/>
            <a:ext cx="1095082" cy="7023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DD9908-A3C8-46AB-9DC1-2BEB2DECF9D3}"/>
              </a:ext>
            </a:extLst>
          </p:cNvPr>
          <p:cNvCxnSpPr>
            <a:cxnSpLocks/>
          </p:cNvCxnSpPr>
          <p:nvPr/>
        </p:nvCxnSpPr>
        <p:spPr>
          <a:xfrm flipH="1" flipV="1">
            <a:off x="4772960" y="3454561"/>
            <a:ext cx="1095082" cy="74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970469-6F6D-435C-AC3B-A8F31BDA32D7}"/>
              </a:ext>
            </a:extLst>
          </p:cNvPr>
          <p:cNvCxnSpPr>
            <a:cxnSpLocks/>
          </p:cNvCxnSpPr>
          <p:nvPr/>
        </p:nvCxnSpPr>
        <p:spPr>
          <a:xfrm flipH="1">
            <a:off x="4772960" y="3629380"/>
            <a:ext cx="1095083" cy="490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92B018-F1EE-4DA4-A90B-A48064CCD57A}"/>
              </a:ext>
            </a:extLst>
          </p:cNvPr>
          <p:cNvCxnSpPr>
            <a:cxnSpLocks/>
          </p:cNvCxnSpPr>
          <p:nvPr/>
        </p:nvCxnSpPr>
        <p:spPr>
          <a:xfrm flipH="1">
            <a:off x="4772961" y="3728593"/>
            <a:ext cx="1095081" cy="1358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2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16ACA-46B9-4760-86F7-5907446C8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750" y="5832089"/>
            <a:ext cx="8294633" cy="388299"/>
          </a:xfrm>
        </p:spPr>
        <p:txBody>
          <a:bodyPr/>
          <a:lstStyle/>
          <a:p>
            <a:pPr marL="63500" indent="0">
              <a:buNone/>
            </a:pPr>
            <a:r>
              <a:rPr lang="en-US" sz="1050" i="1" dirty="0"/>
              <a:t>Simpson D, Marcdante K, Souza KH, Anderson A, Holmboe E. Job roles of the 2025 medical educator. JGME. 2018;10(3);243-246.</a:t>
            </a:r>
          </a:p>
          <a:p>
            <a:pPr marL="63500" indent="0">
              <a:buNone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CC6516-4669-4F0F-AF90-CC768343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57" y="305724"/>
            <a:ext cx="6526006" cy="797817"/>
          </a:xfrm>
        </p:spPr>
        <p:txBody>
          <a:bodyPr/>
          <a:lstStyle/>
          <a:p>
            <a:r>
              <a:rPr lang="en-US" dirty="0"/>
              <a:t>2025 Faculty Roles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A6003-A028-45D4-86C3-EF71614B51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CFDF31A-FE6E-4ADB-98F1-820EF287F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70"/>
          <a:stretch/>
        </p:blipFill>
        <p:spPr>
          <a:xfrm>
            <a:off x="6359237" y="442076"/>
            <a:ext cx="2517995" cy="1905000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9E33E78-D31E-46FC-B40E-9E42A5441F4F}"/>
              </a:ext>
            </a:extLst>
          </p:cNvPr>
          <p:cNvSpPr/>
          <p:nvPr/>
        </p:nvSpPr>
        <p:spPr>
          <a:xfrm>
            <a:off x="2816872" y="986955"/>
            <a:ext cx="3260309" cy="1122505"/>
          </a:xfrm>
          <a:prstGeom prst="round2Diag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Diagnostic Assessor: </a:t>
            </a:r>
            <a:r>
              <a:rPr lang="en-US" dirty="0"/>
              <a:t>Use data to identify performance gaps to individualize training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65F42A25-1E9C-40F4-A431-846A91FA9EC8}"/>
              </a:ext>
            </a:extLst>
          </p:cNvPr>
          <p:cNvSpPr/>
          <p:nvPr/>
        </p:nvSpPr>
        <p:spPr>
          <a:xfrm>
            <a:off x="5255041" y="2674106"/>
            <a:ext cx="3260309" cy="1122505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Content Curator: </a:t>
            </a:r>
            <a:r>
              <a:rPr lang="en-US" dirty="0"/>
              <a:t>Access, select, sequence, and deliver high-quality evidence-based content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DAF46E-EC05-4CBC-B6ED-3CA1692A9DE2}"/>
              </a:ext>
            </a:extLst>
          </p:cNvPr>
          <p:cNvSpPr/>
          <p:nvPr/>
        </p:nvSpPr>
        <p:spPr>
          <a:xfrm>
            <a:off x="1994732" y="3409522"/>
            <a:ext cx="3260309" cy="1122505"/>
          </a:xfrm>
          <a:prstGeom prst="round2Diag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Technology Adopter: </a:t>
            </a:r>
            <a:r>
              <a:rPr lang="en-US" dirty="0"/>
              <a:t>Be an early adopter, fluent in selecting and using technology tools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9091A12-19D9-4C75-B8AE-38882FA03806}"/>
              </a:ext>
            </a:extLst>
          </p:cNvPr>
          <p:cNvSpPr/>
          <p:nvPr/>
        </p:nvSpPr>
        <p:spPr>
          <a:xfrm>
            <a:off x="608723" y="4378342"/>
            <a:ext cx="3260309" cy="1122505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Learner-Centered Navigator and Professional Coach: </a:t>
            </a:r>
            <a:r>
              <a:rPr lang="en-US" dirty="0"/>
              <a:t>Guide learners to achieve identified performance targets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59C68898-14E4-456D-8ED3-77B266D9BB4B}"/>
              </a:ext>
            </a:extLst>
          </p:cNvPr>
          <p:cNvSpPr/>
          <p:nvPr/>
        </p:nvSpPr>
        <p:spPr>
          <a:xfrm>
            <a:off x="5501230" y="4289308"/>
            <a:ext cx="3260309" cy="1122505"/>
          </a:xfrm>
          <a:prstGeom prst="round2Diag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Clinician Role Model: </a:t>
            </a:r>
            <a:r>
              <a:rPr lang="en-US" dirty="0"/>
              <a:t>Act as an exemplar for the various 2025 physician job roles</a:t>
            </a:r>
            <a:endParaRPr lang="en-US" sz="1100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552C6388-9C7E-4BAC-A28B-E24674C53568}"/>
              </a:ext>
            </a:extLst>
          </p:cNvPr>
          <p:cNvSpPr/>
          <p:nvPr/>
        </p:nvSpPr>
        <p:spPr>
          <a:xfrm>
            <a:off x="1790027" y="1981385"/>
            <a:ext cx="3260309" cy="1122505"/>
          </a:xfrm>
          <a:prstGeom prst="round2Diag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Learning Environment Designer, Engineer, Architect, and Implementer: </a:t>
            </a:r>
            <a:r>
              <a:rPr lang="en-US" dirty="0"/>
              <a:t>Design “space” to optimize learning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CBF700E-F713-43E6-9859-9BE0F531399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96472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80917-22C5-4D66-8543-06EC9561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491592"/>
          </a:xfrm>
        </p:spPr>
        <p:txBody>
          <a:bodyPr/>
          <a:lstStyle/>
          <a:p>
            <a:r>
              <a:rPr lang="en-US" dirty="0"/>
              <a:t>GME Support </a:t>
            </a:r>
            <a:br>
              <a:rPr lang="en-US" dirty="0"/>
            </a:br>
            <a:r>
              <a:rPr lang="en-US" dirty="0"/>
              <a:t>Workforce Roles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A3B5F-4BD2-43D8-B569-F5DB282D61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7B720F-0DA4-4A84-BB23-D865E0F1C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75991"/>
              </p:ext>
            </p:extLst>
          </p:nvPr>
        </p:nvGraphicFramePr>
        <p:xfrm>
          <a:off x="628650" y="2070657"/>
          <a:ext cx="7886700" cy="3961512"/>
        </p:xfrm>
        <a:graphic>
          <a:graphicData uri="http://schemas.openxmlformats.org/drawingml/2006/table">
            <a:tbl>
              <a:tblPr firstRow="1" firstCol="1" bandCol="1">
                <a:tableStyleId>{93296810-A885-4BE3-A3E7-6D5BEEA58F35}</a:tableStyleId>
              </a:tblPr>
              <a:tblGrid>
                <a:gridCol w="1473087">
                  <a:extLst>
                    <a:ext uri="{9D8B030D-6E8A-4147-A177-3AD203B41FA5}">
                      <a16:colId xmlns:a16="http://schemas.microsoft.com/office/drawing/2014/main" val="1250979465"/>
                    </a:ext>
                  </a:extLst>
                </a:gridCol>
                <a:gridCol w="1665680">
                  <a:extLst>
                    <a:ext uri="{9D8B030D-6E8A-4147-A177-3AD203B41FA5}">
                      <a16:colId xmlns:a16="http://schemas.microsoft.com/office/drawing/2014/main" val="1449709303"/>
                    </a:ext>
                  </a:extLst>
                </a:gridCol>
                <a:gridCol w="1472342">
                  <a:extLst>
                    <a:ext uri="{9D8B030D-6E8A-4147-A177-3AD203B41FA5}">
                      <a16:colId xmlns:a16="http://schemas.microsoft.com/office/drawing/2014/main" val="1952611462"/>
                    </a:ext>
                  </a:extLst>
                </a:gridCol>
                <a:gridCol w="1673117">
                  <a:extLst>
                    <a:ext uri="{9D8B030D-6E8A-4147-A177-3AD203B41FA5}">
                      <a16:colId xmlns:a16="http://schemas.microsoft.com/office/drawing/2014/main" val="2733292618"/>
                    </a:ext>
                  </a:extLst>
                </a:gridCol>
                <a:gridCol w="1602474">
                  <a:extLst>
                    <a:ext uri="{9D8B030D-6E8A-4147-A177-3AD203B41FA5}">
                      <a16:colId xmlns:a16="http://schemas.microsoft.com/office/drawing/2014/main" val="2174824508"/>
                    </a:ext>
                  </a:extLst>
                </a:gridCol>
              </a:tblGrid>
              <a:tr h="511810">
                <a:tc>
                  <a:txBody>
                    <a:bodyPr/>
                    <a:lstStyle/>
                    <a:p>
                      <a:pPr marL="654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Position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35179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Desired Educational Level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54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Desired Number of GME Years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Professional Development Focus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969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Best role/position to conduct performance review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2903329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6540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Director of GME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13589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PhD, Masters (Education, Organizational Development, Business or like emphasis)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5+ years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2571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Previous program coordinator experience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574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Financial/Budget; Managing people; Moving beyond the basics of accreditation; Working with the C‐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Suite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2565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DIO &amp; Next level on organizational chart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324780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65405" marR="1682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Assistant Director of GME (Institutional Coordinator)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13589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PhD, Masters or in progress (Education, Organizational Development, Business or like emphasis)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2679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3‐5 years Previous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spc="-15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908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manager experience or 10+ years of program coordinator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experience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666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Role of the Director of GME; Sponsoring Institution accreditation; GMEC/GMEC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Subcommittees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Director of GME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352717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654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 Managers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0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Working on a Masters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33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6+ years of program coordinator experience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4133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Managing people; Beginning GME financial/budget;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Understanding change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2393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Director of GME and Assistant Director of GME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701430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65405" marR="1682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 Coordinators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0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Bachelors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2946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2+ Previous GME experience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47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Accreditation, Program management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860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Program Managers &amp; Assistant Director of GME with input from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Program Directors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0575890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marL="65405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Administrative Assistants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0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2‐year (AA)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320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previous GME experience required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Basics of GME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Program Managers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3320013"/>
                  </a:ext>
                </a:extLst>
              </a:tr>
            </a:tbl>
          </a:graphicData>
        </a:graphic>
      </p:graphicFrame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CA5FEE8-AFCE-4370-8E2C-C9923E6E10D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pic>
        <p:nvPicPr>
          <p:cNvPr id="2" name="Graphic 1" descr="Group of people">
            <a:extLst>
              <a:ext uri="{FF2B5EF4-FFF2-40B4-BE49-F238E27FC236}">
                <a16:creationId xmlns:a16="http://schemas.microsoft.com/office/drawing/2014/main" id="{ADDB62FA-963C-464B-8E29-2761C92D8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0256" y="31022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10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D30F97123084295FDF000082BD73D" ma:contentTypeVersion="12" ma:contentTypeDescription="Create a new document." ma:contentTypeScope="" ma:versionID="dae4186c22f994a9dc58ca7b631d80d7">
  <xsd:schema xmlns:xsd="http://www.w3.org/2001/XMLSchema" xmlns:xs="http://www.w3.org/2001/XMLSchema" xmlns:p="http://schemas.microsoft.com/office/2006/metadata/properties" xmlns:ns3="f053c616-09b9-4785-a1ca-dc3b45ffe6b2" xmlns:ns4="306e11f2-e9bc-4716-8e06-59762b0bc949" targetNamespace="http://schemas.microsoft.com/office/2006/metadata/properties" ma:root="true" ma:fieldsID="c4b922191cd3932f9c2e9476db988a13" ns3:_="" ns4:_="">
    <xsd:import namespace="f053c616-09b9-4785-a1ca-dc3b45ffe6b2"/>
    <xsd:import namespace="306e11f2-e9bc-4716-8e06-59762b0bc9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3c616-09b9-4785-a1ca-dc3b45ffe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e11f2-e9bc-4716-8e06-59762b0bc9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D8DABB-8B19-4C36-A9A5-BA6C2E83D764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306e11f2-e9bc-4716-8e06-59762b0bc949"/>
    <ds:schemaRef ds:uri="f053c616-09b9-4785-a1ca-dc3b45ffe6b2"/>
  </ds:schemaRefs>
</ds:datastoreItem>
</file>

<file path=customXml/itemProps2.xml><?xml version="1.0" encoding="utf-8"?>
<ds:datastoreItem xmlns:ds="http://schemas.openxmlformats.org/officeDocument/2006/customXml" ds:itemID="{FFFDE5F8-00DB-4796-8589-FDCC2FBBC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3c616-09b9-4785-a1ca-dc3b45ffe6b2"/>
    <ds:schemaRef ds:uri="306e11f2-e9bc-4716-8e06-59762b0bc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BCE441-0AFF-43A7-A19B-05421CCEAD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8233</TotalTime>
  <Words>1057</Words>
  <Application>Microsoft Macintosh PowerPoint</Application>
  <PresentationFormat>On-screen Show (4:3)</PresentationFormat>
  <Paragraphs>287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Comic Sans MS</vt:lpstr>
      <vt:lpstr>Times New Roman</vt:lpstr>
      <vt:lpstr>Wingdings</vt:lpstr>
      <vt:lpstr>PME-2016</vt:lpstr>
      <vt:lpstr>Partners Webinar Alert</vt:lpstr>
      <vt:lpstr>GME Workforce Planning</vt:lpstr>
      <vt:lpstr>Introducing Your Presenter…</vt:lpstr>
      <vt:lpstr>Learning Objectives</vt:lpstr>
      <vt:lpstr>GME Workforce</vt:lpstr>
      <vt:lpstr>PowerPoint Presentation</vt:lpstr>
      <vt:lpstr>Program Leadership</vt:lpstr>
      <vt:lpstr>2025 Faculty Roles</vt:lpstr>
      <vt:lpstr>GME Support  Workforce Roles </vt:lpstr>
      <vt:lpstr>GME Support Staff Survey</vt:lpstr>
      <vt:lpstr>Burn-Out Issues &amp; Solutions</vt:lpstr>
      <vt:lpstr>Self-Evaluation Tool for Program Coordinators</vt:lpstr>
      <vt:lpstr>Sample Program Coordinator Milestones</vt:lpstr>
      <vt:lpstr>PowerPoint Presentation</vt:lpstr>
      <vt:lpstr>Individual Learning Plan: Coordinator Workforce</vt:lpstr>
      <vt:lpstr>Strategic GME Staffing Plan – 10 Year Goal</vt:lpstr>
      <vt:lpstr>GME Workforce Planning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Effective AIMs and Action Plans</dc:title>
  <dc:creator>Heather Harvey</dc:creator>
  <cp:lastModifiedBy>Douglas Knox</cp:lastModifiedBy>
  <cp:revision>37</cp:revision>
  <cp:lastPrinted>2019-09-07T18:06:21Z</cp:lastPrinted>
  <dcterms:modified xsi:type="dcterms:W3CDTF">2020-09-23T15:22:00Z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0x010100C3ED30F97123084295FDF000082BD73D</vt:lpwstr>
  </property>
</Properties>
</file>