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01" r:id="rId3"/>
    <p:sldId id="257" r:id="rId4"/>
    <p:sldId id="308" r:id="rId5"/>
    <p:sldId id="320" r:id="rId6"/>
    <p:sldId id="299" r:id="rId7"/>
    <p:sldId id="276" r:id="rId8"/>
    <p:sldId id="325" r:id="rId9"/>
    <p:sldId id="277" r:id="rId10"/>
    <p:sldId id="278" r:id="rId11"/>
    <p:sldId id="279" r:id="rId12"/>
    <p:sldId id="311" r:id="rId13"/>
    <p:sldId id="321" r:id="rId14"/>
    <p:sldId id="274" r:id="rId15"/>
    <p:sldId id="315" r:id="rId16"/>
    <p:sldId id="322" r:id="rId17"/>
    <p:sldId id="323" r:id="rId18"/>
    <p:sldId id="307" r:id="rId19"/>
    <p:sldId id="324" r:id="rId20"/>
    <p:sldId id="284" r:id="rId21"/>
    <p:sldId id="399" r:id="rId22"/>
    <p:sldId id="400" r:id="rId2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1BF3B5E3-D35E-412B-8BE2-6E3507575D03}">
          <p14:sldIdLst>
            <p14:sldId id="256"/>
            <p14:sldId id="401"/>
            <p14:sldId id="257"/>
          </p14:sldIdLst>
        </p14:section>
        <p14:section name="Scheduling Site Visits - Chris" id="{4DAD8152-51F2-4AEE-865D-ABB35E0C4B05}">
          <p14:sldIdLst>
            <p14:sldId id="308"/>
            <p14:sldId id="320"/>
            <p14:sldId id="299"/>
          </p14:sldIdLst>
        </p14:section>
        <p14:section name="Pre-Site Visit - Heather" id="{5C19FCBC-F0AC-4D9A-964D-9E408725D0A8}">
          <p14:sldIdLst>
            <p14:sldId id="276"/>
            <p14:sldId id="325"/>
            <p14:sldId id="277"/>
            <p14:sldId id="278"/>
            <p14:sldId id="279"/>
          </p14:sldIdLst>
        </p14:section>
        <p14:section name="Site Visit - Chris" id="{A6EE69D7-8DA3-4044-B016-474107E31702}">
          <p14:sldIdLst>
            <p14:sldId id="311"/>
            <p14:sldId id="321"/>
          </p14:sldIdLst>
        </p14:section>
        <p14:section name="Post Site Visit - Heather" id="{7E50547C-516F-4C60-9802-8B23677CB259}">
          <p14:sldIdLst>
            <p14:sldId id="274"/>
          </p14:sldIdLst>
        </p14:section>
        <p14:section name="Continuous Site Visit Preparedness - Chris" id="{432973C5-A200-4131-87A5-6431E7EEBF47}">
          <p14:sldIdLst>
            <p14:sldId id="315"/>
            <p14:sldId id="322"/>
            <p14:sldId id="323"/>
          </p14:sldIdLst>
        </p14:section>
        <p14:section name="Take-Aways - Chris" id="{D12F8DC6-F1EE-41C0-8A66-9AD641D36C37}">
          <p14:sldIdLst>
            <p14:sldId id="307"/>
            <p14:sldId id="324"/>
            <p14:sldId id="284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5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  <p:cmAuthor id="2" name="Heather" initials="H" lastIdx="2" clrIdx="1">
    <p:extLst>
      <p:ext uri="{19B8F6BF-5375-455C-9EA6-DF929625EA0E}">
        <p15:presenceInfo xmlns:p15="http://schemas.microsoft.com/office/powerpoint/2012/main" userId="Heather" providerId="Non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1351215e5d710cc632bbad6c6a2dee358575745ca5955ee2dd5129fecad57c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186D3-FABB-E743-BAE5-36CFE57AA7F0}" v="22" dt="2021-01-04T16:23:02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0" autoAdjust="0"/>
    <p:restoredTop sz="95481" autoAdjust="0"/>
  </p:normalViewPr>
  <p:slideViewPr>
    <p:cSldViewPr snapToGrid="0">
      <p:cViewPr varScale="1">
        <p:scale>
          <a:sx n="124" d="100"/>
          <a:sy n="124" d="100"/>
        </p:scale>
        <p:origin x="1200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5F22E-A5CC-4163-8B0D-7C47059948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DC31819-CC3A-4D5E-A864-090BECDFB8B8}" type="pres">
      <dgm:prSet presAssocID="{FFF5F22E-A5CC-4163-8B0D-7C470599489D}" presName="root" presStyleCnt="0">
        <dgm:presLayoutVars>
          <dgm:dir/>
          <dgm:resizeHandles val="exact"/>
        </dgm:presLayoutVars>
      </dgm:prSet>
      <dgm:spPr/>
    </dgm:pt>
  </dgm:ptLst>
  <dgm:cxnLst>
    <dgm:cxn modelId="{6813128D-0C75-4B6D-958D-83410CFF0F52}" type="presOf" srcId="{FFF5F22E-A5CC-4163-8B0D-7C470599489D}" destId="{3DC31819-CC3A-4D5E-A864-090BECDFB8B8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6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358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84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F6DA-E002-4A4E-90FA-A25C9F7E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64294-2119-4962-AA53-97FF1D1C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8B996-9B66-4058-A17E-F3F118C5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B120C-5D28-4F6C-B555-2D7340BD7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4A8B7-0339-4C3A-82F3-52DC6A61B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FBF6E-52A9-4D3F-BBBB-CA1D2829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B791-EEB8-445A-9A2E-6E523D83A482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F09CA-5AB4-4084-8A03-ED6C42B7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B0315-D1EE-48D3-99E0-E5CE4639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1A7F-AEDF-4945-B9DE-A75D7C8B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happy-day-holiday-card-greeting-199230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zoom-features-host-control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st-it-sticky-note-note-memo-15026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st-it-sticky-note-note-memo-15026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st-it-sticky-note-note-memo-15026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hleytan.wordpress.com/tag/keynot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Heather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4465805@N06/2476626841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Christine Redovan, MBA, MLIS -- 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MEd, PhD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Virtual Site Visits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187B065-1612-4D0A-B2D9-D02ED272CD35}"/>
              </a:ext>
            </a:extLst>
          </p:cNvPr>
          <p:cNvSpPr/>
          <p:nvPr/>
        </p:nvSpPr>
        <p:spPr>
          <a:xfrm>
            <a:off x="6436534" y="2010228"/>
            <a:ext cx="1610197" cy="961991"/>
          </a:xfrm>
          <a:custGeom>
            <a:avLst/>
            <a:gdLst>
              <a:gd name="connsiteX0" fmla="*/ 1019037 w 2146370"/>
              <a:gd name="connsiteY0" fmla="*/ 0 h 1282320"/>
              <a:gd name="connsiteX1" fmla="*/ 1489914 w 2146370"/>
              <a:gd name="connsiteY1" fmla="*/ 312118 h 1282320"/>
              <a:gd name="connsiteX2" fmla="*/ 1495269 w 2146370"/>
              <a:gd name="connsiteY2" fmla="*/ 329370 h 1282320"/>
              <a:gd name="connsiteX3" fmla="*/ 1502350 w 2146370"/>
              <a:gd name="connsiteY3" fmla="*/ 323528 h 1282320"/>
              <a:gd name="connsiteX4" fmla="*/ 1733301 w 2146370"/>
              <a:gd name="connsiteY4" fmla="*/ 252982 h 1282320"/>
              <a:gd name="connsiteX5" fmla="*/ 2146370 w 2146370"/>
              <a:gd name="connsiteY5" fmla="*/ 666051 h 1282320"/>
              <a:gd name="connsiteX6" fmla="*/ 1733301 w 2146370"/>
              <a:gd name="connsiteY6" fmla="*/ 1079120 h 1282320"/>
              <a:gd name="connsiteX7" fmla="*/ 1441217 w 2146370"/>
              <a:gd name="connsiteY7" fmla="*/ 958135 h 1282320"/>
              <a:gd name="connsiteX8" fmla="*/ 1440116 w 2146370"/>
              <a:gd name="connsiteY8" fmla="*/ 956801 h 1282320"/>
              <a:gd name="connsiteX9" fmla="*/ 1451147 w 2146370"/>
              <a:gd name="connsiteY9" fmla="*/ 1019307 h 1282320"/>
              <a:gd name="connsiteX10" fmla="*/ 1188134 w 2146370"/>
              <a:gd name="connsiteY10" fmla="*/ 1282320 h 1282320"/>
              <a:gd name="connsiteX11" fmla="*/ 970040 w 2146370"/>
              <a:gd name="connsiteY11" fmla="*/ 1166360 h 1282320"/>
              <a:gd name="connsiteX12" fmla="*/ 963041 w 2146370"/>
              <a:gd name="connsiteY12" fmla="*/ 1153465 h 1282320"/>
              <a:gd name="connsiteX13" fmla="*/ 954787 w 2146370"/>
              <a:gd name="connsiteY13" fmla="*/ 1157945 h 1282320"/>
              <a:gd name="connsiteX14" fmla="*/ 788355 w 2146370"/>
              <a:gd name="connsiteY14" fmla="*/ 1191546 h 1282320"/>
              <a:gd name="connsiteX15" fmla="*/ 621924 w 2146370"/>
              <a:gd name="connsiteY15" fmla="*/ 1157945 h 1282320"/>
              <a:gd name="connsiteX16" fmla="*/ 589651 w 2146370"/>
              <a:gd name="connsiteY16" fmla="*/ 1140428 h 1282320"/>
              <a:gd name="connsiteX17" fmla="*/ 561342 w 2146370"/>
              <a:gd name="connsiteY17" fmla="*/ 1163785 h 1282320"/>
              <a:gd name="connsiteX18" fmla="*/ 360040 w 2146370"/>
              <a:gd name="connsiteY18" fmla="*/ 1225274 h 1282320"/>
              <a:gd name="connsiteX19" fmla="*/ 0 w 2146370"/>
              <a:gd name="connsiteY19" fmla="*/ 865234 h 1282320"/>
              <a:gd name="connsiteX20" fmla="*/ 360040 w 2146370"/>
              <a:gd name="connsiteY20" fmla="*/ 505194 h 1282320"/>
              <a:gd name="connsiteX21" fmla="*/ 432601 w 2146370"/>
              <a:gd name="connsiteY21" fmla="*/ 512509 h 1282320"/>
              <a:gd name="connsiteX22" fmla="*/ 441704 w 2146370"/>
              <a:gd name="connsiteY22" fmla="*/ 515334 h 1282320"/>
              <a:gd name="connsiteX23" fmla="*/ 486014 w 2146370"/>
              <a:gd name="connsiteY23" fmla="*/ 461630 h 1282320"/>
              <a:gd name="connsiteX24" fmla="*/ 515427 w 2146370"/>
              <a:gd name="connsiteY24" fmla="*/ 437362 h 1282320"/>
              <a:gd name="connsiteX25" fmla="*/ 518383 w 2146370"/>
              <a:gd name="connsiteY25" fmla="*/ 408045 h 1282320"/>
              <a:gd name="connsiteX26" fmla="*/ 1019037 w 2146370"/>
              <a:gd name="connsiteY26" fmla="*/ 0 h 12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46370" h="1282320">
                <a:moveTo>
                  <a:pt x="1019037" y="0"/>
                </a:moveTo>
                <a:cubicBezTo>
                  <a:pt x="1230716" y="0"/>
                  <a:pt x="1412335" y="128699"/>
                  <a:pt x="1489914" y="312118"/>
                </a:cubicBezTo>
                <a:lnTo>
                  <a:pt x="1495269" y="329370"/>
                </a:lnTo>
                <a:lnTo>
                  <a:pt x="1502350" y="323528"/>
                </a:lnTo>
                <a:cubicBezTo>
                  <a:pt x="1568276" y="278989"/>
                  <a:pt x="1647752" y="252982"/>
                  <a:pt x="1733301" y="252982"/>
                </a:cubicBezTo>
                <a:cubicBezTo>
                  <a:pt x="1961433" y="252982"/>
                  <a:pt x="2146370" y="437919"/>
                  <a:pt x="2146370" y="666051"/>
                </a:cubicBezTo>
                <a:cubicBezTo>
                  <a:pt x="2146370" y="894183"/>
                  <a:pt x="1961433" y="1079120"/>
                  <a:pt x="1733301" y="1079120"/>
                </a:cubicBezTo>
                <a:cubicBezTo>
                  <a:pt x="1619235" y="1079120"/>
                  <a:pt x="1515968" y="1032886"/>
                  <a:pt x="1441217" y="958135"/>
                </a:cubicBezTo>
                <a:lnTo>
                  <a:pt x="1440116" y="956801"/>
                </a:lnTo>
                <a:lnTo>
                  <a:pt x="1451147" y="1019307"/>
                </a:lnTo>
                <a:cubicBezTo>
                  <a:pt x="1451147" y="1164565"/>
                  <a:pt x="1333392" y="1282320"/>
                  <a:pt x="1188134" y="1282320"/>
                </a:cubicBezTo>
                <a:cubicBezTo>
                  <a:pt x="1097348" y="1282320"/>
                  <a:pt x="1017305" y="1236322"/>
                  <a:pt x="970040" y="1166360"/>
                </a:cubicBezTo>
                <a:lnTo>
                  <a:pt x="963041" y="1153465"/>
                </a:lnTo>
                <a:lnTo>
                  <a:pt x="954787" y="1157945"/>
                </a:lnTo>
                <a:cubicBezTo>
                  <a:pt x="903632" y="1179582"/>
                  <a:pt x="847391" y="1191546"/>
                  <a:pt x="788355" y="1191546"/>
                </a:cubicBezTo>
                <a:cubicBezTo>
                  <a:pt x="729320" y="1191546"/>
                  <a:pt x="673078" y="1179582"/>
                  <a:pt x="621924" y="1157945"/>
                </a:cubicBezTo>
                <a:lnTo>
                  <a:pt x="589651" y="1140428"/>
                </a:lnTo>
                <a:lnTo>
                  <a:pt x="561342" y="1163785"/>
                </a:lnTo>
                <a:cubicBezTo>
                  <a:pt x="503880" y="1202606"/>
                  <a:pt x="434607" y="1225274"/>
                  <a:pt x="360040" y="1225274"/>
                </a:cubicBezTo>
                <a:cubicBezTo>
                  <a:pt x="161195" y="1225274"/>
                  <a:pt x="0" y="1064079"/>
                  <a:pt x="0" y="865234"/>
                </a:cubicBezTo>
                <a:cubicBezTo>
                  <a:pt x="0" y="666389"/>
                  <a:pt x="161195" y="505194"/>
                  <a:pt x="360040" y="505194"/>
                </a:cubicBezTo>
                <a:cubicBezTo>
                  <a:pt x="384896" y="505194"/>
                  <a:pt x="409163" y="507713"/>
                  <a:pt x="432601" y="512509"/>
                </a:cubicBezTo>
                <a:lnTo>
                  <a:pt x="441704" y="515334"/>
                </a:lnTo>
                <a:lnTo>
                  <a:pt x="486014" y="461630"/>
                </a:lnTo>
                <a:lnTo>
                  <a:pt x="515427" y="437362"/>
                </a:lnTo>
                <a:lnTo>
                  <a:pt x="518383" y="408045"/>
                </a:lnTo>
                <a:cubicBezTo>
                  <a:pt x="566035" y="175174"/>
                  <a:pt x="772079" y="0"/>
                  <a:pt x="1019037" y="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B44695-7E71-414A-A307-3129DC30EDF7}"/>
              </a:ext>
            </a:extLst>
          </p:cNvPr>
          <p:cNvSpPr/>
          <p:nvPr/>
        </p:nvSpPr>
        <p:spPr>
          <a:xfrm>
            <a:off x="7989735" y="2381310"/>
            <a:ext cx="741810" cy="615530"/>
          </a:xfrm>
          <a:custGeom>
            <a:avLst/>
            <a:gdLst>
              <a:gd name="connsiteX0" fmla="*/ 1406207 w 2646293"/>
              <a:gd name="connsiteY0" fmla="*/ 0 h 2195808"/>
              <a:gd name="connsiteX1" fmla="*/ 2131333 w 2646293"/>
              <a:gd name="connsiteY1" fmla="*/ 590994 h 2195808"/>
              <a:gd name="connsiteX2" fmla="*/ 2136565 w 2646293"/>
              <a:gd name="connsiteY2" fmla="*/ 625278 h 2195808"/>
              <a:gd name="connsiteX3" fmla="*/ 2147680 w 2646293"/>
              <a:gd name="connsiteY3" fmla="*/ 626399 h 2195808"/>
              <a:gd name="connsiteX4" fmla="*/ 2567281 w 2646293"/>
              <a:gd name="connsiteY4" fmla="*/ 1141231 h 2195808"/>
              <a:gd name="connsiteX5" fmla="*/ 2525984 w 2646293"/>
              <a:gd name="connsiteY5" fmla="*/ 1345783 h 2195808"/>
              <a:gd name="connsiteX6" fmla="*/ 2479536 w 2646293"/>
              <a:gd name="connsiteY6" fmla="*/ 1431357 h 2195808"/>
              <a:gd name="connsiteX7" fmla="*/ 2521004 w 2646293"/>
              <a:gd name="connsiteY7" fmla="*/ 1465571 h 2195808"/>
              <a:gd name="connsiteX8" fmla="*/ 2646293 w 2646293"/>
              <a:gd name="connsiteY8" fmla="*/ 1768045 h 2195808"/>
              <a:gd name="connsiteX9" fmla="*/ 2218530 w 2646293"/>
              <a:gd name="connsiteY9" fmla="*/ 2195808 h 2195808"/>
              <a:gd name="connsiteX10" fmla="*/ 1790767 w 2646293"/>
              <a:gd name="connsiteY10" fmla="*/ 1768045 h 2195808"/>
              <a:gd name="connsiteX11" fmla="*/ 1799458 w 2646293"/>
              <a:gd name="connsiteY11" fmla="*/ 1681836 h 2195808"/>
              <a:gd name="connsiteX12" fmla="*/ 1819884 w 2646293"/>
              <a:gd name="connsiteY12" fmla="*/ 1616033 h 2195808"/>
              <a:gd name="connsiteX13" fmla="*/ 1747955 w 2646293"/>
              <a:gd name="connsiteY13" fmla="*/ 1576992 h 2195808"/>
              <a:gd name="connsiteX14" fmla="*/ 1652781 w 2646293"/>
              <a:gd name="connsiteY14" fmla="*/ 1494572 h 2195808"/>
              <a:gd name="connsiteX15" fmla="*/ 1644552 w 2646293"/>
              <a:gd name="connsiteY15" fmla="*/ 1482994 h 2195808"/>
              <a:gd name="connsiteX16" fmla="*/ 1647592 w 2646293"/>
              <a:gd name="connsiteY16" fmla="*/ 1513145 h 2195808"/>
              <a:gd name="connsiteX17" fmla="*/ 1250243 w 2646293"/>
              <a:gd name="connsiteY17" fmla="*/ 1910494 h 2195808"/>
              <a:gd name="connsiteX18" fmla="*/ 860967 w 2646293"/>
              <a:gd name="connsiteY18" fmla="*/ 1593225 h 2195808"/>
              <a:gd name="connsiteX19" fmla="*/ 860903 w 2646293"/>
              <a:gd name="connsiteY19" fmla="*/ 1592590 h 2195808"/>
              <a:gd name="connsiteX20" fmla="*/ 828667 w 2646293"/>
              <a:gd name="connsiteY20" fmla="*/ 1631660 h 2195808"/>
              <a:gd name="connsiteX21" fmla="*/ 485422 w 2646293"/>
              <a:gd name="connsiteY21" fmla="*/ 1773837 h 2195808"/>
              <a:gd name="connsiteX22" fmla="*/ 0 w 2646293"/>
              <a:gd name="connsiteY22" fmla="*/ 1288415 h 2195808"/>
              <a:gd name="connsiteX23" fmla="*/ 485422 w 2646293"/>
              <a:gd name="connsiteY23" fmla="*/ 802993 h 2195808"/>
              <a:gd name="connsiteX24" fmla="*/ 674370 w 2646293"/>
              <a:gd name="connsiteY24" fmla="*/ 841140 h 2195808"/>
              <a:gd name="connsiteX25" fmla="*/ 676331 w 2646293"/>
              <a:gd name="connsiteY25" fmla="*/ 842204 h 2195808"/>
              <a:gd name="connsiteX26" fmla="*/ 666044 w 2646293"/>
              <a:gd name="connsiteY26" fmla="*/ 740163 h 2195808"/>
              <a:gd name="connsiteX27" fmla="*/ 1406207 w 2646293"/>
              <a:gd name="connsiteY27" fmla="*/ 0 h 219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46293" h="2195808">
                <a:moveTo>
                  <a:pt x="1406207" y="0"/>
                </a:moveTo>
                <a:cubicBezTo>
                  <a:pt x="1763890" y="0"/>
                  <a:pt x="2062315" y="253714"/>
                  <a:pt x="2131333" y="590994"/>
                </a:cubicBezTo>
                <a:lnTo>
                  <a:pt x="2136565" y="625278"/>
                </a:lnTo>
                <a:lnTo>
                  <a:pt x="2147680" y="626399"/>
                </a:lnTo>
                <a:cubicBezTo>
                  <a:pt x="2387146" y="675400"/>
                  <a:pt x="2567281" y="887279"/>
                  <a:pt x="2567281" y="1141231"/>
                </a:cubicBezTo>
                <a:cubicBezTo>
                  <a:pt x="2567281" y="1213789"/>
                  <a:pt x="2552576" y="1282912"/>
                  <a:pt x="2525984" y="1345783"/>
                </a:cubicBezTo>
                <a:lnTo>
                  <a:pt x="2479536" y="1431357"/>
                </a:lnTo>
                <a:lnTo>
                  <a:pt x="2521004" y="1465571"/>
                </a:lnTo>
                <a:cubicBezTo>
                  <a:pt x="2598414" y="1542981"/>
                  <a:pt x="2646293" y="1649922"/>
                  <a:pt x="2646293" y="1768045"/>
                </a:cubicBezTo>
                <a:cubicBezTo>
                  <a:pt x="2646293" y="2004292"/>
                  <a:pt x="2454777" y="2195808"/>
                  <a:pt x="2218530" y="2195808"/>
                </a:cubicBezTo>
                <a:cubicBezTo>
                  <a:pt x="1982283" y="2195808"/>
                  <a:pt x="1790767" y="2004292"/>
                  <a:pt x="1790767" y="1768045"/>
                </a:cubicBezTo>
                <a:cubicBezTo>
                  <a:pt x="1790767" y="1738514"/>
                  <a:pt x="1793759" y="1709682"/>
                  <a:pt x="1799458" y="1681836"/>
                </a:cubicBezTo>
                <a:lnTo>
                  <a:pt x="1819884" y="1616033"/>
                </a:lnTo>
                <a:lnTo>
                  <a:pt x="1747955" y="1576992"/>
                </a:lnTo>
                <a:cubicBezTo>
                  <a:pt x="1713008" y="1553382"/>
                  <a:pt x="1681054" y="1525680"/>
                  <a:pt x="1652781" y="1494572"/>
                </a:cubicBezTo>
                <a:lnTo>
                  <a:pt x="1644552" y="1482994"/>
                </a:lnTo>
                <a:lnTo>
                  <a:pt x="1647592" y="1513145"/>
                </a:lnTo>
                <a:cubicBezTo>
                  <a:pt x="1647592" y="1732595"/>
                  <a:pt x="1469693" y="1910494"/>
                  <a:pt x="1250243" y="1910494"/>
                </a:cubicBezTo>
                <a:cubicBezTo>
                  <a:pt x="1058224" y="1910494"/>
                  <a:pt x="898018" y="1774290"/>
                  <a:pt x="860967" y="1593225"/>
                </a:cubicBezTo>
                <a:lnTo>
                  <a:pt x="860903" y="1592590"/>
                </a:lnTo>
                <a:lnTo>
                  <a:pt x="828667" y="1631660"/>
                </a:lnTo>
                <a:cubicBezTo>
                  <a:pt x="740823" y="1719504"/>
                  <a:pt x="619468" y="1773837"/>
                  <a:pt x="485422" y="1773837"/>
                </a:cubicBezTo>
                <a:cubicBezTo>
                  <a:pt x="217331" y="1773837"/>
                  <a:pt x="0" y="1556506"/>
                  <a:pt x="0" y="1288415"/>
                </a:cubicBezTo>
                <a:cubicBezTo>
                  <a:pt x="0" y="1020324"/>
                  <a:pt x="217331" y="802993"/>
                  <a:pt x="485422" y="802993"/>
                </a:cubicBezTo>
                <a:cubicBezTo>
                  <a:pt x="552445" y="802993"/>
                  <a:pt x="616295" y="816576"/>
                  <a:pt x="674370" y="841140"/>
                </a:cubicBezTo>
                <a:lnTo>
                  <a:pt x="676331" y="842204"/>
                </a:lnTo>
                <a:lnTo>
                  <a:pt x="666044" y="740163"/>
                </a:lnTo>
                <a:cubicBezTo>
                  <a:pt x="666044" y="331382"/>
                  <a:pt x="997426" y="0"/>
                  <a:pt x="1406207" y="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10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6C28C34-57F4-419D-ABFD-2B6BB317D4B2}"/>
              </a:ext>
            </a:extLst>
          </p:cNvPr>
          <p:cNvSpPr/>
          <p:nvPr/>
        </p:nvSpPr>
        <p:spPr>
          <a:xfrm rot="5400000" flipH="1">
            <a:off x="739577" y="1867340"/>
            <a:ext cx="3412936" cy="4900781"/>
          </a:xfrm>
          <a:custGeom>
            <a:avLst/>
            <a:gdLst>
              <a:gd name="connsiteX0" fmla="*/ 4549396 w 4549396"/>
              <a:gd name="connsiteY0" fmla="*/ 3726686 h 6532673"/>
              <a:gd name="connsiteX1" fmla="*/ 4107436 w 4549396"/>
              <a:gd name="connsiteY1" fmla="*/ 4168646 h 6532673"/>
              <a:gd name="connsiteX2" fmla="*/ 4018366 w 4549396"/>
              <a:gd name="connsiteY2" fmla="*/ 4159667 h 6532673"/>
              <a:gd name="connsiteX3" fmla="*/ 4000680 w 4549396"/>
              <a:gd name="connsiteY3" fmla="*/ 4154177 h 6532673"/>
              <a:gd name="connsiteX4" fmla="*/ 4022649 w 4549396"/>
              <a:gd name="connsiteY4" fmla="*/ 4185091 h 6532673"/>
              <a:gd name="connsiteX5" fmla="*/ 4107436 w 4549396"/>
              <a:gd name="connsiteY5" fmla="*/ 4519942 h 6532673"/>
              <a:gd name="connsiteX6" fmla="*/ 3546518 w 4549396"/>
              <a:gd name="connsiteY6" fmla="*/ 5208166 h 6532673"/>
              <a:gd name="connsiteX7" fmla="*/ 3441681 w 4549396"/>
              <a:gd name="connsiteY7" fmla="*/ 5218734 h 6532673"/>
              <a:gd name="connsiteX8" fmla="*/ 3450814 w 4549396"/>
              <a:gd name="connsiteY8" fmla="*/ 5309332 h 6532673"/>
              <a:gd name="connsiteX9" fmla="*/ 3409814 w 4549396"/>
              <a:gd name="connsiteY9" fmla="*/ 5512414 h 6532673"/>
              <a:gd name="connsiteX10" fmla="*/ 3382227 w 4549396"/>
              <a:gd name="connsiteY10" fmla="*/ 5563239 h 6532673"/>
              <a:gd name="connsiteX11" fmla="*/ 3383088 w 4549396"/>
              <a:gd name="connsiteY11" fmla="*/ 5563370 h 6532673"/>
              <a:gd name="connsiteX12" fmla="*/ 3990224 w 4549396"/>
              <a:gd name="connsiteY12" fmla="*/ 6308301 h 6532673"/>
              <a:gd name="connsiteX13" fmla="*/ 3974776 w 4549396"/>
              <a:gd name="connsiteY13" fmla="*/ 6461544 h 6532673"/>
              <a:gd name="connsiteX14" fmla="*/ 3952696 w 4549396"/>
              <a:gd name="connsiteY14" fmla="*/ 6532672 h 6532673"/>
              <a:gd name="connsiteX15" fmla="*/ 0 w 4549396"/>
              <a:gd name="connsiteY15" fmla="*/ 6532673 h 6532673"/>
              <a:gd name="connsiteX16" fmla="*/ 0 w 4549396"/>
              <a:gd name="connsiteY16" fmla="*/ 3362891 h 6532673"/>
              <a:gd name="connsiteX17" fmla="*/ 162782 w 4549396"/>
              <a:gd name="connsiteY17" fmla="*/ 3282058 h 6532673"/>
              <a:gd name="connsiteX18" fmla="*/ 340861 w 4549396"/>
              <a:gd name="connsiteY18" fmla="*/ 3229168 h 6532673"/>
              <a:gd name="connsiteX19" fmla="*/ 373822 w 4549396"/>
              <a:gd name="connsiteY19" fmla="*/ 3224138 h 6532673"/>
              <a:gd name="connsiteX20" fmla="*/ 355185 w 4549396"/>
              <a:gd name="connsiteY20" fmla="*/ 3151654 h 6532673"/>
              <a:gd name="connsiteX21" fmla="*/ 333277 w 4549396"/>
              <a:gd name="connsiteY21" fmla="*/ 2934329 h 6532673"/>
              <a:gd name="connsiteX22" fmla="*/ 808710 w 4549396"/>
              <a:gd name="connsiteY22" fmla="*/ 2040146 h 6532673"/>
              <a:gd name="connsiteX23" fmla="*/ 919028 w 4549396"/>
              <a:gd name="connsiteY23" fmla="*/ 1980268 h 6532673"/>
              <a:gd name="connsiteX24" fmla="*/ 904293 w 4549396"/>
              <a:gd name="connsiteY24" fmla="*/ 1925721 h 6532673"/>
              <a:gd name="connsiteX25" fmla="*/ 893435 w 4549396"/>
              <a:gd name="connsiteY25" fmla="*/ 1802656 h 6532673"/>
              <a:gd name="connsiteX26" fmla="*/ 1199949 w 4549396"/>
              <a:gd name="connsiteY26" fmla="*/ 1226172 h 6532673"/>
              <a:gd name="connsiteX27" fmla="*/ 1306094 w 4549396"/>
              <a:gd name="connsiteY27" fmla="*/ 1168558 h 6532673"/>
              <a:gd name="connsiteX28" fmla="*/ 1275708 w 4549396"/>
              <a:gd name="connsiteY28" fmla="*/ 1137438 h 6532673"/>
              <a:gd name="connsiteX29" fmla="*/ 1116955 w 4549396"/>
              <a:gd name="connsiteY29" fmla="*/ 695216 h 6532673"/>
              <a:gd name="connsiteX30" fmla="*/ 1812171 w 4549396"/>
              <a:gd name="connsiteY30" fmla="*/ 0 h 6532673"/>
              <a:gd name="connsiteX31" fmla="*/ 2507387 w 4549396"/>
              <a:gd name="connsiteY31" fmla="*/ 695216 h 6532673"/>
              <a:gd name="connsiteX32" fmla="*/ 2496406 w 4549396"/>
              <a:gd name="connsiteY32" fmla="*/ 804151 h 6532673"/>
              <a:gd name="connsiteX33" fmla="*/ 2523549 w 4549396"/>
              <a:gd name="connsiteY33" fmla="*/ 801415 h 6532673"/>
              <a:gd name="connsiteX34" fmla="*/ 3393426 w 4549396"/>
              <a:gd name="connsiteY34" fmla="*/ 1671292 h 6532673"/>
              <a:gd name="connsiteX35" fmla="*/ 3009906 w 4549396"/>
              <a:gd name="connsiteY35" fmla="*/ 2392608 h 6532673"/>
              <a:gd name="connsiteX36" fmla="*/ 2907579 w 4549396"/>
              <a:gd name="connsiteY36" fmla="*/ 2448149 h 6532673"/>
              <a:gd name="connsiteX37" fmla="*/ 2921980 w 4549396"/>
              <a:gd name="connsiteY37" fmla="*/ 2455966 h 6532673"/>
              <a:gd name="connsiteX38" fmla="*/ 3116836 w 4549396"/>
              <a:gd name="connsiteY38" fmla="*/ 2822446 h 6532673"/>
              <a:gd name="connsiteX39" fmla="*/ 3082105 w 4549396"/>
              <a:gd name="connsiteY39" fmla="*/ 2994477 h 6532673"/>
              <a:gd name="connsiteX40" fmla="*/ 3070601 w 4549396"/>
              <a:gd name="connsiteY40" fmla="*/ 3015671 h 6532673"/>
              <a:gd name="connsiteX41" fmla="*/ 3179964 w 4549396"/>
              <a:gd name="connsiteY41" fmla="*/ 3004646 h 6532673"/>
              <a:gd name="connsiteX42" fmla="*/ 3732297 w 4549396"/>
              <a:gd name="connsiteY42" fmla="*/ 3370757 h 6532673"/>
              <a:gd name="connsiteX43" fmla="*/ 3759210 w 4549396"/>
              <a:gd name="connsiteY43" fmla="*/ 3457457 h 6532673"/>
              <a:gd name="connsiteX44" fmla="*/ 3794923 w 4549396"/>
              <a:gd name="connsiteY44" fmla="*/ 3414173 h 6532673"/>
              <a:gd name="connsiteX45" fmla="*/ 4107436 w 4549396"/>
              <a:gd name="connsiteY45" fmla="*/ 3284726 h 6532673"/>
              <a:gd name="connsiteX46" fmla="*/ 4549396 w 4549396"/>
              <a:gd name="connsiteY46" fmla="*/ 3726686 h 65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9396" h="6532673">
                <a:moveTo>
                  <a:pt x="4549396" y="3726686"/>
                </a:moveTo>
                <a:cubicBezTo>
                  <a:pt x="4549396" y="3970774"/>
                  <a:pt x="4351524" y="4168646"/>
                  <a:pt x="4107436" y="4168646"/>
                </a:cubicBezTo>
                <a:cubicBezTo>
                  <a:pt x="4076925" y="4168646"/>
                  <a:pt x="4047136" y="4165554"/>
                  <a:pt x="4018366" y="4159667"/>
                </a:cubicBezTo>
                <a:lnTo>
                  <a:pt x="4000680" y="4154177"/>
                </a:lnTo>
                <a:lnTo>
                  <a:pt x="4022649" y="4185091"/>
                </a:lnTo>
                <a:cubicBezTo>
                  <a:pt x="4076721" y="4284630"/>
                  <a:pt x="4107436" y="4398699"/>
                  <a:pt x="4107436" y="4519942"/>
                </a:cubicBezTo>
                <a:cubicBezTo>
                  <a:pt x="4107436" y="4859423"/>
                  <a:pt x="3866633" y="5142661"/>
                  <a:pt x="3546518" y="5208166"/>
                </a:cubicBezTo>
                <a:lnTo>
                  <a:pt x="3441681" y="5218734"/>
                </a:lnTo>
                <a:lnTo>
                  <a:pt x="3450814" y="5309332"/>
                </a:lnTo>
                <a:cubicBezTo>
                  <a:pt x="3450814" y="5381368"/>
                  <a:pt x="3436215" y="5449995"/>
                  <a:pt x="3409814" y="5512414"/>
                </a:cubicBezTo>
                <a:lnTo>
                  <a:pt x="3382227" y="5563239"/>
                </a:lnTo>
                <a:lnTo>
                  <a:pt x="3383088" y="5563370"/>
                </a:lnTo>
                <a:cubicBezTo>
                  <a:pt x="3729580" y="5634273"/>
                  <a:pt x="3990224" y="5940848"/>
                  <a:pt x="3990224" y="6308301"/>
                </a:cubicBezTo>
                <a:cubicBezTo>
                  <a:pt x="3990224" y="6360794"/>
                  <a:pt x="3984904" y="6412045"/>
                  <a:pt x="3974776" y="6461544"/>
                </a:cubicBezTo>
                <a:lnTo>
                  <a:pt x="3952696" y="6532672"/>
                </a:lnTo>
                <a:lnTo>
                  <a:pt x="0" y="6532673"/>
                </a:lnTo>
                <a:lnTo>
                  <a:pt x="0" y="3362891"/>
                </a:lnTo>
                <a:lnTo>
                  <a:pt x="162782" y="3282058"/>
                </a:lnTo>
                <a:cubicBezTo>
                  <a:pt x="219917" y="3259528"/>
                  <a:pt x="279438" y="3241737"/>
                  <a:pt x="340861" y="3229168"/>
                </a:cubicBezTo>
                <a:lnTo>
                  <a:pt x="373822" y="3224138"/>
                </a:lnTo>
                <a:lnTo>
                  <a:pt x="355185" y="3151654"/>
                </a:lnTo>
                <a:cubicBezTo>
                  <a:pt x="340820" y="3081456"/>
                  <a:pt x="333277" y="3008774"/>
                  <a:pt x="333277" y="2934329"/>
                </a:cubicBezTo>
                <a:cubicBezTo>
                  <a:pt x="333277" y="2562107"/>
                  <a:pt x="521868" y="2233933"/>
                  <a:pt x="808710" y="2040146"/>
                </a:cubicBezTo>
                <a:lnTo>
                  <a:pt x="919028" y="1980268"/>
                </a:lnTo>
                <a:lnTo>
                  <a:pt x="904293" y="1925721"/>
                </a:lnTo>
                <a:cubicBezTo>
                  <a:pt x="897158" y="1885777"/>
                  <a:pt x="893435" y="1844651"/>
                  <a:pt x="893435" y="1802656"/>
                </a:cubicBezTo>
                <a:cubicBezTo>
                  <a:pt x="893435" y="1562683"/>
                  <a:pt x="1015020" y="1351107"/>
                  <a:pt x="1199949" y="1226172"/>
                </a:cubicBezTo>
                <a:lnTo>
                  <a:pt x="1306094" y="1168558"/>
                </a:lnTo>
                <a:lnTo>
                  <a:pt x="1275708" y="1137438"/>
                </a:lnTo>
                <a:cubicBezTo>
                  <a:pt x="1176532" y="1017263"/>
                  <a:pt x="1116955" y="863197"/>
                  <a:pt x="1116955" y="695216"/>
                </a:cubicBezTo>
                <a:cubicBezTo>
                  <a:pt x="1116955" y="311259"/>
                  <a:pt x="1428214" y="0"/>
                  <a:pt x="1812171" y="0"/>
                </a:cubicBezTo>
                <a:cubicBezTo>
                  <a:pt x="2196128" y="0"/>
                  <a:pt x="2507387" y="311259"/>
                  <a:pt x="2507387" y="695216"/>
                </a:cubicBezTo>
                <a:lnTo>
                  <a:pt x="2496406" y="804151"/>
                </a:lnTo>
                <a:lnTo>
                  <a:pt x="2523549" y="801415"/>
                </a:lnTo>
                <a:cubicBezTo>
                  <a:pt x="3003969" y="801415"/>
                  <a:pt x="3393426" y="1190872"/>
                  <a:pt x="3393426" y="1671292"/>
                </a:cubicBezTo>
                <a:cubicBezTo>
                  <a:pt x="3393426" y="1971554"/>
                  <a:pt x="3241294" y="2236284"/>
                  <a:pt x="3009906" y="2392608"/>
                </a:cubicBezTo>
                <a:lnTo>
                  <a:pt x="2907579" y="2448149"/>
                </a:lnTo>
                <a:lnTo>
                  <a:pt x="2921980" y="2455966"/>
                </a:lnTo>
                <a:cubicBezTo>
                  <a:pt x="3039542" y="2535389"/>
                  <a:pt x="3116836" y="2669891"/>
                  <a:pt x="3116836" y="2822446"/>
                </a:cubicBezTo>
                <a:cubicBezTo>
                  <a:pt x="3116836" y="2883468"/>
                  <a:pt x="3104469" y="2941602"/>
                  <a:pt x="3082105" y="2994477"/>
                </a:cubicBezTo>
                <a:lnTo>
                  <a:pt x="3070601" y="3015671"/>
                </a:lnTo>
                <a:lnTo>
                  <a:pt x="3179964" y="3004646"/>
                </a:lnTo>
                <a:cubicBezTo>
                  <a:pt x="3428261" y="3004646"/>
                  <a:pt x="3641297" y="3155609"/>
                  <a:pt x="3732297" y="3370757"/>
                </a:cubicBezTo>
                <a:lnTo>
                  <a:pt x="3759210" y="3457457"/>
                </a:lnTo>
                <a:lnTo>
                  <a:pt x="3794923" y="3414173"/>
                </a:lnTo>
                <a:cubicBezTo>
                  <a:pt x="3874902" y="3334194"/>
                  <a:pt x="3985392" y="3284726"/>
                  <a:pt x="4107436" y="3284726"/>
                </a:cubicBezTo>
                <a:cubicBezTo>
                  <a:pt x="4351524" y="3284726"/>
                  <a:pt x="4549396" y="3482598"/>
                  <a:pt x="4549396" y="37266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0F00B3-10D0-4FF1-8A42-8F36CC66E06A}"/>
              </a:ext>
            </a:extLst>
          </p:cNvPr>
          <p:cNvGrpSpPr/>
          <p:nvPr/>
        </p:nvGrpSpPr>
        <p:grpSpPr>
          <a:xfrm>
            <a:off x="1992817" y="3180264"/>
            <a:ext cx="7164963" cy="2851375"/>
            <a:chOff x="0" y="3071813"/>
            <a:chExt cx="9342438" cy="37179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6799A6-D660-48AD-B661-74C5556B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1813"/>
              <a:ext cx="9342438" cy="3717925"/>
            </a:xfrm>
            <a:custGeom>
              <a:avLst/>
              <a:gdLst>
                <a:gd name="T0" fmla="*/ 5151 w 5885"/>
                <a:gd name="T1" fmla="*/ 646 h 2342"/>
                <a:gd name="T2" fmla="*/ 4435 w 5885"/>
                <a:gd name="T3" fmla="*/ 768 h 2342"/>
                <a:gd name="T4" fmla="*/ 3585 w 5885"/>
                <a:gd name="T5" fmla="*/ 0 h 2342"/>
                <a:gd name="T6" fmla="*/ 2711 w 5885"/>
                <a:gd name="T7" fmla="*/ 963 h 2342"/>
                <a:gd name="T8" fmla="*/ 2311 w 5885"/>
                <a:gd name="T9" fmla="*/ 581 h 2342"/>
                <a:gd name="T10" fmla="*/ 1376 w 5885"/>
                <a:gd name="T11" fmla="*/ 1633 h 2342"/>
                <a:gd name="T12" fmla="*/ 1022 w 5885"/>
                <a:gd name="T13" fmla="*/ 1446 h 2342"/>
                <a:gd name="T14" fmla="*/ 0 w 5885"/>
                <a:gd name="T15" fmla="*/ 2342 h 2342"/>
                <a:gd name="T16" fmla="*/ 5885 w 5885"/>
                <a:gd name="T17" fmla="*/ 2342 h 2342"/>
                <a:gd name="T18" fmla="*/ 5885 w 5885"/>
                <a:gd name="T19" fmla="*/ 996 h 2342"/>
                <a:gd name="T20" fmla="*/ 5687 w 5885"/>
                <a:gd name="T21" fmla="*/ 1048 h 2342"/>
                <a:gd name="T22" fmla="*/ 5151 w 5885"/>
                <a:gd name="T23" fmla="*/ 646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5" h="2342">
                  <a:moveTo>
                    <a:pt x="5151" y="646"/>
                  </a:moveTo>
                  <a:lnTo>
                    <a:pt x="4435" y="768"/>
                  </a:lnTo>
                  <a:lnTo>
                    <a:pt x="3585" y="0"/>
                  </a:lnTo>
                  <a:lnTo>
                    <a:pt x="2711" y="963"/>
                  </a:lnTo>
                  <a:lnTo>
                    <a:pt x="2311" y="581"/>
                  </a:lnTo>
                  <a:lnTo>
                    <a:pt x="1376" y="1633"/>
                  </a:lnTo>
                  <a:lnTo>
                    <a:pt x="1022" y="1446"/>
                  </a:lnTo>
                  <a:lnTo>
                    <a:pt x="0" y="2342"/>
                  </a:lnTo>
                  <a:lnTo>
                    <a:pt x="5885" y="2342"/>
                  </a:lnTo>
                  <a:lnTo>
                    <a:pt x="5885" y="996"/>
                  </a:lnTo>
                  <a:lnTo>
                    <a:pt x="5687" y="1048"/>
                  </a:lnTo>
                  <a:lnTo>
                    <a:pt x="5151" y="64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19B824D-7477-492A-B1B7-FCE1DFB4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071813"/>
              <a:ext cx="1701800" cy="2771775"/>
            </a:xfrm>
            <a:custGeom>
              <a:avLst/>
              <a:gdLst>
                <a:gd name="T0" fmla="*/ 850 w 1072"/>
                <a:gd name="T1" fmla="*/ 768 h 1746"/>
                <a:gd name="T2" fmla="*/ 0 w 1072"/>
                <a:gd name="T3" fmla="*/ 0 h 1746"/>
                <a:gd name="T4" fmla="*/ 314 w 1072"/>
                <a:gd name="T5" fmla="*/ 624 h 1746"/>
                <a:gd name="T6" fmla="*/ 48 w 1072"/>
                <a:gd name="T7" fmla="*/ 646 h 1746"/>
                <a:gd name="T8" fmla="*/ 799 w 1072"/>
                <a:gd name="T9" fmla="*/ 1351 h 1746"/>
                <a:gd name="T10" fmla="*/ 1072 w 1072"/>
                <a:gd name="T11" fmla="*/ 1746 h 1746"/>
                <a:gd name="T12" fmla="*/ 828 w 1072"/>
                <a:gd name="T13" fmla="*/ 1131 h 1746"/>
                <a:gd name="T14" fmla="*/ 928 w 1072"/>
                <a:gd name="T15" fmla="*/ 963 h 1746"/>
                <a:gd name="T16" fmla="*/ 850 w 1072"/>
                <a:gd name="T17" fmla="*/ 76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2" h="1746">
                  <a:moveTo>
                    <a:pt x="850" y="768"/>
                  </a:moveTo>
                  <a:lnTo>
                    <a:pt x="0" y="0"/>
                  </a:lnTo>
                  <a:lnTo>
                    <a:pt x="314" y="624"/>
                  </a:lnTo>
                  <a:lnTo>
                    <a:pt x="48" y="646"/>
                  </a:lnTo>
                  <a:lnTo>
                    <a:pt x="799" y="1351"/>
                  </a:lnTo>
                  <a:lnTo>
                    <a:pt x="1072" y="1746"/>
                  </a:lnTo>
                  <a:lnTo>
                    <a:pt x="828" y="1131"/>
                  </a:lnTo>
                  <a:lnTo>
                    <a:pt x="928" y="963"/>
                  </a:lnTo>
                  <a:lnTo>
                    <a:pt x="850" y="7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6531003-99A5-4D97-97BC-A5B9847B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994151"/>
              <a:ext cx="2247900" cy="2474913"/>
            </a:xfrm>
            <a:custGeom>
              <a:avLst/>
              <a:gdLst>
                <a:gd name="T0" fmla="*/ 400 w 1416"/>
                <a:gd name="T1" fmla="*/ 382 h 1559"/>
                <a:gd name="T2" fmla="*/ 0 w 1416"/>
                <a:gd name="T3" fmla="*/ 0 h 1559"/>
                <a:gd name="T4" fmla="*/ 172 w 1416"/>
                <a:gd name="T5" fmla="*/ 463 h 1559"/>
                <a:gd name="T6" fmla="*/ 75 w 1416"/>
                <a:gd name="T7" fmla="*/ 463 h 1559"/>
                <a:gd name="T8" fmla="*/ 204 w 1416"/>
                <a:gd name="T9" fmla="*/ 748 h 1559"/>
                <a:gd name="T10" fmla="*/ 43 w 1416"/>
                <a:gd name="T11" fmla="*/ 761 h 1559"/>
                <a:gd name="T12" fmla="*/ 349 w 1416"/>
                <a:gd name="T13" fmla="*/ 1020 h 1559"/>
                <a:gd name="T14" fmla="*/ 1416 w 1416"/>
                <a:gd name="T15" fmla="*/ 1559 h 1559"/>
                <a:gd name="T16" fmla="*/ 486 w 1416"/>
                <a:gd name="T17" fmla="*/ 981 h 1559"/>
                <a:gd name="T18" fmla="*/ 665 w 1416"/>
                <a:gd name="T19" fmla="*/ 657 h 1559"/>
                <a:gd name="T20" fmla="*/ 451 w 1416"/>
                <a:gd name="T21" fmla="*/ 583 h 1559"/>
                <a:gd name="T22" fmla="*/ 400 w 1416"/>
                <a:gd name="T23" fmla="*/ 38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6" h="1559">
                  <a:moveTo>
                    <a:pt x="400" y="382"/>
                  </a:moveTo>
                  <a:lnTo>
                    <a:pt x="0" y="0"/>
                  </a:lnTo>
                  <a:lnTo>
                    <a:pt x="172" y="463"/>
                  </a:lnTo>
                  <a:lnTo>
                    <a:pt x="75" y="463"/>
                  </a:lnTo>
                  <a:lnTo>
                    <a:pt x="204" y="748"/>
                  </a:lnTo>
                  <a:lnTo>
                    <a:pt x="43" y="761"/>
                  </a:lnTo>
                  <a:lnTo>
                    <a:pt x="349" y="1020"/>
                  </a:lnTo>
                  <a:lnTo>
                    <a:pt x="1416" y="1559"/>
                  </a:lnTo>
                  <a:lnTo>
                    <a:pt x="486" y="981"/>
                  </a:lnTo>
                  <a:lnTo>
                    <a:pt x="665" y="657"/>
                  </a:lnTo>
                  <a:lnTo>
                    <a:pt x="451" y="583"/>
                  </a:lnTo>
                  <a:lnTo>
                    <a:pt x="40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A9A5F7F-16A3-45E5-B6F1-6EC5742A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5367338"/>
              <a:ext cx="561975" cy="915988"/>
            </a:xfrm>
            <a:custGeom>
              <a:avLst/>
              <a:gdLst>
                <a:gd name="T0" fmla="*/ 354 w 354"/>
                <a:gd name="T1" fmla="*/ 187 h 577"/>
                <a:gd name="T2" fmla="*/ 0 w 354"/>
                <a:gd name="T3" fmla="*/ 0 h 577"/>
                <a:gd name="T4" fmla="*/ 195 w 354"/>
                <a:gd name="T5" fmla="*/ 237 h 577"/>
                <a:gd name="T6" fmla="*/ 53 w 354"/>
                <a:gd name="T7" fmla="*/ 290 h 577"/>
                <a:gd name="T8" fmla="*/ 195 w 354"/>
                <a:gd name="T9" fmla="*/ 577 h 577"/>
                <a:gd name="T10" fmla="*/ 225 w 354"/>
                <a:gd name="T11" fmla="*/ 353 h 577"/>
                <a:gd name="T12" fmla="*/ 354 w 354"/>
                <a:gd name="T13" fmla="*/ 316 h 577"/>
                <a:gd name="T14" fmla="*/ 354 w 354"/>
                <a:gd name="T15" fmla="*/ 18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577">
                  <a:moveTo>
                    <a:pt x="354" y="187"/>
                  </a:moveTo>
                  <a:lnTo>
                    <a:pt x="0" y="0"/>
                  </a:lnTo>
                  <a:lnTo>
                    <a:pt x="195" y="237"/>
                  </a:lnTo>
                  <a:lnTo>
                    <a:pt x="53" y="290"/>
                  </a:lnTo>
                  <a:lnTo>
                    <a:pt x="195" y="577"/>
                  </a:lnTo>
                  <a:lnTo>
                    <a:pt x="225" y="353"/>
                  </a:lnTo>
                  <a:lnTo>
                    <a:pt x="354" y="316"/>
                  </a:lnTo>
                  <a:lnTo>
                    <a:pt x="354" y="1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0599314-8F53-45FC-B886-C1098C21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4097338"/>
              <a:ext cx="1450975" cy="2692400"/>
            </a:xfrm>
            <a:custGeom>
              <a:avLst/>
              <a:gdLst>
                <a:gd name="T0" fmla="*/ 753 w 914"/>
                <a:gd name="T1" fmla="*/ 394 h 1696"/>
                <a:gd name="T2" fmla="*/ 180 w 914"/>
                <a:gd name="T3" fmla="*/ 0 h 1696"/>
                <a:gd name="T4" fmla="*/ 206 w 914"/>
                <a:gd name="T5" fmla="*/ 402 h 1696"/>
                <a:gd name="T6" fmla="*/ 0 w 914"/>
                <a:gd name="T7" fmla="*/ 431 h 1696"/>
                <a:gd name="T8" fmla="*/ 332 w 914"/>
                <a:gd name="T9" fmla="*/ 1153 h 1696"/>
                <a:gd name="T10" fmla="*/ 794 w 914"/>
                <a:gd name="T11" fmla="*/ 1498 h 1696"/>
                <a:gd name="T12" fmla="*/ 914 w 914"/>
                <a:gd name="T13" fmla="*/ 1696 h 1696"/>
                <a:gd name="T14" fmla="*/ 866 w 914"/>
                <a:gd name="T15" fmla="*/ 1377 h 1696"/>
                <a:gd name="T16" fmla="*/ 678 w 914"/>
                <a:gd name="T17" fmla="*/ 1116 h 1696"/>
                <a:gd name="T18" fmla="*/ 802 w 914"/>
                <a:gd name="T19" fmla="*/ 916 h 1696"/>
                <a:gd name="T20" fmla="*/ 753 w 914"/>
                <a:gd name="T21" fmla="*/ 394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4" h="1696">
                  <a:moveTo>
                    <a:pt x="753" y="394"/>
                  </a:moveTo>
                  <a:lnTo>
                    <a:pt x="180" y="0"/>
                  </a:lnTo>
                  <a:lnTo>
                    <a:pt x="206" y="402"/>
                  </a:lnTo>
                  <a:lnTo>
                    <a:pt x="0" y="431"/>
                  </a:lnTo>
                  <a:lnTo>
                    <a:pt x="332" y="1153"/>
                  </a:lnTo>
                  <a:lnTo>
                    <a:pt x="794" y="1498"/>
                  </a:lnTo>
                  <a:lnTo>
                    <a:pt x="914" y="1696"/>
                  </a:lnTo>
                  <a:lnTo>
                    <a:pt x="866" y="1377"/>
                  </a:lnTo>
                  <a:lnTo>
                    <a:pt x="678" y="1116"/>
                  </a:lnTo>
                  <a:lnTo>
                    <a:pt x="802" y="916"/>
                  </a:lnTo>
                  <a:lnTo>
                    <a:pt x="753" y="3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7CE80D2-D8E9-4EEC-B65F-122D6AC3A647}"/>
              </a:ext>
            </a:extLst>
          </p:cNvPr>
          <p:cNvSpPr/>
          <p:nvPr/>
        </p:nvSpPr>
        <p:spPr>
          <a:xfrm flipH="1">
            <a:off x="2028983" y="2489871"/>
            <a:ext cx="4956532" cy="3524047"/>
          </a:xfrm>
          <a:custGeom>
            <a:avLst/>
            <a:gdLst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988" h="4697506">
                <a:moveTo>
                  <a:pt x="6606988" y="4697506"/>
                </a:moveTo>
                <a:lnTo>
                  <a:pt x="4984376" y="3272118"/>
                </a:lnTo>
                <a:lnTo>
                  <a:pt x="4428565" y="3576918"/>
                </a:lnTo>
                <a:lnTo>
                  <a:pt x="2913529" y="1855694"/>
                </a:lnTo>
                <a:lnTo>
                  <a:pt x="2241176" y="246529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accent2">
                <a:lumMod val="75000"/>
              </a:schemeClr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21581C-2669-4CC6-9600-83565EECB7E9}"/>
              </a:ext>
            </a:extLst>
          </p:cNvPr>
          <p:cNvSpPr txBox="1"/>
          <p:nvPr/>
        </p:nvSpPr>
        <p:spPr>
          <a:xfrm>
            <a:off x="500737" y="1860407"/>
            <a:ext cx="3785044" cy="378565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POINTS: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WITH THE SITE VISITOR TO TEST ZOOM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EVERY PARTICIPANT’S CONNECTION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CHECK POINTS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LIGHTING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MONITORS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AUDIO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0DD1F0-6DA8-4363-ACFF-D270B48CD08E}"/>
              </a:ext>
            </a:extLst>
          </p:cNvPr>
          <p:cNvSpPr txBox="1"/>
          <p:nvPr/>
        </p:nvSpPr>
        <p:spPr>
          <a:xfrm>
            <a:off x="6903108" y="2258378"/>
            <a:ext cx="96372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101" b="1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endParaRPr lang="en-IN" sz="2101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D83C61-9CB2-4331-A353-575AC40D9367}"/>
              </a:ext>
            </a:extLst>
          </p:cNvPr>
          <p:cNvGrpSpPr/>
          <p:nvPr/>
        </p:nvGrpSpPr>
        <p:grpSpPr>
          <a:xfrm>
            <a:off x="4241121" y="2270199"/>
            <a:ext cx="1399759" cy="2041262"/>
            <a:chOff x="-82550" y="1892301"/>
            <a:chExt cx="1865859" cy="272097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7B46236-9D7B-4BEB-A24B-00FAAF495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2355850"/>
              <a:ext cx="379413" cy="811212"/>
            </a:xfrm>
            <a:custGeom>
              <a:avLst/>
              <a:gdLst>
                <a:gd name="T0" fmla="*/ 87 w 124"/>
                <a:gd name="T1" fmla="*/ 0 h 266"/>
                <a:gd name="T2" fmla="*/ 109 w 124"/>
                <a:gd name="T3" fmla="*/ 79 h 266"/>
                <a:gd name="T4" fmla="*/ 62 w 124"/>
                <a:gd name="T5" fmla="*/ 266 h 266"/>
                <a:gd name="T6" fmla="*/ 0 w 124"/>
                <a:gd name="T7" fmla="*/ 244 h 266"/>
                <a:gd name="T8" fmla="*/ 87 w 124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66">
                  <a:moveTo>
                    <a:pt x="87" y="0"/>
                  </a:moveTo>
                  <a:cubicBezTo>
                    <a:pt x="87" y="0"/>
                    <a:pt x="124" y="27"/>
                    <a:pt x="109" y="79"/>
                  </a:cubicBezTo>
                  <a:cubicBezTo>
                    <a:pt x="95" y="132"/>
                    <a:pt x="62" y="266"/>
                    <a:pt x="62" y="266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47BDB261-10B4-4AE8-83DF-E6EC1C4B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459" y="2722563"/>
              <a:ext cx="323850" cy="142875"/>
            </a:xfrm>
            <a:custGeom>
              <a:avLst/>
              <a:gdLst>
                <a:gd name="T0" fmla="*/ 0 w 106"/>
                <a:gd name="T1" fmla="*/ 8 h 47"/>
                <a:gd name="T2" fmla="*/ 50 w 106"/>
                <a:gd name="T3" fmla="*/ 9 h 47"/>
                <a:gd name="T4" fmla="*/ 72 w 106"/>
                <a:gd name="T5" fmla="*/ 3 h 47"/>
                <a:gd name="T6" fmla="*/ 89 w 106"/>
                <a:gd name="T7" fmla="*/ 0 h 47"/>
                <a:gd name="T8" fmla="*/ 92 w 106"/>
                <a:gd name="T9" fmla="*/ 5 h 47"/>
                <a:gd name="T10" fmla="*/ 79 w 106"/>
                <a:gd name="T11" fmla="*/ 10 h 47"/>
                <a:gd name="T12" fmla="*/ 102 w 106"/>
                <a:gd name="T13" fmla="*/ 23 h 47"/>
                <a:gd name="T14" fmla="*/ 98 w 106"/>
                <a:gd name="T15" fmla="*/ 31 h 47"/>
                <a:gd name="T16" fmla="*/ 94 w 106"/>
                <a:gd name="T17" fmla="*/ 36 h 47"/>
                <a:gd name="T18" fmla="*/ 90 w 106"/>
                <a:gd name="T19" fmla="*/ 42 h 47"/>
                <a:gd name="T20" fmla="*/ 84 w 106"/>
                <a:gd name="T21" fmla="*/ 47 h 47"/>
                <a:gd name="T22" fmla="*/ 55 w 106"/>
                <a:gd name="T23" fmla="*/ 35 h 47"/>
                <a:gd name="T24" fmla="*/ 4 w 106"/>
                <a:gd name="T25" fmla="*/ 31 h 47"/>
                <a:gd name="T26" fmla="*/ 0 w 106"/>
                <a:gd name="T2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">
                  <a:moveTo>
                    <a:pt x="0" y="8"/>
                  </a:moveTo>
                  <a:cubicBezTo>
                    <a:pt x="0" y="8"/>
                    <a:pt x="43" y="10"/>
                    <a:pt x="50" y="9"/>
                  </a:cubicBezTo>
                  <a:cubicBezTo>
                    <a:pt x="57" y="7"/>
                    <a:pt x="66" y="3"/>
                    <a:pt x="72" y="3"/>
                  </a:cubicBezTo>
                  <a:cubicBezTo>
                    <a:pt x="78" y="2"/>
                    <a:pt x="83" y="0"/>
                    <a:pt x="89" y="0"/>
                  </a:cubicBezTo>
                  <a:cubicBezTo>
                    <a:pt x="95" y="0"/>
                    <a:pt x="94" y="4"/>
                    <a:pt x="92" y="5"/>
                  </a:cubicBezTo>
                  <a:cubicBezTo>
                    <a:pt x="90" y="7"/>
                    <a:pt x="76" y="9"/>
                    <a:pt x="79" y="10"/>
                  </a:cubicBezTo>
                  <a:cubicBezTo>
                    <a:pt x="82" y="12"/>
                    <a:pt x="102" y="23"/>
                    <a:pt x="102" y="23"/>
                  </a:cubicBezTo>
                  <a:cubicBezTo>
                    <a:pt x="102" y="23"/>
                    <a:pt x="106" y="28"/>
                    <a:pt x="98" y="31"/>
                  </a:cubicBezTo>
                  <a:cubicBezTo>
                    <a:pt x="98" y="31"/>
                    <a:pt x="101" y="35"/>
                    <a:pt x="94" y="36"/>
                  </a:cubicBezTo>
                  <a:cubicBezTo>
                    <a:pt x="94" y="36"/>
                    <a:pt x="95" y="42"/>
                    <a:pt x="90" y="42"/>
                  </a:cubicBezTo>
                  <a:cubicBezTo>
                    <a:pt x="90" y="42"/>
                    <a:pt x="88" y="47"/>
                    <a:pt x="84" y="47"/>
                  </a:cubicBezTo>
                  <a:cubicBezTo>
                    <a:pt x="84" y="47"/>
                    <a:pt x="60" y="37"/>
                    <a:pt x="55" y="35"/>
                  </a:cubicBezTo>
                  <a:cubicBezTo>
                    <a:pt x="48" y="30"/>
                    <a:pt x="4" y="31"/>
                    <a:pt x="4" y="3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C7D56325-3041-4CAB-995A-C9D1C4E6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2338388"/>
              <a:ext cx="739775" cy="506412"/>
            </a:xfrm>
            <a:custGeom>
              <a:avLst/>
              <a:gdLst>
                <a:gd name="T0" fmla="*/ 242 w 242"/>
                <a:gd name="T1" fmla="*/ 128 h 166"/>
                <a:gd name="T2" fmla="*/ 240 w 242"/>
                <a:gd name="T3" fmla="*/ 166 h 166"/>
                <a:gd name="T4" fmla="*/ 105 w 242"/>
                <a:gd name="T5" fmla="*/ 153 h 166"/>
                <a:gd name="T6" fmla="*/ 13 w 242"/>
                <a:gd name="T7" fmla="*/ 68 h 166"/>
                <a:gd name="T8" fmla="*/ 39 w 242"/>
                <a:gd name="T9" fmla="*/ 13 h 166"/>
                <a:gd name="T10" fmla="*/ 78 w 242"/>
                <a:gd name="T11" fmla="*/ 64 h 166"/>
                <a:gd name="T12" fmla="*/ 119 w 242"/>
                <a:gd name="T13" fmla="*/ 115 h 166"/>
                <a:gd name="T14" fmla="*/ 242 w 242"/>
                <a:gd name="T15" fmla="*/ 12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66">
                  <a:moveTo>
                    <a:pt x="242" y="128"/>
                  </a:move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114" y="157"/>
                    <a:pt x="105" y="153"/>
                  </a:cubicBezTo>
                  <a:cubicBezTo>
                    <a:pt x="96" y="149"/>
                    <a:pt x="27" y="85"/>
                    <a:pt x="13" y="68"/>
                  </a:cubicBezTo>
                  <a:cubicBezTo>
                    <a:pt x="0" y="50"/>
                    <a:pt x="20" y="0"/>
                    <a:pt x="39" y="13"/>
                  </a:cubicBezTo>
                  <a:cubicBezTo>
                    <a:pt x="58" y="26"/>
                    <a:pt x="64" y="44"/>
                    <a:pt x="78" y="64"/>
                  </a:cubicBezTo>
                  <a:cubicBezTo>
                    <a:pt x="93" y="84"/>
                    <a:pt x="119" y="115"/>
                    <a:pt x="119" y="115"/>
                  </a:cubicBezTo>
                  <a:lnTo>
                    <a:pt x="24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C17396EC-031B-430D-8AD4-3002552B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" y="1905001"/>
              <a:ext cx="388938" cy="466725"/>
            </a:xfrm>
            <a:custGeom>
              <a:avLst/>
              <a:gdLst>
                <a:gd name="T0" fmla="*/ 54 w 127"/>
                <a:gd name="T1" fmla="*/ 17 h 153"/>
                <a:gd name="T2" fmla="*/ 111 w 127"/>
                <a:gd name="T3" fmla="*/ 51 h 153"/>
                <a:gd name="T4" fmla="*/ 103 w 127"/>
                <a:gd name="T5" fmla="*/ 153 h 153"/>
                <a:gd name="T6" fmla="*/ 2 w 127"/>
                <a:gd name="T7" fmla="*/ 139 h 153"/>
                <a:gd name="T8" fmla="*/ 54 w 127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3">
                  <a:moveTo>
                    <a:pt x="54" y="17"/>
                  </a:moveTo>
                  <a:cubicBezTo>
                    <a:pt x="54" y="17"/>
                    <a:pt x="95" y="0"/>
                    <a:pt x="111" y="51"/>
                  </a:cubicBezTo>
                  <a:cubicBezTo>
                    <a:pt x="127" y="102"/>
                    <a:pt x="103" y="153"/>
                    <a:pt x="103" y="153"/>
                  </a:cubicBezTo>
                  <a:cubicBezTo>
                    <a:pt x="103" y="153"/>
                    <a:pt x="54" y="135"/>
                    <a:pt x="2" y="139"/>
                  </a:cubicBezTo>
                  <a:cubicBezTo>
                    <a:pt x="2" y="139"/>
                    <a:pt x="0" y="36"/>
                    <a:pt x="5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00BA394-DE3C-489F-8DBA-62A6D003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96" y="1974850"/>
              <a:ext cx="349250" cy="635000"/>
            </a:xfrm>
            <a:custGeom>
              <a:avLst/>
              <a:gdLst>
                <a:gd name="T0" fmla="*/ 80 w 114"/>
                <a:gd name="T1" fmla="*/ 208 h 208"/>
                <a:gd name="T2" fmla="*/ 80 w 114"/>
                <a:gd name="T3" fmla="*/ 156 h 208"/>
                <a:gd name="T4" fmla="*/ 81 w 114"/>
                <a:gd name="T5" fmla="*/ 111 h 208"/>
                <a:gd name="T6" fmla="*/ 102 w 114"/>
                <a:gd name="T7" fmla="*/ 105 h 208"/>
                <a:gd name="T8" fmla="*/ 103 w 114"/>
                <a:gd name="T9" fmla="*/ 80 h 208"/>
                <a:gd name="T10" fmla="*/ 110 w 114"/>
                <a:gd name="T11" fmla="*/ 69 h 208"/>
                <a:gd name="T12" fmla="*/ 98 w 114"/>
                <a:gd name="T13" fmla="*/ 51 h 208"/>
                <a:gd name="T14" fmla="*/ 97 w 114"/>
                <a:gd name="T15" fmla="*/ 38 h 208"/>
                <a:gd name="T16" fmla="*/ 67 w 114"/>
                <a:gd name="T17" fmla="*/ 5 h 208"/>
                <a:gd name="T18" fmla="*/ 15 w 114"/>
                <a:gd name="T19" fmla="*/ 55 h 208"/>
                <a:gd name="T20" fmla="*/ 41 w 114"/>
                <a:gd name="T21" fmla="*/ 132 h 208"/>
                <a:gd name="T22" fmla="*/ 26 w 114"/>
                <a:gd name="T23" fmla="*/ 175 h 208"/>
                <a:gd name="T24" fmla="*/ 80 w 114"/>
                <a:gd name="T2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208">
                  <a:moveTo>
                    <a:pt x="80" y="208"/>
                  </a:moveTo>
                  <a:cubicBezTo>
                    <a:pt x="80" y="208"/>
                    <a:pt x="85" y="193"/>
                    <a:pt x="80" y="156"/>
                  </a:cubicBezTo>
                  <a:cubicBezTo>
                    <a:pt x="74" y="119"/>
                    <a:pt x="81" y="111"/>
                    <a:pt x="81" y="111"/>
                  </a:cubicBezTo>
                  <a:cubicBezTo>
                    <a:pt x="81" y="111"/>
                    <a:pt x="95" y="109"/>
                    <a:pt x="102" y="105"/>
                  </a:cubicBezTo>
                  <a:cubicBezTo>
                    <a:pt x="104" y="103"/>
                    <a:pt x="100" y="84"/>
                    <a:pt x="103" y="80"/>
                  </a:cubicBezTo>
                  <a:cubicBezTo>
                    <a:pt x="105" y="77"/>
                    <a:pt x="114" y="73"/>
                    <a:pt x="110" y="69"/>
                  </a:cubicBezTo>
                  <a:cubicBezTo>
                    <a:pt x="105" y="65"/>
                    <a:pt x="98" y="55"/>
                    <a:pt x="98" y="51"/>
                  </a:cubicBezTo>
                  <a:cubicBezTo>
                    <a:pt x="97" y="48"/>
                    <a:pt x="98" y="47"/>
                    <a:pt x="97" y="38"/>
                  </a:cubicBezTo>
                  <a:cubicBezTo>
                    <a:pt x="95" y="30"/>
                    <a:pt x="91" y="9"/>
                    <a:pt x="67" y="5"/>
                  </a:cubicBezTo>
                  <a:cubicBezTo>
                    <a:pt x="40" y="0"/>
                    <a:pt x="0" y="22"/>
                    <a:pt x="15" y="55"/>
                  </a:cubicBezTo>
                  <a:cubicBezTo>
                    <a:pt x="29" y="88"/>
                    <a:pt x="46" y="110"/>
                    <a:pt x="41" y="132"/>
                  </a:cubicBezTo>
                  <a:cubicBezTo>
                    <a:pt x="36" y="154"/>
                    <a:pt x="19" y="156"/>
                    <a:pt x="26" y="175"/>
                  </a:cubicBezTo>
                  <a:cubicBezTo>
                    <a:pt x="33" y="194"/>
                    <a:pt x="80" y="208"/>
                    <a:pt x="80" y="2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294968D7-76FC-4ECB-9BCE-1026F5D5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" y="1892301"/>
              <a:ext cx="455613" cy="485775"/>
            </a:xfrm>
            <a:custGeom>
              <a:avLst/>
              <a:gdLst>
                <a:gd name="T0" fmla="*/ 25 w 149"/>
                <a:gd name="T1" fmla="*/ 157 h 159"/>
                <a:gd name="T2" fmla="*/ 14 w 149"/>
                <a:gd name="T3" fmla="*/ 62 h 159"/>
                <a:gd name="T4" fmla="*/ 113 w 149"/>
                <a:gd name="T5" fmla="*/ 22 h 159"/>
                <a:gd name="T6" fmla="*/ 92 w 149"/>
                <a:gd name="T7" fmla="*/ 69 h 159"/>
                <a:gd name="T8" fmla="*/ 80 w 149"/>
                <a:gd name="T9" fmla="*/ 159 h 159"/>
                <a:gd name="T10" fmla="*/ 25 w 149"/>
                <a:gd name="T11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59">
                  <a:moveTo>
                    <a:pt x="25" y="157"/>
                  </a:moveTo>
                  <a:cubicBezTo>
                    <a:pt x="25" y="157"/>
                    <a:pt x="0" y="111"/>
                    <a:pt x="14" y="62"/>
                  </a:cubicBezTo>
                  <a:cubicBezTo>
                    <a:pt x="28" y="16"/>
                    <a:pt x="78" y="0"/>
                    <a:pt x="113" y="22"/>
                  </a:cubicBezTo>
                  <a:cubicBezTo>
                    <a:pt x="149" y="44"/>
                    <a:pt x="96" y="68"/>
                    <a:pt x="92" y="69"/>
                  </a:cubicBezTo>
                  <a:cubicBezTo>
                    <a:pt x="92" y="69"/>
                    <a:pt x="95" y="143"/>
                    <a:pt x="80" y="159"/>
                  </a:cubicBezTo>
                  <a:cubicBezTo>
                    <a:pt x="80" y="159"/>
                    <a:pt x="59" y="143"/>
                    <a:pt x="25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1CDC1779-37EB-414D-A3E8-BB23A403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62" y="4244975"/>
              <a:ext cx="236538" cy="347662"/>
            </a:xfrm>
            <a:custGeom>
              <a:avLst/>
              <a:gdLst>
                <a:gd name="T0" fmla="*/ 62 w 77"/>
                <a:gd name="T1" fmla="*/ 14 h 114"/>
                <a:gd name="T2" fmla="*/ 46 w 77"/>
                <a:gd name="T3" fmla="*/ 46 h 114"/>
                <a:gd name="T4" fmla="*/ 54 w 77"/>
                <a:gd name="T5" fmla="*/ 78 h 114"/>
                <a:gd name="T6" fmla="*/ 66 w 77"/>
                <a:gd name="T7" fmla="*/ 112 h 114"/>
                <a:gd name="T8" fmla="*/ 26 w 77"/>
                <a:gd name="T9" fmla="*/ 75 h 114"/>
                <a:gd name="T10" fmla="*/ 15 w 77"/>
                <a:gd name="T11" fmla="*/ 37 h 114"/>
                <a:gd name="T12" fmla="*/ 40 w 77"/>
                <a:gd name="T13" fmla="*/ 0 h 114"/>
                <a:gd name="T14" fmla="*/ 62 w 77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14">
                  <a:moveTo>
                    <a:pt x="62" y="14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8" y="70"/>
                    <a:pt x="54" y="78"/>
                  </a:cubicBezTo>
                  <a:cubicBezTo>
                    <a:pt x="60" y="87"/>
                    <a:pt x="77" y="111"/>
                    <a:pt x="66" y="112"/>
                  </a:cubicBezTo>
                  <a:cubicBezTo>
                    <a:pt x="55" y="114"/>
                    <a:pt x="36" y="94"/>
                    <a:pt x="26" y="75"/>
                  </a:cubicBezTo>
                  <a:cubicBezTo>
                    <a:pt x="16" y="56"/>
                    <a:pt x="0" y="55"/>
                    <a:pt x="15" y="37"/>
                  </a:cubicBezTo>
                  <a:cubicBezTo>
                    <a:pt x="26" y="23"/>
                    <a:pt x="40" y="0"/>
                    <a:pt x="40" y="0"/>
                  </a:cubicBezTo>
                  <a:lnTo>
                    <a:pt x="6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FDC55EDB-9DB4-4DF0-BF36-E5F83313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3908425"/>
              <a:ext cx="287338" cy="327025"/>
            </a:xfrm>
            <a:custGeom>
              <a:avLst/>
              <a:gdLst>
                <a:gd name="T0" fmla="*/ 61 w 94"/>
                <a:gd name="T1" fmla="*/ 11 h 107"/>
                <a:gd name="T2" fmla="*/ 42 w 94"/>
                <a:gd name="T3" fmla="*/ 44 h 107"/>
                <a:gd name="T4" fmla="*/ 61 w 94"/>
                <a:gd name="T5" fmla="*/ 73 h 107"/>
                <a:gd name="T6" fmla="*/ 84 w 94"/>
                <a:gd name="T7" fmla="*/ 102 h 107"/>
                <a:gd name="T8" fmla="*/ 32 w 94"/>
                <a:gd name="T9" fmla="*/ 79 h 107"/>
                <a:gd name="T10" fmla="*/ 8 w 94"/>
                <a:gd name="T11" fmla="*/ 46 h 107"/>
                <a:gd name="T12" fmla="*/ 38 w 94"/>
                <a:gd name="T13" fmla="*/ 0 h 107"/>
                <a:gd name="T14" fmla="*/ 61 w 94"/>
                <a:gd name="T15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07">
                  <a:moveTo>
                    <a:pt x="61" y="11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2" y="67"/>
                    <a:pt x="61" y="73"/>
                  </a:cubicBezTo>
                  <a:cubicBezTo>
                    <a:pt x="70" y="79"/>
                    <a:pt x="94" y="97"/>
                    <a:pt x="84" y="102"/>
                  </a:cubicBezTo>
                  <a:cubicBezTo>
                    <a:pt x="74" y="107"/>
                    <a:pt x="49" y="94"/>
                    <a:pt x="32" y="79"/>
                  </a:cubicBezTo>
                  <a:cubicBezTo>
                    <a:pt x="16" y="64"/>
                    <a:pt x="0" y="69"/>
                    <a:pt x="8" y="46"/>
                  </a:cubicBezTo>
                  <a:cubicBezTo>
                    <a:pt x="15" y="29"/>
                    <a:pt x="38" y="0"/>
                    <a:pt x="38" y="0"/>
                  </a:cubicBezTo>
                  <a:lnTo>
                    <a:pt x="61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FEF32071-0E4C-49EC-9432-3D55116B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25" y="2932113"/>
              <a:ext cx="773113" cy="1425575"/>
            </a:xfrm>
            <a:custGeom>
              <a:avLst/>
              <a:gdLst>
                <a:gd name="T0" fmla="*/ 161 w 253"/>
                <a:gd name="T1" fmla="*/ 18 h 467"/>
                <a:gd name="T2" fmla="*/ 125 w 253"/>
                <a:gd name="T3" fmla="*/ 125 h 467"/>
                <a:gd name="T4" fmla="*/ 116 w 253"/>
                <a:gd name="T5" fmla="*/ 256 h 467"/>
                <a:gd name="T6" fmla="*/ 0 w 253"/>
                <a:gd name="T7" fmla="*/ 443 h 467"/>
                <a:gd name="T8" fmla="*/ 39 w 253"/>
                <a:gd name="T9" fmla="*/ 467 h 467"/>
                <a:gd name="T10" fmla="*/ 170 w 253"/>
                <a:gd name="T11" fmla="*/ 289 h 467"/>
                <a:gd name="T12" fmla="*/ 239 w 253"/>
                <a:gd name="T13" fmla="*/ 61 h 467"/>
                <a:gd name="T14" fmla="*/ 253 w 253"/>
                <a:gd name="T15" fmla="*/ 33 h 467"/>
                <a:gd name="T16" fmla="*/ 177 w 253"/>
                <a:gd name="T17" fmla="*/ 0 h 467"/>
                <a:gd name="T18" fmla="*/ 161 w 253"/>
                <a:gd name="T19" fmla="*/ 1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467">
                  <a:moveTo>
                    <a:pt x="161" y="18"/>
                  </a:moveTo>
                  <a:cubicBezTo>
                    <a:pt x="161" y="18"/>
                    <a:pt x="129" y="56"/>
                    <a:pt x="125" y="125"/>
                  </a:cubicBezTo>
                  <a:cubicBezTo>
                    <a:pt x="121" y="194"/>
                    <a:pt x="116" y="256"/>
                    <a:pt x="116" y="256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" y="467"/>
                    <a:pt x="39" y="467"/>
                    <a:pt x="39" y="467"/>
                  </a:cubicBezTo>
                  <a:cubicBezTo>
                    <a:pt x="39" y="467"/>
                    <a:pt x="159" y="304"/>
                    <a:pt x="170" y="289"/>
                  </a:cubicBezTo>
                  <a:cubicBezTo>
                    <a:pt x="181" y="275"/>
                    <a:pt x="236" y="115"/>
                    <a:pt x="239" y="61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6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08D141E7-F0A1-40CA-8F6B-683B4A919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2925763"/>
              <a:ext cx="788988" cy="1089025"/>
            </a:xfrm>
            <a:custGeom>
              <a:avLst/>
              <a:gdLst>
                <a:gd name="T0" fmla="*/ 41 w 258"/>
                <a:gd name="T1" fmla="*/ 0 h 357"/>
                <a:gd name="T2" fmla="*/ 1 w 258"/>
                <a:gd name="T3" fmla="*/ 73 h 357"/>
                <a:gd name="T4" fmla="*/ 79 w 258"/>
                <a:gd name="T5" fmla="*/ 130 h 357"/>
                <a:gd name="T6" fmla="*/ 172 w 258"/>
                <a:gd name="T7" fmla="*/ 167 h 357"/>
                <a:gd name="T8" fmla="*/ 117 w 258"/>
                <a:gd name="T9" fmla="*/ 341 h 357"/>
                <a:gd name="T10" fmla="*/ 160 w 258"/>
                <a:gd name="T11" fmla="*/ 357 h 357"/>
                <a:gd name="T12" fmla="*/ 241 w 258"/>
                <a:gd name="T13" fmla="*/ 169 h 357"/>
                <a:gd name="T14" fmla="*/ 237 w 258"/>
                <a:gd name="T15" fmla="*/ 119 h 357"/>
                <a:gd name="T16" fmla="*/ 125 w 258"/>
                <a:gd name="T17" fmla="*/ 57 h 357"/>
                <a:gd name="T18" fmla="*/ 123 w 258"/>
                <a:gd name="T19" fmla="*/ 43 h 357"/>
                <a:gd name="T20" fmla="*/ 41 w 258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57">
                  <a:moveTo>
                    <a:pt x="41" y="0"/>
                  </a:moveTo>
                  <a:cubicBezTo>
                    <a:pt x="41" y="0"/>
                    <a:pt x="0" y="42"/>
                    <a:pt x="1" y="73"/>
                  </a:cubicBezTo>
                  <a:cubicBezTo>
                    <a:pt x="3" y="104"/>
                    <a:pt x="26" y="122"/>
                    <a:pt x="79" y="130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117" y="341"/>
                    <a:pt x="117" y="341"/>
                    <a:pt x="117" y="341"/>
                  </a:cubicBezTo>
                  <a:cubicBezTo>
                    <a:pt x="160" y="357"/>
                    <a:pt x="160" y="357"/>
                    <a:pt x="160" y="357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9"/>
                    <a:pt x="258" y="134"/>
                    <a:pt x="237" y="119"/>
                  </a:cubicBezTo>
                  <a:cubicBezTo>
                    <a:pt x="208" y="99"/>
                    <a:pt x="127" y="59"/>
                    <a:pt x="125" y="57"/>
                  </a:cubicBezTo>
                  <a:cubicBezTo>
                    <a:pt x="123" y="56"/>
                    <a:pt x="123" y="43"/>
                    <a:pt x="123" y="43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1C080E0-DC03-47FA-8EDA-D16DDBAE0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2411413"/>
              <a:ext cx="546100" cy="704850"/>
            </a:xfrm>
            <a:custGeom>
              <a:avLst/>
              <a:gdLst>
                <a:gd name="T0" fmla="*/ 169 w 179"/>
                <a:gd name="T1" fmla="*/ 21 h 231"/>
                <a:gd name="T2" fmla="*/ 140 w 179"/>
                <a:gd name="T3" fmla="*/ 24 h 231"/>
                <a:gd name="T4" fmla="*/ 120 w 179"/>
                <a:gd name="T5" fmla="*/ 3 h 231"/>
                <a:gd name="T6" fmla="*/ 56 w 179"/>
                <a:gd name="T7" fmla="*/ 84 h 231"/>
                <a:gd name="T8" fmla="*/ 32 w 179"/>
                <a:gd name="T9" fmla="*/ 154 h 231"/>
                <a:gd name="T10" fmla="*/ 0 w 179"/>
                <a:gd name="T11" fmla="*/ 198 h 231"/>
                <a:gd name="T12" fmla="*/ 100 w 179"/>
                <a:gd name="T13" fmla="*/ 230 h 231"/>
                <a:gd name="T14" fmla="*/ 121 w 179"/>
                <a:gd name="T15" fmla="*/ 223 h 231"/>
                <a:gd name="T16" fmla="*/ 155 w 179"/>
                <a:gd name="T17" fmla="*/ 121 h 231"/>
                <a:gd name="T18" fmla="*/ 171 w 179"/>
                <a:gd name="T19" fmla="*/ 62 h 231"/>
                <a:gd name="T20" fmla="*/ 169 w 179"/>
                <a:gd name="T21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231">
                  <a:moveTo>
                    <a:pt x="169" y="21"/>
                  </a:moveTo>
                  <a:cubicBezTo>
                    <a:pt x="169" y="21"/>
                    <a:pt x="166" y="48"/>
                    <a:pt x="140" y="24"/>
                  </a:cubicBezTo>
                  <a:cubicBezTo>
                    <a:pt x="115" y="0"/>
                    <a:pt x="120" y="3"/>
                    <a:pt x="120" y="3"/>
                  </a:cubicBezTo>
                  <a:cubicBezTo>
                    <a:pt x="120" y="3"/>
                    <a:pt x="108" y="85"/>
                    <a:pt x="56" y="84"/>
                  </a:cubicBezTo>
                  <a:cubicBezTo>
                    <a:pt x="56" y="84"/>
                    <a:pt x="52" y="129"/>
                    <a:pt x="32" y="154"/>
                  </a:cubicBezTo>
                  <a:cubicBezTo>
                    <a:pt x="11" y="179"/>
                    <a:pt x="0" y="198"/>
                    <a:pt x="0" y="198"/>
                  </a:cubicBezTo>
                  <a:cubicBezTo>
                    <a:pt x="0" y="198"/>
                    <a:pt x="69" y="231"/>
                    <a:pt x="100" y="230"/>
                  </a:cubicBezTo>
                  <a:cubicBezTo>
                    <a:pt x="118" y="230"/>
                    <a:pt x="121" y="223"/>
                    <a:pt x="121" y="223"/>
                  </a:cubicBezTo>
                  <a:cubicBezTo>
                    <a:pt x="121" y="223"/>
                    <a:pt x="132" y="139"/>
                    <a:pt x="155" y="121"/>
                  </a:cubicBezTo>
                  <a:cubicBezTo>
                    <a:pt x="179" y="102"/>
                    <a:pt x="172" y="87"/>
                    <a:pt x="171" y="62"/>
                  </a:cubicBezTo>
                  <a:cubicBezTo>
                    <a:pt x="171" y="41"/>
                    <a:pt x="169" y="21"/>
                    <a:pt x="16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C076192-591B-47FC-9288-C9EEEAC2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" y="3036888"/>
              <a:ext cx="157163" cy="228600"/>
            </a:xfrm>
            <a:custGeom>
              <a:avLst/>
              <a:gdLst>
                <a:gd name="T0" fmla="*/ 29 w 51"/>
                <a:gd name="T1" fmla="*/ 0 h 75"/>
                <a:gd name="T2" fmla="*/ 21 w 51"/>
                <a:gd name="T3" fmla="*/ 31 h 75"/>
                <a:gd name="T4" fmla="*/ 2 w 51"/>
                <a:gd name="T5" fmla="*/ 54 h 75"/>
                <a:gd name="T6" fmla="*/ 4 w 51"/>
                <a:gd name="T7" fmla="*/ 59 h 75"/>
                <a:gd name="T8" fmla="*/ 7 w 51"/>
                <a:gd name="T9" fmla="*/ 65 h 75"/>
                <a:gd name="T10" fmla="*/ 12 w 51"/>
                <a:gd name="T11" fmla="*/ 70 h 75"/>
                <a:gd name="T12" fmla="*/ 20 w 51"/>
                <a:gd name="T13" fmla="*/ 73 h 75"/>
                <a:gd name="T14" fmla="*/ 31 w 51"/>
                <a:gd name="T15" fmla="*/ 58 h 75"/>
                <a:gd name="T16" fmla="*/ 26 w 51"/>
                <a:gd name="T17" fmla="*/ 65 h 75"/>
                <a:gd name="T18" fmla="*/ 36 w 51"/>
                <a:gd name="T19" fmla="*/ 63 h 75"/>
                <a:gd name="T20" fmla="*/ 43 w 51"/>
                <a:gd name="T21" fmla="*/ 51 h 75"/>
                <a:gd name="T22" fmla="*/ 42 w 51"/>
                <a:gd name="T23" fmla="*/ 41 h 75"/>
                <a:gd name="T24" fmla="*/ 51 w 51"/>
                <a:gd name="T25" fmla="*/ 5 h 75"/>
                <a:gd name="T26" fmla="*/ 29 w 51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5">
                  <a:moveTo>
                    <a:pt x="29" y="0"/>
                  </a:moveTo>
                  <a:cubicBezTo>
                    <a:pt x="29" y="0"/>
                    <a:pt x="24" y="25"/>
                    <a:pt x="21" y="31"/>
                  </a:cubicBezTo>
                  <a:cubicBezTo>
                    <a:pt x="18" y="37"/>
                    <a:pt x="3" y="51"/>
                    <a:pt x="2" y="54"/>
                  </a:cubicBezTo>
                  <a:cubicBezTo>
                    <a:pt x="0" y="56"/>
                    <a:pt x="1" y="59"/>
                    <a:pt x="4" y="59"/>
                  </a:cubicBezTo>
                  <a:cubicBezTo>
                    <a:pt x="4" y="59"/>
                    <a:pt x="2" y="63"/>
                    <a:pt x="7" y="65"/>
                  </a:cubicBezTo>
                  <a:cubicBezTo>
                    <a:pt x="7" y="65"/>
                    <a:pt x="7" y="70"/>
                    <a:pt x="12" y="70"/>
                  </a:cubicBezTo>
                  <a:cubicBezTo>
                    <a:pt x="12" y="70"/>
                    <a:pt x="14" y="75"/>
                    <a:pt x="20" y="73"/>
                  </a:cubicBezTo>
                  <a:cubicBezTo>
                    <a:pt x="20" y="73"/>
                    <a:pt x="31" y="58"/>
                    <a:pt x="31" y="58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31" y="70"/>
                    <a:pt x="36" y="63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2" y="42"/>
                    <a:pt x="42" y="41"/>
                  </a:cubicBezTo>
                  <a:cubicBezTo>
                    <a:pt x="42" y="40"/>
                    <a:pt x="51" y="5"/>
                    <a:pt x="51" y="5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256C9471-D1B1-4E42-A722-63201427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3" y="2379663"/>
              <a:ext cx="722313" cy="733425"/>
            </a:xfrm>
            <a:custGeom>
              <a:avLst/>
              <a:gdLst>
                <a:gd name="T0" fmla="*/ 189 w 236"/>
                <a:gd name="T1" fmla="*/ 0 h 240"/>
                <a:gd name="T2" fmla="*/ 112 w 236"/>
                <a:gd name="T3" fmla="*/ 51 h 240"/>
                <a:gd name="T4" fmla="*/ 46 w 236"/>
                <a:gd name="T5" fmla="*/ 99 h 240"/>
                <a:gd name="T6" fmla="*/ 0 w 236"/>
                <a:gd name="T7" fmla="*/ 227 h 240"/>
                <a:gd name="T8" fmla="*/ 35 w 236"/>
                <a:gd name="T9" fmla="*/ 240 h 240"/>
                <a:gd name="T10" fmla="*/ 78 w 236"/>
                <a:gd name="T11" fmla="*/ 124 h 240"/>
                <a:gd name="T12" fmla="*/ 191 w 236"/>
                <a:gd name="T13" fmla="*/ 59 h 240"/>
                <a:gd name="T14" fmla="*/ 189 w 236"/>
                <a:gd name="T1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40">
                  <a:moveTo>
                    <a:pt x="189" y="0"/>
                  </a:moveTo>
                  <a:cubicBezTo>
                    <a:pt x="189" y="0"/>
                    <a:pt x="134" y="38"/>
                    <a:pt x="112" y="51"/>
                  </a:cubicBezTo>
                  <a:cubicBezTo>
                    <a:pt x="89" y="65"/>
                    <a:pt x="51" y="92"/>
                    <a:pt x="46" y="99"/>
                  </a:cubicBezTo>
                  <a:cubicBezTo>
                    <a:pt x="41" y="106"/>
                    <a:pt x="0" y="227"/>
                    <a:pt x="0" y="227"/>
                  </a:cubicBezTo>
                  <a:cubicBezTo>
                    <a:pt x="35" y="240"/>
                    <a:pt x="35" y="240"/>
                    <a:pt x="35" y="24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59"/>
                    <a:pt x="236" y="10"/>
                    <a:pt x="18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D124D9F0-3977-4231-A8EA-B638D6AB8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" y="2335213"/>
              <a:ext cx="563563" cy="795337"/>
            </a:xfrm>
            <a:custGeom>
              <a:avLst/>
              <a:gdLst>
                <a:gd name="T0" fmla="*/ 162 w 184"/>
                <a:gd name="T1" fmla="*/ 7 h 261"/>
                <a:gd name="T2" fmla="*/ 174 w 184"/>
                <a:gd name="T3" fmla="*/ 55 h 261"/>
                <a:gd name="T4" fmla="*/ 94 w 184"/>
                <a:gd name="T5" fmla="*/ 261 h 261"/>
                <a:gd name="T6" fmla="*/ 0 w 184"/>
                <a:gd name="T7" fmla="*/ 234 h 261"/>
                <a:gd name="T8" fmla="*/ 44 w 184"/>
                <a:gd name="T9" fmla="*/ 177 h 261"/>
                <a:gd name="T10" fmla="*/ 78 w 184"/>
                <a:gd name="T11" fmla="*/ 91 h 261"/>
                <a:gd name="T12" fmla="*/ 162 w 184"/>
                <a:gd name="T13" fmla="*/ 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61">
                  <a:moveTo>
                    <a:pt x="162" y="7"/>
                  </a:moveTo>
                  <a:cubicBezTo>
                    <a:pt x="162" y="7"/>
                    <a:pt x="184" y="26"/>
                    <a:pt x="174" y="55"/>
                  </a:cubicBezTo>
                  <a:cubicBezTo>
                    <a:pt x="164" y="85"/>
                    <a:pt x="94" y="261"/>
                    <a:pt x="94" y="261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4"/>
                    <a:pt x="28" y="196"/>
                    <a:pt x="44" y="177"/>
                  </a:cubicBezTo>
                  <a:cubicBezTo>
                    <a:pt x="60" y="158"/>
                    <a:pt x="71" y="115"/>
                    <a:pt x="78" y="91"/>
                  </a:cubicBezTo>
                  <a:cubicBezTo>
                    <a:pt x="84" y="68"/>
                    <a:pt x="87" y="0"/>
                    <a:pt x="16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D230C8B0-4736-4827-84C8-5FEE9C92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550" y="4332288"/>
              <a:ext cx="263525" cy="280987"/>
            </a:xfrm>
            <a:custGeom>
              <a:avLst/>
              <a:gdLst>
                <a:gd name="T0" fmla="*/ 29 w 86"/>
                <a:gd name="T1" fmla="*/ 0 h 92"/>
                <a:gd name="T2" fmla="*/ 7 w 86"/>
                <a:gd name="T3" fmla="*/ 14 h 92"/>
                <a:gd name="T4" fmla="*/ 0 w 86"/>
                <a:gd name="T5" fmla="*/ 46 h 92"/>
                <a:gd name="T6" fmla="*/ 8 w 86"/>
                <a:gd name="T7" fmla="*/ 50 h 92"/>
                <a:gd name="T8" fmla="*/ 20 w 86"/>
                <a:gd name="T9" fmla="*/ 36 h 92"/>
                <a:gd name="T10" fmla="*/ 36 w 86"/>
                <a:gd name="T11" fmla="*/ 67 h 92"/>
                <a:gd name="T12" fmla="*/ 86 w 86"/>
                <a:gd name="T13" fmla="*/ 91 h 92"/>
                <a:gd name="T14" fmla="*/ 68 w 86"/>
                <a:gd name="T15" fmla="*/ 51 h 92"/>
                <a:gd name="T16" fmla="*/ 44 w 86"/>
                <a:gd name="T17" fmla="*/ 43 h 92"/>
                <a:gd name="T18" fmla="*/ 29 w 86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2">
                  <a:moveTo>
                    <a:pt x="29" y="0"/>
                  </a:moveTo>
                  <a:cubicBezTo>
                    <a:pt x="29" y="0"/>
                    <a:pt x="10" y="0"/>
                    <a:pt x="7" y="14"/>
                  </a:cubicBezTo>
                  <a:cubicBezTo>
                    <a:pt x="4" y="29"/>
                    <a:pt x="0" y="46"/>
                    <a:pt x="0" y="46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32" y="56"/>
                    <a:pt x="36" y="67"/>
                  </a:cubicBezTo>
                  <a:cubicBezTo>
                    <a:pt x="40" y="78"/>
                    <a:pt x="56" y="92"/>
                    <a:pt x="86" y="91"/>
                  </a:cubicBezTo>
                  <a:cubicBezTo>
                    <a:pt x="86" y="91"/>
                    <a:pt x="74" y="67"/>
                    <a:pt x="68" y="51"/>
                  </a:cubicBezTo>
                  <a:cubicBezTo>
                    <a:pt x="68" y="51"/>
                    <a:pt x="55" y="61"/>
                    <a:pt x="44" y="43"/>
                  </a:cubicBezTo>
                  <a:cubicBezTo>
                    <a:pt x="34" y="25"/>
                    <a:pt x="27" y="13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05A10F2E-27FC-4F16-839A-86BEA2D6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4003675"/>
              <a:ext cx="293688" cy="249237"/>
            </a:xfrm>
            <a:custGeom>
              <a:avLst/>
              <a:gdLst>
                <a:gd name="T0" fmla="*/ 18 w 96"/>
                <a:gd name="T1" fmla="*/ 0 h 82"/>
                <a:gd name="T2" fmla="*/ 1 w 96"/>
                <a:gd name="T3" fmla="*/ 19 h 82"/>
                <a:gd name="T4" fmla="*/ 1 w 96"/>
                <a:gd name="T5" fmla="*/ 52 h 82"/>
                <a:gd name="T6" fmla="*/ 10 w 96"/>
                <a:gd name="T7" fmla="*/ 53 h 82"/>
                <a:gd name="T8" fmla="*/ 18 w 96"/>
                <a:gd name="T9" fmla="*/ 37 h 82"/>
                <a:gd name="T10" fmla="*/ 42 w 96"/>
                <a:gd name="T11" fmla="*/ 63 h 82"/>
                <a:gd name="T12" fmla="*/ 96 w 96"/>
                <a:gd name="T13" fmla="*/ 74 h 82"/>
                <a:gd name="T14" fmla="*/ 68 w 96"/>
                <a:gd name="T15" fmla="*/ 40 h 82"/>
                <a:gd name="T16" fmla="*/ 44 w 96"/>
                <a:gd name="T17" fmla="*/ 37 h 82"/>
                <a:gd name="T18" fmla="*/ 18 w 9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82">
                  <a:moveTo>
                    <a:pt x="18" y="0"/>
                  </a:moveTo>
                  <a:cubicBezTo>
                    <a:pt x="18" y="0"/>
                    <a:pt x="0" y="4"/>
                    <a:pt x="1" y="19"/>
                  </a:cubicBezTo>
                  <a:cubicBezTo>
                    <a:pt x="2" y="34"/>
                    <a:pt x="1" y="52"/>
                    <a:pt x="1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35" y="54"/>
                    <a:pt x="42" y="63"/>
                  </a:cubicBezTo>
                  <a:cubicBezTo>
                    <a:pt x="49" y="72"/>
                    <a:pt x="68" y="82"/>
                    <a:pt x="96" y="74"/>
                  </a:cubicBezTo>
                  <a:cubicBezTo>
                    <a:pt x="96" y="74"/>
                    <a:pt x="79" y="53"/>
                    <a:pt x="68" y="40"/>
                  </a:cubicBezTo>
                  <a:cubicBezTo>
                    <a:pt x="68" y="40"/>
                    <a:pt x="58" y="52"/>
                    <a:pt x="44" y="37"/>
                  </a:cubicBezTo>
                  <a:cubicBezTo>
                    <a:pt x="29" y="23"/>
                    <a:pt x="20" y="13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52" name="Google Shape;61;p1">
            <a:extLst>
              <a:ext uri="{FF2B5EF4-FFF2-40B4-BE49-F238E27FC236}">
                <a16:creationId xmlns:a16="http://schemas.microsoft.com/office/drawing/2014/main" id="{069E0A07-3311-4020-9A32-A6BE930812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0;p2">
            <a:extLst>
              <a:ext uri="{FF2B5EF4-FFF2-40B4-BE49-F238E27FC236}">
                <a16:creationId xmlns:a16="http://schemas.microsoft.com/office/drawing/2014/main" id="{E198145A-8C1E-48D9-9693-49FF675111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61AE4-C29C-4F81-ABE4-DFE547648AE3}"/>
              </a:ext>
            </a:extLst>
          </p:cNvPr>
          <p:cNvSpPr txBox="1"/>
          <p:nvPr/>
        </p:nvSpPr>
        <p:spPr>
          <a:xfrm>
            <a:off x="4007502" y="4768890"/>
            <a:ext cx="5136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Smeraglio</a:t>
            </a:r>
            <a:r>
              <a:rPr lang="en-US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DiVeronica</a:t>
            </a:r>
            <a:r>
              <a:rPr lang="en-US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Terndrup</a:t>
            </a:r>
            <a:r>
              <a:rPr lang="en-US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C., McGhee, B., &amp; Hunsaker, S. (2020). Videoconferencing: A Steep Learning Curve for Medical Educators. </a:t>
            </a:r>
            <a:r>
              <a:rPr lang="en-US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Journal of Graduate Medical Education</a:t>
            </a:r>
            <a:r>
              <a:rPr lang="en-US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(5), 553–556. https://doi.org/10.4300/JGME-D-20-00514.1</a:t>
            </a:r>
          </a:p>
        </p:txBody>
      </p:sp>
    </p:spTree>
    <p:extLst>
      <p:ext uri="{BB962C8B-B14F-4D97-AF65-F5344CB8AC3E}">
        <p14:creationId xmlns:p14="http://schemas.microsoft.com/office/powerpoint/2010/main" val="133429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187B065-1612-4D0A-B2D9-D02ED272CD35}"/>
              </a:ext>
            </a:extLst>
          </p:cNvPr>
          <p:cNvSpPr/>
          <p:nvPr/>
        </p:nvSpPr>
        <p:spPr>
          <a:xfrm>
            <a:off x="6436534" y="2010228"/>
            <a:ext cx="1610197" cy="961991"/>
          </a:xfrm>
          <a:custGeom>
            <a:avLst/>
            <a:gdLst>
              <a:gd name="connsiteX0" fmla="*/ 1019037 w 2146370"/>
              <a:gd name="connsiteY0" fmla="*/ 0 h 1282320"/>
              <a:gd name="connsiteX1" fmla="*/ 1489914 w 2146370"/>
              <a:gd name="connsiteY1" fmla="*/ 312118 h 1282320"/>
              <a:gd name="connsiteX2" fmla="*/ 1495269 w 2146370"/>
              <a:gd name="connsiteY2" fmla="*/ 329370 h 1282320"/>
              <a:gd name="connsiteX3" fmla="*/ 1502350 w 2146370"/>
              <a:gd name="connsiteY3" fmla="*/ 323528 h 1282320"/>
              <a:gd name="connsiteX4" fmla="*/ 1733301 w 2146370"/>
              <a:gd name="connsiteY4" fmla="*/ 252982 h 1282320"/>
              <a:gd name="connsiteX5" fmla="*/ 2146370 w 2146370"/>
              <a:gd name="connsiteY5" fmla="*/ 666051 h 1282320"/>
              <a:gd name="connsiteX6" fmla="*/ 1733301 w 2146370"/>
              <a:gd name="connsiteY6" fmla="*/ 1079120 h 1282320"/>
              <a:gd name="connsiteX7" fmla="*/ 1441217 w 2146370"/>
              <a:gd name="connsiteY7" fmla="*/ 958135 h 1282320"/>
              <a:gd name="connsiteX8" fmla="*/ 1440116 w 2146370"/>
              <a:gd name="connsiteY8" fmla="*/ 956801 h 1282320"/>
              <a:gd name="connsiteX9" fmla="*/ 1451147 w 2146370"/>
              <a:gd name="connsiteY9" fmla="*/ 1019307 h 1282320"/>
              <a:gd name="connsiteX10" fmla="*/ 1188134 w 2146370"/>
              <a:gd name="connsiteY10" fmla="*/ 1282320 h 1282320"/>
              <a:gd name="connsiteX11" fmla="*/ 970040 w 2146370"/>
              <a:gd name="connsiteY11" fmla="*/ 1166360 h 1282320"/>
              <a:gd name="connsiteX12" fmla="*/ 963041 w 2146370"/>
              <a:gd name="connsiteY12" fmla="*/ 1153465 h 1282320"/>
              <a:gd name="connsiteX13" fmla="*/ 954787 w 2146370"/>
              <a:gd name="connsiteY13" fmla="*/ 1157945 h 1282320"/>
              <a:gd name="connsiteX14" fmla="*/ 788355 w 2146370"/>
              <a:gd name="connsiteY14" fmla="*/ 1191546 h 1282320"/>
              <a:gd name="connsiteX15" fmla="*/ 621924 w 2146370"/>
              <a:gd name="connsiteY15" fmla="*/ 1157945 h 1282320"/>
              <a:gd name="connsiteX16" fmla="*/ 589651 w 2146370"/>
              <a:gd name="connsiteY16" fmla="*/ 1140428 h 1282320"/>
              <a:gd name="connsiteX17" fmla="*/ 561342 w 2146370"/>
              <a:gd name="connsiteY17" fmla="*/ 1163785 h 1282320"/>
              <a:gd name="connsiteX18" fmla="*/ 360040 w 2146370"/>
              <a:gd name="connsiteY18" fmla="*/ 1225274 h 1282320"/>
              <a:gd name="connsiteX19" fmla="*/ 0 w 2146370"/>
              <a:gd name="connsiteY19" fmla="*/ 865234 h 1282320"/>
              <a:gd name="connsiteX20" fmla="*/ 360040 w 2146370"/>
              <a:gd name="connsiteY20" fmla="*/ 505194 h 1282320"/>
              <a:gd name="connsiteX21" fmla="*/ 432601 w 2146370"/>
              <a:gd name="connsiteY21" fmla="*/ 512509 h 1282320"/>
              <a:gd name="connsiteX22" fmla="*/ 441704 w 2146370"/>
              <a:gd name="connsiteY22" fmla="*/ 515334 h 1282320"/>
              <a:gd name="connsiteX23" fmla="*/ 486014 w 2146370"/>
              <a:gd name="connsiteY23" fmla="*/ 461630 h 1282320"/>
              <a:gd name="connsiteX24" fmla="*/ 515427 w 2146370"/>
              <a:gd name="connsiteY24" fmla="*/ 437362 h 1282320"/>
              <a:gd name="connsiteX25" fmla="*/ 518383 w 2146370"/>
              <a:gd name="connsiteY25" fmla="*/ 408045 h 1282320"/>
              <a:gd name="connsiteX26" fmla="*/ 1019037 w 2146370"/>
              <a:gd name="connsiteY26" fmla="*/ 0 h 12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46370" h="1282320">
                <a:moveTo>
                  <a:pt x="1019037" y="0"/>
                </a:moveTo>
                <a:cubicBezTo>
                  <a:pt x="1230716" y="0"/>
                  <a:pt x="1412335" y="128699"/>
                  <a:pt x="1489914" y="312118"/>
                </a:cubicBezTo>
                <a:lnTo>
                  <a:pt x="1495269" y="329370"/>
                </a:lnTo>
                <a:lnTo>
                  <a:pt x="1502350" y="323528"/>
                </a:lnTo>
                <a:cubicBezTo>
                  <a:pt x="1568276" y="278989"/>
                  <a:pt x="1647752" y="252982"/>
                  <a:pt x="1733301" y="252982"/>
                </a:cubicBezTo>
                <a:cubicBezTo>
                  <a:pt x="1961433" y="252982"/>
                  <a:pt x="2146370" y="437919"/>
                  <a:pt x="2146370" y="666051"/>
                </a:cubicBezTo>
                <a:cubicBezTo>
                  <a:pt x="2146370" y="894183"/>
                  <a:pt x="1961433" y="1079120"/>
                  <a:pt x="1733301" y="1079120"/>
                </a:cubicBezTo>
                <a:cubicBezTo>
                  <a:pt x="1619235" y="1079120"/>
                  <a:pt x="1515968" y="1032886"/>
                  <a:pt x="1441217" y="958135"/>
                </a:cubicBezTo>
                <a:lnTo>
                  <a:pt x="1440116" y="956801"/>
                </a:lnTo>
                <a:lnTo>
                  <a:pt x="1451147" y="1019307"/>
                </a:lnTo>
                <a:cubicBezTo>
                  <a:pt x="1451147" y="1164565"/>
                  <a:pt x="1333392" y="1282320"/>
                  <a:pt x="1188134" y="1282320"/>
                </a:cubicBezTo>
                <a:cubicBezTo>
                  <a:pt x="1097348" y="1282320"/>
                  <a:pt x="1017305" y="1236322"/>
                  <a:pt x="970040" y="1166360"/>
                </a:cubicBezTo>
                <a:lnTo>
                  <a:pt x="963041" y="1153465"/>
                </a:lnTo>
                <a:lnTo>
                  <a:pt x="954787" y="1157945"/>
                </a:lnTo>
                <a:cubicBezTo>
                  <a:pt x="903632" y="1179582"/>
                  <a:pt x="847391" y="1191546"/>
                  <a:pt x="788355" y="1191546"/>
                </a:cubicBezTo>
                <a:cubicBezTo>
                  <a:pt x="729320" y="1191546"/>
                  <a:pt x="673078" y="1179582"/>
                  <a:pt x="621924" y="1157945"/>
                </a:cubicBezTo>
                <a:lnTo>
                  <a:pt x="589651" y="1140428"/>
                </a:lnTo>
                <a:lnTo>
                  <a:pt x="561342" y="1163785"/>
                </a:lnTo>
                <a:cubicBezTo>
                  <a:pt x="503880" y="1202606"/>
                  <a:pt x="434607" y="1225274"/>
                  <a:pt x="360040" y="1225274"/>
                </a:cubicBezTo>
                <a:cubicBezTo>
                  <a:pt x="161195" y="1225274"/>
                  <a:pt x="0" y="1064079"/>
                  <a:pt x="0" y="865234"/>
                </a:cubicBezTo>
                <a:cubicBezTo>
                  <a:pt x="0" y="666389"/>
                  <a:pt x="161195" y="505194"/>
                  <a:pt x="360040" y="505194"/>
                </a:cubicBezTo>
                <a:cubicBezTo>
                  <a:pt x="384896" y="505194"/>
                  <a:pt x="409163" y="507713"/>
                  <a:pt x="432601" y="512509"/>
                </a:cubicBezTo>
                <a:lnTo>
                  <a:pt x="441704" y="515334"/>
                </a:lnTo>
                <a:lnTo>
                  <a:pt x="486014" y="461630"/>
                </a:lnTo>
                <a:lnTo>
                  <a:pt x="515427" y="437362"/>
                </a:lnTo>
                <a:lnTo>
                  <a:pt x="518383" y="408045"/>
                </a:lnTo>
                <a:cubicBezTo>
                  <a:pt x="566035" y="175174"/>
                  <a:pt x="772079" y="0"/>
                  <a:pt x="1019037" y="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B44695-7E71-414A-A307-3129DC30EDF7}"/>
              </a:ext>
            </a:extLst>
          </p:cNvPr>
          <p:cNvSpPr/>
          <p:nvPr/>
        </p:nvSpPr>
        <p:spPr>
          <a:xfrm>
            <a:off x="7989735" y="2381310"/>
            <a:ext cx="741810" cy="615530"/>
          </a:xfrm>
          <a:custGeom>
            <a:avLst/>
            <a:gdLst>
              <a:gd name="connsiteX0" fmla="*/ 1406207 w 2646293"/>
              <a:gd name="connsiteY0" fmla="*/ 0 h 2195808"/>
              <a:gd name="connsiteX1" fmla="*/ 2131333 w 2646293"/>
              <a:gd name="connsiteY1" fmla="*/ 590994 h 2195808"/>
              <a:gd name="connsiteX2" fmla="*/ 2136565 w 2646293"/>
              <a:gd name="connsiteY2" fmla="*/ 625278 h 2195808"/>
              <a:gd name="connsiteX3" fmla="*/ 2147680 w 2646293"/>
              <a:gd name="connsiteY3" fmla="*/ 626399 h 2195808"/>
              <a:gd name="connsiteX4" fmla="*/ 2567281 w 2646293"/>
              <a:gd name="connsiteY4" fmla="*/ 1141231 h 2195808"/>
              <a:gd name="connsiteX5" fmla="*/ 2525984 w 2646293"/>
              <a:gd name="connsiteY5" fmla="*/ 1345783 h 2195808"/>
              <a:gd name="connsiteX6" fmla="*/ 2479536 w 2646293"/>
              <a:gd name="connsiteY6" fmla="*/ 1431357 h 2195808"/>
              <a:gd name="connsiteX7" fmla="*/ 2521004 w 2646293"/>
              <a:gd name="connsiteY7" fmla="*/ 1465571 h 2195808"/>
              <a:gd name="connsiteX8" fmla="*/ 2646293 w 2646293"/>
              <a:gd name="connsiteY8" fmla="*/ 1768045 h 2195808"/>
              <a:gd name="connsiteX9" fmla="*/ 2218530 w 2646293"/>
              <a:gd name="connsiteY9" fmla="*/ 2195808 h 2195808"/>
              <a:gd name="connsiteX10" fmla="*/ 1790767 w 2646293"/>
              <a:gd name="connsiteY10" fmla="*/ 1768045 h 2195808"/>
              <a:gd name="connsiteX11" fmla="*/ 1799458 w 2646293"/>
              <a:gd name="connsiteY11" fmla="*/ 1681836 h 2195808"/>
              <a:gd name="connsiteX12" fmla="*/ 1819884 w 2646293"/>
              <a:gd name="connsiteY12" fmla="*/ 1616033 h 2195808"/>
              <a:gd name="connsiteX13" fmla="*/ 1747955 w 2646293"/>
              <a:gd name="connsiteY13" fmla="*/ 1576992 h 2195808"/>
              <a:gd name="connsiteX14" fmla="*/ 1652781 w 2646293"/>
              <a:gd name="connsiteY14" fmla="*/ 1494572 h 2195808"/>
              <a:gd name="connsiteX15" fmla="*/ 1644552 w 2646293"/>
              <a:gd name="connsiteY15" fmla="*/ 1482994 h 2195808"/>
              <a:gd name="connsiteX16" fmla="*/ 1647592 w 2646293"/>
              <a:gd name="connsiteY16" fmla="*/ 1513145 h 2195808"/>
              <a:gd name="connsiteX17" fmla="*/ 1250243 w 2646293"/>
              <a:gd name="connsiteY17" fmla="*/ 1910494 h 2195808"/>
              <a:gd name="connsiteX18" fmla="*/ 860967 w 2646293"/>
              <a:gd name="connsiteY18" fmla="*/ 1593225 h 2195808"/>
              <a:gd name="connsiteX19" fmla="*/ 860903 w 2646293"/>
              <a:gd name="connsiteY19" fmla="*/ 1592590 h 2195808"/>
              <a:gd name="connsiteX20" fmla="*/ 828667 w 2646293"/>
              <a:gd name="connsiteY20" fmla="*/ 1631660 h 2195808"/>
              <a:gd name="connsiteX21" fmla="*/ 485422 w 2646293"/>
              <a:gd name="connsiteY21" fmla="*/ 1773837 h 2195808"/>
              <a:gd name="connsiteX22" fmla="*/ 0 w 2646293"/>
              <a:gd name="connsiteY22" fmla="*/ 1288415 h 2195808"/>
              <a:gd name="connsiteX23" fmla="*/ 485422 w 2646293"/>
              <a:gd name="connsiteY23" fmla="*/ 802993 h 2195808"/>
              <a:gd name="connsiteX24" fmla="*/ 674370 w 2646293"/>
              <a:gd name="connsiteY24" fmla="*/ 841140 h 2195808"/>
              <a:gd name="connsiteX25" fmla="*/ 676331 w 2646293"/>
              <a:gd name="connsiteY25" fmla="*/ 842204 h 2195808"/>
              <a:gd name="connsiteX26" fmla="*/ 666044 w 2646293"/>
              <a:gd name="connsiteY26" fmla="*/ 740163 h 2195808"/>
              <a:gd name="connsiteX27" fmla="*/ 1406207 w 2646293"/>
              <a:gd name="connsiteY27" fmla="*/ 0 h 219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46293" h="2195808">
                <a:moveTo>
                  <a:pt x="1406207" y="0"/>
                </a:moveTo>
                <a:cubicBezTo>
                  <a:pt x="1763890" y="0"/>
                  <a:pt x="2062315" y="253714"/>
                  <a:pt x="2131333" y="590994"/>
                </a:cubicBezTo>
                <a:lnTo>
                  <a:pt x="2136565" y="625278"/>
                </a:lnTo>
                <a:lnTo>
                  <a:pt x="2147680" y="626399"/>
                </a:lnTo>
                <a:cubicBezTo>
                  <a:pt x="2387146" y="675400"/>
                  <a:pt x="2567281" y="887279"/>
                  <a:pt x="2567281" y="1141231"/>
                </a:cubicBezTo>
                <a:cubicBezTo>
                  <a:pt x="2567281" y="1213789"/>
                  <a:pt x="2552576" y="1282912"/>
                  <a:pt x="2525984" y="1345783"/>
                </a:cubicBezTo>
                <a:lnTo>
                  <a:pt x="2479536" y="1431357"/>
                </a:lnTo>
                <a:lnTo>
                  <a:pt x="2521004" y="1465571"/>
                </a:lnTo>
                <a:cubicBezTo>
                  <a:pt x="2598414" y="1542981"/>
                  <a:pt x="2646293" y="1649922"/>
                  <a:pt x="2646293" y="1768045"/>
                </a:cubicBezTo>
                <a:cubicBezTo>
                  <a:pt x="2646293" y="2004292"/>
                  <a:pt x="2454777" y="2195808"/>
                  <a:pt x="2218530" y="2195808"/>
                </a:cubicBezTo>
                <a:cubicBezTo>
                  <a:pt x="1982283" y="2195808"/>
                  <a:pt x="1790767" y="2004292"/>
                  <a:pt x="1790767" y="1768045"/>
                </a:cubicBezTo>
                <a:cubicBezTo>
                  <a:pt x="1790767" y="1738514"/>
                  <a:pt x="1793759" y="1709682"/>
                  <a:pt x="1799458" y="1681836"/>
                </a:cubicBezTo>
                <a:lnTo>
                  <a:pt x="1819884" y="1616033"/>
                </a:lnTo>
                <a:lnTo>
                  <a:pt x="1747955" y="1576992"/>
                </a:lnTo>
                <a:cubicBezTo>
                  <a:pt x="1713008" y="1553382"/>
                  <a:pt x="1681054" y="1525680"/>
                  <a:pt x="1652781" y="1494572"/>
                </a:cubicBezTo>
                <a:lnTo>
                  <a:pt x="1644552" y="1482994"/>
                </a:lnTo>
                <a:lnTo>
                  <a:pt x="1647592" y="1513145"/>
                </a:lnTo>
                <a:cubicBezTo>
                  <a:pt x="1647592" y="1732595"/>
                  <a:pt x="1469693" y="1910494"/>
                  <a:pt x="1250243" y="1910494"/>
                </a:cubicBezTo>
                <a:cubicBezTo>
                  <a:pt x="1058224" y="1910494"/>
                  <a:pt x="898018" y="1774290"/>
                  <a:pt x="860967" y="1593225"/>
                </a:cubicBezTo>
                <a:lnTo>
                  <a:pt x="860903" y="1592590"/>
                </a:lnTo>
                <a:lnTo>
                  <a:pt x="828667" y="1631660"/>
                </a:lnTo>
                <a:cubicBezTo>
                  <a:pt x="740823" y="1719504"/>
                  <a:pt x="619468" y="1773837"/>
                  <a:pt x="485422" y="1773837"/>
                </a:cubicBezTo>
                <a:cubicBezTo>
                  <a:pt x="217331" y="1773837"/>
                  <a:pt x="0" y="1556506"/>
                  <a:pt x="0" y="1288415"/>
                </a:cubicBezTo>
                <a:cubicBezTo>
                  <a:pt x="0" y="1020324"/>
                  <a:pt x="217331" y="802993"/>
                  <a:pt x="485422" y="802993"/>
                </a:cubicBezTo>
                <a:cubicBezTo>
                  <a:pt x="552445" y="802993"/>
                  <a:pt x="616295" y="816576"/>
                  <a:pt x="674370" y="841140"/>
                </a:cubicBezTo>
                <a:lnTo>
                  <a:pt x="676331" y="842204"/>
                </a:lnTo>
                <a:lnTo>
                  <a:pt x="666044" y="740163"/>
                </a:lnTo>
                <a:cubicBezTo>
                  <a:pt x="666044" y="331382"/>
                  <a:pt x="997426" y="0"/>
                  <a:pt x="1406207" y="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10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 UP PLANS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6C28C34-57F4-419D-ABFD-2B6BB317D4B2}"/>
              </a:ext>
            </a:extLst>
          </p:cNvPr>
          <p:cNvSpPr/>
          <p:nvPr/>
        </p:nvSpPr>
        <p:spPr>
          <a:xfrm rot="5400000" flipH="1">
            <a:off x="739577" y="1867340"/>
            <a:ext cx="3412936" cy="4900781"/>
          </a:xfrm>
          <a:custGeom>
            <a:avLst/>
            <a:gdLst>
              <a:gd name="connsiteX0" fmla="*/ 4549396 w 4549396"/>
              <a:gd name="connsiteY0" fmla="*/ 3726686 h 6532673"/>
              <a:gd name="connsiteX1" fmla="*/ 4107436 w 4549396"/>
              <a:gd name="connsiteY1" fmla="*/ 4168646 h 6532673"/>
              <a:gd name="connsiteX2" fmla="*/ 4018366 w 4549396"/>
              <a:gd name="connsiteY2" fmla="*/ 4159667 h 6532673"/>
              <a:gd name="connsiteX3" fmla="*/ 4000680 w 4549396"/>
              <a:gd name="connsiteY3" fmla="*/ 4154177 h 6532673"/>
              <a:gd name="connsiteX4" fmla="*/ 4022649 w 4549396"/>
              <a:gd name="connsiteY4" fmla="*/ 4185091 h 6532673"/>
              <a:gd name="connsiteX5" fmla="*/ 4107436 w 4549396"/>
              <a:gd name="connsiteY5" fmla="*/ 4519942 h 6532673"/>
              <a:gd name="connsiteX6" fmla="*/ 3546518 w 4549396"/>
              <a:gd name="connsiteY6" fmla="*/ 5208166 h 6532673"/>
              <a:gd name="connsiteX7" fmla="*/ 3441681 w 4549396"/>
              <a:gd name="connsiteY7" fmla="*/ 5218734 h 6532673"/>
              <a:gd name="connsiteX8" fmla="*/ 3450814 w 4549396"/>
              <a:gd name="connsiteY8" fmla="*/ 5309332 h 6532673"/>
              <a:gd name="connsiteX9" fmla="*/ 3409814 w 4549396"/>
              <a:gd name="connsiteY9" fmla="*/ 5512414 h 6532673"/>
              <a:gd name="connsiteX10" fmla="*/ 3382227 w 4549396"/>
              <a:gd name="connsiteY10" fmla="*/ 5563239 h 6532673"/>
              <a:gd name="connsiteX11" fmla="*/ 3383088 w 4549396"/>
              <a:gd name="connsiteY11" fmla="*/ 5563370 h 6532673"/>
              <a:gd name="connsiteX12" fmla="*/ 3990224 w 4549396"/>
              <a:gd name="connsiteY12" fmla="*/ 6308301 h 6532673"/>
              <a:gd name="connsiteX13" fmla="*/ 3974776 w 4549396"/>
              <a:gd name="connsiteY13" fmla="*/ 6461544 h 6532673"/>
              <a:gd name="connsiteX14" fmla="*/ 3952696 w 4549396"/>
              <a:gd name="connsiteY14" fmla="*/ 6532672 h 6532673"/>
              <a:gd name="connsiteX15" fmla="*/ 0 w 4549396"/>
              <a:gd name="connsiteY15" fmla="*/ 6532673 h 6532673"/>
              <a:gd name="connsiteX16" fmla="*/ 0 w 4549396"/>
              <a:gd name="connsiteY16" fmla="*/ 3362891 h 6532673"/>
              <a:gd name="connsiteX17" fmla="*/ 162782 w 4549396"/>
              <a:gd name="connsiteY17" fmla="*/ 3282058 h 6532673"/>
              <a:gd name="connsiteX18" fmla="*/ 340861 w 4549396"/>
              <a:gd name="connsiteY18" fmla="*/ 3229168 h 6532673"/>
              <a:gd name="connsiteX19" fmla="*/ 373822 w 4549396"/>
              <a:gd name="connsiteY19" fmla="*/ 3224138 h 6532673"/>
              <a:gd name="connsiteX20" fmla="*/ 355185 w 4549396"/>
              <a:gd name="connsiteY20" fmla="*/ 3151654 h 6532673"/>
              <a:gd name="connsiteX21" fmla="*/ 333277 w 4549396"/>
              <a:gd name="connsiteY21" fmla="*/ 2934329 h 6532673"/>
              <a:gd name="connsiteX22" fmla="*/ 808710 w 4549396"/>
              <a:gd name="connsiteY22" fmla="*/ 2040146 h 6532673"/>
              <a:gd name="connsiteX23" fmla="*/ 919028 w 4549396"/>
              <a:gd name="connsiteY23" fmla="*/ 1980268 h 6532673"/>
              <a:gd name="connsiteX24" fmla="*/ 904293 w 4549396"/>
              <a:gd name="connsiteY24" fmla="*/ 1925721 h 6532673"/>
              <a:gd name="connsiteX25" fmla="*/ 893435 w 4549396"/>
              <a:gd name="connsiteY25" fmla="*/ 1802656 h 6532673"/>
              <a:gd name="connsiteX26" fmla="*/ 1199949 w 4549396"/>
              <a:gd name="connsiteY26" fmla="*/ 1226172 h 6532673"/>
              <a:gd name="connsiteX27" fmla="*/ 1306094 w 4549396"/>
              <a:gd name="connsiteY27" fmla="*/ 1168558 h 6532673"/>
              <a:gd name="connsiteX28" fmla="*/ 1275708 w 4549396"/>
              <a:gd name="connsiteY28" fmla="*/ 1137438 h 6532673"/>
              <a:gd name="connsiteX29" fmla="*/ 1116955 w 4549396"/>
              <a:gd name="connsiteY29" fmla="*/ 695216 h 6532673"/>
              <a:gd name="connsiteX30" fmla="*/ 1812171 w 4549396"/>
              <a:gd name="connsiteY30" fmla="*/ 0 h 6532673"/>
              <a:gd name="connsiteX31" fmla="*/ 2507387 w 4549396"/>
              <a:gd name="connsiteY31" fmla="*/ 695216 h 6532673"/>
              <a:gd name="connsiteX32" fmla="*/ 2496406 w 4549396"/>
              <a:gd name="connsiteY32" fmla="*/ 804151 h 6532673"/>
              <a:gd name="connsiteX33" fmla="*/ 2523549 w 4549396"/>
              <a:gd name="connsiteY33" fmla="*/ 801415 h 6532673"/>
              <a:gd name="connsiteX34" fmla="*/ 3393426 w 4549396"/>
              <a:gd name="connsiteY34" fmla="*/ 1671292 h 6532673"/>
              <a:gd name="connsiteX35" fmla="*/ 3009906 w 4549396"/>
              <a:gd name="connsiteY35" fmla="*/ 2392608 h 6532673"/>
              <a:gd name="connsiteX36" fmla="*/ 2907579 w 4549396"/>
              <a:gd name="connsiteY36" fmla="*/ 2448149 h 6532673"/>
              <a:gd name="connsiteX37" fmla="*/ 2921980 w 4549396"/>
              <a:gd name="connsiteY37" fmla="*/ 2455966 h 6532673"/>
              <a:gd name="connsiteX38" fmla="*/ 3116836 w 4549396"/>
              <a:gd name="connsiteY38" fmla="*/ 2822446 h 6532673"/>
              <a:gd name="connsiteX39" fmla="*/ 3082105 w 4549396"/>
              <a:gd name="connsiteY39" fmla="*/ 2994477 h 6532673"/>
              <a:gd name="connsiteX40" fmla="*/ 3070601 w 4549396"/>
              <a:gd name="connsiteY40" fmla="*/ 3015671 h 6532673"/>
              <a:gd name="connsiteX41" fmla="*/ 3179964 w 4549396"/>
              <a:gd name="connsiteY41" fmla="*/ 3004646 h 6532673"/>
              <a:gd name="connsiteX42" fmla="*/ 3732297 w 4549396"/>
              <a:gd name="connsiteY42" fmla="*/ 3370757 h 6532673"/>
              <a:gd name="connsiteX43" fmla="*/ 3759210 w 4549396"/>
              <a:gd name="connsiteY43" fmla="*/ 3457457 h 6532673"/>
              <a:gd name="connsiteX44" fmla="*/ 3794923 w 4549396"/>
              <a:gd name="connsiteY44" fmla="*/ 3414173 h 6532673"/>
              <a:gd name="connsiteX45" fmla="*/ 4107436 w 4549396"/>
              <a:gd name="connsiteY45" fmla="*/ 3284726 h 6532673"/>
              <a:gd name="connsiteX46" fmla="*/ 4549396 w 4549396"/>
              <a:gd name="connsiteY46" fmla="*/ 3726686 h 65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9396" h="6532673">
                <a:moveTo>
                  <a:pt x="4549396" y="3726686"/>
                </a:moveTo>
                <a:cubicBezTo>
                  <a:pt x="4549396" y="3970774"/>
                  <a:pt x="4351524" y="4168646"/>
                  <a:pt x="4107436" y="4168646"/>
                </a:cubicBezTo>
                <a:cubicBezTo>
                  <a:pt x="4076925" y="4168646"/>
                  <a:pt x="4047136" y="4165554"/>
                  <a:pt x="4018366" y="4159667"/>
                </a:cubicBezTo>
                <a:lnTo>
                  <a:pt x="4000680" y="4154177"/>
                </a:lnTo>
                <a:lnTo>
                  <a:pt x="4022649" y="4185091"/>
                </a:lnTo>
                <a:cubicBezTo>
                  <a:pt x="4076721" y="4284630"/>
                  <a:pt x="4107436" y="4398699"/>
                  <a:pt x="4107436" y="4519942"/>
                </a:cubicBezTo>
                <a:cubicBezTo>
                  <a:pt x="4107436" y="4859423"/>
                  <a:pt x="3866633" y="5142661"/>
                  <a:pt x="3546518" y="5208166"/>
                </a:cubicBezTo>
                <a:lnTo>
                  <a:pt x="3441681" y="5218734"/>
                </a:lnTo>
                <a:lnTo>
                  <a:pt x="3450814" y="5309332"/>
                </a:lnTo>
                <a:cubicBezTo>
                  <a:pt x="3450814" y="5381368"/>
                  <a:pt x="3436215" y="5449995"/>
                  <a:pt x="3409814" y="5512414"/>
                </a:cubicBezTo>
                <a:lnTo>
                  <a:pt x="3382227" y="5563239"/>
                </a:lnTo>
                <a:lnTo>
                  <a:pt x="3383088" y="5563370"/>
                </a:lnTo>
                <a:cubicBezTo>
                  <a:pt x="3729580" y="5634273"/>
                  <a:pt x="3990224" y="5940848"/>
                  <a:pt x="3990224" y="6308301"/>
                </a:cubicBezTo>
                <a:cubicBezTo>
                  <a:pt x="3990224" y="6360794"/>
                  <a:pt x="3984904" y="6412045"/>
                  <a:pt x="3974776" y="6461544"/>
                </a:cubicBezTo>
                <a:lnTo>
                  <a:pt x="3952696" y="6532672"/>
                </a:lnTo>
                <a:lnTo>
                  <a:pt x="0" y="6532673"/>
                </a:lnTo>
                <a:lnTo>
                  <a:pt x="0" y="3362891"/>
                </a:lnTo>
                <a:lnTo>
                  <a:pt x="162782" y="3282058"/>
                </a:lnTo>
                <a:cubicBezTo>
                  <a:pt x="219917" y="3259528"/>
                  <a:pt x="279438" y="3241737"/>
                  <a:pt x="340861" y="3229168"/>
                </a:cubicBezTo>
                <a:lnTo>
                  <a:pt x="373822" y="3224138"/>
                </a:lnTo>
                <a:lnTo>
                  <a:pt x="355185" y="3151654"/>
                </a:lnTo>
                <a:cubicBezTo>
                  <a:pt x="340820" y="3081456"/>
                  <a:pt x="333277" y="3008774"/>
                  <a:pt x="333277" y="2934329"/>
                </a:cubicBezTo>
                <a:cubicBezTo>
                  <a:pt x="333277" y="2562107"/>
                  <a:pt x="521868" y="2233933"/>
                  <a:pt x="808710" y="2040146"/>
                </a:cubicBezTo>
                <a:lnTo>
                  <a:pt x="919028" y="1980268"/>
                </a:lnTo>
                <a:lnTo>
                  <a:pt x="904293" y="1925721"/>
                </a:lnTo>
                <a:cubicBezTo>
                  <a:pt x="897158" y="1885777"/>
                  <a:pt x="893435" y="1844651"/>
                  <a:pt x="893435" y="1802656"/>
                </a:cubicBezTo>
                <a:cubicBezTo>
                  <a:pt x="893435" y="1562683"/>
                  <a:pt x="1015020" y="1351107"/>
                  <a:pt x="1199949" y="1226172"/>
                </a:cubicBezTo>
                <a:lnTo>
                  <a:pt x="1306094" y="1168558"/>
                </a:lnTo>
                <a:lnTo>
                  <a:pt x="1275708" y="1137438"/>
                </a:lnTo>
                <a:cubicBezTo>
                  <a:pt x="1176532" y="1017263"/>
                  <a:pt x="1116955" y="863197"/>
                  <a:pt x="1116955" y="695216"/>
                </a:cubicBezTo>
                <a:cubicBezTo>
                  <a:pt x="1116955" y="311259"/>
                  <a:pt x="1428214" y="0"/>
                  <a:pt x="1812171" y="0"/>
                </a:cubicBezTo>
                <a:cubicBezTo>
                  <a:pt x="2196128" y="0"/>
                  <a:pt x="2507387" y="311259"/>
                  <a:pt x="2507387" y="695216"/>
                </a:cubicBezTo>
                <a:lnTo>
                  <a:pt x="2496406" y="804151"/>
                </a:lnTo>
                <a:lnTo>
                  <a:pt x="2523549" y="801415"/>
                </a:lnTo>
                <a:cubicBezTo>
                  <a:pt x="3003969" y="801415"/>
                  <a:pt x="3393426" y="1190872"/>
                  <a:pt x="3393426" y="1671292"/>
                </a:cubicBezTo>
                <a:cubicBezTo>
                  <a:pt x="3393426" y="1971554"/>
                  <a:pt x="3241294" y="2236284"/>
                  <a:pt x="3009906" y="2392608"/>
                </a:cubicBezTo>
                <a:lnTo>
                  <a:pt x="2907579" y="2448149"/>
                </a:lnTo>
                <a:lnTo>
                  <a:pt x="2921980" y="2455966"/>
                </a:lnTo>
                <a:cubicBezTo>
                  <a:pt x="3039542" y="2535389"/>
                  <a:pt x="3116836" y="2669891"/>
                  <a:pt x="3116836" y="2822446"/>
                </a:cubicBezTo>
                <a:cubicBezTo>
                  <a:pt x="3116836" y="2883468"/>
                  <a:pt x="3104469" y="2941602"/>
                  <a:pt x="3082105" y="2994477"/>
                </a:cubicBezTo>
                <a:lnTo>
                  <a:pt x="3070601" y="3015671"/>
                </a:lnTo>
                <a:lnTo>
                  <a:pt x="3179964" y="3004646"/>
                </a:lnTo>
                <a:cubicBezTo>
                  <a:pt x="3428261" y="3004646"/>
                  <a:pt x="3641297" y="3155609"/>
                  <a:pt x="3732297" y="3370757"/>
                </a:cubicBezTo>
                <a:lnTo>
                  <a:pt x="3759210" y="3457457"/>
                </a:lnTo>
                <a:lnTo>
                  <a:pt x="3794923" y="3414173"/>
                </a:lnTo>
                <a:cubicBezTo>
                  <a:pt x="3874902" y="3334194"/>
                  <a:pt x="3985392" y="3284726"/>
                  <a:pt x="4107436" y="3284726"/>
                </a:cubicBezTo>
                <a:cubicBezTo>
                  <a:pt x="4351524" y="3284726"/>
                  <a:pt x="4549396" y="3482598"/>
                  <a:pt x="4549396" y="37266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0F00B3-10D0-4FF1-8A42-8F36CC66E06A}"/>
              </a:ext>
            </a:extLst>
          </p:cNvPr>
          <p:cNvGrpSpPr/>
          <p:nvPr/>
        </p:nvGrpSpPr>
        <p:grpSpPr>
          <a:xfrm>
            <a:off x="2022314" y="3180264"/>
            <a:ext cx="7164963" cy="2851375"/>
            <a:chOff x="0" y="3071813"/>
            <a:chExt cx="9342438" cy="37179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6799A6-D660-48AD-B661-74C5556B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1813"/>
              <a:ext cx="9342438" cy="3717925"/>
            </a:xfrm>
            <a:custGeom>
              <a:avLst/>
              <a:gdLst>
                <a:gd name="T0" fmla="*/ 5151 w 5885"/>
                <a:gd name="T1" fmla="*/ 646 h 2342"/>
                <a:gd name="T2" fmla="*/ 4435 w 5885"/>
                <a:gd name="T3" fmla="*/ 768 h 2342"/>
                <a:gd name="T4" fmla="*/ 3585 w 5885"/>
                <a:gd name="T5" fmla="*/ 0 h 2342"/>
                <a:gd name="T6" fmla="*/ 2711 w 5885"/>
                <a:gd name="T7" fmla="*/ 963 h 2342"/>
                <a:gd name="T8" fmla="*/ 2311 w 5885"/>
                <a:gd name="T9" fmla="*/ 581 h 2342"/>
                <a:gd name="T10" fmla="*/ 1376 w 5885"/>
                <a:gd name="T11" fmla="*/ 1633 h 2342"/>
                <a:gd name="T12" fmla="*/ 1022 w 5885"/>
                <a:gd name="T13" fmla="*/ 1446 h 2342"/>
                <a:gd name="T14" fmla="*/ 0 w 5885"/>
                <a:gd name="T15" fmla="*/ 2342 h 2342"/>
                <a:gd name="T16" fmla="*/ 5885 w 5885"/>
                <a:gd name="T17" fmla="*/ 2342 h 2342"/>
                <a:gd name="T18" fmla="*/ 5885 w 5885"/>
                <a:gd name="T19" fmla="*/ 996 h 2342"/>
                <a:gd name="T20" fmla="*/ 5687 w 5885"/>
                <a:gd name="T21" fmla="*/ 1048 h 2342"/>
                <a:gd name="T22" fmla="*/ 5151 w 5885"/>
                <a:gd name="T23" fmla="*/ 646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5" h="2342">
                  <a:moveTo>
                    <a:pt x="5151" y="646"/>
                  </a:moveTo>
                  <a:lnTo>
                    <a:pt x="4435" y="768"/>
                  </a:lnTo>
                  <a:lnTo>
                    <a:pt x="3585" y="0"/>
                  </a:lnTo>
                  <a:lnTo>
                    <a:pt x="2711" y="963"/>
                  </a:lnTo>
                  <a:lnTo>
                    <a:pt x="2311" y="581"/>
                  </a:lnTo>
                  <a:lnTo>
                    <a:pt x="1376" y="1633"/>
                  </a:lnTo>
                  <a:lnTo>
                    <a:pt x="1022" y="1446"/>
                  </a:lnTo>
                  <a:lnTo>
                    <a:pt x="0" y="2342"/>
                  </a:lnTo>
                  <a:lnTo>
                    <a:pt x="5885" y="2342"/>
                  </a:lnTo>
                  <a:lnTo>
                    <a:pt x="5885" y="996"/>
                  </a:lnTo>
                  <a:lnTo>
                    <a:pt x="5687" y="1048"/>
                  </a:lnTo>
                  <a:lnTo>
                    <a:pt x="5151" y="64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19B824D-7477-492A-B1B7-FCE1DFB4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071813"/>
              <a:ext cx="1701800" cy="2771775"/>
            </a:xfrm>
            <a:custGeom>
              <a:avLst/>
              <a:gdLst>
                <a:gd name="T0" fmla="*/ 850 w 1072"/>
                <a:gd name="T1" fmla="*/ 768 h 1746"/>
                <a:gd name="T2" fmla="*/ 0 w 1072"/>
                <a:gd name="T3" fmla="*/ 0 h 1746"/>
                <a:gd name="T4" fmla="*/ 314 w 1072"/>
                <a:gd name="T5" fmla="*/ 624 h 1746"/>
                <a:gd name="T6" fmla="*/ 48 w 1072"/>
                <a:gd name="T7" fmla="*/ 646 h 1746"/>
                <a:gd name="T8" fmla="*/ 799 w 1072"/>
                <a:gd name="T9" fmla="*/ 1351 h 1746"/>
                <a:gd name="T10" fmla="*/ 1072 w 1072"/>
                <a:gd name="T11" fmla="*/ 1746 h 1746"/>
                <a:gd name="T12" fmla="*/ 828 w 1072"/>
                <a:gd name="T13" fmla="*/ 1131 h 1746"/>
                <a:gd name="T14" fmla="*/ 928 w 1072"/>
                <a:gd name="T15" fmla="*/ 963 h 1746"/>
                <a:gd name="T16" fmla="*/ 850 w 1072"/>
                <a:gd name="T17" fmla="*/ 76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2" h="1746">
                  <a:moveTo>
                    <a:pt x="850" y="768"/>
                  </a:moveTo>
                  <a:lnTo>
                    <a:pt x="0" y="0"/>
                  </a:lnTo>
                  <a:lnTo>
                    <a:pt x="314" y="624"/>
                  </a:lnTo>
                  <a:lnTo>
                    <a:pt x="48" y="646"/>
                  </a:lnTo>
                  <a:lnTo>
                    <a:pt x="799" y="1351"/>
                  </a:lnTo>
                  <a:lnTo>
                    <a:pt x="1072" y="1746"/>
                  </a:lnTo>
                  <a:lnTo>
                    <a:pt x="828" y="1131"/>
                  </a:lnTo>
                  <a:lnTo>
                    <a:pt x="928" y="963"/>
                  </a:lnTo>
                  <a:lnTo>
                    <a:pt x="850" y="7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6531003-99A5-4D97-97BC-A5B9847B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994151"/>
              <a:ext cx="2247900" cy="2474913"/>
            </a:xfrm>
            <a:custGeom>
              <a:avLst/>
              <a:gdLst>
                <a:gd name="T0" fmla="*/ 400 w 1416"/>
                <a:gd name="T1" fmla="*/ 382 h 1559"/>
                <a:gd name="T2" fmla="*/ 0 w 1416"/>
                <a:gd name="T3" fmla="*/ 0 h 1559"/>
                <a:gd name="T4" fmla="*/ 172 w 1416"/>
                <a:gd name="T5" fmla="*/ 463 h 1559"/>
                <a:gd name="T6" fmla="*/ 75 w 1416"/>
                <a:gd name="T7" fmla="*/ 463 h 1559"/>
                <a:gd name="T8" fmla="*/ 204 w 1416"/>
                <a:gd name="T9" fmla="*/ 748 h 1559"/>
                <a:gd name="T10" fmla="*/ 43 w 1416"/>
                <a:gd name="T11" fmla="*/ 761 h 1559"/>
                <a:gd name="T12" fmla="*/ 349 w 1416"/>
                <a:gd name="T13" fmla="*/ 1020 h 1559"/>
                <a:gd name="T14" fmla="*/ 1416 w 1416"/>
                <a:gd name="T15" fmla="*/ 1559 h 1559"/>
                <a:gd name="T16" fmla="*/ 486 w 1416"/>
                <a:gd name="T17" fmla="*/ 981 h 1559"/>
                <a:gd name="T18" fmla="*/ 665 w 1416"/>
                <a:gd name="T19" fmla="*/ 657 h 1559"/>
                <a:gd name="T20" fmla="*/ 451 w 1416"/>
                <a:gd name="T21" fmla="*/ 583 h 1559"/>
                <a:gd name="T22" fmla="*/ 400 w 1416"/>
                <a:gd name="T23" fmla="*/ 38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6" h="1559">
                  <a:moveTo>
                    <a:pt x="400" y="382"/>
                  </a:moveTo>
                  <a:lnTo>
                    <a:pt x="0" y="0"/>
                  </a:lnTo>
                  <a:lnTo>
                    <a:pt x="172" y="463"/>
                  </a:lnTo>
                  <a:lnTo>
                    <a:pt x="75" y="463"/>
                  </a:lnTo>
                  <a:lnTo>
                    <a:pt x="204" y="748"/>
                  </a:lnTo>
                  <a:lnTo>
                    <a:pt x="43" y="761"/>
                  </a:lnTo>
                  <a:lnTo>
                    <a:pt x="349" y="1020"/>
                  </a:lnTo>
                  <a:lnTo>
                    <a:pt x="1416" y="1559"/>
                  </a:lnTo>
                  <a:lnTo>
                    <a:pt x="486" y="981"/>
                  </a:lnTo>
                  <a:lnTo>
                    <a:pt x="665" y="657"/>
                  </a:lnTo>
                  <a:lnTo>
                    <a:pt x="451" y="583"/>
                  </a:lnTo>
                  <a:lnTo>
                    <a:pt x="40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A9A5F7F-16A3-45E5-B6F1-6EC5742A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5367338"/>
              <a:ext cx="561975" cy="915988"/>
            </a:xfrm>
            <a:custGeom>
              <a:avLst/>
              <a:gdLst>
                <a:gd name="T0" fmla="*/ 354 w 354"/>
                <a:gd name="T1" fmla="*/ 187 h 577"/>
                <a:gd name="T2" fmla="*/ 0 w 354"/>
                <a:gd name="T3" fmla="*/ 0 h 577"/>
                <a:gd name="T4" fmla="*/ 195 w 354"/>
                <a:gd name="T5" fmla="*/ 237 h 577"/>
                <a:gd name="T6" fmla="*/ 53 w 354"/>
                <a:gd name="T7" fmla="*/ 290 h 577"/>
                <a:gd name="T8" fmla="*/ 195 w 354"/>
                <a:gd name="T9" fmla="*/ 577 h 577"/>
                <a:gd name="T10" fmla="*/ 225 w 354"/>
                <a:gd name="T11" fmla="*/ 353 h 577"/>
                <a:gd name="T12" fmla="*/ 354 w 354"/>
                <a:gd name="T13" fmla="*/ 316 h 577"/>
                <a:gd name="T14" fmla="*/ 354 w 354"/>
                <a:gd name="T15" fmla="*/ 18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577">
                  <a:moveTo>
                    <a:pt x="354" y="187"/>
                  </a:moveTo>
                  <a:lnTo>
                    <a:pt x="0" y="0"/>
                  </a:lnTo>
                  <a:lnTo>
                    <a:pt x="195" y="237"/>
                  </a:lnTo>
                  <a:lnTo>
                    <a:pt x="53" y="290"/>
                  </a:lnTo>
                  <a:lnTo>
                    <a:pt x="195" y="577"/>
                  </a:lnTo>
                  <a:lnTo>
                    <a:pt x="225" y="353"/>
                  </a:lnTo>
                  <a:lnTo>
                    <a:pt x="354" y="316"/>
                  </a:lnTo>
                  <a:lnTo>
                    <a:pt x="354" y="1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0599314-8F53-45FC-B886-C1098C21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4097338"/>
              <a:ext cx="1450975" cy="2692400"/>
            </a:xfrm>
            <a:custGeom>
              <a:avLst/>
              <a:gdLst>
                <a:gd name="T0" fmla="*/ 753 w 914"/>
                <a:gd name="T1" fmla="*/ 394 h 1696"/>
                <a:gd name="T2" fmla="*/ 180 w 914"/>
                <a:gd name="T3" fmla="*/ 0 h 1696"/>
                <a:gd name="T4" fmla="*/ 206 w 914"/>
                <a:gd name="T5" fmla="*/ 402 h 1696"/>
                <a:gd name="T6" fmla="*/ 0 w 914"/>
                <a:gd name="T7" fmla="*/ 431 h 1696"/>
                <a:gd name="T8" fmla="*/ 332 w 914"/>
                <a:gd name="T9" fmla="*/ 1153 h 1696"/>
                <a:gd name="T10" fmla="*/ 794 w 914"/>
                <a:gd name="T11" fmla="*/ 1498 h 1696"/>
                <a:gd name="T12" fmla="*/ 914 w 914"/>
                <a:gd name="T13" fmla="*/ 1696 h 1696"/>
                <a:gd name="T14" fmla="*/ 866 w 914"/>
                <a:gd name="T15" fmla="*/ 1377 h 1696"/>
                <a:gd name="T16" fmla="*/ 678 w 914"/>
                <a:gd name="T17" fmla="*/ 1116 h 1696"/>
                <a:gd name="T18" fmla="*/ 802 w 914"/>
                <a:gd name="T19" fmla="*/ 916 h 1696"/>
                <a:gd name="T20" fmla="*/ 753 w 914"/>
                <a:gd name="T21" fmla="*/ 394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4" h="1696">
                  <a:moveTo>
                    <a:pt x="753" y="394"/>
                  </a:moveTo>
                  <a:lnTo>
                    <a:pt x="180" y="0"/>
                  </a:lnTo>
                  <a:lnTo>
                    <a:pt x="206" y="402"/>
                  </a:lnTo>
                  <a:lnTo>
                    <a:pt x="0" y="431"/>
                  </a:lnTo>
                  <a:lnTo>
                    <a:pt x="332" y="1153"/>
                  </a:lnTo>
                  <a:lnTo>
                    <a:pt x="794" y="1498"/>
                  </a:lnTo>
                  <a:lnTo>
                    <a:pt x="914" y="1696"/>
                  </a:lnTo>
                  <a:lnTo>
                    <a:pt x="866" y="1377"/>
                  </a:lnTo>
                  <a:lnTo>
                    <a:pt x="678" y="1116"/>
                  </a:lnTo>
                  <a:lnTo>
                    <a:pt x="802" y="916"/>
                  </a:lnTo>
                  <a:lnTo>
                    <a:pt x="753" y="3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7CE80D2-D8E9-4EEC-B65F-122D6AC3A647}"/>
              </a:ext>
            </a:extLst>
          </p:cNvPr>
          <p:cNvSpPr/>
          <p:nvPr/>
        </p:nvSpPr>
        <p:spPr>
          <a:xfrm flipH="1">
            <a:off x="2028983" y="2489871"/>
            <a:ext cx="4956532" cy="3524047"/>
          </a:xfrm>
          <a:custGeom>
            <a:avLst/>
            <a:gdLst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988" h="4697506">
                <a:moveTo>
                  <a:pt x="6606988" y="4697506"/>
                </a:moveTo>
                <a:lnTo>
                  <a:pt x="4984376" y="3272118"/>
                </a:lnTo>
                <a:lnTo>
                  <a:pt x="4428565" y="3576918"/>
                </a:lnTo>
                <a:lnTo>
                  <a:pt x="2913529" y="1855694"/>
                </a:lnTo>
                <a:lnTo>
                  <a:pt x="2241176" y="246529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accent2">
                <a:lumMod val="75000"/>
              </a:schemeClr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7D1F8E-1E2D-4881-A4A9-64B48765581A}"/>
              </a:ext>
            </a:extLst>
          </p:cNvPr>
          <p:cNvSpPr txBox="1"/>
          <p:nvPr/>
        </p:nvSpPr>
        <p:spPr>
          <a:xfrm>
            <a:off x="5713175" y="3966766"/>
            <a:ext cx="2014908" cy="120032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ALMOST AT THE SUMMIT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21581C-2669-4CC6-9600-83565EECB7E9}"/>
              </a:ext>
            </a:extLst>
          </p:cNvPr>
          <p:cNvSpPr txBox="1"/>
          <p:nvPr/>
        </p:nvSpPr>
        <p:spPr>
          <a:xfrm>
            <a:off x="601143" y="2039866"/>
            <a:ext cx="3865631" cy="258532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POINTS: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READY FOR ANYTHING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BACK UP COMPUTERS READY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 OUT TO FACULTY AND OTHER PARTICIPANTS THE DAY BEFORE TO REMIND THEM TO LOG IN A FEW MINUTES EARLY</a:t>
            </a:r>
          </a:p>
          <a:p>
            <a:pPr algn="r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0DD1F0-6DA8-4363-ACFF-D270B48CD08E}"/>
              </a:ext>
            </a:extLst>
          </p:cNvPr>
          <p:cNvSpPr txBox="1"/>
          <p:nvPr/>
        </p:nvSpPr>
        <p:spPr>
          <a:xfrm>
            <a:off x="6903108" y="2258378"/>
            <a:ext cx="96372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101" b="1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endParaRPr lang="en-IN" sz="2101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674659-9947-4C68-B31E-E2560659EDB7}"/>
              </a:ext>
            </a:extLst>
          </p:cNvPr>
          <p:cNvGrpSpPr/>
          <p:nvPr/>
        </p:nvGrpSpPr>
        <p:grpSpPr>
          <a:xfrm>
            <a:off x="4962885" y="2046818"/>
            <a:ext cx="1399759" cy="2041262"/>
            <a:chOff x="-82550" y="1892301"/>
            <a:chExt cx="1865859" cy="272097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8A7C61A2-F57A-4E4D-B53B-EA1DD657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2355850"/>
              <a:ext cx="379413" cy="811212"/>
            </a:xfrm>
            <a:custGeom>
              <a:avLst/>
              <a:gdLst>
                <a:gd name="T0" fmla="*/ 87 w 124"/>
                <a:gd name="T1" fmla="*/ 0 h 266"/>
                <a:gd name="T2" fmla="*/ 109 w 124"/>
                <a:gd name="T3" fmla="*/ 79 h 266"/>
                <a:gd name="T4" fmla="*/ 62 w 124"/>
                <a:gd name="T5" fmla="*/ 266 h 266"/>
                <a:gd name="T6" fmla="*/ 0 w 124"/>
                <a:gd name="T7" fmla="*/ 244 h 266"/>
                <a:gd name="T8" fmla="*/ 87 w 124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66">
                  <a:moveTo>
                    <a:pt x="87" y="0"/>
                  </a:moveTo>
                  <a:cubicBezTo>
                    <a:pt x="87" y="0"/>
                    <a:pt x="124" y="27"/>
                    <a:pt x="109" y="79"/>
                  </a:cubicBezTo>
                  <a:cubicBezTo>
                    <a:pt x="95" y="132"/>
                    <a:pt x="62" y="266"/>
                    <a:pt x="62" y="266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40976FC4-95A6-4F30-A9AE-CC8D9D16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459" y="2722563"/>
              <a:ext cx="323850" cy="142875"/>
            </a:xfrm>
            <a:custGeom>
              <a:avLst/>
              <a:gdLst>
                <a:gd name="T0" fmla="*/ 0 w 106"/>
                <a:gd name="T1" fmla="*/ 8 h 47"/>
                <a:gd name="T2" fmla="*/ 50 w 106"/>
                <a:gd name="T3" fmla="*/ 9 h 47"/>
                <a:gd name="T4" fmla="*/ 72 w 106"/>
                <a:gd name="T5" fmla="*/ 3 h 47"/>
                <a:gd name="T6" fmla="*/ 89 w 106"/>
                <a:gd name="T7" fmla="*/ 0 h 47"/>
                <a:gd name="T8" fmla="*/ 92 w 106"/>
                <a:gd name="T9" fmla="*/ 5 h 47"/>
                <a:gd name="T10" fmla="*/ 79 w 106"/>
                <a:gd name="T11" fmla="*/ 10 h 47"/>
                <a:gd name="T12" fmla="*/ 102 w 106"/>
                <a:gd name="T13" fmla="*/ 23 h 47"/>
                <a:gd name="T14" fmla="*/ 98 w 106"/>
                <a:gd name="T15" fmla="*/ 31 h 47"/>
                <a:gd name="T16" fmla="*/ 94 w 106"/>
                <a:gd name="T17" fmla="*/ 36 h 47"/>
                <a:gd name="T18" fmla="*/ 90 w 106"/>
                <a:gd name="T19" fmla="*/ 42 h 47"/>
                <a:gd name="T20" fmla="*/ 84 w 106"/>
                <a:gd name="T21" fmla="*/ 47 h 47"/>
                <a:gd name="T22" fmla="*/ 55 w 106"/>
                <a:gd name="T23" fmla="*/ 35 h 47"/>
                <a:gd name="T24" fmla="*/ 4 w 106"/>
                <a:gd name="T25" fmla="*/ 31 h 47"/>
                <a:gd name="T26" fmla="*/ 0 w 106"/>
                <a:gd name="T2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">
                  <a:moveTo>
                    <a:pt x="0" y="8"/>
                  </a:moveTo>
                  <a:cubicBezTo>
                    <a:pt x="0" y="8"/>
                    <a:pt x="43" y="10"/>
                    <a:pt x="50" y="9"/>
                  </a:cubicBezTo>
                  <a:cubicBezTo>
                    <a:pt x="57" y="7"/>
                    <a:pt x="66" y="3"/>
                    <a:pt x="72" y="3"/>
                  </a:cubicBezTo>
                  <a:cubicBezTo>
                    <a:pt x="78" y="2"/>
                    <a:pt x="83" y="0"/>
                    <a:pt x="89" y="0"/>
                  </a:cubicBezTo>
                  <a:cubicBezTo>
                    <a:pt x="95" y="0"/>
                    <a:pt x="94" y="4"/>
                    <a:pt x="92" y="5"/>
                  </a:cubicBezTo>
                  <a:cubicBezTo>
                    <a:pt x="90" y="7"/>
                    <a:pt x="76" y="9"/>
                    <a:pt x="79" y="10"/>
                  </a:cubicBezTo>
                  <a:cubicBezTo>
                    <a:pt x="82" y="12"/>
                    <a:pt x="102" y="23"/>
                    <a:pt x="102" y="23"/>
                  </a:cubicBezTo>
                  <a:cubicBezTo>
                    <a:pt x="102" y="23"/>
                    <a:pt x="106" y="28"/>
                    <a:pt x="98" y="31"/>
                  </a:cubicBezTo>
                  <a:cubicBezTo>
                    <a:pt x="98" y="31"/>
                    <a:pt x="101" y="35"/>
                    <a:pt x="94" y="36"/>
                  </a:cubicBezTo>
                  <a:cubicBezTo>
                    <a:pt x="94" y="36"/>
                    <a:pt x="95" y="42"/>
                    <a:pt x="90" y="42"/>
                  </a:cubicBezTo>
                  <a:cubicBezTo>
                    <a:pt x="90" y="42"/>
                    <a:pt x="88" y="47"/>
                    <a:pt x="84" y="47"/>
                  </a:cubicBezTo>
                  <a:cubicBezTo>
                    <a:pt x="84" y="47"/>
                    <a:pt x="60" y="37"/>
                    <a:pt x="55" y="35"/>
                  </a:cubicBezTo>
                  <a:cubicBezTo>
                    <a:pt x="48" y="30"/>
                    <a:pt x="4" y="31"/>
                    <a:pt x="4" y="3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9404334-32F8-499C-8F49-FCF38F44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2338388"/>
              <a:ext cx="739775" cy="506412"/>
            </a:xfrm>
            <a:custGeom>
              <a:avLst/>
              <a:gdLst>
                <a:gd name="T0" fmla="*/ 242 w 242"/>
                <a:gd name="T1" fmla="*/ 128 h 166"/>
                <a:gd name="T2" fmla="*/ 240 w 242"/>
                <a:gd name="T3" fmla="*/ 166 h 166"/>
                <a:gd name="T4" fmla="*/ 105 w 242"/>
                <a:gd name="T5" fmla="*/ 153 h 166"/>
                <a:gd name="T6" fmla="*/ 13 w 242"/>
                <a:gd name="T7" fmla="*/ 68 h 166"/>
                <a:gd name="T8" fmla="*/ 39 w 242"/>
                <a:gd name="T9" fmla="*/ 13 h 166"/>
                <a:gd name="T10" fmla="*/ 78 w 242"/>
                <a:gd name="T11" fmla="*/ 64 h 166"/>
                <a:gd name="T12" fmla="*/ 119 w 242"/>
                <a:gd name="T13" fmla="*/ 115 h 166"/>
                <a:gd name="T14" fmla="*/ 242 w 242"/>
                <a:gd name="T15" fmla="*/ 12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66">
                  <a:moveTo>
                    <a:pt x="242" y="128"/>
                  </a:move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114" y="157"/>
                    <a:pt x="105" y="153"/>
                  </a:cubicBezTo>
                  <a:cubicBezTo>
                    <a:pt x="96" y="149"/>
                    <a:pt x="27" y="85"/>
                    <a:pt x="13" y="68"/>
                  </a:cubicBezTo>
                  <a:cubicBezTo>
                    <a:pt x="0" y="50"/>
                    <a:pt x="20" y="0"/>
                    <a:pt x="39" y="13"/>
                  </a:cubicBezTo>
                  <a:cubicBezTo>
                    <a:pt x="58" y="26"/>
                    <a:pt x="64" y="44"/>
                    <a:pt x="78" y="64"/>
                  </a:cubicBezTo>
                  <a:cubicBezTo>
                    <a:pt x="93" y="84"/>
                    <a:pt x="119" y="115"/>
                    <a:pt x="119" y="115"/>
                  </a:cubicBezTo>
                  <a:lnTo>
                    <a:pt x="24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F1984B37-A8F4-48AC-A525-87A5A952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" y="1905001"/>
              <a:ext cx="388938" cy="466725"/>
            </a:xfrm>
            <a:custGeom>
              <a:avLst/>
              <a:gdLst>
                <a:gd name="T0" fmla="*/ 54 w 127"/>
                <a:gd name="T1" fmla="*/ 17 h 153"/>
                <a:gd name="T2" fmla="*/ 111 w 127"/>
                <a:gd name="T3" fmla="*/ 51 h 153"/>
                <a:gd name="T4" fmla="*/ 103 w 127"/>
                <a:gd name="T5" fmla="*/ 153 h 153"/>
                <a:gd name="T6" fmla="*/ 2 w 127"/>
                <a:gd name="T7" fmla="*/ 139 h 153"/>
                <a:gd name="T8" fmla="*/ 54 w 127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3">
                  <a:moveTo>
                    <a:pt x="54" y="17"/>
                  </a:moveTo>
                  <a:cubicBezTo>
                    <a:pt x="54" y="17"/>
                    <a:pt x="95" y="0"/>
                    <a:pt x="111" y="51"/>
                  </a:cubicBezTo>
                  <a:cubicBezTo>
                    <a:pt x="127" y="102"/>
                    <a:pt x="103" y="153"/>
                    <a:pt x="103" y="153"/>
                  </a:cubicBezTo>
                  <a:cubicBezTo>
                    <a:pt x="103" y="153"/>
                    <a:pt x="54" y="135"/>
                    <a:pt x="2" y="139"/>
                  </a:cubicBezTo>
                  <a:cubicBezTo>
                    <a:pt x="2" y="139"/>
                    <a:pt x="0" y="36"/>
                    <a:pt x="5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775990E-FAFF-492F-8129-BD88533C9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96" y="1974850"/>
              <a:ext cx="349250" cy="635000"/>
            </a:xfrm>
            <a:custGeom>
              <a:avLst/>
              <a:gdLst>
                <a:gd name="T0" fmla="*/ 80 w 114"/>
                <a:gd name="T1" fmla="*/ 208 h 208"/>
                <a:gd name="T2" fmla="*/ 80 w 114"/>
                <a:gd name="T3" fmla="*/ 156 h 208"/>
                <a:gd name="T4" fmla="*/ 81 w 114"/>
                <a:gd name="T5" fmla="*/ 111 h 208"/>
                <a:gd name="T6" fmla="*/ 102 w 114"/>
                <a:gd name="T7" fmla="*/ 105 h 208"/>
                <a:gd name="T8" fmla="*/ 103 w 114"/>
                <a:gd name="T9" fmla="*/ 80 h 208"/>
                <a:gd name="T10" fmla="*/ 110 w 114"/>
                <a:gd name="T11" fmla="*/ 69 h 208"/>
                <a:gd name="T12" fmla="*/ 98 w 114"/>
                <a:gd name="T13" fmla="*/ 51 h 208"/>
                <a:gd name="T14" fmla="*/ 97 w 114"/>
                <a:gd name="T15" fmla="*/ 38 h 208"/>
                <a:gd name="T16" fmla="*/ 67 w 114"/>
                <a:gd name="T17" fmla="*/ 5 h 208"/>
                <a:gd name="T18" fmla="*/ 15 w 114"/>
                <a:gd name="T19" fmla="*/ 55 h 208"/>
                <a:gd name="T20" fmla="*/ 41 w 114"/>
                <a:gd name="T21" fmla="*/ 132 h 208"/>
                <a:gd name="T22" fmla="*/ 26 w 114"/>
                <a:gd name="T23" fmla="*/ 175 h 208"/>
                <a:gd name="T24" fmla="*/ 80 w 114"/>
                <a:gd name="T2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208">
                  <a:moveTo>
                    <a:pt x="80" y="208"/>
                  </a:moveTo>
                  <a:cubicBezTo>
                    <a:pt x="80" y="208"/>
                    <a:pt x="85" y="193"/>
                    <a:pt x="80" y="156"/>
                  </a:cubicBezTo>
                  <a:cubicBezTo>
                    <a:pt x="74" y="119"/>
                    <a:pt x="81" y="111"/>
                    <a:pt x="81" y="111"/>
                  </a:cubicBezTo>
                  <a:cubicBezTo>
                    <a:pt x="81" y="111"/>
                    <a:pt x="95" y="109"/>
                    <a:pt x="102" y="105"/>
                  </a:cubicBezTo>
                  <a:cubicBezTo>
                    <a:pt x="104" y="103"/>
                    <a:pt x="100" y="84"/>
                    <a:pt x="103" y="80"/>
                  </a:cubicBezTo>
                  <a:cubicBezTo>
                    <a:pt x="105" y="77"/>
                    <a:pt x="114" y="73"/>
                    <a:pt x="110" y="69"/>
                  </a:cubicBezTo>
                  <a:cubicBezTo>
                    <a:pt x="105" y="65"/>
                    <a:pt x="98" y="55"/>
                    <a:pt x="98" y="51"/>
                  </a:cubicBezTo>
                  <a:cubicBezTo>
                    <a:pt x="97" y="48"/>
                    <a:pt x="98" y="47"/>
                    <a:pt x="97" y="38"/>
                  </a:cubicBezTo>
                  <a:cubicBezTo>
                    <a:pt x="95" y="30"/>
                    <a:pt x="91" y="9"/>
                    <a:pt x="67" y="5"/>
                  </a:cubicBezTo>
                  <a:cubicBezTo>
                    <a:pt x="40" y="0"/>
                    <a:pt x="0" y="22"/>
                    <a:pt x="15" y="55"/>
                  </a:cubicBezTo>
                  <a:cubicBezTo>
                    <a:pt x="29" y="88"/>
                    <a:pt x="46" y="110"/>
                    <a:pt x="41" y="132"/>
                  </a:cubicBezTo>
                  <a:cubicBezTo>
                    <a:pt x="36" y="154"/>
                    <a:pt x="19" y="156"/>
                    <a:pt x="26" y="175"/>
                  </a:cubicBezTo>
                  <a:cubicBezTo>
                    <a:pt x="33" y="194"/>
                    <a:pt x="80" y="208"/>
                    <a:pt x="80" y="2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953E54D-1E2A-485C-A967-66683AB6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" y="1892301"/>
              <a:ext cx="455613" cy="485775"/>
            </a:xfrm>
            <a:custGeom>
              <a:avLst/>
              <a:gdLst>
                <a:gd name="T0" fmla="*/ 25 w 149"/>
                <a:gd name="T1" fmla="*/ 157 h 159"/>
                <a:gd name="T2" fmla="*/ 14 w 149"/>
                <a:gd name="T3" fmla="*/ 62 h 159"/>
                <a:gd name="T4" fmla="*/ 113 w 149"/>
                <a:gd name="T5" fmla="*/ 22 h 159"/>
                <a:gd name="T6" fmla="*/ 92 w 149"/>
                <a:gd name="T7" fmla="*/ 69 h 159"/>
                <a:gd name="T8" fmla="*/ 80 w 149"/>
                <a:gd name="T9" fmla="*/ 159 h 159"/>
                <a:gd name="T10" fmla="*/ 25 w 149"/>
                <a:gd name="T11" fmla="*/ 1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59">
                  <a:moveTo>
                    <a:pt x="25" y="157"/>
                  </a:moveTo>
                  <a:cubicBezTo>
                    <a:pt x="25" y="157"/>
                    <a:pt x="0" y="111"/>
                    <a:pt x="14" y="62"/>
                  </a:cubicBezTo>
                  <a:cubicBezTo>
                    <a:pt x="28" y="16"/>
                    <a:pt x="78" y="0"/>
                    <a:pt x="113" y="22"/>
                  </a:cubicBezTo>
                  <a:cubicBezTo>
                    <a:pt x="149" y="44"/>
                    <a:pt x="96" y="68"/>
                    <a:pt x="92" y="69"/>
                  </a:cubicBezTo>
                  <a:cubicBezTo>
                    <a:pt x="92" y="69"/>
                    <a:pt x="95" y="143"/>
                    <a:pt x="80" y="159"/>
                  </a:cubicBezTo>
                  <a:cubicBezTo>
                    <a:pt x="80" y="159"/>
                    <a:pt x="59" y="143"/>
                    <a:pt x="25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BFB0E5A-C870-407A-9EC0-BA818E359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62" y="4244975"/>
              <a:ext cx="236538" cy="347662"/>
            </a:xfrm>
            <a:custGeom>
              <a:avLst/>
              <a:gdLst>
                <a:gd name="T0" fmla="*/ 62 w 77"/>
                <a:gd name="T1" fmla="*/ 14 h 114"/>
                <a:gd name="T2" fmla="*/ 46 w 77"/>
                <a:gd name="T3" fmla="*/ 46 h 114"/>
                <a:gd name="T4" fmla="*/ 54 w 77"/>
                <a:gd name="T5" fmla="*/ 78 h 114"/>
                <a:gd name="T6" fmla="*/ 66 w 77"/>
                <a:gd name="T7" fmla="*/ 112 h 114"/>
                <a:gd name="T8" fmla="*/ 26 w 77"/>
                <a:gd name="T9" fmla="*/ 75 h 114"/>
                <a:gd name="T10" fmla="*/ 15 w 77"/>
                <a:gd name="T11" fmla="*/ 37 h 114"/>
                <a:gd name="T12" fmla="*/ 40 w 77"/>
                <a:gd name="T13" fmla="*/ 0 h 114"/>
                <a:gd name="T14" fmla="*/ 62 w 77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14">
                  <a:moveTo>
                    <a:pt x="62" y="14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8" y="70"/>
                    <a:pt x="54" y="78"/>
                  </a:cubicBezTo>
                  <a:cubicBezTo>
                    <a:pt x="60" y="87"/>
                    <a:pt x="77" y="111"/>
                    <a:pt x="66" y="112"/>
                  </a:cubicBezTo>
                  <a:cubicBezTo>
                    <a:pt x="55" y="114"/>
                    <a:pt x="36" y="94"/>
                    <a:pt x="26" y="75"/>
                  </a:cubicBezTo>
                  <a:cubicBezTo>
                    <a:pt x="16" y="56"/>
                    <a:pt x="0" y="55"/>
                    <a:pt x="15" y="37"/>
                  </a:cubicBezTo>
                  <a:cubicBezTo>
                    <a:pt x="26" y="23"/>
                    <a:pt x="40" y="0"/>
                    <a:pt x="40" y="0"/>
                  </a:cubicBezTo>
                  <a:lnTo>
                    <a:pt x="6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EC915BAF-2635-4C70-A467-DAC5372C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3908425"/>
              <a:ext cx="287338" cy="327025"/>
            </a:xfrm>
            <a:custGeom>
              <a:avLst/>
              <a:gdLst>
                <a:gd name="T0" fmla="*/ 61 w 94"/>
                <a:gd name="T1" fmla="*/ 11 h 107"/>
                <a:gd name="T2" fmla="*/ 42 w 94"/>
                <a:gd name="T3" fmla="*/ 44 h 107"/>
                <a:gd name="T4" fmla="*/ 61 w 94"/>
                <a:gd name="T5" fmla="*/ 73 h 107"/>
                <a:gd name="T6" fmla="*/ 84 w 94"/>
                <a:gd name="T7" fmla="*/ 102 h 107"/>
                <a:gd name="T8" fmla="*/ 32 w 94"/>
                <a:gd name="T9" fmla="*/ 79 h 107"/>
                <a:gd name="T10" fmla="*/ 8 w 94"/>
                <a:gd name="T11" fmla="*/ 46 h 107"/>
                <a:gd name="T12" fmla="*/ 38 w 94"/>
                <a:gd name="T13" fmla="*/ 0 h 107"/>
                <a:gd name="T14" fmla="*/ 61 w 94"/>
                <a:gd name="T15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07">
                  <a:moveTo>
                    <a:pt x="61" y="11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2" y="67"/>
                    <a:pt x="61" y="73"/>
                  </a:cubicBezTo>
                  <a:cubicBezTo>
                    <a:pt x="70" y="79"/>
                    <a:pt x="94" y="97"/>
                    <a:pt x="84" y="102"/>
                  </a:cubicBezTo>
                  <a:cubicBezTo>
                    <a:pt x="74" y="107"/>
                    <a:pt x="49" y="94"/>
                    <a:pt x="32" y="79"/>
                  </a:cubicBezTo>
                  <a:cubicBezTo>
                    <a:pt x="16" y="64"/>
                    <a:pt x="0" y="69"/>
                    <a:pt x="8" y="46"/>
                  </a:cubicBezTo>
                  <a:cubicBezTo>
                    <a:pt x="15" y="29"/>
                    <a:pt x="38" y="0"/>
                    <a:pt x="38" y="0"/>
                  </a:cubicBezTo>
                  <a:lnTo>
                    <a:pt x="61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CACF07B-ECCD-47A0-AD7F-9E2D0720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25" y="2932113"/>
              <a:ext cx="773113" cy="1425575"/>
            </a:xfrm>
            <a:custGeom>
              <a:avLst/>
              <a:gdLst>
                <a:gd name="T0" fmla="*/ 161 w 253"/>
                <a:gd name="T1" fmla="*/ 18 h 467"/>
                <a:gd name="T2" fmla="*/ 125 w 253"/>
                <a:gd name="T3" fmla="*/ 125 h 467"/>
                <a:gd name="T4" fmla="*/ 116 w 253"/>
                <a:gd name="T5" fmla="*/ 256 h 467"/>
                <a:gd name="T6" fmla="*/ 0 w 253"/>
                <a:gd name="T7" fmla="*/ 443 h 467"/>
                <a:gd name="T8" fmla="*/ 39 w 253"/>
                <a:gd name="T9" fmla="*/ 467 h 467"/>
                <a:gd name="T10" fmla="*/ 170 w 253"/>
                <a:gd name="T11" fmla="*/ 289 h 467"/>
                <a:gd name="T12" fmla="*/ 239 w 253"/>
                <a:gd name="T13" fmla="*/ 61 h 467"/>
                <a:gd name="T14" fmla="*/ 253 w 253"/>
                <a:gd name="T15" fmla="*/ 33 h 467"/>
                <a:gd name="T16" fmla="*/ 177 w 253"/>
                <a:gd name="T17" fmla="*/ 0 h 467"/>
                <a:gd name="T18" fmla="*/ 161 w 253"/>
                <a:gd name="T19" fmla="*/ 1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467">
                  <a:moveTo>
                    <a:pt x="161" y="18"/>
                  </a:moveTo>
                  <a:cubicBezTo>
                    <a:pt x="161" y="18"/>
                    <a:pt x="129" y="56"/>
                    <a:pt x="125" y="125"/>
                  </a:cubicBezTo>
                  <a:cubicBezTo>
                    <a:pt x="121" y="194"/>
                    <a:pt x="116" y="256"/>
                    <a:pt x="116" y="256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" y="467"/>
                    <a:pt x="39" y="467"/>
                    <a:pt x="39" y="467"/>
                  </a:cubicBezTo>
                  <a:cubicBezTo>
                    <a:pt x="39" y="467"/>
                    <a:pt x="159" y="304"/>
                    <a:pt x="170" y="289"/>
                  </a:cubicBezTo>
                  <a:cubicBezTo>
                    <a:pt x="181" y="275"/>
                    <a:pt x="236" y="115"/>
                    <a:pt x="239" y="61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6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6468F130-5629-4B37-A5DC-B056969C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2925763"/>
              <a:ext cx="788988" cy="1089025"/>
            </a:xfrm>
            <a:custGeom>
              <a:avLst/>
              <a:gdLst>
                <a:gd name="T0" fmla="*/ 41 w 258"/>
                <a:gd name="T1" fmla="*/ 0 h 357"/>
                <a:gd name="T2" fmla="*/ 1 w 258"/>
                <a:gd name="T3" fmla="*/ 73 h 357"/>
                <a:gd name="T4" fmla="*/ 79 w 258"/>
                <a:gd name="T5" fmla="*/ 130 h 357"/>
                <a:gd name="T6" fmla="*/ 172 w 258"/>
                <a:gd name="T7" fmla="*/ 167 h 357"/>
                <a:gd name="T8" fmla="*/ 117 w 258"/>
                <a:gd name="T9" fmla="*/ 341 h 357"/>
                <a:gd name="T10" fmla="*/ 160 w 258"/>
                <a:gd name="T11" fmla="*/ 357 h 357"/>
                <a:gd name="T12" fmla="*/ 241 w 258"/>
                <a:gd name="T13" fmla="*/ 169 h 357"/>
                <a:gd name="T14" fmla="*/ 237 w 258"/>
                <a:gd name="T15" fmla="*/ 119 h 357"/>
                <a:gd name="T16" fmla="*/ 125 w 258"/>
                <a:gd name="T17" fmla="*/ 57 h 357"/>
                <a:gd name="T18" fmla="*/ 123 w 258"/>
                <a:gd name="T19" fmla="*/ 43 h 357"/>
                <a:gd name="T20" fmla="*/ 41 w 258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57">
                  <a:moveTo>
                    <a:pt x="41" y="0"/>
                  </a:moveTo>
                  <a:cubicBezTo>
                    <a:pt x="41" y="0"/>
                    <a:pt x="0" y="42"/>
                    <a:pt x="1" y="73"/>
                  </a:cubicBezTo>
                  <a:cubicBezTo>
                    <a:pt x="3" y="104"/>
                    <a:pt x="26" y="122"/>
                    <a:pt x="79" y="130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117" y="341"/>
                    <a:pt x="117" y="341"/>
                    <a:pt x="117" y="341"/>
                  </a:cubicBezTo>
                  <a:cubicBezTo>
                    <a:pt x="160" y="357"/>
                    <a:pt x="160" y="357"/>
                    <a:pt x="160" y="357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9"/>
                    <a:pt x="258" y="134"/>
                    <a:pt x="237" y="119"/>
                  </a:cubicBezTo>
                  <a:cubicBezTo>
                    <a:pt x="208" y="99"/>
                    <a:pt x="127" y="59"/>
                    <a:pt x="125" y="57"/>
                  </a:cubicBezTo>
                  <a:cubicBezTo>
                    <a:pt x="123" y="56"/>
                    <a:pt x="123" y="43"/>
                    <a:pt x="123" y="43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C5B475DC-B8A9-433C-A10F-2643DEB35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2411413"/>
              <a:ext cx="546100" cy="704850"/>
            </a:xfrm>
            <a:custGeom>
              <a:avLst/>
              <a:gdLst>
                <a:gd name="T0" fmla="*/ 169 w 179"/>
                <a:gd name="T1" fmla="*/ 21 h 231"/>
                <a:gd name="T2" fmla="*/ 140 w 179"/>
                <a:gd name="T3" fmla="*/ 24 h 231"/>
                <a:gd name="T4" fmla="*/ 120 w 179"/>
                <a:gd name="T5" fmla="*/ 3 h 231"/>
                <a:gd name="T6" fmla="*/ 56 w 179"/>
                <a:gd name="T7" fmla="*/ 84 h 231"/>
                <a:gd name="T8" fmla="*/ 32 w 179"/>
                <a:gd name="T9" fmla="*/ 154 h 231"/>
                <a:gd name="T10" fmla="*/ 0 w 179"/>
                <a:gd name="T11" fmla="*/ 198 h 231"/>
                <a:gd name="T12" fmla="*/ 100 w 179"/>
                <a:gd name="T13" fmla="*/ 230 h 231"/>
                <a:gd name="T14" fmla="*/ 121 w 179"/>
                <a:gd name="T15" fmla="*/ 223 h 231"/>
                <a:gd name="T16" fmla="*/ 155 w 179"/>
                <a:gd name="T17" fmla="*/ 121 h 231"/>
                <a:gd name="T18" fmla="*/ 171 w 179"/>
                <a:gd name="T19" fmla="*/ 62 h 231"/>
                <a:gd name="T20" fmla="*/ 169 w 179"/>
                <a:gd name="T21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231">
                  <a:moveTo>
                    <a:pt x="169" y="21"/>
                  </a:moveTo>
                  <a:cubicBezTo>
                    <a:pt x="169" y="21"/>
                    <a:pt x="166" y="48"/>
                    <a:pt x="140" y="24"/>
                  </a:cubicBezTo>
                  <a:cubicBezTo>
                    <a:pt x="115" y="0"/>
                    <a:pt x="120" y="3"/>
                    <a:pt x="120" y="3"/>
                  </a:cubicBezTo>
                  <a:cubicBezTo>
                    <a:pt x="120" y="3"/>
                    <a:pt x="108" y="85"/>
                    <a:pt x="56" y="84"/>
                  </a:cubicBezTo>
                  <a:cubicBezTo>
                    <a:pt x="56" y="84"/>
                    <a:pt x="52" y="129"/>
                    <a:pt x="32" y="154"/>
                  </a:cubicBezTo>
                  <a:cubicBezTo>
                    <a:pt x="11" y="179"/>
                    <a:pt x="0" y="198"/>
                    <a:pt x="0" y="198"/>
                  </a:cubicBezTo>
                  <a:cubicBezTo>
                    <a:pt x="0" y="198"/>
                    <a:pt x="69" y="231"/>
                    <a:pt x="100" y="230"/>
                  </a:cubicBezTo>
                  <a:cubicBezTo>
                    <a:pt x="118" y="230"/>
                    <a:pt x="121" y="223"/>
                    <a:pt x="121" y="223"/>
                  </a:cubicBezTo>
                  <a:cubicBezTo>
                    <a:pt x="121" y="223"/>
                    <a:pt x="132" y="139"/>
                    <a:pt x="155" y="121"/>
                  </a:cubicBezTo>
                  <a:cubicBezTo>
                    <a:pt x="179" y="102"/>
                    <a:pt x="172" y="87"/>
                    <a:pt x="171" y="62"/>
                  </a:cubicBezTo>
                  <a:cubicBezTo>
                    <a:pt x="171" y="41"/>
                    <a:pt x="169" y="21"/>
                    <a:pt x="16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01DB0E89-AFFC-4981-B8B1-2F1AF90E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" y="3036888"/>
              <a:ext cx="157163" cy="228600"/>
            </a:xfrm>
            <a:custGeom>
              <a:avLst/>
              <a:gdLst>
                <a:gd name="T0" fmla="*/ 29 w 51"/>
                <a:gd name="T1" fmla="*/ 0 h 75"/>
                <a:gd name="T2" fmla="*/ 21 w 51"/>
                <a:gd name="T3" fmla="*/ 31 h 75"/>
                <a:gd name="T4" fmla="*/ 2 w 51"/>
                <a:gd name="T5" fmla="*/ 54 h 75"/>
                <a:gd name="T6" fmla="*/ 4 w 51"/>
                <a:gd name="T7" fmla="*/ 59 h 75"/>
                <a:gd name="T8" fmla="*/ 7 w 51"/>
                <a:gd name="T9" fmla="*/ 65 h 75"/>
                <a:gd name="T10" fmla="*/ 12 w 51"/>
                <a:gd name="T11" fmla="*/ 70 h 75"/>
                <a:gd name="T12" fmla="*/ 20 w 51"/>
                <a:gd name="T13" fmla="*/ 73 h 75"/>
                <a:gd name="T14" fmla="*/ 31 w 51"/>
                <a:gd name="T15" fmla="*/ 58 h 75"/>
                <a:gd name="T16" fmla="*/ 26 w 51"/>
                <a:gd name="T17" fmla="*/ 65 h 75"/>
                <a:gd name="T18" fmla="*/ 36 w 51"/>
                <a:gd name="T19" fmla="*/ 63 h 75"/>
                <a:gd name="T20" fmla="*/ 43 w 51"/>
                <a:gd name="T21" fmla="*/ 51 h 75"/>
                <a:gd name="T22" fmla="*/ 42 w 51"/>
                <a:gd name="T23" fmla="*/ 41 h 75"/>
                <a:gd name="T24" fmla="*/ 51 w 51"/>
                <a:gd name="T25" fmla="*/ 5 h 75"/>
                <a:gd name="T26" fmla="*/ 29 w 51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5">
                  <a:moveTo>
                    <a:pt x="29" y="0"/>
                  </a:moveTo>
                  <a:cubicBezTo>
                    <a:pt x="29" y="0"/>
                    <a:pt x="24" y="25"/>
                    <a:pt x="21" y="31"/>
                  </a:cubicBezTo>
                  <a:cubicBezTo>
                    <a:pt x="18" y="37"/>
                    <a:pt x="3" y="51"/>
                    <a:pt x="2" y="54"/>
                  </a:cubicBezTo>
                  <a:cubicBezTo>
                    <a:pt x="0" y="56"/>
                    <a:pt x="1" y="59"/>
                    <a:pt x="4" y="59"/>
                  </a:cubicBezTo>
                  <a:cubicBezTo>
                    <a:pt x="4" y="59"/>
                    <a:pt x="2" y="63"/>
                    <a:pt x="7" y="65"/>
                  </a:cubicBezTo>
                  <a:cubicBezTo>
                    <a:pt x="7" y="65"/>
                    <a:pt x="7" y="70"/>
                    <a:pt x="12" y="70"/>
                  </a:cubicBezTo>
                  <a:cubicBezTo>
                    <a:pt x="12" y="70"/>
                    <a:pt x="14" y="75"/>
                    <a:pt x="20" y="73"/>
                  </a:cubicBezTo>
                  <a:cubicBezTo>
                    <a:pt x="20" y="73"/>
                    <a:pt x="31" y="58"/>
                    <a:pt x="31" y="58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31" y="70"/>
                    <a:pt x="36" y="63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2" y="42"/>
                    <a:pt x="42" y="41"/>
                  </a:cubicBezTo>
                  <a:cubicBezTo>
                    <a:pt x="42" y="40"/>
                    <a:pt x="51" y="5"/>
                    <a:pt x="51" y="5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7D07F197-2F34-46BB-9854-AE86952B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3" y="2379663"/>
              <a:ext cx="722313" cy="733425"/>
            </a:xfrm>
            <a:custGeom>
              <a:avLst/>
              <a:gdLst>
                <a:gd name="T0" fmla="*/ 189 w 236"/>
                <a:gd name="T1" fmla="*/ 0 h 240"/>
                <a:gd name="T2" fmla="*/ 112 w 236"/>
                <a:gd name="T3" fmla="*/ 51 h 240"/>
                <a:gd name="T4" fmla="*/ 46 w 236"/>
                <a:gd name="T5" fmla="*/ 99 h 240"/>
                <a:gd name="T6" fmla="*/ 0 w 236"/>
                <a:gd name="T7" fmla="*/ 227 h 240"/>
                <a:gd name="T8" fmla="*/ 35 w 236"/>
                <a:gd name="T9" fmla="*/ 240 h 240"/>
                <a:gd name="T10" fmla="*/ 78 w 236"/>
                <a:gd name="T11" fmla="*/ 124 h 240"/>
                <a:gd name="T12" fmla="*/ 191 w 236"/>
                <a:gd name="T13" fmla="*/ 59 h 240"/>
                <a:gd name="T14" fmla="*/ 189 w 236"/>
                <a:gd name="T1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40">
                  <a:moveTo>
                    <a:pt x="189" y="0"/>
                  </a:moveTo>
                  <a:cubicBezTo>
                    <a:pt x="189" y="0"/>
                    <a:pt x="134" y="38"/>
                    <a:pt x="112" y="51"/>
                  </a:cubicBezTo>
                  <a:cubicBezTo>
                    <a:pt x="89" y="65"/>
                    <a:pt x="51" y="92"/>
                    <a:pt x="46" y="99"/>
                  </a:cubicBezTo>
                  <a:cubicBezTo>
                    <a:pt x="41" y="106"/>
                    <a:pt x="0" y="227"/>
                    <a:pt x="0" y="227"/>
                  </a:cubicBezTo>
                  <a:cubicBezTo>
                    <a:pt x="35" y="240"/>
                    <a:pt x="35" y="240"/>
                    <a:pt x="35" y="24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59"/>
                    <a:pt x="236" y="10"/>
                    <a:pt x="18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6AF019D5-C799-45F4-9EEC-3FC4053A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" y="2335213"/>
              <a:ext cx="563563" cy="795337"/>
            </a:xfrm>
            <a:custGeom>
              <a:avLst/>
              <a:gdLst>
                <a:gd name="T0" fmla="*/ 162 w 184"/>
                <a:gd name="T1" fmla="*/ 7 h 261"/>
                <a:gd name="T2" fmla="*/ 174 w 184"/>
                <a:gd name="T3" fmla="*/ 55 h 261"/>
                <a:gd name="T4" fmla="*/ 94 w 184"/>
                <a:gd name="T5" fmla="*/ 261 h 261"/>
                <a:gd name="T6" fmla="*/ 0 w 184"/>
                <a:gd name="T7" fmla="*/ 234 h 261"/>
                <a:gd name="T8" fmla="*/ 44 w 184"/>
                <a:gd name="T9" fmla="*/ 177 h 261"/>
                <a:gd name="T10" fmla="*/ 78 w 184"/>
                <a:gd name="T11" fmla="*/ 91 h 261"/>
                <a:gd name="T12" fmla="*/ 162 w 184"/>
                <a:gd name="T13" fmla="*/ 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61">
                  <a:moveTo>
                    <a:pt x="162" y="7"/>
                  </a:moveTo>
                  <a:cubicBezTo>
                    <a:pt x="162" y="7"/>
                    <a:pt x="184" y="26"/>
                    <a:pt x="174" y="55"/>
                  </a:cubicBezTo>
                  <a:cubicBezTo>
                    <a:pt x="164" y="85"/>
                    <a:pt x="94" y="261"/>
                    <a:pt x="94" y="261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4"/>
                    <a:pt x="28" y="196"/>
                    <a:pt x="44" y="177"/>
                  </a:cubicBezTo>
                  <a:cubicBezTo>
                    <a:pt x="60" y="158"/>
                    <a:pt x="71" y="115"/>
                    <a:pt x="78" y="91"/>
                  </a:cubicBezTo>
                  <a:cubicBezTo>
                    <a:pt x="84" y="68"/>
                    <a:pt x="87" y="0"/>
                    <a:pt x="16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2BCEAA34-12D3-41F8-BF18-336F8D9D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550" y="4332288"/>
              <a:ext cx="263525" cy="280987"/>
            </a:xfrm>
            <a:custGeom>
              <a:avLst/>
              <a:gdLst>
                <a:gd name="T0" fmla="*/ 29 w 86"/>
                <a:gd name="T1" fmla="*/ 0 h 92"/>
                <a:gd name="T2" fmla="*/ 7 w 86"/>
                <a:gd name="T3" fmla="*/ 14 h 92"/>
                <a:gd name="T4" fmla="*/ 0 w 86"/>
                <a:gd name="T5" fmla="*/ 46 h 92"/>
                <a:gd name="T6" fmla="*/ 8 w 86"/>
                <a:gd name="T7" fmla="*/ 50 h 92"/>
                <a:gd name="T8" fmla="*/ 20 w 86"/>
                <a:gd name="T9" fmla="*/ 36 h 92"/>
                <a:gd name="T10" fmla="*/ 36 w 86"/>
                <a:gd name="T11" fmla="*/ 67 h 92"/>
                <a:gd name="T12" fmla="*/ 86 w 86"/>
                <a:gd name="T13" fmla="*/ 91 h 92"/>
                <a:gd name="T14" fmla="*/ 68 w 86"/>
                <a:gd name="T15" fmla="*/ 51 h 92"/>
                <a:gd name="T16" fmla="*/ 44 w 86"/>
                <a:gd name="T17" fmla="*/ 43 h 92"/>
                <a:gd name="T18" fmla="*/ 29 w 86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2">
                  <a:moveTo>
                    <a:pt x="29" y="0"/>
                  </a:moveTo>
                  <a:cubicBezTo>
                    <a:pt x="29" y="0"/>
                    <a:pt x="10" y="0"/>
                    <a:pt x="7" y="14"/>
                  </a:cubicBezTo>
                  <a:cubicBezTo>
                    <a:pt x="4" y="29"/>
                    <a:pt x="0" y="46"/>
                    <a:pt x="0" y="46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32" y="56"/>
                    <a:pt x="36" y="67"/>
                  </a:cubicBezTo>
                  <a:cubicBezTo>
                    <a:pt x="40" y="78"/>
                    <a:pt x="56" y="92"/>
                    <a:pt x="86" y="91"/>
                  </a:cubicBezTo>
                  <a:cubicBezTo>
                    <a:pt x="86" y="91"/>
                    <a:pt x="74" y="67"/>
                    <a:pt x="68" y="51"/>
                  </a:cubicBezTo>
                  <a:cubicBezTo>
                    <a:pt x="68" y="51"/>
                    <a:pt x="55" y="61"/>
                    <a:pt x="44" y="43"/>
                  </a:cubicBezTo>
                  <a:cubicBezTo>
                    <a:pt x="34" y="25"/>
                    <a:pt x="27" y="13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1EBF2E13-141F-49F3-88B1-125131F0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4003675"/>
              <a:ext cx="293688" cy="249237"/>
            </a:xfrm>
            <a:custGeom>
              <a:avLst/>
              <a:gdLst>
                <a:gd name="T0" fmla="*/ 18 w 96"/>
                <a:gd name="T1" fmla="*/ 0 h 82"/>
                <a:gd name="T2" fmla="*/ 1 w 96"/>
                <a:gd name="T3" fmla="*/ 19 h 82"/>
                <a:gd name="T4" fmla="*/ 1 w 96"/>
                <a:gd name="T5" fmla="*/ 52 h 82"/>
                <a:gd name="T6" fmla="*/ 10 w 96"/>
                <a:gd name="T7" fmla="*/ 53 h 82"/>
                <a:gd name="T8" fmla="*/ 18 w 96"/>
                <a:gd name="T9" fmla="*/ 37 h 82"/>
                <a:gd name="T10" fmla="*/ 42 w 96"/>
                <a:gd name="T11" fmla="*/ 63 h 82"/>
                <a:gd name="T12" fmla="*/ 96 w 96"/>
                <a:gd name="T13" fmla="*/ 74 h 82"/>
                <a:gd name="T14" fmla="*/ 68 w 96"/>
                <a:gd name="T15" fmla="*/ 40 h 82"/>
                <a:gd name="T16" fmla="*/ 44 w 96"/>
                <a:gd name="T17" fmla="*/ 37 h 82"/>
                <a:gd name="T18" fmla="*/ 18 w 9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82">
                  <a:moveTo>
                    <a:pt x="18" y="0"/>
                  </a:moveTo>
                  <a:cubicBezTo>
                    <a:pt x="18" y="0"/>
                    <a:pt x="0" y="4"/>
                    <a:pt x="1" y="19"/>
                  </a:cubicBezTo>
                  <a:cubicBezTo>
                    <a:pt x="2" y="34"/>
                    <a:pt x="1" y="52"/>
                    <a:pt x="1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35" y="54"/>
                    <a:pt x="42" y="63"/>
                  </a:cubicBezTo>
                  <a:cubicBezTo>
                    <a:pt x="49" y="72"/>
                    <a:pt x="68" y="82"/>
                    <a:pt x="96" y="74"/>
                  </a:cubicBezTo>
                  <a:cubicBezTo>
                    <a:pt x="96" y="74"/>
                    <a:pt x="79" y="53"/>
                    <a:pt x="68" y="40"/>
                  </a:cubicBezTo>
                  <a:cubicBezTo>
                    <a:pt x="68" y="40"/>
                    <a:pt x="58" y="52"/>
                    <a:pt x="44" y="37"/>
                  </a:cubicBezTo>
                  <a:cubicBezTo>
                    <a:pt x="29" y="23"/>
                    <a:pt x="20" y="13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50" name="Google Shape;61;p1">
            <a:extLst>
              <a:ext uri="{FF2B5EF4-FFF2-40B4-BE49-F238E27FC236}">
                <a16:creationId xmlns:a16="http://schemas.microsoft.com/office/drawing/2014/main" id="{66874D8F-9C76-4AE1-BD6D-6E46523F61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70;p2">
            <a:extLst>
              <a:ext uri="{FF2B5EF4-FFF2-40B4-BE49-F238E27FC236}">
                <a16:creationId xmlns:a16="http://schemas.microsoft.com/office/drawing/2014/main" id="{37AA6B53-1B50-44CF-974B-A457BEA1DE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95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3A6751-CE33-4058-A884-ABDDEE2D8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deep breath</a:t>
            </a:r>
          </a:p>
          <a:p>
            <a:r>
              <a:rPr lang="en-US" dirty="0"/>
              <a:t>Test technology</a:t>
            </a:r>
          </a:p>
          <a:p>
            <a:r>
              <a:rPr lang="en-US" dirty="0"/>
              <a:t>Log-in early</a:t>
            </a:r>
          </a:p>
          <a:p>
            <a:r>
              <a:rPr lang="en-US" dirty="0"/>
              <a:t>Documents in front of you</a:t>
            </a:r>
          </a:p>
          <a:p>
            <a:r>
              <a:rPr lang="en-US" dirty="0"/>
              <a:t>Take notes for debriefing</a:t>
            </a:r>
          </a:p>
          <a:p>
            <a:r>
              <a:rPr lang="en-US" dirty="0"/>
              <a:t>Additional recommended lists</a:t>
            </a:r>
          </a:p>
          <a:p>
            <a:pPr lvl="1"/>
            <a:r>
              <a:rPr lang="en-US" dirty="0"/>
              <a:t>Current QI and scholarly activity</a:t>
            </a:r>
          </a:p>
          <a:p>
            <a:pPr lvl="1"/>
            <a:r>
              <a:rPr lang="en-US" dirty="0"/>
              <a:t>Current faculty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A34CE-3855-44CB-84FD-967A907C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Site 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851AA-39A0-400C-912E-2C02E27AF0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D653405-0BEF-4112-B43B-C53051975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9005" y="2333847"/>
            <a:ext cx="2883903" cy="2190306"/>
          </a:xfrm>
          <a:prstGeom prst="rect">
            <a:avLst/>
          </a:prstGeom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0A3A13D7-3761-4A22-997C-B582EB001E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18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A34CE-3855-44CB-84FD-967A907C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of Site Visit</a:t>
            </a:r>
          </a:p>
        </p:txBody>
      </p:sp>
      <p:pic>
        <p:nvPicPr>
          <p:cNvPr id="9" name="Content Placeholder 8" descr="A picture containing text, monitor, indoor, screen&#10;&#10;Description automatically generated">
            <a:extLst>
              <a:ext uri="{FF2B5EF4-FFF2-40B4-BE49-F238E27FC236}">
                <a16:creationId xmlns:a16="http://schemas.microsoft.com/office/drawing/2014/main" id="{219BCFB7-451E-411B-986E-1A0659935D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852" y="2392325"/>
            <a:ext cx="3868737" cy="238997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477E08-1424-417F-9CED-8DF55AF46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278080"/>
            <a:ext cx="4359349" cy="5155051"/>
          </a:xfrm>
        </p:spPr>
        <p:txBody>
          <a:bodyPr/>
          <a:lstStyle/>
          <a:p>
            <a:r>
              <a:rPr lang="en-US" dirty="0"/>
              <a:t>Site visitor requests</a:t>
            </a:r>
          </a:p>
          <a:p>
            <a:pPr lvl="1"/>
            <a:r>
              <a:rPr lang="en-US" dirty="0"/>
              <a:t>Block diagram </a:t>
            </a:r>
          </a:p>
          <a:p>
            <a:pPr lvl="1"/>
            <a:r>
              <a:rPr lang="en-US" dirty="0"/>
              <a:t>Updated CV’s</a:t>
            </a:r>
          </a:p>
          <a:p>
            <a:pPr lvl="1"/>
            <a:r>
              <a:rPr lang="en-US" dirty="0"/>
              <a:t>Corrections</a:t>
            </a:r>
          </a:p>
          <a:p>
            <a:r>
              <a:rPr lang="en-US" dirty="0"/>
              <a:t>Do it even if you don’t agree/align with requirements</a:t>
            </a:r>
          </a:p>
          <a:p>
            <a:r>
              <a:rPr lang="en-US" dirty="0"/>
              <a:t>Confirm timeline </a:t>
            </a:r>
          </a:p>
          <a:p>
            <a:pPr lvl="1"/>
            <a:r>
              <a:rPr lang="en-US" dirty="0"/>
              <a:t>End of site visit</a:t>
            </a:r>
          </a:p>
          <a:p>
            <a:pPr lvl="1"/>
            <a:r>
              <a:rPr lang="en-US" dirty="0"/>
              <a:t>End of day</a:t>
            </a:r>
          </a:p>
          <a:p>
            <a:pPr lvl="1"/>
            <a:r>
              <a:rPr lang="en-US" dirty="0"/>
              <a:t>Next week</a:t>
            </a:r>
          </a:p>
          <a:p>
            <a:r>
              <a:rPr lang="en-US" dirty="0"/>
              <a:t>Site visitor debrief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851AA-39A0-400C-912E-2C02E27A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6F297C43-8EF5-45FE-BB4F-DD3902D919D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71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" y="4000650"/>
            <a:ext cx="9144000" cy="2000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 SITE VISIT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248142" y="5076753"/>
            <a:ext cx="4258293" cy="400854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983">
              <a:buClrTx/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1113" y="1934881"/>
            <a:ext cx="4030693" cy="3311547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43445" y="2301123"/>
            <a:ext cx="733844" cy="375414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2626746" y="4000650"/>
            <a:ext cx="1824495" cy="474616"/>
            <a:chOff x="-825011" y="1905000"/>
            <a:chExt cx="5464515" cy="10596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825011" y="1905000"/>
              <a:ext cx="4416697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79811" y="1905000"/>
              <a:ext cx="1059693" cy="10596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5688406" y="2301123"/>
            <a:ext cx="733843" cy="375414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5614454" y="4000650"/>
            <a:ext cx="807795" cy="474616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843608" y="2091938"/>
            <a:ext cx="2439126" cy="1325068"/>
            <a:chOff x="-128707" y="1676400"/>
            <a:chExt cx="3251319" cy="1766297"/>
          </a:xfrm>
        </p:grpSpPr>
        <p:sp>
          <p:nvSpPr>
            <p:cNvPr id="48" name="TextBox 47"/>
            <p:cNvSpPr txBox="1"/>
            <p:nvPr/>
          </p:nvSpPr>
          <p:spPr>
            <a:xfrm>
              <a:off x="-128707" y="2138065"/>
              <a:ext cx="3251319" cy="130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EMAIL WILL COME WITHIN A FEW DAYS OF THE REVIEW COMMITTEE MEETING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51871" y="1676400"/>
              <a:ext cx="3174483" cy="4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65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 VISIT OUTCOME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62699" y="2126720"/>
            <a:ext cx="1768056" cy="1325068"/>
            <a:chOff x="8921729" y="1676400"/>
            <a:chExt cx="2363806" cy="1766297"/>
          </a:xfrm>
        </p:grpSpPr>
        <p:sp>
          <p:nvSpPr>
            <p:cNvPr id="51" name="TextBox 50"/>
            <p:cNvSpPr txBox="1"/>
            <p:nvPr/>
          </p:nvSpPr>
          <p:spPr>
            <a:xfrm>
              <a:off x="8921729" y="2138065"/>
              <a:ext cx="2133600" cy="130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HOW LONG DID THE SITE VISIT GIVE YOU?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363806" cy="49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8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62700" y="4309159"/>
            <a:ext cx="1595869" cy="1325068"/>
            <a:chOff x="8921729" y="4787735"/>
            <a:chExt cx="2133600" cy="1766297"/>
          </a:xfrm>
        </p:grpSpPr>
        <p:sp>
          <p:nvSpPr>
            <p:cNvPr id="54" name="TextBox 53"/>
            <p:cNvSpPr txBox="1"/>
            <p:nvPr/>
          </p:nvSpPr>
          <p:spPr>
            <a:xfrm>
              <a:off x="8921729" y="5249400"/>
              <a:ext cx="2133600" cy="130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PREPARE FOR POSSIBLE CITATIONS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21729" y="4787735"/>
              <a:ext cx="2133600" cy="49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8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DEBRIEF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142380" y="4088604"/>
            <a:ext cx="2499064" cy="1767223"/>
            <a:chOff x="-114449" y="4493738"/>
            <a:chExt cx="3331215" cy="2355684"/>
          </a:xfrm>
        </p:grpSpPr>
        <p:sp>
          <p:nvSpPr>
            <p:cNvPr id="57" name="TextBox 56"/>
            <p:cNvSpPr txBox="1"/>
            <p:nvPr/>
          </p:nvSpPr>
          <p:spPr>
            <a:xfrm>
              <a:off x="397756" y="5249400"/>
              <a:ext cx="2724856" cy="160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PROVIDE DOCUMENTS AND THEN TRY NOT TO SEND EXCESSIVE EMAILS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114449" y="4493738"/>
              <a:ext cx="3331215" cy="80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65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WITH SITE VISITOR</a:t>
              </a:r>
            </a:p>
          </p:txBody>
        </p:sp>
      </p:grpSp>
      <p:sp>
        <p:nvSpPr>
          <p:cNvPr id="60" name="Google Shape;61;p1">
            <a:extLst>
              <a:ext uri="{FF2B5EF4-FFF2-40B4-BE49-F238E27FC236}">
                <a16:creationId xmlns:a16="http://schemas.microsoft.com/office/drawing/2014/main" id="{85F4B2C1-782B-4C59-B6C8-E04D3107EF2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70;p2">
            <a:extLst>
              <a:ext uri="{FF2B5EF4-FFF2-40B4-BE49-F238E27FC236}">
                <a16:creationId xmlns:a16="http://schemas.microsoft.com/office/drawing/2014/main" id="{08DFD21F-C51B-4780-A852-ACDF40F3CD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29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4D4E5-E7DC-4298-808D-11ADF2BE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sz="3200" dirty="0"/>
              <a:t>New Programs</a:t>
            </a:r>
          </a:p>
          <a:p>
            <a:pPr lvl="1"/>
            <a:r>
              <a:rPr lang="en-US" sz="2800" dirty="0"/>
              <a:t>PEC and CCC meetings</a:t>
            </a:r>
          </a:p>
          <a:p>
            <a:pPr lvl="1"/>
            <a:r>
              <a:rPr lang="en-US" sz="2800" dirty="0"/>
              <a:t>List of updated information or changes since submission</a:t>
            </a:r>
          </a:p>
          <a:p>
            <a:pPr lvl="1"/>
            <a:r>
              <a:rPr lang="en-US" sz="2800" dirty="0"/>
              <a:t>Faculty development</a:t>
            </a:r>
          </a:p>
          <a:p>
            <a:pPr lvl="1"/>
            <a:r>
              <a:rPr lang="en-US" sz="2800" dirty="0"/>
              <a:t>Scholarly activity</a:t>
            </a:r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17EA0F-2AD1-4D8F-A61B-719086F8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BA01-BA0F-45E4-9D48-E3C09F8BED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6F93C4E-5C30-4E25-8491-D936FBC8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3164" y="3154165"/>
            <a:ext cx="3215130" cy="3179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D07AEF-4601-4C70-82C8-3B50E97EF874}"/>
              </a:ext>
            </a:extLst>
          </p:cNvPr>
          <p:cNvSpPr txBox="1"/>
          <p:nvPr/>
        </p:nvSpPr>
        <p:spPr>
          <a:xfrm>
            <a:off x="5522671" y="3791481"/>
            <a:ext cx="258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Handwriting" panose="03010101010101010101" pitchFamily="66" charset="0"/>
              </a:rPr>
              <a:t>Don’t stop </a:t>
            </a:r>
          </a:p>
          <a:p>
            <a:pPr algn="ctr"/>
            <a:r>
              <a:rPr lang="en-US" sz="3200" dirty="0">
                <a:latin typeface="Lucida Handwriting" panose="03010101010101010101" pitchFamily="66" charset="0"/>
              </a:rPr>
              <a:t>doing </a:t>
            </a:r>
          </a:p>
          <a:p>
            <a:pPr algn="ctr"/>
            <a:r>
              <a:rPr lang="en-US" sz="3200" dirty="0">
                <a:latin typeface="Lucida Handwriting" panose="03010101010101010101" pitchFamily="66" charset="0"/>
              </a:rPr>
              <a:t>“GME”! </a:t>
            </a:r>
            <a:endParaRPr lang="en-US" sz="2000" dirty="0">
              <a:latin typeface="Lucida Handwriting" panose="03010101010101010101" pitchFamily="66" charset="0"/>
            </a:endParaRP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7D4C2060-F8B6-4CD3-A6FE-23BD092199B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14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4D4E5-E7DC-4298-808D-11ADF2BE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2652" y="1311794"/>
            <a:ext cx="4832698" cy="4861102"/>
          </a:xfrm>
        </p:spPr>
        <p:txBody>
          <a:bodyPr/>
          <a:lstStyle/>
          <a:p>
            <a:pPr marL="63500" indent="0">
              <a:buNone/>
            </a:pPr>
            <a:r>
              <a:rPr lang="en-US" sz="3200" dirty="0"/>
              <a:t>Initial Accreditation Programs</a:t>
            </a:r>
            <a:endParaRPr lang="en-US" sz="2800" dirty="0"/>
          </a:p>
          <a:p>
            <a:pPr lvl="1"/>
            <a:r>
              <a:rPr lang="en-US" sz="2800" dirty="0"/>
              <a:t>Current requirements &amp; specialty application</a:t>
            </a:r>
          </a:p>
          <a:p>
            <a:pPr lvl="1"/>
            <a:r>
              <a:rPr lang="en-US" sz="2800" dirty="0"/>
              <a:t>Are you doing what you said you would?</a:t>
            </a:r>
          </a:p>
          <a:p>
            <a:pPr lvl="1"/>
            <a:r>
              <a:rPr lang="en-US" sz="2800" dirty="0"/>
              <a:t>Surveys</a:t>
            </a:r>
          </a:p>
          <a:p>
            <a:pPr lvl="1"/>
            <a:r>
              <a:rPr lang="en-US" sz="2800" dirty="0"/>
              <a:t>APE</a:t>
            </a:r>
          </a:p>
          <a:p>
            <a:pPr lvl="1"/>
            <a:r>
              <a:rPr lang="en-US" sz="2800" dirty="0"/>
              <a:t>PEC</a:t>
            </a:r>
          </a:p>
          <a:p>
            <a:pPr lvl="1"/>
            <a:r>
              <a:rPr lang="en-US" sz="2800" dirty="0"/>
              <a:t>CCC</a:t>
            </a:r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17EA0F-2AD1-4D8F-A61B-719086F8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BA01-BA0F-45E4-9D48-E3C09F8BED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132884-6F8A-4884-9666-9080BC59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8621" y="2304789"/>
            <a:ext cx="3401446" cy="33642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7339CE-0457-44B1-8B8B-D9D4A600288C}"/>
              </a:ext>
            </a:extLst>
          </p:cNvPr>
          <p:cNvSpPr txBox="1"/>
          <p:nvPr/>
        </p:nvSpPr>
        <p:spPr>
          <a:xfrm>
            <a:off x="499735" y="3202080"/>
            <a:ext cx="2631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Handwriting" panose="03010101010101010101" pitchFamily="66" charset="0"/>
              </a:rPr>
              <a:t>Note &amp; understand changes;  track data  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4AB08C5C-34FF-499B-AD5A-A5BEFB45E3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01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4D4E5-E7DC-4298-808D-11ADF2BE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sz="3200" dirty="0"/>
              <a:t>Continued Accreditation Programs</a:t>
            </a:r>
          </a:p>
          <a:p>
            <a:r>
              <a:rPr lang="en-US" sz="3200" dirty="0"/>
              <a:t>Survey issues</a:t>
            </a:r>
          </a:p>
          <a:p>
            <a:r>
              <a:rPr lang="en-US" sz="3200" dirty="0"/>
              <a:t>Resident complaints</a:t>
            </a:r>
          </a:p>
          <a:p>
            <a:r>
              <a:rPr lang="en-US" sz="3200" dirty="0"/>
              <a:t>Letters of notification</a:t>
            </a:r>
          </a:p>
          <a:p>
            <a:r>
              <a:rPr lang="en-US" sz="3200" dirty="0"/>
              <a:t>Policies</a:t>
            </a:r>
          </a:p>
          <a:p>
            <a:r>
              <a:rPr lang="en-US" sz="3200" dirty="0"/>
              <a:t>Self-study</a:t>
            </a:r>
          </a:p>
          <a:p>
            <a:r>
              <a:rPr lang="en-US" sz="3200" dirty="0"/>
              <a:t>Special review</a:t>
            </a:r>
            <a:endParaRPr lang="en-US" sz="2800" dirty="0"/>
          </a:p>
          <a:p>
            <a:pPr marL="63500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17EA0F-2AD1-4D8F-A61B-719086F8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BA01-BA0F-45E4-9D48-E3C09F8BED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6CD8C9A-548A-4C41-87D8-6EE4C65D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6714" y="2646692"/>
            <a:ext cx="3401446" cy="3364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DA3B34-8F50-4502-826F-F0D4CF6BEE10}"/>
              </a:ext>
            </a:extLst>
          </p:cNvPr>
          <p:cNvSpPr txBox="1"/>
          <p:nvPr/>
        </p:nvSpPr>
        <p:spPr>
          <a:xfrm>
            <a:off x="5535198" y="3470089"/>
            <a:ext cx="2631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Handwriting" panose="03010101010101010101" pitchFamily="66" charset="0"/>
              </a:rPr>
              <a:t>How are you meeting your aims?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09D81A6C-EF79-46CD-9069-EFA5F7D64A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55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853D3-BE25-4FB5-8CEA-B155A5D50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patient and flexible</a:t>
            </a:r>
          </a:p>
          <a:p>
            <a:r>
              <a:rPr lang="en-US" dirty="0"/>
              <a:t>Work on what you </a:t>
            </a:r>
            <a:r>
              <a:rPr lang="en-US" i="1" dirty="0"/>
              <a:t>can</a:t>
            </a:r>
            <a:r>
              <a:rPr lang="en-US" dirty="0"/>
              <a:t> improve</a:t>
            </a:r>
          </a:p>
          <a:p>
            <a:r>
              <a:rPr lang="en-US" dirty="0"/>
              <a:t>Hone technological skills</a:t>
            </a:r>
          </a:p>
          <a:p>
            <a:r>
              <a:rPr lang="en-US" dirty="0"/>
              <a:t>Preparation is key</a:t>
            </a:r>
          </a:p>
          <a:p>
            <a:r>
              <a:rPr lang="en-US" dirty="0"/>
              <a:t>Work with PEC </a:t>
            </a:r>
          </a:p>
          <a:p>
            <a:pPr lvl="1"/>
            <a:r>
              <a:rPr lang="en-US" dirty="0"/>
              <a:t>Requirements, goals/objectives, policies, surveys</a:t>
            </a:r>
          </a:p>
          <a:p>
            <a:pPr lvl="1"/>
            <a:r>
              <a:rPr lang="en-US" dirty="0"/>
              <a:t>Consider a program audit</a:t>
            </a:r>
          </a:p>
          <a:p>
            <a:pPr lvl="1"/>
            <a:r>
              <a:rPr lang="en-US" dirty="0"/>
              <a:t>Action plans!</a:t>
            </a:r>
          </a:p>
          <a:p>
            <a:r>
              <a:rPr lang="en-US" dirty="0"/>
              <a:t>Ask for a special review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66C05-8CD4-4E8E-B108-D1135E4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4D1F-8F8D-4AC5-A2FE-AEBE3DD79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0D13E81E-36B3-416D-B8E5-5D717ED1B0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red neon sign&#10;&#10;Description automatically generated with low confidence">
            <a:extLst>
              <a:ext uri="{FF2B5EF4-FFF2-40B4-BE49-F238E27FC236}">
                <a16:creationId xmlns:a16="http://schemas.microsoft.com/office/drawing/2014/main" id="{E9C7DF6D-7508-490A-A389-95A3447E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2601" y="1297172"/>
            <a:ext cx="2798708" cy="18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853D3-BE25-4FB5-8CEA-B155A5D5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345640" y="5801626"/>
            <a:ext cx="8452720" cy="626302"/>
          </a:xfrm>
        </p:spPr>
        <p:txBody>
          <a:bodyPr/>
          <a:lstStyle/>
          <a:p>
            <a:pPr marL="63500" indent="0">
              <a:buNone/>
            </a:pPr>
            <a:r>
              <a:rPr lang="en-US" sz="1400" dirty="0"/>
              <a:t>https://www.cdc.gov/coronavirus/2019-ncov/daily-life-coping/stress-coping/care-for-yourself.html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66C05-8CD4-4E8E-B108-D1135E4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6" y="1877317"/>
            <a:ext cx="1429051" cy="224731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/>
              <a:t>Take Care of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4D1F-8F8D-4AC5-A2FE-AEBE3DD79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0D13E81E-36B3-416D-B8E5-5D717ED1B0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DF15C6-7E34-4C01-B73C-F31BEFC0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88" y="43870"/>
            <a:ext cx="5273747" cy="59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5005880" y="3891517"/>
            <a:ext cx="393182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Accreditation and Management Expert For New and Established Institutions and Programs</a:t>
            </a:r>
            <a:br>
              <a:rPr lang="en-US" sz="1000" b="1" dirty="0">
                <a:latin typeface="+mn-lt"/>
              </a:rPr>
            </a:b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Focused on </a:t>
            </a:r>
            <a:r>
              <a:rPr lang="en-US" sz="1000" dirty="0">
                <a:latin typeface="+mn-lt"/>
              </a:rPr>
              <a:t>Continuous Accreditation R</a:t>
            </a:r>
            <a:r>
              <a:rPr lang="en-US" sz="1000" b="1" dirty="0">
                <a:latin typeface="+mn-lt"/>
              </a:rPr>
              <a:t>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20+</a:t>
            </a:r>
            <a:r>
              <a:rPr lang="en-US" sz="1000" b="1" dirty="0">
                <a:latin typeface="+mn-lt"/>
              </a:rPr>
              <a:t>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364" y="1410956"/>
            <a:ext cx="1579776" cy="21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4860147" y="3569662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4D38D-1549-0141-8150-0CC16188230C}"/>
              </a:ext>
            </a:extLst>
          </p:cNvPr>
          <p:cNvSpPr txBox="1"/>
          <p:nvPr/>
        </p:nvSpPr>
        <p:spPr>
          <a:xfrm>
            <a:off x="614082" y="3926540"/>
            <a:ext cx="364863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000" b="1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5EDBF-E8B7-5248-B710-7445615BB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68" y="1385044"/>
            <a:ext cx="1519517" cy="21273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D59BB0-A2F4-7B4B-ABB4-B880391765E0}"/>
              </a:ext>
            </a:extLst>
          </p:cNvPr>
          <p:cNvSpPr txBox="1"/>
          <p:nvPr/>
        </p:nvSpPr>
        <p:spPr>
          <a:xfrm>
            <a:off x="615360" y="3587591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1" name="Google Shape;61;p1">
            <a:extLst>
              <a:ext uri="{FF2B5EF4-FFF2-40B4-BE49-F238E27FC236}">
                <a16:creationId xmlns:a16="http://schemas.microsoft.com/office/drawing/2014/main" id="{0B236181-5043-4B44-B2AC-1F2E10F200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7A572400-2B86-3041-8619-A44B704BF1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34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A25A0CE8-A040-41F0-A3DC-FB234F4BD7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     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How to Maximize Virtual Learning Part 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January 21,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  Scholarly Work in Pandemic Times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February 11,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+mn-lt"/>
              </a:rPr>
              <a:t>       How to Maximize Virtual Learning Part 2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Tuesday, February 23,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latin typeface="+mn-lt"/>
              </a:rPr>
              <a:t>       Digging for Data Part 3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March 4,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GME Workforce Planning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Working with a Statistician on your Research Project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An Interdisciplinary Approach – Breaking Down the Wall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Working with Struggling Learners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DIO Role and Responsibilities: Keys to Success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3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299"/>
            <a:ext cx="7677150" cy="447656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  <a:r>
              <a:rPr lang="en-US" sz="1800" b="1" dirty="0" err="1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3192E2F-FC59-DF43-8BCA-924D53C029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92475"/>
            <a:ext cx="9144000" cy="207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4"/>
              </a:rPr>
              <a:t>Heather@PartnersInMedEd.com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FA2A0E-ED5B-3649-A65A-EA691F7D43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59633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5"/>
              </a:rPr>
              <a:t>Christine@PartnersInMedEd.com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AD8DED7-7BE7-9741-B7A1-1CB0ACF41D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8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378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-US" sz="2400" dirty="0"/>
              <a:t>DISCUSS strategies for…</a:t>
            </a:r>
          </a:p>
          <a:p>
            <a:pPr marL="520700" indent="-457200">
              <a:buAutoNum type="arabicPeriod"/>
            </a:pPr>
            <a:r>
              <a:rPr lang="en-US" sz="2400" dirty="0"/>
              <a:t>Scheduling site visits</a:t>
            </a:r>
          </a:p>
          <a:p>
            <a:pPr marL="520700" indent="-457200">
              <a:buAutoNum type="arabicPeriod"/>
            </a:pPr>
            <a:r>
              <a:rPr lang="en-US" sz="2400" dirty="0"/>
              <a:t>Preparing for site visits</a:t>
            </a:r>
          </a:p>
          <a:p>
            <a:pPr marL="520700" indent="-457200">
              <a:buAutoNum type="arabicPeriod"/>
            </a:pPr>
            <a:r>
              <a:rPr lang="en-US" sz="2400" dirty="0"/>
              <a:t>Day of the site visit</a:t>
            </a:r>
          </a:p>
          <a:p>
            <a:pPr marL="520700" indent="-457200">
              <a:buAutoNum type="arabicPeriod"/>
            </a:pPr>
            <a:r>
              <a:rPr lang="en-US" sz="2400" dirty="0"/>
              <a:t>Post site visit</a:t>
            </a:r>
          </a:p>
          <a:p>
            <a:pPr marL="520700" indent="-457200">
              <a:buAutoNum type="arabicPeriod"/>
            </a:pPr>
            <a:r>
              <a:rPr lang="en-US" sz="2400" dirty="0"/>
              <a:t>Continuous site visit preparedness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3500" indent="0">
              <a:buNone/>
            </a:pPr>
            <a:endParaRPr lang="en-US"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373FF813-DB79-42A3-8527-7BE133B2E5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A9A33-B071-4712-9666-4DD77906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958" y="1462657"/>
            <a:ext cx="5760352" cy="4438905"/>
          </a:xfrm>
        </p:spPr>
        <p:txBody>
          <a:bodyPr/>
          <a:lstStyle/>
          <a:p>
            <a:r>
              <a:rPr lang="en-US" dirty="0"/>
              <a:t>Black-out dates request from ACGME</a:t>
            </a:r>
          </a:p>
          <a:p>
            <a:r>
              <a:rPr lang="en-US" dirty="0"/>
              <a:t>30 days – but be ready for short notice</a:t>
            </a:r>
          </a:p>
          <a:p>
            <a:r>
              <a:rPr lang="en-US" dirty="0"/>
              <a:t>Approximate date in ADS</a:t>
            </a:r>
          </a:p>
          <a:p>
            <a:r>
              <a:rPr lang="en-US" dirty="0"/>
              <a:t>Currently a year, or more, behind</a:t>
            </a:r>
          </a:p>
          <a:p>
            <a:r>
              <a:rPr lang="en-US" dirty="0"/>
              <a:t>Priority</a:t>
            </a:r>
          </a:p>
          <a:p>
            <a:pPr lvl="1"/>
            <a:r>
              <a:rPr lang="en-US" dirty="0"/>
              <a:t>New programs</a:t>
            </a:r>
          </a:p>
          <a:p>
            <a:pPr lvl="1"/>
            <a:r>
              <a:rPr lang="en-US" dirty="0"/>
              <a:t>Programs/Sponsoring Institutions with concerns</a:t>
            </a:r>
          </a:p>
          <a:p>
            <a:r>
              <a:rPr lang="en-US" dirty="0"/>
              <a:t>Time of day varies</a:t>
            </a:r>
          </a:p>
          <a:p>
            <a:pPr marL="1028700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11F74-EC9C-44A3-BA7A-9C85BA20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040" y="287012"/>
            <a:ext cx="6526006" cy="1325563"/>
          </a:xfrm>
        </p:spPr>
        <p:txBody>
          <a:bodyPr/>
          <a:lstStyle/>
          <a:p>
            <a:r>
              <a:rPr lang="en-US" dirty="0"/>
              <a:t>Scheduling Site Visits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575E3-97D6-4EDB-9FBA-254829850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F8E009F1-DC5B-4976-A4A3-4A65F91B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743" y="3732606"/>
            <a:ext cx="2551814" cy="1694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1F37B2EA-7801-4526-B93B-8534CE2DF0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01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63B5F3-69A6-4118-8ED5-E83C9670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321" y="207156"/>
            <a:ext cx="6485722" cy="1325563"/>
          </a:xfrm>
        </p:spPr>
        <p:txBody>
          <a:bodyPr/>
          <a:lstStyle/>
          <a:p>
            <a:pPr algn="ctr"/>
            <a:r>
              <a:rPr lang="en-US" dirty="0"/>
              <a:t>Scheduling Site Visits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2F951-7BEF-42A4-871F-EB50221BC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020185"/>
            <a:ext cx="3868340" cy="484889"/>
          </a:xfrm>
        </p:spPr>
        <p:txBody>
          <a:bodyPr/>
          <a:lstStyle/>
          <a:p>
            <a:pPr algn="ctr"/>
            <a:r>
              <a:rPr lang="en-US" dirty="0"/>
              <a:t>Surgery RC		</a:t>
            </a:r>
          </a:p>
        </p:txBody>
      </p:sp>
      <p:pic>
        <p:nvPicPr>
          <p:cNvPr id="3" name="Content Placeholder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D085FF-9AEB-433B-8DF8-33297B75DD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459" y="2667755"/>
            <a:ext cx="3493370" cy="260993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09F210-FF33-4EF8-8125-5EC6F4AB5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20185"/>
            <a:ext cx="3887391" cy="484890"/>
          </a:xfrm>
        </p:spPr>
        <p:txBody>
          <a:bodyPr/>
          <a:lstStyle/>
          <a:p>
            <a:pPr algn="ctr"/>
            <a:r>
              <a:rPr lang="en-US" dirty="0"/>
              <a:t>Internal Medicine RC</a:t>
            </a: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306E6824-7BF2-4FD8-BA06-41EA357241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2505074"/>
            <a:ext cx="3288213" cy="3619147"/>
          </a:xfr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F73642D-6585-4BF7-9BB7-A83C2306B0F9}"/>
              </a:ext>
            </a:extLst>
          </p:cNvPr>
          <p:cNvSpPr txBox="1">
            <a:spLocks/>
          </p:cNvSpPr>
          <p:nvPr/>
        </p:nvSpPr>
        <p:spPr>
          <a:xfrm>
            <a:off x="3416596" y="1342192"/>
            <a:ext cx="2899144" cy="38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/>
              <a:t>New Programs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BB2DA1-E2D5-4FC3-8833-122D2AB909E6}"/>
              </a:ext>
            </a:extLst>
          </p:cNvPr>
          <p:cNvSpPr/>
          <p:nvPr/>
        </p:nvSpPr>
        <p:spPr>
          <a:xfrm rot="19458819">
            <a:off x="967563" y="5277692"/>
            <a:ext cx="776177" cy="665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426656-DE60-41A6-87AF-F0D4AA62C401}"/>
              </a:ext>
            </a:extLst>
          </p:cNvPr>
          <p:cNvSpPr/>
          <p:nvPr/>
        </p:nvSpPr>
        <p:spPr>
          <a:xfrm rot="9307674">
            <a:off x="7660243" y="4284044"/>
            <a:ext cx="776177" cy="665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91C91A66-D6B5-476A-A954-1260FBEAFB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0;p2">
            <a:extLst>
              <a:ext uri="{FF2B5EF4-FFF2-40B4-BE49-F238E27FC236}">
                <a16:creationId xmlns:a16="http://schemas.microsoft.com/office/drawing/2014/main" id="{C5E3609A-CF21-4A0F-93EC-C6E24FF4B6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58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3B95AA-9000-4BA8-9470-8BDA6089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72638" y="2079650"/>
            <a:ext cx="5525780" cy="1325563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6444B-0020-4C2A-BF9A-640ADB042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D8D6FBA-252A-4A26-BCAB-CED5287BB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17417"/>
              </p:ext>
            </p:extLst>
          </p:nvPr>
        </p:nvGraphicFramePr>
        <p:xfrm>
          <a:off x="2241420" y="499196"/>
          <a:ext cx="6513604" cy="539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EC397BC3-8E82-426E-B6C8-1742AB303E9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Content Placeholder 12" descr="Push Pin">
                <a:extLst>
                  <a:ext uri="{FF2B5EF4-FFF2-40B4-BE49-F238E27FC236}">
                    <a16:creationId xmlns:a16="http://schemas.microsoft.com/office/drawing/2014/main" id="{4FEDA14F-F247-4712-892F-ECF7190A71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6542842"/>
                  </p:ext>
                </p:extLst>
              </p:nvPr>
            </p:nvGraphicFramePr>
            <p:xfrm rot="19956595">
              <a:off x="2356410" y="964848"/>
              <a:ext cx="672539" cy="1335608"/>
            </p:xfrm>
            <a:graphic>
              <a:graphicData uri="http://schemas.microsoft.com/office/drawing/2017/model3d">
                <am3d:model3d r:embed="rId8">
                  <am3d:spPr>
                    <a:xfrm rot="19956595">
                      <a:off x="0" y="0"/>
                      <a:ext cx="672539" cy="1335608"/>
                    </a:xfrm>
                    <a:prstGeom prst="rect">
                      <a:avLst/>
                    </a:prstGeom>
                  </am3d:spPr>
                  <am3d:camera>
                    <am3d:pos x="0" y="0" z="559162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4541" d="1000000"/>
                    <am3d:preTrans dx="0" dy="-174426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403627" ay="-1737485" az="1329159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600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Content Placeholder 12" descr="Push Pin">
                <a:extLst>
                  <a:ext uri="{FF2B5EF4-FFF2-40B4-BE49-F238E27FC236}">
                    <a16:creationId xmlns:a16="http://schemas.microsoft.com/office/drawing/2014/main" id="{4FEDA14F-F247-4712-892F-ECF7190A71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9956595">
                <a:off x="2356410" y="964848"/>
                <a:ext cx="672539" cy="133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" name="Content Placeholder 12" descr="Push Pin">
                <a:extLst>
                  <a:ext uri="{FF2B5EF4-FFF2-40B4-BE49-F238E27FC236}">
                    <a16:creationId xmlns:a16="http://schemas.microsoft.com/office/drawing/2014/main" id="{2D236532-CB9B-4B38-ADF6-5CA31EF089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7106145"/>
                  </p:ext>
                </p:extLst>
              </p:nvPr>
            </p:nvGraphicFramePr>
            <p:xfrm rot="19956595">
              <a:off x="2510943" y="3995012"/>
              <a:ext cx="672539" cy="1335608"/>
            </p:xfrm>
            <a:graphic>
              <a:graphicData uri="http://schemas.microsoft.com/office/drawing/2017/model3d">
                <am3d:model3d r:embed="rId8">
                  <am3d:spPr>
                    <a:xfrm rot="19956595">
                      <a:off x="0" y="0"/>
                      <a:ext cx="672539" cy="1335608"/>
                    </a:xfrm>
                    <a:prstGeom prst="rect">
                      <a:avLst/>
                    </a:prstGeom>
                  </am3d:spPr>
                  <am3d:camera>
                    <am3d:pos x="0" y="0" z="559162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4541" d="1000000"/>
                    <am3d:preTrans dx="0" dy="-174426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403627" ay="-1737485" az="1329159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600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" name="Content Placeholder 12" descr="Push Pin">
                <a:extLst>
                  <a:ext uri="{FF2B5EF4-FFF2-40B4-BE49-F238E27FC236}">
                    <a16:creationId xmlns:a16="http://schemas.microsoft.com/office/drawing/2014/main" id="{2D236532-CB9B-4B38-ADF6-5CA31EF089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9956595">
                <a:off x="2510943" y="3995012"/>
                <a:ext cx="672539" cy="133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2" name="Content Placeholder 12" descr="Push Pin">
                <a:extLst>
                  <a:ext uri="{FF2B5EF4-FFF2-40B4-BE49-F238E27FC236}">
                    <a16:creationId xmlns:a16="http://schemas.microsoft.com/office/drawing/2014/main" id="{925B6C79-C98A-430F-A7B7-1D5A38CC9F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9572173"/>
                  </p:ext>
                </p:extLst>
              </p:nvPr>
            </p:nvGraphicFramePr>
            <p:xfrm rot="19956595">
              <a:off x="2356411" y="2275021"/>
              <a:ext cx="672539" cy="1335608"/>
            </p:xfrm>
            <a:graphic>
              <a:graphicData uri="http://schemas.microsoft.com/office/drawing/2017/model3d">
                <am3d:model3d r:embed="rId8">
                  <am3d:spPr>
                    <a:xfrm rot="19956595">
                      <a:off x="0" y="0"/>
                      <a:ext cx="672539" cy="1335608"/>
                    </a:xfrm>
                    <a:prstGeom prst="rect">
                      <a:avLst/>
                    </a:prstGeom>
                  </am3d:spPr>
                  <am3d:camera>
                    <am3d:pos x="0" y="0" z="559162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4541" d="1000000"/>
                    <am3d:preTrans dx="0" dy="-174426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403627" ay="-1737485" az="1329159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600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2" name="Content Placeholder 12" descr="Push Pin">
                <a:extLst>
                  <a:ext uri="{FF2B5EF4-FFF2-40B4-BE49-F238E27FC236}">
                    <a16:creationId xmlns:a16="http://schemas.microsoft.com/office/drawing/2014/main" id="{925B6C79-C98A-430F-A7B7-1D5A38CC9F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9956595">
                <a:off x="2356411" y="2275021"/>
                <a:ext cx="672539" cy="133560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1D17778-2E06-408E-9F35-D9BC16B00C76}"/>
              </a:ext>
            </a:extLst>
          </p:cNvPr>
          <p:cNvSpPr txBox="1"/>
          <p:nvPr/>
        </p:nvSpPr>
        <p:spPr>
          <a:xfrm>
            <a:off x="3453006" y="1371042"/>
            <a:ext cx="506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Check ADS often for 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54910-396A-49C1-9174-79CA0DEFFF4B}"/>
              </a:ext>
            </a:extLst>
          </p:cNvPr>
          <p:cNvSpPr txBox="1"/>
          <p:nvPr/>
        </p:nvSpPr>
        <p:spPr>
          <a:xfrm>
            <a:off x="3453006" y="2624514"/>
            <a:ext cx="490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Pay attention to time zone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BEDAE-D9FB-41AD-BA93-D281400CC441}"/>
              </a:ext>
            </a:extLst>
          </p:cNvPr>
          <p:cNvSpPr txBox="1"/>
          <p:nvPr/>
        </p:nvSpPr>
        <p:spPr>
          <a:xfrm>
            <a:off x="3453005" y="4258832"/>
            <a:ext cx="490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RC &amp; Field Staff know you are ready</a:t>
            </a:r>
          </a:p>
        </p:txBody>
      </p:sp>
    </p:spTree>
    <p:extLst>
      <p:ext uri="{BB962C8B-B14F-4D97-AF65-F5344CB8AC3E}">
        <p14:creationId xmlns:p14="http://schemas.microsoft.com/office/powerpoint/2010/main" val="384023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Pre-Site Visit:</a:t>
            </a:r>
            <a:b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and Challenges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433400" y="1456633"/>
            <a:ext cx="899614" cy="811298"/>
            <a:chOff x="5961063" y="1089025"/>
            <a:chExt cx="954980" cy="790575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961063" y="1089025"/>
              <a:ext cx="134938" cy="790575"/>
            </a:xfrm>
            <a:custGeom>
              <a:avLst/>
              <a:gdLst>
                <a:gd name="T0" fmla="*/ 189 w 257"/>
                <a:gd name="T1" fmla="*/ 1495 h 1495"/>
                <a:gd name="T2" fmla="*/ 73 w 257"/>
                <a:gd name="T3" fmla="*/ 252 h 1495"/>
                <a:gd name="T4" fmla="*/ 57 w 257"/>
                <a:gd name="T5" fmla="*/ 243 h 1495"/>
                <a:gd name="T6" fmla="*/ 43 w 257"/>
                <a:gd name="T7" fmla="*/ 232 h 1495"/>
                <a:gd name="T8" fmla="*/ 31 w 257"/>
                <a:gd name="T9" fmla="*/ 218 h 1495"/>
                <a:gd name="T10" fmla="*/ 19 w 257"/>
                <a:gd name="T11" fmla="*/ 203 h 1495"/>
                <a:gd name="T12" fmla="*/ 12 w 257"/>
                <a:gd name="T13" fmla="*/ 188 h 1495"/>
                <a:gd name="T14" fmla="*/ 5 w 257"/>
                <a:gd name="T15" fmla="*/ 171 h 1495"/>
                <a:gd name="T16" fmla="*/ 1 w 257"/>
                <a:gd name="T17" fmla="*/ 151 h 1495"/>
                <a:gd name="T18" fmla="*/ 0 w 257"/>
                <a:gd name="T19" fmla="*/ 132 h 1495"/>
                <a:gd name="T20" fmla="*/ 2 w 257"/>
                <a:gd name="T21" fmla="*/ 106 h 1495"/>
                <a:gd name="T22" fmla="*/ 10 w 257"/>
                <a:gd name="T23" fmla="*/ 81 h 1495"/>
                <a:gd name="T24" fmla="*/ 22 w 257"/>
                <a:gd name="T25" fmla="*/ 59 h 1495"/>
                <a:gd name="T26" fmla="*/ 38 w 257"/>
                <a:gd name="T27" fmla="*/ 38 h 1495"/>
                <a:gd name="T28" fmla="*/ 57 w 257"/>
                <a:gd name="T29" fmla="*/ 23 h 1495"/>
                <a:gd name="T30" fmla="*/ 78 w 257"/>
                <a:gd name="T31" fmla="*/ 10 h 1495"/>
                <a:gd name="T32" fmla="*/ 103 w 257"/>
                <a:gd name="T33" fmla="*/ 2 h 1495"/>
                <a:gd name="T34" fmla="*/ 129 w 257"/>
                <a:gd name="T35" fmla="*/ 0 h 1495"/>
                <a:gd name="T36" fmla="*/ 154 w 257"/>
                <a:gd name="T37" fmla="*/ 2 h 1495"/>
                <a:gd name="T38" fmla="*/ 179 w 257"/>
                <a:gd name="T39" fmla="*/ 10 h 1495"/>
                <a:gd name="T40" fmla="*/ 200 w 257"/>
                <a:gd name="T41" fmla="*/ 23 h 1495"/>
                <a:gd name="T42" fmla="*/ 219 w 257"/>
                <a:gd name="T43" fmla="*/ 38 h 1495"/>
                <a:gd name="T44" fmla="*/ 235 w 257"/>
                <a:gd name="T45" fmla="*/ 59 h 1495"/>
                <a:gd name="T46" fmla="*/ 248 w 257"/>
                <a:gd name="T47" fmla="*/ 81 h 1495"/>
                <a:gd name="T48" fmla="*/ 254 w 257"/>
                <a:gd name="T49" fmla="*/ 106 h 1495"/>
                <a:gd name="T50" fmla="*/ 257 w 257"/>
                <a:gd name="T51" fmla="*/ 132 h 1495"/>
                <a:gd name="T52" fmla="*/ 256 w 257"/>
                <a:gd name="T53" fmla="*/ 151 h 1495"/>
                <a:gd name="T54" fmla="*/ 252 w 257"/>
                <a:gd name="T55" fmla="*/ 169 h 1495"/>
                <a:gd name="T56" fmla="*/ 247 w 257"/>
                <a:gd name="T57" fmla="*/ 186 h 1495"/>
                <a:gd name="T58" fmla="*/ 239 w 257"/>
                <a:gd name="T59" fmla="*/ 201 h 1495"/>
                <a:gd name="T60" fmla="*/ 228 w 257"/>
                <a:gd name="T61" fmla="*/ 216 h 1495"/>
                <a:gd name="T62" fmla="*/ 217 w 257"/>
                <a:gd name="T63" fmla="*/ 229 h 1495"/>
                <a:gd name="T64" fmla="*/ 204 w 257"/>
                <a:gd name="T65" fmla="*/ 241 h 1495"/>
                <a:gd name="T66" fmla="*/ 189 w 257"/>
                <a:gd name="T67" fmla="*/ 25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1495">
                  <a:moveTo>
                    <a:pt x="189" y="250"/>
                  </a:moveTo>
                  <a:lnTo>
                    <a:pt x="189" y="1495"/>
                  </a:lnTo>
                  <a:lnTo>
                    <a:pt x="73" y="1495"/>
                  </a:lnTo>
                  <a:lnTo>
                    <a:pt x="73" y="252"/>
                  </a:lnTo>
                  <a:lnTo>
                    <a:pt x="65" y="247"/>
                  </a:lnTo>
                  <a:lnTo>
                    <a:pt x="57" y="243"/>
                  </a:lnTo>
                  <a:lnTo>
                    <a:pt x="50" y="237"/>
                  </a:lnTo>
                  <a:lnTo>
                    <a:pt x="43" y="232"/>
                  </a:lnTo>
                  <a:lnTo>
                    <a:pt x="36" y="225"/>
                  </a:lnTo>
                  <a:lnTo>
                    <a:pt x="31" y="218"/>
                  </a:lnTo>
                  <a:lnTo>
                    <a:pt x="25" y="211"/>
                  </a:lnTo>
                  <a:lnTo>
                    <a:pt x="19" y="203"/>
                  </a:lnTo>
                  <a:lnTo>
                    <a:pt x="15" y="195"/>
                  </a:lnTo>
                  <a:lnTo>
                    <a:pt x="12" y="188"/>
                  </a:lnTo>
                  <a:lnTo>
                    <a:pt x="8" y="180"/>
                  </a:lnTo>
                  <a:lnTo>
                    <a:pt x="5" y="171"/>
                  </a:lnTo>
                  <a:lnTo>
                    <a:pt x="2" y="162"/>
                  </a:lnTo>
                  <a:lnTo>
                    <a:pt x="1" y="151"/>
                  </a:lnTo>
                  <a:lnTo>
                    <a:pt x="0" y="142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81"/>
                  </a:lnTo>
                  <a:lnTo>
                    <a:pt x="15" y="69"/>
                  </a:lnTo>
                  <a:lnTo>
                    <a:pt x="22" y="59"/>
                  </a:lnTo>
                  <a:lnTo>
                    <a:pt x="30" y="49"/>
                  </a:lnTo>
                  <a:lnTo>
                    <a:pt x="38" y="38"/>
                  </a:lnTo>
                  <a:lnTo>
                    <a:pt x="47" y="31"/>
                  </a:lnTo>
                  <a:lnTo>
                    <a:pt x="57" y="23"/>
                  </a:lnTo>
                  <a:lnTo>
                    <a:pt x="67" y="16"/>
                  </a:lnTo>
                  <a:lnTo>
                    <a:pt x="78" y="10"/>
                  </a:lnTo>
                  <a:lnTo>
                    <a:pt x="91" y="6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41" y="1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9" y="10"/>
                  </a:lnTo>
                  <a:lnTo>
                    <a:pt x="190" y="16"/>
                  </a:lnTo>
                  <a:lnTo>
                    <a:pt x="200" y="23"/>
                  </a:lnTo>
                  <a:lnTo>
                    <a:pt x="210" y="31"/>
                  </a:lnTo>
                  <a:lnTo>
                    <a:pt x="219" y="38"/>
                  </a:lnTo>
                  <a:lnTo>
                    <a:pt x="227" y="49"/>
                  </a:lnTo>
                  <a:lnTo>
                    <a:pt x="235" y="59"/>
                  </a:lnTo>
                  <a:lnTo>
                    <a:pt x="242" y="69"/>
                  </a:lnTo>
                  <a:lnTo>
                    <a:pt x="248" y="81"/>
                  </a:lnTo>
                  <a:lnTo>
                    <a:pt x="251" y="93"/>
                  </a:lnTo>
                  <a:lnTo>
                    <a:pt x="254" y="106"/>
                  </a:lnTo>
                  <a:lnTo>
                    <a:pt x="257" y="119"/>
                  </a:lnTo>
                  <a:lnTo>
                    <a:pt x="257" y="132"/>
                  </a:lnTo>
                  <a:lnTo>
                    <a:pt x="257" y="142"/>
                  </a:lnTo>
                  <a:lnTo>
                    <a:pt x="256" y="151"/>
                  </a:lnTo>
                  <a:lnTo>
                    <a:pt x="254" y="160"/>
                  </a:lnTo>
                  <a:lnTo>
                    <a:pt x="252" y="169"/>
                  </a:lnTo>
                  <a:lnTo>
                    <a:pt x="250" y="177"/>
                  </a:lnTo>
                  <a:lnTo>
                    <a:pt x="247" y="186"/>
                  </a:lnTo>
                  <a:lnTo>
                    <a:pt x="243" y="194"/>
                  </a:lnTo>
                  <a:lnTo>
                    <a:pt x="239" y="201"/>
                  </a:lnTo>
                  <a:lnTo>
                    <a:pt x="234" y="209"/>
                  </a:lnTo>
                  <a:lnTo>
                    <a:pt x="228" y="216"/>
                  </a:lnTo>
                  <a:lnTo>
                    <a:pt x="223" y="223"/>
                  </a:lnTo>
                  <a:lnTo>
                    <a:pt x="217" y="229"/>
                  </a:lnTo>
                  <a:lnTo>
                    <a:pt x="210" y="235"/>
                  </a:lnTo>
                  <a:lnTo>
                    <a:pt x="204" y="241"/>
                  </a:lnTo>
                  <a:lnTo>
                    <a:pt x="197" y="245"/>
                  </a:lnTo>
                  <a:lnTo>
                    <a:pt x="189" y="2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097588" y="1214438"/>
              <a:ext cx="627063" cy="473075"/>
            </a:xfrm>
            <a:custGeom>
              <a:avLst/>
              <a:gdLst>
                <a:gd name="T0" fmla="*/ 0 w 1185"/>
                <a:gd name="T1" fmla="*/ 107 h 894"/>
                <a:gd name="T2" fmla="*/ 0 w 1185"/>
                <a:gd name="T3" fmla="*/ 847 h 894"/>
                <a:gd name="T4" fmla="*/ 39 w 1185"/>
                <a:gd name="T5" fmla="*/ 863 h 894"/>
                <a:gd name="T6" fmla="*/ 79 w 1185"/>
                <a:gd name="T7" fmla="*/ 876 h 894"/>
                <a:gd name="T8" fmla="*/ 120 w 1185"/>
                <a:gd name="T9" fmla="*/ 885 h 894"/>
                <a:gd name="T10" fmla="*/ 159 w 1185"/>
                <a:gd name="T11" fmla="*/ 891 h 894"/>
                <a:gd name="T12" fmla="*/ 200 w 1185"/>
                <a:gd name="T13" fmla="*/ 894 h 894"/>
                <a:gd name="T14" fmla="*/ 240 w 1185"/>
                <a:gd name="T15" fmla="*/ 894 h 894"/>
                <a:gd name="T16" fmla="*/ 281 w 1185"/>
                <a:gd name="T17" fmla="*/ 892 h 894"/>
                <a:gd name="T18" fmla="*/ 322 w 1185"/>
                <a:gd name="T19" fmla="*/ 888 h 894"/>
                <a:gd name="T20" fmla="*/ 363 w 1185"/>
                <a:gd name="T21" fmla="*/ 882 h 894"/>
                <a:gd name="T22" fmla="*/ 403 w 1185"/>
                <a:gd name="T23" fmla="*/ 875 h 894"/>
                <a:gd name="T24" fmla="*/ 444 w 1185"/>
                <a:gd name="T25" fmla="*/ 866 h 894"/>
                <a:gd name="T26" fmla="*/ 485 w 1185"/>
                <a:gd name="T27" fmla="*/ 856 h 894"/>
                <a:gd name="T28" fmla="*/ 564 w 1185"/>
                <a:gd name="T29" fmla="*/ 833 h 894"/>
                <a:gd name="T30" fmla="*/ 643 w 1185"/>
                <a:gd name="T31" fmla="*/ 809 h 894"/>
                <a:gd name="T32" fmla="*/ 720 w 1185"/>
                <a:gd name="T33" fmla="*/ 787 h 894"/>
                <a:gd name="T34" fmla="*/ 795 w 1185"/>
                <a:gd name="T35" fmla="*/ 766 h 894"/>
                <a:gd name="T36" fmla="*/ 833 w 1185"/>
                <a:gd name="T37" fmla="*/ 757 h 894"/>
                <a:gd name="T38" fmla="*/ 869 w 1185"/>
                <a:gd name="T39" fmla="*/ 750 h 894"/>
                <a:gd name="T40" fmla="*/ 904 w 1185"/>
                <a:gd name="T41" fmla="*/ 745 h 894"/>
                <a:gd name="T42" fmla="*/ 939 w 1185"/>
                <a:gd name="T43" fmla="*/ 741 h 894"/>
                <a:gd name="T44" fmla="*/ 973 w 1185"/>
                <a:gd name="T45" fmla="*/ 740 h 894"/>
                <a:gd name="T46" fmla="*/ 1005 w 1185"/>
                <a:gd name="T47" fmla="*/ 741 h 894"/>
                <a:gd name="T48" fmla="*/ 1038 w 1185"/>
                <a:gd name="T49" fmla="*/ 746 h 894"/>
                <a:gd name="T50" fmla="*/ 1070 w 1185"/>
                <a:gd name="T51" fmla="*/ 753 h 894"/>
                <a:gd name="T52" fmla="*/ 1099 w 1185"/>
                <a:gd name="T53" fmla="*/ 763 h 894"/>
                <a:gd name="T54" fmla="*/ 1129 w 1185"/>
                <a:gd name="T55" fmla="*/ 776 h 894"/>
                <a:gd name="T56" fmla="*/ 1158 w 1185"/>
                <a:gd name="T57" fmla="*/ 795 h 894"/>
                <a:gd name="T58" fmla="*/ 1185 w 1185"/>
                <a:gd name="T59" fmla="*/ 816 h 894"/>
                <a:gd name="T60" fmla="*/ 1185 w 1185"/>
                <a:gd name="T61" fmla="*/ 75 h 894"/>
                <a:gd name="T62" fmla="*/ 1157 w 1185"/>
                <a:gd name="T63" fmla="*/ 53 h 894"/>
                <a:gd name="T64" fmla="*/ 1127 w 1185"/>
                <a:gd name="T65" fmla="*/ 35 h 894"/>
                <a:gd name="T66" fmla="*/ 1097 w 1185"/>
                <a:gd name="T67" fmla="*/ 21 h 894"/>
                <a:gd name="T68" fmla="*/ 1066 w 1185"/>
                <a:gd name="T69" fmla="*/ 11 h 894"/>
                <a:gd name="T70" fmla="*/ 1035 w 1185"/>
                <a:gd name="T71" fmla="*/ 5 h 894"/>
                <a:gd name="T72" fmla="*/ 1002 w 1185"/>
                <a:gd name="T73" fmla="*/ 0 h 894"/>
                <a:gd name="T74" fmla="*/ 969 w 1185"/>
                <a:gd name="T75" fmla="*/ 0 h 894"/>
                <a:gd name="T76" fmla="*/ 935 w 1185"/>
                <a:gd name="T77" fmla="*/ 3 h 894"/>
                <a:gd name="T78" fmla="*/ 901 w 1185"/>
                <a:gd name="T79" fmla="*/ 7 h 894"/>
                <a:gd name="T80" fmla="*/ 866 w 1185"/>
                <a:gd name="T81" fmla="*/ 13 h 894"/>
                <a:gd name="T82" fmla="*/ 830 w 1185"/>
                <a:gd name="T83" fmla="*/ 22 h 894"/>
                <a:gd name="T84" fmla="*/ 795 w 1185"/>
                <a:gd name="T85" fmla="*/ 31 h 894"/>
                <a:gd name="T86" fmla="*/ 721 w 1185"/>
                <a:gd name="T87" fmla="*/ 53 h 894"/>
                <a:gd name="T88" fmla="*/ 645 w 1185"/>
                <a:gd name="T89" fmla="*/ 79 h 894"/>
                <a:gd name="T90" fmla="*/ 568 w 1185"/>
                <a:gd name="T91" fmla="*/ 105 h 894"/>
                <a:gd name="T92" fmla="*/ 489 w 1185"/>
                <a:gd name="T93" fmla="*/ 129 h 894"/>
                <a:gd name="T94" fmla="*/ 450 w 1185"/>
                <a:gd name="T95" fmla="*/ 139 h 894"/>
                <a:gd name="T96" fmla="*/ 410 w 1185"/>
                <a:gd name="T97" fmla="*/ 148 h 894"/>
                <a:gd name="T98" fmla="*/ 369 w 1185"/>
                <a:gd name="T99" fmla="*/ 156 h 894"/>
                <a:gd name="T100" fmla="*/ 329 w 1185"/>
                <a:gd name="T101" fmla="*/ 162 h 894"/>
                <a:gd name="T102" fmla="*/ 288 w 1185"/>
                <a:gd name="T103" fmla="*/ 165 h 894"/>
                <a:gd name="T104" fmla="*/ 247 w 1185"/>
                <a:gd name="T105" fmla="*/ 166 h 894"/>
                <a:gd name="T106" fmla="*/ 207 w 1185"/>
                <a:gd name="T107" fmla="*/ 165 h 894"/>
                <a:gd name="T108" fmla="*/ 165 w 1185"/>
                <a:gd name="T109" fmla="*/ 161 h 894"/>
                <a:gd name="T110" fmla="*/ 124 w 1185"/>
                <a:gd name="T111" fmla="*/ 153 h 894"/>
                <a:gd name="T112" fmla="*/ 82 w 1185"/>
                <a:gd name="T113" fmla="*/ 142 h 894"/>
                <a:gd name="T114" fmla="*/ 42 w 1185"/>
                <a:gd name="T115" fmla="*/ 126 h 894"/>
                <a:gd name="T116" fmla="*/ 0 w 1185"/>
                <a:gd name="T117" fmla="*/ 10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5" h="894">
                  <a:moveTo>
                    <a:pt x="0" y="107"/>
                  </a:moveTo>
                  <a:lnTo>
                    <a:pt x="0" y="847"/>
                  </a:lnTo>
                  <a:lnTo>
                    <a:pt x="39" y="863"/>
                  </a:lnTo>
                  <a:lnTo>
                    <a:pt x="79" y="876"/>
                  </a:lnTo>
                  <a:lnTo>
                    <a:pt x="120" y="885"/>
                  </a:lnTo>
                  <a:lnTo>
                    <a:pt x="159" y="891"/>
                  </a:lnTo>
                  <a:lnTo>
                    <a:pt x="200" y="894"/>
                  </a:lnTo>
                  <a:lnTo>
                    <a:pt x="240" y="894"/>
                  </a:lnTo>
                  <a:lnTo>
                    <a:pt x="281" y="892"/>
                  </a:lnTo>
                  <a:lnTo>
                    <a:pt x="322" y="888"/>
                  </a:lnTo>
                  <a:lnTo>
                    <a:pt x="363" y="882"/>
                  </a:lnTo>
                  <a:lnTo>
                    <a:pt x="403" y="875"/>
                  </a:lnTo>
                  <a:lnTo>
                    <a:pt x="444" y="866"/>
                  </a:lnTo>
                  <a:lnTo>
                    <a:pt x="485" y="856"/>
                  </a:lnTo>
                  <a:lnTo>
                    <a:pt x="564" y="833"/>
                  </a:lnTo>
                  <a:lnTo>
                    <a:pt x="643" y="809"/>
                  </a:lnTo>
                  <a:lnTo>
                    <a:pt x="720" y="787"/>
                  </a:lnTo>
                  <a:lnTo>
                    <a:pt x="795" y="766"/>
                  </a:lnTo>
                  <a:lnTo>
                    <a:pt x="833" y="757"/>
                  </a:lnTo>
                  <a:lnTo>
                    <a:pt x="869" y="750"/>
                  </a:lnTo>
                  <a:lnTo>
                    <a:pt x="904" y="745"/>
                  </a:lnTo>
                  <a:lnTo>
                    <a:pt x="939" y="741"/>
                  </a:lnTo>
                  <a:lnTo>
                    <a:pt x="973" y="740"/>
                  </a:lnTo>
                  <a:lnTo>
                    <a:pt x="1005" y="741"/>
                  </a:lnTo>
                  <a:lnTo>
                    <a:pt x="1038" y="746"/>
                  </a:lnTo>
                  <a:lnTo>
                    <a:pt x="1070" y="753"/>
                  </a:lnTo>
                  <a:lnTo>
                    <a:pt x="1099" y="763"/>
                  </a:lnTo>
                  <a:lnTo>
                    <a:pt x="1129" y="776"/>
                  </a:lnTo>
                  <a:lnTo>
                    <a:pt x="1158" y="795"/>
                  </a:lnTo>
                  <a:lnTo>
                    <a:pt x="1185" y="816"/>
                  </a:lnTo>
                  <a:lnTo>
                    <a:pt x="1185" y="75"/>
                  </a:lnTo>
                  <a:lnTo>
                    <a:pt x="1157" y="53"/>
                  </a:lnTo>
                  <a:lnTo>
                    <a:pt x="1127" y="35"/>
                  </a:lnTo>
                  <a:lnTo>
                    <a:pt x="1097" y="21"/>
                  </a:lnTo>
                  <a:lnTo>
                    <a:pt x="1066" y="11"/>
                  </a:lnTo>
                  <a:lnTo>
                    <a:pt x="1035" y="5"/>
                  </a:lnTo>
                  <a:lnTo>
                    <a:pt x="1002" y="0"/>
                  </a:lnTo>
                  <a:lnTo>
                    <a:pt x="969" y="0"/>
                  </a:lnTo>
                  <a:lnTo>
                    <a:pt x="935" y="3"/>
                  </a:lnTo>
                  <a:lnTo>
                    <a:pt x="901" y="7"/>
                  </a:lnTo>
                  <a:lnTo>
                    <a:pt x="866" y="13"/>
                  </a:lnTo>
                  <a:lnTo>
                    <a:pt x="830" y="22"/>
                  </a:lnTo>
                  <a:lnTo>
                    <a:pt x="795" y="31"/>
                  </a:lnTo>
                  <a:lnTo>
                    <a:pt x="721" y="53"/>
                  </a:lnTo>
                  <a:lnTo>
                    <a:pt x="645" y="79"/>
                  </a:lnTo>
                  <a:lnTo>
                    <a:pt x="568" y="105"/>
                  </a:lnTo>
                  <a:lnTo>
                    <a:pt x="489" y="129"/>
                  </a:lnTo>
                  <a:lnTo>
                    <a:pt x="450" y="139"/>
                  </a:lnTo>
                  <a:lnTo>
                    <a:pt x="410" y="148"/>
                  </a:lnTo>
                  <a:lnTo>
                    <a:pt x="369" y="156"/>
                  </a:lnTo>
                  <a:lnTo>
                    <a:pt x="329" y="162"/>
                  </a:lnTo>
                  <a:lnTo>
                    <a:pt x="288" y="165"/>
                  </a:lnTo>
                  <a:lnTo>
                    <a:pt x="247" y="166"/>
                  </a:lnTo>
                  <a:lnTo>
                    <a:pt x="207" y="165"/>
                  </a:lnTo>
                  <a:lnTo>
                    <a:pt x="165" y="161"/>
                  </a:lnTo>
                  <a:lnTo>
                    <a:pt x="124" y="153"/>
                  </a:lnTo>
                  <a:lnTo>
                    <a:pt x="82" y="142"/>
                  </a:lnTo>
                  <a:lnTo>
                    <a:pt x="42" y="126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TextBox 42"/>
            <p:cNvSpPr txBox="1"/>
            <p:nvPr/>
          </p:nvSpPr>
          <p:spPr>
            <a:xfrm rot="21308185">
              <a:off x="5983386" y="1284554"/>
              <a:ext cx="932657" cy="42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GOAL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5237681" y="5512709"/>
            <a:ext cx="273151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COMMUNICATION WITH 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SITE VISITOR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6486" y="4109441"/>
            <a:ext cx="688970" cy="335259"/>
          </a:xfrm>
          <a:custGeom>
            <a:avLst/>
            <a:gdLst>
              <a:gd name="T0" fmla="*/ 515 w 1018"/>
              <a:gd name="T1" fmla="*/ 191 h 664"/>
              <a:gd name="T2" fmla="*/ 492 w 1018"/>
              <a:gd name="T3" fmla="*/ 393 h 664"/>
              <a:gd name="T4" fmla="*/ 466 w 1018"/>
              <a:gd name="T5" fmla="*/ 317 h 664"/>
              <a:gd name="T6" fmla="*/ 497 w 1018"/>
              <a:gd name="T7" fmla="*/ 210 h 664"/>
              <a:gd name="T8" fmla="*/ 573 w 1018"/>
              <a:gd name="T9" fmla="*/ 187 h 664"/>
              <a:gd name="T10" fmla="*/ 582 w 1018"/>
              <a:gd name="T11" fmla="*/ 227 h 664"/>
              <a:gd name="T12" fmla="*/ 570 w 1018"/>
              <a:gd name="T13" fmla="*/ 241 h 664"/>
              <a:gd name="T14" fmla="*/ 587 w 1018"/>
              <a:gd name="T15" fmla="*/ 493 h 664"/>
              <a:gd name="T16" fmla="*/ 555 w 1018"/>
              <a:gd name="T17" fmla="*/ 212 h 664"/>
              <a:gd name="T18" fmla="*/ 178 w 1018"/>
              <a:gd name="T19" fmla="*/ 471 h 664"/>
              <a:gd name="T20" fmla="*/ 126 w 1018"/>
              <a:gd name="T21" fmla="*/ 250 h 664"/>
              <a:gd name="T22" fmla="*/ 103 w 1018"/>
              <a:gd name="T23" fmla="*/ 337 h 664"/>
              <a:gd name="T24" fmla="*/ 71 w 1018"/>
              <a:gd name="T25" fmla="*/ 568 h 664"/>
              <a:gd name="T26" fmla="*/ 1 w 1018"/>
              <a:gd name="T27" fmla="*/ 624 h 664"/>
              <a:gd name="T28" fmla="*/ 126 w 1018"/>
              <a:gd name="T29" fmla="*/ 637 h 664"/>
              <a:gd name="T30" fmla="*/ 462 w 1018"/>
              <a:gd name="T31" fmla="*/ 616 h 664"/>
              <a:gd name="T32" fmla="*/ 893 w 1018"/>
              <a:gd name="T33" fmla="*/ 656 h 664"/>
              <a:gd name="T34" fmla="*/ 1018 w 1018"/>
              <a:gd name="T35" fmla="*/ 658 h 664"/>
              <a:gd name="T36" fmla="*/ 935 w 1018"/>
              <a:gd name="T37" fmla="*/ 593 h 664"/>
              <a:gd name="T38" fmla="*/ 907 w 1018"/>
              <a:gd name="T39" fmla="*/ 418 h 664"/>
              <a:gd name="T40" fmla="*/ 839 w 1018"/>
              <a:gd name="T41" fmla="*/ 247 h 664"/>
              <a:gd name="T42" fmla="*/ 730 w 1018"/>
              <a:gd name="T43" fmla="*/ 156 h 664"/>
              <a:gd name="T44" fmla="*/ 613 w 1018"/>
              <a:gd name="T45" fmla="*/ 89 h 664"/>
              <a:gd name="T46" fmla="*/ 545 w 1018"/>
              <a:gd name="T47" fmla="*/ 81 h 664"/>
              <a:gd name="T48" fmla="*/ 607 w 1018"/>
              <a:gd name="T49" fmla="*/ 127 h 664"/>
              <a:gd name="T50" fmla="*/ 573 w 1018"/>
              <a:gd name="T51" fmla="*/ 149 h 664"/>
              <a:gd name="T52" fmla="*/ 516 w 1018"/>
              <a:gd name="T53" fmla="*/ 113 h 664"/>
              <a:gd name="T54" fmla="*/ 446 w 1018"/>
              <a:gd name="T55" fmla="*/ 219 h 664"/>
              <a:gd name="T56" fmla="*/ 471 w 1018"/>
              <a:gd name="T57" fmla="*/ 0 h 664"/>
              <a:gd name="T58" fmla="*/ 429 w 1018"/>
              <a:gd name="T59" fmla="*/ 40 h 664"/>
              <a:gd name="T60" fmla="*/ 398 w 1018"/>
              <a:gd name="T61" fmla="*/ 202 h 664"/>
              <a:gd name="T62" fmla="*/ 402 w 1018"/>
              <a:gd name="T63" fmla="*/ 309 h 664"/>
              <a:gd name="T64" fmla="*/ 378 w 1018"/>
              <a:gd name="T65" fmla="*/ 283 h 664"/>
              <a:gd name="T66" fmla="*/ 380 w 1018"/>
              <a:gd name="T67" fmla="*/ 151 h 664"/>
              <a:gd name="T68" fmla="*/ 366 w 1018"/>
              <a:gd name="T69" fmla="*/ 75 h 664"/>
              <a:gd name="T70" fmla="*/ 326 w 1018"/>
              <a:gd name="T71" fmla="*/ 192 h 664"/>
              <a:gd name="T72" fmla="*/ 280 w 1018"/>
              <a:gd name="T73" fmla="*/ 156 h 664"/>
              <a:gd name="T74" fmla="*/ 188 w 1018"/>
              <a:gd name="T75" fmla="*/ 5 h 664"/>
              <a:gd name="T76" fmla="*/ 209 w 1018"/>
              <a:gd name="T77" fmla="*/ 122 h 664"/>
              <a:gd name="T78" fmla="*/ 280 w 1018"/>
              <a:gd name="T79" fmla="*/ 344 h 664"/>
              <a:gd name="T80" fmla="*/ 249 w 1018"/>
              <a:gd name="T81" fmla="*/ 264 h 664"/>
              <a:gd name="T82" fmla="*/ 165 w 1018"/>
              <a:gd name="T83" fmla="*/ 106 h 664"/>
              <a:gd name="T84" fmla="*/ 137 w 1018"/>
              <a:gd name="T85" fmla="*/ 87 h 664"/>
              <a:gd name="T86" fmla="*/ 171 w 1018"/>
              <a:gd name="T87" fmla="*/ 274 h 664"/>
              <a:gd name="T88" fmla="*/ 837 w 1018"/>
              <a:gd name="T89" fmla="*/ 479 h 664"/>
              <a:gd name="T90" fmla="*/ 787 w 1018"/>
              <a:gd name="T91" fmla="*/ 311 h 664"/>
              <a:gd name="T92" fmla="*/ 764 w 1018"/>
              <a:gd name="T93" fmla="*/ 219 h 664"/>
              <a:gd name="T94" fmla="*/ 832 w 1018"/>
              <a:gd name="T95" fmla="*/ 328 h 664"/>
              <a:gd name="T96" fmla="*/ 861 w 1018"/>
              <a:gd name="T97" fmla="*/ 474 h 664"/>
              <a:gd name="T98" fmla="*/ 427 w 1018"/>
              <a:gd name="T99" fmla="*/ 438 h 664"/>
              <a:gd name="T100" fmla="*/ 452 w 1018"/>
              <a:gd name="T101" fmla="*/ 478 h 664"/>
              <a:gd name="T102" fmla="*/ 746 w 1018"/>
              <a:gd name="T103" fmla="*/ 213 h 664"/>
              <a:gd name="T104" fmla="*/ 683 w 1018"/>
              <a:gd name="T105" fmla="*/ 228 h 664"/>
              <a:gd name="T106" fmla="*/ 645 w 1018"/>
              <a:gd name="T107" fmla="*/ 196 h 664"/>
              <a:gd name="T108" fmla="*/ 677 w 1018"/>
              <a:gd name="T109" fmla="*/ 343 h 664"/>
              <a:gd name="T110" fmla="*/ 666 w 1018"/>
              <a:gd name="T111" fmla="*/ 406 h 664"/>
              <a:gd name="T112" fmla="*/ 281 w 1018"/>
              <a:gd name="T113" fmla="*/ 359 h 664"/>
              <a:gd name="T114" fmla="*/ 286 w 1018"/>
              <a:gd name="T115" fmla="*/ 35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8" h="664">
                <a:moveTo>
                  <a:pt x="544" y="170"/>
                </a:moveTo>
                <a:lnTo>
                  <a:pt x="541" y="170"/>
                </a:lnTo>
                <a:lnTo>
                  <a:pt x="540" y="173"/>
                </a:lnTo>
                <a:lnTo>
                  <a:pt x="538" y="174"/>
                </a:lnTo>
                <a:lnTo>
                  <a:pt x="536" y="175"/>
                </a:lnTo>
                <a:lnTo>
                  <a:pt x="527" y="180"/>
                </a:lnTo>
                <a:lnTo>
                  <a:pt x="520" y="185"/>
                </a:lnTo>
                <a:lnTo>
                  <a:pt x="515" y="191"/>
                </a:lnTo>
                <a:lnTo>
                  <a:pt x="512" y="197"/>
                </a:lnTo>
                <a:lnTo>
                  <a:pt x="509" y="220"/>
                </a:lnTo>
                <a:lnTo>
                  <a:pt x="503" y="264"/>
                </a:lnTo>
                <a:lnTo>
                  <a:pt x="500" y="297"/>
                </a:lnTo>
                <a:lnTo>
                  <a:pt x="497" y="328"/>
                </a:lnTo>
                <a:lnTo>
                  <a:pt x="496" y="361"/>
                </a:lnTo>
                <a:lnTo>
                  <a:pt x="495" y="396"/>
                </a:lnTo>
                <a:lnTo>
                  <a:pt x="492" y="393"/>
                </a:lnTo>
                <a:lnTo>
                  <a:pt x="488" y="389"/>
                </a:lnTo>
                <a:lnTo>
                  <a:pt x="486" y="384"/>
                </a:lnTo>
                <a:lnTo>
                  <a:pt x="483" y="379"/>
                </a:lnTo>
                <a:lnTo>
                  <a:pt x="477" y="367"/>
                </a:lnTo>
                <a:lnTo>
                  <a:pt x="474" y="353"/>
                </a:lnTo>
                <a:lnTo>
                  <a:pt x="469" y="340"/>
                </a:lnTo>
                <a:lnTo>
                  <a:pt x="467" y="327"/>
                </a:lnTo>
                <a:lnTo>
                  <a:pt x="466" y="317"/>
                </a:lnTo>
                <a:lnTo>
                  <a:pt x="465" y="310"/>
                </a:lnTo>
                <a:lnTo>
                  <a:pt x="466" y="304"/>
                </a:lnTo>
                <a:lnTo>
                  <a:pt x="467" y="296"/>
                </a:lnTo>
                <a:lnTo>
                  <a:pt x="469" y="287"/>
                </a:lnTo>
                <a:lnTo>
                  <a:pt x="472" y="276"/>
                </a:lnTo>
                <a:lnTo>
                  <a:pt x="479" y="256"/>
                </a:lnTo>
                <a:lnTo>
                  <a:pt x="488" y="234"/>
                </a:lnTo>
                <a:lnTo>
                  <a:pt x="497" y="210"/>
                </a:lnTo>
                <a:lnTo>
                  <a:pt x="505" y="188"/>
                </a:lnTo>
                <a:lnTo>
                  <a:pt x="511" y="169"/>
                </a:lnTo>
                <a:lnTo>
                  <a:pt x="513" y="152"/>
                </a:lnTo>
                <a:lnTo>
                  <a:pt x="522" y="156"/>
                </a:lnTo>
                <a:lnTo>
                  <a:pt x="535" y="161"/>
                </a:lnTo>
                <a:lnTo>
                  <a:pt x="547" y="169"/>
                </a:lnTo>
                <a:lnTo>
                  <a:pt x="561" y="178"/>
                </a:lnTo>
                <a:lnTo>
                  <a:pt x="573" y="187"/>
                </a:lnTo>
                <a:lnTo>
                  <a:pt x="582" y="197"/>
                </a:lnTo>
                <a:lnTo>
                  <a:pt x="585" y="202"/>
                </a:lnTo>
                <a:lnTo>
                  <a:pt x="588" y="208"/>
                </a:lnTo>
                <a:lnTo>
                  <a:pt x="589" y="211"/>
                </a:lnTo>
                <a:lnTo>
                  <a:pt x="589" y="215"/>
                </a:lnTo>
                <a:lnTo>
                  <a:pt x="585" y="223"/>
                </a:lnTo>
                <a:lnTo>
                  <a:pt x="583" y="227"/>
                </a:lnTo>
                <a:lnTo>
                  <a:pt x="582" y="227"/>
                </a:lnTo>
                <a:lnTo>
                  <a:pt x="581" y="224"/>
                </a:lnTo>
                <a:lnTo>
                  <a:pt x="580" y="222"/>
                </a:lnTo>
                <a:lnTo>
                  <a:pt x="578" y="219"/>
                </a:lnTo>
                <a:lnTo>
                  <a:pt x="575" y="219"/>
                </a:lnTo>
                <a:lnTo>
                  <a:pt x="574" y="218"/>
                </a:lnTo>
                <a:lnTo>
                  <a:pt x="572" y="218"/>
                </a:lnTo>
                <a:lnTo>
                  <a:pt x="568" y="219"/>
                </a:lnTo>
                <a:lnTo>
                  <a:pt x="570" y="241"/>
                </a:lnTo>
                <a:lnTo>
                  <a:pt x="572" y="264"/>
                </a:lnTo>
                <a:lnTo>
                  <a:pt x="574" y="285"/>
                </a:lnTo>
                <a:lnTo>
                  <a:pt x="578" y="308"/>
                </a:lnTo>
                <a:lnTo>
                  <a:pt x="581" y="330"/>
                </a:lnTo>
                <a:lnTo>
                  <a:pt x="584" y="353"/>
                </a:lnTo>
                <a:lnTo>
                  <a:pt x="587" y="377"/>
                </a:lnTo>
                <a:lnTo>
                  <a:pt x="587" y="402"/>
                </a:lnTo>
                <a:lnTo>
                  <a:pt x="587" y="493"/>
                </a:lnTo>
                <a:lnTo>
                  <a:pt x="563" y="493"/>
                </a:lnTo>
                <a:lnTo>
                  <a:pt x="563" y="463"/>
                </a:lnTo>
                <a:lnTo>
                  <a:pt x="563" y="422"/>
                </a:lnTo>
                <a:lnTo>
                  <a:pt x="563" y="375"/>
                </a:lnTo>
                <a:lnTo>
                  <a:pt x="562" y="325"/>
                </a:lnTo>
                <a:lnTo>
                  <a:pt x="561" y="276"/>
                </a:lnTo>
                <a:lnTo>
                  <a:pt x="557" y="232"/>
                </a:lnTo>
                <a:lnTo>
                  <a:pt x="555" y="212"/>
                </a:lnTo>
                <a:lnTo>
                  <a:pt x="552" y="195"/>
                </a:lnTo>
                <a:lnTo>
                  <a:pt x="548" y="182"/>
                </a:lnTo>
                <a:lnTo>
                  <a:pt x="544" y="170"/>
                </a:lnTo>
                <a:close/>
                <a:moveTo>
                  <a:pt x="224" y="466"/>
                </a:moveTo>
                <a:lnTo>
                  <a:pt x="217" y="481"/>
                </a:lnTo>
                <a:lnTo>
                  <a:pt x="211" y="493"/>
                </a:lnTo>
                <a:lnTo>
                  <a:pt x="178" y="493"/>
                </a:lnTo>
                <a:lnTo>
                  <a:pt x="178" y="471"/>
                </a:lnTo>
                <a:lnTo>
                  <a:pt x="174" y="444"/>
                </a:lnTo>
                <a:lnTo>
                  <a:pt x="170" y="413"/>
                </a:lnTo>
                <a:lnTo>
                  <a:pt x="164" y="381"/>
                </a:lnTo>
                <a:lnTo>
                  <a:pt x="157" y="349"/>
                </a:lnTo>
                <a:lnTo>
                  <a:pt x="149" y="314"/>
                </a:lnTo>
                <a:lnTo>
                  <a:pt x="140" y="280"/>
                </a:lnTo>
                <a:lnTo>
                  <a:pt x="130" y="247"/>
                </a:lnTo>
                <a:lnTo>
                  <a:pt x="126" y="250"/>
                </a:lnTo>
                <a:lnTo>
                  <a:pt x="122" y="254"/>
                </a:lnTo>
                <a:lnTo>
                  <a:pt x="120" y="258"/>
                </a:lnTo>
                <a:lnTo>
                  <a:pt x="117" y="263"/>
                </a:lnTo>
                <a:lnTo>
                  <a:pt x="112" y="274"/>
                </a:lnTo>
                <a:lnTo>
                  <a:pt x="109" y="288"/>
                </a:lnTo>
                <a:lnTo>
                  <a:pt x="105" y="302"/>
                </a:lnTo>
                <a:lnTo>
                  <a:pt x="104" y="319"/>
                </a:lnTo>
                <a:lnTo>
                  <a:pt x="103" y="337"/>
                </a:lnTo>
                <a:lnTo>
                  <a:pt x="103" y="357"/>
                </a:lnTo>
                <a:lnTo>
                  <a:pt x="106" y="400"/>
                </a:lnTo>
                <a:lnTo>
                  <a:pt x="112" y="447"/>
                </a:lnTo>
                <a:lnTo>
                  <a:pt x="119" y="498"/>
                </a:lnTo>
                <a:lnTo>
                  <a:pt x="128" y="551"/>
                </a:lnTo>
                <a:lnTo>
                  <a:pt x="111" y="554"/>
                </a:lnTo>
                <a:lnTo>
                  <a:pt x="93" y="560"/>
                </a:lnTo>
                <a:lnTo>
                  <a:pt x="71" y="568"/>
                </a:lnTo>
                <a:lnTo>
                  <a:pt x="49" y="579"/>
                </a:lnTo>
                <a:lnTo>
                  <a:pt x="33" y="588"/>
                </a:lnTo>
                <a:lnTo>
                  <a:pt x="20" y="596"/>
                </a:lnTo>
                <a:lnTo>
                  <a:pt x="11" y="603"/>
                </a:lnTo>
                <a:lnTo>
                  <a:pt x="5" y="610"/>
                </a:lnTo>
                <a:lnTo>
                  <a:pt x="1" y="615"/>
                </a:lnTo>
                <a:lnTo>
                  <a:pt x="0" y="620"/>
                </a:lnTo>
                <a:lnTo>
                  <a:pt x="1" y="624"/>
                </a:lnTo>
                <a:lnTo>
                  <a:pt x="4" y="628"/>
                </a:lnTo>
                <a:lnTo>
                  <a:pt x="9" y="631"/>
                </a:lnTo>
                <a:lnTo>
                  <a:pt x="16" y="633"/>
                </a:lnTo>
                <a:lnTo>
                  <a:pt x="24" y="636"/>
                </a:lnTo>
                <a:lnTo>
                  <a:pt x="34" y="637"/>
                </a:lnTo>
                <a:lnTo>
                  <a:pt x="58" y="639"/>
                </a:lnTo>
                <a:lnTo>
                  <a:pt x="84" y="639"/>
                </a:lnTo>
                <a:lnTo>
                  <a:pt x="126" y="637"/>
                </a:lnTo>
                <a:lnTo>
                  <a:pt x="164" y="633"/>
                </a:lnTo>
                <a:lnTo>
                  <a:pt x="201" y="629"/>
                </a:lnTo>
                <a:lnTo>
                  <a:pt x="242" y="624"/>
                </a:lnTo>
                <a:lnTo>
                  <a:pt x="289" y="620"/>
                </a:lnTo>
                <a:lnTo>
                  <a:pt x="347" y="618"/>
                </a:lnTo>
                <a:lnTo>
                  <a:pt x="382" y="616"/>
                </a:lnTo>
                <a:lnTo>
                  <a:pt x="419" y="616"/>
                </a:lnTo>
                <a:lnTo>
                  <a:pt x="462" y="616"/>
                </a:lnTo>
                <a:lnTo>
                  <a:pt x="510" y="618"/>
                </a:lnTo>
                <a:lnTo>
                  <a:pt x="567" y="620"/>
                </a:lnTo>
                <a:lnTo>
                  <a:pt x="623" y="624"/>
                </a:lnTo>
                <a:lnTo>
                  <a:pt x="678" y="630"/>
                </a:lnTo>
                <a:lnTo>
                  <a:pt x="731" y="637"/>
                </a:lnTo>
                <a:lnTo>
                  <a:pt x="785" y="644"/>
                </a:lnTo>
                <a:lnTo>
                  <a:pt x="839" y="650"/>
                </a:lnTo>
                <a:lnTo>
                  <a:pt x="893" y="656"/>
                </a:lnTo>
                <a:lnTo>
                  <a:pt x="947" y="661"/>
                </a:lnTo>
                <a:lnTo>
                  <a:pt x="972" y="663"/>
                </a:lnTo>
                <a:lnTo>
                  <a:pt x="993" y="664"/>
                </a:lnTo>
                <a:lnTo>
                  <a:pt x="1001" y="664"/>
                </a:lnTo>
                <a:lnTo>
                  <a:pt x="1008" y="663"/>
                </a:lnTo>
                <a:lnTo>
                  <a:pt x="1014" y="662"/>
                </a:lnTo>
                <a:lnTo>
                  <a:pt x="1017" y="661"/>
                </a:lnTo>
                <a:lnTo>
                  <a:pt x="1018" y="658"/>
                </a:lnTo>
                <a:lnTo>
                  <a:pt x="1018" y="655"/>
                </a:lnTo>
                <a:lnTo>
                  <a:pt x="1016" y="650"/>
                </a:lnTo>
                <a:lnTo>
                  <a:pt x="1010" y="646"/>
                </a:lnTo>
                <a:lnTo>
                  <a:pt x="993" y="633"/>
                </a:lnTo>
                <a:lnTo>
                  <a:pt x="966" y="615"/>
                </a:lnTo>
                <a:lnTo>
                  <a:pt x="950" y="606"/>
                </a:lnTo>
                <a:lnTo>
                  <a:pt x="939" y="598"/>
                </a:lnTo>
                <a:lnTo>
                  <a:pt x="935" y="593"/>
                </a:lnTo>
                <a:lnTo>
                  <a:pt x="929" y="586"/>
                </a:lnTo>
                <a:lnTo>
                  <a:pt x="923" y="575"/>
                </a:lnTo>
                <a:lnTo>
                  <a:pt x="918" y="561"/>
                </a:lnTo>
                <a:lnTo>
                  <a:pt x="929" y="561"/>
                </a:lnTo>
                <a:lnTo>
                  <a:pt x="922" y="511"/>
                </a:lnTo>
                <a:lnTo>
                  <a:pt x="915" y="464"/>
                </a:lnTo>
                <a:lnTo>
                  <a:pt x="912" y="440"/>
                </a:lnTo>
                <a:lnTo>
                  <a:pt x="907" y="418"/>
                </a:lnTo>
                <a:lnTo>
                  <a:pt x="903" y="395"/>
                </a:lnTo>
                <a:lnTo>
                  <a:pt x="898" y="372"/>
                </a:lnTo>
                <a:lnTo>
                  <a:pt x="892" y="351"/>
                </a:lnTo>
                <a:lnTo>
                  <a:pt x="884" y="328"/>
                </a:lnTo>
                <a:lnTo>
                  <a:pt x="875" y="308"/>
                </a:lnTo>
                <a:lnTo>
                  <a:pt x="864" y="287"/>
                </a:lnTo>
                <a:lnTo>
                  <a:pt x="853" y="266"/>
                </a:lnTo>
                <a:lnTo>
                  <a:pt x="839" y="247"/>
                </a:lnTo>
                <a:lnTo>
                  <a:pt x="823" y="227"/>
                </a:lnTo>
                <a:lnTo>
                  <a:pt x="805" y="209"/>
                </a:lnTo>
                <a:lnTo>
                  <a:pt x="780" y="185"/>
                </a:lnTo>
                <a:lnTo>
                  <a:pt x="776" y="182"/>
                </a:lnTo>
                <a:lnTo>
                  <a:pt x="774" y="179"/>
                </a:lnTo>
                <a:lnTo>
                  <a:pt x="767" y="174"/>
                </a:lnTo>
                <a:lnTo>
                  <a:pt x="758" y="169"/>
                </a:lnTo>
                <a:lnTo>
                  <a:pt x="730" y="156"/>
                </a:lnTo>
                <a:lnTo>
                  <a:pt x="703" y="144"/>
                </a:lnTo>
                <a:lnTo>
                  <a:pt x="690" y="139"/>
                </a:lnTo>
                <a:lnTo>
                  <a:pt x="677" y="132"/>
                </a:lnTo>
                <a:lnTo>
                  <a:pt x="663" y="124"/>
                </a:lnTo>
                <a:lnTo>
                  <a:pt x="650" y="114"/>
                </a:lnTo>
                <a:lnTo>
                  <a:pt x="639" y="105"/>
                </a:lnTo>
                <a:lnTo>
                  <a:pt x="626" y="97"/>
                </a:lnTo>
                <a:lnTo>
                  <a:pt x="613" y="89"/>
                </a:lnTo>
                <a:lnTo>
                  <a:pt x="598" y="82"/>
                </a:lnTo>
                <a:lnTo>
                  <a:pt x="583" y="75"/>
                </a:lnTo>
                <a:lnTo>
                  <a:pt x="567" y="71"/>
                </a:lnTo>
                <a:lnTo>
                  <a:pt x="550" y="67"/>
                </a:lnTo>
                <a:lnTo>
                  <a:pt x="532" y="66"/>
                </a:lnTo>
                <a:lnTo>
                  <a:pt x="536" y="72"/>
                </a:lnTo>
                <a:lnTo>
                  <a:pt x="540" y="78"/>
                </a:lnTo>
                <a:lnTo>
                  <a:pt x="545" y="81"/>
                </a:lnTo>
                <a:lnTo>
                  <a:pt x="549" y="86"/>
                </a:lnTo>
                <a:lnTo>
                  <a:pt x="559" y="91"/>
                </a:lnTo>
                <a:lnTo>
                  <a:pt x="570" y="98"/>
                </a:lnTo>
                <a:lnTo>
                  <a:pt x="581" y="104"/>
                </a:lnTo>
                <a:lnTo>
                  <a:pt x="591" y="112"/>
                </a:lnTo>
                <a:lnTo>
                  <a:pt x="596" y="116"/>
                </a:lnTo>
                <a:lnTo>
                  <a:pt x="601" y="121"/>
                </a:lnTo>
                <a:lnTo>
                  <a:pt x="607" y="127"/>
                </a:lnTo>
                <a:lnTo>
                  <a:pt x="611" y="134"/>
                </a:lnTo>
                <a:lnTo>
                  <a:pt x="608" y="148"/>
                </a:lnTo>
                <a:lnTo>
                  <a:pt x="606" y="165"/>
                </a:lnTo>
                <a:lnTo>
                  <a:pt x="597" y="162"/>
                </a:lnTo>
                <a:lnTo>
                  <a:pt x="590" y="159"/>
                </a:lnTo>
                <a:lnTo>
                  <a:pt x="585" y="157"/>
                </a:lnTo>
                <a:lnTo>
                  <a:pt x="581" y="154"/>
                </a:lnTo>
                <a:lnTo>
                  <a:pt x="573" y="149"/>
                </a:lnTo>
                <a:lnTo>
                  <a:pt x="559" y="142"/>
                </a:lnTo>
                <a:lnTo>
                  <a:pt x="540" y="136"/>
                </a:lnTo>
                <a:lnTo>
                  <a:pt x="530" y="134"/>
                </a:lnTo>
                <a:lnTo>
                  <a:pt x="528" y="132"/>
                </a:lnTo>
                <a:lnTo>
                  <a:pt x="527" y="127"/>
                </a:lnTo>
                <a:lnTo>
                  <a:pt x="527" y="121"/>
                </a:lnTo>
                <a:lnTo>
                  <a:pt x="526" y="109"/>
                </a:lnTo>
                <a:lnTo>
                  <a:pt x="516" y="113"/>
                </a:lnTo>
                <a:lnTo>
                  <a:pt x="510" y="117"/>
                </a:lnTo>
                <a:lnTo>
                  <a:pt x="504" y="122"/>
                </a:lnTo>
                <a:lnTo>
                  <a:pt x="500" y="128"/>
                </a:lnTo>
                <a:lnTo>
                  <a:pt x="492" y="142"/>
                </a:lnTo>
                <a:lnTo>
                  <a:pt x="484" y="159"/>
                </a:lnTo>
                <a:lnTo>
                  <a:pt x="475" y="175"/>
                </a:lnTo>
                <a:lnTo>
                  <a:pt x="466" y="189"/>
                </a:lnTo>
                <a:lnTo>
                  <a:pt x="446" y="219"/>
                </a:lnTo>
                <a:lnTo>
                  <a:pt x="446" y="188"/>
                </a:lnTo>
                <a:lnTo>
                  <a:pt x="448" y="159"/>
                </a:lnTo>
                <a:lnTo>
                  <a:pt x="449" y="133"/>
                </a:lnTo>
                <a:lnTo>
                  <a:pt x="452" y="107"/>
                </a:lnTo>
                <a:lnTo>
                  <a:pt x="454" y="82"/>
                </a:lnTo>
                <a:lnTo>
                  <a:pt x="459" y="56"/>
                </a:lnTo>
                <a:lnTo>
                  <a:pt x="465" y="29"/>
                </a:lnTo>
                <a:lnTo>
                  <a:pt x="471" y="0"/>
                </a:lnTo>
                <a:lnTo>
                  <a:pt x="465" y="2"/>
                </a:lnTo>
                <a:lnTo>
                  <a:pt x="459" y="5"/>
                </a:lnTo>
                <a:lnTo>
                  <a:pt x="453" y="9"/>
                </a:lnTo>
                <a:lnTo>
                  <a:pt x="448" y="14"/>
                </a:lnTo>
                <a:lnTo>
                  <a:pt x="442" y="20"/>
                </a:lnTo>
                <a:lnTo>
                  <a:pt x="437" y="26"/>
                </a:lnTo>
                <a:lnTo>
                  <a:pt x="433" y="34"/>
                </a:lnTo>
                <a:lnTo>
                  <a:pt x="429" y="40"/>
                </a:lnTo>
                <a:lnTo>
                  <a:pt x="422" y="57"/>
                </a:lnTo>
                <a:lnTo>
                  <a:pt x="415" y="76"/>
                </a:lnTo>
                <a:lnTo>
                  <a:pt x="410" y="97"/>
                </a:lnTo>
                <a:lnTo>
                  <a:pt x="406" y="117"/>
                </a:lnTo>
                <a:lnTo>
                  <a:pt x="402" y="139"/>
                </a:lnTo>
                <a:lnTo>
                  <a:pt x="400" y="160"/>
                </a:lnTo>
                <a:lnTo>
                  <a:pt x="399" y="182"/>
                </a:lnTo>
                <a:lnTo>
                  <a:pt x="398" y="202"/>
                </a:lnTo>
                <a:lnTo>
                  <a:pt x="398" y="221"/>
                </a:lnTo>
                <a:lnTo>
                  <a:pt x="398" y="238"/>
                </a:lnTo>
                <a:lnTo>
                  <a:pt x="399" y="253"/>
                </a:lnTo>
                <a:lnTo>
                  <a:pt x="400" y="265"/>
                </a:lnTo>
                <a:lnTo>
                  <a:pt x="402" y="276"/>
                </a:lnTo>
                <a:lnTo>
                  <a:pt x="402" y="288"/>
                </a:lnTo>
                <a:lnTo>
                  <a:pt x="404" y="299"/>
                </a:lnTo>
                <a:lnTo>
                  <a:pt x="402" y="309"/>
                </a:lnTo>
                <a:lnTo>
                  <a:pt x="401" y="320"/>
                </a:lnTo>
                <a:lnTo>
                  <a:pt x="399" y="331"/>
                </a:lnTo>
                <a:lnTo>
                  <a:pt x="396" y="341"/>
                </a:lnTo>
                <a:lnTo>
                  <a:pt x="390" y="352"/>
                </a:lnTo>
                <a:lnTo>
                  <a:pt x="385" y="359"/>
                </a:lnTo>
                <a:lnTo>
                  <a:pt x="384" y="330"/>
                </a:lnTo>
                <a:lnTo>
                  <a:pt x="381" y="305"/>
                </a:lnTo>
                <a:lnTo>
                  <a:pt x="378" y="283"/>
                </a:lnTo>
                <a:lnTo>
                  <a:pt x="374" y="262"/>
                </a:lnTo>
                <a:lnTo>
                  <a:pt x="373" y="250"/>
                </a:lnTo>
                <a:lnTo>
                  <a:pt x="372" y="238"/>
                </a:lnTo>
                <a:lnTo>
                  <a:pt x="372" y="223"/>
                </a:lnTo>
                <a:lnTo>
                  <a:pt x="372" y="209"/>
                </a:lnTo>
                <a:lnTo>
                  <a:pt x="373" y="192"/>
                </a:lnTo>
                <a:lnTo>
                  <a:pt x="375" y="173"/>
                </a:lnTo>
                <a:lnTo>
                  <a:pt x="380" y="151"/>
                </a:lnTo>
                <a:lnTo>
                  <a:pt x="384" y="126"/>
                </a:lnTo>
                <a:lnTo>
                  <a:pt x="388" y="106"/>
                </a:lnTo>
                <a:lnTo>
                  <a:pt x="389" y="90"/>
                </a:lnTo>
                <a:lnTo>
                  <a:pt x="390" y="75"/>
                </a:lnTo>
                <a:lnTo>
                  <a:pt x="391" y="61"/>
                </a:lnTo>
                <a:lnTo>
                  <a:pt x="382" y="64"/>
                </a:lnTo>
                <a:lnTo>
                  <a:pt x="374" y="69"/>
                </a:lnTo>
                <a:lnTo>
                  <a:pt x="366" y="75"/>
                </a:lnTo>
                <a:lnTo>
                  <a:pt x="359" y="83"/>
                </a:lnTo>
                <a:lnTo>
                  <a:pt x="354" y="92"/>
                </a:lnTo>
                <a:lnTo>
                  <a:pt x="349" y="102"/>
                </a:lnTo>
                <a:lnTo>
                  <a:pt x="345" y="113"/>
                </a:lnTo>
                <a:lnTo>
                  <a:pt x="340" y="124"/>
                </a:lnTo>
                <a:lnTo>
                  <a:pt x="335" y="147"/>
                </a:lnTo>
                <a:lnTo>
                  <a:pt x="329" y="169"/>
                </a:lnTo>
                <a:lnTo>
                  <a:pt x="326" y="192"/>
                </a:lnTo>
                <a:lnTo>
                  <a:pt x="322" y="211"/>
                </a:lnTo>
                <a:lnTo>
                  <a:pt x="320" y="218"/>
                </a:lnTo>
                <a:lnTo>
                  <a:pt x="318" y="224"/>
                </a:lnTo>
                <a:lnTo>
                  <a:pt x="314" y="235"/>
                </a:lnTo>
                <a:lnTo>
                  <a:pt x="312" y="237"/>
                </a:lnTo>
                <a:lnTo>
                  <a:pt x="306" y="215"/>
                </a:lnTo>
                <a:lnTo>
                  <a:pt x="295" y="187"/>
                </a:lnTo>
                <a:lnTo>
                  <a:pt x="280" y="156"/>
                </a:lnTo>
                <a:lnTo>
                  <a:pt x="263" y="121"/>
                </a:lnTo>
                <a:lnTo>
                  <a:pt x="245" y="87"/>
                </a:lnTo>
                <a:lnTo>
                  <a:pt x="227" y="55"/>
                </a:lnTo>
                <a:lnTo>
                  <a:pt x="218" y="40"/>
                </a:lnTo>
                <a:lnTo>
                  <a:pt x="209" y="28"/>
                </a:lnTo>
                <a:lnTo>
                  <a:pt x="200" y="18"/>
                </a:lnTo>
                <a:lnTo>
                  <a:pt x="192" y="10"/>
                </a:lnTo>
                <a:lnTo>
                  <a:pt x="188" y="5"/>
                </a:lnTo>
                <a:lnTo>
                  <a:pt x="187" y="3"/>
                </a:lnTo>
                <a:lnTo>
                  <a:pt x="184" y="2"/>
                </a:lnTo>
                <a:lnTo>
                  <a:pt x="178" y="0"/>
                </a:lnTo>
                <a:lnTo>
                  <a:pt x="179" y="17"/>
                </a:lnTo>
                <a:lnTo>
                  <a:pt x="182" y="36"/>
                </a:lnTo>
                <a:lnTo>
                  <a:pt x="187" y="55"/>
                </a:lnTo>
                <a:lnTo>
                  <a:pt x="193" y="76"/>
                </a:lnTo>
                <a:lnTo>
                  <a:pt x="209" y="122"/>
                </a:lnTo>
                <a:lnTo>
                  <a:pt x="227" y="168"/>
                </a:lnTo>
                <a:lnTo>
                  <a:pt x="245" y="215"/>
                </a:lnTo>
                <a:lnTo>
                  <a:pt x="262" y="262"/>
                </a:lnTo>
                <a:lnTo>
                  <a:pt x="269" y="284"/>
                </a:lnTo>
                <a:lnTo>
                  <a:pt x="275" y="306"/>
                </a:lnTo>
                <a:lnTo>
                  <a:pt x="279" y="327"/>
                </a:lnTo>
                <a:lnTo>
                  <a:pt x="281" y="348"/>
                </a:lnTo>
                <a:lnTo>
                  <a:pt x="280" y="344"/>
                </a:lnTo>
                <a:lnTo>
                  <a:pt x="279" y="343"/>
                </a:lnTo>
                <a:lnTo>
                  <a:pt x="278" y="342"/>
                </a:lnTo>
                <a:lnTo>
                  <a:pt x="277" y="340"/>
                </a:lnTo>
                <a:lnTo>
                  <a:pt x="266" y="308"/>
                </a:lnTo>
                <a:lnTo>
                  <a:pt x="261" y="296"/>
                </a:lnTo>
                <a:lnTo>
                  <a:pt x="258" y="287"/>
                </a:lnTo>
                <a:lnTo>
                  <a:pt x="253" y="276"/>
                </a:lnTo>
                <a:lnTo>
                  <a:pt x="249" y="264"/>
                </a:lnTo>
                <a:lnTo>
                  <a:pt x="241" y="246"/>
                </a:lnTo>
                <a:lnTo>
                  <a:pt x="231" y="224"/>
                </a:lnTo>
                <a:lnTo>
                  <a:pt x="219" y="198"/>
                </a:lnTo>
                <a:lnTo>
                  <a:pt x="207" y="173"/>
                </a:lnTo>
                <a:lnTo>
                  <a:pt x="193" y="148"/>
                </a:lnTo>
                <a:lnTo>
                  <a:pt x="179" y="125"/>
                </a:lnTo>
                <a:lnTo>
                  <a:pt x="172" y="115"/>
                </a:lnTo>
                <a:lnTo>
                  <a:pt x="165" y="106"/>
                </a:lnTo>
                <a:lnTo>
                  <a:pt x="158" y="99"/>
                </a:lnTo>
                <a:lnTo>
                  <a:pt x="153" y="93"/>
                </a:lnTo>
                <a:lnTo>
                  <a:pt x="145" y="88"/>
                </a:lnTo>
                <a:lnTo>
                  <a:pt x="144" y="88"/>
                </a:lnTo>
                <a:lnTo>
                  <a:pt x="145" y="89"/>
                </a:lnTo>
                <a:lnTo>
                  <a:pt x="144" y="90"/>
                </a:lnTo>
                <a:lnTo>
                  <a:pt x="141" y="89"/>
                </a:lnTo>
                <a:lnTo>
                  <a:pt x="137" y="87"/>
                </a:lnTo>
                <a:lnTo>
                  <a:pt x="133" y="83"/>
                </a:lnTo>
                <a:lnTo>
                  <a:pt x="130" y="81"/>
                </a:lnTo>
                <a:lnTo>
                  <a:pt x="130" y="158"/>
                </a:lnTo>
                <a:lnTo>
                  <a:pt x="131" y="162"/>
                </a:lnTo>
                <a:lnTo>
                  <a:pt x="133" y="167"/>
                </a:lnTo>
                <a:lnTo>
                  <a:pt x="145" y="200"/>
                </a:lnTo>
                <a:lnTo>
                  <a:pt x="157" y="236"/>
                </a:lnTo>
                <a:lnTo>
                  <a:pt x="171" y="274"/>
                </a:lnTo>
                <a:lnTo>
                  <a:pt x="184" y="313"/>
                </a:lnTo>
                <a:lnTo>
                  <a:pt x="197" y="352"/>
                </a:lnTo>
                <a:lnTo>
                  <a:pt x="208" y="392"/>
                </a:lnTo>
                <a:lnTo>
                  <a:pt x="217" y="430"/>
                </a:lnTo>
                <a:lnTo>
                  <a:pt x="224" y="466"/>
                </a:lnTo>
                <a:close/>
                <a:moveTo>
                  <a:pt x="861" y="474"/>
                </a:moveTo>
                <a:lnTo>
                  <a:pt x="849" y="476"/>
                </a:lnTo>
                <a:lnTo>
                  <a:pt x="837" y="479"/>
                </a:lnTo>
                <a:lnTo>
                  <a:pt x="825" y="480"/>
                </a:lnTo>
                <a:lnTo>
                  <a:pt x="813" y="482"/>
                </a:lnTo>
                <a:lnTo>
                  <a:pt x="811" y="444"/>
                </a:lnTo>
                <a:lnTo>
                  <a:pt x="808" y="410"/>
                </a:lnTo>
                <a:lnTo>
                  <a:pt x="802" y="378"/>
                </a:lnTo>
                <a:lnTo>
                  <a:pt x="796" y="345"/>
                </a:lnTo>
                <a:lnTo>
                  <a:pt x="791" y="327"/>
                </a:lnTo>
                <a:lnTo>
                  <a:pt x="787" y="311"/>
                </a:lnTo>
                <a:lnTo>
                  <a:pt x="781" y="297"/>
                </a:lnTo>
                <a:lnTo>
                  <a:pt x="775" y="281"/>
                </a:lnTo>
                <a:lnTo>
                  <a:pt x="768" y="266"/>
                </a:lnTo>
                <a:lnTo>
                  <a:pt x="763" y="253"/>
                </a:lnTo>
                <a:lnTo>
                  <a:pt x="762" y="245"/>
                </a:lnTo>
                <a:lnTo>
                  <a:pt x="762" y="239"/>
                </a:lnTo>
                <a:lnTo>
                  <a:pt x="763" y="232"/>
                </a:lnTo>
                <a:lnTo>
                  <a:pt x="764" y="219"/>
                </a:lnTo>
                <a:lnTo>
                  <a:pt x="774" y="228"/>
                </a:lnTo>
                <a:lnTo>
                  <a:pt x="784" y="238"/>
                </a:lnTo>
                <a:lnTo>
                  <a:pt x="793" y="250"/>
                </a:lnTo>
                <a:lnTo>
                  <a:pt x="802" y="264"/>
                </a:lnTo>
                <a:lnTo>
                  <a:pt x="810" y="279"/>
                </a:lnTo>
                <a:lnTo>
                  <a:pt x="818" y="295"/>
                </a:lnTo>
                <a:lnTo>
                  <a:pt x="825" y="310"/>
                </a:lnTo>
                <a:lnTo>
                  <a:pt x="832" y="328"/>
                </a:lnTo>
                <a:lnTo>
                  <a:pt x="837" y="346"/>
                </a:lnTo>
                <a:lnTo>
                  <a:pt x="843" y="365"/>
                </a:lnTo>
                <a:lnTo>
                  <a:pt x="848" y="384"/>
                </a:lnTo>
                <a:lnTo>
                  <a:pt x="852" y="402"/>
                </a:lnTo>
                <a:lnTo>
                  <a:pt x="855" y="421"/>
                </a:lnTo>
                <a:lnTo>
                  <a:pt x="858" y="439"/>
                </a:lnTo>
                <a:lnTo>
                  <a:pt x="860" y="457"/>
                </a:lnTo>
                <a:lnTo>
                  <a:pt x="861" y="474"/>
                </a:lnTo>
                <a:close/>
                <a:moveTo>
                  <a:pt x="428" y="493"/>
                </a:moveTo>
                <a:lnTo>
                  <a:pt x="428" y="493"/>
                </a:lnTo>
                <a:lnTo>
                  <a:pt x="425" y="481"/>
                </a:lnTo>
                <a:lnTo>
                  <a:pt x="423" y="470"/>
                </a:lnTo>
                <a:lnTo>
                  <a:pt x="423" y="463"/>
                </a:lnTo>
                <a:lnTo>
                  <a:pt x="424" y="456"/>
                </a:lnTo>
                <a:lnTo>
                  <a:pt x="425" y="448"/>
                </a:lnTo>
                <a:lnTo>
                  <a:pt x="427" y="438"/>
                </a:lnTo>
                <a:lnTo>
                  <a:pt x="428" y="436"/>
                </a:lnTo>
                <a:lnTo>
                  <a:pt x="429" y="433"/>
                </a:lnTo>
                <a:lnTo>
                  <a:pt x="429" y="431"/>
                </a:lnTo>
                <a:lnTo>
                  <a:pt x="431" y="429"/>
                </a:lnTo>
                <a:lnTo>
                  <a:pt x="434" y="420"/>
                </a:lnTo>
                <a:lnTo>
                  <a:pt x="439" y="438"/>
                </a:lnTo>
                <a:lnTo>
                  <a:pt x="445" y="458"/>
                </a:lnTo>
                <a:lnTo>
                  <a:pt x="452" y="478"/>
                </a:lnTo>
                <a:lnTo>
                  <a:pt x="459" y="493"/>
                </a:lnTo>
                <a:lnTo>
                  <a:pt x="428" y="493"/>
                </a:lnTo>
                <a:close/>
                <a:moveTo>
                  <a:pt x="715" y="183"/>
                </a:moveTo>
                <a:lnTo>
                  <a:pt x="731" y="185"/>
                </a:lnTo>
                <a:lnTo>
                  <a:pt x="740" y="194"/>
                </a:lnTo>
                <a:lnTo>
                  <a:pt x="745" y="198"/>
                </a:lnTo>
                <a:lnTo>
                  <a:pt x="745" y="202"/>
                </a:lnTo>
                <a:lnTo>
                  <a:pt x="746" y="213"/>
                </a:lnTo>
                <a:lnTo>
                  <a:pt x="715" y="183"/>
                </a:lnTo>
                <a:close/>
                <a:moveTo>
                  <a:pt x="635" y="152"/>
                </a:moveTo>
                <a:lnTo>
                  <a:pt x="652" y="170"/>
                </a:lnTo>
                <a:lnTo>
                  <a:pt x="668" y="189"/>
                </a:lnTo>
                <a:lnTo>
                  <a:pt x="675" y="201"/>
                </a:lnTo>
                <a:lnTo>
                  <a:pt x="679" y="213"/>
                </a:lnTo>
                <a:lnTo>
                  <a:pt x="681" y="220"/>
                </a:lnTo>
                <a:lnTo>
                  <a:pt x="683" y="228"/>
                </a:lnTo>
                <a:lnTo>
                  <a:pt x="684" y="235"/>
                </a:lnTo>
                <a:lnTo>
                  <a:pt x="685" y="244"/>
                </a:lnTo>
                <a:lnTo>
                  <a:pt x="677" y="238"/>
                </a:lnTo>
                <a:lnTo>
                  <a:pt x="670" y="232"/>
                </a:lnTo>
                <a:lnTo>
                  <a:pt x="663" y="226"/>
                </a:lnTo>
                <a:lnTo>
                  <a:pt x="659" y="220"/>
                </a:lnTo>
                <a:lnTo>
                  <a:pt x="651" y="209"/>
                </a:lnTo>
                <a:lnTo>
                  <a:pt x="645" y="196"/>
                </a:lnTo>
                <a:lnTo>
                  <a:pt x="640" y="173"/>
                </a:lnTo>
                <a:lnTo>
                  <a:pt x="635" y="152"/>
                </a:lnTo>
                <a:close/>
                <a:moveTo>
                  <a:pt x="648" y="287"/>
                </a:moveTo>
                <a:lnTo>
                  <a:pt x="653" y="293"/>
                </a:lnTo>
                <a:lnTo>
                  <a:pt x="661" y="308"/>
                </a:lnTo>
                <a:lnTo>
                  <a:pt x="668" y="320"/>
                </a:lnTo>
                <a:lnTo>
                  <a:pt x="672" y="333"/>
                </a:lnTo>
                <a:lnTo>
                  <a:pt x="677" y="343"/>
                </a:lnTo>
                <a:lnTo>
                  <a:pt x="680" y="352"/>
                </a:lnTo>
                <a:lnTo>
                  <a:pt x="681" y="361"/>
                </a:lnTo>
                <a:lnTo>
                  <a:pt x="683" y="369"/>
                </a:lnTo>
                <a:lnTo>
                  <a:pt x="684" y="376"/>
                </a:lnTo>
                <a:lnTo>
                  <a:pt x="681" y="401"/>
                </a:lnTo>
                <a:lnTo>
                  <a:pt x="678" y="427"/>
                </a:lnTo>
                <a:lnTo>
                  <a:pt x="667" y="427"/>
                </a:lnTo>
                <a:lnTo>
                  <a:pt x="666" y="406"/>
                </a:lnTo>
                <a:lnTo>
                  <a:pt x="663" y="389"/>
                </a:lnTo>
                <a:lnTo>
                  <a:pt x="660" y="374"/>
                </a:lnTo>
                <a:lnTo>
                  <a:pt x="657" y="359"/>
                </a:lnTo>
                <a:lnTo>
                  <a:pt x="653" y="343"/>
                </a:lnTo>
                <a:lnTo>
                  <a:pt x="651" y="326"/>
                </a:lnTo>
                <a:lnTo>
                  <a:pt x="649" y="308"/>
                </a:lnTo>
                <a:lnTo>
                  <a:pt x="648" y="287"/>
                </a:lnTo>
                <a:close/>
                <a:moveTo>
                  <a:pt x="281" y="359"/>
                </a:moveTo>
                <a:lnTo>
                  <a:pt x="283" y="354"/>
                </a:lnTo>
                <a:lnTo>
                  <a:pt x="284" y="353"/>
                </a:lnTo>
                <a:lnTo>
                  <a:pt x="285" y="352"/>
                </a:lnTo>
                <a:lnTo>
                  <a:pt x="286" y="353"/>
                </a:lnTo>
                <a:lnTo>
                  <a:pt x="287" y="354"/>
                </a:lnTo>
                <a:lnTo>
                  <a:pt x="287" y="357"/>
                </a:lnTo>
                <a:lnTo>
                  <a:pt x="287" y="359"/>
                </a:lnTo>
                <a:lnTo>
                  <a:pt x="286" y="359"/>
                </a:lnTo>
                <a:lnTo>
                  <a:pt x="285" y="362"/>
                </a:lnTo>
                <a:lnTo>
                  <a:pt x="284" y="366"/>
                </a:lnTo>
                <a:lnTo>
                  <a:pt x="283" y="367"/>
                </a:lnTo>
                <a:lnTo>
                  <a:pt x="283" y="367"/>
                </a:lnTo>
                <a:lnTo>
                  <a:pt x="281" y="365"/>
                </a:lnTo>
                <a:lnTo>
                  <a:pt x="281" y="35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36" name="Group 35"/>
          <p:cNvGrpSpPr/>
          <p:nvPr/>
        </p:nvGrpSpPr>
        <p:grpSpPr>
          <a:xfrm>
            <a:off x="0" y="2366347"/>
            <a:ext cx="9144000" cy="2233281"/>
            <a:chOff x="1365250" y="1958975"/>
            <a:chExt cx="9566275" cy="2809876"/>
          </a:xfrm>
          <a:solidFill>
            <a:schemeClr val="accent6">
              <a:lumMod val="50000"/>
            </a:schemeClr>
          </a:solidFill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365250" y="1958975"/>
              <a:ext cx="9566275" cy="2803525"/>
            </a:xfrm>
            <a:custGeom>
              <a:avLst/>
              <a:gdLst>
                <a:gd name="T0" fmla="*/ 9268 w 18078"/>
                <a:gd name="T1" fmla="*/ 801 h 5299"/>
                <a:gd name="T2" fmla="*/ 10396 w 18078"/>
                <a:gd name="T3" fmla="*/ 2122 h 5299"/>
                <a:gd name="T4" fmla="*/ 11011 w 18078"/>
                <a:gd name="T5" fmla="*/ 3171 h 5299"/>
                <a:gd name="T6" fmla="*/ 12640 w 18078"/>
                <a:gd name="T7" fmla="*/ 4878 h 5299"/>
                <a:gd name="T8" fmla="*/ 13197 w 18078"/>
                <a:gd name="T9" fmla="*/ 5210 h 5299"/>
                <a:gd name="T10" fmla="*/ 12248 w 18078"/>
                <a:gd name="T11" fmla="*/ 4117 h 5299"/>
                <a:gd name="T12" fmla="*/ 11830 w 18078"/>
                <a:gd name="T13" fmla="*/ 2749 h 5299"/>
                <a:gd name="T14" fmla="*/ 12362 w 18078"/>
                <a:gd name="T15" fmla="*/ 2238 h 5299"/>
                <a:gd name="T16" fmla="*/ 12838 w 18078"/>
                <a:gd name="T17" fmla="*/ 2399 h 5299"/>
                <a:gd name="T18" fmla="*/ 13608 w 18078"/>
                <a:gd name="T19" fmla="*/ 2974 h 5299"/>
                <a:gd name="T20" fmla="*/ 14409 w 18078"/>
                <a:gd name="T21" fmla="*/ 3595 h 5299"/>
                <a:gd name="T22" fmla="*/ 15520 w 18078"/>
                <a:gd name="T23" fmla="*/ 4269 h 5299"/>
                <a:gd name="T24" fmla="*/ 15018 w 18078"/>
                <a:gd name="T25" fmla="*/ 3733 h 5299"/>
                <a:gd name="T26" fmla="*/ 14033 w 18078"/>
                <a:gd name="T27" fmla="*/ 3168 h 5299"/>
                <a:gd name="T28" fmla="*/ 14179 w 18078"/>
                <a:gd name="T29" fmla="*/ 2545 h 5299"/>
                <a:gd name="T30" fmla="*/ 14687 w 18078"/>
                <a:gd name="T31" fmla="*/ 1929 h 5299"/>
                <a:gd name="T32" fmla="*/ 15575 w 18078"/>
                <a:gd name="T33" fmla="*/ 2459 h 5299"/>
                <a:gd name="T34" fmla="*/ 16272 w 18078"/>
                <a:gd name="T35" fmla="*/ 2848 h 5299"/>
                <a:gd name="T36" fmla="*/ 17623 w 18078"/>
                <a:gd name="T37" fmla="*/ 3882 h 5299"/>
                <a:gd name="T38" fmla="*/ 17629 w 18078"/>
                <a:gd name="T39" fmla="*/ 3661 h 5299"/>
                <a:gd name="T40" fmla="*/ 16591 w 18078"/>
                <a:gd name="T41" fmla="*/ 2309 h 5299"/>
                <a:gd name="T42" fmla="*/ 15686 w 18078"/>
                <a:gd name="T43" fmla="*/ 2335 h 5299"/>
                <a:gd name="T44" fmla="*/ 14915 w 18078"/>
                <a:gd name="T45" fmla="*/ 1543 h 5299"/>
                <a:gd name="T46" fmla="*/ 14081 w 18078"/>
                <a:gd name="T47" fmla="*/ 2323 h 5299"/>
                <a:gd name="T48" fmla="*/ 12843 w 18078"/>
                <a:gd name="T49" fmla="*/ 2214 h 5299"/>
                <a:gd name="T50" fmla="*/ 12320 w 18078"/>
                <a:gd name="T51" fmla="*/ 1984 h 5299"/>
                <a:gd name="T52" fmla="*/ 11782 w 18078"/>
                <a:gd name="T53" fmla="*/ 2373 h 5299"/>
                <a:gd name="T54" fmla="*/ 10963 w 18078"/>
                <a:gd name="T55" fmla="*/ 2697 h 5299"/>
                <a:gd name="T56" fmla="*/ 10291 w 18078"/>
                <a:gd name="T57" fmla="*/ 1794 h 5299"/>
                <a:gd name="T58" fmla="*/ 9176 w 18078"/>
                <a:gd name="T59" fmla="*/ 416 h 5299"/>
                <a:gd name="T60" fmla="*/ 8745 w 18078"/>
                <a:gd name="T61" fmla="*/ 64 h 5299"/>
                <a:gd name="T62" fmla="*/ 7579 w 18078"/>
                <a:gd name="T63" fmla="*/ 2008 h 5299"/>
                <a:gd name="T64" fmla="*/ 6280 w 18078"/>
                <a:gd name="T65" fmla="*/ 1847 h 5299"/>
                <a:gd name="T66" fmla="*/ 5534 w 18078"/>
                <a:gd name="T67" fmla="*/ 1368 h 5299"/>
                <a:gd name="T68" fmla="*/ 4417 w 18078"/>
                <a:gd name="T69" fmla="*/ 2381 h 5299"/>
                <a:gd name="T70" fmla="*/ 3450 w 18078"/>
                <a:gd name="T71" fmla="*/ 1326 h 5299"/>
                <a:gd name="T72" fmla="*/ 2846 w 18078"/>
                <a:gd name="T73" fmla="*/ 1570 h 5299"/>
                <a:gd name="T74" fmla="*/ 2145 w 18078"/>
                <a:gd name="T75" fmla="*/ 2076 h 5299"/>
                <a:gd name="T76" fmla="*/ 1426 w 18078"/>
                <a:gd name="T77" fmla="*/ 2668 h 5299"/>
                <a:gd name="T78" fmla="*/ 95 w 18078"/>
                <a:gd name="T79" fmla="*/ 3577 h 5299"/>
                <a:gd name="T80" fmla="*/ 982 w 18078"/>
                <a:gd name="T81" fmla="*/ 3034 h 5299"/>
                <a:gd name="T82" fmla="*/ 1682 w 18078"/>
                <a:gd name="T83" fmla="*/ 2776 h 5299"/>
                <a:gd name="T84" fmla="*/ 2339 w 18078"/>
                <a:gd name="T85" fmla="*/ 2348 h 5299"/>
                <a:gd name="T86" fmla="*/ 2964 w 18078"/>
                <a:gd name="T87" fmla="*/ 1676 h 5299"/>
                <a:gd name="T88" fmla="*/ 3431 w 18078"/>
                <a:gd name="T89" fmla="*/ 1595 h 5299"/>
                <a:gd name="T90" fmla="*/ 3170 w 18078"/>
                <a:gd name="T91" fmla="*/ 3162 h 5299"/>
                <a:gd name="T92" fmla="*/ 3137 w 18078"/>
                <a:gd name="T93" fmla="*/ 3477 h 5299"/>
                <a:gd name="T94" fmla="*/ 4308 w 18078"/>
                <a:gd name="T95" fmla="*/ 2609 h 5299"/>
                <a:gd name="T96" fmla="*/ 5353 w 18078"/>
                <a:gd name="T97" fmla="*/ 1848 h 5299"/>
                <a:gd name="T98" fmla="*/ 6071 w 18078"/>
                <a:gd name="T99" fmla="*/ 1913 h 5299"/>
                <a:gd name="T100" fmla="*/ 6752 w 18078"/>
                <a:gd name="T101" fmla="*/ 2536 h 5299"/>
                <a:gd name="T102" fmla="*/ 6334 w 18078"/>
                <a:gd name="T103" fmla="*/ 2676 h 5299"/>
                <a:gd name="T104" fmla="*/ 5531 w 18078"/>
                <a:gd name="T105" fmla="*/ 1995 h 5299"/>
                <a:gd name="T106" fmla="*/ 4961 w 18078"/>
                <a:gd name="T107" fmla="*/ 2585 h 5299"/>
                <a:gd name="T108" fmla="*/ 5554 w 18078"/>
                <a:gd name="T109" fmla="*/ 2515 h 5299"/>
                <a:gd name="T110" fmla="*/ 5991 w 18078"/>
                <a:gd name="T111" fmla="*/ 2757 h 5299"/>
                <a:gd name="T112" fmla="*/ 5515 w 18078"/>
                <a:gd name="T113" fmla="*/ 4159 h 5299"/>
                <a:gd name="T114" fmla="*/ 4916 w 18078"/>
                <a:gd name="T115" fmla="*/ 5054 h 5299"/>
                <a:gd name="T116" fmla="*/ 5609 w 18078"/>
                <a:gd name="T117" fmla="*/ 4286 h 5299"/>
                <a:gd name="T118" fmla="*/ 7201 w 18078"/>
                <a:gd name="T119" fmla="*/ 2572 h 5299"/>
                <a:gd name="T120" fmla="*/ 8430 w 18078"/>
                <a:gd name="T121" fmla="*/ 973 h 5299"/>
                <a:gd name="T122" fmla="*/ 8847 w 18078"/>
                <a:gd name="T123" fmla="*/ 189 h 5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78" h="5299">
                  <a:moveTo>
                    <a:pt x="8928" y="424"/>
                  </a:moveTo>
                  <a:lnTo>
                    <a:pt x="8945" y="444"/>
                  </a:lnTo>
                  <a:lnTo>
                    <a:pt x="8961" y="463"/>
                  </a:lnTo>
                  <a:lnTo>
                    <a:pt x="8975" y="483"/>
                  </a:lnTo>
                  <a:lnTo>
                    <a:pt x="8987" y="505"/>
                  </a:lnTo>
                  <a:lnTo>
                    <a:pt x="8999" y="527"/>
                  </a:lnTo>
                  <a:lnTo>
                    <a:pt x="9010" y="550"/>
                  </a:lnTo>
                  <a:lnTo>
                    <a:pt x="9020" y="572"/>
                  </a:lnTo>
                  <a:lnTo>
                    <a:pt x="9029" y="595"/>
                  </a:lnTo>
                  <a:lnTo>
                    <a:pt x="9047" y="638"/>
                  </a:lnTo>
                  <a:lnTo>
                    <a:pt x="9066" y="679"/>
                  </a:lnTo>
                  <a:lnTo>
                    <a:pt x="9075" y="697"/>
                  </a:lnTo>
                  <a:lnTo>
                    <a:pt x="9086" y="712"/>
                  </a:lnTo>
                  <a:lnTo>
                    <a:pt x="9098" y="727"/>
                  </a:lnTo>
                  <a:lnTo>
                    <a:pt x="9110" y="740"/>
                  </a:lnTo>
                  <a:lnTo>
                    <a:pt x="9125" y="751"/>
                  </a:lnTo>
                  <a:lnTo>
                    <a:pt x="9137" y="760"/>
                  </a:lnTo>
                  <a:lnTo>
                    <a:pt x="9149" y="767"/>
                  </a:lnTo>
                  <a:lnTo>
                    <a:pt x="9160" y="772"/>
                  </a:lnTo>
                  <a:lnTo>
                    <a:pt x="9170" y="775"/>
                  </a:lnTo>
                  <a:lnTo>
                    <a:pt x="9179" y="777"/>
                  </a:lnTo>
                  <a:lnTo>
                    <a:pt x="9188" y="779"/>
                  </a:lnTo>
                  <a:lnTo>
                    <a:pt x="9198" y="780"/>
                  </a:lnTo>
                  <a:lnTo>
                    <a:pt x="9207" y="781"/>
                  </a:lnTo>
                  <a:lnTo>
                    <a:pt x="9218" y="782"/>
                  </a:lnTo>
                  <a:lnTo>
                    <a:pt x="9229" y="785"/>
                  </a:lnTo>
                  <a:lnTo>
                    <a:pt x="9241" y="788"/>
                  </a:lnTo>
                  <a:lnTo>
                    <a:pt x="9254" y="794"/>
                  </a:lnTo>
                  <a:lnTo>
                    <a:pt x="9268" y="801"/>
                  </a:lnTo>
                  <a:lnTo>
                    <a:pt x="9285" y="810"/>
                  </a:lnTo>
                  <a:lnTo>
                    <a:pt x="9305" y="821"/>
                  </a:lnTo>
                  <a:lnTo>
                    <a:pt x="9314" y="828"/>
                  </a:lnTo>
                  <a:lnTo>
                    <a:pt x="9324" y="836"/>
                  </a:lnTo>
                  <a:lnTo>
                    <a:pt x="9333" y="845"/>
                  </a:lnTo>
                  <a:lnTo>
                    <a:pt x="9343" y="854"/>
                  </a:lnTo>
                  <a:lnTo>
                    <a:pt x="9362" y="874"/>
                  </a:lnTo>
                  <a:lnTo>
                    <a:pt x="9380" y="894"/>
                  </a:lnTo>
                  <a:lnTo>
                    <a:pt x="9415" y="938"/>
                  </a:lnTo>
                  <a:lnTo>
                    <a:pt x="9448" y="980"/>
                  </a:lnTo>
                  <a:lnTo>
                    <a:pt x="9515" y="1064"/>
                  </a:lnTo>
                  <a:lnTo>
                    <a:pt x="9578" y="1146"/>
                  </a:lnTo>
                  <a:lnTo>
                    <a:pt x="9640" y="1229"/>
                  </a:lnTo>
                  <a:lnTo>
                    <a:pt x="9700" y="1310"/>
                  </a:lnTo>
                  <a:lnTo>
                    <a:pt x="9761" y="1391"/>
                  </a:lnTo>
                  <a:lnTo>
                    <a:pt x="9822" y="1472"/>
                  </a:lnTo>
                  <a:lnTo>
                    <a:pt x="9884" y="1554"/>
                  </a:lnTo>
                  <a:lnTo>
                    <a:pt x="9950" y="1635"/>
                  </a:lnTo>
                  <a:lnTo>
                    <a:pt x="10020" y="1722"/>
                  </a:lnTo>
                  <a:lnTo>
                    <a:pt x="10088" y="1803"/>
                  </a:lnTo>
                  <a:lnTo>
                    <a:pt x="10120" y="1841"/>
                  </a:lnTo>
                  <a:lnTo>
                    <a:pt x="10154" y="1878"/>
                  </a:lnTo>
                  <a:lnTo>
                    <a:pt x="10187" y="1914"/>
                  </a:lnTo>
                  <a:lnTo>
                    <a:pt x="10221" y="1949"/>
                  </a:lnTo>
                  <a:lnTo>
                    <a:pt x="10254" y="1984"/>
                  </a:lnTo>
                  <a:lnTo>
                    <a:pt x="10289" y="2019"/>
                  </a:lnTo>
                  <a:lnTo>
                    <a:pt x="10324" y="2053"/>
                  </a:lnTo>
                  <a:lnTo>
                    <a:pt x="10359" y="2087"/>
                  </a:lnTo>
                  <a:lnTo>
                    <a:pt x="10396" y="2122"/>
                  </a:lnTo>
                  <a:lnTo>
                    <a:pt x="10434" y="2156"/>
                  </a:lnTo>
                  <a:lnTo>
                    <a:pt x="10474" y="2191"/>
                  </a:lnTo>
                  <a:lnTo>
                    <a:pt x="10516" y="2227"/>
                  </a:lnTo>
                  <a:lnTo>
                    <a:pt x="10550" y="2258"/>
                  </a:lnTo>
                  <a:lnTo>
                    <a:pt x="10579" y="2288"/>
                  </a:lnTo>
                  <a:lnTo>
                    <a:pt x="10604" y="2318"/>
                  </a:lnTo>
                  <a:lnTo>
                    <a:pt x="10624" y="2346"/>
                  </a:lnTo>
                  <a:lnTo>
                    <a:pt x="10642" y="2374"/>
                  </a:lnTo>
                  <a:lnTo>
                    <a:pt x="10657" y="2402"/>
                  </a:lnTo>
                  <a:lnTo>
                    <a:pt x="10668" y="2430"/>
                  </a:lnTo>
                  <a:lnTo>
                    <a:pt x="10678" y="2458"/>
                  </a:lnTo>
                  <a:lnTo>
                    <a:pt x="10686" y="2486"/>
                  </a:lnTo>
                  <a:lnTo>
                    <a:pt x="10693" y="2515"/>
                  </a:lnTo>
                  <a:lnTo>
                    <a:pt x="10700" y="2545"/>
                  </a:lnTo>
                  <a:lnTo>
                    <a:pt x="10706" y="2574"/>
                  </a:lnTo>
                  <a:lnTo>
                    <a:pt x="10711" y="2606"/>
                  </a:lnTo>
                  <a:lnTo>
                    <a:pt x="10718" y="2637"/>
                  </a:lnTo>
                  <a:lnTo>
                    <a:pt x="10726" y="2671"/>
                  </a:lnTo>
                  <a:lnTo>
                    <a:pt x="10735" y="2705"/>
                  </a:lnTo>
                  <a:lnTo>
                    <a:pt x="10746" y="2742"/>
                  </a:lnTo>
                  <a:lnTo>
                    <a:pt x="10760" y="2781"/>
                  </a:lnTo>
                  <a:lnTo>
                    <a:pt x="10777" y="2820"/>
                  </a:lnTo>
                  <a:lnTo>
                    <a:pt x="10796" y="2862"/>
                  </a:lnTo>
                  <a:lnTo>
                    <a:pt x="10820" y="2907"/>
                  </a:lnTo>
                  <a:lnTo>
                    <a:pt x="10848" y="2955"/>
                  </a:lnTo>
                  <a:lnTo>
                    <a:pt x="10881" y="3003"/>
                  </a:lnTo>
                  <a:lnTo>
                    <a:pt x="10918" y="3057"/>
                  </a:lnTo>
                  <a:lnTo>
                    <a:pt x="10962" y="3112"/>
                  </a:lnTo>
                  <a:lnTo>
                    <a:pt x="11011" y="3171"/>
                  </a:lnTo>
                  <a:lnTo>
                    <a:pt x="11067" y="3232"/>
                  </a:lnTo>
                  <a:lnTo>
                    <a:pt x="11130" y="3297"/>
                  </a:lnTo>
                  <a:lnTo>
                    <a:pt x="11200" y="3366"/>
                  </a:lnTo>
                  <a:lnTo>
                    <a:pt x="11278" y="3438"/>
                  </a:lnTo>
                  <a:lnTo>
                    <a:pt x="11365" y="3515"/>
                  </a:lnTo>
                  <a:lnTo>
                    <a:pt x="11461" y="3597"/>
                  </a:lnTo>
                  <a:lnTo>
                    <a:pt x="11499" y="3629"/>
                  </a:lnTo>
                  <a:lnTo>
                    <a:pt x="11532" y="3661"/>
                  </a:lnTo>
                  <a:lnTo>
                    <a:pt x="11565" y="3694"/>
                  </a:lnTo>
                  <a:lnTo>
                    <a:pt x="11603" y="3730"/>
                  </a:lnTo>
                  <a:lnTo>
                    <a:pt x="11703" y="3821"/>
                  </a:lnTo>
                  <a:lnTo>
                    <a:pt x="11788" y="3896"/>
                  </a:lnTo>
                  <a:lnTo>
                    <a:pt x="11858" y="3957"/>
                  </a:lnTo>
                  <a:lnTo>
                    <a:pt x="11917" y="4007"/>
                  </a:lnTo>
                  <a:lnTo>
                    <a:pt x="11965" y="4047"/>
                  </a:lnTo>
                  <a:lnTo>
                    <a:pt x="12008" y="4083"/>
                  </a:lnTo>
                  <a:lnTo>
                    <a:pt x="12047" y="4117"/>
                  </a:lnTo>
                  <a:lnTo>
                    <a:pt x="12082" y="4151"/>
                  </a:lnTo>
                  <a:lnTo>
                    <a:pt x="12100" y="4169"/>
                  </a:lnTo>
                  <a:lnTo>
                    <a:pt x="12118" y="4188"/>
                  </a:lnTo>
                  <a:lnTo>
                    <a:pt x="12137" y="4210"/>
                  </a:lnTo>
                  <a:lnTo>
                    <a:pt x="12157" y="4233"/>
                  </a:lnTo>
                  <a:lnTo>
                    <a:pt x="12202" y="4286"/>
                  </a:lnTo>
                  <a:lnTo>
                    <a:pt x="12252" y="4351"/>
                  </a:lnTo>
                  <a:lnTo>
                    <a:pt x="12313" y="4431"/>
                  </a:lnTo>
                  <a:lnTo>
                    <a:pt x="12387" y="4530"/>
                  </a:lnTo>
                  <a:lnTo>
                    <a:pt x="12475" y="4649"/>
                  </a:lnTo>
                  <a:lnTo>
                    <a:pt x="12579" y="4793"/>
                  </a:lnTo>
                  <a:lnTo>
                    <a:pt x="12640" y="4878"/>
                  </a:lnTo>
                  <a:lnTo>
                    <a:pt x="12701" y="4963"/>
                  </a:lnTo>
                  <a:lnTo>
                    <a:pt x="12733" y="5006"/>
                  </a:lnTo>
                  <a:lnTo>
                    <a:pt x="12765" y="5047"/>
                  </a:lnTo>
                  <a:lnTo>
                    <a:pt x="12782" y="5066"/>
                  </a:lnTo>
                  <a:lnTo>
                    <a:pt x="12799" y="5087"/>
                  </a:lnTo>
                  <a:lnTo>
                    <a:pt x="12817" y="5105"/>
                  </a:lnTo>
                  <a:lnTo>
                    <a:pt x="12835" y="5124"/>
                  </a:lnTo>
                  <a:lnTo>
                    <a:pt x="12855" y="5141"/>
                  </a:lnTo>
                  <a:lnTo>
                    <a:pt x="12874" y="5158"/>
                  </a:lnTo>
                  <a:lnTo>
                    <a:pt x="12894" y="5175"/>
                  </a:lnTo>
                  <a:lnTo>
                    <a:pt x="12916" y="5191"/>
                  </a:lnTo>
                  <a:lnTo>
                    <a:pt x="12937" y="5205"/>
                  </a:lnTo>
                  <a:lnTo>
                    <a:pt x="12960" y="5219"/>
                  </a:lnTo>
                  <a:lnTo>
                    <a:pt x="12983" y="5232"/>
                  </a:lnTo>
                  <a:lnTo>
                    <a:pt x="13007" y="5244"/>
                  </a:lnTo>
                  <a:lnTo>
                    <a:pt x="13033" y="5255"/>
                  </a:lnTo>
                  <a:lnTo>
                    <a:pt x="13059" y="5265"/>
                  </a:lnTo>
                  <a:lnTo>
                    <a:pt x="13087" y="5274"/>
                  </a:lnTo>
                  <a:lnTo>
                    <a:pt x="13116" y="5281"/>
                  </a:lnTo>
                  <a:lnTo>
                    <a:pt x="13145" y="5288"/>
                  </a:lnTo>
                  <a:lnTo>
                    <a:pt x="13177" y="5293"/>
                  </a:lnTo>
                  <a:lnTo>
                    <a:pt x="13208" y="5297"/>
                  </a:lnTo>
                  <a:lnTo>
                    <a:pt x="13242" y="5299"/>
                  </a:lnTo>
                  <a:lnTo>
                    <a:pt x="13238" y="5283"/>
                  </a:lnTo>
                  <a:lnTo>
                    <a:pt x="13232" y="5267"/>
                  </a:lnTo>
                  <a:lnTo>
                    <a:pt x="13224" y="5252"/>
                  </a:lnTo>
                  <a:lnTo>
                    <a:pt x="13216" y="5237"/>
                  </a:lnTo>
                  <a:lnTo>
                    <a:pt x="13207" y="5223"/>
                  </a:lnTo>
                  <a:lnTo>
                    <a:pt x="13197" y="5210"/>
                  </a:lnTo>
                  <a:lnTo>
                    <a:pt x="13187" y="5196"/>
                  </a:lnTo>
                  <a:lnTo>
                    <a:pt x="13174" y="5184"/>
                  </a:lnTo>
                  <a:lnTo>
                    <a:pt x="13162" y="5170"/>
                  </a:lnTo>
                  <a:lnTo>
                    <a:pt x="13148" y="5158"/>
                  </a:lnTo>
                  <a:lnTo>
                    <a:pt x="13134" y="5146"/>
                  </a:lnTo>
                  <a:lnTo>
                    <a:pt x="13118" y="5134"/>
                  </a:lnTo>
                  <a:lnTo>
                    <a:pt x="13086" y="5109"/>
                  </a:lnTo>
                  <a:lnTo>
                    <a:pt x="13051" y="5084"/>
                  </a:lnTo>
                  <a:lnTo>
                    <a:pt x="13014" y="5058"/>
                  </a:lnTo>
                  <a:lnTo>
                    <a:pt x="12975" y="5031"/>
                  </a:lnTo>
                  <a:lnTo>
                    <a:pt x="12935" y="5003"/>
                  </a:lnTo>
                  <a:lnTo>
                    <a:pt x="12893" y="4971"/>
                  </a:lnTo>
                  <a:lnTo>
                    <a:pt x="12851" y="4937"/>
                  </a:lnTo>
                  <a:lnTo>
                    <a:pt x="12808" y="4900"/>
                  </a:lnTo>
                  <a:lnTo>
                    <a:pt x="12787" y="4881"/>
                  </a:lnTo>
                  <a:lnTo>
                    <a:pt x="12765" y="4860"/>
                  </a:lnTo>
                  <a:lnTo>
                    <a:pt x="12744" y="4838"/>
                  </a:lnTo>
                  <a:lnTo>
                    <a:pt x="12722" y="4815"/>
                  </a:lnTo>
                  <a:lnTo>
                    <a:pt x="12699" y="4789"/>
                  </a:lnTo>
                  <a:lnTo>
                    <a:pt x="12676" y="4760"/>
                  </a:lnTo>
                  <a:lnTo>
                    <a:pt x="12651" y="4730"/>
                  </a:lnTo>
                  <a:lnTo>
                    <a:pt x="12626" y="4696"/>
                  </a:lnTo>
                  <a:lnTo>
                    <a:pt x="12576" y="4625"/>
                  </a:lnTo>
                  <a:lnTo>
                    <a:pt x="12524" y="4548"/>
                  </a:lnTo>
                  <a:lnTo>
                    <a:pt x="12469" y="4465"/>
                  </a:lnTo>
                  <a:lnTo>
                    <a:pt x="12414" y="4379"/>
                  </a:lnTo>
                  <a:lnTo>
                    <a:pt x="12359" y="4292"/>
                  </a:lnTo>
                  <a:lnTo>
                    <a:pt x="12303" y="4204"/>
                  </a:lnTo>
                  <a:lnTo>
                    <a:pt x="12248" y="4117"/>
                  </a:lnTo>
                  <a:lnTo>
                    <a:pt x="12194" y="4033"/>
                  </a:lnTo>
                  <a:lnTo>
                    <a:pt x="12139" y="3952"/>
                  </a:lnTo>
                  <a:lnTo>
                    <a:pt x="12087" y="3877"/>
                  </a:lnTo>
                  <a:lnTo>
                    <a:pt x="12061" y="3842"/>
                  </a:lnTo>
                  <a:lnTo>
                    <a:pt x="12037" y="3808"/>
                  </a:lnTo>
                  <a:lnTo>
                    <a:pt x="12012" y="3776"/>
                  </a:lnTo>
                  <a:lnTo>
                    <a:pt x="11987" y="3748"/>
                  </a:lnTo>
                  <a:lnTo>
                    <a:pt x="11963" y="3721"/>
                  </a:lnTo>
                  <a:lnTo>
                    <a:pt x="11941" y="3696"/>
                  </a:lnTo>
                  <a:lnTo>
                    <a:pt x="11918" y="3674"/>
                  </a:lnTo>
                  <a:lnTo>
                    <a:pt x="11896" y="3656"/>
                  </a:lnTo>
                  <a:lnTo>
                    <a:pt x="11385" y="3177"/>
                  </a:lnTo>
                  <a:lnTo>
                    <a:pt x="11393" y="3168"/>
                  </a:lnTo>
                  <a:lnTo>
                    <a:pt x="11400" y="3159"/>
                  </a:lnTo>
                  <a:lnTo>
                    <a:pt x="11408" y="3151"/>
                  </a:lnTo>
                  <a:lnTo>
                    <a:pt x="11416" y="3144"/>
                  </a:lnTo>
                  <a:lnTo>
                    <a:pt x="11430" y="3131"/>
                  </a:lnTo>
                  <a:lnTo>
                    <a:pt x="11445" y="3118"/>
                  </a:lnTo>
                  <a:lnTo>
                    <a:pt x="11460" y="3104"/>
                  </a:lnTo>
                  <a:lnTo>
                    <a:pt x="11476" y="3092"/>
                  </a:lnTo>
                  <a:lnTo>
                    <a:pt x="11528" y="3047"/>
                  </a:lnTo>
                  <a:lnTo>
                    <a:pt x="11576" y="3005"/>
                  </a:lnTo>
                  <a:lnTo>
                    <a:pt x="11621" y="2964"/>
                  </a:lnTo>
                  <a:lnTo>
                    <a:pt x="11663" y="2924"/>
                  </a:lnTo>
                  <a:lnTo>
                    <a:pt x="11701" y="2887"/>
                  </a:lnTo>
                  <a:lnTo>
                    <a:pt x="11737" y="2851"/>
                  </a:lnTo>
                  <a:lnTo>
                    <a:pt x="11770" y="2816"/>
                  </a:lnTo>
                  <a:lnTo>
                    <a:pt x="11802" y="2782"/>
                  </a:lnTo>
                  <a:lnTo>
                    <a:pt x="11830" y="2749"/>
                  </a:lnTo>
                  <a:lnTo>
                    <a:pt x="11856" y="2718"/>
                  </a:lnTo>
                  <a:lnTo>
                    <a:pt x="11881" y="2688"/>
                  </a:lnTo>
                  <a:lnTo>
                    <a:pt x="11903" y="2659"/>
                  </a:lnTo>
                  <a:lnTo>
                    <a:pt x="11925" y="2630"/>
                  </a:lnTo>
                  <a:lnTo>
                    <a:pt x="11944" y="2602"/>
                  </a:lnTo>
                  <a:lnTo>
                    <a:pt x="11962" y="2575"/>
                  </a:lnTo>
                  <a:lnTo>
                    <a:pt x="11980" y="2549"/>
                  </a:lnTo>
                  <a:lnTo>
                    <a:pt x="12011" y="2498"/>
                  </a:lnTo>
                  <a:lnTo>
                    <a:pt x="12040" y="2449"/>
                  </a:lnTo>
                  <a:lnTo>
                    <a:pt x="12067" y="2401"/>
                  </a:lnTo>
                  <a:lnTo>
                    <a:pt x="12095" y="2354"/>
                  </a:lnTo>
                  <a:lnTo>
                    <a:pt x="12124" y="2305"/>
                  </a:lnTo>
                  <a:lnTo>
                    <a:pt x="12155" y="2257"/>
                  </a:lnTo>
                  <a:lnTo>
                    <a:pt x="12173" y="2233"/>
                  </a:lnTo>
                  <a:lnTo>
                    <a:pt x="12191" y="2207"/>
                  </a:lnTo>
                  <a:lnTo>
                    <a:pt x="12211" y="2181"/>
                  </a:lnTo>
                  <a:lnTo>
                    <a:pt x="12232" y="2155"/>
                  </a:lnTo>
                  <a:lnTo>
                    <a:pt x="12255" y="2162"/>
                  </a:lnTo>
                  <a:lnTo>
                    <a:pt x="12273" y="2169"/>
                  </a:lnTo>
                  <a:lnTo>
                    <a:pt x="12287" y="2174"/>
                  </a:lnTo>
                  <a:lnTo>
                    <a:pt x="12300" y="2180"/>
                  </a:lnTo>
                  <a:lnTo>
                    <a:pt x="12309" y="2184"/>
                  </a:lnTo>
                  <a:lnTo>
                    <a:pt x="12317" y="2190"/>
                  </a:lnTo>
                  <a:lnTo>
                    <a:pt x="12322" y="2195"/>
                  </a:lnTo>
                  <a:lnTo>
                    <a:pt x="12327" y="2200"/>
                  </a:lnTo>
                  <a:lnTo>
                    <a:pt x="12336" y="2210"/>
                  </a:lnTo>
                  <a:lnTo>
                    <a:pt x="12346" y="2223"/>
                  </a:lnTo>
                  <a:lnTo>
                    <a:pt x="12353" y="2230"/>
                  </a:lnTo>
                  <a:lnTo>
                    <a:pt x="12362" y="2238"/>
                  </a:lnTo>
                  <a:lnTo>
                    <a:pt x="12373" y="2245"/>
                  </a:lnTo>
                  <a:lnTo>
                    <a:pt x="12388" y="2256"/>
                  </a:lnTo>
                  <a:lnTo>
                    <a:pt x="12404" y="2265"/>
                  </a:lnTo>
                  <a:lnTo>
                    <a:pt x="12418" y="2273"/>
                  </a:lnTo>
                  <a:lnTo>
                    <a:pt x="12433" y="2278"/>
                  </a:lnTo>
                  <a:lnTo>
                    <a:pt x="12447" y="2283"/>
                  </a:lnTo>
                  <a:lnTo>
                    <a:pt x="12460" y="2286"/>
                  </a:lnTo>
                  <a:lnTo>
                    <a:pt x="12474" y="2289"/>
                  </a:lnTo>
                  <a:lnTo>
                    <a:pt x="12486" y="2291"/>
                  </a:lnTo>
                  <a:lnTo>
                    <a:pt x="12500" y="2292"/>
                  </a:lnTo>
                  <a:lnTo>
                    <a:pt x="12527" y="2292"/>
                  </a:lnTo>
                  <a:lnTo>
                    <a:pt x="12556" y="2291"/>
                  </a:lnTo>
                  <a:lnTo>
                    <a:pt x="12589" y="2292"/>
                  </a:lnTo>
                  <a:lnTo>
                    <a:pt x="12626" y="2295"/>
                  </a:lnTo>
                  <a:lnTo>
                    <a:pt x="12644" y="2297"/>
                  </a:lnTo>
                  <a:lnTo>
                    <a:pt x="12661" y="2300"/>
                  </a:lnTo>
                  <a:lnTo>
                    <a:pt x="12678" y="2303"/>
                  </a:lnTo>
                  <a:lnTo>
                    <a:pt x="12693" y="2306"/>
                  </a:lnTo>
                  <a:lnTo>
                    <a:pt x="12708" y="2311"/>
                  </a:lnTo>
                  <a:lnTo>
                    <a:pt x="12721" y="2315"/>
                  </a:lnTo>
                  <a:lnTo>
                    <a:pt x="12734" y="2320"/>
                  </a:lnTo>
                  <a:lnTo>
                    <a:pt x="12746" y="2326"/>
                  </a:lnTo>
                  <a:lnTo>
                    <a:pt x="12757" y="2331"/>
                  </a:lnTo>
                  <a:lnTo>
                    <a:pt x="12769" y="2338"/>
                  </a:lnTo>
                  <a:lnTo>
                    <a:pt x="12779" y="2345"/>
                  </a:lnTo>
                  <a:lnTo>
                    <a:pt x="12788" y="2352"/>
                  </a:lnTo>
                  <a:lnTo>
                    <a:pt x="12806" y="2366"/>
                  </a:lnTo>
                  <a:lnTo>
                    <a:pt x="12823" y="2382"/>
                  </a:lnTo>
                  <a:lnTo>
                    <a:pt x="12838" y="2399"/>
                  </a:lnTo>
                  <a:lnTo>
                    <a:pt x="12852" y="2416"/>
                  </a:lnTo>
                  <a:lnTo>
                    <a:pt x="12866" y="2435"/>
                  </a:lnTo>
                  <a:lnTo>
                    <a:pt x="12879" y="2454"/>
                  </a:lnTo>
                  <a:lnTo>
                    <a:pt x="12905" y="2494"/>
                  </a:lnTo>
                  <a:lnTo>
                    <a:pt x="12935" y="2536"/>
                  </a:lnTo>
                  <a:lnTo>
                    <a:pt x="13014" y="2641"/>
                  </a:lnTo>
                  <a:lnTo>
                    <a:pt x="13081" y="2729"/>
                  </a:lnTo>
                  <a:lnTo>
                    <a:pt x="13135" y="2801"/>
                  </a:lnTo>
                  <a:lnTo>
                    <a:pt x="13180" y="2859"/>
                  </a:lnTo>
                  <a:lnTo>
                    <a:pt x="13199" y="2883"/>
                  </a:lnTo>
                  <a:lnTo>
                    <a:pt x="13217" y="2904"/>
                  </a:lnTo>
                  <a:lnTo>
                    <a:pt x="13233" y="2922"/>
                  </a:lnTo>
                  <a:lnTo>
                    <a:pt x="13248" y="2937"/>
                  </a:lnTo>
                  <a:lnTo>
                    <a:pt x="13261" y="2950"/>
                  </a:lnTo>
                  <a:lnTo>
                    <a:pt x="13274" y="2961"/>
                  </a:lnTo>
                  <a:lnTo>
                    <a:pt x="13286" y="2968"/>
                  </a:lnTo>
                  <a:lnTo>
                    <a:pt x="13297" y="2975"/>
                  </a:lnTo>
                  <a:lnTo>
                    <a:pt x="13310" y="2980"/>
                  </a:lnTo>
                  <a:lnTo>
                    <a:pt x="13321" y="2983"/>
                  </a:lnTo>
                  <a:lnTo>
                    <a:pt x="13333" y="2985"/>
                  </a:lnTo>
                  <a:lnTo>
                    <a:pt x="13345" y="2986"/>
                  </a:lnTo>
                  <a:lnTo>
                    <a:pt x="13372" y="2985"/>
                  </a:lnTo>
                  <a:lnTo>
                    <a:pt x="13403" y="2981"/>
                  </a:lnTo>
                  <a:lnTo>
                    <a:pt x="13441" y="2977"/>
                  </a:lnTo>
                  <a:lnTo>
                    <a:pt x="13486" y="2973"/>
                  </a:lnTo>
                  <a:lnTo>
                    <a:pt x="13512" y="2972"/>
                  </a:lnTo>
                  <a:lnTo>
                    <a:pt x="13542" y="2972"/>
                  </a:lnTo>
                  <a:lnTo>
                    <a:pt x="13573" y="2972"/>
                  </a:lnTo>
                  <a:lnTo>
                    <a:pt x="13608" y="2974"/>
                  </a:lnTo>
                  <a:lnTo>
                    <a:pt x="13656" y="3031"/>
                  </a:lnTo>
                  <a:lnTo>
                    <a:pt x="13701" y="3086"/>
                  </a:lnTo>
                  <a:lnTo>
                    <a:pt x="13744" y="3144"/>
                  </a:lnTo>
                  <a:lnTo>
                    <a:pt x="13789" y="3200"/>
                  </a:lnTo>
                  <a:lnTo>
                    <a:pt x="13834" y="3259"/>
                  </a:lnTo>
                  <a:lnTo>
                    <a:pt x="13882" y="3316"/>
                  </a:lnTo>
                  <a:lnTo>
                    <a:pt x="13908" y="3347"/>
                  </a:lnTo>
                  <a:lnTo>
                    <a:pt x="13934" y="3376"/>
                  </a:lnTo>
                  <a:lnTo>
                    <a:pt x="13962" y="3406"/>
                  </a:lnTo>
                  <a:lnTo>
                    <a:pt x="13990" y="3436"/>
                  </a:lnTo>
                  <a:lnTo>
                    <a:pt x="14019" y="3465"/>
                  </a:lnTo>
                  <a:lnTo>
                    <a:pt x="14048" y="3491"/>
                  </a:lnTo>
                  <a:lnTo>
                    <a:pt x="14074" y="3514"/>
                  </a:lnTo>
                  <a:lnTo>
                    <a:pt x="14100" y="3534"/>
                  </a:lnTo>
                  <a:lnTo>
                    <a:pt x="14123" y="3551"/>
                  </a:lnTo>
                  <a:lnTo>
                    <a:pt x="14146" y="3565"/>
                  </a:lnTo>
                  <a:lnTo>
                    <a:pt x="14168" y="3577"/>
                  </a:lnTo>
                  <a:lnTo>
                    <a:pt x="14188" y="3586"/>
                  </a:lnTo>
                  <a:lnTo>
                    <a:pt x="14208" y="3594"/>
                  </a:lnTo>
                  <a:lnTo>
                    <a:pt x="14226" y="3600"/>
                  </a:lnTo>
                  <a:lnTo>
                    <a:pt x="14245" y="3604"/>
                  </a:lnTo>
                  <a:lnTo>
                    <a:pt x="14262" y="3607"/>
                  </a:lnTo>
                  <a:lnTo>
                    <a:pt x="14279" y="3608"/>
                  </a:lnTo>
                  <a:lnTo>
                    <a:pt x="14296" y="3608"/>
                  </a:lnTo>
                  <a:lnTo>
                    <a:pt x="14312" y="3608"/>
                  </a:lnTo>
                  <a:lnTo>
                    <a:pt x="14329" y="3607"/>
                  </a:lnTo>
                  <a:lnTo>
                    <a:pt x="14361" y="3602"/>
                  </a:lnTo>
                  <a:lnTo>
                    <a:pt x="14392" y="3598"/>
                  </a:lnTo>
                  <a:lnTo>
                    <a:pt x="14409" y="3595"/>
                  </a:lnTo>
                  <a:lnTo>
                    <a:pt x="14426" y="3594"/>
                  </a:lnTo>
                  <a:lnTo>
                    <a:pt x="14443" y="3593"/>
                  </a:lnTo>
                  <a:lnTo>
                    <a:pt x="14461" y="3593"/>
                  </a:lnTo>
                  <a:lnTo>
                    <a:pt x="14479" y="3594"/>
                  </a:lnTo>
                  <a:lnTo>
                    <a:pt x="14499" y="3597"/>
                  </a:lnTo>
                  <a:lnTo>
                    <a:pt x="14519" y="3600"/>
                  </a:lnTo>
                  <a:lnTo>
                    <a:pt x="14539" y="3606"/>
                  </a:lnTo>
                  <a:lnTo>
                    <a:pt x="14561" y="3612"/>
                  </a:lnTo>
                  <a:lnTo>
                    <a:pt x="14584" y="3621"/>
                  </a:lnTo>
                  <a:lnTo>
                    <a:pt x="14608" y="3633"/>
                  </a:lnTo>
                  <a:lnTo>
                    <a:pt x="14634" y="3646"/>
                  </a:lnTo>
                  <a:lnTo>
                    <a:pt x="14665" y="3664"/>
                  </a:lnTo>
                  <a:lnTo>
                    <a:pt x="14696" y="3685"/>
                  </a:lnTo>
                  <a:lnTo>
                    <a:pt x="14729" y="3706"/>
                  </a:lnTo>
                  <a:lnTo>
                    <a:pt x="14763" y="3729"/>
                  </a:lnTo>
                  <a:lnTo>
                    <a:pt x="14832" y="3777"/>
                  </a:lnTo>
                  <a:lnTo>
                    <a:pt x="14904" y="3830"/>
                  </a:lnTo>
                  <a:lnTo>
                    <a:pt x="14978" y="3885"/>
                  </a:lnTo>
                  <a:lnTo>
                    <a:pt x="15051" y="3941"/>
                  </a:lnTo>
                  <a:lnTo>
                    <a:pt x="15126" y="3998"/>
                  </a:lnTo>
                  <a:lnTo>
                    <a:pt x="15198" y="4053"/>
                  </a:lnTo>
                  <a:lnTo>
                    <a:pt x="15269" y="4106"/>
                  </a:lnTo>
                  <a:lnTo>
                    <a:pt x="15338" y="4155"/>
                  </a:lnTo>
                  <a:lnTo>
                    <a:pt x="15371" y="4178"/>
                  </a:lnTo>
                  <a:lnTo>
                    <a:pt x="15404" y="4200"/>
                  </a:lnTo>
                  <a:lnTo>
                    <a:pt x="15434" y="4219"/>
                  </a:lnTo>
                  <a:lnTo>
                    <a:pt x="15465" y="4238"/>
                  </a:lnTo>
                  <a:lnTo>
                    <a:pt x="15493" y="4254"/>
                  </a:lnTo>
                  <a:lnTo>
                    <a:pt x="15520" y="4269"/>
                  </a:lnTo>
                  <a:lnTo>
                    <a:pt x="15546" y="4281"/>
                  </a:lnTo>
                  <a:lnTo>
                    <a:pt x="15570" y="4291"/>
                  </a:lnTo>
                  <a:lnTo>
                    <a:pt x="15592" y="4298"/>
                  </a:lnTo>
                  <a:lnTo>
                    <a:pt x="15613" y="4304"/>
                  </a:lnTo>
                  <a:lnTo>
                    <a:pt x="15632" y="4306"/>
                  </a:lnTo>
                  <a:lnTo>
                    <a:pt x="15648" y="4305"/>
                  </a:lnTo>
                  <a:lnTo>
                    <a:pt x="15641" y="4292"/>
                  </a:lnTo>
                  <a:lnTo>
                    <a:pt x="15632" y="4279"/>
                  </a:lnTo>
                  <a:lnTo>
                    <a:pt x="15622" y="4266"/>
                  </a:lnTo>
                  <a:lnTo>
                    <a:pt x="15609" y="4254"/>
                  </a:lnTo>
                  <a:lnTo>
                    <a:pt x="15596" y="4242"/>
                  </a:lnTo>
                  <a:lnTo>
                    <a:pt x="15580" y="4228"/>
                  </a:lnTo>
                  <a:lnTo>
                    <a:pt x="15563" y="4214"/>
                  </a:lnTo>
                  <a:lnTo>
                    <a:pt x="15545" y="4201"/>
                  </a:lnTo>
                  <a:lnTo>
                    <a:pt x="15505" y="4172"/>
                  </a:lnTo>
                  <a:lnTo>
                    <a:pt x="15460" y="4138"/>
                  </a:lnTo>
                  <a:lnTo>
                    <a:pt x="15436" y="4118"/>
                  </a:lnTo>
                  <a:lnTo>
                    <a:pt x="15411" y="4098"/>
                  </a:lnTo>
                  <a:lnTo>
                    <a:pt x="15386" y="4077"/>
                  </a:lnTo>
                  <a:lnTo>
                    <a:pt x="15358" y="4053"/>
                  </a:lnTo>
                  <a:lnTo>
                    <a:pt x="15323" y="4021"/>
                  </a:lnTo>
                  <a:lnTo>
                    <a:pt x="15289" y="3989"/>
                  </a:lnTo>
                  <a:lnTo>
                    <a:pt x="15257" y="3957"/>
                  </a:lnTo>
                  <a:lnTo>
                    <a:pt x="15224" y="3924"/>
                  </a:lnTo>
                  <a:lnTo>
                    <a:pt x="15191" y="3893"/>
                  </a:lnTo>
                  <a:lnTo>
                    <a:pt x="15158" y="3860"/>
                  </a:lnTo>
                  <a:lnTo>
                    <a:pt x="15125" y="3828"/>
                  </a:lnTo>
                  <a:lnTo>
                    <a:pt x="15089" y="3796"/>
                  </a:lnTo>
                  <a:lnTo>
                    <a:pt x="15018" y="3733"/>
                  </a:lnTo>
                  <a:lnTo>
                    <a:pt x="14949" y="3670"/>
                  </a:lnTo>
                  <a:lnTo>
                    <a:pt x="14880" y="3606"/>
                  </a:lnTo>
                  <a:lnTo>
                    <a:pt x="14813" y="3541"/>
                  </a:lnTo>
                  <a:lnTo>
                    <a:pt x="14744" y="3477"/>
                  </a:lnTo>
                  <a:lnTo>
                    <a:pt x="14675" y="3411"/>
                  </a:lnTo>
                  <a:lnTo>
                    <a:pt x="14604" y="3346"/>
                  </a:lnTo>
                  <a:lnTo>
                    <a:pt x="14530" y="3280"/>
                  </a:lnTo>
                  <a:lnTo>
                    <a:pt x="14482" y="3288"/>
                  </a:lnTo>
                  <a:lnTo>
                    <a:pt x="14440" y="3296"/>
                  </a:lnTo>
                  <a:lnTo>
                    <a:pt x="14406" y="3304"/>
                  </a:lnTo>
                  <a:lnTo>
                    <a:pt x="14377" y="3312"/>
                  </a:lnTo>
                  <a:lnTo>
                    <a:pt x="14352" y="3320"/>
                  </a:lnTo>
                  <a:lnTo>
                    <a:pt x="14330" y="3325"/>
                  </a:lnTo>
                  <a:lnTo>
                    <a:pt x="14312" y="3330"/>
                  </a:lnTo>
                  <a:lnTo>
                    <a:pt x="14294" y="3331"/>
                  </a:lnTo>
                  <a:lnTo>
                    <a:pt x="14285" y="3331"/>
                  </a:lnTo>
                  <a:lnTo>
                    <a:pt x="14277" y="3330"/>
                  </a:lnTo>
                  <a:lnTo>
                    <a:pt x="14267" y="3329"/>
                  </a:lnTo>
                  <a:lnTo>
                    <a:pt x="14258" y="3325"/>
                  </a:lnTo>
                  <a:lnTo>
                    <a:pt x="14248" y="3322"/>
                  </a:lnTo>
                  <a:lnTo>
                    <a:pt x="14238" y="3317"/>
                  </a:lnTo>
                  <a:lnTo>
                    <a:pt x="14226" y="3311"/>
                  </a:lnTo>
                  <a:lnTo>
                    <a:pt x="14214" y="3304"/>
                  </a:lnTo>
                  <a:lnTo>
                    <a:pt x="14186" y="3286"/>
                  </a:lnTo>
                  <a:lnTo>
                    <a:pt x="14152" y="3262"/>
                  </a:lnTo>
                  <a:lnTo>
                    <a:pt x="14112" y="3233"/>
                  </a:lnTo>
                  <a:lnTo>
                    <a:pt x="14065" y="3197"/>
                  </a:lnTo>
                  <a:lnTo>
                    <a:pt x="14050" y="3184"/>
                  </a:lnTo>
                  <a:lnTo>
                    <a:pt x="14033" y="3168"/>
                  </a:lnTo>
                  <a:lnTo>
                    <a:pt x="14014" y="3149"/>
                  </a:lnTo>
                  <a:lnTo>
                    <a:pt x="13992" y="3127"/>
                  </a:lnTo>
                  <a:lnTo>
                    <a:pt x="13971" y="3102"/>
                  </a:lnTo>
                  <a:lnTo>
                    <a:pt x="13948" y="3076"/>
                  </a:lnTo>
                  <a:lnTo>
                    <a:pt x="13925" y="3049"/>
                  </a:lnTo>
                  <a:lnTo>
                    <a:pt x="13901" y="3019"/>
                  </a:lnTo>
                  <a:lnTo>
                    <a:pt x="13878" y="2991"/>
                  </a:lnTo>
                  <a:lnTo>
                    <a:pt x="13857" y="2962"/>
                  </a:lnTo>
                  <a:lnTo>
                    <a:pt x="13836" y="2933"/>
                  </a:lnTo>
                  <a:lnTo>
                    <a:pt x="13817" y="2905"/>
                  </a:lnTo>
                  <a:lnTo>
                    <a:pt x="13800" y="2879"/>
                  </a:lnTo>
                  <a:lnTo>
                    <a:pt x="13787" y="2855"/>
                  </a:lnTo>
                  <a:lnTo>
                    <a:pt x="13775" y="2833"/>
                  </a:lnTo>
                  <a:lnTo>
                    <a:pt x="13768" y="2814"/>
                  </a:lnTo>
                  <a:lnTo>
                    <a:pt x="13794" y="2794"/>
                  </a:lnTo>
                  <a:lnTo>
                    <a:pt x="13820" y="2776"/>
                  </a:lnTo>
                  <a:lnTo>
                    <a:pt x="13845" y="2762"/>
                  </a:lnTo>
                  <a:lnTo>
                    <a:pt x="13870" y="2747"/>
                  </a:lnTo>
                  <a:lnTo>
                    <a:pt x="13919" y="2721"/>
                  </a:lnTo>
                  <a:lnTo>
                    <a:pt x="13968" y="2696"/>
                  </a:lnTo>
                  <a:lnTo>
                    <a:pt x="13991" y="2684"/>
                  </a:lnTo>
                  <a:lnTo>
                    <a:pt x="14016" y="2670"/>
                  </a:lnTo>
                  <a:lnTo>
                    <a:pt x="14040" y="2655"/>
                  </a:lnTo>
                  <a:lnTo>
                    <a:pt x="14065" y="2641"/>
                  </a:lnTo>
                  <a:lnTo>
                    <a:pt x="14088" y="2624"/>
                  </a:lnTo>
                  <a:lnTo>
                    <a:pt x="14114" y="2605"/>
                  </a:lnTo>
                  <a:lnTo>
                    <a:pt x="14139" y="2583"/>
                  </a:lnTo>
                  <a:lnTo>
                    <a:pt x="14165" y="2559"/>
                  </a:lnTo>
                  <a:lnTo>
                    <a:pt x="14179" y="2545"/>
                  </a:lnTo>
                  <a:lnTo>
                    <a:pt x="14191" y="2532"/>
                  </a:lnTo>
                  <a:lnTo>
                    <a:pt x="14204" y="2519"/>
                  </a:lnTo>
                  <a:lnTo>
                    <a:pt x="14214" y="2506"/>
                  </a:lnTo>
                  <a:lnTo>
                    <a:pt x="14231" y="2483"/>
                  </a:lnTo>
                  <a:lnTo>
                    <a:pt x="14245" y="2460"/>
                  </a:lnTo>
                  <a:lnTo>
                    <a:pt x="14268" y="2418"/>
                  </a:lnTo>
                  <a:lnTo>
                    <a:pt x="14287" y="2379"/>
                  </a:lnTo>
                  <a:lnTo>
                    <a:pt x="14299" y="2358"/>
                  </a:lnTo>
                  <a:lnTo>
                    <a:pt x="14311" y="2338"/>
                  </a:lnTo>
                  <a:lnTo>
                    <a:pt x="14326" y="2318"/>
                  </a:lnTo>
                  <a:lnTo>
                    <a:pt x="14344" y="2296"/>
                  </a:lnTo>
                  <a:lnTo>
                    <a:pt x="14355" y="2285"/>
                  </a:lnTo>
                  <a:lnTo>
                    <a:pt x="14366" y="2274"/>
                  </a:lnTo>
                  <a:lnTo>
                    <a:pt x="14379" y="2262"/>
                  </a:lnTo>
                  <a:lnTo>
                    <a:pt x="14393" y="2250"/>
                  </a:lnTo>
                  <a:lnTo>
                    <a:pt x="14409" y="2238"/>
                  </a:lnTo>
                  <a:lnTo>
                    <a:pt x="14426" y="2225"/>
                  </a:lnTo>
                  <a:lnTo>
                    <a:pt x="14445" y="2212"/>
                  </a:lnTo>
                  <a:lnTo>
                    <a:pt x="14466" y="2198"/>
                  </a:lnTo>
                  <a:lnTo>
                    <a:pt x="14492" y="2180"/>
                  </a:lnTo>
                  <a:lnTo>
                    <a:pt x="14516" y="2160"/>
                  </a:lnTo>
                  <a:lnTo>
                    <a:pt x="14537" y="2138"/>
                  </a:lnTo>
                  <a:lnTo>
                    <a:pt x="14557" y="2117"/>
                  </a:lnTo>
                  <a:lnTo>
                    <a:pt x="14577" y="2093"/>
                  </a:lnTo>
                  <a:lnTo>
                    <a:pt x="14595" y="2070"/>
                  </a:lnTo>
                  <a:lnTo>
                    <a:pt x="14612" y="2045"/>
                  </a:lnTo>
                  <a:lnTo>
                    <a:pt x="14628" y="2022"/>
                  </a:lnTo>
                  <a:lnTo>
                    <a:pt x="14658" y="1974"/>
                  </a:lnTo>
                  <a:lnTo>
                    <a:pt x="14687" y="1929"/>
                  </a:lnTo>
                  <a:lnTo>
                    <a:pt x="14701" y="1908"/>
                  </a:lnTo>
                  <a:lnTo>
                    <a:pt x="14715" y="1887"/>
                  </a:lnTo>
                  <a:lnTo>
                    <a:pt x="14730" y="1869"/>
                  </a:lnTo>
                  <a:lnTo>
                    <a:pt x="14745" y="1852"/>
                  </a:lnTo>
                  <a:lnTo>
                    <a:pt x="14761" y="1838"/>
                  </a:lnTo>
                  <a:lnTo>
                    <a:pt x="14777" y="1825"/>
                  </a:lnTo>
                  <a:lnTo>
                    <a:pt x="14793" y="1815"/>
                  </a:lnTo>
                  <a:lnTo>
                    <a:pt x="14812" y="1807"/>
                  </a:lnTo>
                  <a:lnTo>
                    <a:pt x="14832" y="1803"/>
                  </a:lnTo>
                  <a:lnTo>
                    <a:pt x="14852" y="1801"/>
                  </a:lnTo>
                  <a:lnTo>
                    <a:pt x="14875" y="1803"/>
                  </a:lnTo>
                  <a:lnTo>
                    <a:pt x="14899" y="1808"/>
                  </a:lnTo>
                  <a:lnTo>
                    <a:pt x="14925" y="1817"/>
                  </a:lnTo>
                  <a:lnTo>
                    <a:pt x="14953" y="1830"/>
                  </a:lnTo>
                  <a:lnTo>
                    <a:pt x="14983" y="1848"/>
                  </a:lnTo>
                  <a:lnTo>
                    <a:pt x="15016" y="1869"/>
                  </a:lnTo>
                  <a:lnTo>
                    <a:pt x="15051" y="1895"/>
                  </a:lnTo>
                  <a:lnTo>
                    <a:pt x="15088" y="1927"/>
                  </a:lnTo>
                  <a:lnTo>
                    <a:pt x="15129" y="1964"/>
                  </a:lnTo>
                  <a:lnTo>
                    <a:pt x="15173" y="2006"/>
                  </a:lnTo>
                  <a:lnTo>
                    <a:pt x="15221" y="2054"/>
                  </a:lnTo>
                  <a:lnTo>
                    <a:pt x="15263" y="2101"/>
                  </a:lnTo>
                  <a:lnTo>
                    <a:pt x="15303" y="2145"/>
                  </a:lnTo>
                  <a:lnTo>
                    <a:pt x="15339" y="2188"/>
                  </a:lnTo>
                  <a:lnTo>
                    <a:pt x="15406" y="2268"/>
                  </a:lnTo>
                  <a:lnTo>
                    <a:pt x="15469" y="2345"/>
                  </a:lnTo>
                  <a:lnTo>
                    <a:pt x="15503" y="2383"/>
                  </a:lnTo>
                  <a:lnTo>
                    <a:pt x="15538" y="2421"/>
                  </a:lnTo>
                  <a:lnTo>
                    <a:pt x="15575" y="2459"/>
                  </a:lnTo>
                  <a:lnTo>
                    <a:pt x="15617" y="2498"/>
                  </a:lnTo>
                  <a:lnTo>
                    <a:pt x="15640" y="2518"/>
                  </a:lnTo>
                  <a:lnTo>
                    <a:pt x="15663" y="2538"/>
                  </a:lnTo>
                  <a:lnTo>
                    <a:pt x="15688" y="2558"/>
                  </a:lnTo>
                  <a:lnTo>
                    <a:pt x="15714" y="2579"/>
                  </a:lnTo>
                  <a:lnTo>
                    <a:pt x="15743" y="2600"/>
                  </a:lnTo>
                  <a:lnTo>
                    <a:pt x="15772" y="2622"/>
                  </a:lnTo>
                  <a:lnTo>
                    <a:pt x="15802" y="2643"/>
                  </a:lnTo>
                  <a:lnTo>
                    <a:pt x="15835" y="2666"/>
                  </a:lnTo>
                  <a:lnTo>
                    <a:pt x="15877" y="2696"/>
                  </a:lnTo>
                  <a:lnTo>
                    <a:pt x="15922" y="2732"/>
                  </a:lnTo>
                  <a:lnTo>
                    <a:pt x="15947" y="2750"/>
                  </a:lnTo>
                  <a:lnTo>
                    <a:pt x="15972" y="2770"/>
                  </a:lnTo>
                  <a:lnTo>
                    <a:pt x="15998" y="2788"/>
                  </a:lnTo>
                  <a:lnTo>
                    <a:pt x="16025" y="2806"/>
                  </a:lnTo>
                  <a:lnTo>
                    <a:pt x="16053" y="2820"/>
                  </a:lnTo>
                  <a:lnTo>
                    <a:pt x="16082" y="2835"/>
                  </a:lnTo>
                  <a:lnTo>
                    <a:pt x="16096" y="2841"/>
                  </a:lnTo>
                  <a:lnTo>
                    <a:pt x="16111" y="2846"/>
                  </a:lnTo>
                  <a:lnTo>
                    <a:pt x="16127" y="2851"/>
                  </a:lnTo>
                  <a:lnTo>
                    <a:pt x="16143" y="2854"/>
                  </a:lnTo>
                  <a:lnTo>
                    <a:pt x="16157" y="2858"/>
                  </a:lnTo>
                  <a:lnTo>
                    <a:pt x="16173" y="2859"/>
                  </a:lnTo>
                  <a:lnTo>
                    <a:pt x="16190" y="2860"/>
                  </a:lnTo>
                  <a:lnTo>
                    <a:pt x="16206" y="2860"/>
                  </a:lnTo>
                  <a:lnTo>
                    <a:pt x="16222" y="2859"/>
                  </a:lnTo>
                  <a:lnTo>
                    <a:pt x="16239" y="2857"/>
                  </a:lnTo>
                  <a:lnTo>
                    <a:pt x="16256" y="2853"/>
                  </a:lnTo>
                  <a:lnTo>
                    <a:pt x="16272" y="2848"/>
                  </a:lnTo>
                  <a:lnTo>
                    <a:pt x="16284" y="2844"/>
                  </a:lnTo>
                  <a:lnTo>
                    <a:pt x="16295" y="2840"/>
                  </a:lnTo>
                  <a:lnTo>
                    <a:pt x="16306" y="2834"/>
                  </a:lnTo>
                  <a:lnTo>
                    <a:pt x="16318" y="2827"/>
                  </a:lnTo>
                  <a:lnTo>
                    <a:pt x="16340" y="2813"/>
                  </a:lnTo>
                  <a:lnTo>
                    <a:pt x="16363" y="2796"/>
                  </a:lnTo>
                  <a:lnTo>
                    <a:pt x="16385" y="2777"/>
                  </a:lnTo>
                  <a:lnTo>
                    <a:pt x="16408" y="2757"/>
                  </a:lnTo>
                  <a:lnTo>
                    <a:pt x="16432" y="2736"/>
                  </a:lnTo>
                  <a:lnTo>
                    <a:pt x="16455" y="2713"/>
                  </a:lnTo>
                  <a:lnTo>
                    <a:pt x="16480" y="2691"/>
                  </a:lnTo>
                  <a:lnTo>
                    <a:pt x="16505" y="2668"/>
                  </a:lnTo>
                  <a:lnTo>
                    <a:pt x="16530" y="2646"/>
                  </a:lnTo>
                  <a:lnTo>
                    <a:pt x="16556" y="2625"/>
                  </a:lnTo>
                  <a:lnTo>
                    <a:pt x="16583" y="2605"/>
                  </a:lnTo>
                  <a:lnTo>
                    <a:pt x="16611" y="2587"/>
                  </a:lnTo>
                  <a:lnTo>
                    <a:pt x="16625" y="2578"/>
                  </a:lnTo>
                  <a:lnTo>
                    <a:pt x="16640" y="2570"/>
                  </a:lnTo>
                  <a:lnTo>
                    <a:pt x="16654" y="2563"/>
                  </a:lnTo>
                  <a:lnTo>
                    <a:pt x="16669" y="2555"/>
                  </a:lnTo>
                  <a:lnTo>
                    <a:pt x="17262" y="3470"/>
                  </a:lnTo>
                  <a:lnTo>
                    <a:pt x="17293" y="3511"/>
                  </a:lnTo>
                  <a:lnTo>
                    <a:pt x="17329" y="3556"/>
                  </a:lnTo>
                  <a:lnTo>
                    <a:pt x="17370" y="3606"/>
                  </a:lnTo>
                  <a:lnTo>
                    <a:pt x="17414" y="3659"/>
                  </a:lnTo>
                  <a:lnTo>
                    <a:pt x="17462" y="3714"/>
                  </a:lnTo>
                  <a:lnTo>
                    <a:pt x="17513" y="3770"/>
                  </a:lnTo>
                  <a:lnTo>
                    <a:pt x="17567" y="3827"/>
                  </a:lnTo>
                  <a:lnTo>
                    <a:pt x="17623" y="3882"/>
                  </a:lnTo>
                  <a:lnTo>
                    <a:pt x="17652" y="3909"/>
                  </a:lnTo>
                  <a:lnTo>
                    <a:pt x="17680" y="3937"/>
                  </a:lnTo>
                  <a:lnTo>
                    <a:pt x="17710" y="3961"/>
                  </a:lnTo>
                  <a:lnTo>
                    <a:pt x="17739" y="3987"/>
                  </a:lnTo>
                  <a:lnTo>
                    <a:pt x="17768" y="4011"/>
                  </a:lnTo>
                  <a:lnTo>
                    <a:pt x="17798" y="4034"/>
                  </a:lnTo>
                  <a:lnTo>
                    <a:pt x="17827" y="4055"/>
                  </a:lnTo>
                  <a:lnTo>
                    <a:pt x="17857" y="4076"/>
                  </a:lnTo>
                  <a:lnTo>
                    <a:pt x="17885" y="4095"/>
                  </a:lnTo>
                  <a:lnTo>
                    <a:pt x="17914" y="4112"/>
                  </a:lnTo>
                  <a:lnTo>
                    <a:pt x="17942" y="4126"/>
                  </a:lnTo>
                  <a:lnTo>
                    <a:pt x="17971" y="4140"/>
                  </a:lnTo>
                  <a:lnTo>
                    <a:pt x="17998" y="4151"/>
                  </a:lnTo>
                  <a:lnTo>
                    <a:pt x="18025" y="4160"/>
                  </a:lnTo>
                  <a:lnTo>
                    <a:pt x="18052" y="4168"/>
                  </a:lnTo>
                  <a:lnTo>
                    <a:pt x="18078" y="4173"/>
                  </a:lnTo>
                  <a:lnTo>
                    <a:pt x="18076" y="4122"/>
                  </a:lnTo>
                  <a:lnTo>
                    <a:pt x="18053" y="4098"/>
                  </a:lnTo>
                  <a:lnTo>
                    <a:pt x="18029" y="4076"/>
                  </a:lnTo>
                  <a:lnTo>
                    <a:pt x="18005" y="4053"/>
                  </a:lnTo>
                  <a:lnTo>
                    <a:pt x="17977" y="4030"/>
                  </a:lnTo>
                  <a:lnTo>
                    <a:pt x="17951" y="4008"/>
                  </a:lnTo>
                  <a:lnTo>
                    <a:pt x="17924" y="3985"/>
                  </a:lnTo>
                  <a:lnTo>
                    <a:pt x="17898" y="3960"/>
                  </a:lnTo>
                  <a:lnTo>
                    <a:pt x="17872" y="3935"/>
                  </a:lnTo>
                  <a:lnTo>
                    <a:pt x="17809" y="3868"/>
                  </a:lnTo>
                  <a:lnTo>
                    <a:pt x="17747" y="3800"/>
                  </a:lnTo>
                  <a:lnTo>
                    <a:pt x="17687" y="3731"/>
                  </a:lnTo>
                  <a:lnTo>
                    <a:pt x="17629" y="3661"/>
                  </a:lnTo>
                  <a:lnTo>
                    <a:pt x="17572" y="3590"/>
                  </a:lnTo>
                  <a:lnTo>
                    <a:pt x="17518" y="3519"/>
                  </a:lnTo>
                  <a:lnTo>
                    <a:pt x="17463" y="3446"/>
                  </a:lnTo>
                  <a:lnTo>
                    <a:pt x="17410" y="3373"/>
                  </a:lnTo>
                  <a:lnTo>
                    <a:pt x="17358" y="3298"/>
                  </a:lnTo>
                  <a:lnTo>
                    <a:pt x="17307" y="3223"/>
                  </a:lnTo>
                  <a:lnTo>
                    <a:pt x="17258" y="3147"/>
                  </a:lnTo>
                  <a:lnTo>
                    <a:pt x="17208" y="3070"/>
                  </a:lnTo>
                  <a:lnTo>
                    <a:pt x="17159" y="2992"/>
                  </a:lnTo>
                  <a:lnTo>
                    <a:pt x="17111" y="2913"/>
                  </a:lnTo>
                  <a:lnTo>
                    <a:pt x="17063" y="2834"/>
                  </a:lnTo>
                  <a:lnTo>
                    <a:pt x="17015" y="2754"/>
                  </a:lnTo>
                  <a:lnTo>
                    <a:pt x="16982" y="2695"/>
                  </a:lnTo>
                  <a:lnTo>
                    <a:pt x="16946" y="2632"/>
                  </a:lnTo>
                  <a:lnTo>
                    <a:pt x="16906" y="2564"/>
                  </a:lnTo>
                  <a:lnTo>
                    <a:pt x="16866" y="2496"/>
                  </a:lnTo>
                  <a:lnTo>
                    <a:pt x="16844" y="2463"/>
                  </a:lnTo>
                  <a:lnTo>
                    <a:pt x="16822" y="2433"/>
                  </a:lnTo>
                  <a:lnTo>
                    <a:pt x="16799" y="2402"/>
                  </a:lnTo>
                  <a:lnTo>
                    <a:pt x="16775" y="2374"/>
                  </a:lnTo>
                  <a:lnTo>
                    <a:pt x="16753" y="2348"/>
                  </a:lnTo>
                  <a:lnTo>
                    <a:pt x="16729" y="2326"/>
                  </a:lnTo>
                  <a:lnTo>
                    <a:pt x="16717" y="2315"/>
                  </a:lnTo>
                  <a:lnTo>
                    <a:pt x="16704" y="2306"/>
                  </a:lnTo>
                  <a:lnTo>
                    <a:pt x="16692" y="2297"/>
                  </a:lnTo>
                  <a:lnTo>
                    <a:pt x="16679" y="2289"/>
                  </a:lnTo>
                  <a:lnTo>
                    <a:pt x="16649" y="2293"/>
                  </a:lnTo>
                  <a:lnTo>
                    <a:pt x="16619" y="2299"/>
                  </a:lnTo>
                  <a:lnTo>
                    <a:pt x="16591" y="2309"/>
                  </a:lnTo>
                  <a:lnTo>
                    <a:pt x="16563" y="2321"/>
                  </a:lnTo>
                  <a:lnTo>
                    <a:pt x="16537" y="2336"/>
                  </a:lnTo>
                  <a:lnTo>
                    <a:pt x="16510" y="2353"/>
                  </a:lnTo>
                  <a:lnTo>
                    <a:pt x="16485" y="2372"/>
                  </a:lnTo>
                  <a:lnTo>
                    <a:pt x="16459" y="2392"/>
                  </a:lnTo>
                  <a:lnTo>
                    <a:pt x="16409" y="2436"/>
                  </a:lnTo>
                  <a:lnTo>
                    <a:pt x="16361" y="2482"/>
                  </a:lnTo>
                  <a:lnTo>
                    <a:pt x="16336" y="2504"/>
                  </a:lnTo>
                  <a:lnTo>
                    <a:pt x="16311" y="2526"/>
                  </a:lnTo>
                  <a:lnTo>
                    <a:pt x="16286" y="2547"/>
                  </a:lnTo>
                  <a:lnTo>
                    <a:pt x="16261" y="2566"/>
                  </a:lnTo>
                  <a:lnTo>
                    <a:pt x="16235" y="2583"/>
                  </a:lnTo>
                  <a:lnTo>
                    <a:pt x="16209" y="2599"/>
                  </a:lnTo>
                  <a:lnTo>
                    <a:pt x="16182" y="2611"/>
                  </a:lnTo>
                  <a:lnTo>
                    <a:pt x="16155" y="2622"/>
                  </a:lnTo>
                  <a:lnTo>
                    <a:pt x="16127" y="2628"/>
                  </a:lnTo>
                  <a:lnTo>
                    <a:pt x="16097" y="2632"/>
                  </a:lnTo>
                  <a:lnTo>
                    <a:pt x="16067" y="2631"/>
                  </a:lnTo>
                  <a:lnTo>
                    <a:pt x="16035" y="2625"/>
                  </a:lnTo>
                  <a:lnTo>
                    <a:pt x="16002" y="2616"/>
                  </a:lnTo>
                  <a:lnTo>
                    <a:pt x="15969" y="2601"/>
                  </a:lnTo>
                  <a:lnTo>
                    <a:pt x="15932" y="2581"/>
                  </a:lnTo>
                  <a:lnTo>
                    <a:pt x="15895" y="2555"/>
                  </a:lnTo>
                  <a:lnTo>
                    <a:pt x="15857" y="2523"/>
                  </a:lnTo>
                  <a:lnTo>
                    <a:pt x="15816" y="2485"/>
                  </a:lnTo>
                  <a:lnTo>
                    <a:pt x="15773" y="2440"/>
                  </a:lnTo>
                  <a:lnTo>
                    <a:pt x="15729" y="2388"/>
                  </a:lnTo>
                  <a:lnTo>
                    <a:pt x="15708" y="2361"/>
                  </a:lnTo>
                  <a:lnTo>
                    <a:pt x="15686" y="2335"/>
                  </a:lnTo>
                  <a:lnTo>
                    <a:pt x="15663" y="2309"/>
                  </a:lnTo>
                  <a:lnTo>
                    <a:pt x="15642" y="2282"/>
                  </a:lnTo>
                  <a:lnTo>
                    <a:pt x="15621" y="2256"/>
                  </a:lnTo>
                  <a:lnTo>
                    <a:pt x="15598" y="2228"/>
                  </a:lnTo>
                  <a:lnTo>
                    <a:pt x="15576" y="2202"/>
                  </a:lnTo>
                  <a:lnTo>
                    <a:pt x="15554" y="2175"/>
                  </a:lnTo>
                  <a:lnTo>
                    <a:pt x="15530" y="2146"/>
                  </a:lnTo>
                  <a:lnTo>
                    <a:pt x="15504" y="2111"/>
                  </a:lnTo>
                  <a:lnTo>
                    <a:pt x="15477" y="2074"/>
                  </a:lnTo>
                  <a:lnTo>
                    <a:pt x="15448" y="2032"/>
                  </a:lnTo>
                  <a:lnTo>
                    <a:pt x="15384" y="1945"/>
                  </a:lnTo>
                  <a:lnTo>
                    <a:pt x="15315" y="1853"/>
                  </a:lnTo>
                  <a:lnTo>
                    <a:pt x="15280" y="1808"/>
                  </a:lnTo>
                  <a:lnTo>
                    <a:pt x="15244" y="1765"/>
                  </a:lnTo>
                  <a:lnTo>
                    <a:pt x="15208" y="1723"/>
                  </a:lnTo>
                  <a:lnTo>
                    <a:pt x="15171" y="1685"/>
                  </a:lnTo>
                  <a:lnTo>
                    <a:pt x="15153" y="1667"/>
                  </a:lnTo>
                  <a:lnTo>
                    <a:pt x="15135" y="1650"/>
                  </a:lnTo>
                  <a:lnTo>
                    <a:pt x="15117" y="1634"/>
                  </a:lnTo>
                  <a:lnTo>
                    <a:pt x="15097" y="1620"/>
                  </a:lnTo>
                  <a:lnTo>
                    <a:pt x="15079" y="1606"/>
                  </a:lnTo>
                  <a:lnTo>
                    <a:pt x="15061" y="1594"/>
                  </a:lnTo>
                  <a:lnTo>
                    <a:pt x="15043" y="1583"/>
                  </a:lnTo>
                  <a:lnTo>
                    <a:pt x="15025" y="1574"/>
                  </a:lnTo>
                  <a:lnTo>
                    <a:pt x="15002" y="1564"/>
                  </a:lnTo>
                  <a:lnTo>
                    <a:pt x="14980" y="1556"/>
                  </a:lnTo>
                  <a:lnTo>
                    <a:pt x="14958" y="1550"/>
                  </a:lnTo>
                  <a:lnTo>
                    <a:pt x="14937" y="1546"/>
                  </a:lnTo>
                  <a:lnTo>
                    <a:pt x="14915" y="1543"/>
                  </a:lnTo>
                  <a:lnTo>
                    <a:pt x="14895" y="1542"/>
                  </a:lnTo>
                  <a:lnTo>
                    <a:pt x="14876" y="1543"/>
                  </a:lnTo>
                  <a:lnTo>
                    <a:pt x="14857" y="1545"/>
                  </a:lnTo>
                  <a:lnTo>
                    <a:pt x="14838" y="1548"/>
                  </a:lnTo>
                  <a:lnTo>
                    <a:pt x="14819" y="1553"/>
                  </a:lnTo>
                  <a:lnTo>
                    <a:pt x="14801" y="1559"/>
                  </a:lnTo>
                  <a:lnTo>
                    <a:pt x="14784" y="1566"/>
                  </a:lnTo>
                  <a:lnTo>
                    <a:pt x="14767" y="1574"/>
                  </a:lnTo>
                  <a:lnTo>
                    <a:pt x="14752" y="1583"/>
                  </a:lnTo>
                  <a:lnTo>
                    <a:pt x="14736" y="1594"/>
                  </a:lnTo>
                  <a:lnTo>
                    <a:pt x="14721" y="1604"/>
                  </a:lnTo>
                  <a:lnTo>
                    <a:pt x="14706" y="1615"/>
                  </a:lnTo>
                  <a:lnTo>
                    <a:pt x="14692" y="1626"/>
                  </a:lnTo>
                  <a:lnTo>
                    <a:pt x="14678" y="1639"/>
                  </a:lnTo>
                  <a:lnTo>
                    <a:pt x="14665" y="1652"/>
                  </a:lnTo>
                  <a:lnTo>
                    <a:pt x="14640" y="1678"/>
                  </a:lnTo>
                  <a:lnTo>
                    <a:pt x="14616" y="1705"/>
                  </a:lnTo>
                  <a:lnTo>
                    <a:pt x="14575" y="1759"/>
                  </a:lnTo>
                  <a:lnTo>
                    <a:pt x="14541" y="1806"/>
                  </a:lnTo>
                  <a:lnTo>
                    <a:pt x="14512" y="1845"/>
                  </a:lnTo>
                  <a:lnTo>
                    <a:pt x="14476" y="1891"/>
                  </a:lnTo>
                  <a:lnTo>
                    <a:pt x="14436" y="1939"/>
                  </a:lnTo>
                  <a:lnTo>
                    <a:pt x="14391" y="1991"/>
                  </a:lnTo>
                  <a:lnTo>
                    <a:pt x="14344" y="2045"/>
                  </a:lnTo>
                  <a:lnTo>
                    <a:pt x="14294" y="2102"/>
                  </a:lnTo>
                  <a:lnTo>
                    <a:pt x="14241" y="2158"/>
                  </a:lnTo>
                  <a:lnTo>
                    <a:pt x="14188" y="2215"/>
                  </a:lnTo>
                  <a:lnTo>
                    <a:pt x="14134" y="2270"/>
                  </a:lnTo>
                  <a:lnTo>
                    <a:pt x="14081" y="2323"/>
                  </a:lnTo>
                  <a:lnTo>
                    <a:pt x="14027" y="2374"/>
                  </a:lnTo>
                  <a:lnTo>
                    <a:pt x="13977" y="2421"/>
                  </a:lnTo>
                  <a:lnTo>
                    <a:pt x="13928" y="2463"/>
                  </a:lnTo>
                  <a:lnTo>
                    <a:pt x="13883" y="2501"/>
                  </a:lnTo>
                  <a:lnTo>
                    <a:pt x="13862" y="2518"/>
                  </a:lnTo>
                  <a:lnTo>
                    <a:pt x="13842" y="2532"/>
                  </a:lnTo>
                  <a:lnTo>
                    <a:pt x="13823" y="2546"/>
                  </a:lnTo>
                  <a:lnTo>
                    <a:pt x="13806" y="2557"/>
                  </a:lnTo>
                  <a:lnTo>
                    <a:pt x="13291" y="2781"/>
                  </a:lnTo>
                  <a:lnTo>
                    <a:pt x="13282" y="2779"/>
                  </a:lnTo>
                  <a:lnTo>
                    <a:pt x="13273" y="2773"/>
                  </a:lnTo>
                  <a:lnTo>
                    <a:pt x="13262" y="2764"/>
                  </a:lnTo>
                  <a:lnTo>
                    <a:pt x="13250" y="2754"/>
                  </a:lnTo>
                  <a:lnTo>
                    <a:pt x="13238" y="2741"/>
                  </a:lnTo>
                  <a:lnTo>
                    <a:pt x="13224" y="2727"/>
                  </a:lnTo>
                  <a:lnTo>
                    <a:pt x="13210" y="2711"/>
                  </a:lnTo>
                  <a:lnTo>
                    <a:pt x="13196" y="2693"/>
                  </a:lnTo>
                  <a:lnTo>
                    <a:pt x="13164" y="2653"/>
                  </a:lnTo>
                  <a:lnTo>
                    <a:pt x="13130" y="2608"/>
                  </a:lnTo>
                  <a:lnTo>
                    <a:pt x="13095" y="2561"/>
                  </a:lnTo>
                  <a:lnTo>
                    <a:pt x="13060" y="2511"/>
                  </a:lnTo>
                  <a:lnTo>
                    <a:pt x="12991" y="2413"/>
                  </a:lnTo>
                  <a:lnTo>
                    <a:pt x="12929" y="2322"/>
                  </a:lnTo>
                  <a:lnTo>
                    <a:pt x="12902" y="2285"/>
                  </a:lnTo>
                  <a:lnTo>
                    <a:pt x="12878" y="2253"/>
                  </a:lnTo>
                  <a:lnTo>
                    <a:pt x="12867" y="2240"/>
                  </a:lnTo>
                  <a:lnTo>
                    <a:pt x="12858" y="2228"/>
                  </a:lnTo>
                  <a:lnTo>
                    <a:pt x="12850" y="2221"/>
                  </a:lnTo>
                  <a:lnTo>
                    <a:pt x="12843" y="2214"/>
                  </a:lnTo>
                  <a:lnTo>
                    <a:pt x="12831" y="2205"/>
                  </a:lnTo>
                  <a:lnTo>
                    <a:pt x="12818" y="2196"/>
                  </a:lnTo>
                  <a:lnTo>
                    <a:pt x="12807" y="2188"/>
                  </a:lnTo>
                  <a:lnTo>
                    <a:pt x="12795" y="2181"/>
                  </a:lnTo>
                  <a:lnTo>
                    <a:pt x="12782" y="2174"/>
                  </a:lnTo>
                  <a:lnTo>
                    <a:pt x="12770" y="2170"/>
                  </a:lnTo>
                  <a:lnTo>
                    <a:pt x="12757" y="2165"/>
                  </a:lnTo>
                  <a:lnTo>
                    <a:pt x="12745" y="2161"/>
                  </a:lnTo>
                  <a:lnTo>
                    <a:pt x="12720" y="2155"/>
                  </a:lnTo>
                  <a:lnTo>
                    <a:pt x="12694" y="2151"/>
                  </a:lnTo>
                  <a:lnTo>
                    <a:pt x="12669" y="2148"/>
                  </a:lnTo>
                  <a:lnTo>
                    <a:pt x="12644" y="2147"/>
                  </a:lnTo>
                  <a:lnTo>
                    <a:pt x="12595" y="2146"/>
                  </a:lnTo>
                  <a:lnTo>
                    <a:pt x="12545" y="2143"/>
                  </a:lnTo>
                  <a:lnTo>
                    <a:pt x="12520" y="2139"/>
                  </a:lnTo>
                  <a:lnTo>
                    <a:pt x="12495" y="2135"/>
                  </a:lnTo>
                  <a:lnTo>
                    <a:pt x="12483" y="2131"/>
                  </a:lnTo>
                  <a:lnTo>
                    <a:pt x="12470" y="2128"/>
                  </a:lnTo>
                  <a:lnTo>
                    <a:pt x="12458" y="2123"/>
                  </a:lnTo>
                  <a:lnTo>
                    <a:pt x="12446" y="2118"/>
                  </a:lnTo>
                  <a:lnTo>
                    <a:pt x="12435" y="2113"/>
                  </a:lnTo>
                  <a:lnTo>
                    <a:pt x="12425" y="2106"/>
                  </a:lnTo>
                  <a:lnTo>
                    <a:pt x="12416" y="2101"/>
                  </a:lnTo>
                  <a:lnTo>
                    <a:pt x="12407" y="2093"/>
                  </a:lnTo>
                  <a:lnTo>
                    <a:pt x="12391" y="2078"/>
                  </a:lnTo>
                  <a:lnTo>
                    <a:pt x="12378" y="2061"/>
                  </a:lnTo>
                  <a:lnTo>
                    <a:pt x="12352" y="2026"/>
                  </a:lnTo>
                  <a:lnTo>
                    <a:pt x="12327" y="1991"/>
                  </a:lnTo>
                  <a:lnTo>
                    <a:pt x="12320" y="1984"/>
                  </a:lnTo>
                  <a:lnTo>
                    <a:pt x="12313" y="1977"/>
                  </a:lnTo>
                  <a:lnTo>
                    <a:pt x="12305" y="1970"/>
                  </a:lnTo>
                  <a:lnTo>
                    <a:pt x="12299" y="1963"/>
                  </a:lnTo>
                  <a:lnTo>
                    <a:pt x="12291" y="1957"/>
                  </a:lnTo>
                  <a:lnTo>
                    <a:pt x="12282" y="1952"/>
                  </a:lnTo>
                  <a:lnTo>
                    <a:pt x="12273" y="1948"/>
                  </a:lnTo>
                  <a:lnTo>
                    <a:pt x="12263" y="1944"/>
                  </a:lnTo>
                  <a:lnTo>
                    <a:pt x="12252" y="1942"/>
                  </a:lnTo>
                  <a:lnTo>
                    <a:pt x="12241" y="1940"/>
                  </a:lnTo>
                  <a:lnTo>
                    <a:pt x="12230" y="1939"/>
                  </a:lnTo>
                  <a:lnTo>
                    <a:pt x="12216" y="1939"/>
                  </a:lnTo>
                  <a:lnTo>
                    <a:pt x="12203" y="1942"/>
                  </a:lnTo>
                  <a:lnTo>
                    <a:pt x="12188" y="1944"/>
                  </a:lnTo>
                  <a:lnTo>
                    <a:pt x="12173" y="1948"/>
                  </a:lnTo>
                  <a:lnTo>
                    <a:pt x="12156" y="1953"/>
                  </a:lnTo>
                  <a:lnTo>
                    <a:pt x="12145" y="1958"/>
                  </a:lnTo>
                  <a:lnTo>
                    <a:pt x="12134" y="1964"/>
                  </a:lnTo>
                  <a:lnTo>
                    <a:pt x="12121" y="1973"/>
                  </a:lnTo>
                  <a:lnTo>
                    <a:pt x="12109" y="1983"/>
                  </a:lnTo>
                  <a:lnTo>
                    <a:pt x="12095" y="1995"/>
                  </a:lnTo>
                  <a:lnTo>
                    <a:pt x="12081" y="2008"/>
                  </a:lnTo>
                  <a:lnTo>
                    <a:pt x="12066" y="2023"/>
                  </a:lnTo>
                  <a:lnTo>
                    <a:pt x="12050" y="2039"/>
                  </a:lnTo>
                  <a:lnTo>
                    <a:pt x="12017" y="2074"/>
                  </a:lnTo>
                  <a:lnTo>
                    <a:pt x="11983" y="2113"/>
                  </a:lnTo>
                  <a:lnTo>
                    <a:pt x="11950" y="2155"/>
                  </a:lnTo>
                  <a:lnTo>
                    <a:pt x="11915" y="2199"/>
                  </a:lnTo>
                  <a:lnTo>
                    <a:pt x="11846" y="2287"/>
                  </a:lnTo>
                  <a:lnTo>
                    <a:pt x="11782" y="2373"/>
                  </a:lnTo>
                  <a:lnTo>
                    <a:pt x="11727" y="2446"/>
                  </a:lnTo>
                  <a:lnTo>
                    <a:pt x="11684" y="2502"/>
                  </a:lnTo>
                  <a:lnTo>
                    <a:pt x="11625" y="2574"/>
                  </a:lnTo>
                  <a:lnTo>
                    <a:pt x="11570" y="2644"/>
                  </a:lnTo>
                  <a:lnTo>
                    <a:pt x="11542" y="2678"/>
                  </a:lnTo>
                  <a:lnTo>
                    <a:pt x="11515" y="2711"/>
                  </a:lnTo>
                  <a:lnTo>
                    <a:pt x="11486" y="2742"/>
                  </a:lnTo>
                  <a:lnTo>
                    <a:pt x="11459" y="2774"/>
                  </a:lnTo>
                  <a:lnTo>
                    <a:pt x="11430" y="2805"/>
                  </a:lnTo>
                  <a:lnTo>
                    <a:pt x="11400" y="2834"/>
                  </a:lnTo>
                  <a:lnTo>
                    <a:pt x="11370" y="2863"/>
                  </a:lnTo>
                  <a:lnTo>
                    <a:pt x="11338" y="2892"/>
                  </a:lnTo>
                  <a:lnTo>
                    <a:pt x="11306" y="2919"/>
                  </a:lnTo>
                  <a:lnTo>
                    <a:pt x="11272" y="2946"/>
                  </a:lnTo>
                  <a:lnTo>
                    <a:pt x="11235" y="2973"/>
                  </a:lnTo>
                  <a:lnTo>
                    <a:pt x="11197" y="2998"/>
                  </a:lnTo>
                  <a:lnTo>
                    <a:pt x="11171" y="2979"/>
                  </a:lnTo>
                  <a:lnTo>
                    <a:pt x="11147" y="2958"/>
                  </a:lnTo>
                  <a:lnTo>
                    <a:pt x="11125" y="2938"/>
                  </a:lnTo>
                  <a:lnTo>
                    <a:pt x="11103" y="2916"/>
                  </a:lnTo>
                  <a:lnTo>
                    <a:pt x="11083" y="2894"/>
                  </a:lnTo>
                  <a:lnTo>
                    <a:pt x="11065" y="2871"/>
                  </a:lnTo>
                  <a:lnTo>
                    <a:pt x="11047" y="2848"/>
                  </a:lnTo>
                  <a:lnTo>
                    <a:pt x="11030" y="2824"/>
                  </a:lnTo>
                  <a:lnTo>
                    <a:pt x="11015" y="2799"/>
                  </a:lnTo>
                  <a:lnTo>
                    <a:pt x="11000" y="2774"/>
                  </a:lnTo>
                  <a:lnTo>
                    <a:pt x="10987" y="2749"/>
                  </a:lnTo>
                  <a:lnTo>
                    <a:pt x="10974" y="2723"/>
                  </a:lnTo>
                  <a:lnTo>
                    <a:pt x="10963" y="2697"/>
                  </a:lnTo>
                  <a:lnTo>
                    <a:pt x="10952" y="2671"/>
                  </a:lnTo>
                  <a:lnTo>
                    <a:pt x="10943" y="2645"/>
                  </a:lnTo>
                  <a:lnTo>
                    <a:pt x="10934" y="2619"/>
                  </a:lnTo>
                  <a:lnTo>
                    <a:pt x="10917" y="2567"/>
                  </a:lnTo>
                  <a:lnTo>
                    <a:pt x="10903" y="2517"/>
                  </a:lnTo>
                  <a:lnTo>
                    <a:pt x="10892" y="2466"/>
                  </a:lnTo>
                  <a:lnTo>
                    <a:pt x="10882" y="2416"/>
                  </a:lnTo>
                  <a:lnTo>
                    <a:pt x="10865" y="2323"/>
                  </a:lnTo>
                  <a:lnTo>
                    <a:pt x="10850" y="2242"/>
                  </a:lnTo>
                  <a:lnTo>
                    <a:pt x="10846" y="2223"/>
                  </a:lnTo>
                  <a:lnTo>
                    <a:pt x="10839" y="2204"/>
                  </a:lnTo>
                  <a:lnTo>
                    <a:pt x="10830" y="2186"/>
                  </a:lnTo>
                  <a:lnTo>
                    <a:pt x="10817" y="2166"/>
                  </a:lnTo>
                  <a:lnTo>
                    <a:pt x="10804" y="2148"/>
                  </a:lnTo>
                  <a:lnTo>
                    <a:pt x="10789" y="2129"/>
                  </a:lnTo>
                  <a:lnTo>
                    <a:pt x="10772" y="2111"/>
                  </a:lnTo>
                  <a:lnTo>
                    <a:pt x="10753" y="2092"/>
                  </a:lnTo>
                  <a:lnTo>
                    <a:pt x="10734" y="2074"/>
                  </a:lnTo>
                  <a:lnTo>
                    <a:pt x="10712" y="2056"/>
                  </a:lnTo>
                  <a:lnTo>
                    <a:pt x="10690" y="2038"/>
                  </a:lnTo>
                  <a:lnTo>
                    <a:pt x="10667" y="2021"/>
                  </a:lnTo>
                  <a:lnTo>
                    <a:pt x="10619" y="1986"/>
                  </a:lnTo>
                  <a:lnTo>
                    <a:pt x="10568" y="1953"/>
                  </a:lnTo>
                  <a:lnTo>
                    <a:pt x="10517" y="1921"/>
                  </a:lnTo>
                  <a:lnTo>
                    <a:pt x="10466" y="1891"/>
                  </a:lnTo>
                  <a:lnTo>
                    <a:pt x="10416" y="1862"/>
                  </a:lnTo>
                  <a:lnTo>
                    <a:pt x="10370" y="1838"/>
                  </a:lnTo>
                  <a:lnTo>
                    <a:pt x="10328" y="1814"/>
                  </a:lnTo>
                  <a:lnTo>
                    <a:pt x="10291" y="1794"/>
                  </a:lnTo>
                  <a:lnTo>
                    <a:pt x="10260" y="1775"/>
                  </a:lnTo>
                  <a:lnTo>
                    <a:pt x="10238" y="1761"/>
                  </a:lnTo>
                  <a:lnTo>
                    <a:pt x="10225" y="1751"/>
                  </a:lnTo>
                  <a:lnTo>
                    <a:pt x="10210" y="1735"/>
                  </a:lnTo>
                  <a:lnTo>
                    <a:pt x="10190" y="1714"/>
                  </a:lnTo>
                  <a:lnTo>
                    <a:pt x="10169" y="1690"/>
                  </a:lnTo>
                  <a:lnTo>
                    <a:pt x="10145" y="1661"/>
                  </a:lnTo>
                  <a:lnTo>
                    <a:pt x="10119" y="1629"/>
                  </a:lnTo>
                  <a:lnTo>
                    <a:pt x="10091" y="1592"/>
                  </a:lnTo>
                  <a:lnTo>
                    <a:pt x="10060" y="1553"/>
                  </a:lnTo>
                  <a:lnTo>
                    <a:pt x="9996" y="1465"/>
                  </a:lnTo>
                  <a:lnTo>
                    <a:pt x="9926" y="1369"/>
                  </a:lnTo>
                  <a:lnTo>
                    <a:pt x="9854" y="1266"/>
                  </a:lnTo>
                  <a:lnTo>
                    <a:pt x="9780" y="1160"/>
                  </a:lnTo>
                  <a:lnTo>
                    <a:pt x="9707" y="1051"/>
                  </a:lnTo>
                  <a:lnTo>
                    <a:pt x="9636" y="944"/>
                  </a:lnTo>
                  <a:lnTo>
                    <a:pt x="9568" y="841"/>
                  </a:lnTo>
                  <a:lnTo>
                    <a:pt x="9507" y="744"/>
                  </a:lnTo>
                  <a:lnTo>
                    <a:pt x="9453" y="657"/>
                  </a:lnTo>
                  <a:lnTo>
                    <a:pt x="9407" y="580"/>
                  </a:lnTo>
                  <a:lnTo>
                    <a:pt x="9388" y="547"/>
                  </a:lnTo>
                  <a:lnTo>
                    <a:pt x="9373" y="518"/>
                  </a:lnTo>
                  <a:lnTo>
                    <a:pt x="9360" y="492"/>
                  </a:lnTo>
                  <a:lnTo>
                    <a:pt x="9351" y="472"/>
                  </a:lnTo>
                  <a:lnTo>
                    <a:pt x="9306" y="466"/>
                  </a:lnTo>
                  <a:lnTo>
                    <a:pt x="9265" y="462"/>
                  </a:lnTo>
                  <a:lnTo>
                    <a:pt x="9231" y="458"/>
                  </a:lnTo>
                  <a:lnTo>
                    <a:pt x="9201" y="455"/>
                  </a:lnTo>
                  <a:lnTo>
                    <a:pt x="9176" y="416"/>
                  </a:lnTo>
                  <a:lnTo>
                    <a:pt x="9153" y="380"/>
                  </a:lnTo>
                  <a:lnTo>
                    <a:pt x="9132" y="346"/>
                  </a:lnTo>
                  <a:lnTo>
                    <a:pt x="9112" y="315"/>
                  </a:lnTo>
                  <a:lnTo>
                    <a:pt x="9093" y="284"/>
                  </a:lnTo>
                  <a:lnTo>
                    <a:pt x="9076" y="256"/>
                  </a:lnTo>
                  <a:lnTo>
                    <a:pt x="9060" y="230"/>
                  </a:lnTo>
                  <a:lnTo>
                    <a:pt x="9047" y="205"/>
                  </a:lnTo>
                  <a:lnTo>
                    <a:pt x="9016" y="155"/>
                  </a:lnTo>
                  <a:lnTo>
                    <a:pt x="8990" y="114"/>
                  </a:lnTo>
                  <a:lnTo>
                    <a:pt x="8978" y="94"/>
                  </a:lnTo>
                  <a:lnTo>
                    <a:pt x="8966" y="78"/>
                  </a:lnTo>
                  <a:lnTo>
                    <a:pt x="8954" y="62"/>
                  </a:lnTo>
                  <a:lnTo>
                    <a:pt x="8942" y="48"/>
                  </a:lnTo>
                  <a:lnTo>
                    <a:pt x="8931" y="36"/>
                  </a:lnTo>
                  <a:lnTo>
                    <a:pt x="8918" y="26"/>
                  </a:lnTo>
                  <a:lnTo>
                    <a:pt x="8907" y="18"/>
                  </a:lnTo>
                  <a:lnTo>
                    <a:pt x="8894" y="10"/>
                  </a:lnTo>
                  <a:lnTo>
                    <a:pt x="8881" y="5"/>
                  </a:lnTo>
                  <a:lnTo>
                    <a:pt x="8867" y="2"/>
                  </a:lnTo>
                  <a:lnTo>
                    <a:pt x="8853" y="0"/>
                  </a:lnTo>
                  <a:lnTo>
                    <a:pt x="8838" y="0"/>
                  </a:lnTo>
                  <a:lnTo>
                    <a:pt x="8827" y="2"/>
                  </a:lnTo>
                  <a:lnTo>
                    <a:pt x="8816" y="5"/>
                  </a:lnTo>
                  <a:lnTo>
                    <a:pt x="8805" y="11"/>
                  </a:lnTo>
                  <a:lnTo>
                    <a:pt x="8793" y="18"/>
                  </a:lnTo>
                  <a:lnTo>
                    <a:pt x="8781" y="28"/>
                  </a:lnTo>
                  <a:lnTo>
                    <a:pt x="8769" y="38"/>
                  </a:lnTo>
                  <a:lnTo>
                    <a:pt x="8758" y="50"/>
                  </a:lnTo>
                  <a:lnTo>
                    <a:pt x="8745" y="64"/>
                  </a:lnTo>
                  <a:lnTo>
                    <a:pt x="8733" y="79"/>
                  </a:lnTo>
                  <a:lnTo>
                    <a:pt x="8719" y="94"/>
                  </a:lnTo>
                  <a:lnTo>
                    <a:pt x="8707" y="111"/>
                  </a:lnTo>
                  <a:lnTo>
                    <a:pt x="8694" y="129"/>
                  </a:lnTo>
                  <a:lnTo>
                    <a:pt x="8670" y="167"/>
                  </a:lnTo>
                  <a:lnTo>
                    <a:pt x="8645" y="206"/>
                  </a:lnTo>
                  <a:lnTo>
                    <a:pt x="8621" y="247"/>
                  </a:lnTo>
                  <a:lnTo>
                    <a:pt x="8598" y="288"/>
                  </a:lnTo>
                  <a:lnTo>
                    <a:pt x="8577" y="327"/>
                  </a:lnTo>
                  <a:lnTo>
                    <a:pt x="8557" y="364"/>
                  </a:lnTo>
                  <a:lnTo>
                    <a:pt x="8523" y="431"/>
                  </a:lnTo>
                  <a:lnTo>
                    <a:pt x="8498" y="477"/>
                  </a:lnTo>
                  <a:lnTo>
                    <a:pt x="8490" y="491"/>
                  </a:lnTo>
                  <a:lnTo>
                    <a:pt x="8481" y="506"/>
                  </a:lnTo>
                  <a:lnTo>
                    <a:pt x="8472" y="519"/>
                  </a:lnTo>
                  <a:lnTo>
                    <a:pt x="8463" y="534"/>
                  </a:lnTo>
                  <a:lnTo>
                    <a:pt x="8465" y="536"/>
                  </a:lnTo>
                  <a:lnTo>
                    <a:pt x="8404" y="645"/>
                  </a:lnTo>
                  <a:lnTo>
                    <a:pt x="8336" y="763"/>
                  </a:lnTo>
                  <a:lnTo>
                    <a:pt x="8263" y="888"/>
                  </a:lnTo>
                  <a:lnTo>
                    <a:pt x="8186" y="1017"/>
                  </a:lnTo>
                  <a:lnTo>
                    <a:pt x="8107" y="1151"/>
                  </a:lnTo>
                  <a:lnTo>
                    <a:pt x="8027" y="1285"/>
                  </a:lnTo>
                  <a:lnTo>
                    <a:pt x="7945" y="1418"/>
                  </a:lnTo>
                  <a:lnTo>
                    <a:pt x="7865" y="1550"/>
                  </a:lnTo>
                  <a:lnTo>
                    <a:pt x="7788" y="1676"/>
                  </a:lnTo>
                  <a:lnTo>
                    <a:pt x="7714" y="1796"/>
                  </a:lnTo>
                  <a:lnTo>
                    <a:pt x="7644" y="1908"/>
                  </a:lnTo>
                  <a:lnTo>
                    <a:pt x="7579" y="2008"/>
                  </a:lnTo>
                  <a:lnTo>
                    <a:pt x="7523" y="2097"/>
                  </a:lnTo>
                  <a:lnTo>
                    <a:pt x="7473" y="2172"/>
                  </a:lnTo>
                  <a:lnTo>
                    <a:pt x="7433" y="2230"/>
                  </a:lnTo>
                  <a:lnTo>
                    <a:pt x="7405" y="2270"/>
                  </a:lnTo>
                  <a:lnTo>
                    <a:pt x="7108" y="2254"/>
                  </a:lnTo>
                  <a:lnTo>
                    <a:pt x="6980" y="2428"/>
                  </a:lnTo>
                  <a:lnTo>
                    <a:pt x="6941" y="2416"/>
                  </a:lnTo>
                  <a:lnTo>
                    <a:pt x="6904" y="2402"/>
                  </a:lnTo>
                  <a:lnTo>
                    <a:pt x="6869" y="2389"/>
                  </a:lnTo>
                  <a:lnTo>
                    <a:pt x="6836" y="2373"/>
                  </a:lnTo>
                  <a:lnTo>
                    <a:pt x="6804" y="2358"/>
                  </a:lnTo>
                  <a:lnTo>
                    <a:pt x="6774" y="2341"/>
                  </a:lnTo>
                  <a:lnTo>
                    <a:pt x="6745" y="2324"/>
                  </a:lnTo>
                  <a:lnTo>
                    <a:pt x="6719" y="2308"/>
                  </a:lnTo>
                  <a:lnTo>
                    <a:pt x="6693" y="2289"/>
                  </a:lnTo>
                  <a:lnTo>
                    <a:pt x="6670" y="2270"/>
                  </a:lnTo>
                  <a:lnTo>
                    <a:pt x="6647" y="2252"/>
                  </a:lnTo>
                  <a:lnTo>
                    <a:pt x="6624" y="2233"/>
                  </a:lnTo>
                  <a:lnTo>
                    <a:pt x="6604" y="2213"/>
                  </a:lnTo>
                  <a:lnTo>
                    <a:pt x="6584" y="2192"/>
                  </a:lnTo>
                  <a:lnTo>
                    <a:pt x="6565" y="2173"/>
                  </a:lnTo>
                  <a:lnTo>
                    <a:pt x="6546" y="2152"/>
                  </a:lnTo>
                  <a:lnTo>
                    <a:pt x="6476" y="2069"/>
                  </a:lnTo>
                  <a:lnTo>
                    <a:pt x="6410" y="1986"/>
                  </a:lnTo>
                  <a:lnTo>
                    <a:pt x="6376" y="1945"/>
                  </a:lnTo>
                  <a:lnTo>
                    <a:pt x="6340" y="1904"/>
                  </a:lnTo>
                  <a:lnTo>
                    <a:pt x="6321" y="1885"/>
                  </a:lnTo>
                  <a:lnTo>
                    <a:pt x="6300" y="1866"/>
                  </a:lnTo>
                  <a:lnTo>
                    <a:pt x="6280" y="1847"/>
                  </a:lnTo>
                  <a:lnTo>
                    <a:pt x="6258" y="1829"/>
                  </a:lnTo>
                  <a:lnTo>
                    <a:pt x="6237" y="1810"/>
                  </a:lnTo>
                  <a:lnTo>
                    <a:pt x="6217" y="1791"/>
                  </a:lnTo>
                  <a:lnTo>
                    <a:pt x="6196" y="1770"/>
                  </a:lnTo>
                  <a:lnTo>
                    <a:pt x="6176" y="1747"/>
                  </a:lnTo>
                  <a:lnTo>
                    <a:pt x="6135" y="1700"/>
                  </a:lnTo>
                  <a:lnTo>
                    <a:pt x="6095" y="1650"/>
                  </a:lnTo>
                  <a:lnTo>
                    <a:pt x="6054" y="1598"/>
                  </a:lnTo>
                  <a:lnTo>
                    <a:pt x="6013" y="1547"/>
                  </a:lnTo>
                  <a:lnTo>
                    <a:pt x="5993" y="1521"/>
                  </a:lnTo>
                  <a:lnTo>
                    <a:pt x="5971" y="1498"/>
                  </a:lnTo>
                  <a:lnTo>
                    <a:pt x="5950" y="1474"/>
                  </a:lnTo>
                  <a:lnTo>
                    <a:pt x="5930" y="1450"/>
                  </a:lnTo>
                  <a:lnTo>
                    <a:pt x="5908" y="1429"/>
                  </a:lnTo>
                  <a:lnTo>
                    <a:pt x="5886" y="1408"/>
                  </a:lnTo>
                  <a:lnTo>
                    <a:pt x="5864" y="1390"/>
                  </a:lnTo>
                  <a:lnTo>
                    <a:pt x="5841" y="1373"/>
                  </a:lnTo>
                  <a:lnTo>
                    <a:pt x="5819" y="1357"/>
                  </a:lnTo>
                  <a:lnTo>
                    <a:pt x="5795" y="1344"/>
                  </a:lnTo>
                  <a:lnTo>
                    <a:pt x="5771" y="1334"/>
                  </a:lnTo>
                  <a:lnTo>
                    <a:pt x="5748" y="1325"/>
                  </a:lnTo>
                  <a:lnTo>
                    <a:pt x="5723" y="1319"/>
                  </a:lnTo>
                  <a:lnTo>
                    <a:pt x="5697" y="1317"/>
                  </a:lnTo>
                  <a:lnTo>
                    <a:pt x="5672" y="1317"/>
                  </a:lnTo>
                  <a:lnTo>
                    <a:pt x="5645" y="1319"/>
                  </a:lnTo>
                  <a:lnTo>
                    <a:pt x="5619" y="1326"/>
                  </a:lnTo>
                  <a:lnTo>
                    <a:pt x="5591" y="1336"/>
                  </a:lnTo>
                  <a:lnTo>
                    <a:pt x="5562" y="1350"/>
                  </a:lnTo>
                  <a:lnTo>
                    <a:pt x="5534" y="1368"/>
                  </a:lnTo>
                  <a:lnTo>
                    <a:pt x="5506" y="1388"/>
                  </a:lnTo>
                  <a:lnTo>
                    <a:pt x="5478" y="1413"/>
                  </a:lnTo>
                  <a:lnTo>
                    <a:pt x="5448" y="1441"/>
                  </a:lnTo>
                  <a:lnTo>
                    <a:pt x="5418" y="1473"/>
                  </a:lnTo>
                  <a:lnTo>
                    <a:pt x="5386" y="1507"/>
                  </a:lnTo>
                  <a:lnTo>
                    <a:pt x="5354" y="1544"/>
                  </a:lnTo>
                  <a:lnTo>
                    <a:pt x="5322" y="1583"/>
                  </a:lnTo>
                  <a:lnTo>
                    <a:pt x="5288" y="1625"/>
                  </a:lnTo>
                  <a:lnTo>
                    <a:pt x="5220" y="1713"/>
                  </a:lnTo>
                  <a:lnTo>
                    <a:pt x="5149" y="1806"/>
                  </a:lnTo>
                  <a:lnTo>
                    <a:pt x="5077" y="1900"/>
                  </a:lnTo>
                  <a:lnTo>
                    <a:pt x="5004" y="1992"/>
                  </a:lnTo>
                  <a:lnTo>
                    <a:pt x="4967" y="2039"/>
                  </a:lnTo>
                  <a:lnTo>
                    <a:pt x="4931" y="2083"/>
                  </a:lnTo>
                  <a:lnTo>
                    <a:pt x="4893" y="2125"/>
                  </a:lnTo>
                  <a:lnTo>
                    <a:pt x="4856" y="2165"/>
                  </a:lnTo>
                  <a:lnTo>
                    <a:pt x="4820" y="2205"/>
                  </a:lnTo>
                  <a:lnTo>
                    <a:pt x="4783" y="2240"/>
                  </a:lnTo>
                  <a:lnTo>
                    <a:pt x="4747" y="2274"/>
                  </a:lnTo>
                  <a:lnTo>
                    <a:pt x="4710" y="2303"/>
                  </a:lnTo>
                  <a:lnTo>
                    <a:pt x="4674" y="2330"/>
                  </a:lnTo>
                  <a:lnTo>
                    <a:pt x="4639" y="2353"/>
                  </a:lnTo>
                  <a:lnTo>
                    <a:pt x="4604" y="2371"/>
                  </a:lnTo>
                  <a:lnTo>
                    <a:pt x="4569" y="2384"/>
                  </a:lnTo>
                  <a:lnTo>
                    <a:pt x="4535" y="2393"/>
                  </a:lnTo>
                  <a:lnTo>
                    <a:pt x="4501" y="2398"/>
                  </a:lnTo>
                  <a:lnTo>
                    <a:pt x="4469" y="2396"/>
                  </a:lnTo>
                  <a:lnTo>
                    <a:pt x="4437" y="2389"/>
                  </a:lnTo>
                  <a:lnTo>
                    <a:pt x="4417" y="2381"/>
                  </a:lnTo>
                  <a:lnTo>
                    <a:pt x="4395" y="2370"/>
                  </a:lnTo>
                  <a:lnTo>
                    <a:pt x="4374" y="2356"/>
                  </a:lnTo>
                  <a:lnTo>
                    <a:pt x="4350" y="2340"/>
                  </a:lnTo>
                  <a:lnTo>
                    <a:pt x="4326" y="2321"/>
                  </a:lnTo>
                  <a:lnTo>
                    <a:pt x="4300" y="2301"/>
                  </a:lnTo>
                  <a:lnTo>
                    <a:pt x="4274" y="2277"/>
                  </a:lnTo>
                  <a:lnTo>
                    <a:pt x="4248" y="2252"/>
                  </a:lnTo>
                  <a:lnTo>
                    <a:pt x="4220" y="2225"/>
                  </a:lnTo>
                  <a:lnTo>
                    <a:pt x="4193" y="2197"/>
                  </a:lnTo>
                  <a:lnTo>
                    <a:pt x="4165" y="2167"/>
                  </a:lnTo>
                  <a:lnTo>
                    <a:pt x="4135" y="2136"/>
                  </a:lnTo>
                  <a:lnTo>
                    <a:pt x="4078" y="2070"/>
                  </a:lnTo>
                  <a:lnTo>
                    <a:pt x="4019" y="2000"/>
                  </a:lnTo>
                  <a:lnTo>
                    <a:pt x="3960" y="1929"/>
                  </a:lnTo>
                  <a:lnTo>
                    <a:pt x="3903" y="1858"/>
                  </a:lnTo>
                  <a:lnTo>
                    <a:pt x="3847" y="1787"/>
                  </a:lnTo>
                  <a:lnTo>
                    <a:pt x="3794" y="1718"/>
                  </a:lnTo>
                  <a:lnTo>
                    <a:pt x="3744" y="1653"/>
                  </a:lnTo>
                  <a:lnTo>
                    <a:pt x="3698" y="1592"/>
                  </a:lnTo>
                  <a:lnTo>
                    <a:pt x="3656" y="1537"/>
                  </a:lnTo>
                  <a:lnTo>
                    <a:pt x="3620" y="1491"/>
                  </a:lnTo>
                  <a:lnTo>
                    <a:pt x="3593" y="1456"/>
                  </a:lnTo>
                  <a:lnTo>
                    <a:pt x="3568" y="1426"/>
                  </a:lnTo>
                  <a:lnTo>
                    <a:pt x="3544" y="1400"/>
                  </a:lnTo>
                  <a:lnTo>
                    <a:pt x="3522" y="1379"/>
                  </a:lnTo>
                  <a:lnTo>
                    <a:pt x="3501" y="1361"/>
                  </a:lnTo>
                  <a:lnTo>
                    <a:pt x="3483" y="1346"/>
                  </a:lnTo>
                  <a:lnTo>
                    <a:pt x="3465" y="1334"/>
                  </a:lnTo>
                  <a:lnTo>
                    <a:pt x="3450" y="1326"/>
                  </a:lnTo>
                  <a:lnTo>
                    <a:pt x="3434" y="1320"/>
                  </a:lnTo>
                  <a:lnTo>
                    <a:pt x="3419" y="1317"/>
                  </a:lnTo>
                  <a:lnTo>
                    <a:pt x="3405" y="1317"/>
                  </a:lnTo>
                  <a:lnTo>
                    <a:pt x="3393" y="1318"/>
                  </a:lnTo>
                  <a:lnTo>
                    <a:pt x="3381" y="1322"/>
                  </a:lnTo>
                  <a:lnTo>
                    <a:pt x="3368" y="1328"/>
                  </a:lnTo>
                  <a:lnTo>
                    <a:pt x="3357" y="1335"/>
                  </a:lnTo>
                  <a:lnTo>
                    <a:pt x="3346" y="1344"/>
                  </a:lnTo>
                  <a:lnTo>
                    <a:pt x="3323" y="1364"/>
                  </a:lnTo>
                  <a:lnTo>
                    <a:pt x="3300" y="1389"/>
                  </a:lnTo>
                  <a:lnTo>
                    <a:pt x="3276" y="1415"/>
                  </a:lnTo>
                  <a:lnTo>
                    <a:pt x="3248" y="1441"/>
                  </a:lnTo>
                  <a:lnTo>
                    <a:pt x="3233" y="1453"/>
                  </a:lnTo>
                  <a:lnTo>
                    <a:pt x="3217" y="1465"/>
                  </a:lnTo>
                  <a:lnTo>
                    <a:pt x="3200" y="1476"/>
                  </a:lnTo>
                  <a:lnTo>
                    <a:pt x="3182" y="1486"/>
                  </a:lnTo>
                  <a:lnTo>
                    <a:pt x="3163" y="1495"/>
                  </a:lnTo>
                  <a:lnTo>
                    <a:pt x="3141" y="1503"/>
                  </a:lnTo>
                  <a:lnTo>
                    <a:pt x="3118" y="1509"/>
                  </a:lnTo>
                  <a:lnTo>
                    <a:pt x="3094" y="1513"/>
                  </a:lnTo>
                  <a:lnTo>
                    <a:pt x="3057" y="1519"/>
                  </a:lnTo>
                  <a:lnTo>
                    <a:pt x="3024" y="1524"/>
                  </a:lnTo>
                  <a:lnTo>
                    <a:pt x="2992" y="1529"/>
                  </a:lnTo>
                  <a:lnTo>
                    <a:pt x="2963" y="1535"/>
                  </a:lnTo>
                  <a:lnTo>
                    <a:pt x="2937" y="1540"/>
                  </a:lnTo>
                  <a:lnTo>
                    <a:pt x="2911" y="1547"/>
                  </a:lnTo>
                  <a:lnTo>
                    <a:pt x="2888" y="1554"/>
                  </a:lnTo>
                  <a:lnTo>
                    <a:pt x="2866" y="1561"/>
                  </a:lnTo>
                  <a:lnTo>
                    <a:pt x="2846" y="1570"/>
                  </a:lnTo>
                  <a:lnTo>
                    <a:pt x="2827" y="1579"/>
                  </a:lnTo>
                  <a:lnTo>
                    <a:pt x="2809" y="1589"/>
                  </a:lnTo>
                  <a:lnTo>
                    <a:pt x="2792" y="1599"/>
                  </a:lnTo>
                  <a:lnTo>
                    <a:pt x="2776" y="1612"/>
                  </a:lnTo>
                  <a:lnTo>
                    <a:pt x="2760" y="1625"/>
                  </a:lnTo>
                  <a:lnTo>
                    <a:pt x="2744" y="1639"/>
                  </a:lnTo>
                  <a:lnTo>
                    <a:pt x="2730" y="1655"/>
                  </a:lnTo>
                  <a:lnTo>
                    <a:pt x="2715" y="1672"/>
                  </a:lnTo>
                  <a:lnTo>
                    <a:pt x="2700" y="1690"/>
                  </a:lnTo>
                  <a:lnTo>
                    <a:pt x="2685" y="1710"/>
                  </a:lnTo>
                  <a:lnTo>
                    <a:pt x="2669" y="1731"/>
                  </a:lnTo>
                  <a:lnTo>
                    <a:pt x="2635" y="1780"/>
                  </a:lnTo>
                  <a:lnTo>
                    <a:pt x="2598" y="1836"/>
                  </a:lnTo>
                  <a:lnTo>
                    <a:pt x="2555" y="1901"/>
                  </a:lnTo>
                  <a:lnTo>
                    <a:pt x="2505" y="1973"/>
                  </a:lnTo>
                  <a:lnTo>
                    <a:pt x="2446" y="2056"/>
                  </a:lnTo>
                  <a:lnTo>
                    <a:pt x="2380" y="2149"/>
                  </a:lnTo>
                  <a:lnTo>
                    <a:pt x="2346" y="2149"/>
                  </a:lnTo>
                  <a:lnTo>
                    <a:pt x="2315" y="2148"/>
                  </a:lnTo>
                  <a:lnTo>
                    <a:pt x="2288" y="2145"/>
                  </a:lnTo>
                  <a:lnTo>
                    <a:pt x="2264" y="2140"/>
                  </a:lnTo>
                  <a:lnTo>
                    <a:pt x="2243" y="2135"/>
                  </a:lnTo>
                  <a:lnTo>
                    <a:pt x="2224" y="2127"/>
                  </a:lnTo>
                  <a:lnTo>
                    <a:pt x="2207" y="2119"/>
                  </a:lnTo>
                  <a:lnTo>
                    <a:pt x="2191" y="2111"/>
                  </a:lnTo>
                  <a:lnTo>
                    <a:pt x="2177" y="2102"/>
                  </a:lnTo>
                  <a:lnTo>
                    <a:pt x="2166" y="2093"/>
                  </a:lnTo>
                  <a:lnTo>
                    <a:pt x="2155" y="2085"/>
                  </a:lnTo>
                  <a:lnTo>
                    <a:pt x="2145" y="2076"/>
                  </a:lnTo>
                  <a:lnTo>
                    <a:pt x="2135" y="2068"/>
                  </a:lnTo>
                  <a:lnTo>
                    <a:pt x="2126" y="2061"/>
                  </a:lnTo>
                  <a:lnTo>
                    <a:pt x="2117" y="2056"/>
                  </a:lnTo>
                  <a:lnTo>
                    <a:pt x="2108" y="2051"/>
                  </a:lnTo>
                  <a:lnTo>
                    <a:pt x="2099" y="2048"/>
                  </a:lnTo>
                  <a:lnTo>
                    <a:pt x="2089" y="2047"/>
                  </a:lnTo>
                  <a:lnTo>
                    <a:pt x="2078" y="2047"/>
                  </a:lnTo>
                  <a:lnTo>
                    <a:pt x="2065" y="2050"/>
                  </a:lnTo>
                  <a:lnTo>
                    <a:pt x="2052" y="2054"/>
                  </a:lnTo>
                  <a:lnTo>
                    <a:pt x="2037" y="2062"/>
                  </a:lnTo>
                  <a:lnTo>
                    <a:pt x="2020" y="2074"/>
                  </a:lnTo>
                  <a:lnTo>
                    <a:pt x="2001" y="2087"/>
                  </a:lnTo>
                  <a:lnTo>
                    <a:pt x="1980" y="2105"/>
                  </a:lnTo>
                  <a:lnTo>
                    <a:pt x="1955" y="2126"/>
                  </a:lnTo>
                  <a:lnTo>
                    <a:pt x="1928" y="2151"/>
                  </a:lnTo>
                  <a:lnTo>
                    <a:pt x="1898" y="2179"/>
                  </a:lnTo>
                  <a:lnTo>
                    <a:pt x="1827" y="2250"/>
                  </a:lnTo>
                  <a:lnTo>
                    <a:pt x="1740" y="2339"/>
                  </a:lnTo>
                  <a:lnTo>
                    <a:pt x="1684" y="2399"/>
                  </a:lnTo>
                  <a:lnTo>
                    <a:pt x="1635" y="2453"/>
                  </a:lnTo>
                  <a:lnTo>
                    <a:pt x="1593" y="2502"/>
                  </a:lnTo>
                  <a:lnTo>
                    <a:pt x="1557" y="2545"/>
                  </a:lnTo>
                  <a:lnTo>
                    <a:pt x="1524" y="2581"/>
                  </a:lnTo>
                  <a:lnTo>
                    <a:pt x="1495" y="2613"/>
                  </a:lnTo>
                  <a:lnTo>
                    <a:pt x="1480" y="2626"/>
                  </a:lnTo>
                  <a:lnTo>
                    <a:pt x="1467" y="2639"/>
                  </a:lnTo>
                  <a:lnTo>
                    <a:pt x="1453" y="2650"/>
                  </a:lnTo>
                  <a:lnTo>
                    <a:pt x="1439" y="2660"/>
                  </a:lnTo>
                  <a:lnTo>
                    <a:pt x="1426" y="2668"/>
                  </a:lnTo>
                  <a:lnTo>
                    <a:pt x="1412" y="2675"/>
                  </a:lnTo>
                  <a:lnTo>
                    <a:pt x="1398" y="2680"/>
                  </a:lnTo>
                  <a:lnTo>
                    <a:pt x="1383" y="2685"/>
                  </a:lnTo>
                  <a:lnTo>
                    <a:pt x="1367" y="2688"/>
                  </a:lnTo>
                  <a:lnTo>
                    <a:pt x="1350" y="2691"/>
                  </a:lnTo>
                  <a:lnTo>
                    <a:pt x="1333" y="2692"/>
                  </a:lnTo>
                  <a:lnTo>
                    <a:pt x="1314" y="2692"/>
                  </a:lnTo>
                  <a:lnTo>
                    <a:pt x="1294" y="2691"/>
                  </a:lnTo>
                  <a:lnTo>
                    <a:pt x="1272" y="2687"/>
                  </a:lnTo>
                  <a:lnTo>
                    <a:pt x="1249" y="2684"/>
                  </a:lnTo>
                  <a:lnTo>
                    <a:pt x="1224" y="2679"/>
                  </a:lnTo>
                  <a:lnTo>
                    <a:pt x="1168" y="2666"/>
                  </a:lnTo>
                  <a:lnTo>
                    <a:pt x="1103" y="2648"/>
                  </a:lnTo>
                  <a:lnTo>
                    <a:pt x="1094" y="2660"/>
                  </a:lnTo>
                  <a:lnTo>
                    <a:pt x="1080" y="2676"/>
                  </a:lnTo>
                  <a:lnTo>
                    <a:pt x="1062" y="2695"/>
                  </a:lnTo>
                  <a:lnTo>
                    <a:pt x="1041" y="2719"/>
                  </a:lnTo>
                  <a:lnTo>
                    <a:pt x="986" y="2773"/>
                  </a:lnTo>
                  <a:lnTo>
                    <a:pt x="920" y="2838"/>
                  </a:lnTo>
                  <a:lnTo>
                    <a:pt x="843" y="2912"/>
                  </a:lnTo>
                  <a:lnTo>
                    <a:pt x="759" y="2991"/>
                  </a:lnTo>
                  <a:lnTo>
                    <a:pt x="670" y="3075"/>
                  </a:lnTo>
                  <a:lnTo>
                    <a:pt x="578" y="3158"/>
                  </a:lnTo>
                  <a:lnTo>
                    <a:pt x="486" y="3243"/>
                  </a:lnTo>
                  <a:lnTo>
                    <a:pt x="395" y="3324"/>
                  </a:lnTo>
                  <a:lnTo>
                    <a:pt x="308" y="3400"/>
                  </a:lnTo>
                  <a:lnTo>
                    <a:pt x="228" y="3469"/>
                  </a:lnTo>
                  <a:lnTo>
                    <a:pt x="156" y="3529"/>
                  </a:lnTo>
                  <a:lnTo>
                    <a:pt x="95" y="3577"/>
                  </a:lnTo>
                  <a:lnTo>
                    <a:pt x="70" y="3597"/>
                  </a:lnTo>
                  <a:lnTo>
                    <a:pt x="47" y="3612"/>
                  </a:lnTo>
                  <a:lnTo>
                    <a:pt x="29" y="3624"/>
                  </a:lnTo>
                  <a:lnTo>
                    <a:pt x="16" y="3632"/>
                  </a:lnTo>
                  <a:lnTo>
                    <a:pt x="0" y="3686"/>
                  </a:lnTo>
                  <a:lnTo>
                    <a:pt x="21" y="3685"/>
                  </a:lnTo>
                  <a:lnTo>
                    <a:pt x="45" y="3681"/>
                  </a:lnTo>
                  <a:lnTo>
                    <a:pt x="70" y="3673"/>
                  </a:lnTo>
                  <a:lnTo>
                    <a:pt x="97" y="3664"/>
                  </a:lnTo>
                  <a:lnTo>
                    <a:pt x="125" y="3651"/>
                  </a:lnTo>
                  <a:lnTo>
                    <a:pt x="155" y="3636"/>
                  </a:lnTo>
                  <a:lnTo>
                    <a:pt x="186" y="3619"/>
                  </a:lnTo>
                  <a:lnTo>
                    <a:pt x="219" y="3599"/>
                  </a:lnTo>
                  <a:lnTo>
                    <a:pt x="252" y="3577"/>
                  </a:lnTo>
                  <a:lnTo>
                    <a:pt x="287" y="3555"/>
                  </a:lnTo>
                  <a:lnTo>
                    <a:pt x="322" y="3530"/>
                  </a:lnTo>
                  <a:lnTo>
                    <a:pt x="357" y="3504"/>
                  </a:lnTo>
                  <a:lnTo>
                    <a:pt x="430" y="3450"/>
                  </a:lnTo>
                  <a:lnTo>
                    <a:pt x="505" y="3392"/>
                  </a:lnTo>
                  <a:lnTo>
                    <a:pt x="581" y="3332"/>
                  </a:lnTo>
                  <a:lnTo>
                    <a:pt x="654" y="3273"/>
                  </a:lnTo>
                  <a:lnTo>
                    <a:pt x="728" y="3216"/>
                  </a:lnTo>
                  <a:lnTo>
                    <a:pt x="798" y="3162"/>
                  </a:lnTo>
                  <a:lnTo>
                    <a:pt x="830" y="3137"/>
                  </a:lnTo>
                  <a:lnTo>
                    <a:pt x="863" y="3113"/>
                  </a:lnTo>
                  <a:lnTo>
                    <a:pt x="895" y="3090"/>
                  </a:lnTo>
                  <a:lnTo>
                    <a:pt x="925" y="3069"/>
                  </a:lnTo>
                  <a:lnTo>
                    <a:pt x="955" y="3051"/>
                  </a:lnTo>
                  <a:lnTo>
                    <a:pt x="982" y="3034"/>
                  </a:lnTo>
                  <a:lnTo>
                    <a:pt x="1008" y="3019"/>
                  </a:lnTo>
                  <a:lnTo>
                    <a:pt x="1032" y="3008"/>
                  </a:lnTo>
                  <a:lnTo>
                    <a:pt x="1051" y="3000"/>
                  </a:lnTo>
                  <a:lnTo>
                    <a:pt x="1069" y="2994"/>
                  </a:lnTo>
                  <a:lnTo>
                    <a:pt x="1087" y="2990"/>
                  </a:lnTo>
                  <a:lnTo>
                    <a:pt x="1105" y="2986"/>
                  </a:lnTo>
                  <a:lnTo>
                    <a:pt x="1122" y="2984"/>
                  </a:lnTo>
                  <a:lnTo>
                    <a:pt x="1140" y="2984"/>
                  </a:lnTo>
                  <a:lnTo>
                    <a:pt x="1157" y="2984"/>
                  </a:lnTo>
                  <a:lnTo>
                    <a:pt x="1173" y="2984"/>
                  </a:lnTo>
                  <a:lnTo>
                    <a:pt x="1239" y="2993"/>
                  </a:lnTo>
                  <a:lnTo>
                    <a:pt x="1306" y="3000"/>
                  </a:lnTo>
                  <a:lnTo>
                    <a:pt x="1323" y="3001"/>
                  </a:lnTo>
                  <a:lnTo>
                    <a:pt x="1341" y="3001"/>
                  </a:lnTo>
                  <a:lnTo>
                    <a:pt x="1359" y="3000"/>
                  </a:lnTo>
                  <a:lnTo>
                    <a:pt x="1377" y="2998"/>
                  </a:lnTo>
                  <a:lnTo>
                    <a:pt x="1395" y="2993"/>
                  </a:lnTo>
                  <a:lnTo>
                    <a:pt x="1415" y="2989"/>
                  </a:lnTo>
                  <a:lnTo>
                    <a:pt x="1435" y="2982"/>
                  </a:lnTo>
                  <a:lnTo>
                    <a:pt x="1455" y="2973"/>
                  </a:lnTo>
                  <a:lnTo>
                    <a:pt x="1476" y="2963"/>
                  </a:lnTo>
                  <a:lnTo>
                    <a:pt x="1497" y="2950"/>
                  </a:lnTo>
                  <a:lnTo>
                    <a:pt x="1520" y="2936"/>
                  </a:lnTo>
                  <a:lnTo>
                    <a:pt x="1542" y="2919"/>
                  </a:lnTo>
                  <a:lnTo>
                    <a:pt x="1567" y="2898"/>
                  </a:lnTo>
                  <a:lnTo>
                    <a:pt x="1591" y="2876"/>
                  </a:lnTo>
                  <a:lnTo>
                    <a:pt x="1617" y="2851"/>
                  </a:lnTo>
                  <a:lnTo>
                    <a:pt x="1644" y="2822"/>
                  </a:lnTo>
                  <a:lnTo>
                    <a:pt x="1682" y="2776"/>
                  </a:lnTo>
                  <a:lnTo>
                    <a:pt x="1731" y="2715"/>
                  </a:lnTo>
                  <a:lnTo>
                    <a:pt x="1786" y="2645"/>
                  </a:lnTo>
                  <a:lnTo>
                    <a:pt x="1845" y="2572"/>
                  </a:lnTo>
                  <a:lnTo>
                    <a:pt x="1904" y="2501"/>
                  </a:lnTo>
                  <a:lnTo>
                    <a:pt x="1957" y="2439"/>
                  </a:lnTo>
                  <a:lnTo>
                    <a:pt x="1982" y="2411"/>
                  </a:lnTo>
                  <a:lnTo>
                    <a:pt x="2003" y="2390"/>
                  </a:lnTo>
                  <a:lnTo>
                    <a:pt x="2013" y="2381"/>
                  </a:lnTo>
                  <a:lnTo>
                    <a:pt x="2022" y="2373"/>
                  </a:lnTo>
                  <a:lnTo>
                    <a:pt x="2030" y="2366"/>
                  </a:lnTo>
                  <a:lnTo>
                    <a:pt x="2038" y="2362"/>
                  </a:lnTo>
                  <a:lnTo>
                    <a:pt x="2054" y="2356"/>
                  </a:lnTo>
                  <a:lnTo>
                    <a:pt x="2069" y="2353"/>
                  </a:lnTo>
                  <a:lnTo>
                    <a:pt x="2083" y="2349"/>
                  </a:lnTo>
                  <a:lnTo>
                    <a:pt x="2098" y="2347"/>
                  </a:lnTo>
                  <a:lnTo>
                    <a:pt x="2113" y="2346"/>
                  </a:lnTo>
                  <a:lnTo>
                    <a:pt x="2126" y="2346"/>
                  </a:lnTo>
                  <a:lnTo>
                    <a:pt x="2140" y="2346"/>
                  </a:lnTo>
                  <a:lnTo>
                    <a:pt x="2154" y="2346"/>
                  </a:lnTo>
                  <a:lnTo>
                    <a:pt x="2203" y="2353"/>
                  </a:lnTo>
                  <a:lnTo>
                    <a:pt x="2250" y="2360"/>
                  </a:lnTo>
                  <a:lnTo>
                    <a:pt x="2261" y="2361"/>
                  </a:lnTo>
                  <a:lnTo>
                    <a:pt x="2272" y="2361"/>
                  </a:lnTo>
                  <a:lnTo>
                    <a:pt x="2283" y="2361"/>
                  </a:lnTo>
                  <a:lnTo>
                    <a:pt x="2295" y="2360"/>
                  </a:lnTo>
                  <a:lnTo>
                    <a:pt x="2305" y="2358"/>
                  </a:lnTo>
                  <a:lnTo>
                    <a:pt x="2316" y="2356"/>
                  </a:lnTo>
                  <a:lnTo>
                    <a:pt x="2328" y="2353"/>
                  </a:lnTo>
                  <a:lnTo>
                    <a:pt x="2339" y="2348"/>
                  </a:lnTo>
                  <a:lnTo>
                    <a:pt x="2350" y="2343"/>
                  </a:lnTo>
                  <a:lnTo>
                    <a:pt x="2361" y="2336"/>
                  </a:lnTo>
                  <a:lnTo>
                    <a:pt x="2373" y="2327"/>
                  </a:lnTo>
                  <a:lnTo>
                    <a:pt x="2384" y="2318"/>
                  </a:lnTo>
                  <a:lnTo>
                    <a:pt x="2396" y="2306"/>
                  </a:lnTo>
                  <a:lnTo>
                    <a:pt x="2408" y="2293"/>
                  </a:lnTo>
                  <a:lnTo>
                    <a:pt x="2420" y="2278"/>
                  </a:lnTo>
                  <a:lnTo>
                    <a:pt x="2433" y="2261"/>
                  </a:lnTo>
                  <a:lnTo>
                    <a:pt x="2476" y="2199"/>
                  </a:lnTo>
                  <a:lnTo>
                    <a:pt x="2530" y="2119"/>
                  </a:lnTo>
                  <a:lnTo>
                    <a:pt x="2560" y="2074"/>
                  </a:lnTo>
                  <a:lnTo>
                    <a:pt x="2593" y="2027"/>
                  </a:lnTo>
                  <a:lnTo>
                    <a:pt x="2628" y="1980"/>
                  </a:lnTo>
                  <a:lnTo>
                    <a:pt x="2664" y="1932"/>
                  </a:lnTo>
                  <a:lnTo>
                    <a:pt x="2700" y="1886"/>
                  </a:lnTo>
                  <a:lnTo>
                    <a:pt x="2738" y="1842"/>
                  </a:lnTo>
                  <a:lnTo>
                    <a:pt x="2756" y="1822"/>
                  </a:lnTo>
                  <a:lnTo>
                    <a:pt x="2774" y="1801"/>
                  </a:lnTo>
                  <a:lnTo>
                    <a:pt x="2793" y="1783"/>
                  </a:lnTo>
                  <a:lnTo>
                    <a:pt x="2811" y="1765"/>
                  </a:lnTo>
                  <a:lnTo>
                    <a:pt x="2829" y="1748"/>
                  </a:lnTo>
                  <a:lnTo>
                    <a:pt x="2847" y="1734"/>
                  </a:lnTo>
                  <a:lnTo>
                    <a:pt x="2864" y="1720"/>
                  </a:lnTo>
                  <a:lnTo>
                    <a:pt x="2882" y="1708"/>
                  </a:lnTo>
                  <a:lnTo>
                    <a:pt x="2899" y="1698"/>
                  </a:lnTo>
                  <a:lnTo>
                    <a:pt x="2916" y="1690"/>
                  </a:lnTo>
                  <a:lnTo>
                    <a:pt x="2932" y="1683"/>
                  </a:lnTo>
                  <a:lnTo>
                    <a:pt x="2948" y="1679"/>
                  </a:lnTo>
                  <a:lnTo>
                    <a:pt x="2964" y="1676"/>
                  </a:lnTo>
                  <a:lnTo>
                    <a:pt x="2979" y="1674"/>
                  </a:lnTo>
                  <a:lnTo>
                    <a:pt x="2995" y="1673"/>
                  </a:lnTo>
                  <a:lnTo>
                    <a:pt x="3011" y="1672"/>
                  </a:lnTo>
                  <a:lnTo>
                    <a:pt x="3043" y="1672"/>
                  </a:lnTo>
                  <a:lnTo>
                    <a:pt x="3076" y="1672"/>
                  </a:lnTo>
                  <a:lnTo>
                    <a:pt x="3107" y="1670"/>
                  </a:lnTo>
                  <a:lnTo>
                    <a:pt x="3139" y="1668"/>
                  </a:lnTo>
                  <a:lnTo>
                    <a:pt x="3155" y="1667"/>
                  </a:lnTo>
                  <a:lnTo>
                    <a:pt x="3170" y="1665"/>
                  </a:lnTo>
                  <a:lnTo>
                    <a:pt x="3186" y="1661"/>
                  </a:lnTo>
                  <a:lnTo>
                    <a:pt x="3201" y="1657"/>
                  </a:lnTo>
                  <a:lnTo>
                    <a:pt x="3222" y="1650"/>
                  </a:lnTo>
                  <a:lnTo>
                    <a:pt x="3239" y="1642"/>
                  </a:lnTo>
                  <a:lnTo>
                    <a:pt x="3253" y="1634"/>
                  </a:lnTo>
                  <a:lnTo>
                    <a:pt x="3263" y="1626"/>
                  </a:lnTo>
                  <a:lnTo>
                    <a:pt x="3272" y="1618"/>
                  </a:lnTo>
                  <a:lnTo>
                    <a:pt x="3279" y="1612"/>
                  </a:lnTo>
                  <a:lnTo>
                    <a:pt x="3285" y="1604"/>
                  </a:lnTo>
                  <a:lnTo>
                    <a:pt x="3291" y="1596"/>
                  </a:lnTo>
                  <a:lnTo>
                    <a:pt x="3297" y="1588"/>
                  </a:lnTo>
                  <a:lnTo>
                    <a:pt x="3305" y="1581"/>
                  </a:lnTo>
                  <a:lnTo>
                    <a:pt x="3314" y="1573"/>
                  </a:lnTo>
                  <a:lnTo>
                    <a:pt x="3325" y="1566"/>
                  </a:lnTo>
                  <a:lnTo>
                    <a:pt x="3340" y="1560"/>
                  </a:lnTo>
                  <a:lnTo>
                    <a:pt x="3358" y="1553"/>
                  </a:lnTo>
                  <a:lnTo>
                    <a:pt x="3381" y="1547"/>
                  </a:lnTo>
                  <a:lnTo>
                    <a:pt x="3408" y="1542"/>
                  </a:lnTo>
                  <a:lnTo>
                    <a:pt x="3417" y="1565"/>
                  </a:lnTo>
                  <a:lnTo>
                    <a:pt x="3431" y="1595"/>
                  </a:lnTo>
                  <a:lnTo>
                    <a:pt x="3451" y="1630"/>
                  </a:lnTo>
                  <a:lnTo>
                    <a:pt x="3473" y="1670"/>
                  </a:lnTo>
                  <a:lnTo>
                    <a:pt x="3499" y="1713"/>
                  </a:lnTo>
                  <a:lnTo>
                    <a:pt x="3529" y="1760"/>
                  </a:lnTo>
                  <a:lnTo>
                    <a:pt x="3559" y="1807"/>
                  </a:lnTo>
                  <a:lnTo>
                    <a:pt x="3591" y="1856"/>
                  </a:lnTo>
                  <a:lnTo>
                    <a:pt x="3622" y="1903"/>
                  </a:lnTo>
                  <a:lnTo>
                    <a:pt x="3655" y="1951"/>
                  </a:lnTo>
                  <a:lnTo>
                    <a:pt x="3686" y="1995"/>
                  </a:lnTo>
                  <a:lnTo>
                    <a:pt x="3716" y="2035"/>
                  </a:lnTo>
                  <a:lnTo>
                    <a:pt x="3744" y="2071"/>
                  </a:lnTo>
                  <a:lnTo>
                    <a:pt x="3769" y="2103"/>
                  </a:lnTo>
                  <a:lnTo>
                    <a:pt x="3791" y="2128"/>
                  </a:lnTo>
                  <a:lnTo>
                    <a:pt x="3809" y="2145"/>
                  </a:lnTo>
                  <a:lnTo>
                    <a:pt x="3798" y="2173"/>
                  </a:lnTo>
                  <a:lnTo>
                    <a:pt x="3784" y="2205"/>
                  </a:lnTo>
                  <a:lnTo>
                    <a:pt x="3767" y="2239"/>
                  </a:lnTo>
                  <a:lnTo>
                    <a:pt x="3748" y="2276"/>
                  </a:lnTo>
                  <a:lnTo>
                    <a:pt x="3725" y="2315"/>
                  </a:lnTo>
                  <a:lnTo>
                    <a:pt x="3701" y="2357"/>
                  </a:lnTo>
                  <a:lnTo>
                    <a:pt x="3677" y="2401"/>
                  </a:lnTo>
                  <a:lnTo>
                    <a:pt x="3648" y="2446"/>
                  </a:lnTo>
                  <a:lnTo>
                    <a:pt x="3590" y="2544"/>
                  </a:lnTo>
                  <a:lnTo>
                    <a:pt x="3524" y="2644"/>
                  </a:lnTo>
                  <a:lnTo>
                    <a:pt x="3455" y="2748"/>
                  </a:lnTo>
                  <a:lnTo>
                    <a:pt x="3385" y="2854"/>
                  </a:lnTo>
                  <a:lnTo>
                    <a:pt x="3313" y="2959"/>
                  </a:lnTo>
                  <a:lnTo>
                    <a:pt x="3240" y="3062"/>
                  </a:lnTo>
                  <a:lnTo>
                    <a:pt x="3170" y="3162"/>
                  </a:lnTo>
                  <a:lnTo>
                    <a:pt x="3103" y="3256"/>
                  </a:lnTo>
                  <a:lnTo>
                    <a:pt x="3039" y="3343"/>
                  </a:lnTo>
                  <a:lnTo>
                    <a:pt x="2982" y="3421"/>
                  </a:lnTo>
                  <a:lnTo>
                    <a:pt x="2931" y="3489"/>
                  </a:lnTo>
                  <a:lnTo>
                    <a:pt x="2889" y="3545"/>
                  </a:lnTo>
                  <a:lnTo>
                    <a:pt x="2865" y="3575"/>
                  </a:lnTo>
                  <a:lnTo>
                    <a:pt x="2841" y="3603"/>
                  </a:lnTo>
                  <a:lnTo>
                    <a:pt x="2817" y="3630"/>
                  </a:lnTo>
                  <a:lnTo>
                    <a:pt x="2793" y="3656"/>
                  </a:lnTo>
                  <a:lnTo>
                    <a:pt x="2769" y="3681"/>
                  </a:lnTo>
                  <a:lnTo>
                    <a:pt x="2746" y="3705"/>
                  </a:lnTo>
                  <a:lnTo>
                    <a:pt x="2722" y="3729"/>
                  </a:lnTo>
                  <a:lnTo>
                    <a:pt x="2698" y="3751"/>
                  </a:lnTo>
                  <a:lnTo>
                    <a:pt x="2650" y="3795"/>
                  </a:lnTo>
                  <a:lnTo>
                    <a:pt x="2600" y="3841"/>
                  </a:lnTo>
                  <a:lnTo>
                    <a:pt x="2549" y="3887"/>
                  </a:lnTo>
                  <a:lnTo>
                    <a:pt x="2496" y="3935"/>
                  </a:lnTo>
                  <a:lnTo>
                    <a:pt x="2547" y="3933"/>
                  </a:lnTo>
                  <a:lnTo>
                    <a:pt x="2598" y="3922"/>
                  </a:lnTo>
                  <a:lnTo>
                    <a:pt x="2651" y="3903"/>
                  </a:lnTo>
                  <a:lnTo>
                    <a:pt x="2703" y="3877"/>
                  </a:lnTo>
                  <a:lnTo>
                    <a:pt x="2757" y="3845"/>
                  </a:lnTo>
                  <a:lnTo>
                    <a:pt x="2810" y="3807"/>
                  </a:lnTo>
                  <a:lnTo>
                    <a:pt x="2864" y="3763"/>
                  </a:lnTo>
                  <a:lnTo>
                    <a:pt x="2920" y="3713"/>
                  </a:lnTo>
                  <a:lnTo>
                    <a:pt x="2974" y="3660"/>
                  </a:lnTo>
                  <a:lnTo>
                    <a:pt x="3028" y="3602"/>
                  </a:lnTo>
                  <a:lnTo>
                    <a:pt x="3082" y="3541"/>
                  </a:lnTo>
                  <a:lnTo>
                    <a:pt x="3137" y="3477"/>
                  </a:lnTo>
                  <a:lnTo>
                    <a:pt x="3190" y="3410"/>
                  </a:lnTo>
                  <a:lnTo>
                    <a:pt x="3243" y="3341"/>
                  </a:lnTo>
                  <a:lnTo>
                    <a:pt x="3295" y="3271"/>
                  </a:lnTo>
                  <a:lnTo>
                    <a:pt x="3346" y="3200"/>
                  </a:lnTo>
                  <a:lnTo>
                    <a:pt x="3396" y="3128"/>
                  </a:lnTo>
                  <a:lnTo>
                    <a:pt x="3445" y="3055"/>
                  </a:lnTo>
                  <a:lnTo>
                    <a:pt x="3494" y="2984"/>
                  </a:lnTo>
                  <a:lnTo>
                    <a:pt x="3541" y="2914"/>
                  </a:lnTo>
                  <a:lnTo>
                    <a:pt x="3629" y="2779"/>
                  </a:lnTo>
                  <a:lnTo>
                    <a:pt x="3712" y="2652"/>
                  </a:lnTo>
                  <a:lnTo>
                    <a:pt x="3750" y="2594"/>
                  </a:lnTo>
                  <a:lnTo>
                    <a:pt x="3786" y="2540"/>
                  </a:lnTo>
                  <a:lnTo>
                    <a:pt x="3821" y="2491"/>
                  </a:lnTo>
                  <a:lnTo>
                    <a:pt x="3853" y="2446"/>
                  </a:lnTo>
                  <a:lnTo>
                    <a:pt x="3882" y="2408"/>
                  </a:lnTo>
                  <a:lnTo>
                    <a:pt x="3908" y="2374"/>
                  </a:lnTo>
                  <a:lnTo>
                    <a:pt x="3933" y="2348"/>
                  </a:lnTo>
                  <a:lnTo>
                    <a:pt x="3953" y="2329"/>
                  </a:lnTo>
                  <a:lnTo>
                    <a:pt x="3994" y="2371"/>
                  </a:lnTo>
                  <a:lnTo>
                    <a:pt x="4033" y="2409"/>
                  </a:lnTo>
                  <a:lnTo>
                    <a:pt x="4069" y="2444"/>
                  </a:lnTo>
                  <a:lnTo>
                    <a:pt x="4104" y="2476"/>
                  </a:lnTo>
                  <a:lnTo>
                    <a:pt x="4138" y="2503"/>
                  </a:lnTo>
                  <a:lnTo>
                    <a:pt x="4169" y="2529"/>
                  </a:lnTo>
                  <a:lnTo>
                    <a:pt x="4200" y="2550"/>
                  </a:lnTo>
                  <a:lnTo>
                    <a:pt x="4228" y="2569"/>
                  </a:lnTo>
                  <a:lnTo>
                    <a:pt x="4256" y="2585"/>
                  </a:lnTo>
                  <a:lnTo>
                    <a:pt x="4283" y="2598"/>
                  </a:lnTo>
                  <a:lnTo>
                    <a:pt x="4308" y="2609"/>
                  </a:lnTo>
                  <a:lnTo>
                    <a:pt x="4333" y="2617"/>
                  </a:lnTo>
                  <a:lnTo>
                    <a:pt x="4358" y="2623"/>
                  </a:lnTo>
                  <a:lnTo>
                    <a:pt x="4381" y="2626"/>
                  </a:lnTo>
                  <a:lnTo>
                    <a:pt x="4403" y="2627"/>
                  </a:lnTo>
                  <a:lnTo>
                    <a:pt x="4425" y="2626"/>
                  </a:lnTo>
                  <a:lnTo>
                    <a:pt x="4446" y="2624"/>
                  </a:lnTo>
                  <a:lnTo>
                    <a:pt x="4468" y="2618"/>
                  </a:lnTo>
                  <a:lnTo>
                    <a:pt x="4488" y="2613"/>
                  </a:lnTo>
                  <a:lnTo>
                    <a:pt x="4508" y="2605"/>
                  </a:lnTo>
                  <a:lnTo>
                    <a:pt x="4529" y="2594"/>
                  </a:lnTo>
                  <a:lnTo>
                    <a:pt x="4549" y="2584"/>
                  </a:lnTo>
                  <a:lnTo>
                    <a:pt x="4569" y="2572"/>
                  </a:lnTo>
                  <a:lnTo>
                    <a:pt x="4591" y="2558"/>
                  </a:lnTo>
                  <a:lnTo>
                    <a:pt x="4632" y="2529"/>
                  </a:lnTo>
                  <a:lnTo>
                    <a:pt x="4675" y="2495"/>
                  </a:lnTo>
                  <a:lnTo>
                    <a:pt x="4722" y="2460"/>
                  </a:lnTo>
                  <a:lnTo>
                    <a:pt x="4771" y="2423"/>
                  </a:lnTo>
                  <a:lnTo>
                    <a:pt x="4821" y="2385"/>
                  </a:lnTo>
                  <a:lnTo>
                    <a:pt x="4869" y="2347"/>
                  </a:lnTo>
                  <a:lnTo>
                    <a:pt x="4915" y="2308"/>
                  </a:lnTo>
                  <a:lnTo>
                    <a:pt x="4959" y="2267"/>
                  </a:lnTo>
                  <a:lnTo>
                    <a:pt x="5001" y="2226"/>
                  </a:lnTo>
                  <a:lnTo>
                    <a:pt x="5043" y="2186"/>
                  </a:lnTo>
                  <a:lnTo>
                    <a:pt x="5082" y="2144"/>
                  </a:lnTo>
                  <a:lnTo>
                    <a:pt x="5122" y="2102"/>
                  </a:lnTo>
                  <a:lnTo>
                    <a:pt x="5199" y="2017"/>
                  </a:lnTo>
                  <a:lnTo>
                    <a:pt x="5275" y="1932"/>
                  </a:lnTo>
                  <a:lnTo>
                    <a:pt x="5314" y="1890"/>
                  </a:lnTo>
                  <a:lnTo>
                    <a:pt x="5353" y="1848"/>
                  </a:lnTo>
                  <a:lnTo>
                    <a:pt x="5394" y="1806"/>
                  </a:lnTo>
                  <a:lnTo>
                    <a:pt x="5435" y="1764"/>
                  </a:lnTo>
                  <a:lnTo>
                    <a:pt x="5473" y="1727"/>
                  </a:lnTo>
                  <a:lnTo>
                    <a:pt x="5509" y="1694"/>
                  </a:lnTo>
                  <a:lnTo>
                    <a:pt x="5543" y="1666"/>
                  </a:lnTo>
                  <a:lnTo>
                    <a:pt x="5575" y="1642"/>
                  </a:lnTo>
                  <a:lnTo>
                    <a:pt x="5605" y="1622"/>
                  </a:lnTo>
                  <a:lnTo>
                    <a:pt x="5632" y="1606"/>
                  </a:lnTo>
                  <a:lnTo>
                    <a:pt x="5658" y="1594"/>
                  </a:lnTo>
                  <a:lnTo>
                    <a:pt x="5682" y="1586"/>
                  </a:lnTo>
                  <a:lnTo>
                    <a:pt x="5705" y="1580"/>
                  </a:lnTo>
                  <a:lnTo>
                    <a:pt x="5726" y="1578"/>
                  </a:lnTo>
                  <a:lnTo>
                    <a:pt x="5747" y="1579"/>
                  </a:lnTo>
                  <a:lnTo>
                    <a:pt x="5766" y="1582"/>
                  </a:lnTo>
                  <a:lnTo>
                    <a:pt x="5784" y="1588"/>
                  </a:lnTo>
                  <a:lnTo>
                    <a:pt x="5802" y="1597"/>
                  </a:lnTo>
                  <a:lnTo>
                    <a:pt x="5819" y="1608"/>
                  </a:lnTo>
                  <a:lnTo>
                    <a:pt x="5835" y="1622"/>
                  </a:lnTo>
                  <a:lnTo>
                    <a:pt x="5850" y="1638"/>
                  </a:lnTo>
                  <a:lnTo>
                    <a:pt x="5866" y="1655"/>
                  </a:lnTo>
                  <a:lnTo>
                    <a:pt x="5882" y="1673"/>
                  </a:lnTo>
                  <a:lnTo>
                    <a:pt x="5898" y="1693"/>
                  </a:lnTo>
                  <a:lnTo>
                    <a:pt x="5931" y="1737"/>
                  </a:lnTo>
                  <a:lnTo>
                    <a:pt x="5966" y="1786"/>
                  </a:lnTo>
                  <a:lnTo>
                    <a:pt x="5985" y="1810"/>
                  </a:lnTo>
                  <a:lnTo>
                    <a:pt x="6004" y="1836"/>
                  </a:lnTo>
                  <a:lnTo>
                    <a:pt x="6026" y="1861"/>
                  </a:lnTo>
                  <a:lnTo>
                    <a:pt x="6047" y="1887"/>
                  </a:lnTo>
                  <a:lnTo>
                    <a:pt x="6071" y="1913"/>
                  </a:lnTo>
                  <a:lnTo>
                    <a:pt x="6096" y="1938"/>
                  </a:lnTo>
                  <a:lnTo>
                    <a:pt x="6123" y="1963"/>
                  </a:lnTo>
                  <a:lnTo>
                    <a:pt x="6151" y="1988"/>
                  </a:lnTo>
                  <a:lnTo>
                    <a:pt x="6180" y="2013"/>
                  </a:lnTo>
                  <a:lnTo>
                    <a:pt x="6206" y="2035"/>
                  </a:lnTo>
                  <a:lnTo>
                    <a:pt x="6228" y="2056"/>
                  </a:lnTo>
                  <a:lnTo>
                    <a:pt x="6246" y="2076"/>
                  </a:lnTo>
                  <a:lnTo>
                    <a:pt x="6262" y="2094"/>
                  </a:lnTo>
                  <a:lnTo>
                    <a:pt x="6275" y="2111"/>
                  </a:lnTo>
                  <a:lnTo>
                    <a:pt x="6285" y="2128"/>
                  </a:lnTo>
                  <a:lnTo>
                    <a:pt x="6296" y="2143"/>
                  </a:lnTo>
                  <a:lnTo>
                    <a:pt x="6309" y="2171"/>
                  </a:lnTo>
                  <a:lnTo>
                    <a:pt x="6321" y="2198"/>
                  </a:lnTo>
                  <a:lnTo>
                    <a:pt x="6332" y="2224"/>
                  </a:lnTo>
                  <a:lnTo>
                    <a:pt x="6345" y="2250"/>
                  </a:lnTo>
                  <a:lnTo>
                    <a:pt x="6354" y="2263"/>
                  </a:lnTo>
                  <a:lnTo>
                    <a:pt x="6365" y="2278"/>
                  </a:lnTo>
                  <a:lnTo>
                    <a:pt x="6377" y="2293"/>
                  </a:lnTo>
                  <a:lnTo>
                    <a:pt x="6393" y="2308"/>
                  </a:lnTo>
                  <a:lnTo>
                    <a:pt x="6410" y="2324"/>
                  </a:lnTo>
                  <a:lnTo>
                    <a:pt x="6431" y="2341"/>
                  </a:lnTo>
                  <a:lnTo>
                    <a:pt x="6455" y="2361"/>
                  </a:lnTo>
                  <a:lnTo>
                    <a:pt x="6483" y="2380"/>
                  </a:lnTo>
                  <a:lnTo>
                    <a:pt x="6516" y="2401"/>
                  </a:lnTo>
                  <a:lnTo>
                    <a:pt x="6552" y="2425"/>
                  </a:lnTo>
                  <a:lnTo>
                    <a:pt x="6594" y="2450"/>
                  </a:lnTo>
                  <a:lnTo>
                    <a:pt x="6641" y="2476"/>
                  </a:lnTo>
                  <a:lnTo>
                    <a:pt x="6695" y="2504"/>
                  </a:lnTo>
                  <a:lnTo>
                    <a:pt x="6752" y="2536"/>
                  </a:lnTo>
                  <a:lnTo>
                    <a:pt x="6818" y="2569"/>
                  </a:lnTo>
                  <a:lnTo>
                    <a:pt x="6889" y="2604"/>
                  </a:lnTo>
                  <a:lnTo>
                    <a:pt x="6888" y="2608"/>
                  </a:lnTo>
                  <a:lnTo>
                    <a:pt x="6887" y="2614"/>
                  </a:lnTo>
                  <a:lnTo>
                    <a:pt x="6882" y="2620"/>
                  </a:lnTo>
                  <a:lnTo>
                    <a:pt x="6878" y="2628"/>
                  </a:lnTo>
                  <a:lnTo>
                    <a:pt x="6865" y="2646"/>
                  </a:lnTo>
                  <a:lnTo>
                    <a:pt x="6850" y="2666"/>
                  </a:lnTo>
                  <a:lnTo>
                    <a:pt x="6821" y="2702"/>
                  </a:lnTo>
                  <a:lnTo>
                    <a:pt x="6805" y="2720"/>
                  </a:lnTo>
                  <a:lnTo>
                    <a:pt x="6782" y="2756"/>
                  </a:lnTo>
                  <a:lnTo>
                    <a:pt x="6766" y="2781"/>
                  </a:lnTo>
                  <a:lnTo>
                    <a:pt x="6760" y="2792"/>
                  </a:lnTo>
                  <a:lnTo>
                    <a:pt x="6753" y="2807"/>
                  </a:lnTo>
                  <a:lnTo>
                    <a:pt x="6746" y="2825"/>
                  </a:lnTo>
                  <a:lnTo>
                    <a:pt x="6739" y="2848"/>
                  </a:lnTo>
                  <a:lnTo>
                    <a:pt x="6716" y="2844"/>
                  </a:lnTo>
                  <a:lnTo>
                    <a:pt x="6695" y="2840"/>
                  </a:lnTo>
                  <a:lnTo>
                    <a:pt x="6672" y="2833"/>
                  </a:lnTo>
                  <a:lnTo>
                    <a:pt x="6649" y="2827"/>
                  </a:lnTo>
                  <a:lnTo>
                    <a:pt x="6627" y="2819"/>
                  </a:lnTo>
                  <a:lnTo>
                    <a:pt x="6604" y="2811"/>
                  </a:lnTo>
                  <a:lnTo>
                    <a:pt x="6582" y="2803"/>
                  </a:lnTo>
                  <a:lnTo>
                    <a:pt x="6558" y="2793"/>
                  </a:lnTo>
                  <a:lnTo>
                    <a:pt x="6513" y="2774"/>
                  </a:lnTo>
                  <a:lnTo>
                    <a:pt x="6466" y="2752"/>
                  </a:lnTo>
                  <a:lnTo>
                    <a:pt x="6421" y="2728"/>
                  </a:lnTo>
                  <a:lnTo>
                    <a:pt x="6377" y="2703"/>
                  </a:lnTo>
                  <a:lnTo>
                    <a:pt x="6334" y="2676"/>
                  </a:lnTo>
                  <a:lnTo>
                    <a:pt x="6292" y="2650"/>
                  </a:lnTo>
                  <a:lnTo>
                    <a:pt x="6253" y="2623"/>
                  </a:lnTo>
                  <a:lnTo>
                    <a:pt x="6214" y="2596"/>
                  </a:lnTo>
                  <a:lnTo>
                    <a:pt x="6179" y="2569"/>
                  </a:lnTo>
                  <a:lnTo>
                    <a:pt x="6145" y="2543"/>
                  </a:lnTo>
                  <a:lnTo>
                    <a:pt x="6115" y="2518"/>
                  </a:lnTo>
                  <a:lnTo>
                    <a:pt x="6088" y="2494"/>
                  </a:lnTo>
                  <a:lnTo>
                    <a:pt x="6057" y="2466"/>
                  </a:lnTo>
                  <a:lnTo>
                    <a:pt x="6027" y="2437"/>
                  </a:lnTo>
                  <a:lnTo>
                    <a:pt x="5995" y="2408"/>
                  </a:lnTo>
                  <a:lnTo>
                    <a:pt x="5965" y="2378"/>
                  </a:lnTo>
                  <a:lnTo>
                    <a:pt x="5934" y="2346"/>
                  </a:lnTo>
                  <a:lnTo>
                    <a:pt x="5904" y="2313"/>
                  </a:lnTo>
                  <a:lnTo>
                    <a:pt x="5874" y="2279"/>
                  </a:lnTo>
                  <a:lnTo>
                    <a:pt x="5844" y="2242"/>
                  </a:lnTo>
                  <a:lnTo>
                    <a:pt x="5811" y="2200"/>
                  </a:lnTo>
                  <a:lnTo>
                    <a:pt x="5783" y="2160"/>
                  </a:lnTo>
                  <a:lnTo>
                    <a:pt x="5757" y="2121"/>
                  </a:lnTo>
                  <a:lnTo>
                    <a:pt x="5730" y="2086"/>
                  </a:lnTo>
                  <a:lnTo>
                    <a:pt x="5715" y="2070"/>
                  </a:lnTo>
                  <a:lnTo>
                    <a:pt x="5700" y="2054"/>
                  </a:lnTo>
                  <a:lnTo>
                    <a:pt x="5684" y="2040"/>
                  </a:lnTo>
                  <a:lnTo>
                    <a:pt x="5666" y="2025"/>
                  </a:lnTo>
                  <a:lnTo>
                    <a:pt x="5647" y="2012"/>
                  </a:lnTo>
                  <a:lnTo>
                    <a:pt x="5626" y="1998"/>
                  </a:lnTo>
                  <a:lnTo>
                    <a:pt x="5602" y="1987"/>
                  </a:lnTo>
                  <a:lnTo>
                    <a:pt x="5575" y="1974"/>
                  </a:lnTo>
                  <a:lnTo>
                    <a:pt x="5553" y="1984"/>
                  </a:lnTo>
                  <a:lnTo>
                    <a:pt x="5531" y="1995"/>
                  </a:lnTo>
                  <a:lnTo>
                    <a:pt x="5510" y="2006"/>
                  </a:lnTo>
                  <a:lnTo>
                    <a:pt x="5489" y="2018"/>
                  </a:lnTo>
                  <a:lnTo>
                    <a:pt x="5469" y="2032"/>
                  </a:lnTo>
                  <a:lnTo>
                    <a:pt x="5448" y="2047"/>
                  </a:lnTo>
                  <a:lnTo>
                    <a:pt x="5428" y="2062"/>
                  </a:lnTo>
                  <a:lnTo>
                    <a:pt x="5409" y="2078"/>
                  </a:lnTo>
                  <a:lnTo>
                    <a:pt x="5369" y="2112"/>
                  </a:lnTo>
                  <a:lnTo>
                    <a:pt x="5331" y="2149"/>
                  </a:lnTo>
                  <a:lnTo>
                    <a:pt x="5291" y="2188"/>
                  </a:lnTo>
                  <a:lnTo>
                    <a:pt x="5252" y="2227"/>
                  </a:lnTo>
                  <a:lnTo>
                    <a:pt x="5211" y="2267"/>
                  </a:lnTo>
                  <a:lnTo>
                    <a:pt x="5170" y="2308"/>
                  </a:lnTo>
                  <a:lnTo>
                    <a:pt x="5126" y="2348"/>
                  </a:lnTo>
                  <a:lnTo>
                    <a:pt x="5082" y="2387"/>
                  </a:lnTo>
                  <a:lnTo>
                    <a:pt x="5058" y="2406"/>
                  </a:lnTo>
                  <a:lnTo>
                    <a:pt x="5035" y="2425"/>
                  </a:lnTo>
                  <a:lnTo>
                    <a:pt x="5010" y="2443"/>
                  </a:lnTo>
                  <a:lnTo>
                    <a:pt x="4984" y="2461"/>
                  </a:lnTo>
                  <a:lnTo>
                    <a:pt x="4958" y="2478"/>
                  </a:lnTo>
                  <a:lnTo>
                    <a:pt x="4931" y="2494"/>
                  </a:lnTo>
                  <a:lnTo>
                    <a:pt x="4903" y="2510"/>
                  </a:lnTo>
                  <a:lnTo>
                    <a:pt x="4874" y="2524"/>
                  </a:lnTo>
                  <a:lnTo>
                    <a:pt x="4886" y="2537"/>
                  </a:lnTo>
                  <a:lnTo>
                    <a:pt x="4898" y="2548"/>
                  </a:lnTo>
                  <a:lnTo>
                    <a:pt x="4910" y="2558"/>
                  </a:lnTo>
                  <a:lnTo>
                    <a:pt x="4923" y="2566"/>
                  </a:lnTo>
                  <a:lnTo>
                    <a:pt x="4935" y="2574"/>
                  </a:lnTo>
                  <a:lnTo>
                    <a:pt x="4948" y="2580"/>
                  </a:lnTo>
                  <a:lnTo>
                    <a:pt x="4961" y="2585"/>
                  </a:lnTo>
                  <a:lnTo>
                    <a:pt x="4974" y="2589"/>
                  </a:lnTo>
                  <a:lnTo>
                    <a:pt x="4987" y="2592"/>
                  </a:lnTo>
                  <a:lnTo>
                    <a:pt x="5000" y="2594"/>
                  </a:lnTo>
                  <a:lnTo>
                    <a:pt x="5013" y="2596"/>
                  </a:lnTo>
                  <a:lnTo>
                    <a:pt x="5027" y="2596"/>
                  </a:lnTo>
                  <a:lnTo>
                    <a:pt x="5040" y="2596"/>
                  </a:lnTo>
                  <a:lnTo>
                    <a:pt x="5054" y="2594"/>
                  </a:lnTo>
                  <a:lnTo>
                    <a:pt x="5067" y="2592"/>
                  </a:lnTo>
                  <a:lnTo>
                    <a:pt x="5082" y="2590"/>
                  </a:lnTo>
                  <a:lnTo>
                    <a:pt x="5110" y="2583"/>
                  </a:lnTo>
                  <a:lnTo>
                    <a:pt x="5140" y="2574"/>
                  </a:lnTo>
                  <a:lnTo>
                    <a:pt x="5169" y="2564"/>
                  </a:lnTo>
                  <a:lnTo>
                    <a:pt x="5199" y="2553"/>
                  </a:lnTo>
                  <a:lnTo>
                    <a:pt x="5261" y="2529"/>
                  </a:lnTo>
                  <a:lnTo>
                    <a:pt x="5325" y="2505"/>
                  </a:lnTo>
                  <a:lnTo>
                    <a:pt x="5349" y="2498"/>
                  </a:lnTo>
                  <a:lnTo>
                    <a:pt x="5370" y="2492"/>
                  </a:lnTo>
                  <a:lnTo>
                    <a:pt x="5392" y="2488"/>
                  </a:lnTo>
                  <a:lnTo>
                    <a:pt x="5411" y="2485"/>
                  </a:lnTo>
                  <a:lnTo>
                    <a:pt x="5430" y="2483"/>
                  </a:lnTo>
                  <a:lnTo>
                    <a:pt x="5447" y="2483"/>
                  </a:lnTo>
                  <a:lnTo>
                    <a:pt x="5464" y="2483"/>
                  </a:lnTo>
                  <a:lnTo>
                    <a:pt x="5479" y="2485"/>
                  </a:lnTo>
                  <a:lnTo>
                    <a:pt x="5493" y="2487"/>
                  </a:lnTo>
                  <a:lnTo>
                    <a:pt x="5507" y="2492"/>
                  </a:lnTo>
                  <a:lnTo>
                    <a:pt x="5521" y="2496"/>
                  </a:lnTo>
                  <a:lnTo>
                    <a:pt x="5532" y="2502"/>
                  </a:lnTo>
                  <a:lnTo>
                    <a:pt x="5543" y="2509"/>
                  </a:lnTo>
                  <a:lnTo>
                    <a:pt x="5554" y="2515"/>
                  </a:lnTo>
                  <a:lnTo>
                    <a:pt x="5565" y="2523"/>
                  </a:lnTo>
                  <a:lnTo>
                    <a:pt x="5574" y="2532"/>
                  </a:lnTo>
                  <a:lnTo>
                    <a:pt x="5593" y="2550"/>
                  </a:lnTo>
                  <a:lnTo>
                    <a:pt x="5610" y="2572"/>
                  </a:lnTo>
                  <a:lnTo>
                    <a:pt x="5626" y="2593"/>
                  </a:lnTo>
                  <a:lnTo>
                    <a:pt x="5641" y="2616"/>
                  </a:lnTo>
                  <a:lnTo>
                    <a:pt x="5658" y="2639"/>
                  </a:lnTo>
                  <a:lnTo>
                    <a:pt x="5675" y="2661"/>
                  </a:lnTo>
                  <a:lnTo>
                    <a:pt x="5693" y="2683"/>
                  </a:lnTo>
                  <a:lnTo>
                    <a:pt x="5714" y="2704"/>
                  </a:lnTo>
                  <a:lnTo>
                    <a:pt x="5732" y="2720"/>
                  </a:lnTo>
                  <a:lnTo>
                    <a:pt x="5748" y="2732"/>
                  </a:lnTo>
                  <a:lnTo>
                    <a:pt x="5761" y="2741"/>
                  </a:lnTo>
                  <a:lnTo>
                    <a:pt x="5774" y="2747"/>
                  </a:lnTo>
                  <a:lnTo>
                    <a:pt x="5785" y="2752"/>
                  </a:lnTo>
                  <a:lnTo>
                    <a:pt x="5795" y="2753"/>
                  </a:lnTo>
                  <a:lnTo>
                    <a:pt x="5804" y="2753"/>
                  </a:lnTo>
                  <a:lnTo>
                    <a:pt x="5814" y="2752"/>
                  </a:lnTo>
                  <a:lnTo>
                    <a:pt x="5835" y="2747"/>
                  </a:lnTo>
                  <a:lnTo>
                    <a:pt x="5858" y="2740"/>
                  </a:lnTo>
                  <a:lnTo>
                    <a:pt x="5873" y="2738"/>
                  </a:lnTo>
                  <a:lnTo>
                    <a:pt x="5890" y="2737"/>
                  </a:lnTo>
                  <a:lnTo>
                    <a:pt x="5909" y="2737"/>
                  </a:lnTo>
                  <a:lnTo>
                    <a:pt x="5931" y="2738"/>
                  </a:lnTo>
                  <a:lnTo>
                    <a:pt x="5944" y="2740"/>
                  </a:lnTo>
                  <a:lnTo>
                    <a:pt x="5957" y="2744"/>
                  </a:lnTo>
                  <a:lnTo>
                    <a:pt x="5968" y="2747"/>
                  </a:lnTo>
                  <a:lnTo>
                    <a:pt x="5979" y="2752"/>
                  </a:lnTo>
                  <a:lnTo>
                    <a:pt x="5991" y="2757"/>
                  </a:lnTo>
                  <a:lnTo>
                    <a:pt x="6001" y="2763"/>
                  </a:lnTo>
                  <a:lnTo>
                    <a:pt x="6011" y="2770"/>
                  </a:lnTo>
                  <a:lnTo>
                    <a:pt x="6022" y="2776"/>
                  </a:lnTo>
                  <a:lnTo>
                    <a:pt x="6043" y="2791"/>
                  </a:lnTo>
                  <a:lnTo>
                    <a:pt x="6066" y="2809"/>
                  </a:lnTo>
                  <a:lnTo>
                    <a:pt x="6092" y="2827"/>
                  </a:lnTo>
                  <a:lnTo>
                    <a:pt x="6122" y="2846"/>
                  </a:lnTo>
                  <a:lnTo>
                    <a:pt x="6150" y="2862"/>
                  </a:lnTo>
                  <a:lnTo>
                    <a:pt x="6178" y="2877"/>
                  </a:lnTo>
                  <a:lnTo>
                    <a:pt x="6206" y="2890"/>
                  </a:lnTo>
                  <a:lnTo>
                    <a:pt x="6235" y="2903"/>
                  </a:lnTo>
                  <a:lnTo>
                    <a:pt x="6291" y="2925"/>
                  </a:lnTo>
                  <a:lnTo>
                    <a:pt x="6347" y="2946"/>
                  </a:lnTo>
                  <a:lnTo>
                    <a:pt x="6402" y="2966"/>
                  </a:lnTo>
                  <a:lnTo>
                    <a:pt x="6456" y="2986"/>
                  </a:lnTo>
                  <a:lnTo>
                    <a:pt x="6483" y="2998"/>
                  </a:lnTo>
                  <a:lnTo>
                    <a:pt x="6509" y="3009"/>
                  </a:lnTo>
                  <a:lnTo>
                    <a:pt x="6536" y="3022"/>
                  </a:lnTo>
                  <a:lnTo>
                    <a:pt x="6562" y="3034"/>
                  </a:lnTo>
                  <a:lnTo>
                    <a:pt x="5838" y="3972"/>
                  </a:lnTo>
                  <a:lnTo>
                    <a:pt x="5631" y="3935"/>
                  </a:lnTo>
                  <a:lnTo>
                    <a:pt x="5619" y="3952"/>
                  </a:lnTo>
                  <a:lnTo>
                    <a:pt x="5608" y="3970"/>
                  </a:lnTo>
                  <a:lnTo>
                    <a:pt x="5596" y="3989"/>
                  </a:lnTo>
                  <a:lnTo>
                    <a:pt x="5586" y="4007"/>
                  </a:lnTo>
                  <a:lnTo>
                    <a:pt x="5567" y="4044"/>
                  </a:lnTo>
                  <a:lnTo>
                    <a:pt x="5549" y="4082"/>
                  </a:lnTo>
                  <a:lnTo>
                    <a:pt x="5531" y="4121"/>
                  </a:lnTo>
                  <a:lnTo>
                    <a:pt x="5515" y="4159"/>
                  </a:lnTo>
                  <a:lnTo>
                    <a:pt x="5497" y="4196"/>
                  </a:lnTo>
                  <a:lnTo>
                    <a:pt x="5480" y="4234"/>
                  </a:lnTo>
                  <a:lnTo>
                    <a:pt x="5460" y="4273"/>
                  </a:lnTo>
                  <a:lnTo>
                    <a:pt x="5439" y="4312"/>
                  </a:lnTo>
                  <a:lnTo>
                    <a:pt x="5418" y="4349"/>
                  </a:lnTo>
                  <a:lnTo>
                    <a:pt x="5397" y="4386"/>
                  </a:lnTo>
                  <a:lnTo>
                    <a:pt x="5376" y="4421"/>
                  </a:lnTo>
                  <a:lnTo>
                    <a:pt x="5354" y="4457"/>
                  </a:lnTo>
                  <a:lnTo>
                    <a:pt x="5332" y="4494"/>
                  </a:lnTo>
                  <a:lnTo>
                    <a:pt x="5308" y="4531"/>
                  </a:lnTo>
                  <a:lnTo>
                    <a:pt x="5254" y="4616"/>
                  </a:lnTo>
                  <a:lnTo>
                    <a:pt x="5208" y="4686"/>
                  </a:lnTo>
                  <a:lnTo>
                    <a:pt x="5169" y="4742"/>
                  </a:lnTo>
                  <a:lnTo>
                    <a:pt x="5138" y="4788"/>
                  </a:lnTo>
                  <a:lnTo>
                    <a:pt x="5112" y="4823"/>
                  </a:lnTo>
                  <a:lnTo>
                    <a:pt x="5090" y="4852"/>
                  </a:lnTo>
                  <a:lnTo>
                    <a:pt x="5072" y="4872"/>
                  </a:lnTo>
                  <a:lnTo>
                    <a:pt x="5058" y="4888"/>
                  </a:lnTo>
                  <a:lnTo>
                    <a:pt x="5046" y="4900"/>
                  </a:lnTo>
                  <a:lnTo>
                    <a:pt x="5035" y="4910"/>
                  </a:lnTo>
                  <a:lnTo>
                    <a:pt x="5023" y="4921"/>
                  </a:lnTo>
                  <a:lnTo>
                    <a:pt x="5012" y="4932"/>
                  </a:lnTo>
                  <a:lnTo>
                    <a:pt x="4999" y="4947"/>
                  </a:lnTo>
                  <a:lnTo>
                    <a:pt x="4983" y="4965"/>
                  </a:lnTo>
                  <a:lnTo>
                    <a:pt x="4964" y="4989"/>
                  </a:lnTo>
                  <a:lnTo>
                    <a:pt x="4940" y="5021"/>
                  </a:lnTo>
                  <a:lnTo>
                    <a:pt x="4924" y="5041"/>
                  </a:lnTo>
                  <a:lnTo>
                    <a:pt x="4919" y="5046"/>
                  </a:lnTo>
                  <a:lnTo>
                    <a:pt x="4916" y="5054"/>
                  </a:lnTo>
                  <a:lnTo>
                    <a:pt x="4900" y="5084"/>
                  </a:lnTo>
                  <a:lnTo>
                    <a:pt x="4933" y="5081"/>
                  </a:lnTo>
                  <a:lnTo>
                    <a:pt x="4966" y="5074"/>
                  </a:lnTo>
                  <a:lnTo>
                    <a:pt x="4997" y="5064"/>
                  </a:lnTo>
                  <a:lnTo>
                    <a:pt x="5029" y="5050"/>
                  </a:lnTo>
                  <a:lnTo>
                    <a:pt x="5062" y="5033"/>
                  </a:lnTo>
                  <a:lnTo>
                    <a:pt x="5092" y="5015"/>
                  </a:lnTo>
                  <a:lnTo>
                    <a:pt x="5124" y="4993"/>
                  </a:lnTo>
                  <a:lnTo>
                    <a:pt x="5154" y="4969"/>
                  </a:lnTo>
                  <a:lnTo>
                    <a:pt x="5184" y="4943"/>
                  </a:lnTo>
                  <a:lnTo>
                    <a:pt x="5214" y="4915"/>
                  </a:lnTo>
                  <a:lnTo>
                    <a:pt x="5243" y="4884"/>
                  </a:lnTo>
                  <a:lnTo>
                    <a:pt x="5271" y="4853"/>
                  </a:lnTo>
                  <a:lnTo>
                    <a:pt x="5299" y="4820"/>
                  </a:lnTo>
                  <a:lnTo>
                    <a:pt x="5326" y="4786"/>
                  </a:lnTo>
                  <a:lnTo>
                    <a:pt x="5352" y="4751"/>
                  </a:lnTo>
                  <a:lnTo>
                    <a:pt x="5378" y="4715"/>
                  </a:lnTo>
                  <a:lnTo>
                    <a:pt x="5403" y="4678"/>
                  </a:lnTo>
                  <a:lnTo>
                    <a:pt x="5427" y="4640"/>
                  </a:lnTo>
                  <a:lnTo>
                    <a:pt x="5449" y="4603"/>
                  </a:lnTo>
                  <a:lnTo>
                    <a:pt x="5472" y="4566"/>
                  </a:lnTo>
                  <a:lnTo>
                    <a:pt x="5493" y="4529"/>
                  </a:lnTo>
                  <a:lnTo>
                    <a:pt x="5513" y="4491"/>
                  </a:lnTo>
                  <a:lnTo>
                    <a:pt x="5532" y="4455"/>
                  </a:lnTo>
                  <a:lnTo>
                    <a:pt x="5550" y="4419"/>
                  </a:lnTo>
                  <a:lnTo>
                    <a:pt x="5567" y="4384"/>
                  </a:lnTo>
                  <a:lnTo>
                    <a:pt x="5582" y="4350"/>
                  </a:lnTo>
                  <a:lnTo>
                    <a:pt x="5596" y="4317"/>
                  </a:lnTo>
                  <a:lnTo>
                    <a:pt x="5609" y="4286"/>
                  </a:lnTo>
                  <a:lnTo>
                    <a:pt x="5620" y="4256"/>
                  </a:lnTo>
                  <a:lnTo>
                    <a:pt x="5631" y="4228"/>
                  </a:lnTo>
                  <a:lnTo>
                    <a:pt x="5639" y="4202"/>
                  </a:lnTo>
                  <a:lnTo>
                    <a:pt x="5647" y="4178"/>
                  </a:lnTo>
                  <a:lnTo>
                    <a:pt x="5861" y="4222"/>
                  </a:lnTo>
                  <a:lnTo>
                    <a:pt x="5884" y="4200"/>
                  </a:lnTo>
                  <a:lnTo>
                    <a:pt x="5907" y="4176"/>
                  </a:lnTo>
                  <a:lnTo>
                    <a:pt x="5931" y="4150"/>
                  </a:lnTo>
                  <a:lnTo>
                    <a:pt x="5953" y="4124"/>
                  </a:lnTo>
                  <a:lnTo>
                    <a:pt x="5999" y="4069"/>
                  </a:lnTo>
                  <a:lnTo>
                    <a:pt x="6045" y="4010"/>
                  </a:lnTo>
                  <a:lnTo>
                    <a:pt x="6090" y="3950"/>
                  </a:lnTo>
                  <a:lnTo>
                    <a:pt x="6136" y="3890"/>
                  </a:lnTo>
                  <a:lnTo>
                    <a:pt x="6159" y="3860"/>
                  </a:lnTo>
                  <a:lnTo>
                    <a:pt x="6183" y="3830"/>
                  </a:lnTo>
                  <a:lnTo>
                    <a:pt x="6208" y="3801"/>
                  </a:lnTo>
                  <a:lnTo>
                    <a:pt x="6231" y="3773"/>
                  </a:lnTo>
                  <a:lnTo>
                    <a:pt x="7000" y="2833"/>
                  </a:lnTo>
                  <a:lnTo>
                    <a:pt x="7023" y="2800"/>
                  </a:lnTo>
                  <a:lnTo>
                    <a:pt x="7045" y="2771"/>
                  </a:lnTo>
                  <a:lnTo>
                    <a:pt x="7063" y="2741"/>
                  </a:lnTo>
                  <a:lnTo>
                    <a:pt x="7082" y="2713"/>
                  </a:lnTo>
                  <a:lnTo>
                    <a:pt x="7100" y="2686"/>
                  </a:lnTo>
                  <a:lnTo>
                    <a:pt x="7122" y="2658"/>
                  </a:lnTo>
                  <a:lnTo>
                    <a:pt x="7134" y="2643"/>
                  </a:lnTo>
                  <a:lnTo>
                    <a:pt x="7146" y="2627"/>
                  </a:lnTo>
                  <a:lnTo>
                    <a:pt x="7160" y="2613"/>
                  </a:lnTo>
                  <a:lnTo>
                    <a:pt x="7176" y="2596"/>
                  </a:lnTo>
                  <a:lnTo>
                    <a:pt x="7201" y="2572"/>
                  </a:lnTo>
                  <a:lnTo>
                    <a:pt x="7222" y="2553"/>
                  </a:lnTo>
                  <a:lnTo>
                    <a:pt x="7242" y="2537"/>
                  </a:lnTo>
                  <a:lnTo>
                    <a:pt x="7259" y="2526"/>
                  </a:lnTo>
                  <a:lnTo>
                    <a:pt x="7268" y="2521"/>
                  </a:lnTo>
                  <a:lnTo>
                    <a:pt x="7276" y="2518"/>
                  </a:lnTo>
                  <a:lnTo>
                    <a:pt x="7284" y="2514"/>
                  </a:lnTo>
                  <a:lnTo>
                    <a:pt x="7292" y="2512"/>
                  </a:lnTo>
                  <a:lnTo>
                    <a:pt x="7308" y="2509"/>
                  </a:lnTo>
                  <a:lnTo>
                    <a:pt x="7325" y="2507"/>
                  </a:lnTo>
                  <a:lnTo>
                    <a:pt x="7360" y="2509"/>
                  </a:lnTo>
                  <a:lnTo>
                    <a:pt x="7404" y="2512"/>
                  </a:lnTo>
                  <a:lnTo>
                    <a:pt x="7430" y="2512"/>
                  </a:lnTo>
                  <a:lnTo>
                    <a:pt x="7459" y="2512"/>
                  </a:lnTo>
                  <a:lnTo>
                    <a:pt x="7493" y="2511"/>
                  </a:lnTo>
                  <a:lnTo>
                    <a:pt x="7532" y="2507"/>
                  </a:lnTo>
                  <a:lnTo>
                    <a:pt x="7541" y="2498"/>
                  </a:lnTo>
                  <a:lnTo>
                    <a:pt x="7555" y="2482"/>
                  </a:lnTo>
                  <a:lnTo>
                    <a:pt x="7572" y="2457"/>
                  </a:lnTo>
                  <a:lnTo>
                    <a:pt x="7594" y="2424"/>
                  </a:lnTo>
                  <a:lnTo>
                    <a:pt x="7648" y="2338"/>
                  </a:lnTo>
                  <a:lnTo>
                    <a:pt x="7714" y="2228"/>
                  </a:lnTo>
                  <a:lnTo>
                    <a:pt x="7788" y="2099"/>
                  </a:lnTo>
                  <a:lnTo>
                    <a:pt x="7872" y="1953"/>
                  </a:lnTo>
                  <a:lnTo>
                    <a:pt x="7962" y="1796"/>
                  </a:lnTo>
                  <a:lnTo>
                    <a:pt x="8055" y="1630"/>
                  </a:lnTo>
                  <a:lnTo>
                    <a:pt x="8151" y="1461"/>
                  </a:lnTo>
                  <a:lnTo>
                    <a:pt x="8247" y="1293"/>
                  </a:lnTo>
                  <a:lnTo>
                    <a:pt x="8341" y="1128"/>
                  </a:lnTo>
                  <a:lnTo>
                    <a:pt x="8430" y="973"/>
                  </a:lnTo>
                  <a:lnTo>
                    <a:pt x="8514" y="830"/>
                  </a:lnTo>
                  <a:lnTo>
                    <a:pt x="8589" y="703"/>
                  </a:lnTo>
                  <a:lnTo>
                    <a:pt x="8623" y="648"/>
                  </a:lnTo>
                  <a:lnTo>
                    <a:pt x="8655" y="598"/>
                  </a:lnTo>
                  <a:lnTo>
                    <a:pt x="8683" y="554"/>
                  </a:lnTo>
                  <a:lnTo>
                    <a:pt x="8708" y="518"/>
                  </a:lnTo>
                  <a:lnTo>
                    <a:pt x="8729" y="489"/>
                  </a:lnTo>
                  <a:lnTo>
                    <a:pt x="8740" y="472"/>
                  </a:lnTo>
                  <a:lnTo>
                    <a:pt x="8743" y="464"/>
                  </a:lnTo>
                  <a:lnTo>
                    <a:pt x="8744" y="453"/>
                  </a:lnTo>
                  <a:lnTo>
                    <a:pt x="8745" y="438"/>
                  </a:lnTo>
                  <a:lnTo>
                    <a:pt x="8746" y="416"/>
                  </a:lnTo>
                  <a:lnTo>
                    <a:pt x="8752" y="406"/>
                  </a:lnTo>
                  <a:lnTo>
                    <a:pt x="8757" y="397"/>
                  </a:lnTo>
                  <a:lnTo>
                    <a:pt x="8762" y="387"/>
                  </a:lnTo>
                  <a:lnTo>
                    <a:pt x="8767" y="378"/>
                  </a:lnTo>
                  <a:lnTo>
                    <a:pt x="8781" y="351"/>
                  </a:lnTo>
                  <a:lnTo>
                    <a:pt x="8795" y="325"/>
                  </a:lnTo>
                  <a:lnTo>
                    <a:pt x="8807" y="301"/>
                  </a:lnTo>
                  <a:lnTo>
                    <a:pt x="8820" y="280"/>
                  </a:lnTo>
                  <a:lnTo>
                    <a:pt x="8827" y="266"/>
                  </a:lnTo>
                  <a:lnTo>
                    <a:pt x="8831" y="254"/>
                  </a:lnTo>
                  <a:lnTo>
                    <a:pt x="8836" y="242"/>
                  </a:lnTo>
                  <a:lnTo>
                    <a:pt x="8839" y="231"/>
                  </a:lnTo>
                  <a:lnTo>
                    <a:pt x="8842" y="214"/>
                  </a:lnTo>
                  <a:lnTo>
                    <a:pt x="8844" y="201"/>
                  </a:lnTo>
                  <a:lnTo>
                    <a:pt x="8845" y="185"/>
                  </a:lnTo>
                  <a:lnTo>
                    <a:pt x="8846" y="183"/>
                  </a:lnTo>
                  <a:lnTo>
                    <a:pt x="8847" y="189"/>
                  </a:lnTo>
                  <a:lnTo>
                    <a:pt x="8849" y="202"/>
                  </a:lnTo>
                  <a:lnTo>
                    <a:pt x="8851" y="214"/>
                  </a:lnTo>
                  <a:lnTo>
                    <a:pt x="8855" y="227"/>
                  </a:lnTo>
                  <a:lnTo>
                    <a:pt x="8859" y="240"/>
                  </a:lnTo>
                  <a:lnTo>
                    <a:pt x="8865" y="253"/>
                  </a:lnTo>
                  <a:lnTo>
                    <a:pt x="8876" y="276"/>
                  </a:lnTo>
                  <a:lnTo>
                    <a:pt x="8889" y="300"/>
                  </a:lnTo>
                  <a:lnTo>
                    <a:pt x="8897" y="315"/>
                  </a:lnTo>
                  <a:lnTo>
                    <a:pt x="8902" y="327"/>
                  </a:lnTo>
                  <a:lnTo>
                    <a:pt x="8906" y="337"/>
                  </a:lnTo>
                  <a:lnTo>
                    <a:pt x="8908" y="346"/>
                  </a:lnTo>
                  <a:lnTo>
                    <a:pt x="8909" y="355"/>
                  </a:lnTo>
                  <a:lnTo>
                    <a:pt x="8909" y="362"/>
                  </a:lnTo>
                  <a:lnTo>
                    <a:pt x="8908" y="369"/>
                  </a:lnTo>
                  <a:lnTo>
                    <a:pt x="8907" y="375"/>
                  </a:lnTo>
                  <a:lnTo>
                    <a:pt x="8907" y="380"/>
                  </a:lnTo>
                  <a:lnTo>
                    <a:pt x="8906" y="385"/>
                  </a:lnTo>
                  <a:lnTo>
                    <a:pt x="8906" y="390"/>
                  </a:lnTo>
                  <a:lnTo>
                    <a:pt x="8907" y="396"/>
                  </a:lnTo>
                  <a:lnTo>
                    <a:pt x="8909" y="402"/>
                  </a:lnTo>
                  <a:lnTo>
                    <a:pt x="8914" y="409"/>
                  </a:lnTo>
                  <a:lnTo>
                    <a:pt x="8919" y="416"/>
                  </a:lnTo>
                  <a:lnTo>
                    <a:pt x="8928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908550" y="2876550"/>
              <a:ext cx="1281113" cy="1000125"/>
            </a:xfrm>
            <a:custGeom>
              <a:avLst/>
              <a:gdLst>
                <a:gd name="T0" fmla="*/ 72 w 2421"/>
                <a:gd name="T1" fmla="*/ 1878 h 1890"/>
                <a:gd name="T2" fmla="*/ 174 w 2421"/>
                <a:gd name="T3" fmla="*/ 1834 h 1890"/>
                <a:gd name="T4" fmla="*/ 280 w 2421"/>
                <a:gd name="T5" fmla="*/ 1765 h 1890"/>
                <a:gd name="T6" fmla="*/ 472 w 2421"/>
                <a:gd name="T7" fmla="*/ 1614 h 1890"/>
                <a:gd name="T8" fmla="*/ 612 w 2421"/>
                <a:gd name="T9" fmla="*/ 1508 h 1890"/>
                <a:gd name="T10" fmla="*/ 724 w 2421"/>
                <a:gd name="T11" fmla="*/ 1437 h 1890"/>
                <a:gd name="T12" fmla="*/ 836 w 2421"/>
                <a:gd name="T13" fmla="*/ 1390 h 1890"/>
                <a:gd name="T14" fmla="*/ 984 w 2421"/>
                <a:gd name="T15" fmla="*/ 1353 h 1890"/>
                <a:gd name="T16" fmla="*/ 1097 w 2421"/>
                <a:gd name="T17" fmla="*/ 1300 h 1890"/>
                <a:gd name="T18" fmla="*/ 1180 w 2421"/>
                <a:gd name="T19" fmla="*/ 1229 h 1890"/>
                <a:gd name="T20" fmla="*/ 1300 w 2421"/>
                <a:gd name="T21" fmla="*/ 1080 h 1890"/>
                <a:gd name="T22" fmla="*/ 1364 w 2421"/>
                <a:gd name="T23" fmla="*/ 994 h 1890"/>
                <a:gd name="T24" fmla="*/ 1429 w 2421"/>
                <a:gd name="T25" fmla="*/ 876 h 1890"/>
                <a:gd name="T26" fmla="*/ 1487 w 2421"/>
                <a:gd name="T27" fmla="*/ 780 h 1890"/>
                <a:gd name="T28" fmla="*/ 1532 w 2421"/>
                <a:gd name="T29" fmla="*/ 737 h 1890"/>
                <a:gd name="T30" fmla="*/ 1599 w 2421"/>
                <a:gd name="T31" fmla="*/ 723 h 1890"/>
                <a:gd name="T32" fmla="*/ 1687 w 2421"/>
                <a:gd name="T33" fmla="*/ 804 h 1890"/>
                <a:gd name="T34" fmla="*/ 1810 w 2421"/>
                <a:gd name="T35" fmla="*/ 951 h 1890"/>
                <a:gd name="T36" fmla="*/ 2001 w 2421"/>
                <a:gd name="T37" fmla="*/ 1187 h 1890"/>
                <a:gd name="T38" fmla="*/ 2114 w 2421"/>
                <a:gd name="T39" fmla="*/ 1304 h 1890"/>
                <a:gd name="T40" fmla="*/ 2228 w 2421"/>
                <a:gd name="T41" fmla="*/ 1390 h 1890"/>
                <a:gd name="T42" fmla="*/ 2340 w 2421"/>
                <a:gd name="T43" fmla="*/ 1426 h 1890"/>
                <a:gd name="T44" fmla="*/ 2410 w 2421"/>
                <a:gd name="T45" fmla="*/ 1393 h 1890"/>
                <a:gd name="T46" fmla="*/ 2353 w 2421"/>
                <a:gd name="T47" fmla="*/ 1329 h 1890"/>
                <a:gd name="T48" fmla="*/ 2261 w 2421"/>
                <a:gd name="T49" fmla="*/ 1259 h 1890"/>
                <a:gd name="T50" fmla="*/ 2167 w 2421"/>
                <a:gd name="T51" fmla="*/ 1186 h 1890"/>
                <a:gd name="T52" fmla="*/ 2127 w 2421"/>
                <a:gd name="T53" fmla="*/ 1142 h 1890"/>
                <a:gd name="T54" fmla="*/ 2089 w 2421"/>
                <a:gd name="T55" fmla="*/ 1067 h 1890"/>
                <a:gd name="T56" fmla="*/ 2050 w 2421"/>
                <a:gd name="T57" fmla="*/ 937 h 1890"/>
                <a:gd name="T58" fmla="*/ 2009 w 2421"/>
                <a:gd name="T59" fmla="*/ 798 h 1890"/>
                <a:gd name="T60" fmla="*/ 1958 w 2421"/>
                <a:gd name="T61" fmla="*/ 694 h 1890"/>
                <a:gd name="T62" fmla="*/ 1895 w 2421"/>
                <a:gd name="T63" fmla="*/ 615 h 1890"/>
                <a:gd name="T64" fmla="*/ 1803 w 2421"/>
                <a:gd name="T65" fmla="*/ 511 h 1890"/>
                <a:gd name="T66" fmla="*/ 1762 w 2421"/>
                <a:gd name="T67" fmla="*/ 436 h 1890"/>
                <a:gd name="T68" fmla="*/ 1749 w 2421"/>
                <a:gd name="T69" fmla="*/ 379 h 1890"/>
                <a:gd name="T70" fmla="*/ 1749 w 2421"/>
                <a:gd name="T71" fmla="*/ 309 h 1890"/>
                <a:gd name="T72" fmla="*/ 1780 w 2421"/>
                <a:gd name="T73" fmla="*/ 168 h 1890"/>
                <a:gd name="T74" fmla="*/ 1819 w 2421"/>
                <a:gd name="T75" fmla="*/ 28 h 1890"/>
                <a:gd name="T76" fmla="*/ 1719 w 2421"/>
                <a:gd name="T77" fmla="*/ 19 h 1890"/>
                <a:gd name="T78" fmla="*/ 1600 w 2421"/>
                <a:gd name="T79" fmla="*/ 87 h 1890"/>
                <a:gd name="T80" fmla="*/ 1496 w 2421"/>
                <a:gd name="T81" fmla="*/ 193 h 1890"/>
                <a:gd name="T82" fmla="*/ 1400 w 2421"/>
                <a:gd name="T83" fmla="*/ 327 h 1890"/>
                <a:gd name="T84" fmla="*/ 1256 w 2421"/>
                <a:gd name="T85" fmla="*/ 557 h 1890"/>
                <a:gd name="T86" fmla="*/ 1151 w 2421"/>
                <a:gd name="T87" fmla="*/ 711 h 1890"/>
                <a:gd name="T88" fmla="*/ 1029 w 2421"/>
                <a:gd name="T89" fmla="*/ 855 h 1890"/>
                <a:gd name="T90" fmla="*/ 895 w 2421"/>
                <a:gd name="T91" fmla="*/ 970 h 1890"/>
                <a:gd name="T92" fmla="*/ 785 w 2421"/>
                <a:gd name="T93" fmla="*/ 1042 h 1890"/>
                <a:gd name="T94" fmla="*/ 700 w 2421"/>
                <a:gd name="T95" fmla="*/ 1082 h 1890"/>
                <a:gd name="T96" fmla="*/ 665 w 2421"/>
                <a:gd name="T97" fmla="*/ 1102 h 1890"/>
                <a:gd name="T98" fmla="*/ 584 w 2421"/>
                <a:gd name="T99" fmla="*/ 1190 h 1890"/>
                <a:gd name="T100" fmla="*/ 359 w 2421"/>
                <a:gd name="T101" fmla="*/ 1480 h 1890"/>
                <a:gd name="T102" fmla="*/ 223 w 2421"/>
                <a:gd name="T103" fmla="*/ 1649 h 1890"/>
                <a:gd name="T104" fmla="*/ 39 w 2421"/>
                <a:gd name="T105" fmla="*/ 1821 h 1890"/>
                <a:gd name="T106" fmla="*/ 9 w 2421"/>
                <a:gd name="T107" fmla="*/ 1866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1" h="1890">
                  <a:moveTo>
                    <a:pt x="0" y="1890"/>
                  </a:moveTo>
                  <a:lnTo>
                    <a:pt x="23" y="1887"/>
                  </a:lnTo>
                  <a:lnTo>
                    <a:pt x="48" y="1884"/>
                  </a:lnTo>
                  <a:lnTo>
                    <a:pt x="72" y="1878"/>
                  </a:lnTo>
                  <a:lnTo>
                    <a:pt x="97" y="1869"/>
                  </a:lnTo>
                  <a:lnTo>
                    <a:pt x="123" y="1859"/>
                  </a:lnTo>
                  <a:lnTo>
                    <a:pt x="148" y="1848"/>
                  </a:lnTo>
                  <a:lnTo>
                    <a:pt x="174" y="1834"/>
                  </a:lnTo>
                  <a:lnTo>
                    <a:pt x="200" y="1818"/>
                  </a:lnTo>
                  <a:lnTo>
                    <a:pt x="226" y="1802"/>
                  </a:lnTo>
                  <a:lnTo>
                    <a:pt x="253" y="1783"/>
                  </a:lnTo>
                  <a:lnTo>
                    <a:pt x="280" y="1765"/>
                  </a:lnTo>
                  <a:lnTo>
                    <a:pt x="307" y="1745"/>
                  </a:lnTo>
                  <a:lnTo>
                    <a:pt x="361" y="1703"/>
                  </a:lnTo>
                  <a:lnTo>
                    <a:pt x="417" y="1659"/>
                  </a:lnTo>
                  <a:lnTo>
                    <a:pt x="472" y="1614"/>
                  </a:lnTo>
                  <a:lnTo>
                    <a:pt x="527" y="1570"/>
                  </a:lnTo>
                  <a:lnTo>
                    <a:pt x="556" y="1548"/>
                  </a:lnTo>
                  <a:lnTo>
                    <a:pt x="584" y="1528"/>
                  </a:lnTo>
                  <a:lnTo>
                    <a:pt x="612" y="1508"/>
                  </a:lnTo>
                  <a:lnTo>
                    <a:pt x="640" y="1489"/>
                  </a:lnTo>
                  <a:lnTo>
                    <a:pt x="669" y="1469"/>
                  </a:lnTo>
                  <a:lnTo>
                    <a:pt x="697" y="1452"/>
                  </a:lnTo>
                  <a:lnTo>
                    <a:pt x="724" y="1437"/>
                  </a:lnTo>
                  <a:lnTo>
                    <a:pt x="752" y="1423"/>
                  </a:lnTo>
                  <a:lnTo>
                    <a:pt x="781" y="1411"/>
                  </a:lnTo>
                  <a:lnTo>
                    <a:pt x="808" y="1399"/>
                  </a:lnTo>
                  <a:lnTo>
                    <a:pt x="836" y="1390"/>
                  </a:lnTo>
                  <a:lnTo>
                    <a:pt x="863" y="1384"/>
                  </a:lnTo>
                  <a:lnTo>
                    <a:pt x="907" y="1374"/>
                  </a:lnTo>
                  <a:lnTo>
                    <a:pt x="948" y="1364"/>
                  </a:lnTo>
                  <a:lnTo>
                    <a:pt x="984" y="1353"/>
                  </a:lnTo>
                  <a:lnTo>
                    <a:pt x="1017" y="1341"/>
                  </a:lnTo>
                  <a:lnTo>
                    <a:pt x="1046" y="1328"/>
                  </a:lnTo>
                  <a:lnTo>
                    <a:pt x="1073" y="1315"/>
                  </a:lnTo>
                  <a:lnTo>
                    <a:pt x="1097" y="1300"/>
                  </a:lnTo>
                  <a:lnTo>
                    <a:pt x="1121" y="1284"/>
                  </a:lnTo>
                  <a:lnTo>
                    <a:pt x="1141" y="1267"/>
                  </a:lnTo>
                  <a:lnTo>
                    <a:pt x="1161" y="1249"/>
                  </a:lnTo>
                  <a:lnTo>
                    <a:pt x="1180" y="1229"/>
                  </a:lnTo>
                  <a:lnTo>
                    <a:pt x="1199" y="1208"/>
                  </a:lnTo>
                  <a:lnTo>
                    <a:pt x="1237" y="1162"/>
                  </a:lnTo>
                  <a:lnTo>
                    <a:pt x="1278" y="1109"/>
                  </a:lnTo>
                  <a:lnTo>
                    <a:pt x="1300" y="1080"/>
                  </a:lnTo>
                  <a:lnTo>
                    <a:pt x="1318" y="1055"/>
                  </a:lnTo>
                  <a:lnTo>
                    <a:pt x="1335" y="1033"/>
                  </a:lnTo>
                  <a:lnTo>
                    <a:pt x="1349" y="1014"/>
                  </a:lnTo>
                  <a:lnTo>
                    <a:pt x="1364" y="994"/>
                  </a:lnTo>
                  <a:lnTo>
                    <a:pt x="1377" y="971"/>
                  </a:lnTo>
                  <a:lnTo>
                    <a:pt x="1393" y="944"/>
                  </a:lnTo>
                  <a:lnTo>
                    <a:pt x="1411" y="911"/>
                  </a:lnTo>
                  <a:lnTo>
                    <a:pt x="1429" y="876"/>
                  </a:lnTo>
                  <a:lnTo>
                    <a:pt x="1446" y="846"/>
                  </a:lnTo>
                  <a:lnTo>
                    <a:pt x="1462" y="818"/>
                  </a:lnTo>
                  <a:lnTo>
                    <a:pt x="1478" y="792"/>
                  </a:lnTo>
                  <a:lnTo>
                    <a:pt x="1487" y="780"/>
                  </a:lnTo>
                  <a:lnTo>
                    <a:pt x="1497" y="769"/>
                  </a:lnTo>
                  <a:lnTo>
                    <a:pt x="1507" y="758"/>
                  </a:lnTo>
                  <a:lnTo>
                    <a:pt x="1518" y="748"/>
                  </a:lnTo>
                  <a:lnTo>
                    <a:pt x="1532" y="737"/>
                  </a:lnTo>
                  <a:lnTo>
                    <a:pt x="1545" y="728"/>
                  </a:lnTo>
                  <a:lnTo>
                    <a:pt x="1561" y="719"/>
                  </a:lnTo>
                  <a:lnTo>
                    <a:pt x="1578" y="710"/>
                  </a:lnTo>
                  <a:lnTo>
                    <a:pt x="1599" y="723"/>
                  </a:lnTo>
                  <a:lnTo>
                    <a:pt x="1620" y="738"/>
                  </a:lnTo>
                  <a:lnTo>
                    <a:pt x="1641" y="758"/>
                  </a:lnTo>
                  <a:lnTo>
                    <a:pt x="1664" y="779"/>
                  </a:lnTo>
                  <a:lnTo>
                    <a:pt x="1687" y="804"/>
                  </a:lnTo>
                  <a:lnTo>
                    <a:pt x="1710" y="830"/>
                  </a:lnTo>
                  <a:lnTo>
                    <a:pt x="1734" y="858"/>
                  </a:lnTo>
                  <a:lnTo>
                    <a:pt x="1759" y="888"/>
                  </a:lnTo>
                  <a:lnTo>
                    <a:pt x="1810" y="951"/>
                  </a:lnTo>
                  <a:lnTo>
                    <a:pt x="1863" y="1019"/>
                  </a:lnTo>
                  <a:lnTo>
                    <a:pt x="1917" y="1086"/>
                  </a:lnTo>
                  <a:lnTo>
                    <a:pt x="1973" y="1154"/>
                  </a:lnTo>
                  <a:lnTo>
                    <a:pt x="2001" y="1187"/>
                  </a:lnTo>
                  <a:lnTo>
                    <a:pt x="2029" y="1219"/>
                  </a:lnTo>
                  <a:lnTo>
                    <a:pt x="2057" y="1249"/>
                  </a:lnTo>
                  <a:lnTo>
                    <a:pt x="2086" y="1277"/>
                  </a:lnTo>
                  <a:lnTo>
                    <a:pt x="2114" y="1304"/>
                  </a:lnTo>
                  <a:lnTo>
                    <a:pt x="2142" y="1329"/>
                  </a:lnTo>
                  <a:lnTo>
                    <a:pt x="2171" y="1353"/>
                  </a:lnTo>
                  <a:lnTo>
                    <a:pt x="2200" y="1373"/>
                  </a:lnTo>
                  <a:lnTo>
                    <a:pt x="2228" y="1390"/>
                  </a:lnTo>
                  <a:lnTo>
                    <a:pt x="2256" y="1405"/>
                  </a:lnTo>
                  <a:lnTo>
                    <a:pt x="2284" y="1415"/>
                  </a:lnTo>
                  <a:lnTo>
                    <a:pt x="2311" y="1423"/>
                  </a:lnTo>
                  <a:lnTo>
                    <a:pt x="2340" y="1426"/>
                  </a:lnTo>
                  <a:lnTo>
                    <a:pt x="2367" y="1425"/>
                  </a:lnTo>
                  <a:lnTo>
                    <a:pt x="2394" y="1420"/>
                  </a:lnTo>
                  <a:lnTo>
                    <a:pt x="2421" y="1411"/>
                  </a:lnTo>
                  <a:lnTo>
                    <a:pt x="2410" y="1393"/>
                  </a:lnTo>
                  <a:lnTo>
                    <a:pt x="2397" y="1376"/>
                  </a:lnTo>
                  <a:lnTo>
                    <a:pt x="2384" y="1360"/>
                  </a:lnTo>
                  <a:lnTo>
                    <a:pt x="2369" y="1344"/>
                  </a:lnTo>
                  <a:lnTo>
                    <a:pt x="2353" y="1329"/>
                  </a:lnTo>
                  <a:lnTo>
                    <a:pt x="2335" y="1315"/>
                  </a:lnTo>
                  <a:lnTo>
                    <a:pt x="2317" y="1301"/>
                  </a:lnTo>
                  <a:lnTo>
                    <a:pt x="2299" y="1288"/>
                  </a:lnTo>
                  <a:lnTo>
                    <a:pt x="2261" y="1259"/>
                  </a:lnTo>
                  <a:lnTo>
                    <a:pt x="2222" y="1231"/>
                  </a:lnTo>
                  <a:lnTo>
                    <a:pt x="2203" y="1216"/>
                  </a:lnTo>
                  <a:lnTo>
                    <a:pt x="2185" y="1202"/>
                  </a:lnTo>
                  <a:lnTo>
                    <a:pt x="2167" y="1186"/>
                  </a:lnTo>
                  <a:lnTo>
                    <a:pt x="2150" y="1169"/>
                  </a:lnTo>
                  <a:lnTo>
                    <a:pt x="2142" y="1161"/>
                  </a:lnTo>
                  <a:lnTo>
                    <a:pt x="2134" y="1152"/>
                  </a:lnTo>
                  <a:lnTo>
                    <a:pt x="2127" y="1142"/>
                  </a:lnTo>
                  <a:lnTo>
                    <a:pt x="2121" y="1133"/>
                  </a:lnTo>
                  <a:lnTo>
                    <a:pt x="2109" y="1111"/>
                  </a:lnTo>
                  <a:lnTo>
                    <a:pt x="2098" y="1090"/>
                  </a:lnTo>
                  <a:lnTo>
                    <a:pt x="2089" y="1067"/>
                  </a:lnTo>
                  <a:lnTo>
                    <a:pt x="2080" y="1042"/>
                  </a:lnTo>
                  <a:lnTo>
                    <a:pt x="2072" y="1018"/>
                  </a:lnTo>
                  <a:lnTo>
                    <a:pt x="2064" y="992"/>
                  </a:lnTo>
                  <a:lnTo>
                    <a:pt x="2050" y="937"/>
                  </a:lnTo>
                  <a:lnTo>
                    <a:pt x="2036" y="882"/>
                  </a:lnTo>
                  <a:lnTo>
                    <a:pt x="2028" y="855"/>
                  </a:lnTo>
                  <a:lnTo>
                    <a:pt x="2019" y="827"/>
                  </a:lnTo>
                  <a:lnTo>
                    <a:pt x="2009" y="798"/>
                  </a:lnTo>
                  <a:lnTo>
                    <a:pt x="1999" y="770"/>
                  </a:lnTo>
                  <a:lnTo>
                    <a:pt x="1986" y="743"/>
                  </a:lnTo>
                  <a:lnTo>
                    <a:pt x="1973" y="718"/>
                  </a:lnTo>
                  <a:lnTo>
                    <a:pt x="1958" y="694"/>
                  </a:lnTo>
                  <a:lnTo>
                    <a:pt x="1942" y="673"/>
                  </a:lnTo>
                  <a:lnTo>
                    <a:pt x="1927" y="653"/>
                  </a:lnTo>
                  <a:lnTo>
                    <a:pt x="1912" y="633"/>
                  </a:lnTo>
                  <a:lnTo>
                    <a:pt x="1895" y="615"/>
                  </a:lnTo>
                  <a:lnTo>
                    <a:pt x="1879" y="598"/>
                  </a:lnTo>
                  <a:lnTo>
                    <a:pt x="1847" y="565"/>
                  </a:lnTo>
                  <a:lnTo>
                    <a:pt x="1818" y="529"/>
                  </a:lnTo>
                  <a:lnTo>
                    <a:pt x="1803" y="511"/>
                  </a:lnTo>
                  <a:lnTo>
                    <a:pt x="1791" y="492"/>
                  </a:lnTo>
                  <a:lnTo>
                    <a:pt x="1779" y="471"/>
                  </a:lnTo>
                  <a:lnTo>
                    <a:pt x="1768" y="449"/>
                  </a:lnTo>
                  <a:lnTo>
                    <a:pt x="1762" y="436"/>
                  </a:lnTo>
                  <a:lnTo>
                    <a:pt x="1758" y="421"/>
                  </a:lnTo>
                  <a:lnTo>
                    <a:pt x="1754" y="407"/>
                  </a:lnTo>
                  <a:lnTo>
                    <a:pt x="1751" y="393"/>
                  </a:lnTo>
                  <a:lnTo>
                    <a:pt x="1749" y="379"/>
                  </a:lnTo>
                  <a:lnTo>
                    <a:pt x="1748" y="365"/>
                  </a:lnTo>
                  <a:lnTo>
                    <a:pt x="1748" y="351"/>
                  </a:lnTo>
                  <a:lnTo>
                    <a:pt x="1747" y="337"/>
                  </a:lnTo>
                  <a:lnTo>
                    <a:pt x="1749" y="309"/>
                  </a:lnTo>
                  <a:lnTo>
                    <a:pt x="1752" y="281"/>
                  </a:lnTo>
                  <a:lnTo>
                    <a:pt x="1758" y="253"/>
                  </a:lnTo>
                  <a:lnTo>
                    <a:pt x="1765" y="224"/>
                  </a:lnTo>
                  <a:lnTo>
                    <a:pt x="1780" y="168"/>
                  </a:lnTo>
                  <a:lnTo>
                    <a:pt x="1797" y="111"/>
                  </a:lnTo>
                  <a:lnTo>
                    <a:pt x="1805" y="83"/>
                  </a:lnTo>
                  <a:lnTo>
                    <a:pt x="1812" y="55"/>
                  </a:lnTo>
                  <a:lnTo>
                    <a:pt x="1819" y="28"/>
                  </a:lnTo>
                  <a:lnTo>
                    <a:pt x="1823" y="0"/>
                  </a:lnTo>
                  <a:lnTo>
                    <a:pt x="1787" y="3"/>
                  </a:lnTo>
                  <a:lnTo>
                    <a:pt x="1752" y="9"/>
                  </a:lnTo>
                  <a:lnTo>
                    <a:pt x="1719" y="19"/>
                  </a:lnTo>
                  <a:lnTo>
                    <a:pt x="1688" y="31"/>
                  </a:lnTo>
                  <a:lnTo>
                    <a:pt x="1657" y="47"/>
                  </a:lnTo>
                  <a:lnTo>
                    <a:pt x="1628" y="65"/>
                  </a:lnTo>
                  <a:lnTo>
                    <a:pt x="1600" y="87"/>
                  </a:lnTo>
                  <a:lnTo>
                    <a:pt x="1573" y="110"/>
                  </a:lnTo>
                  <a:lnTo>
                    <a:pt x="1547" y="136"/>
                  </a:lnTo>
                  <a:lnTo>
                    <a:pt x="1521" y="163"/>
                  </a:lnTo>
                  <a:lnTo>
                    <a:pt x="1496" y="193"/>
                  </a:lnTo>
                  <a:lnTo>
                    <a:pt x="1471" y="224"/>
                  </a:lnTo>
                  <a:lnTo>
                    <a:pt x="1447" y="258"/>
                  </a:lnTo>
                  <a:lnTo>
                    <a:pt x="1423" y="292"/>
                  </a:lnTo>
                  <a:lnTo>
                    <a:pt x="1400" y="327"/>
                  </a:lnTo>
                  <a:lnTo>
                    <a:pt x="1376" y="365"/>
                  </a:lnTo>
                  <a:lnTo>
                    <a:pt x="1329" y="440"/>
                  </a:lnTo>
                  <a:lnTo>
                    <a:pt x="1281" y="518"/>
                  </a:lnTo>
                  <a:lnTo>
                    <a:pt x="1256" y="557"/>
                  </a:lnTo>
                  <a:lnTo>
                    <a:pt x="1231" y="596"/>
                  </a:lnTo>
                  <a:lnTo>
                    <a:pt x="1205" y="635"/>
                  </a:lnTo>
                  <a:lnTo>
                    <a:pt x="1178" y="674"/>
                  </a:lnTo>
                  <a:lnTo>
                    <a:pt x="1151" y="711"/>
                  </a:lnTo>
                  <a:lnTo>
                    <a:pt x="1122" y="749"/>
                  </a:lnTo>
                  <a:lnTo>
                    <a:pt x="1092" y="786"/>
                  </a:lnTo>
                  <a:lnTo>
                    <a:pt x="1062" y="821"/>
                  </a:lnTo>
                  <a:lnTo>
                    <a:pt x="1029" y="855"/>
                  </a:lnTo>
                  <a:lnTo>
                    <a:pt x="996" y="888"/>
                  </a:lnTo>
                  <a:lnTo>
                    <a:pt x="960" y="919"/>
                  </a:lnTo>
                  <a:lnTo>
                    <a:pt x="924" y="949"/>
                  </a:lnTo>
                  <a:lnTo>
                    <a:pt x="895" y="970"/>
                  </a:lnTo>
                  <a:lnTo>
                    <a:pt x="868" y="989"/>
                  </a:lnTo>
                  <a:lnTo>
                    <a:pt x="844" y="1006"/>
                  </a:lnTo>
                  <a:lnTo>
                    <a:pt x="822" y="1020"/>
                  </a:lnTo>
                  <a:lnTo>
                    <a:pt x="785" y="1042"/>
                  </a:lnTo>
                  <a:lnTo>
                    <a:pt x="757" y="1058"/>
                  </a:lnTo>
                  <a:lnTo>
                    <a:pt x="734" y="1068"/>
                  </a:lnTo>
                  <a:lnTo>
                    <a:pt x="716" y="1075"/>
                  </a:lnTo>
                  <a:lnTo>
                    <a:pt x="700" y="1082"/>
                  </a:lnTo>
                  <a:lnTo>
                    <a:pt x="687" y="1088"/>
                  </a:lnTo>
                  <a:lnTo>
                    <a:pt x="680" y="1092"/>
                  </a:lnTo>
                  <a:lnTo>
                    <a:pt x="672" y="1097"/>
                  </a:lnTo>
                  <a:lnTo>
                    <a:pt x="665" y="1102"/>
                  </a:lnTo>
                  <a:lnTo>
                    <a:pt x="656" y="1109"/>
                  </a:lnTo>
                  <a:lnTo>
                    <a:pt x="638" y="1128"/>
                  </a:lnTo>
                  <a:lnTo>
                    <a:pt x="614" y="1154"/>
                  </a:lnTo>
                  <a:lnTo>
                    <a:pt x="584" y="1190"/>
                  </a:lnTo>
                  <a:lnTo>
                    <a:pt x="545" y="1238"/>
                  </a:lnTo>
                  <a:lnTo>
                    <a:pt x="498" y="1299"/>
                  </a:lnTo>
                  <a:lnTo>
                    <a:pt x="440" y="1374"/>
                  </a:lnTo>
                  <a:lnTo>
                    <a:pt x="359" y="1480"/>
                  </a:lnTo>
                  <a:lnTo>
                    <a:pt x="306" y="1550"/>
                  </a:lnTo>
                  <a:lnTo>
                    <a:pt x="272" y="1594"/>
                  </a:lnTo>
                  <a:lnTo>
                    <a:pt x="247" y="1624"/>
                  </a:lnTo>
                  <a:lnTo>
                    <a:pt x="223" y="1649"/>
                  </a:lnTo>
                  <a:lnTo>
                    <a:pt x="192" y="1680"/>
                  </a:lnTo>
                  <a:lnTo>
                    <a:pt x="142" y="1725"/>
                  </a:lnTo>
                  <a:lnTo>
                    <a:pt x="66" y="1797"/>
                  </a:lnTo>
                  <a:lnTo>
                    <a:pt x="39" y="1821"/>
                  </a:lnTo>
                  <a:lnTo>
                    <a:pt x="26" y="1833"/>
                  </a:lnTo>
                  <a:lnTo>
                    <a:pt x="20" y="1840"/>
                  </a:lnTo>
                  <a:lnTo>
                    <a:pt x="16" y="1850"/>
                  </a:lnTo>
                  <a:lnTo>
                    <a:pt x="9" y="1866"/>
                  </a:lnTo>
                  <a:lnTo>
                    <a:pt x="0" y="1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845300" y="3744913"/>
              <a:ext cx="1212850" cy="1023938"/>
            </a:xfrm>
            <a:custGeom>
              <a:avLst/>
              <a:gdLst>
                <a:gd name="T0" fmla="*/ 76 w 2291"/>
                <a:gd name="T1" fmla="*/ 267 h 1936"/>
                <a:gd name="T2" fmla="*/ 167 w 2291"/>
                <a:gd name="T3" fmla="*/ 449 h 1936"/>
                <a:gd name="T4" fmla="*/ 248 w 2291"/>
                <a:gd name="T5" fmla="*/ 557 h 1936"/>
                <a:gd name="T6" fmla="*/ 320 w 2291"/>
                <a:gd name="T7" fmla="*/ 619 h 1936"/>
                <a:gd name="T8" fmla="*/ 414 w 2291"/>
                <a:gd name="T9" fmla="*/ 680 h 1936"/>
                <a:gd name="T10" fmla="*/ 465 w 2291"/>
                <a:gd name="T11" fmla="*/ 738 h 1936"/>
                <a:gd name="T12" fmla="*/ 508 w 2291"/>
                <a:gd name="T13" fmla="*/ 838 h 1936"/>
                <a:gd name="T14" fmla="*/ 543 w 2291"/>
                <a:gd name="T15" fmla="*/ 1008 h 1936"/>
                <a:gd name="T16" fmla="*/ 591 w 2291"/>
                <a:gd name="T17" fmla="*/ 1270 h 1936"/>
                <a:gd name="T18" fmla="*/ 621 w 2291"/>
                <a:gd name="T19" fmla="*/ 1366 h 1936"/>
                <a:gd name="T20" fmla="*/ 659 w 2291"/>
                <a:gd name="T21" fmla="*/ 1447 h 1936"/>
                <a:gd name="T22" fmla="*/ 709 w 2291"/>
                <a:gd name="T23" fmla="*/ 1521 h 1936"/>
                <a:gd name="T24" fmla="*/ 776 w 2291"/>
                <a:gd name="T25" fmla="*/ 1593 h 1936"/>
                <a:gd name="T26" fmla="*/ 970 w 2291"/>
                <a:gd name="T27" fmla="*/ 1762 h 1936"/>
                <a:gd name="T28" fmla="*/ 1031 w 2291"/>
                <a:gd name="T29" fmla="*/ 1805 h 1936"/>
                <a:gd name="T30" fmla="*/ 1096 w 2291"/>
                <a:gd name="T31" fmla="*/ 1830 h 1936"/>
                <a:gd name="T32" fmla="*/ 1150 w 2291"/>
                <a:gd name="T33" fmla="*/ 1830 h 1936"/>
                <a:gd name="T34" fmla="*/ 1187 w 2291"/>
                <a:gd name="T35" fmla="*/ 1819 h 1936"/>
                <a:gd name="T36" fmla="*/ 1246 w 2291"/>
                <a:gd name="T37" fmla="*/ 1781 h 1936"/>
                <a:gd name="T38" fmla="*/ 1195 w 2291"/>
                <a:gd name="T39" fmla="*/ 1729 h 1936"/>
                <a:gd name="T40" fmla="*/ 1095 w 2291"/>
                <a:gd name="T41" fmla="*/ 1656 h 1936"/>
                <a:gd name="T42" fmla="*/ 981 w 2291"/>
                <a:gd name="T43" fmla="*/ 1569 h 1936"/>
                <a:gd name="T44" fmla="*/ 900 w 2291"/>
                <a:gd name="T45" fmla="*/ 1487 h 1936"/>
                <a:gd name="T46" fmla="*/ 852 w 2291"/>
                <a:gd name="T47" fmla="*/ 1420 h 1936"/>
                <a:gd name="T48" fmla="*/ 814 w 2291"/>
                <a:gd name="T49" fmla="*/ 1342 h 1936"/>
                <a:gd name="T50" fmla="*/ 782 w 2291"/>
                <a:gd name="T51" fmla="*/ 1230 h 1936"/>
                <a:gd name="T52" fmla="*/ 782 w 2291"/>
                <a:gd name="T53" fmla="*/ 1122 h 1936"/>
                <a:gd name="T54" fmla="*/ 817 w 2291"/>
                <a:gd name="T55" fmla="*/ 1048 h 1936"/>
                <a:gd name="T56" fmla="*/ 881 w 2291"/>
                <a:gd name="T57" fmla="*/ 1004 h 1936"/>
                <a:gd name="T58" fmla="*/ 963 w 2291"/>
                <a:gd name="T59" fmla="*/ 989 h 1936"/>
                <a:gd name="T60" fmla="*/ 1055 w 2291"/>
                <a:gd name="T61" fmla="*/ 996 h 1936"/>
                <a:gd name="T62" fmla="*/ 1148 w 2291"/>
                <a:gd name="T63" fmla="*/ 1026 h 1936"/>
                <a:gd name="T64" fmla="*/ 1234 w 2291"/>
                <a:gd name="T65" fmla="*/ 1072 h 1936"/>
                <a:gd name="T66" fmla="*/ 1305 w 2291"/>
                <a:gd name="T67" fmla="*/ 1132 h 1936"/>
                <a:gd name="T68" fmla="*/ 1359 w 2291"/>
                <a:gd name="T69" fmla="*/ 1191 h 1936"/>
                <a:gd name="T70" fmla="*/ 1414 w 2291"/>
                <a:gd name="T71" fmla="*/ 1278 h 1936"/>
                <a:gd name="T72" fmla="*/ 1479 w 2291"/>
                <a:gd name="T73" fmla="*/ 1400 h 1936"/>
                <a:gd name="T74" fmla="*/ 1553 w 2291"/>
                <a:gd name="T75" fmla="*/ 1508 h 1936"/>
                <a:gd name="T76" fmla="*/ 1625 w 2291"/>
                <a:gd name="T77" fmla="*/ 1592 h 1936"/>
                <a:gd name="T78" fmla="*/ 1722 w 2291"/>
                <a:gd name="T79" fmla="*/ 1684 h 1936"/>
                <a:gd name="T80" fmla="*/ 1858 w 2291"/>
                <a:gd name="T81" fmla="*/ 1783 h 1936"/>
                <a:gd name="T82" fmla="*/ 2024 w 2291"/>
                <a:gd name="T83" fmla="*/ 1871 h 1936"/>
                <a:gd name="T84" fmla="*/ 2113 w 2291"/>
                <a:gd name="T85" fmla="*/ 1905 h 1936"/>
                <a:gd name="T86" fmla="*/ 2203 w 2291"/>
                <a:gd name="T87" fmla="*/ 1927 h 1936"/>
                <a:gd name="T88" fmla="*/ 2291 w 2291"/>
                <a:gd name="T89" fmla="*/ 1936 h 1936"/>
                <a:gd name="T90" fmla="*/ 2170 w 2291"/>
                <a:gd name="T91" fmla="*/ 1826 h 1936"/>
                <a:gd name="T92" fmla="*/ 1903 w 2291"/>
                <a:gd name="T93" fmla="*/ 1544 h 1936"/>
                <a:gd name="T94" fmla="*/ 1493 w 2291"/>
                <a:gd name="T95" fmla="*/ 1107 h 1936"/>
                <a:gd name="T96" fmla="*/ 1188 w 2291"/>
                <a:gd name="T97" fmla="*/ 788 h 1936"/>
                <a:gd name="T98" fmla="*/ 1110 w 2291"/>
                <a:gd name="T99" fmla="*/ 723 h 1936"/>
                <a:gd name="T100" fmla="*/ 1040 w 2291"/>
                <a:gd name="T101" fmla="*/ 687 h 1936"/>
                <a:gd name="T102" fmla="*/ 800 w 2291"/>
                <a:gd name="T103" fmla="*/ 593 h 1936"/>
                <a:gd name="T104" fmla="*/ 565 w 2291"/>
                <a:gd name="T105" fmla="*/ 485 h 1936"/>
                <a:gd name="T106" fmla="*/ 396 w 2291"/>
                <a:gd name="T107" fmla="*/ 389 h 1936"/>
                <a:gd name="T108" fmla="*/ 286 w 2291"/>
                <a:gd name="T109" fmla="*/ 304 h 1936"/>
                <a:gd name="T110" fmla="*/ 219 w 2291"/>
                <a:gd name="T111" fmla="*/ 232 h 1936"/>
                <a:gd name="T112" fmla="*/ 135 w 2291"/>
                <a:gd name="T113" fmla="*/ 100 h 1936"/>
                <a:gd name="T114" fmla="*/ 78 w 2291"/>
                <a:gd name="T115" fmla="*/ 31 h 1936"/>
                <a:gd name="T116" fmla="*/ 43 w 2291"/>
                <a:gd name="T117" fmla="*/ 10 h 1936"/>
                <a:gd name="T118" fmla="*/ 0 w 2291"/>
                <a:gd name="T119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1" h="1936">
                  <a:moveTo>
                    <a:pt x="0" y="0"/>
                  </a:moveTo>
                  <a:lnTo>
                    <a:pt x="28" y="140"/>
                  </a:lnTo>
                  <a:lnTo>
                    <a:pt x="51" y="207"/>
                  </a:lnTo>
                  <a:lnTo>
                    <a:pt x="76" y="267"/>
                  </a:lnTo>
                  <a:lnTo>
                    <a:pt x="99" y="320"/>
                  </a:lnTo>
                  <a:lnTo>
                    <a:pt x="122" y="368"/>
                  </a:lnTo>
                  <a:lnTo>
                    <a:pt x="145" y="410"/>
                  </a:lnTo>
                  <a:lnTo>
                    <a:pt x="167" y="449"/>
                  </a:lnTo>
                  <a:lnTo>
                    <a:pt x="188" y="481"/>
                  </a:lnTo>
                  <a:lnTo>
                    <a:pt x="208" y="511"/>
                  </a:lnTo>
                  <a:lnTo>
                    <a:pt x="229" y="536"/>
                  </a:lnTo>
                  <a:lnTo>
                    <a:pt x="248" y="557"/>
                  </a:lnTo>
                  <a:lnTo>
                    <a:pt x="267" y="576"/>
                  </a:lnTo>
                  <a:lnTo>
                    <a:pt x="285" y="592"/>
                  </a:lnTo>
                  <a:lnTo>
                    <a:pt x="303" y="607"/>
                  </a:lnTo>
                  <a:lnTo>
                    <a:pt x="320" y="619"/>
                  </a:lnTo>
                  <a:lnTo>
                    <a:pt x="337" y="630"/>
                  </a:lnTo>
                  <a:lnTo>
                    <a:pt x="354" y="641"/>
                  </a:lnTo>
                  <a:lnTo>
                    <a:pt x="385" y="660"/>
                  </a:lnTo>
                  <a:lnTo>
                    <a:pt x="414" y="680"/>
                  </a:lnTo>
                  <a:lnTo>
                    <a:pt x="428" y="693"/>
                  </a:lnTo>
                  <a:lnTo>
                    <a:pt x="440" y="705"/>
                  </a:lnTo>
                  <a:lnTo>
                    <a:pt x="452" y="721"/>
                  </a:lnTo>
                  <a:lnTo>
                    <a:pt x="465" y="738"/>
                  </a:lnTo>
                  <a:lnTo>
                    <a:pt x="476" y="758"/>
                  </a:lnTo>
                  <a:lnTo>
                    <a:pt x="487" y="781"/>
                  </a:lnTo>
                  <a:lnTo>
                    <a:pt x="498" y="808"/>
                  </a:lnTo>
                  <a:lnTo>
                    <a:pt x="508" y="838"/>
                  </a:lnTo>
                  <a:lnTo>
                    <a:pt x="518" y="873"/>
                  </a:lnTo>
                  <a:lnTo>
                    <a:pt x="527" y="913"/>
                  </a:lnTo>
                  <a:lnTo>
                    <a:pt x="535" y="957"/>
                  </a:lnTo>
                  <a:lnTo>
                    <a:pt x="543" y="1008"/>
                  </a:lnTo>
                  <a:lnTo>
                    <a:pt x="555" y="1083"/>
                  </a:lnTo>
                  <a:lnTo>
                    <a:pt x="567" y="1152"/>
                  </a:lnTo>
                  <a:lnTo>
                    <a:pt x="578" y="1215"/>
                  </a:lnTo>
                  <a:lnTo>
                    <a:pt x="591" y="1270"/>
                  </a:lnTo>
                  <a:lnTo>
                    <a:pt x="598" y="1296"/>
                  </a:lnTo>
                  <a:lnTo>
                    <a:pt x="605" y="1320"/>
                  </a:lnTo>
                  <a:lnTo>
                    <a:pt x="613" y="1343"/>
                  </a:lnTo>
                  <a:lnTo>
                    <a:pt x="621" y="1366"/>
                  </a:lnTo>
                  <a:lnTo>
                    <a:pt x="630" y="1387"/>
                  </a:lnTo>
                  <a:lnTo>
                    <a:pt x="639" y="1408"/>
                  </a:lnTo>
                  <a:lnTo>
                    <a:pt x="648" y="1428"/>
                  </a:lnTo>
                  <a:lnTo>
                    <a:pt x="659" y="1447"/>
                  </a:lnTo>
                  <a:lnTo>
                    <a:pt x="670" y="1465"/>
                  </a:lnTo>
                  <a:lnTo>
                    <a:pt x="682" y="1485"/>
                  </a:lnTo>
                  <a:lnTo>
                    <a:pt x="695" y="1503"/>
                  </a:lnTo>
                  <a:lnTo>
                    <a:pt x="709" y="1521"/>
                  </a:lnTo>
                  <a:lnTo>
                    <a:pt x="724" y="1539"/>
                  </a:lnTo>
                  <a:lnTo>
                    <a:pt x="741" y="1557"/>
                  </a:lnTo>
                  <a:lnTo>
                    <a:pt x="757" y="1575"/>
                  </a:lnTo>
                  <a:lnTo>
                    <a:pt x="776" y="1593"/>
                  </a:lnTo>
                  <a:lnTo>
                    <a:pt x="815" y="1631"/>
                  </a:lnTo>
                  <a:lnTo>
                    <a:pt x="861" y="1671"/>
                  </a:lnTo>
                  <a:lnTo>
                    <a:pt x="912" y="1715"/>
                  </a:lnTo>
                  <a:lnTo>
                    <a:pt x="970" y="1762"/>
                  </a:lnTo>
                  <a:lnTo>
                    <a:pt x="985" y="1774"/>
                  </a:lnTo>
                  <a:lnTo>
                    <a:pt x="999" y="1785"/>
                  </a:lnTo>
                  <a:lnTo>
                    <a:pt x="1015" y="1795"/>
                  </a:lnTo>
                  <a:lnTo>
                    <a:pt x="1031" y="1805"/>
                  </a:lnTo>
                  <a:lnTo>
                    <a:pt x="1047" y="1813"/>
                  </a:lnTo>
                  <a:lnTo>
                    <a:pt x="1064" y="1821"/>
                  </a:lnTo>
                  <a:lnTo>
                    <a:pt x="1079" y="1826"/>
                  </a:lnTo>
                  <a:lnTo>
                    <a:pt x="1096" y="1830"/>
                  </a:lnTo>
                  <a:lnTo>
                    <a:pt x="1114" y="1832"/>
                  </a:lnTo>
                  <a:lnTo>
                    <a:pt x="1131" y="1832"/>
                  </a:lnTo>
                  <a:lnTo>
                    <a:pt x="1140" y="1831"/>
                  </a:lnTo>
                  <a:lnTo>
                    <a:pt x="1150" y="1830"/>
                  </a:lnTo>
                  <a:lnTo>
                    <a:pt x="1159" y="1828"/>
                  </a:lnTo>
                  <a:lnTo>
                    <a:pt x="1168" y="1826"/>
                  </a:lnTo>
                  <a:lnTo>
                    <a:pt x="1177" y="1822"/>
                  </a:lnTo>
                  <a:lnTo>
                    <a:pt x="1187" y="1819"/>
                  </a:lnTo>
                  <a:lnTo>
                    <a:pt x="1196" y="1814"/>
                  </a:lnTo>
                  <a:lnTo>
                    <a:pt x="1206" y="1809"/>
                  </a:lnTo>
                  <a:lnTo>
                    <a:pt x="1225" y="1796"/>
                  </a:lnTo>
                  <a:lnTo>
                    <a:pt x="1246" y="1781"/>
                  </a:lnTo>
                  <a:lnTo>
                    <a:pt x="1234" y="1764"/>
                  </a:lnTo>
                  <a:lnTo>
                    <a:pt x="1229" y="1757"/>
                  </a:lnTo>
                  <a:lnTo>
                    <a:pt x="1220" y="1749"/>
                  </a:lnTo>
                  <a:lnTo>
                    <a:pt x="1195" y="1729"/>
                  </a:lnTo>
                  <a:lnTo>
                    <a:pt x="1172" y="1710"/>
                  </a:lnTo>
                  <a:lnTo>
                    <a:pt x="1147" y="1694"/>
                  </a:lnTo>
                  <a:lnTo>
                    <a:pt x="1121" y="1674"/>
                  </a:lnTo>
                  <a:lnTo>
                    <a:pt x="1095" y="1656"/>
                  </a:lnTo>
                  <a:lnTo>
                    <a:pt x="1067" y="1636"/>
                  </a:lnTo>
                  <a:lnTo>
                    <a:pt x="1039" y="1616"/>
                  </a:lnTo>
                  <a:lnTo>
                    <a:pt x="1009" y="1593"/>
                  </a:lnTo>
                  <a:lnTo>
                    <a:pt x="981" y="1569"/>
                  </a:lnTo>
                  <a:lnTo>
                    <a:pt x="954" y="1544"/>
                  </a:lnTo>
                  <a:lnTo>
                    <a:pt x="926" y="1516"/>
                  </a:lnTo>
                  <a:lnTo>
                    <a:pt x="913" y="1503"/>
                  </a:lnTo>
                  <a:lnTo>
                    <a:pt x="900" y="1487"/>
                  </a:lnTo>
                  <a:lnTo>
                    <a:pt x="887" y="1471"/>
                  </a:lnTo>
                  <a:lnTo>
                    <a:pt x="876" y="1455"/>
                  </a:lnTo>
                  <a:lnTo>
                    <a:pt x="864" y="1438"/>
                  </a:lnTo>
                  <a:lnTo>
                    <a:pt x="852" y="1420"/>
                  </a:lnTo>
                  <a:lnTo>
                    <a:pt x="842" y="1402"/>
                  </a:lnTo>
                  <a:lnTo>
                    <a:pt x="832" y="1383"/>
                  </a:lnTo>
                  <a:lnTo>
                    <a:pt x="823" y="1363"/>
                  </a:lnTo>
                  <a:lnTo>
                    <a:pt x="814" y="1342"/>
                  </a:lnTo>
                  <a:lnTo>
                    <a:pt x="806" y="1321"/>
                  </a:lnTo>
                  <a:lnTo>
                    <a:pt x="798" y="1298"/>
                  </a:lnTo>
                  <a:lnTo>
                    <a:pt x="789" y="1263"/>
                  </a:lnTo>
                  <a:lnTo>
                    <a:pt x="782" y="1230"/>
                  </a:lnTo>
                  <a:lnTo>
                    <a:pt x="778" y="1200"/>
                  </a:lnTo>
                  <a:lnTo>
                    <a:pt x="777" y="1172"/>
                  </a:lnTo>
                  <a:lnTo>
                    <a:pt x="778" y="1146"/>
                  </a:lnTo>
                  <a:lnTo>
                    <a:pt x="782" y="1122"/>
                  </a:lnTo>
                  <a:lnTo>
                    <a:pt x="788" y="1100"/>
                  </a:lnTo>
                  <a:lnTo>
                    <a:pt x="796" y="1081"/>
                  </a:lnTo>
                  <a:lnTo>
                    <a:pt x="806" y="1063"/>
                  </a:lnTo>
                  <a:lnTo>
                    <a:pt x="817" y="1048"/>
                  </a:lnTo>
                  <a:lnTo>
                    <a:pt x="831" y="1035"/>
                  </a:lnTo>
                  <a:lnTo>
                    <a:pt x="847" y="1022"/>
                  </a:lnTo>
                  <a:lnTo>
                    <a:pt x="863" y="1012"/>
                  </a:lnTo>
                  <a:lnTo>
                    <a:pt x="881" y="1004"/>
                  </a:lnTo>
                  <a:lnTo>
                    <a:pt x="900" y="998"/>
                  </a:lnTo>
                  <a:lnTo>
                    <a:pt x="920" y="993"/>
                  </a:lnTo>
                  <a:lnTo>
                    <a:pt x="942" y="990"/>
                  </a:lnTo>
                  <a:lnTo>
                    <a:pt x="963" y="989"/>
                  </a:lnTo>
                  <a:lnTo>
                    <a:pt x="986" y="989"/>
                  </a:lnTo>
                  <a:lnTo>
                    <a:pt x="1008" y="990"/>
                  </a:lnTo>
                  <a:lnTo>
                    <a:pt x="1032" y="992"/>
                  </a:lnTo>
                  <a:lnTo>
                    <a:pt x="1055" y="996"/>
                  </a:lnTo>
                  <a:lnTo>
                    <a:pt x="1078" y="1002"/>
                  </a:lnTo>
                  <a:lnTo>
                    <a:pt x="1102" y="1009"/>
                  </a:lnTo>
                  <a:lnTo>
                    <a:pt x="1126" y="1017"/>
                  </a:lnTo>
                  <a:lnTo>
                    <a:pt x="1148" y="1026"/>
                  </a:lnTo>
                  <a:lnTo>
                    <a:pt x="1171" y="1036"/>
                  </a:lnTo>
                  <a:lnTo>
                    <a:pt x="1192" y="1046"/>
                  </a:lnTo>
                  <a:lnTo>
                    <a:pt x="1214" y="1059"/>
                  </a:lnTo>
                  <a:lnTo>
                    <a:pt x="1234" y="1072"/>
                  </a:lnTo>
                  <a:lnTo>
                    <a:pt x="1253" y="1086"/>
                  </a:lnTo>
                  <a:lnTo>
                    <a:pt x="1273" y="1100"/>
                  </a:lnTo>
                  <a:lnTo>
                    <a:pt x="1290" y="1116"/>
                  </a:lnTo>
                  <a:lnTo>
                    <a:pt x="1305" y="1132"/>
                  </a:lnTo>
                  <a:lnTo>
                    <a:pt x="1321" y="1147"/>
                  </a:lnTo>
                  <a:lnTo>
                    <a:pt x="1335" y="1161"/>
                  </a:lnTo>
                  <a:lnTo>
                    <a:pt x="1347" y="1176"/>
                  </a:lnTo>
                  <a:lnTo>
                    <a:pt x="1359" y="1191"/>
                  </a:lnTo>
                  <a:lnTo>
                    <a:pt x="1370" y="1205"/>
                  </a:lnTo>
                  <a:lnTo>
                    <a:pt x="1380" y="1220"/>
                  </a:lnTo>
                  <a:lnTo>
                    <a:pt x="1398" y="1248"/>
                  </a:lnTo>
                  <a:lnTo>
                    <a:pt x="1414" y="1278"/>
                  </a:lnTo>
                  <a:lnTo>
                    <a:pt x="1430" y="1306"/>
                  </a:lnTo>
                  <a:lnTo>
                    <a:pt x="1446" y="1337"/>
                  </a:lnTo>
                  <a:lnTo>
                    <a:pt x="1461" y="1368"/>
                  </a:lnTo>
                  <a:lnTo>
                    <a:pt x="1479" y="1400"/>
                  </a:lnTo>
                  <a:lnTo>
                    <a:pt x="1500" y="1434"/>
                  </a:lnTo>
                  <a:lnTo>
                    <a:pt x="1525" y="1470"/>
                  </a:lnTo>
                  <a:lnTo>
                    <a:pt x="1538" y="1489"/>
                  </a:lnTo>
                  <a:lnTo>
                    <a:pt x="1553" y="1508"/>
                  </a:lnTo>
                  <a:lnTo>
                    <a:pt x="1569" y="1529"/>
                  </a:lnTo>
                  <a:lnTo>
                    <a:pt x="1586" y="1549"/>
                  </a:lnTo>
                  <a:lnTo>
                    <a:pt x="1605" y="1570"/>
                  </a:lnTo>
                  <a:lnTo>
                    <a:pt x="1625" y="1592"/>
                  </a:lnTo>
                  <a:lnTo>
                    <a:pt x="1648" y="1616"/>
                  </a:lnTo>
                  <a:lnTo>
                    <a:pt x="1672" y="1639"/>
                  </a:lnTo>
                  <a:lnTo>
                    <a:pt x="1695" y="1661"/>
                  </a:lnTo>
                  <a:lnTo>
                    <a:pt x="1722" y="1684"/>
                  </a:lnTo>
                  <a:lnTo>
                    <a:pt x="1753" y="1708"/>
                  </a:lnTo>
                  <a:lnTo>
                    <a:pt x="1786" y="1733"/>
                  </a:lnTo>
                  <a:lnTo>
                    <a:pt x="1821" y="1758"/>
                  </a:lnTo>
                  <a:lnTo>
                    <a:pt x="1858" y="1783"/>
                  </a:lnTo>
                  <a:lnTo>
                    <a:pt x="1897" y="1806"/>
                  </a:lnTo>
                  <a:lnTo>
                    <a:pt x="1938" y="1829"/>
                  </a:lnTo>
                  <a:lnTo>
                    <a:pt x="1981" y="1852"/>
                  </a:lnTo>
                  <a:lnTo>
                    <a:pt x="2024" y="1871"/>
                  </a:lnTo>
                  <a:lnTo>
                    <a:pt x="2046" y="1881"/>
                  </a:lnTo>
                  <a:lnTo>
                    <a:pt x="2068" y="1889"/>
                  </a:lnTo>
                  <a:lnTo>
                    <a:pt x="2091" y="1897"/>
                  </a:lnTo>
                  <a:lnTo>
                    <a:pt x="2113" y="1905"/>
                  </a:lnTo>
                  <a:lnTo>
                    <a:pt x="2135" y="1912"/>
                  </a:lnTo>
                  <a:lnTo>
                    <a:pt x="2157" y="1917"/>
                  </a:lnTo>
                  <a:lnTo>
                    <a:pt x="2180" y="1923"/>
                  </a:lnTo>
                  <a:lnTo>
                    <a:pt x="2203" y="1927"/>
                  </a:lnTo>
                  <a:lnTo>
                    <a:pt x="2225" y="1931"/>
                  </a:lnTo>
                  <a:lnTo>
                    <a:pt x="2247" y="1934"/>
                  </a:lnTo>
                  <a:lnTo>
                    <a:pt x="2269" y="1935"/>
                  </a:lnTo>
                  <a:lnTo>
                    <a:pt x="2291" y="1936"/>
                  </a:lnTo>
                  <a:lnTo>
                    <a:pt x="2262" y="1913"/>
                  </a:lnTo>
                  <a:lnTo>
                    <a:pt x="2233" y="1886"/>
                  </a:lnTo>
                  <a:lnTo>
                    <a:pt x="2201" y="1857"/>
                  </a:lnTo>
                  <a:lnTo>
                    <a:pt x="2170" y="1826"/>
                  </a:lnTo>
                  <a:lnTo>
                    <a:pt x="2104" y="1759"/>
                  </a:lnTo>
                  <a:lnTo>
                    <a:pt x="2036" y="1688"/>
                  </a:lnTo>
                  <a:lnTo>
                    <a:pt x="1969" y="1616"/>
                  </a:lnTo>
                  <a:lnTo>
                    <a:pt x="1903" y="1544"/>
                  </a:lnTo>
                  <a:lnTo>
                    <a:pt x="1841" y="1477"/>
                  </a:lnTo>
                  <a:lnTo>
                    <a:pt x="1785" y="1416"/>
                  </a:lnTo>
                  <a:lnTo>
                    <a:pt x="1624" y="1246"/>
                  </a:lnTo>
                  <a:lnTo>
                    <a:pt x="1493" y="1107"/>
                  </a:lnTo>
                  <a:lnTo>
                    <a:pt x="1388" y="995"/>
                  </a:lnTo>
                  <a:lnTo>
                    <a:pt x="1304" y="907"/>
                  </a:lnTo>
                  <a:lnTo>
                    <a:pt x="1239" y="838"/>
                  </a:lnTo>
                  <a:lnTo>
                    <a:pt x="1188" y="788"/>
                  </a:lnTo>
                  <a:lnTo>
                    <a:pt x="1165" y="767"/>
                  </a:lnTo>
                  <a:lnTo>
                    <a:pt x="1146" y="750"/>
                  </a:lnTo>
                  <a:lnTo>
                    <a:pt x="1127" y="736"/>
                  </a:lnTo>
                  <a:lnTo>
                    <a:pt x="1110" y="723"/>
                  </a:lnTo>
                  <a:lnTo>
                    <a:pt x="1093" y="712"/>
                  </a:lnTo>
                  <a:lnTo>
                    <a:pt x="1076" y="703"/>
                  </a:lnTo>
                  <a:lnTo>
                    <a:pt x="1059" y="694"/>
                  </a:lnTo>
                  <a:lnTo>
                    <a:pt x="1040" y="687"/>
                  </a:lnTo>
                  <a:lnTo>
                    <a:pt x="999" y="671"/>
                  </a:lnTo>
                  <a:lnTo>
                    <a:pt x="947" y="652"/>
                  </a:lnTo>
                  <a:lnTo>
                    <a:pt x="883" y="628"/>
                  </a:lnTo>
                  <a:lnTo>
                    <a:pt x="800" y="593"/>
                  </a:lnTo>
                  <a:lnTo>
                    <a:pt x="751" y="572"/>
                  </a:lnTo>
                  <a:lnTo>
                    <a:pt x="695" y="547"/>
                  </a:lnTo>
                  <a:lnTo>
                    <a:pt x="634" y="518"/>
                  </a:lnTo>
                  <a:lnTo>
                    <a:pt x="565" y="485"/>
                  </a:lnTo>
                  <a:lnTo>
                    <a:pt x="520" y="461"/>
                  </a:lnTo>
                  <a:lnTo>
                    <a:pt x="477" y="438"/>
                  </a:lnTo>
                  <a:lnTo>
                    <a:pt x="435" y="414"/>
                  </a:lnTo>
                  <a:lnTo>
                    <a:pt x="396" y="389"/>
                  </a:lnTo>
                  <a:lnTo>
                    <a:pt x="357" y="362"/>
                  </a:lnTo>
                  <a:lnTo>
                    <a:pt x="321" y="334"/>
                  </a:lnTo>
                  <a:lnTo>
                    <a:pt x="303" y="320"/>
                  </a:lnTo>
                  <a:lnTo>
                    <a:pt x="286" y="304"/>
                  </a:lnTo>
                  <a:lnTo>
                    <a:pt x="270" y="289"/>
                  </a:lnTo>
                  <a:lnTo>
                    <a:pt x="254" y="273"/>
                  </a:lnTo>
                  <a:lnTo>
                    <a:pt x="235" y="253"/>
                  </a:lnTo>
                  <a:lnTo>
                    <a:pt x="219" y="232"/>
                  </a:lnTo>
                  <a:lnTo>
                    <a:pt x="203" y="209"/>
                  </a:lnTo>
                  <a:lnTo>
                    <a:pt x="188" y="187"/>
                  </a:lnTo>
                  <a:lnTo>
                    <a:pt x="161" y="142"/>
                  </a:lnTo>
                  <a:lnTo>
                    <a:pt x="135" y="100"/>
                  </a:lnTo>
                  <a:lnTo>
                    <a:pt x="122" y="80"/>
                  </a:lnTo>
                  <a:lnTo>
                    <a:pt x="109" y="62"/>
                  </a:lnTo>
                  <a:lnTo>
                    <a:pt x="94" y="45"/>
                  </a:lnTo>
                  <a:lnTo>
                    <a:pt x="78" y="31"/>
                  </a:lnTo>
                  <a:lnTo>
                    <a:pt x="70" y="25"/>
                  </a:lnTo>
                  <a:lnTo>
                    <a:pt x="61" y="19"/>
                  </a:lnTo>
                  <a:lnTo>
                    <a:pt x="52" y="14"/>
                  </a:lnTo>
                  <a:lnTo>
                    <a:pt x="43" y="10"/>
                  </a:lnTo>
                  <a:lnTo>
                    <a:pt x="33" y="6"/>
                  </a:lnTo>
                  <a:lnTo>
                    <a:pt x="23" y="3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105900" y="3125788"/>
              <a:ext cx="930275" cy="939800"/>
            </a:xfrm>
            <a:custGeom>
              <a:avLst/>
              <a:gdLst>
                <a:gd name="T0" fmla="*/ 1756 w 1760"/>
                <a:gd name="T1" fmla="*/ 1754 h 1775"/>
                <a:gd name="T2" fmla="*/ 1760 w 1760"/>
                <a:gd name="T3" fmla="*/ 1708 h 1775"/>
                <a:gd name="T4" fmla="*/ 1748 w 1760"/>
                <a:gd name="T5" fmla="*/ 1652 h 1775"/>
                <a:gd name="T6" fmla="*/ 1726 w 1760"/>
                <a:gd name="T7" fmla="*/ 1589 h 1775"/>
                <a:gd name="T8" fmla="*/ 1693 w 1760"/>
                <a:gd name="T9" fmla="*/ 1522 h 1775"/>
                <a:gd name="T10" fmla="*/ 1652 w 1760"/>
                <a:gd name="T11" fmla="*/ 1449 h 1775"/>
                <a:gd name="T12" fmla="*/ 1604 w 1760"/>
                <a:gd name="T13" fmla="*/ 1375 h 1775"/>
                <a:gd name="T14" fmla="*/ 1552 w 1760"/>
                <a:gd name="T15" fmla="*/ 1299 h 1775"/>
                <a:gd name="T16" fmla="*/ 1467 w 1760"/>
                <a:gd name="T17" fmla="*/ 1187 h 1775"/>
                <a:gd name="T18" fmla="*/ 1354 w 1760"/>
                <a:gd name="T19" fmla="*/ 1047 h 1775"/>
                <a:gd name="T20" fmla="*/ 1251 w 1760"/>
                <a:gd name="T21" fmla="*/ 930 h 1775"/>
                <a:gd name="T22" fmla="*/ 1174 w 1760"/>
                <a:gd name="T23" fmla="*/ 846 h 1775"/>
                <a:gd name="T24" fmla="*/ 1099 w 1760"/>
                <a:gd name="T25" fmla="*/ 772 h 1775"/>
                <a:gd name="T26" fmla="*/ 995 w 1760"/>
                <a:gd name="T27" fmla="*/ 680 h 1775"/>
                <a:gd name="T28" fmla="*/ 887 w 1760"/>
                <a:gd name="T29" fmla="*/ 593 h 1775"/>
                <a:gd name="T30" fmla="*/ 775 w 1760"/>
                <a:gd name="T31" fmla="*/ 503 h 1775"/>
                <a:gd name="T32" fmla="*/ 662 w 1760"/>
                <a:gd name="T33" fmla="*/ 407 h 1775"/>
                <a:gd name="T34" fmla="*/ 579 w 1760"/>
                <a:gd name="T35" fmla="*/ 326 h 1775"/>
                <a:gd name="T36" fmla="*/ 522 w 1760"/>
                <a:gd name="T37" fmla="*/ 263 h 1775"/>
                <a:gd name="T38" fmla="*/ 485 w 1760"/>
                <a:gd name="T39" fmla="*/ 211 h 1775"/>
                <a:gd name="T40" fmla="*/ 448 w 1760"/>
                <a:gd name="T41" fmla="*/ 145 h 1775"/>
                <a:gd name="T42" fmla="*/ 413 w 1760"/>
                <a:gd name="T43" fmla="*/ 79 h 1775"/>
                <a:gd name="T44" fmla="*/ 377 w 1760"/>
                <a:gd name="T45" fmla="*/ 29 h 1775"/>
                <a:gd name="T46" fmla="*/ 335 w 1760"/>
                <a:gd name="T47" fmla="*/ 0 h 1775"/>
                <a:gd name="T48" fmla="*/ 303 w 1760"/>
                <a:gd name="T49" fmla="*/ 1 h 1775"/>
                <a:gd name="T50" fmla="*/ 275 w 1760"/>
                <a:gd name="T51" fmla="*/ 5 h 1775"/>
                <a:gd name="T52" fmla="*/ 251 w 1760"/>
                <a:gd name="T53" fmla="*/ 10 h 1775"/>
                <a:gd name="T54" fmla="*/ 231 w 1760"/>
                <a:gd name="T55" fmla="*/ 17 h 1775"/>
                <a:gd name="T56" fmla="*/ 213 w 1760"/>
                <a:gd name="T57" fmla="*/ 27 h 1775"/>
                <a:gd name="T58" fmla="*/ 198 w 1760"/>
                <a:gd name="T59" fmla="*/ 37 h 1775"/>
                <a:gd name="T60" fmla="*/ 186 w 1760"/>
                <a:gd name="T61" fmla="*/ 51 h 1775"/>
                <a:gd name="T62" fmla="*/ 170 w 1760"/>
                <a:gd name="T63" fmla="*/ 73 h 1775"/>
                <a:gd name="T64" fmla="*/ 152 w 1760"/>
                <a:gd name="T65" fmla="*/ 110 h 1775"/>
                <a:gd name="T66" fmla="*/ 125 w 1760"/>
                <a:gd name="T67" fmla="*/ 175 h 1775"/>
                <a:gd name="T68" fmla="*/ 91 w 1760"/>
                <a:gd name="T69" fmla="*/ 249 h 1775"/>
                <a:gd name="T70" fmla="*/ 66 w 1760"/>
                <a:gd name="T71" fmla="*/ 289 h 1775"/>
                <a:gd name="T72" fmla="*/ 42 w 1760"/>
                <a:gd name="T73" fmla="*/ 325 h 1775"/>
                <a:gd name="T74" fmla="*/ 22 w 1760"/>
                <a:gd name="T75" fmla="*/ 360 h 1775"/>
                <a:gd name="T76" fmla="*/ 7 w 1760"/>
                <a:gd name="T77" fmla="*/ 397 h 1775"/>
                <a:gd name="T78" fmla="*/ 1 w 1760"/>
                <a:gd name="T79" fmla="*/ 424 h 1775"/>
                <a:gd name="T80" fmla="*/ 0 w 1760"/>
                <a:gd name="T81" fmla="*/ 444 h 1775"/>
                <a:gd name="T82" fmla="*/ 3 w 1760"/>
                <a:gd name="T83" fmla="*/ 464 h 1775"/>
                <a:gd name="T84" fmla="*/ 9 w 1760"/>
                <a:gd name="T85" fmla="*/ 487 h 1775"/>
                <a:gd name="T86" fmla="*/ 18 w 1760"/>
                <a:gd name="T87" fmla="*/ 511 h 1775"/>
                <a:gd name="T88" fmla="*/ 32 w 1760"/>
                <a:gd name="T89" fmla="*/ 537 h 1775"/>
                <a:gd name="T90" fmla="*/ 47 w 1760"/>
                <a:gd name="T91" fmla="*/ 560 h 1775"/>
                <a:gd name="T92" fmla="*/ 67 w 1760"/>
                <a:gd name="T93" fmla="*/ 580 h 1775"/>
                <a:gd name="T94" fmla="*/ 94 w 1760"/>
                <a:gd name="T95" fmla="*/ 599 h 1775"/>
                <a:gd name="T96" fmla="*/ 128 w 1760"/>
                <a:gd name="T97" fmla="*/ 619 h 1775"/>
                <a:gd name="T98" fmla="*/ 188 w 1760"/>
                <a:gd name="T99" fmla="*/ 650 h 1775"/>
                <a:gd name="T100" fmla="*/ 282 w 1760"/>
                <a:gd name="T101" fmla="*/ 690 h 1775"/>
                <a:gd name="T102" fmla="*/ 435 w 1760"/>
                <a:gd name="T103" fmla="*/ 751 h 1775"/>
                <a:gd name="T104" fmla="*/ 582 w 1760"/>
                <a:gd name="T105" fmla="*/ 809 h 1775"/>
                <a:gd name="T106" fmla="*/ 664 w 1760"/>
                <a:gd name="T107" fmla="*/ 844 h 1775"/>
                <a:gd name="T108" fmla="*/ 737 w 1760"/>
                <a:gd name="T109" fmla="*/ 885 h 1775"/>
                <a:gd name="T110" fmla="*/ 815 w 1760"/>
                <a:gd name="T111" fmla="*/ 931 h 1775"/>
                <a:gd name="T112" fmla="*/ 890 w 1760"/>
                <a:gd name="T113" fmla="*/ 981 h 1775"/>
                <a:gd name="T114" fmla="*/ 961 w 1760"/>
                <a:gd name="T115" fmla="*/ 1031 h 1775"/>
                <a:gd name="T116" fmla="*/ 1029 w 1760"/>
                <a:gd name="T117" fmla="*/ 1083 h 1775"/>
                <a:gd name="T118" fmla="*/ 1093 w 1760"/>
                <a:gd name="T119" fmla="*/ 1136 h 1775"/>
                <a:gd name="T120" fmla="*/ 1186 w 1760"/>
                <a:gd name="T121" fmla="*/ 1219 h 1775"/>
                <a:gd name="T122" fmla="*/ 1749 w 1760"/>
                <a:gd name="T12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0" h="1775">
                  <a:moveTo>
                    <a:pt x="1749" y="1775"/>
                  </a:moveTo>
                  <a:lnTo>
                    <a:pt x="1756" y="1754"/>
                  </a:lnTo>
                  <a:lnTo>
                    <a:pt x="1760" y="1732"/>
                  </a:lnTo>
                  <a:lnTo>
                    <a:pt x="1760" y="1708"/>
                  </a:lnTo>
                  <a:lnTo>
                    <a:pt x="1755" y="1681"/>
                  </a:lnTo>
                  <a:lnTo>
                    <a:pt x="1748" y="1652"/>
                  </a:lnTo>
                  <a:lnTo>
                    <a:pt x="1738" y="1621"/>
                  </a:lnTo>
                  <a:lnTo>
                    <a:pt x="1726" y="1589"/>
                  </a:lnTo>
                  <a:lnTo>
                    <a:pt x="1710" y="1557"/>
                  </a:lnTo>
                  <a:lnTo>
                    <a:pt x="1693" y="1522"/>
                  </a:lnTo>
                  <a:lnTo>
                    <a:pt x="1674" y="1486"/>
                  </a:lnTo>
                  <a:lnTo>
                    <a:pt x="1652" y="1449"/>
                  </a:lnTo>
                  <a:lnTo>
                    <a:pt x="1629" y="1412"/>
                  </a:lnTo>
                  <a:lnTo>
                    <a:pt x="1604" y="1375"/>
                  </a:lnTo>
                  <a:lnTo>
                    <a:pt x="1578" y="1338"/>
                  </a:lnTo>
                  <a:lnTo>
                    <a:pt x="1552" y="1299"/>
                  </a:lnTo>
                  <a:lnTo>
                    <a:pt x="1523" y="1262"/>
                  </a:lnTo>
                  <a:lnTo>
                    <a:pt x="1467" y="1187"/>
                  </a:lnTo>
                  <a:lnTo>
                    <a:pt x="1409" y="1115"/>
                  </a:lnTo>
                  <a:lnTo>
                    <a:pt x="1354" y="1047"/>
                  </a:lnTo>
                  <a:lnTo>
                    <a:pt x="1300" y="985"/>
                  </a:lnTo>
                  <a:lnTo>
                    <a:pt x="1251" y="930"/>
                  </a:lnTo>
                  <a:lnTo>
                    <a:pt x="1209" y="882"/>
                  </a:lnTo>
                  <a:lnTo>
                    <a:pt x="1174" y="846"/>
                  </a:lnTo>
                  <a:lnTo>
                    <a:pt x="1149" y="821"/>
                  </a:lnTo>
                  <a:lnTo>
                    <a:pt x="1099" y="772"/>
                  </a:lnTo>
                  <a:lnTo>
                    <a:pt x="1047" y="725"/>
                  </a:lnTo>
                  <a:lnTo>
                    <a:pt x="995" y="680"/>
                  </a:lnTo>
                  <a:lnTo>
                    <a:pt x="942" y="637"/>
                  </a:lnTo>
                  <a:lnTo>
                    <a:pt x="887" y="593"/>
                  </a:lnTo>
                  <a:lnTo>
                    <a:pt x="832" y="549"/>
                  </a:lnTo>
                  <a:lnTo>
                    <a:pt x="775" y="503"/>
                  </a:lnTo>
                  <a:lnTo>
                    <a:pt x="718" y="454"/>
                  </a:lnTo>
                  <a:lnTo>
                    <a:pt x="662" y="407"/>
                  </a:lnTo>
                  <a:lnTo>
                    <a:pt x="617" y="365"/>
                  </a:lnTo>
                  <a:lnTo>
                    <a:pt x="579" y="326"/>
                  </a:lnTo>
                  <a:lnTo>
                    <a:pt x="548" y="294"/>
                  </a:lnTo>
                  <a:lnTo>
                    <a:pt x="522" y="263"/>
                  </a:lnTo>
                  <a:lnTo>
                    <a:pt x="502" y="236"/>
                  </a:lnTo>
                  <a:lnTo>
                    <a:pt x="485" y="211"/>
                  </a:lnTo>
                  <a:lnTo>
                    <a:pt x="470" y="188"/>
                  </a:lnTo>
                  <a:lnTo>
                    <a:pt x="448" y="145"/>
                  </a:lnTo>
                  <a:lnTo>
                    <a:pt x="426" y="103"/>
                  </a:lnTo>
                  <a:lnTo>
                    <a:pt x="413" y="79"/>
                  </a:lnTo>
                  <a:lnTo>
                    <a:pt x="397" y="55"/>
                  </a:lnTo>
                  <a:lnTo>
                    <a:pt x="377" y="29"/>
                  </a:lnTo>
                  <a:lnTo>
                    <a:pt x="353" y="0"/>
                  </a:lnTo>
                  <a:lnTo>
                    <a:pt x="335" y="0"/>
                  </a:lnTo>
                  <a:lnTo>
                    <a:pt x="318" y="0"/>
                  </a:lnTo>
                  <a:lnTo>
                    <a:pt x="303" y="1"/>
                  </a:lnTo>
                  <a:lnTo>
                    <a:pt x="288" y="2"/>
                  </a:lnTo>
                  <a:lnTo>
                    <a:pt x="275" y="5"/>
                  </a:lnTo>
                  <a:lnTo>
                    <a:pt x="262" y="7"/>
                  </a:lnTo>
                  <a:lnTo>
                    <a:pt x="251" y="10"/>
                  </a:lnTo>
                  <a:lnTo>
                    <a:pt x="241" y="14"/>
                  </a:lnTo>
                  <a:lnTo>
                    <a:pt x="231" y="17"/>
                  </a:lnTo>
                  <a:lnTo>
                    <a:pt x="222" y="21"/>
                  </a:lnTo>
                  <a:lnTo>
                    <a:pt x="213" y="27"/>
                  </a:lnTo>
                  <a:lnTo>
                    <a:pt x="205" y="32"/>
                  </a:lnTo>
                  <a:lnTo>
                    <a:pt x="198" y="37"/>
                  </a:lnTo>
                  <a:lnTo>
                    <a:pt x="191" y="44"/>
                  </a:lnTo>
                  <a:lnTo>
                    <a:pt x="186" y="51"/>
                  </a:lnTo>
                  <a:lnTo>
                    <a:pt x="180" y="58"/>
                  </a:lnTo>
                  <a:lnTo>
                    <a:pt x="170" y="73"/>
                  </a:lnTo>
                  <a:lnTo>
                    <a:pt x="160" y="90"/>
                  </a:lnTo>
                  <a:lnTo>
                    <a:pt x="152" y="110"/>
                  </a:lnTo>
                  <a:lnTo>
                    <a:pt x="143" y="130"/>
                  </a:lnTo>
                  <a:lnTo>
                    <a:pt x="125" y="175"/>
                  </a:lnTo>
                  <a:lnTo>
                    <a:pt x="102" y="227"/>
                  </a:lnTo>
                  <a:lnTo>
                    <a:pt x="91" y="249"/>
                  </a:lnTo>
                  <a:lnTo>
                    <a:pt x="78" y="270"/>
                  </a:lnTo>
                  <a:lnTo>
                    <a:pt x="66" y="289"/>
                  </a:lnTo>
                  <a:lnTo>
                    <a:pt x="53" y="308"/>
                  </a:lnTo>
                  <a:lnTo>
                    <a:pt x="42" y="325"/>
                  </a:lnTo>
                  <a:lnTo>
                    <a:pt x="31" y="343"/>
                  </a:lnTo>
                  <a:lnTo>
                    <a:pt x="22" y="360"/>
                  </a:lnTo>
                  <a:lnTo>
                    <a:pt x="13" y="378"/>
                  </a:lnTo>
                  <a:lnTo>
                    <a:pt x="7" y="397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0" y="434"/>
                  </a:lnTo>
                  <a:lnTo>
                    <a:pt x="0" y="444"/>
                  </a:lnTo>
                  <a:lnTo>
                    <a:pt x="1" y="454"/>
                  </a:lnTo>
                  <a:lnTo>
                    <a:pt x="3" y="464"/>
                  </a:lnTo>
                  <a:lnTo>
                    <a:pt x="6" y="476"/>
                  </a:lnTo>
                  <a:lnTo>
                    <a:pt x="9" y="487"/>
                  </a:lnTo>
                  <a:lnTo>
                    <a:pt x="13" y="498"/>
                  </a:lnTo>
                  <a:lnTo>
                    <a:pt x="18" y="511"/>
                  </a:lnTo>
                  <a:lnTo>
                    <a:pt x="24" y="523"/>
                  </a:lnTo>
                  <a:lnTo>
                    <a:pt x="32" y="537"/>
                  </a:lnTo>
                  <a:lnTo>
                    <a:pt x="40" y="550"/>
                  </a:lnTo>
                  <a:lnTo>
                    <a:pt x="47" y="560"/>
                  </a:lnTo>
                  <a:lnTo>
                    <a:pt x="56" y="569"/>
                  </a:lnTo>
                  <a:lnTo>
                    <a:pt x="67" y="580"/>
                  </a:lnTo>
                  <a:lnTo>
                    <a:pt x="79" y="590"/>
                  </a:lnTo>
                  <a:lnTo>
                    <a:pt x="94" y="599"/>
                  </a:lnTo>
                  <a:lnTo>
                    <a:pt x="111" y="609"/>
                  </a:lnTo>
                  <a:lnTo>
                    <a:pt x="128" y="619"/>
                  </a:lnTo>
                  <a:lnTo>
                    <a:pt x="147" y="629"/>
                  </a:lnTo>
                  <a:lnTo>
                    <a:pt x="188" y="650"/>
                  </a:lnTo>
                  <a:lnTo>
                    <a:pt x="234" y="670"/>
                  </a:lnTo>
                  <a:lnTo>
                    <a:pt x="282" y="690"/>
                  </a:lnTo>
                  <a:lnTo>
                    <a:pt x="333" y="711"/>
                  </a:lnTo>
                  <a:lnTo>
                    <a:pt x="435" y="751"/>
                  </a:lnTo>
                  <a:lnTo>
                    <a:pt x="536" y="790"/>
                  </a:lnTo>
                  <a:lnTo>
                    <a:pt x="582" y="809"/>
                  </a:lnTo>
                  <a:lnTo>
                    <a:pt x="625" y="827"/>
                  </a:lnTo>
                  <a:lnTo>
                    <a:pt x="664" y="844"/>
                  </a:lnTo>
                  <a:lnTo>
                    <a:pt x="696" y="861"/>
                  </a:lnTo>
                  <a:lnTo>
                    <a:pt x="737" y="885"/>
                  </a:lnTo>
                  <a:lnTo>
                    <a:pt x="777" y="907"/>
                  </a:lnTo>
                  <a:lnTo>
                    <a:pt x="815" y="931"/>
                  </a:lnTo>
                  <a:lnTo>
                    <a:pt x="853" y="956"/>
                  </a:lnTo>
                  <a:lnTo>
                    <a:pt x="890" y="981"/>
                  </a:lnTo>
                  <a:lnTo>
                    <a:pt x="926" y="1005"/>
                  </a:lnTo>
                  <a:lnTo>
                    <a:pt x="961" y="1031"/>
                  </a:lnTo>
                  <a:lnTo>
                    <a:pt x="995" y="1056"/>
                  </a:lnTo>
                  <a:lnTo>
                    <a:pt x="1029" y="1083"/>
                  </a:lnTo>
                  <a:lnTo>
                    <a:pt x="1061" y="1109"/>
                  </a:lnTo>
                  <a:lnTo>
                    <a:pt x="1093" y="1136"/>
                  </a:lnTo>
                  <a:lnTo>
                    <a:pt x="1125" y="1164"/>
                  </a:lnTo>
                  <a:lnTo>
                    <a:pt x="1186" y="1219"/>
                  </a:lnTo>
                  <a:lnTo>
                    <a:pt x="1245" y="1277"/>
                  </a:lnTo>
                  <a:lnTo>
                    <a:pt x="1749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850188" y="3206750"/>
              <a:ext cx="909638" cy="792163"/>
            </a:xfrm>
            <a:custGeom>
              <a:avLst/>
              <a:gdLst>
                <a:gd name="T0" fmla="*/ 9 w 1720"/>
                <a:gd name="T1" fmla="*/ 107 h 1495"/>
                <a:gd name="T2" fmla="*/ 30 w 1720"/>
                <a:gd name="T3" fmla="*/ 189 h 1495"/>
                <a:gd name="T4" fmla="*/ 73 w 1720"/>
                <a:gd name="T5" fmla="*/ 290 h 1495"/>
                <a:gd name="T6" fmla="*/ 96 w 1720"/>
                <a:gd name="T7" fmla="*/ 359 h 1495"/>
                <a:gd name="T8" fmla="*/ 102 w 1720"/>
                <a:gd name="T9" fmla="*/ 432 h 1495"/>
                <a:gd name="T10" fmla="*/ 92 w 1720"/>
                <a:gd name="T11" fmla="*/ 535 h 1495"/>
                <a:gd name="T12" fmla="*/ 61 w 1720"/>
                <a:gd name="T13" fmla="*/ 680 h 1495"/>
                <a:gd name="T14" fmla="*/ 99 w 1720"/>
                <a:gd name="T15" fmla="*/ 718 h 1495"/>
                <a:gd name="T16" fmla="*/ 149 w 1720"/>
                <a:gd name="T17" fmla="*/ 701 h 1495"/>
                <a:gd name="T18" fmla="*/ 185 w 1720"/>
                <a:gd name="T19" fmla="*/ 676 h 1495"/>
                <a:gd name="T20" fmla="*/ 237 w 1720"/>
                <a:gd name="T21" fmla="*/ 599 h 1495"/>
                <a:gd name="T22" fmla="*/ 296 w 1720"/>
                <a:gd name="T23" fmla="*/ 504 h 1495"/>
                <a:gd name="T24" fmla="*/ 345 w 1720"/>
                <a:gd name="T25" fmla="*/ 530 h 1495"/>
                <a:gd name="T26" fmla="*/ 421 w 1720"/>
                <a:gd name="T27" fmla="*/ 713 h 1495"/>
                <a:gd name="T28" fmla="*/ 493 w 1720"/>
                <a:gd name="T29" fmla="*/ 823 h 1495"/>
                <a:gd name="T30" fmla="*/ 568 w 1720"/>
                <a:gd name="T31" fmla="*/ 880 h 1495"/>
                <a:gd name="T32" fmla="*/ 645 w 1720"/>
                <a:gd name="T33" fmla="*/ 901 h 1495"/>
                <a:gd name="T34" fmla="*/ 750 w 1720"/>
                <a:gd name="T35" fmla="*/ 909 h 1495"/>
                <a:gd name="T36" fmla="*/ 870 w 1720"/>
                <a:gd name="T37" fmla="*/ 930 h 1495"/>
                <a:gd name="T38" fmla="*/ 979 w 1720"/>
                <a:gd name="T39" fmla="*/ 983 h 1495"/>
                <a:gd name="T40" fmla="*/ 1054 w 1720"/>
                <a:gd name="T41" fmla="*/ 1043 h 1495"/>
                <a:gd name="T42" fmla="*/ 1178 w 1720"/>
                <a:gd name="T43" fmla="*/ 1183 h 1495"/>
                <a:gd name="T44" fmla="*/ 1329 w 1720"/>
                <a:gd name="T45" fmla="*/ 1345 h 1495"/>
                <a:gd name="T46" fmla="*/ 1426 w 1720"/>
                <a:gd name="T47" fmla="*/ 1423 h 1495"/>
                <a:gd name="T48" fmla="*/ 1527 w 1720"/>
                <a:gd name="T49" fmla="*/ 1476 h 1495"/>
                <a:gd name="T50" fmla="*/ 1636 w 1720"/>
                <a:gd name="T51" fmla="*/ 1495 h 1495"/>
                <a:gd name="T52" fmla="*/ 1709 w 1720"/>
                <a:gd name="T53" fmla="*/ 1459 h 1495"/>
                <a:gd name="T54" fmla="*/ 1664 w 1720"/>
                <a:gd name="T55" fmla="*/ 1400 h 1495"/>
                <a:gd name="T56" fmla="*/ 1605 w 1720"/>
                <a:gd name="T57" fmla="*/ 1354 h 1495"/>
                <a:gd name="T58" fmla="*/ 1503 w 1720"/>
                <a:gd name="T59" fmla="*/ 1294 h 1495"/>
                <a:gd name="T60" fmla="*/ 1429 w 1720"/>
                <a:gd name="T61" fmla="*/ 1237 h 1495"/>
                <a:gd name="T62" fmla="*/ 1337 w 1720"/>
                <a:gd name="T63" fmla="*/ 1145 h 1495"/>
                <a:gd name="T64" fmla="*/ 1226 w 1720"/>
                <a:gd name="T65" fmla="*/ 1004 h 1495"/>
                <a:gd name="T66" fmla="*/ 1099 w 1720"/>
                <a:gd name="T67" fmla="*/ 819 h 1495"/>
                <a:gd name="T68" fmla="*/ 1045 w 1720"/>
                <a:gd name="T69" fmla="*/ 756 h 1495"/>
                <a:gd name="T70" fmla="*/ 989 w 1720"/>
                <a:gd name="T71" fmla="*/ 733 h 1495"/>
                <a:gd name="T72" fmla="*/ 839 w 1720"/>
                <a:gd name="T73" fmla="*/ 706 h 1495"/>
                <a:gd name="T74" fmla="*/ 752 w 1720"/>
                <a:gd name="T75" fmla="*/ 681 h 1495"/>
                <a:gd name="T76" fmla="*/ 690 w 1720"/>
                <a:gd name="T77" fmla="*/ 648 h 1495"/>
                <a:gd name="T78" fmla="*/ 645 w 1720"/>
                <a:gd name="T79" fmla="*/ 606 h 1495"/>
                <a:gd name="T80" fmla="*/ 605 w 1720"/>
                <a:gd name="T81" fmla="*/ 542 h 1495"/>
                <a:gd name="T82" fmla="*/ 549 w 1720"/>
                <a:gd name="T83" fmla="*/ 410 h 1495"/>
                <a:gd name="T84" fmla="*/ 498 w 1720"/>
                <a:gd name="T85" fmla="*/ 309 h 1495"/>
                <a:gd name="T86" fmla="*/ 426 w 1720"/>
                <a:gd name="T87" fmla="*/ 197 h 1495"/>
                <a:gd name="T88" fmla="*/ 340 w 1720"/>
                <a:gd name="T89" fmla="*/ 98 h 1495"/>
                <a:gd name="T90" fmla="*/ 282 w 1720"/>
                <a:gd name="T91" fmla="*/ 51 h 1495"/>
                <a:gd name="T92" fmla="*/ 218 w 1720"/>
                <a:gd name="T93" fmla="*/ 18 h 1495"/>
                <a:gd name="T94" fmla="*/ 145 w 1720"/>
                <a:gd name="T95" fmla="*/ 1 h 1495"/>
                <a:gd name="T96" fmla="*/ 65 w 1720"/>
                <a:gd name="T97" fmla="*/ 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0" h="1495">
                  <a:moveTo>
                    <a:pt x="0" y="23"/>
                  </a:moveTo>
                  <a:lnTo>
                    <a:pt x="2" y="54"/>
                  </a:lnTo>
                  <a:lnTo>
                    <a:pt x="5" y="82"/>
                  </a:lnTo>
                  <a:lnTo>
                    <a:pt x="9" y="107"/>
                  </a:lnTo>
                  <a:lnTo>
                    <a:pt x="13" y="131"/>
                  </a:lnTo>
                  <a:lnTo>
                    <a:pt x="19" y="152"/>
                  </a:lnTo>
                  <a:lnTo>
                    <a:pt x="24" y="171"/>
                  </a:lnTo>
                  <a:lnTo>
                    <a:pt x="30" y="189"/>
                  </a:lnTo>
                  <a:lnTo>
                    <a:pt x="36" y="206"/>
                  </a:lnTo>
                  <a:lnTo>
                    <a:pt x="48" y="237"/>
                  </a:lnTo>
                  <a:lnTo>
                    <a:pt x="61" y="264"/>
                  </a:lnTo>
                  <a:lnTo>
                    <a:pt x="73" y="290"/>
                  </a:lnTo>
                  <a:lnTo>
                    <a:pt x="83" y="316"/>
                  </a:lnTo>
                  <a:lnTo>
                    <a:pt x="88" y="329"/>
                  </a:lnTo>
                  <a:lnTo>
                    <a:pt x="92" y="344"/>
                  </a:lnTo>
                  <a:lnTo>
                    <a:pt x="96" y="359"/>
                  </a:lnTo>
                  <a:lnTo>
                    <a:pt x="99" y="376"/>
                  </a:lnTo>
                  <a:lnTo>
                    <a:pt x="101" y="393"/>
                  </a:lnTo>
                  <a:lnTo>
                    <a:pt x="102" y="412"/>
                  </a:lnTo>
                  <a:lnTo>
                    <a:pt x="102" y="432"/>
                  </a:lnTo>
                  <a:lnTo>
                    <a:pt x="102" y="455"/>
                  </a:lnTo>
                  <a:lnTo>
                    <a:pt x="100" y="480"/>
                  </a:lnTo>
                  <a:lnTo>
                    <a:pt x="97" y="506"/>
                  </a:lnTo>
                  <a:lnTo>
                    <a:pt x="92" y="535"/>
                  </a:lnTo>
                  <a:lnTo>
                    <a:pt x="87" y="567"/>
                  </a:lnTo>
                  <a:lnTo>
                    <a:pt x="80" y="602"/>
                  </a:lnTo>
                  <a:lnTo>
                    <a:pt x="71" y="639"/>
                  </a:lnTo>
                  <a:lnTo>
                    <a:pt x="61" y="680"/>
                  </a:lnTo>
                  <a:lnTo>
                    <a:pt x="49" y="725"/>
                  </a:lnTo>
                  <a:lnTo>
                    <a:pt x="67" y="723"/>
                  </a:lnTo>
                  <a:lnTo>
                    <a:pt x="83" y="720"/>
                  </a:lnTo>
                  <a:lnTo>
                    <a:pt x="99" y="718"/>
                  </a:lnTo>
                  <a:lnTo>
                    <a:pt x="114" y="715"/>
                  </a:lnTo>
                  <a:lnTo>
                    <a:pt x="126" y="710"/>
                  </a:lnTo>
                  <a:lnTo>
                    <a:pt x="139" y="707"/>
                  </a:lnTo>
                  <a:lnTo>
                    <a:pt x="149" y="701"/>
                  </a:lnTo>
                  <a:lnTo>
                    <a:pt x="159" y="695"/>
                  </a:lnTo>
                  <a:lnTo>
                    <a:pt x="168" y="690"/>
                  </a:lnTo>
                  <a:lnTo>
                    <a:pt x="177" y="683"/>
                  </a:lnTo>
                  <a:lnTo>
                    <a:pt x="185" y="676"/>
                  </a:lnTo>
                  <a:lnTo>
                    <a:pt x="192" y="669"/>
                  </a:lnTo>
                  <a:lnTo>
                    <a:pt x="205" y="654"/>
                  </a:lnTo>
                  <a:lnTo>
                    <a:pt x="217" y="637"/>
                  </a:lnTo>
                  <a:lnTo>
                    <a:pt x="237" y="599"/>
                  </a:lnTo>
                  <a:lnTo>
                    <a:pt x="259" y="559"/>
                  </a:lnTo>
                  <a:lnTo>
                    <a:pt x="272" y="537"/>
                  </a:lnTo>
                  <a:lnTo>
                    <a:pt x="288" y="516"/>
                  </a:lnTo>
                  <a:lnTo>
                    <a:pt x="296" y="504"/>
                  </a:lnTo>
                  <a:lnTo>
                    <a:pt x="305" y="493"/>
                  </a:lnTo>
                  <a:lnTo>
                    <a:pt x="315" y="483"/>
                  </a:lnTo>
                  <a:lnTo>
                    <a:pt x="326" y="472"/>
                  </a:lnTo>
                  <a:lnTo>
                    <a:pt x="345" y="530"/>
                  </a:lnTo>
                  <a:lnTo>
                    <a:pt x="365" y="585"/>
                  </a:lnTo>
                  <a:lnTo>
                    <a:pt x="384" y="632"/>
                  </a:lnTo>
                  <a:lnTo>
                    <a:pt x="402" y="675"/>
                  </a:lnTo>
                  <a:lnTo>
                    <a:pt x="421" y="713"/>
                  </a:lnTo>
                  <a:lnTo>
                    <a:pt x="439" y="746"/>
                  </a:lnTo>
                  <a:lnTo>
                    <a:pt x="457" y="776"/>
                  </a:lnTo>
                  <a:lnTo>
                    <a:pt x="475" y="802"/>
                  </a:lnTo>
                  <a:lnTo>
                    <a:pt x="493" y="823"/>
                  </a:lnTo>
                  <a:lnTo>
                    <a:pt x="513" y="841"/>
                  </a:lnTo>
                  <a:lnTo>
                    <a:pt x="531" y="857"/>
                  </a:lnTo>
                  <a:lnTo>
                    <a:pt x="549" y="869"/>
                  </a:lnTo>
                  <a:lnTo>
                    <a:pt x="568" y="880"/>
                  </a:lnTo>
                  <a:lnTo>
                    <a:pt x="587" y="887"/>
                  </a:lnTo>
                  <a:lnTo>
                    <a:pt x="605" y="893"/>
                  </a:lnTo>
                  <a:lnTo>
                    <a:pt x="626" y="898"/>
                  </a:lnTo>
                  <a:lnTo>
                    <a:pt x="645" y="901"/>
                  </a:lnTo>
                  <a:lnTo>
                    <a:pt x="665" y="903"/>
                  </a:lnTo>
                  <a:lnTo>
                    <a:pt x="685" y="906"/>
                  </a:lnTo>
                  <a:lnTo>
                    <a:pt x="707" y="907"/>
                  </a:lnTo>
                  <a:lnTo>
                    <a:pt x="750" y="909"/>
                  </a:lnTo>
                  <a:lnTo>
                    <a:pt x="796" y="915"/>
                  </a:lnTo>
                  <a:lnTo>
                    <a:pt x="820" y="918"/>
                  </a:lnTo>
                  <a:lnTo>
                    <a:pt x="845" y="924"/>
                  </a:lnTo>
                  <a:lnTo>
                    <a:pt x="870" y="930"/>
                  </a:lnTo>
                  <a:lnTo>
                    <a:pt x="896" y="941"/>
                  </a:lnTo>
                  <a:lnTo>
                    <a:pt x="923" y="952"/>
                  </a:lnTo>
                  <a:lnTo>
                    <a:pt x="951" y="965"/>
                  </a:lnTo>
                  <a:lnTo>
                    <a:pt x="979" y="983"/>
                  </a:lnTo>
                  <a:lnTo>
                    <a:pt x="1009" y="1004"/>
                  </a:lnTo>
                  <a:lnTo>
                    <a:pt x="1023" y="1015"/>
                  </a:lnTo>
                  <a:lnTo>
                    <a:pt x="1038" y="1028"/>
                  </a:lnTo>
                  <a:lnTo>
                    <a:pt x="1054" y="1043"/>
                  </a:lnTo>
                  <a:lnTo>
                    <a:pt x="1070" y="1059"/>
                  </a:lnTo>
                  <a:lnTo>
                    <a:pt x="1104" y="1098"/>
                  </a:lnTo>
                  <a:lnTo>
                    <a:pt x="1140" y="1139"/>
                  </a:lnTo>
                  <a:lnTo>
                    <a:pt x="1178" y="1183"/>
                  </a:lnTo>
                  <a:lnTo>
                    <a:pt x="1219" y="1231"/>
                  </a:lnTo>
                  <a:lnTo>
                    <a:pt x="1262" y="1277"/>
                  </a:lnTo>
                  <a:lnTo>
                    <a:pt x="1306" y="1322"/>
                  </a:lnTo>
                  <a:lnTo>
                    <a:pt x="1329" y="1345"/>
                  </a:lnTo>
                  <a:lnTo>
                    <a:pt x="1352" y="1365"/>
                  </a:lnTo>
                  <a:lnTo>
                    <a:pt x="1376" y="1386"/>
                  </a:lnTo>
                  <a:lnTo>
                    <a:pt x="1401" y="1405"/>
                  </a:lnTo>
                  <a:lnTo>
                    <a:pt x="1426" y="1423"/>
                  </a:lnTo>
                  <a:lnTo>
                    <a:pt x="1450" y="1439"/>
                  </a:lnTo>
                  <a:lnTo>
                    <a:pt x="1475" y="1453"/>
                  </a:lnTo>
                  <a:lnTo>
                    <a:pt x="1501" y="1466"/>
                  </a:lnTo>
                  <a:lnTo>
                    <a:pt x="1527" y="1476"/>
                  </a:lnTo>
                  <a:lnTo>
                    <a:pt x="1554" y="1485"/>
                  </a:lnTo>
                  <a:lnTo>
                    <a:pt x="1581" y="1491"/>
                  </a:lnTo>
                  <a:lnTo>
                    <a:pt x="1609" y="1494"/>
                  </a:lnTo>
                  <a:lnTo>
                    <a:pt x="1636" y="1495"/>
                  </a:lnTo>
                  <a:lnTo>
                    <a:pt x="1664" y="1493"/>
                  </a:lnTo>
                  <a:lnTo>
                    <a:pt x="1692" y="1487"/>
                  </a:lnTo>
                  <a:lnTo>
                    <a:pt x="1720" y="1479"/>
                  </a:lnTo>
                  <a:lnTo>
                    <a:pt x="1709" y="1459"/>
                  </a:lnTo>
                  <a:lnTo>
                    <a:pt x="1698" y="1442"/>
                  </a:lnTo>
                  <a:lnTo>
                    <a:pt x="1687" y="1426"/>
                  </a:lnTo>
                  <a:lnTo>
                    <a:pt x="1675" y="1412"/>
                  </a:lnTo>
                  <a:lnTo>
                    <a:pt x="1664" y="1400"/>
                  </a:lnTo>
                  <a:lnTo>
                    <a:pt x="1653" y="1389"/>
                  </a:lnTo>
                  <a:lnTo>
                    <a:pt x="1641" y="1379"/>
                  </a:lnTo>
                  <a:lnTo>
                    <a:pt x="1630" y="1370"/>
                  </a:lnTo>
                  <a:lnTo>
                    <a:pt x="1605" y="1354"/>
                  </a:lnTo>
                  <a:lnTo>
                    <a:pt x="1579" y="1339"/>
                  </a:lnTo>
                  <a:lnTo>
                    <a:pt x="1551" y="1324"/>
                  </a:lnTo>
                  <a:lnTo>
                    <a:pt x="1520" y="1304"/>
                  </a:lnTo>
                  <a:lnTo>
                    <a:pt x="1503" y="1294"/>
                  </a:lnTo>
                  <a:lnTo>
                    <a:pt x="1487" y="1282"/>
                  </a:lnTo>
                  <a:lnTo>
                    <a:pt x="1468" y="1269"/>
                  </a:lnTo>
                  <a:lnTo>
                    <a:pt x="1449" y="1253"/>
                  </a:lnTo>
                  <a:lnTo>
                    <a:pt x="1429" y="1237"/>
                  </a:lnTo>
                  <a:lnTo>
                    <a:pt x="1407" y="1217"/>
                  </a:lnTo>
                  <a:lnTo>
                    <a:pt x="1385" y="1196"/>
                  </a:lnTo>
                  <a:lnTo>
                    <a:pt x="1362" y="1172"/>
                  </a:lnTo>
                  <a:lnTo>
                    <a:pt x="1337" y="1145"/>
                  </a:lnTo>
                  <a:lnTo>
                    <a:pt x="1311" y="1115"/>
                  </a:lnTo>
                  <a:lnTo>
                    <a:pt x="1284" y="1082"/>
                  </a:lnTo>
                  <a:lnTo>
                    <a:pt x="1255" y="1044"/>
                  </a:lnTo>
                  <a:lnTo>
                    <a:pt x="1226" y="1004"/>
                  </a:lnTo>
                  <a:lnTo>
                    <a:pt x="1194" y="960"/>
                  </a:lnTo>
                  <a:lnTo>
                    <a:pt x="1160" y="911"/>
                  </a:lnTo>
                  <a:lnTo>
                    <a:pt x="1126" y="859"/>
                  </a:lnTo>
                  <a:lnTo>
                    <a:pt x="1099" y="819"/>
                  </a:lnTo>
                  <a:lnTo>
                    <a:pt x="1076" y="788"/>
                  </a:lnTo>
                  <a:lnTo>
                    <a:pt x="1066" y="776"/>
                  </a:lnTo>
                  <a:lnTo>
                    <a:pt x="1055" y="765"/>
                  </a:lnTo>
                  <a:lnTo>
                    <a:pt x="1045" y="756"/>
                  </a:lnTo>
                  <a:lnTo>
                    <a:pt x="1032" y="750"/>
                  </a:lnTo>
                  <a:lnTo>
                    <a:pt x="1020" y="743"/>
                  </a:lnTo>
                  <a:lnTo>
                    <a:pt x="1005" y="738"/>
                  </a:lnTo>
                  <a:lnTo>
                    <a:pt x="989" y="733"/>
                  </a:lnTo>
                  <a:lnTo>
                    <a:pt x="970" y="728"/>
                  </a:lnTo>
                  <a:lnTo>
                    <a:pt x="925" y="720"/>
                  </a:lnTo>
                  <a:lnTo>
                    <a:pt x="866" y="710"/>
                  </a:lnTo>
                  <a:lnTo>
                    <a:pt x="839" y="706"/>
                  </a:lnTo>
                  <a:lnTo>
                    <a:pt x="814" y="700"/>
                  </a:lnTo>
                  <a:lnTo>
                    <a:pt x="792" y="694"/>
                  </a:lnTo>
                  <a:lnTo>
                    <a:pt x="771" y="687"/>
                  </a:lnTo>
                  <a:lnTo>
                    <a:pt x="752" y="681"/>
                  </a:lnTo>
                  <a:lnTo>
                    <a:pt x="734" y="673"/>
                  </a:lnTo>
                  <a:lnTo>
                    <a:pt x="718" y="665"/>
                  </a:lnTo>
                  <a:lnTo>
                    <a:pt x="704" y="657"/>
                  </a:lnTo>
                  <a:lnTo>
                    <a:pt x="690" y="648"/>
                  </a:lnTo>
                  <a:lnTo>
                    <a:pt x="676" y="638"/>
                  </a:lnTo>
                  <a:lnTo>
                    <a:pt x="665" y="628"/>
                  </a:lnTo>
                  <a:lnTo>
                    <a:pt x="655" y="617"/>
                  </a:lnTo>
                  <a:lnTo>
                    <a:pt x="645" y="606"/>
                  </a:lnTo>
                  <a:lnTo>
                    <a:pt x="636" y="594"/>
                  </a:lnTo>
                  <a:lnTo>
                    <a:pt x="628" y="581"/>
                  </a:lnTo>
                  <a:lnTo>
                    <a:pt x="620" y="569"/>
                  </a:lnTo>
                  <a:lnTo>
                    <a:pt x="605" y="542"/>
                  </a:lnTo>
                  <a:lnTo>
                    <a:pt x="592" y="512"/>
                  </a:lnTo>
                  <a:lnTo>
                    <a:pt x="578" y="481"/>
                  </a:lnTo>
                  <a:lnTo>
                    <a:pt x="565" y="446"/>
                  </a:lnTo>
                  <a:lnTo>
                    <a:pt x="549" y="410"/>
                  </a:lnTo>
                  <a:lnTo>
                    <a:pt x="531" y="371"/>
                  </a:lnTo>
                  <a:lnTo>
                    <a:pt x="520" y="352"/>
                  </a:lnTo>
                  <a:lnTo>
                    <a:pt x="509" y="331"/>
                  </a:lnTo>
                  <a:lnTo>
                    <a:pt x="498" y="309"/>
                  </a:lnTo>
                  <a:lnTo>
                    <a:pt x="484" y="288"/>
                  </a:lnTo>
                  <a:lnTo>
                    <a:pt x="466" y="258"/>
                  </a:lnTo>
                  <a:lnTo>
                    <a:pt x="446" y="228"/>
                  </a:lnTo>
                  <a:lnTo>
                    <a:pt x="426" y="197"/>
                  </a:lnTo>
                  <a:lnTo>
                    <a:pt x="403" y="168"/>
                  </a:lnTo>
                  <a:lnTo>
                    <a:pt x="379" y="138"/>
                  </a:lnTo>
                  <a:lnTo>
                    <a:pt x="353" y="111"/>
                  </a:lnTo>
                  <a:lnTo>
                    <a:pt x="340" y="98"/>
                  </a:lnTo>
                  <a:lnTo>
                    <a:pt x="326" y="85"/>
                  </a:lnTo>
                  <a:lnTo>
                    <a:pt x="311" y="73"/>
                  </a:lnTo>
                  <a:lnTo>
                    <a:pt x="298" y="62"/>
                  </a:lnTo>
                  <a:lnTo>
                    <a:pt x="282" y="51"/>
                  </a:lnTo>
                  <a:lnTo>
                    <a:pt x="267" y="41"/>
                  </a:lnTo>
                  <a:lnTo>
                    <a:pt x="250" y="32"/>
                  </a:lnTo>
                  <a:lnTo>
                    <a:pt x="235" y="24"/>
                  </a:lnTo>
                  <a:lnTo>
                    <a:pt x="218" y="18"/>
                  </a:lnTo>
                  <a:lnTo>
                    <a:pt x="201" y="12"/>
                  </a:lnTo>
                  <a:lnTo>
                    <a:pt x="183" y="6"/>
                  </a:lnTo>
                  <a:lnTo>
                    <a:pt x="165" y="3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0"/>
                  </a:lnTo>
                  <a:lnTo>
                    <a:pt x="87" y="2"/>
                  </a:lnTo>
                  <a:lnTo>
                    <a:pt x="65" y="4"/>
                  </a:lnTo>
                  <a:lnTo>
                    <a:pt x="44" y="9"/>
                  </a:lnTo>
                  <a:lnTo>
                    <a:pt x="22" y="15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54213" y="3165475"/>
              <a:ext cx="906463" cy="792163"/>
            </a:xfrm>
            <a:custGeom>
              <a:avLst/>
              <a:gdLst>
                <a:gd name="T0" fmla="*/ 72 w 1712"/>
                <a:gd name="T1" fmla="*/ 1493 h 1495"/>
                <a:gd name="T2" fmla="*/ 173 w 1712"/>
                <a:gd name="T3" fmla="*/ 1482 h 1495"/>
                <a:gd name="T4" fmla="*/ 276 w 1712"/>
                <a:gd name="T5" fmla="*/ 1430 h 1495"/>
                <a:gd name="T6" fmla="*/ 375 w 1712"/>
                <a:gd name="T7" fmla="*/ 1352 h 1495"/>
                <a:gd name="T8" fmla="*/ 470 w 1712"/>
                <a:gd name="T9" fmla="*/ 1259 h 1495"/>
                <a:gd name="T10" fmla="*/ 612 w 1712"/>
                <a:gd name="T11" fmla="*/ 1100 h 1495"/>
                <a:gd name="T12" fmla="*/ 687 w 1712"/>
                <a:gd name="T13" fmla="*/ 1021 h 1495"/>
                <a:gd name="T14" fmla="*/ 743 w 1712"/>
                <a:gd name="T15" fmla="*/ 982 h 1495"/>
                <a:gd name="T16" fmla="*/ 804 w 1712"/>
                <a:gd name="T17" fmla="*/ 956 h 1495"/>
                <a:gd name="T18" fmla="*/ 914 w 1712"/>
                <a:gd name="T19" fmla="*/ 935 h 1495"/>
                <a:gd name="T20" fmla="*/ 1035 w 1712"/>
                <a:gd name="T21" fmla="*/ 923 h 1495"/>
                <a:gd name="T22" fmla="*/ 1104 w 1712"/>
                <a:gd name="T23" fmla="*/ 906 h 1495"/>
                <a:gd name="T24" fmla="*/ 1155 w 1712"/>
                <a:gd name="T25" fmla="*/ 881 h 1495"/>
                <a:gd name="T26" fmla="*/ 1195 w 1712"/>
                <a:gd name="T27" fmla="*/ 847 h 1495"/>
                <a:gd name="T28" fmla="*/ 1253 w 1712"/>
                <a:gd name="T29" fmla="*/ 769 h 1495"/>
                <a:gd name="T30" fmla="*/ 1324 w 1712"/>
                <a:gd name="T31" fmla="*/ 631 h 1495"/>
                <a:gd name="T32" fmla="*/ 1391 w 1712"/>
                <a:gd name="T33" fmla="*/ 503 h 1495"/>
                <a:gd name="T34" fmla="*/ 1450 w 1712"/>
                <a:gd name="T35" fmla="*/ 547 h 1495"/>
                <a:gd name="T36" fmla="*/ 1513 w 1712"/>
                <a:gd name="T37" fmla="*/ 654 h 1495"/>
                <a:gd name="T38" fmla="*/ 1549 w 1712"/>
                <a:gd name="T39" fmla="*/ 688 h 1495"/>
                <a:gd name="T40" fmla="*/ 1591 w 1712"/>
                <a:gd name="T41" fmla="*/ 709 h 1495"/>
                <a:gd name="T42" fmla="*/ 1647 w 1712"/>
                <a:gd name="T43" fmla="*/ 726 h 1495"/>
                <a:gd name="T44" fmla="*/ 1629 w 1712"/>
                <a:gd name="T45" fmla="*/ 602 h 1495"/>
                <a:gd name="T46" fmla="*/ 1608 w 1712"/>
                <a:gd name="T47" fmla="*/ 497 h 1495"/>
                <a:gd name="T48" fmla="*/ 1608 w 1712"/>
                <a:gd name="T49" fmla="*/ 403 h 1495"/>
                <a:gd name="T50" fmla="*/ 1628 w 1712"/>
                <a:gd name="T51" fmla="*/ 310 h 1495"/>
                <a:gd name="T52" fmla="*/ 1676 w 1712"/>
                <a:gd name="T53" fmla="*/ 194 h 1495"/>
                <a:gd name="T54" fmla="*/ 1702 w 1712"/>
                <a:gd name="T55" fmla="*/ 111 h 1495"/>
                <a:gd name="T56" fmla="*/ 1692 w 1712"/>
                <a:gd name="T57" fmla="*/ 26 h 1495"/>
                <a:gd name="T58" fmla="*/ 1616 w 1712"/>
                <a:gd name="T59" fmla="*/ 2 h 1495"/>
                <a:gd name="T60" fmla="*/ 1544 w 1712"/>
                <a:gd name="T61" fmla="*/ 4 h 1495"/>
                <a:gd name="T62" fmla="*/ 1479 w 1712"/>
                <a:gd name="T63" fmla="*/ 28 h 1495"/>
                <a:gd name="T64" fmla="*/ 1419 w 1712"/>
                <a:gd name="T65" fmla="*/ 66 h 1495"/>
                <a:gd name="T66" fmla="*/ 1351 w 1712"/>
                <a:gd name="T67" fmla="*/ 129 h 1495"/>
                <a:gd name="T68" fmla="*/ 1264 w 1712"/>
                <a:gd name="T69" fmla="*/ 240 h 1495"/>
                <a:gd name="T70" fmla="*/ 1211 w 1712"/>
                <a:gd name="T71" fmla="*/ 324 h 1495"/>
                <a:gd name="T72" fmla="*/ 1151 w 1712"/>
                <a:gd name="T73" fmla="*/ 451 h 1495"/>
                <a:gd name="T74" fmla="*/ 1100 w 1712"/>
                <a:gd name="T75" fmla="*/ 562 h 1495"/>
                <a:gd name="T76" fmla="*/ 1062 w 1712"/>
                <a:gd name="T77" fmla="*/ 615 h 1495"/>
                <a:gd name="T78" fmla="*/ 1011 w 1712"/>
                <a:gd name="T79" fmla="*/ 658 h 1495"/>
                <a:gd name="T80" fmla="*/ 940 w 1712"/>
                <a:gd name="T81" fmla="*/ 691 h 1495"/>
                <a:gd name="T82" fmla="*/ 842 w 1712"/>
                <a:gd name="T83" fmla="*/ 712 h 1495"/>
                <a:gd name="T84" fmla="*/ 750 w 1712"/>
                <a:gd name="T85" fmla="*/ 736 h 1495"/>
                <a:gd name="T86" fmla="*/ 680 w 1712"/>
                <a:gd name="T87" fmla="*/ 767 h 1495"/>
                <a:gd name="T88" fmla="*/ 628 w 1712"/>
                <a:gd name="T89" fmla="*/ 805 h 1495"/>
                <a:gd name="T90" fmla="*/ 578 w 1712"/>
                <a:gd name="T91" fmla="*/ 862 h 1495"/>
                <a:gd name="T92" fmla="*/ 508 w 1712"/>
                <a:gd name="T93" fmla="*/ 977 h 1495"/>
                <a:gd name="T94" fmla="*/ 417 w 1712"/>
                <a:gd name="T95" fmla="*/ 1113 h 1495"/>
                <a:gd name="T96" fmla="*/ 325 w 1712"/>
                <a:gd name="T97" fmla="*/ 1207 h 1495"/>
                <a:gd name="T98" fmla="*/ 211 w 1712"/>
                <a:gd name="T99" fmla="*/ 1289 h 1495"/>
                <a:gd name="T100" fmla="*/ 81 w 1712"/>
                <a:gd name="T101" fmla="*/ 1385 h 1495"/>
                <a:gd name="T102" fmla="*/ 17 w 1712"/>
                <a:gd name="T103" fmla="*/ 144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2" h="1495">
                  <a:moveTo>
                    <a:pt x="0" y="1468"/>
                  </a:moveTo>
                  <a:lnTo>
                    <a:pt x="24" y="1481"/>
                  </a:lnTo>
                  <a:lnTo>
                    <a:pt x="49" y="1488"/>
                  </a:lnTo>
                  <a:lnTo>
                    <a:pt x="72" y="1493"/>
                  </a:lnTo>
                  <a:lnTo>
                    <a:pt x="97" y="1495"/>
                  </a:lnTo>
                  <a:lnTo>
                    <a:pt x="123" y="1493"/>
                  </a:lnTo>
                  <a:lnTo>
                    <a:pt x="148" y="1488"/>
                  </a:lnTo>
                  <a:lnTo>
                    <a:pt x="173" y="1482"/>
                  </a:lnTo>
                  <a:lnTo>
                    <a:pt x="199" y="1473"/>
                  </a:lnTo>
                  <a:lnTo>
                    <a:pt x="225" y="1460"/>
                  </a:lnTo>
                  <a:lnTo>
                    <a:pt x="250" y="1447"/>
                  </a:lnTo>
                  <a:lnTo>
                    <a:pt x="276" y="1430"/>
                  </a:lnTo>
                  <a:lnTo>
                    <a:pt x="300" y="1413"/>
                  </a:lnTo>
                  <a:lnTo>
                    <a:pt x="325" y="1394"/>
                  </a:lnTo>
                  <a:lnTo>
                    <a:pt x="351" y="1373"/>
                  </a:lnTo>
                  <a:lnTo>
                    <a:pt x="375" y="1352"/>
                  </a:lnTo>
                  <a:lnTo>
                    <a:pt x="400" y="1329"/>
                  </a:lnTo>
                  <a:lnTo>
                    <a:pt x="424" y="1307"/>
                  </a:lnTo>
                  <a:lnTo>
                    <a:pt x="447" y="1283"/>
                  </a:lnTo>
                  <a:lnTo>
                    <a:pt x="470" y="1259"/>
                  </a:lnTo>
                  <a:lnTo>
                    <a:pt x="493" y="1234"/>
                  </a:lnTo>
                  <a:lnTo>
                    <a:pt x="535" y="1187"/>
                  </a:lnTo>
                  <a:lnTo>
                    <a:pt x="575" y="1142"/>
                  </a:lnTo>
                  <a:lnTo>
                    <a:pt x="612" y="1100"/>
                  </a:lnTo>
                  <a:lnTo>
                    <a:pt x="645" y="1063"/>
                  </a:lnTo>
                  <a:lnTo>
                    <a:pt x="660" y="1047"/>
                  </a:lnTo>
                  <a:lnTo>
                    <a:pt x="674" y="1033"/>
                  </a:lnTo>
                  <a:lnTo>
                    <a:pt x="687" y="1021"/>
                  </a:lnTo>
                  <a:lnTo>
                    <a:pt x="698" y="1012"/>
                  </a:lnTo>
                  <a:lnTo>
                    <a:pt x="713" y="1000"/>
                  </a:lnTo>
                  <a:lnTo>
                    <a:pt x="729" y="990"/>
                  </a:lnTo>
                  <a:lnTo>
                    <a:pt x="743" y="982"/>
                  </a:lnTo>
                  <a:lnTo>
                    <a:pt x="758" y="974"/>
                  </a:lnTo>
                  <a:lnTo>
                    <a:pt x="774" y="968"/>
                  </a:lnTo>
                  <a:lnTo>
                    <a:pt x="790" y="962"/>
                  </a:lnTo>
                  <a:lnTo>
                    <a:pt x="804" y="956"/>
                  </a:lnTo>
                  <a:lnTo>
                    <a:pt x="820" y="952"/>
                  </a:lnTo>
                  <a:lnTo>
                    <a:pt x="852" y="945"/>
                  </a:lnTo>
                  <a:lnTo>
                    <a:pt x="882" y="939"/>
                  </a:lnTo>
                  <a:lnTo>
                    <a:pt x="914" y="935"/>
                  </a:lnTo>
                  <a:lnTo>
                    <a:pt x="945" y="933"/>
                  </a:lnTo>
                  <a:lnTo>
                    <a:pt x="975" y="929"/>
                  </a:lnTo>
                  <a:lnTo>
                    <a:pt x="1006" y="926"/>
                  </a:lnTo>
                  <a:lnTo>
                    <a:pt x="1035" y="923"/>
                  </a:lnTo>
                  <a:lnTo>
                    <a:pt x="1063" y="918"/>
                  </a:lnTo>
                  <a:lnTo>
                    <a:pt x="1077" y="915"/>
                  </a:lnTo>
                  <a:lnTo>
                    <a:pt x="1090" y="910"/>
                  </a:lnTo>
                  <a:lnTo>
                    <a:pt x="1104" y="906"/>
                  </a:lnTo>
                  <a:lnTo>
                    <a:pt x="1117" y="901"/>
                  </a:lnTo>
                  <a:lnTo>
                    <a:pt x="1130" y="895"/>
                  </a:lnTo>
                  <a:lnTo>
                    <a:pt x="1143" y="889"/>
                  </a:lnTo>
                  <a:lnTo>
                    <a:pt x="1155" y="881"/>
                  </a:lnTo>
                  <a:lnTo>
                    <a:pt x="1167" y="873"/>
                  </a:lnTo>
                  <a:lnTo>
                    <a:pt x="1176" y="865"/>
                  </a:lnTo>
                  <a:lnTo>
                    <a:pt x="1186" y="856"/>
                  </a:lnTo>
                  <a:lnTo>
                    <a:pt x="1195" y="847"/>
                  </a:lnTo>
                  <a:lnTo>
                    <a:pt x="1204" y="838"/>
                  </a:lnTo>
                  <a:lnTo>
                    <a:pt x="1221" y="816"/>
                  </a:lnTo>
                  <a:lnTo>
                    <a:pt x="1237" y="793"/>
                  </a:lnTo>
                  <a:lnTo>
                    <a:pt x="1253" y="769"/>
                  </a:lnTo>
                  <a:lnTo>
                    <a:pt x="1269" y="742"/>
                  </a:lnTo>
                  <a:lnTo>
                    <a:pt x="1283" y="716"/>
                  </a:lnTo>
                  <a:lnTo>
                    <a:pt x="1297" y="688"/>
                  </a:lnTo>
                  <a:lnTo>
                    <a:pt x="1324" y="631"/>
                  </a:lnTo>
                  <a:lnTo>
                    <a:pt x="1351" y="577"/>
                  </a:lnTo>
                  <a:lnTo>
                    <a:pt x="1365" y="551"/>
                  </a:lnTo>
                  <a:lnTo>
                    <a:pt x="1377" y="526"/>
                  </a:lnTo>
                  <a:lnTo>
                    <a:pt x="1391" y="503"/>
                  </a:lnTo>
                  <a:lnTo>
                    <a:pt x="1404" y="482"/>
                  </a:lnTo>
                  <a:lnTo>
                    <a:pt x="1422" y="505"/>
                  </a:lnTo>
                  <a:lnTo>
                    <a:pt x="1437" y="527"/>
                  </a:lnTo>
                  <a:lnTo>
                    <a:pt x="1450" y="547"/>
                  </a:lnTo>
                  <a:lnTo>
                    <a:pt x="1461" y="568"/>
                  </a:lnTo>
                  <a:lnTo>
                    <a:pt x="1481" y="605"/>
                  </a:lnTo>
                  <a:lnTo>
                    <a:pt x="1502" y="639"/>
                  </a:lnTo>
                  <a:lnTo>
                    <a:pt x="1513" y="654"/>
                  </a:lnTo>
                  <a:lnTo>
                    <a:pt x="1526" y="668"/>
                  </a:lnTo>
                  <a:lnTo>
                    <a:pt x="1533" y="675"/>
                  </a:lnTo>
                  <a:lnTo>
                    <a:pt x="1541" y="681"/>
                  </a:lnTo>
                  <a:lnTo>
                    <a:pt x="1549" y="688"/>
                  </a:lnTo>
                  <a:lnTo>
                    <a:pt x="1559" y="693"/>
                  </a:lnTo>
                  <a:lnTo>
                    <a:pt x="1568" y="699"/>
                  </a:lnTo>
                  <a:lnTo>
                    <a:pt x="1579" y="704"/>
                  </a:lnTo>
                  <a:lnTo>
                    <a:pt x="1591" y="709"/>
                  </a:lnTo>
                  <a:lnTo>
                    <a:pt x="1603" y="714"/>
                  </a:lnTo>
                  <a:lnTo>
                    <a:pt x="1617" y="718"/>
                  </a:lnTo>
                  <a:lnTo>
                    <a:pt x="1631" y="723"/>
                  </a:lnTo>
                  <a:lnTo>
                    <a:pt x="1647" y="726"/>
                  </a:lnTo>
                  <a:lnTo>
                    <a:pt x="1664" y="729"/>
                  </a:lnTo>
                  <a:lnTo>
                    <a:pt x="1653" y="685"/>
                  </a:lnTo>
                  <a:lnTo>
                    <a:pt x="1641" y="643"/>
                  </a:lnTo>
                  <a:lnTo>
                    <a:pt x="1629" y="602"/>
                  </a:lnTo>
                  <a:lnTo>
                    <a:pt x="1619" y="560"/>
                  </a:lnTo>
                  <a:lnTo>
                    <a:pt x="1615" y="540"/>
                  </a:lnTo>
                  <a:lnTo>
                    <a:pt x="1611" y="518"/>
                  </a:lnTo>
                  <a:lnTo>
                    <a:pt x="1608" y="497"/>
                  </a:lnTo>
                  <a:lnTo>
                    <a:pt x="1605" y="474"/>
                  </a:lnTo>
                  <a:lnTo>
                    <a:pt x="1605" y="451"/>
                  </a:lnTo>
                  <a:lnTo>
                    <a:pt x="1605" y="428"/>
                  </a:lnTo>
                  <a:lnTo>
                    <a:pt x="1608" y="403"/>
                  </a:lnTo>
                  <a:lnTo>
                    <a:pt x="1611" y="378"/>
                  </a:lnTo>
                  <a:lnTo>
                    <a:pt x="1617" y="354"/>
                  </a:lnTo>
                  <a:lnTo>
                    <a:pt x="1622" y="332"/>
                  </a:lnTo>
                  <a:lnTo>
                    <a:pt x="1628" y="310"/>
                  </a:lnTo>
                  <a:lnTo>
                    <a:pt x="1636" y="290"/>
                  </a:lnTo>
                  <a:lnTo>
                    <a:pt x="1652" y="250"/>
                  </a:lnTo>
                  <a:lnTo>
                    <a:pt x="1668" y="213"/>
                  </a:lnTo>
                  <a:lnTo>
                    <a:pt x="1676" y="194"/>
                  </a:lnTo>
                  <a:lnTo>
                    <a:pt x="1683" y="175"/>
                  </a:lnTo>
                  <a:lnTo>
                    <a:pt x="1690" y="154"/>
                  </a:lnTo>
                  <a:lnTo>
                    <a:pt x="1697" y="134"/>
                  </a:lnTo>
                  <a:lnTo>
                    <a:pt x="1702" y="111"/>
                  </a:lnTo>
                  <a:lnTo>
                    <a:pt x="1706" y="88"/>
                  </a:lnTo>
                  <a:lnTo>
                    <a:pt x="1709" y="63"/>
                  </a:lnTo>
                  <a:lnTo>
                    <a:pt x="1712" y="36"/>
                  </a:lnTo>
                  <a:lnTo>
                    <a:pt x="1692" y="26"/>
                  </a:lnTo>
                  <a:lnTo>
                    <a:pt x="1672" y="17"/>
                  </a:lnTo>
                  <a:lnTo>
                    <a:pt x="1653" y="10"/>
                  </a:lnTo>
                  <a:lnTo>
                    <a:pt x="1635" y="5"/>
                  </a:lnTo>
                  <a:lnTo>
                    <a:pt x="1616" y="2"/>
                  </a:lnTo>
                  <a:lnTo>
                    <a:pt x="1598" y="0"/>
                  </a:lnTo>
                  <a:lnTo>
                    <a:pt x="1579" y="0"/>
                  </a:lnTo>
                  <a:lnTo>
                    <a:pt x="1563" y="1"/>
                  </a:lnTo>
                  <a:lnTo>
                    <a:pt x="1544" y="4"/>
                  </a:lnTo>
                  <a:lnTo>
                    <a:pt x="1528" y="7"/>
                  </a:lnTo>
                  <a:lnTo>
                    <a:pt x="1512" y="13"/>
                  </a:lnTo>
                  <a:lnTo>
                    <a:pt x="1495" y="20"/>
                  </a:lnTo>
                  <a:lnTo>
                    <a:pt x="1479" y="28"/>
                  </a:lnTo>
                  <a:lnTo>
                    <a:pt x="1463" y="36"/>
                  </a:lnTo>
                  <a:lnTo>
                    <a:pt x="1448" y="45"/>
                  </a:lnTo>
                  <a:lnTo>
                    <a:pt x="1434" y="55"/>
                  </a:lnTo>
                  <a:lnTo>
                    <a:pt x="1419" y="66"/>
                  </a:lnTo>
                  <a:lnTo>
                    <a:pt x="1404" y="79"/>
                  </a:lnTo>
                  <a:lnTo>
                    <a:pt x="1391" y="90"/>
                  </a:lnTo>
                  <a:lnTo>
                    <a:pt x="1377" y="103"/>
                  </a:lnTo>
                  <a:lnTo>
                    <a:pt x="1351" y="129"/>
                  </a:lnTo>
                  <a:lnTo>
                    <a:pt x="1328" y="158"/>
                  </a:lnTo>
                  <a:lnTo>
                    <a:pt x="1305" y="185"/>
                  </a:lnTo>
                  <a:lnTo>
                    <a:pt x="1283" y="213"/>
                  </a:lnTo>
                  <a:lnTo>
                    <a:pt x="1264" y="240"/>
                  </a:lnTo>
                  <a:lnTo>
                    <a:pt x="1247" y="265"/>
                  </a:lnTo>
                  <a:lnTo>
                    <a:pt x="1234" y="284"/>
                  </a:lnTo>
                  <a:lnTo>
                    <a:pt x="1222" y="305"/>
                  </a:lnTo>
                  <a:lnTo>
                    <a:pt x="1211" y="324"/>
                  </a:lnTo>
                  <a:lnTo>
                    <a:pt x="1201" y="343"/>
                  </a:lnTo>
                  <a:lnTo>
                    <a:pt x="1182" y="380"/>
                  </a:lnTo>
                  <a:lnTo>
                    <a:pt x="1166" y="416"/>
                  </a:lnTo>
                  <a:lnTo>
                    <a:pt x="1151" y="451"/>
                  </a:lnTo>
                  <a:lnTo>
                    <a:pt x="1138" y="485"/>
                  </a:lnTo>
                  <a:lnTo>
                    <a:pt x="1123" y="518"/>
                  </a:lnTo>
                  <a:lnTo>
                    <a:pt x="1108" y="547"/>
                  </a:lnTo>
                  <a:lnTo>
                    <a:pt x="1100" y="562"/>
                  </a:lnTo>
                  <a:lnTo>
                    <a:pt x="1091" y="576"/>
                  </a:lnTo>
                  <a:lnTo>
                    <a:pt x="1082" y="589"/>
                  </a:lnTo>
                  <a:lnTo>
                    <a:pt x="1073" y="603"/>
                  </a:lnTo>
                  <a:lnTo>
                    <a:pt x="1062" y="615"/>
                  </a:lnTo>
                  <a:lnTo>
                    <a:pt x="1051" y="627"/>
                  </a:lnTo>
                  <a:lnTo>
                    <a:pt x="1039" y="638"/>
                  </a:lnTo>
                  <a:lnTo>
                    <a:pt x="1026" y="648"/>
                  </a:lnTo>
                  <a:lnTo>
                    <a:pt x="1011" y="658"/>
                  </a:lnTo>
                  <a:lnTo>
                    <a:pt x="995" y="667"/>
                  </a:lnTo>
                  <a:lnTo>
                    <a:pt x="978" y="675"/>
                  </a:lnTo>
                  <a:lnTo>
                    <a:pt x="959" y="683"/>
                  </a:lnTo>
                  <a:lnTo>
                    <a:pt x="940" y="691"/>
                  </a:lnTo>
                  <a:lnTo>
                    <a:pt x="917" y="697"/>
                  </a:lnTo>
                  <a:lnTo>
                    <a:pt x="895" y="702"/>
                  </a:lnTo>
                  <a:lnTo>
                    <a:pt x="869" y="707"/>
                  </a:lnTo>
                  <a:lnTo>
                    <a:pt x="842" y="712"/>
                  </a:lnTo>
                  <a:lnTo>
                    <a:pt x="817" y="717"/>
                  </a:lnTo>
                  <a:lnTo>
                    <a:pt x="793" y="724"/>
                  </a:lnTo>
                  <a:lnTo>
                    <a:pt x="771" y="729"/>
                  </a:lnTo>
                  <a:lnTo>
                    <a:pt x="750" y="736"/>
                  </a:lnTo>
                  <a:lnTo>
                    <a:pt x="731" y="743"/>
                  </a:lnTo>
                  <a:lnTo>
                    <a:pt x="713" y="751"/>
                  </a:lnTo>
                  <a:lnTo>
                    <a:pt x="696" y="759"/>
                  </a:lnTo>
                  <a:lnTo>
                    <a:pt x="680" y="767"/>
                  </a:lnTo>
                  <a:lnTo>
                    <a:pt x="667" y="776"/>
                  </a:lnTo>
                  <a:lnTo>
                    <a:pt x="653" y="785"/>
                  </a:lnTo>
                  <a:lnTo>
                    <a:pt x="641" y="795"/>
                  </a:lnTo>
                  <a:lnTo>
                    <a:pt x="628" y="805"/>
                  </a:lnTo>
                  <a:lnTo>
                    <a:pt x="617" y="815"/>
                  </a:lnTo>
                  <a:lnTo>
                    <a:pt x="607" y="826"/>
                  </a:lnTo>
                  <a:lnTo>
                    <a:pt x="597" y="838"/>
                  </a:lnTo>
                  <a:lnTo>
                    <a:pt x="578" y="862"/>
                  </a:lnTo>
                  <a:lnTo>
                    <a:pt x="560" y="889"/>
                  </a:lnTo>
                  <a:lnTo>
                    <a:pt x="543" y="916"/>
                  </a:lnTo>
                  <a:lnTo>
                    <a:pt x="526" y="945"/>
                  </a:lnTo>
                  <a:lnTo>
                    <a:pt x="508" y="977"/>
                  </a:lnTo>
                  <a:lnTo>
                    <a:pt x="488" y="1011"/>
                  </a:lnTo>
                  <a:lnTo>
                    <a:pt x="465" y="1046"/>
                  </a:lnTo>
                  <a:lnTo>
                    <a:pt x="439" y="1083"/>
                  </a:lnTo>
                  <a:lnTo>
                    <a:pt x="417" y="1113"/>
                  </a:lnTo>
                  <a:lnTo>
                    <a:pt x="393" y="1142"/>
                  </a:lnTo>
                  <a:lnTo>
                    <a:pt x="371" y="1165"/>
                  </a:lnTo>
                  <a:lnTo>
                    <a:pt x="348" y="1188"/>
                  </a:lnTo>
                  <a:lnTo>
                    <a:pt x="325" y="1207"/>
                  </a:lnTo>
                  <a:lnTo>
                    <a:pt x="303" y="1225"/>
                  </a:lnTo>
                  <a:lnTo>
                    <a:pt x="280" y="1241"/>
                  </a:lnTo>
                  <a:lnTo>
                    <a:pt x="258" y="1257"/>
                  </a:lnTo>
                  <a:lnTo>
                    <a:pt x="211" y="1289"/>
                  </a:lnTo>
                  <a:lnTo>
                    <a:pt x="161" y="1322"/>
                  </a:lnTo>
                  <a:lnTo>
                    <a:pt x="136" y="1341"/>
                  </a:lnTo>
                  <a:lnTo>
                    <a:pt x="110" y="1362"/>
                  </a:lnTo>
                  <a:lnTo>
                    <a:pt x="81" y="1385"/>
                  </a:lnTo>
                  <a:lnTo>
                    <a:pt x="53" y="1412"/>
                  </a:lnTo>
                  <a:lnTo>
                    <a:pt x="29" y="1432"/>
                  </a:lnTo>
                  <a:lnTo>
                    <a:pt x="23" y="1438"/>
                  </a:lnTo>
                  <a:lnTo>
                    <a:pt x="17" y="1444"/>
                  </a:lnTo>
                  <a:lnTo>
                    <a:pt x="0" y="14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226175" y="2686050"/>
              <a:ext cx="754063" cy="781050"/>
            </a:xfrm>
            <a:custGeom>
              <a:avLst/>
              <a:gdLst>
                <a:gd name="T0" fmla="*/ 1422 w 1427"/>
                <a:gd name="T1" fmla="*/ 1451 h 1476"/>
                <a:gd name="T2" fmla="*/ 1406 w 1427"/>
                <a:gd name="T3" fmla="*/ 1399 h 1476"/>
                <a:gd name="T4" fmla="*/ 1385 w 1427"/>
                <a:gd name="T5" fmla="*/ 1344 h 1476"/>
                <a:gd name="T6" fmla="*/ 1358 w 1427"/>
                <a:gd name="T7" fmla="*/ 1287 h 1476"/>
                <a:gd name="T8" fmla="*/ 1327 w 1427"/>
                <a:gd name="T9" fmla="*/ 1230 h 1476"/>
                <a:gd name="T10" fmla="*/ 1292 w 1427"/>
                <a:gd name="T11" fmla="*/ 1172 h 1476"/>
                <a:gd name="T12" fmla="*/ 1235 w 1427"/>
                <a:gd name="T13" fmla="*/ 1084 h 1476"/>
                <a:gd name="T14" fmla="*/ 1152 w 1427"/>
                <a:gd name="T15" fmla="*/ 971 h 1476"/>
                <a:gd name="T16" fmla="*/ 1070 w 1427"/>
                <a:gd name="T17" fmla="*/ 867 h 1476"/>
                <a:gd name="T18" fmla="*/ 992 w 1427"/>
                <a:gd name="T19" fmla="*/ 777 h 1476"/>
                <a:gd name="T20" fmla="*/ 926 w 1427"/>
                <a:gd name="T21" fmla="*/ 703 h 1476"/>
                <a:gd name="T22" fmla="*/ 860 w 1427"/>
                <a:gd name="T23" fmla="*/ 637 h 1476"/>
                <a:gd name="T24" fmla="*/ 779 w 1427"/>
                <a:gd name="T25" fmla="*/ 560 h 1476"/>
                <a:gd name="T26" fmla="*/ 696 w 1427"/>
                <a:gd name="T27" fmla="*/ 486 h 1476"/>
                <a:gd name="T28" fmla="*/ 608 w 1427"/>
                <a:gd name="T29" fmla="*/ 415 h 1476"/>
                <a:gd name="T30" fmla="*/ 540 w 1427"/>
                <a:gd name="T31" fmla="*/ 362 h 1476"/>
                <a:gd name="T32" fmla="*/ 499 w 1427"/>
                <a:gd name="T33" fmla="*/ 324 h 1476"/>
                <a:gd name="T34" fmla="*/ 462 w 1427"/>
                <a:gd name="T35" fmla="*/ 281 h 1476"/>
                <a:gd name="T36" fmla="*/ 427 w 1427"/>
                <a:gd name="T37" fmla="*/ 235 h 1476"/>
                <a:gd name="T38" fmla="*/ 379 w 1427"/>
                <a:gd name="T39" fmla="*/ 160 h 1476"/>
                <a:gd name="T40" fmla="*/ 321 w 1427"/>
                <a:gd name="T41" fmla="*/ 54 h 1476"/>
                <a:gd name="T42" fmla="*/ 258 w 1427"/>
                <a:gd name="T43" fmla="*/ 2 h 1476"/>
                <a:gd name="T44" fmla="*/ 208 w 1427"/>
                <a:gd name="T45" fmla="*/ 9 h 1476"/>
                <a:gd name="T46" fmla="*/ 179 w 1427"/>
                <a:gd name="T47" fmla="*/ 16 h 1476"/>
                <a:gd name="T48" fmla="*/ 165 w 1427"/>
                <a:gd name="T49" fmla="*/ 23 h 1476"/>
                <a:gd name="T50" fmla="*/ 153 w 1427"/>
                <a:gd name="T51" fmla="*/ 31 h 1476"/>
                <a:gd name="T52" fmla="*/ 143 w 1427"/>
                <a:gd name="T53" fmla="*/ 40 h 1476"/>
                <a:gd name="T54" fmla="*/ 132 w 1427"/>
                <a:gd name="T55" fmla="*/ 57 h 1476"/>
                <a:gd name="T56" fmla="*/ 120 w 1427"/>
                <a:gd name="T57" fmla="*/ 85 h 1476"/>
                <a:gd name="T58" fmla="*/ 107 w 1427"/>
                <a:gd name="T59" fmla="*/ 122 h 1476"/>
                <a:gd name="T60" fmla="*/ 89 w 1427"/>
                <a:gd name="T61" fmla="*/ 167 h 1476"/>
                <a:gd name="T62" fmla="*/ 59 w 1427"/>
                <a:gd name="T63" fmla="*/ 225 h 1476"/>
                <a:gd name="T64" fmla="*/ 30 w 1427"/>
                <a:gd name="T65" fmla="*/ 272 h 1476"/>
                <a:gd name="T66" fmla="*/ 14 w 1427"/>
                <a:gd name="T67" fmla="*/ 301 h 1476"/>
                <a:gd name="T68" fmla="*/ 3 w 1427"/>
                <a:gd name="T69" fmla="*/ 332 h 1476"/>
                <a:gd name="T70" fmla="*/ 0 w 1427"/>
                <a:gd name="T71" fmla="*/ 355 h 1476"/>
                <a:gd name="T72" fmla="*/ 0 w 1427"/>
                <a:gd name="T73" fmla="*/ 372 h 1476"/>
                <a:gd name="T74" fmla="*/ 3 w 1427"/>
                <a:gd name="T75" fmla="*/ 390 h 1476"/>
                <a:gd name="T76" fmla="*/ 9 w 1427"/>
                <a:gd name="T77" fmla="*/ 408 h 1476"/>
                <a:gd name="T78" fmla="*/ 18 w 1427"/>
                <a:gd name="T79" fmla="*/ 429 h 1476"/>
                <a:gd name="T80" fmla="*/ 29 w 1427"/>
                <a:gd name="T81" fmla="*/ 449 h 1476"/>
                <a:gd name="T82" fmla="*/ 43 w 1427"/>
                <a:gd name="T83" fmla="*/ 468 h 1476"/>
                <a:gd name="T84" fmla="*/ 60 w 1427"/>
                <a:gd name="T85" fmla="*/ 483 h 1476"/>
                <a:gd name="T86" fmla="*/ 96 w 1427"/>
                <a:gd name="T87" fmla="*/ 508 h 1476"/>
                <a:gd name="T88" fmla="*/ 160 w 1427"/>
                <a:gd name="T89" fmla="*/ 542 h 1476"/>
                <a:gd name="T90" fmla="*/ 237 w 1427"/>
                <a:gd name="T91" fmla="*/ 577 h 1476"/>
                <a:gd name="T92" fmla="*/ 362 w 1427"/>
                <a:gd name="T93" fmla="*/ 631 h 1476"/>
                <a:gd name="T94" fmla="*/ 481 w 1427"/>
                <a:gd name="T95" fmla="*/ 682 h 1476"/>
                <a:gd name="T96" fmla="*/ 547 w 1427"/>
                <a:gd name="T97" fmla="*/ 712 h 1476"/>
                <a:gd name="T98" fmla="*/ 619 w 1427"/>
                <a:gd name="T99" fmla="*/ 754 h 1476"/>
                <a:gd name="T100" fmla="*/ 707 w 1427"/>
                <a:gd name="T101" fmla="*/ 813 h 1476"/>
                <a:gd name="T102" fmla="*/ 791 w 1427"/>
                <a:gd name="T103" fmla="*/ 875 h 1476"/>
                <a:gd name="T104" fmla="*/ 870 w 1427"/>
                <a:gd name="T105" fmla="*/ 943 h 1476"/>
                <a:gd name="T106" fmla="*/ 945 w 1427"/>
                <a:gd name="T107" fmla="*/ 1012 h 1476"/>
                <a:gd name="T108" fmla="*/ 1018 w 1427"/>
                <a:gd name="T109" fmla="*/ 1084 h 1476"/>
                <a:gd name="T110" fmla="*/ 1123 w 1427"/>
                <a:gd name="T111" fmla="*/ 1194 h 1476"/>
                <a:gd name="T112" fmla="*/ 1246 w 1427"/>
                <a:gd name="T113" fmla="*/ 1330 h 1476"/>
                <a:gd name="T114" fmla="*/ 1308 w 1427"/>
                <a:gd name="T115" fmla="*/ 1406 h 1476"/>
                <a:gd name="T116" fmla="*/ 1334 w 1427"/>
                <a:gd name="T117" fmla="*/ 1435 h 1476"/>
                <a:gd name="T118" fmla="*/ 1350 w 1427"/>
                <a:gd name="T119" fmla="*/ 1447 h 1476"/>
                <a:gd name="T120" fmla="*/ 1387 w 1427"/>
                <a:gd name="T121" fmla="*/ 1462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7" h="1476">
                  <a:moveTo>
                    <a:pt x="1427" y="1476"/>
                  </a:moveTo>
                  <a:lnTo>
                    <a:pt x="1422" y="1451"/>
                  </a:lnTo>
                  <a:lnTo>
                    <a:pt x="1414" y="1425"/>
                  </a:lnTo>
                  <a:lnTo>
                    <a:pt x="1406" y="1399"/>
                  </a:lnTo>
                  <a:lnTo>
                    <a:pt x="1396" y="1372"/>
                  </a:lnTo>
                  <a:lnTo>
                    <a:pt x="1385" y="1344"/>
                  </a:lnTo>
                  <a:lnTo>
                    <a:pt x="1371" y="1317"/>
                  </a:lnTo>
                  <a:lnTo>
                    <a:pt x="1358" y="1287"/>
                  </a:lnTo>
                  <a:lnTo>
                    <a:pt x="1343" y="1259"/>
                  </a:lnTo>
                  <a:lnTo>
                    <a:pt x="1327" y="1230"/>
                  </a:lnTo>
                  <a:lnTo>
                    <a:pt x="1310" y="1200"/>
                  </a:lnTo>
                  <a:lnTo>
                    <a:pt x="1292" y="1172"/>
                  </a:lnTo>
                  <a:lnTo>
                    <a:pt x="1273" y="1143"/>
                  </a:lnTo>
                  <a:lnTo>
                    <a:pt x="1235" y="1084"/>
                  </a:lnTo>
                  <a:lnTo>
                    <a:pt x="1194" y="1028"/>
                  </a:lnTo>
                  <a:lnTo>
                    <a:pt x="1152" y="971"/>
                  </a:lnTo>
                  <a:lnTo>
                    <a:pt x="1112" y="918"/>
                  </a:lnTo>
                  <a:lnTo>
                    <a:pt x="1070" y="867"/>
                  </a:lnTo>
                  <a:lnTo>
                    <a:pt x="1030" y="820"/>
                  </a:lnTo>
                  <a:lnTo>
                    <a:pt x="992" y="777"/>
                  </a:lnTo>
                  <a:lnTo>
                    <a:pt x="958" y="737"/>
                  </a:lnTo>
                  <a:lnTo>
                    <a:pt x="926" y="703"/>
                  </a:lnTo>
                  <a:lnTo>
                    <a:pt x="899" y="676"/>
                  </a:lnTo>
                  <a:lnTo>
                    <a:pt x="860" y="637"/>
                  </a:lnTo>
                  <a:lnTo>
                    <a:pt x="820" y="598"/>
                  </a:lnTo>
                  <a:lnTo>
                    <a:pt x="779" y="560"/>
                  </a:lnTo>
                  <a:lnTo>
                    <a:pt x="739" y="523"/>
                  </a:lnTo>
                  <a:lnTo>
                    <a:pt x="696" y="486"/>
                  </a:lnTo>
                  <a:lnTo>
                    <a:pt x="653" y="450"/>
                  </a:lnTo>
                  <a:lnTo>
                    <a:pt x="608" y="415"/>
                  </a:lnTo>
                  <a:lnTo>
                    <a:pt x="561" y="379"/>
                  </a:lnTo>
                  <a:lnTo>
                    <a:pt x="540" y="362"/>
                  </a:lnTo>
                  <a:lnTo>
                    <a:pt x="519" y="344"/>
                  </a:lnTo>
                  <a:lnTo>
                    <a:pt x="499" y="324"/>
                  </a:lnTo>
                  <a:lnTo>
                    <a:pt x="480" y="303"/>
                  </a:lnTo>
                  <a:lnTo>
                    <a:pt x="462" y="281"/>
                  </a:lnTo>
                  <a:lnTo>
                    <a:pt x="444" y="258"/>
                  </a:lnTo>
                  <a:lnTo>
                    <a:pt x="427" y="235"/>
                  </a:lnTo>
                  <a:lnTo>
                    <a:pt x="411" y="211"/>
                  </a:lnTo>
                  <a:lnTo>
                    <a:pt x="379" y="160"/>
                  </a:lnTo>
                  <a:lnTo>
                    <a:pt x="349" y="107"/>
                  </a:lnTo>
                  <a:lnTo>
                    <a:pt x="321" y="54"/>
                  </a:lnTo>
                  <a:lnTo>
                    <a:pt x="292" y="0"/>
                  </a:lnTo>
                  <a:lnTo>
                    <a:pt x="258" y="2"/>
                  </a:lnTo>
                  <a:lnTo>
                    <a:pt x="231" y="5"/>
                  </a:lnTo>
                  <a:lnTo>
                    <a:pt x="208" y="9"/>
                  </a:lnTo>
                  <a:lnTo>
                    <a:pt x="188" y="13"/>
                  </a:lnTo>
                  <a:lnTo>
                    <a:pt x="179" y="16"/>
                  </a:lnTo>
                  <a:lnTo>
                    <a:pt x="171" y="20"/>
                  </a:lnTo>
                  <a:lnTo>
                    <a:pt x="165" y="23"/>
                  </a:lnTo>
                  <a:lnTo>
                    <a:pt x="159" y="27"/>
                  </a:lnTo>
                  <a:lnTo>
                    <a:pt x="153" y="31"/>
                  </a:lnTo>
                  <a:lnTo>
                    <a:pt x="148" y="36"/>
                  </a:lnTo>
                  <a:lnTo>
                    <a:pt x="143" y="40"/>
                  </a:lnTo>
                  <a:lnTo>
                    <a:pt x="140" y="46"/>
                  </a:lnTo>
                  <a:lnTo>
                    <a:pt x="132" y="57"/>
                  </a:lnTo>
                  <a:lnTo>
                    <a:pt x="126" y="71"/>
                  </a:lnTo>
                  <a:lnTo>
                    <a:pt x="120" y="85"/>
                  </a:lnTo>
                  <a:lnTo>
                    <a:pt x="114" y="102"/>
                  </a:lnTo>
                  <a:lnTo>
                    <a:pt x="107" y="122"/>
                  </a:lnTo>
                  <a:lnTo>
                    <a:pt x="99" y="143"/>
                  </a:lnTo>
                  <a:lnTo>
                    <a:pt x="89" y="167"/>
                  </a:lnTo>
                  <a:lnTo>
                    <a:pt x="77" y="193"/>
                  </a:lnTo>
                  <a:lnTo>
                    <a:pt x="59" y="225"/>
                  </a:lnTo>
                  <a:lnTo>
                    <a:pt x="39" y="256"/>
                  </a:lnTo>
                  <a:lnTo>
                    <a:pt x="30" y="272"/>
                  </a:lnTo>
                  <a:lnTo>
                    <a:pt x="21" y="286"/>
                  </a:lnTo>
                  <a:lnTo>
                    <a:pt x="14" y="301"/>
                  </a:lnTo>
                  <a:lnTo>
                    <a:pt x="8" y="316"/>
                  </a:lnTo>
                  <a:lnTo>
                    <a:pt x="3" y="332"/>
                  </a:lnTo>
                  <a:lnTo>
                    <a:pt x="0" y="347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72"/>
                  </a:lnTo>
                  <a:lnTo>
                    <a:pt x="1" y="381"/>
                  </a:lnTo>
                  <a:lnTo>
                    <a:pt x="3" y="390"/>
                  </a:lnTo>
                  <a:lnTo>
                    <a:pt x="5" y="399"/>
                  </a:lnTo>
                  <a:lnTo>
                    <a:pt x="9" y="408"/>
                  </a:lnTo>
                  <a:lnTo>
                    <a:pt x="12" y="419"/>
                  </a:lnTo>
                  <a:lnTo>
                    <a:pt x="18" y="429"/>
                  </a:lnTo>
                  <a:lnTo>
                    <a:pt x="23" y="439"/>
                  </a:lnTo>
                  <a:lnTo>
                    <a:pt x="29" y="449"/>
                  </a:lnTo>
                  <a:lnTo>
                    <a:pt x="37" y="460"/>
                  </a:lnTo>
                  <a:lnTo>
                    <a:pt x="43" y="468"/>
                  </a:lnTo>
                  <a:lnTo>
                    <a:pt x="51" y="475"/>
                  </a:lnTo>
                  <a:lnTo>
                    <a:pt x="60" y="483"/>
                  </a:lnTo>
                  <a:lnTo>
                    <a:pt x="71" y="491"/>
                  </a:lnTo>
                  <a:lnTo>
                    <a:pt x="96" y="508"/>
                  </a:lnTo>
                  <a:lnTo>
                    <a:pt x="126" y="525"/>
                  </a:lnTo>
                  <a:lnTo>
                    <a:pt x="160" y="542"/>
                  </a:lnTo>
                  <a:lnTo>
                    <a:pt x="197" y="560"/>
                  </a:lnTo>
                  <a:lnTo>
                    <a:pt x="237" y="577"/>
                  </a:lnTo>
                  <a:lnTo>
                    <a:pt x="278" y="595"/>
                  </a:lnTo>
                  <a:lnTo>
                    <a:pt x="362" y="631"/>
                  </a:lnTo>
                  <a:lnTo>
                    <a:pt x="444" y="665"/>
                  </a:lnTo>
                  <a:lnTo>
                    <a:pt x="481" y="682"/>
                  </a:lnTo>
                  <a:lnTo>
                    <a:pt x="516" y="698"/>
                  </a:lnTo>
                  <a:lnTo>
                    <a:pt x="547" y="712"/>
                  </a:lnTo>
                  <a:lnTo>
                    <a:pt x="574" y="726"/>
                  </a:lnTo>
                  <a:lnTo>
                    <a:pt x="619" y="754"/>
                  </a:lnTo>
                  <a:lnTo>
                    <a:pt x="664" y="782"/>
                  </a:lnTo>
                  <a:lnTo>
                    <a:pt x="707" y="813"/>
                  </a:lnTo>
                  <a:lnTo>
                    <a:pt x="749" y="843"/>
                  </a:lnTo>
                  <a:lnTo>
                    <a:pt x="791" y="875"/>
                  </a:lnTo>
                  <a:lnTo>
                    <a:pt x="830" y="909"/>
                  </a:lnTo>
                  <a:lnTo>
                    <a:pt x="870" y="943"/>
                  </a:lnTo>
                  <a:lnTo>
                    <a:pt x="908" y="977"/>
                  </a:lnTo>
                  <a:lnTo>
                    <a:pt x="945" y="1012"/>
                  </a:lnTo>
                  <a:lnTo>
                    <a:pt x="982" y="1048"/>
                  </a:lnTo>
                  <a:lnTo>
                    <a:pt x="1018" y="1084"/>
                  </a:lnTo>
                  <a:lnTo>
                    <a:pt x="1053" y="1120"/>
                  </a:lnTo>
                  <a:lnTo>
                    <a:pt x="1123" y="1194"/>
                  </a:lnTo>
                  <a:lnTo>
                    <a:pt x="1191" y="1267"/>
                  </a:lnTo>
                  <a:lnTo>
                    <a:pt x="1246" y="1330"/>
                  </a:lnTo>
                  <a:lnTo>
                    <a:pt x="1283" y="1376"/>
                  </a:lnTo>
                  <a:lnTo>
                    <a:pt x="1308" y="1406"/>
                  </a:lnTo>
                  <a:lnTo>
                    <a:pt x="1326" y="1427"/>
                  </a:lnTo>
                  <a:lnTo>
                    <a:pt x="1334" y="1435"/>
                  </a:lnTo>
                  <a:lnTo>
                    <a:pt x="1342" y="1442"/>
                  </a:lnTo>
                  <a:lnTo>
                    <a:pt x="1350" y="1447"/>
                  </a:lnTo>
                  <a:lnTo>
                    <a:pt x="1360" y="1452"/>
                  </a:lnTo>
                  <a:lnTo>
                    <a:pt x="1387" y="1462"/>
                  </a:lnTo>
                  <a:lnTo>
                    <a:pt x="1427" y="1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89250" y="3351213"/>
              <a:ext cx="790575" cy="698500"/>
            </a:xfrm>
            <a:custGeom>
              <a:avLst/>
              <a:gdLst>
                <a:gd name="T0" fmla="*/ 26 w 1495"/>
                <a:gd name="T1" fmla="*/ 1307 h 1320"/>
                <a:gd name="T2" fmla="*/ 81 w 1495"/>
                <a:gd name="T3" fmla="*/ 1320 h 1320"/>
                <a:gd name="T4" fmla="*/ 150 w 1495"/>
                <a:gd name="T5" fmla="*/ 1314 h 1320"/>
                <a:gd name="T6" fmla="*/ 228 w 1495"/>
                <a:gd name="T7" fmla="*/ 1288 h 1320"/>
                <a:gd name="T8" fmla="*/ 313 w 1495"/>
                <a:gd name="T9" fmla="*/ 1249 h 1320"/>
                <a:gd name="T10" fmla="*/ 428 w 1495"/>
                <a:gd name="T11" fmla="*/ 1185 h 1320"/>
                <a:gd name="T12" fmla="*/ 584 w 1495"/>
                <a:gd name="T13" fmla="*/ 1081 h 1320"/>
                <a:gd name="T14" fmla="*/ 693 w 1495"/>
                <a:gd name="T15" fmla="*/ 998 h 1320"/>
                <a:gd name="T16" fmla="*/ 755 w 1495"/>
                <a:gd name="T17" fmla="*/ 942 h 1320"/>
                <a:gd name="T18" fmla="*/ 821 w 1495"/>
                <a:gd name="T19" fmla="*/ 871 h 1320"/>
                <a:gd name="T20" fmla="*/ 910 w 1495"/>
                <a:gd name="T21" fmla="*/ 763 h 1320"/>
                <a:gd name="T22" fmla="*/ 1016 w 1495"/>
                <a:gd name="T23" fmla="*/ 638 h 1320"/>
                <a:gd name="T24" fmla="*/ 1121 w 1495"/>
                <a:gd name="T25" fmla="*/ 512 h 1320"/>
                <a:gd name="T26" fmla="*/ 1214 w 1495"/>
                <a:gd name="T27" fmla="*/ 385 h 1320"/>
                <a:gd name="T28" fmla="*/ 1315 w 1495"/>
                <a:gd name="T29" fmla="*/ 367 h 1320"/>
                <a:gd name="T30" fmla="*/ 1384 w 1495"/>
                <a:gd name="T31" fmla="*/ 378 h 1320"/>
                <a:gd name="T32" fmla="*/ 1426 w 1495"/>
                <a:gd name="T33" fmla="*/ 379 h 1320"/>
                <a:gd name="T34" fmla="*/ 1454 w 1495"/>
                <a:gd name="T35" fmla="*/ 374 h 1320"/>
                <a:gd name="T36" fmla="*/ 1476 w 1495"/>
                <a:gd name="T37" fmla="*/ 361 h 1320"/>
                <a:gd name="T38" fmla="*/ 1489 w 1495"/>
                <a:gd name="T39" fmla="*/ 340 h 1320"/>
                <a:gd name="T40" fmla="*/ 1495 w 1495"/>
                <a:gd name="T41" fmla="*/ 309 h 1320"/>
                <a:gd name="T42" fmla="*/ 1488 w 1495"/>
                <a:gd name="T43" fmla="*/ 265 h 1320"/>
                <a:gd name="T44" fmla="*/ 1465 w 1495"/>
                <a:gd name="T45" fmla="*/ 212 h 1320"/>
                <a:gd name="T46" fmla="*/ 1428 w 1495"/>
                <a:gd name="T47" fmla="*/ 159 h 1320"/>
                <a:gd name="T48" fmla="*/ 1381 w 1495"/>
                <a:gd name="T49" fmla="*/ 109 h 1320"/>
                <a:gd name="T50" fmla="*/ 1325 w 1495"/>
                <a:gd name="T51" fmla="*/ 66 h 1320"/>
                <a:gd name="T52" fmla="*/ 1266 w 1495"/>
                <a:gd name="T53" fmla="*/ 31 h 1320"/>
                <a:gd name="T54" fmla="*/ 1204 w 1495"/>
                <a:gd name="T55" fmla="*/ 9 h 1320"/>
                <a:gd name="T56" fmla="*/ 1146 w 1495"/>
                <a:gd name="T57" fmla="*/ 0 h 1320"/>
                <a:gd name="T58" fmla="*/ 1092 w 1495"/>
                <a:gd name="T59" fmla="*/ 9 h 1320"/>
                <a:gd name="T60" fmla="*/ 1045 w 1495"/>
                <a:gd name="T61" fmla="*/ 38 h 1320"/>
                <a:gd name="T62" fmla="*/ 1010 w 1495"/>
                <a:gd name="T63" fmla="*/ 89 h 1320"/>
                <a:gd name="T64" fmla="*/ 959 w 1495"/>
                <a:gd name="T65" fmla="*/ 235 h 1320"/>
                <a:gd name="T66" fmla="*/ 895 w 1495"/>
                <a:gd name="T67" fmla="*/ 391 h 1320"/>
                <a:gd name="T68" fmla="*/ 820 w 1495"/>
                <a:gd name="T69" fmla="*/ 525 h 1320"/>
                <a:gd name="T70" fmla="*/ 727 w 1495"/>
                <a:gd name="T71" fmla="*/ 655 h 1320"/>
                <a:gd name="T72" fmla="*/ 603 w 1495"/>
                <a:gd name="T73" fmla="*/ 798 h 1320"/>
                <a:gd name="T74" fmla="*/ 463 w 1495"/>
                <a:gd name="T75" fmla="*/ 949 h 1320"/>
                <a:gd name="T76" fmla="*/ 365 w 1495"/>
                <a:gd name="T77" fmla="*/ 1049 h 1320"/>
                <a:gd name="T78" fmla="*/ 286 w 1495"/>
                <a:gd name="T79" fmla="*/ 1122 h 1320"/>
                <a:gd name="T80" fmla="*/ 224 w 1495"/>
                <a:gd name="T81" fmla="*/ 1171 h 1320"/>
                <a:gd name="T82" fmla="*/ 176 w 1495"/>
                <a:gd name="T83" fmla="*/ 1203 h 1320"/>
                <a:gd name="T84" fmla="*/ 140 w 1495"/>
                <a:gd name="T85" fmla="*/ 1221 h 1320"/>
                <a:gd name="T86" fmla="*/ 87 w 1495"/>
                <a:gd name="T87" fmla="*/ 1236 h 1320"/>
                <a:gd name="T88" fmla="*/ 58 w 1495"/>
                <a:gd name="T89" fmla="*/ 1245 h 1320"/>
                <a:gd name="T90" fmla="*/ 32 w 1495"/>
                <a:gd name="T91" fmla="*/ 1258 h 1320"/>
                <a:gd name="T92" fmla="*/ 0 w 1495"/>
                <a:gd name="T93" fmla="*/ 128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5" h="1320">
                  <a:moveTo>
                    <a:pt x="0" y="1284"/>
                  </a:moveTo>
                  <a:lnTo>
                    <a:pt x="12" y="1297"/>
                  </a:lnTo>
                  <a:lnTo>
                    <a:pt x="26" y="1307"/>
                  </a:lnTo>
                  <a:lnTo>
                    <a:pt x="43" y="1315"/>
                  </a:lnTo>
                  <a:lnTo>
                    <a:pt x="61" y="1319"/>
                  </a:lnTo>
                  <a:lnTo>
                    <a:pt x="81" y="1320"/>
                  </a:lnTo>
                  <a:lnTo>
                    <a:pt x="103" y="1320"/>
                  </a:lnTo>
                  <a:lnTo>
                    <a:pt x="125" y="1318"/>
                  </a:lnTo>
                  <a:lnTo>
                    <a:pt x="150" y="1314"/>
                  </a:lnTo>
                  <a:lnTo>
                    <a:pt x="175" y="1307"/>
                  </a:lnTo>
                  <a:lnTo>
                    <a:pt x="202" y="1298"/>
                  </a:lnTo>
                  <a:lnTo>
                    <a:pt x="228" y="1288"/>
                  </a:lnTo>
                  <a:lnTo>
                    <a:pt x="257" y="1276"/>
                  </a:lnTo>
                  <a:lnTo>
                    <a:pt x="285" y="1264"/>
                  </a:lnTo>
                  <a:lnTo>
                    <a:pt x="313" y="1249"/>
                  </a:lnTo>
                  <a:lnTo>
                    <a:pt x="342" y="1235"/>
                  </a:lnTo>
                  <a:lnTo>
                    <a:pt x="371" y="1219"/>
                  </a:lnTo>
                  <a:lnTo>
                    <a:pt x="428" y="1185"/>
                  </a:lnTo>
                  <a:lnTo>
                    <a:pt x="484" y="1150"/>
                  </a:lnTo>
                  <a:lnTo>
                    <a:pt x="536" y="1115"/>
                  </a:lnTo>
                  <a:lnTo>
                    <a:pt x="584" y="1081"/>
                  </a:lnTo>
                  <a:lnTo>
                    <a:pt x="627" y="1049"/>
                  </a:lnTo>
                  <a:lnTo>
                    <a:pt x="663" y="1021"/>
                  </a:lnTo>
                  <a:lnTo>
                    <a:pt x="693" y="998"/>
                  </a:lnTo>
                  <a:lnTo>
                    <a:pt x="712" y="981"/>
                  </a:lnTo>
                  <a:lnTo>
                    <a:pt x="734" y="961"/>
                  </a:lnTo>
                  <a:lnTo>
                    <a:pt x="755" y="942"/>
                  </a:lnTo>
                  <a:lnTo>
                    <a:pt x="773" y="924"/>
                  </a:lnTo>
                  <a:lnTo>
                    <a:pt x="790" y="906"/>
                  </a:lnTo>
                  <a:lnTo>
                    <a:pt x="821" y="871"/>
                  </a:lnTo>
                  <a:lnTo>
                    <a:pt x="850" y="837"/>
                  </a:lnTo>
                  <a:lnTo>
                    <a:pt x="879" y="801"/>
                  </a:lnTo>
                  <a:lnTo>
                    <a:pt x="910" y="763"/>
                  </a:lnTo>
                  <a:lnTo>
                    <a:pt x="943" y="722"/>
                  </a:lnTo>
                  <a:lnTo>
                    <a:pt x="984" y="674"/>
                  </a:lnTo>
                  <a:lnTo>
                    <a:pt x="1016" y="638"/>
                  </a:lnTo>
                  <a:lnTo>
                    <a:pt x="1050" y="597"/>
                  </a:lnTo>
                  <a:lnTo>
                    <a:pt x="1086" y="556"/>
                  </a:lnTo>
                  <a:lnTo>
                    <a:pt x="1121" y="512"/>
                  </a:lnTo>
                  <a:lnTo>
                    <a:pt x="1155" y="467"/>
                  </a:lnTo>
                  <a:lnTo>
                    <a:pt x="1186" y="425"/>
                  </a:lnTo>
                  <a:lnTo>
                    <a:pt x="1214" y="385"/>
                  </a:lnTo>
                  <a:lnTo>
                    <a:pt x="1236" y="350"/>
                  </a:lnTo>
                  <a:lnTo>
                    <a:pt x="1272" y="357"/>
                  </a:lnTo>
                  <a:lnTo>
                    <a:pt x="1315" y="367"/>
                  </a:lnTo>
                  <a:lnTo>
                    <a:pt x="1338" y="371"/>
                  </a:lnTo>
                  <a:lnTo>
                    <a:pt x="1360" y="376"/>
                  </a:lnTo>
                  <a:lnTo>
                    <a:pt x="1384" y="378"/>
                  </a:lnTo>
                  <a:lnTo>
                    <a:pt x="1406" y="379"/>
                  </a:lnTo>
                  <a:lnTo>
                    <a:pt x="1416" y="379"/>
                  </a:lnTo>
                  <a:lnTo>
                    <a:pt x="1426" y="379"/>
                  </a:lnTo>
                  <a:lnTo>
                    <a:pt x="1436" y="377"/>
                  </a:lnTo>
                  <a:lnTo>
                    <a:pt x="1445" y="376"/>
                  </a:lnTo>
                  <a:lnTo>
                    <a:pt x="1454" y="374"/>
                  </a:lnTo>
                  <a:lnTo>
                    <a:pt x="1462" y="370"/>
                  </a:lnTo>
                  <a:lnTo>
                    <a:pt x="1469" y="366"/>
                  </a:lnTo>
                  <a:lnTo>
                    <a:pt x="1476" y="361"/>
                  </a:lnTo>
                  <a:lnTo>
                    <a:pt x="1481" y="354"/>
                  </a:lnTo>
                  <a:lnTo>
                    <a:pt x="1486" y="348"/>
                  </a:lnTo>
                  <a:lnTo>
                    <a:pt x="1489" y="340"/>
                  </a:lnTo>
                  <a:lnTo>
                    <a:pt x="1493" y="331"/>
                  </a:lnTo>
                  <a:lnTo>
                    <a:pt x="1494" y="321"/>
                  </a:lnTo>
                  <a:lnTo>
                    <a:pt x="1495" y="309"/>
                  </a:lnTo>
                  <a:lnTo>
                    <a:pt x="1494" y="297"/>
                  </a:lnTo>
                  <a:lnTo>
                    <a:pt x="1491" y="283"/>
                  </a:lnTo>
                  <a:lnTo>
                    <a:pt x="1488" y="265"/>
                  </a:lnTo>
                  <a:lnTo>
                    <a:pt x="1482" y="248"/>
                  </a:lnTo>
                  <a:lnTo>
                    <a:pt x="1475" y="230"/>
                  </a:lnTo>
                  <a:lnTo>
                    <a:pt x="1465" y="212"/>
                  </a:lnTo>
                  <a:lnTo>
                    <a:pt x="1454" y="194"/>
                  </a:lnTo>
                  <a:lnTo>
                    <a:pt x="1442" y="177"/>
                  </a:lnTo>
                  <a:lnTo>
                    <a:pt x="1428" y="159"/>
                  </a:lnTo>
                  <a:lnTo>
                    <a:pt x="1414" y="142"/>
                  </a:lnTo>
                  <a:lnTo>
                    <a:pt x="1398" y="126"/>
                  </a:lnTo>
                  <a:lnTo>
                    <a:pt x="1381" y="109"/>
                  </a:lnTo>
                  <a:lnTo>
                    <a:pt x="1363" y="95"/>
                  </a:lnTo>
                  <a:lnTo>
                    <a:pt x="1345" y="80"/>
                  </a:lnTo>
                  <a:lnTo>
                    <a:pt x="1325" y="66"/>
                  </a:lnTo>
                  <a:lnTo>
                    <a:pt x="1306" y="54"/>
                  </a:lnTo>
                  <a:lnTo>
                    <a:pt x="1286" y="43"/>
                  </a:lnTo>
                  <a:lnTo>
                    <a:pt x="1266" y="31"/>
                  </a:lnTo>
                  <a:lnTo>
                    <a:pt x="1245" y="22"/>
                  </a:lnTo>
                  <a:lnTo>
                    <a:pt x="1225" y="14"/>
                  </a:lnTo>
                  <a:lnTo>
                    <a:pt x="1204" y="9"/>
                  </a:lnTo>
                  <a:lnTo>
                    <a:pt x="1185" y="4"/>
                  </a:lnTo>
                  <a:lnTo>
                    <a:pt x="1165" y="1"/>
                  </a:lnTo>
                  <a:lnTo>
                    <a:pt x="1146" y="0"/>
                  </a:lnTo>
                  <a:lnTo>
                    <a:pt x="1127" y="1"/>
                  </a:lnTo>
                  <a:lnTo>
                    <a:pt x="1108" y="4"/>
                  </a:lnTo>
                  <a:lnTo>
                    <a:pt x="1092" y="9"/>
                  </a:lnTo>
                  <a:lnTo>
                    <a:pt x="1075" y="17"/>
                  </a:lnTo>
                  <a:lnTo>
                    <a:pt x="1060" y="26"/>
                  </a:lnTo>
                  <a:lnTo>
                    <a:pt x="1045" y="38"/>
                  </a:lnTo>
                  <a:lnTo>
                    <a:pt x="1033" y="53"/>
                  </a:lnTo>
                  <a:lnTo>
                    <a:pt x="1020" y="70"/>
                  </a:lnTo>
                  <a:lnTo>
                    <a:pt x="1010" y="89"/>
                  </a:lnTo>
                  <a:lnTo>
                    <a:pt x="1001" y="112"/>
                  </a:lnTo>
                  <a:lnTo>
                    <a:pt x="981" y="176"/>
                  </a:lnTo>
                  <a:lnTo>
                    <a:pt x="959" y="235"/>
                  </a:lnTo>
                  <a:lnTo>
                    <a:pt x="938" y="290"/>
                  </a:lnTo>
                  <a:lnTo>
                    <a:pt x="916" y="342"/>
                  </a:lnTo>
                  <a:lnTo>
                    <a:pt x="895" y="391"/>
                  </a:lnTo>
                  <a:lnTo>
                    <a:pt x="871" y="437"/>
                  </a:lnTo>
                  <a:lnTo>
                    <a:pt x="846" y="481"/>
                  </a:lnTo>
                  <a:lnTo>
                    <a:pt x="820" y="525"/>
                  </a:lnTo>
                  <a:lnTo>
                    <a:pt x="791" y="568"/>
                  </a:lnTo>
                  <a:lnTo>
                    <a:pt x="760" y="611"/>
                  </a:lnTo>
                  <a:lnTo>
                    <a:pt x="727" y="655"/>
                  </a:lnTo>
                  <a:lnTo>
                    <a:pt x="689" y="701"/>
                  </a:lnTo>
                  <a:lnTo>
                    <a:pt x="649" y="749"/>
                  </a:lnTo>
                  <a:lnTo>
                    <a:pt x="603" y="798"/>
                  </a:lnTo>
                  <a:lnTo>
                    <a:pt x="555" y="852"/>
                  </a:lnTo>
                  <a:lnTo>
                    <a:pt x="502" y="908"/>
                  </a:lnTo>
                  <a:lnTo>
                    <a:pt x="463" y="949"/>
                  </a:lnTo>
                  <a:lnTo>
                    <a:pt x="428" y="985"/>
                  </a:lnTo>
                  <a:lnTo>
                    <a:pt x="396" y="1019"/>
                  </a:lnTo>
                  <a:lnTo>
                    <a:pt x="365" y="1049"/>
                  </a:lnTo>
                  <a:lnTo>
                    <a:pt x="336" y="1075"/>
                  </a:lnTo>
                  <a:lnTo>
                    <a:pt x="310" y="1100"/>
                  </a:lnTo>
                  <a:lnTo>
                    <a:pt x="286" y="1122"/>
                  </a:lnTo>
                  <a:lnTo>
                    <a:pt x="263" y="1140"/>
                  </a:lnTo>
                  <a:lnTo>
                    <a:pt x="243" y="1157"/>
                  </a:lnTo>
                  <a:lnTo>
                    <a:pt x="224" y="1171"/>
                  </a:lnTo>
                  <a:lnTo>
                    <a:pt x="207" y="1184"/>
                  </a:lnTo>
                  <a:lnTo>
                    <a:pt x="191" y="1194"/>
                  </a:lnTo>
                  <a:lnTo>
                    <a:pt x="176" y="1203"/>
                  </a:lnTo>
                  <a:lnTo>
                    <a:pt x="164" y="1210"/>
                  </a:lnTo>
                  <a:lnTo>
                    <a:pt x="151" y="1216"/>
                  </a:lnTo>
                  <a:lnTo>
                    <a:pt x="140" y="1221"/>
                  </a:lnTo>
                  <a:lnTo>
                    <a:pt x="121" y="1228"/>
                  </a:lnTo>
                  <a:lnTo>
                    <a:pt x="103" y="1232"/>
                  </a:lnTo>
                  <a:lnTo>
                    <a:pt x="87" y="1236"/>
                  </a:lnTo>
                  <a:lnTo>
                    <a:pt x="72" y="1239"/>
                  </a:lnTo>
                  <a:lnTo>
                    <a:pt x="64" y="1241"/>
                  </a:lnTo>
                  <a:lnTo>
                    <a:pt x="58" y="1245"/>
                  </a:lnTo>
                  <a:lnTo>
                    <a:pt x="49" y="1248"/>
                  </a:lnTo>
                  <a:lnTo>
                    <a:pt x="41" y="1253"/>
                  </a:lnTo>
                  <a:lnTo>
                    <a:pt x="32" y="1258"/>
                  </a:lnTo>
                  <a:lnTo>
                    <a:pt x="22" y="1265"/>
                  </a:lnTo>
                  <a:lnTo>
                    <a:pt x="11" y="1274"/>
                  </a:lnTo>
                  <a:lnTo>
                    <a:pt x="0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899525" y="3951288"/>
              <a:ext cx="576263" cy="295275"/>
            </a:xfrm>
            <a:custGeom>
              <a:avLst/>
              <a:gdLst>
                <a:gd name="T0" fmla="*/ 39 w 1089"/>
                <a:gd name="T1" fmla="*/ 249 h 558"/>
                <a:gd name="T2" fmla="*/ 89 w 1089"/>
                <a:gd name="T3" fmla="*/ 261 h 558"/>
                <a:gd name="T4" fmla="*/ 130 w 1089"/>
                <a:gd name="T5" fmla="*/ 269 h 558"/>
                <a:gd name="T6" fmla="*/ 162 w 1089"/>
                <a:gd name="T7" fmla="*/ 271 h 558"/>
                <a:gd name="T8" fmla="*/ 190 w 1089"/>
                <a:gd name="T9" fmla="*/ 270 h 558"/>
                <a:gd name="T10" fmla="*/ 211 w 1089"/>
                <a:gd name="T11" fmla="*/ 265 h 558"/>
                <a:gd name="T12" fmla="*/ 239 w 1089"/>
                <a:gd name="T13" fmla="*/ 258 h 558"/>
                <a:gd name="T14" fmla="*/ 267 w 1089"/>
                <a:gd name="T15" fmla="*/ 251 h 558"/>
                <a:gd name="T16" fmla="*/ 288 w 1089"/>
                <a:gd name="T17" fmla="*/ 249 h 558"/>
                <a:gd name="T18" fmla="*/ 312 w 1089"/>
                <a:gd name="T19" fmla="*/ 251 h 558"/>
                <a:gd name="T20" fmla="*/ 342 w 1089"/>
                <a:gd name="T21" fmla="*/ 256 h 558"/>
                <a:gd name="T22" fmla="*/ 378 w 1089"/>
                <a:gd name="T23" fmla="*/ 269 h 558"/>
                <a:gd name="T24" fmla="*/ 423 w 1089"/>
                <a:gd name="T25" fmla="*/ 289 h 558"/>
                <a:gd name="T26" fmla="*/ 480 w 1089"/>
                <a:gd name="T27" fmla="*/ 317 h 558"/>
                <a:gd name="T28" fmla="*/ 548 w 1089"/>
                <a:gd name="T29" fmla="*/ 355 h 558"/>
                <a:gd name="T30" fmla="*/ 635 w 1089"/>
                <a:gd name="T31" fmla="*/ 407 h 558"/>
                <a:gd name="T32" fmla="*/ 727 w 1089"/>
                <a:gd name="T33" fmla="*/ 460 h 558"/>
                <a:gd name="T34" fmla="*/ 799 w 1089"/>
                <a:gd name="T35" fmla="*/ 496 h 558"/>
                <a:gd name="T36" fmla="*/ 871 w 1089"/>
                <a:gd name="T37" fmla="*/ 528 h 558"/>
                <a:gd name="T38" fmla="*/ 925 w 1089"/>
                <a:gd name="T39" fmla="*/ 546 h 558"/>
                <a:gd name="T40" fmla="*/ 960 w 1089"/>
                <a:gd name="T41" fmla="*/ 554 h 558"/>
                <a:gd name="T42" fmla="*/ 993 w 1089"/>
                <a:gd name="T43" fmla="*/ 558 h 558"/>
                <a:gd name="T44" fmla="*/ 1023 w 1089"/>
                <a:gd name="T45" fmla="*/ 558 h 558"/>
                <a:gd name="T46" fmla="*/ 1052 w 1089"/>
                <a:gd name="T47" fmla="*/ 552 h 558"/>
                <a:gd name="T48" fmla="*/ 1078 w 1089"/>
                <a:gd name="T49" fmla="*/ 542 h 558"/>
                <a:gd name="T50" fmla="*/ 1083 w 1089"/>
                <a:gd name="T51" fmla="*/ 525 h 558"/>
                <a:gd name="T52" fmla="*/ 1067 w 1089"/>
                <a:gd name="T53" fmla="*/ 503 h 558"/>
                <a:gd name="T54" fmla="*/ 1047 w 1089"/>
                <a:gd name="T55" fmla="*/ 481 h 558"/>
                <a:gd name="T56" fmla="*/ 1021 w 1089"/>
                <a:gd name="T57" fmla="*/ 459 h 558"/>
                <a:gd name="T58" fmla="*/ 976 w 1089"/>
                <a:gd name="T59" fmla="*/ 426 h 558"/>
                <a:gd name="T60" fmla="*/ 906 w 1089"/>
                <a:gd name="T61" fmla="*/ 382 h 558"/>
                <a:gd name="T62" fmla="*/ 793 w 1089"/>
                <a:gd name="T63" fmla="*/ 320 h 558"/>
                <a:gd name="T64" fmla="*/ 654 w 1089"/>
                <a:gd name="T65" fmla="*/ 250 h 558"/>
                <a:gd name="T66" fmla="*/ 545 w 1089"/>
                <a:gd name="T67" fmla="*/ 188 h 558"/>
                <a:gd name="T68" fmla="*/ 451 w 1089"/>
                <a:gd name="T69" fmla="*/ 130 h 558"/>
                <a:gd name="T70" fmla="*/ 384 w 1089"/>
                <a:gd name="T71" fmla="*/ 91 h 558"/>
                <a:gd name="T72" fmla="*/ 315 w 1089"/>
                <a:gd name="T73" fmla="*/ 56 h 558"/>
                <a:gd name="T74" fmla="*/ 243 w 1089"/>
                <a:gd name="T75" fmla="*/ 28 h 558"/>
                <a:gd name="T76" fmla="*/ 188 w 1089"/>
                <a:gd name="T77" fmla="*/ 12 h 558"/>
                <a:gd name="T78" fmla="*/ 152 w 1089"/>
                <a:gd name="T79" fmla="*/ 6 h 558"/>
                <a:gd name="T80" fmla="*/ 115 w 1089"/>
                <a:gd name="T81" fmla="*/ 1 h 558"/>
                <a:gd name="T82" fmla="*/ 78 w 1089"/>
                <a:gd name="T83" fmla="*/ 0 h 558"/>
                <a:gd name="T84" fmla="*/ 49 w 1089"/>
                <a:gd name="T85" fmla="*/ 14 h 558"/>
                <a:gd name="T86" fmla="*/ 32 w 1089"/>
                <a:gd name="T87" fmla="*/ 38 h 558"/>
                <a:gd name="T88" fmla="*/ 18 w 1089"/>
                <a:gd name="T89" fmla="*/ 66 h 558"/>
                <a:gd name="T90" fmla="*/ 8 w 1089"/>
                <a:gd name="T91" fmla="*/ 93 h 558"/>
                <a:gd name="T92" fmla="*/ 2 w 1089"/>
                <a:gd name="T93" fmla="*/ 122 h 558"/>
                <a:gd name="T94" fmla="*/ 0 w 1089"/>
                <a:gd name="T95" fmla="*/ 152 h 558"/>
                <a:gd name="T96" fmla="*/ 1 w 1089"/>
                <a:gd name="T97" fmla="*/ 185 h 558"/>
                <a:gd name="T98" fmla="*/ 5 w 1089"/>
                <a:gd name="T99" fmla="*/ 22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9" h="558">
                  <a:moveTo>
                    <a:pt x="10" y="238"/>
                  </a:moveTo>
                  <a:lnTo>
                    <a:pt x="39" y="249"/>
                  </a:lnTo>
                  <a:lnTo>
                    <a:pt x="65" y="255"/>
                  </a:lnTo>
                  <a:lnTo>
                    <a:pt x="89" y="261"/>
                  </a:lnTo>
                  <a:lnTo>
                    <a:pt x="110" y="265"/>
                  </a:lnTo>
                  <a:lnTo>
                    <a:pt x="130" y="269"/>
                  </a:lnTo>
                  <a:lnTo>
                    <a:pt x="147" y="270"/>
                  </a:lnTo>
                  <a:lnTo>
                    <a:pt x="162" y="271"/>
                  </a:lnTo>
                  <a:lnTo>
                    <a:pt x="177" y="271"/>
                  </a:lnTo>
                  <a:lnTo>
                    <a:pt x="190" y="270"/>
                  </a:lnTo>
                  <a:lnTo>
                    <a:pt x="201" y="268"/>
                  </a:lnTo>
                  <a:lnTo>
                    <a:pt x="211" y="265"/>
                  </a:lnTo>
                  <a:lnTo>
                    <a:pt x="221" y="263"/>
                  </a:lnTo>
                  <a:lnTo>
                    <a:pt x="239" y="258"/>
                  </a:lnTo>
                  <a:lnTo>
                    <a:pt x="257" y="253"/>
                  </a:lnTo>
                  <a:lnTo>
                    <a:pt x="267" y="251"/>
                  </a:lnTo>
                  <a:lnTo>
                    <a:pt x="277" y="250"/>
                  </a:lnTo>
                  <a:lnTo>
                    <a:pt x="288" y="249"/>
                  </a:lnTo>
                  <a:lnTo>
                    <a:pt x="299" y="249"/>
                  </a:lnTo>
                  <a:lnTo>
                    <a:pt x="312" y="251"/>
                  </a:lnTo>
                  <a:lnTo>
                    <a:pt x="326" y="253"/>
                  </a:lnTo>
                  <a:lnTo>
                    <a:pt x="342" y="256"/>
                  </a:lnTo>
                  <a:lnTo>
                    <a:pt x="359" y="262"/>
                  </a:lnTo>
                  <a:lnTo>
                    <a:pt x="378" y="269"/>
                  </a:lnTo>
                  <a:lnTo>
                    <a:pt x="400" y="278"/>
                  </a:lnTo>
                  <a:lnTo>
                    <a:pt x="423" y="289"/>
                  </a:lnTo>
                  <a:lnTo>
                    <a:pt x="451" y="302"/>
                  </a:lnTo>
                  <a:lnTo>
                    <a:pt x="480" y="317"/>
                  </a:lnTo>
                  <a:lnTo>
                    <a:pt x="513" y="334"/>
                  </a:lnTo>
                  <a:lnTo>
                    <a:pt x="548" y="355"/>
                  </a:lnTo>
                  <a:lnTo>
                    <a:pt x="587" y="378"/>
                  </a:lnTo>
                  <a:lnTo>
                    <a:pt x="635" y="407"/>
                  </a:lnTo>
                  <a:lnTo>
                    <a:pt x="695" y="442"/>
                  </a:lnTo>
                  <a:lnTo>
                    <a:pt x="727" y="460"/>
                  </a:lnTo>
                  <a:lnTo>
                    <a:pt x="762" y="479"/>
                  </a:lnTo>
                  <a:lnTo>
                    <a:pt x="799" y="496"/>
                  </a:lnTo>
                  <a:lnTo>
                    <a:pt x="835" y="513"/>
                  </a:lnTo>
                  <a:lnTo>
                    <a:pt x="871" y="528"/>
                  </a:lnTo>
                  <a:lnTo>
                    <a:pt x="907" y="540"/>
                  </a:lnTo>
                  <a:lnTo>
                    <a:pt x="925" y="546"/>
                  </a:lnTo>
                  <a:lnTo>
                    <a:pt x="943" y="550"/>
                  </a:lnTo>
                  <a:lnTo>
                    <a:pt x="960" y="554"/>
                  </a:lnTo>
                  <a:lnTo>
                    <a:pt x="977" y="556"/>
                  </a:lnTo>
                  <a:lnTo>
                    <a:pt x="993" y="558"/>
                  </a:lnTo>
                  <a:lnTo>
                    <a:pt x="1009" y="558"/>
                  </a:lnTo>
                  <a:lnTo>
                    <a:pt x="1023" y="558"/>
                  </a:lnTo>
                  <a:lnTo>
                    <a:pt x="1038" y="556"/>
                  </a:lnTo>
                  <a:lnTo>
                    <a:pt x="1052" y="552"/>
                  </a:lnTo>
                  <a:lnTo>
                    <a:pt x="1065" y="549"/>
                  </a:lnTo>
                  <a:lnTo>
                    <a:pt x="1078" y="542"/>
                  </a:lnTo>
                  <a:lnTo>
                    <a:pt x="1089" y="535"/>
                  </a:lnTo>
                  <a:lnTo>
                    <a:pt x="1083" y="525"/>
                  </a:lnTo>
                  <a:lnTo>
                    <a:pt x="1076" y="514"/>
                  </a:lnTo>
                  <a:lnTo>
                    <a:pt x="1067" y="503"/>
                  </a:lnTo>
                  <a:lnTo>
                    <a:pt x="1058" y="493"/>
                  </a:lnTo>
                  <a:lnTo>
                    <a:pt x="1047" y="481"/>
                  </a:lnTo>
                  <a:lnTo>
                    <a:pt x="1035" y="470"/>
                  </a:lnTo>
                  <a:lnTo>
                    <a:pt x="1021" y="459"/>
                  </a:lnTo>
                  <a:lnTo>
                    <a:pt x="1008" y="447"/>
                  </a:lnTo>
                  <a:lnTo>
                    <a:pt x="976" y="426"/>
                  </a:lnTo>
                  <a:lnTo>
                    <a:pt x="942" y="403"/>
                  </a:lnTo>
                  <a:lnTo>
                    <a:pt x="906" y="382"/>
                  </a:lnTo>
                  <a:lnTo>
                    <a:pt x="869" y="360"/>
                  </a:lnTo>
                  <a:lnTo>
                    <a:pt x="793" y="320"/>
                  </a:lnTo>
                  <a:lnTo>
                    <a:pt x="719" y="282"/>
                  </a:lnTo>
                  <a:lnTo>
                    <a:pt x="654" y="250"/>
                  </a:lnTo>
                  <a:lnTo>
                    <a:pt x="604" y="224"/>
                  </a:lnTo>
                  <a:lnTo>
                    <a:pt x="545" y="188"/>
                  </a:lnTo>
                  <a:lnTo>
                    <a:pt x="483" y="149"/>
                  </a:lnTo>
                  <a:lnTo>
                    <a:pt x="451" y="130"/>
                  </a:lnTo>
                  <a:lnTo>
                    <a:pt x="418" y="111"/>
                  </a:lnTo>
                  <a:lnTo>
                    <a:pt x="384" y="91"/>
                  </a:lnTo>
                  <a:lnTo>
                    <a:pt x="350" y="73"/>
                  </a:lnTo>
                  <a:lnTo>
                    <a:pt x="315" y="56"/>
                  </a:lnTo>
                  <a:lnTo>
                    <a:pt x="279" y="42"/>
                  </a:lnTo>
                  <a:lnTo>
                    <a:pt x="243" y="28"/>
                  </a:lnTo>
                  <a:lnTo>
                    <a:pt x="206" y="17"/>
                  </a:lnTo>
                  <a:lnTo>
                    <a:pt x="188" y="12"/>
                  </a:lnTo>
                  <a:lnTo>
                    <a:pt x="170" y="9"/>
                  </a:lnTo>
                  <a:lnTo>
                    <a:pt x="152" y="6"/>
                  </a:lnTo>
                  <a:lnTo>
                    <a:pt x="134" y="2"/>
                  </a:lnTo>
                  <a:lnTo>
                    <a:pt x="115" y="1"/>
                  </a:lnTo>
                  <a:lnTo>
                    <a:pt x="97" y="0"/>
                  </a:lnTo>
                  <a:lnTo>
                    <a:pt x="78" y="0"/>
                  </a:lnTo>
                  <a:lnTo>
                    <a:pt x="60" y="1"/>
                  </a:lnTo>
                  <a:lnTo>
                    <a:pt x="49" y="14"/>
                  </a:lnTo>
                  <a:lnTo>
                    <a:pt x="40" y="26"/>
                  </a:lnTo>
                  <a:lnTo>
                    <a:pt x="32" y="38"/>
                  </a:lnTo>
                  <a:lnTo>
                    <a:pt x="25" y="52"/>
                  </a:lnTo>
                  <a:lnTo>
                    <a:pt x="18" y="66"/>
                  </a:lnTo>
                  <a:lnTo>
                    <a:pt x="12" y="79"/>
                  </a:lnTo>
                  <a:lnTo>
                    <a:pt x="8" y="93"/>
                  </a:lnTo>
                  <a:lnTo>
                    <a:pt x="4" y="107"/>
                  </a:lnTo>
                  <a:lnTo>
                    <a:pt x="2" y="122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5" y="220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8" name="Freeform 6"/>
          <p:cNvSpPr>
            <a:spLocks/>
          </p:cNvSpPr>
          <p:nvPr/>
        </p:nvSpPr>
        <p:spPr bwMode="auto">
          <a:xfrm>
            <a:off x="4458038" y="2453407"/>
            <a:ext cx="654011" cy="3548013"/>
          </a:xfrm>
          <a:custGeom>
            <a:avLst/>
            <a:gdLst>
              <a:gd name="T0" fmla="*/ 559 w 1293"/>
              <a:gd name="T1" fmla="*/ 8157 h 8435"/>
              <a:gd name="T2" fmla="*/ 803 w 1293"/>
              <a:gd name="T3" fmla="*/ 7992 h 8435"/>
              <a:gd name="T4" fmla="*/ 1009 w 1293"/>
              <a:gd name="T5" fmla="*/ 7790 h 8435"/>
              <a:gd name="T6" fmla="*/ 1128 w 1293"/>
              <a:gd name="T7" fmla="*/ 7549 h 8435"/>
              <a:gd name="T8" fmla="*/ 1108 w 1293"/>
              <a:gd name="T9" fmla="*/ 7268 h 8435"/>
              <a:gd name="T10" fmla="*/ 995 w 1293"/>
              <a:gd name="T11" fmla="*/ 7039 h 8435"/>
              <a:gd name="T12" fmla="*/ 765 w 1293"/>
              <a:gd name="T13" fmla="*/ 6620 h 8435"/>
              <a:gd name="T14" fmla="*/ 599 w 1293"/>
              <a:gd name="T15" fmla="*/ 6330 h 8435"/>
              <a:gd name="T16" fmla="*/ 443 w 1293"/>
              <a:gd name="T17" fmla="*/ 6001 h 8435"/>
              <a:gd name="T18" fmla="*/ 386 w 1293"/>
              <a:gd name="T19" fmla="*/ 5824 h 8435"/>
              <a:gd name="T20" fmla="*/ 358 w 1293"/>
              <a:gd name="T21" fmla="*/ 5641 h 8435"/>
              <a:gd name="T22" fmla="*/ 364 w 1293"/>
              <a:gd name="T23" fmla="*/ 5467 h 8435"/>
              <a:gd name="T24" fmla="*/ 416 w 1293"/>
              <a:gd name="T25" fmla="*/ 5279 h 8435"/>
              <a:gd name="T26" fmla="*/ 623 w 1293"/>
              <a:gd name="T27" fmla="*/ 4787 h 8435"/>
              <a:gd name="T28" fmla="*/ 880 w 1293"/>
              <a:gd name="T29" fmla="*/ 4263 h 8435"/>
              <a:gd name="T30" fmla="*/ 1035 w 1293"/>
              <a:gd name="T31" fmla="*/ 3949 h 8435"/>
              <a:gd name="T32" fmla="*/ 1113 w 1293"/>
              <a:gd name="T33" fmla="*/ 3717 h 8435"/>
              <a:gd name="T34" fmla="*/ 1122 w 1293"/>
              <a:gd name="T35" fmla="*/ 3592 h 8435"/>
              <a:gd name="T36" fmla="*/ 1099 w 1293"/>
              <a:gd name="T37" fmla="*/ 3463 h 8435"/>
              <a:gd name="T38" fmla="*/ 1036 w 1293"/>
              <a:gd name="T39" fmla="*/ 3305 h 8435"/>
              <a:gd name="T40" fmla="*/ 888 w 1293"/>
              <a:gd name="T41" fmla="*/ 3057 h 8435"/>
              <a:gd name="T42" fmla="*/ 653 w 1293"/>
              <a:gd name="T43" fmla="*/ 2736 h 8435"/>
              <a:gd name="T44" fmla="*/ 467 w 1293"/>
              <a:gd name="T45" fmla="*/ 2492 h 8435"/>
              <a:gd name="T46" fmla="*/ 205 w 1293"/>
              <a:gd name="T47" fmla="*/ 2121 h 8435"/>
              <a:gd name="T48" fmla="*/ 104 w 1293"/>
              <a:gd name="T49" fmla="*/ 1925 h 8435"/>
              <a:gd name="T50" fmla="*/ 41 w 1293"/>
              <a:gd name="T51" fmla="*/ 1707 h 8435"/>
              <a:gd name="T52" fmla="*/ 9 w 1293"/>
              <a:gd name="T53" fmla="*/ 1433 h 8435"/>
              <a:gd name="T54" fmla="*/ 147 w 1293"/>
              <a:gd name="T55" fmla="*/ 0 h 8435"/>
              <a:gd name="T56" fmla="*/ 158 w 1293"/>
              <a:gd name="T57" fmla="*/ 1464 h 8435"/>
              <a:gd name="T58" fmla="*/ 192 w 1293"/>
              <a:gd name="T59" fmla="*/ 1707 h 8435"/>
              <a:gd name="T60" fmla="*/ 257 w 1293"/>
              <a:gd name="T61" fmla="*/ 1904 h 8435"/>
              <a:gd name="T62" fmla="*/ 357 w 1293"/>
              <a:gd name="T63" fmla="*/ 2088 h 8435"/>
              <a:gd name="T64" fmla="*/ 626 w 1293"/>
              <a:gd name="T65" fmla="*/ 2460 h 8435"/>
              <a:gd name="T66" fmla="*/ 812 w 1293"/>
              <a:gd name="T67" fmla="*/ 2703 h 8435"/>
              <a:gd name="T68" fmla="*/ 1057 w 1293"/>
              <a:gd name="T69" fmla="*/ 3047 h 8435"/>
              <a:gd name="T70" fmla="*/ 1188 w 1293"/>
              <a:gd name="T71" fmla="*/ 3285 h 8435"/>
              <a:gd name="T72" fmla="*/ 1250 w 1293"/>
              <a:gd name="T73" fmla="*/ 3459 h 8435"/>
              <a:gd name="T74" fmla="*/ 1270 w 1293"/>
              <a:gd name="T75" fmla="*/ 3603 h 8435"/>
              <a:gd name="T76" fmla="*/ 1261 w 1293"/>
              <a:gd name="T77" fmla="*/ 3731 h 8435"/>
              <a:gd name="T78" fmla="*/ 1195 w 1293"/>
              <a:gd name="T79" fmla="*/ 3947 h 8435"/>
              <a:gd name="T80" fmla="*/ 1024 w 1293"/>
              <a:gd name="T81" fmla="*/ 4304 h 8435"/>
              <a:gd name="T82" fmla="*/ 801 w 1293"/>
              <a:gd name="T83" fmla="*/ 4752 h 8435"/>
              <a:gd name="T84" fmla="*/ 585 w 1293"/>
              <a:gd name="T85" fmla="*/ 5238 h 8435"/>
              <a:gd name="T86" fmla="*/ 515 w 1293"/>
              <a:gd name="T87" fmla="*/ 5457 h 8435"/>
              <a:gd name="T88" fmla="*/ 503 w 1293"/>
              <a:gd name="T89" fmla="*/ 5609 h 8435"/>
              <a:gd name="T90" fmla="*/ 525 w 1293"/>
              <a:gd name="T91" fmla="*/ 5773 h 8435"/>
              <a:gd name="T92" fmla="*/ 606 w 1293"/>
              <a:gd name="T93" fmla="*/ 6014 h 8435"/>
              <a:gd name="T94" fmla="*/ 757 w 1293"/>
              <a:gd name="T95" fmla="*/ 6315 h 8435"/>
              <a:gd name="T96" fmla="*/ 976 w 1293"/>
              <a:gd name="T97" fmla="*/ 6693 h 8435"/>
              <a:gd name="T98" fmla="*/ 1158 w 1293"/>
              <a:gd name="T99" fmla="*/ 7033 h 8435"/>
              <a:gd name="T100" fmla="*/ 1281 w 1293"/>
              <a:gd name="T101" fmla="*/ 7343 h 8435"/>
              <a:gd name="T102" fmla="*/ 1256 w 1293"/>
              <a:gd name="T103" fmla="*/ 7663 h 8435"/>
              <a:gd name="T104" fmla="*/ 1090 w 1293"/>
              <a:gd name="T105" fmla="*/ 7931 h 8435"/>
              <a:gd name="T106" fmla="*/ 842 w 1293"/>
              <a:gd name="T107" fmla="*/ 8149 h 8435"/>
              <a:gd name="T108" fmla="*/ 566 w 1293"/>
              <a:gd name="T109" fmla="*/ 8322 h 8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3" h="8435">
                <a:moveTo>
                  <a:pt x="290" y="8306"/>
                </a:moveTo>
                <a:lnTo>
                  <a:pt x="327" y="8286"/>
                </a:lnTo>
                <a:lnTo>
                  <a:pt x="400" y="8246"/>
                </a:lnTo>
                <a:lnTo>
                  <a:pt x="478" y="8203"/>
                </a:lnTo>
                <a:lnTo>
                  <a:pt x="519" y="8181"/>
                </a:lnTo>
                <a:lnTo>
                  <a:pt x="559" y="8157"/>
                </a:lnTo>
                <a:lnTo>
                  <a:pt x="600" y="8131"/>
                </a:lnTo>
                <a:lnTo>
                  <a:pt x="642" y="8105"/>
                </a:lnTo>
                <a:lnTo>
                  <a:pt x="683" y="8079"/>
                </a:lnTo>
                <a:lnTo>
                  <a:pt x="723" y="8051"/>
                </a:lnTo>
                <a:lnTo>
                  <a:pt x="764" y="8022"/>
                </a:lnTo>
                <a:lnTo>
                  <a:pt x="803" y="7992"/>
                </a:lnTo>
                <a:lnTo>
                  <a:pt x="842" y="7961"/>
                </a:lnTo>
                <a:lnTo>
                  <a:pt x="879" y="7929"/>
                </a:lnTo>
                <a:lnTo>
                  <a:pt x="914" y="7896"/>
                </a:lnTo>
                <a:lnTo>
                  <a:pt x="948" y="7862"/>
                </a:lnTo>
                <a:lnTo>
                  <a:pt x="980" y="7826"/>
                </a:lnTo>
                <a:lnTo>
                  <a:pt x="1009" y="7790"/>
                </a:lnTo>
                <a:lnTo>
                  <a:pt x="1036" y="7753"/>
                </a:lnTo>
                <a:lnTo>
                  <a:pt x="1061" y="7714"/>
                </a:lnTo>
                <a:lnTo>
                  <a:pt x="1082" y="7675"/>
                </a:lnTo>
                <a:lnTo>
                  <a:pt x="1101" y="7634"/>
                </a:lnTo>
                <a:lnTo>
                  <a:pt x="1116" y="7592"/>
                </a:lnTo>
                <a:lnTo>
                  <a:pt x="1128" y="7549"/>
                </a:lnTo>
                <a:lnTo>
                  <a:pt x="1136" y="7506"/>
                </a:lnTo>
                <a:lnTo>
                  <a:pt x="1139" y="7461"/>
                </a:lnTo>
                <a:lnTo>
                  <a:pt x="1138" y="7415"/>
                </a:lnTo>
                <a:lnTo>
                  <a:pt x="1133" y="7367"/>
                </a:lnTo>
                <a:lnTo>
                  <a:pt x="1123" y="7319"/>
                </a:lnTo>
                <a:lnTo>
                  <a:pt x="1108" y="7268"/>
                </a:lnTo>
                <a:lnTo>
                  <a:pt x="1088" y="7217"/>
                </a:lnTo>
                <a:lnTo>
                  <a:pt x="1062" y="7165"/>
                </a:lnTo>
                <a:lnTo>
                  <a:pt x="1046" y="7136"/>
                </a:lnTo>
                <a:lnTo>
                  <a:pt x="1031" y="7104"/>
                </a:lnTo>
                <a:lnTo>
                  <a:pt x="1012" y="7071"/>
                </a:lnTo>
                <a:lnTo>
                  <a:pt x="995" y="7039"/>
                </a:lnTo>
                <a:lnTo>
                  <a:pt x="960" y="6972"/>
                </a:lnTo>
                <a:lnTo>
                  <a:pt x="923" y="6904"/>
                </a:lnTo>
                <a:lnTo>
                  <a:pt x="886" y="6834"/>
                </a:lnTo>
                <a:lnTo>
                  <a:pt x="847" y="6763"/>
                </a:lnTo>
                <a:lnTo>
                  <a:pt x="807" y="6692"/>
                </a:lnTo>
                <a:lnTo>
                  <a:pt x="765" y="6620"/>
                </a:lnTo>
                <a:lnTo>
                  <a:pt x="722" y="6546"/>
                </a:lnTo>
                <a:lnTo>
                  <a:pt x="677" y="6473"/>
                </a:lnTo>
                <a:lnTo>
                  <a:pt x="675" y="6469"/>
                </a:lnTo>
                <a:lnTo>
                  <a:pt x="654" y="6433"/>
                </a:lnTo>
                <a:lnTo>
                  <a:pt x="626" y="6382"/>
                </a:lnTo>
                <a:lnTo>
                  <a:pt x="599" y="6330"/>
                </a:lnTo>
                <a:lnTo>
                  <a:pt x="571" y="6278"/>
                </a:lnTo>
                <a:lnTo>
                  <a:pt x="542" y="6224"/>
                </a:lnTo>
                <a:lnTo>
                  <a:pt x="516" y="6170"/>
                </a:lnTo>
                <a:lnTo>
                  <a:pt x="490" y="6115"/>
                </a:lnTo>
                <a:lnTo>
                  <a:pt x="466" y="6058"/>
                </a:lnTo>
                <a:lnTo>
                  <a:pt x="443" y="6001"/>
                </a:lnTo>
                <a:lnTo>
                  <a:pt x="432" y="5972"/>
                </a:lnTo>
                <a:lnTo>
                  <a:pt x="422" y="5943"/>
                </a:lnTo>
                <a:lnTo>
                  <a:pt x="412" y="5914"/>
                </a:lnTo>
                <a:lnTo>
                  <a:pt x="403" y="5884"/>
                </a:lnTo>
                <a:lnTo>
                  <a:pt x="394" y="5854"/>
                </a:lnTo>
                <a:lnTo>
                  <a:pt x="386" y="5824"/>
                </a:lnTo>
                <a:lnTo>
                  <a:pt x="380" y="5794"/>
                </a:lnTo>
                <a:lnTo>
                  <a:pt x="374" y="5764"/>
                </a:lnTo>
                <a:lnTo>
                  <a:pt x="368" y="5734"/>
                </a:lnTo>
                <a:lnTo>
                  <a:pt x="364" y="5703"/>
                </a:lnTo>
                <a:lnTo>
                  <a:pt x="361" y="5673"/>
                </a:lnTo>
                <a:lnTo>
                  <a:pt x="358" y="5641"/>
                </a:lnTo>
                <a:lnTo>
                  <a:pt x="356" y="5611"/>
                </a:lnTo>
                <a:lnTo>
                  <a:pt x="356" y="5579"/>
                </a:lnTo>
                <a:lnTo>
                  <a:pt x="356" y="5549"/>
                </a:lnTo>
                <a:lnTo>
                  <a:pt x="358" y="5517"/>
                </a:lnTo>
                <a:lnTo>
                  <a:pt x="361" y="5493"/>
                </a:lnTo>
                <a:lnTo>
                  <a:pt x="364" y="5467"/>
                </a:lnTo>
                <a:lnTo>
                  <a:pt x="370" y="5439"/>
                </a:lnTo>
                <a:lnTo>
                  <a:pt x="376" y="5410"/>
                </a:lnTo>
                <a:lnTo>
                  <a:pt x="384" y="5379"/>
                </a:lnTo>
                <a:lnTo>
                  <a:pt x="393" y="5348"/>
                </a:lnTo>
                <a:lnTo>
                  <a:pt x="403" y="5314"/>
                </a:lnTo>
                <a:lnTo>
                  <a:pt x="416" y="5279"/>
                </a:lnTo>
                <a:lnTo>
                  <a:pt x="442" y="5205"/>
                </a:lnTo>
                <a:lnTo>
                  <a:pt x="472" y="5127"/>
                </a:lnTo>
                <a:lnTo>
                  <a:pt x="506" y="5046"/>
                </a:lnTo>
                <a:lnTo>
                  <a:pt x="542" y="4962"/>
                </a:lnTo>
                <a:lnTo>
                  <a:pt x="582" y="4875"/>
                </a:lnTo>
                <a:lnTo>
                  <a:pt x="623" y="4787"/>
                </a:lnTo>
                <a:lnTo>
                  <a:pt x="664" y="4699"/>
                </a:lnTo>
                <a:lnTo>
                  <a:pt x="709" y="4610"/>
                </a:lnTo>
                <a:lnTo>
                  <a:pt x="751" y="4521"/>
                </a:lnTo>
                <a:lnTo>
                  <a:pt x="796" y="4432"/>
                </a:lnTo>
                <a:lnTo>
                  <a:pt x="838" y="4347"/>
                </a:lnTo>
                <a:lnTo>
                  <a:pt x="880" y="4263"/>
                </a:lnTo>
                <a:lnTo>
                  <a:pt x="893" y="4238"/>
                </a:lnTo>
                <a:lnTo>
                  <a:pt x="893" y="4238"/>
                </a:lnTo>
                <a:lnTo>
                  <a:pt x="921" y="4183"/>
                </a:lnTo>
                <a:lnTo>
                  <a:pt x="971" y="4083"/>
                </a:lnTo>
                <a:lnTo>
                  <a:pt x="1015" y="3992"/>
                </a:lnTo>
                <a:lnTo>
                  <a:pt x="1035" y="3949"/>
                </a:lnTo>
                <a:lnTo>
                  <a:pt x="1053" y="3907"/>
                </a:lnTo>
                <a:lnTo>
                  <a:pt x="1069" y="3868"/>
                </a:lnTo>
                <a:lnTo>
                  <a:pt x="1084" y="3829"/>
                </a:lnTo>
                <a:lnTo>
                  <a:pt x="1095" y="3791"/>
                </a:lnTo>
                <a:lnTo>
                  <a:pt x="1105" y="3754"/>
                </a:lnTo>
                <a:lnTo>
                  <a:pt x="1113" y="3717"/>
                </a:lnTo>
                <a:lnTo>
                  <a:pt x="1119" y="3681"/>
                </a:lnTo>
                <a:lnTo>
                  <a:pt x="1121" y="3663"/>
                </a:lnTo>
                <a:lnTo>
                  <a:pt x="1122" y="3645"/>
                </a:lnTo>
                <a:lnTo>
                  <a:pt x="1123" y="3627"/>
                </a:lnTo>
                <a:lnTo>
                  <a:pt x="1123" y="3610"/>
                </a:lnTo>
                <a:lnTo>
                  <a:pt x="1122" y="3592"/>
                </a:lnTo>
                <a:lnTo>
                  <a:pt x="1121" y="3574"/>
                </a:lnTo>
                <a:lnTo>
                  <a:pt x="1119" y="3556"/>
                </a:lnTo>
                <a:lnTo>
                  <a:pt x="1116" y="3537"/>
                </a:lnTo>
                <a:lnTo>
                  <a:pt x="1112" y="3513"/>
                </a:lnTo>
                <a:lnTo>
                  <a:pt x="1106" y="3488"/>
                </a:lnTo>
                <a:lnTo>
                  <a:pt x="1099" y="3463"/>
                </a:lnTo>
                <a:lnTo>
                  <a:pt x="1092" y="3437"/>
                </a:lnTo>
                <a:lnTo>
                  <a:pt x="1082" y="3412"/>
                </a:lnTo>
                <a:lnTo>
                  <a:pt x="1072" y="3385"/>
                </a:lnTo>
                <a:lnTo>
                  <a:pt x="1061" y="3359"/>
                </a:lnTo>
                <a:lnTo>
                  <a:pt x="1049" y="3332"/>
                </a:lnTo>
                <a:lnTo>
                  <a:pt x="1036" y="3305"/>
                </a:lnTo>
                <a:lnTo>
                  <a:pt x="1023" y="3278"/>
                </a:lnTo>
                <a:lnTo>
                  <a:pt x="1008" y="3251"/>
                </a:lnTo>
                <a:lnTo>
                  <a:pt x="992" y="3224"/>
                </a:lnTo>
                <a:lnTo>
                  <a:pt x="959" y="3168"/>
                </a:lnTo>
                <a:lnTo>
                  <a:pt x="925" y="3113"/>
                </a:lnTo>
                <a:lnTo>
                  <a:pt x="888" y="3057"/>
                </a:lnTo>
                <a:lnTo>
                  <a:pt x="851" y="3001"/>
                </a:lnTo>
                <a:lnTo>
                  <a:pt x="811" y="2947"/>
                </a:lnTo>
                <a:lnTo>
                  <a:pt x="772" y="2893"/>
                </a:lnTo>
                <a:lnTo>
                  <a:pt x="732" y="2840"/>
                </a:lnTo>
                <a:lnTo>
                  <a:pt x="693" y="2787"/>
                </a:lnTo>
                <a:lnTo>
                  <a:pt x="653" y="2736"/>
                </a:lnTo>
                <a:lnTo>
                  <a:pt x="616" y="2687"/>
                </a:lnTo>
                <a:lnTo>
                  <a:pt x="588" y="2652"/>
                </a:lnTo>
                <a:lnTo>
                  <a:pt x="562" y="2617"/>
                </a:lnTo>
                <a:lnTo>
                  <a:pt x="535" y="2582"/>
                </a:lnTo>
                <a:lnTo>
                  <a:pt x="509" y="2548"/>
                </a:lnTo>
                <a:lnTo>
                  <a:pt x="467" y="2492"/>
                </a:lnTo>
                <a:lnTo>
                  <a:pt x="403" y="2408"/>
                </a:lnTo>
                <a:lnTo>
                  <a:pt x="346" y="2330"/>
                </a:lnTo>
                <a:lnTo>
                  <a:pt x="294" y="2257"/>
                </a:lnTo>
                <a:lnTo>
                  <a:pt x="246" y="2188"/>
                </a:lnTo>
                <a:lnTo>
                  <a:pt x="225" y="2154"/>
                </a:lnTo>
                <a:lnTo>
                  <a:pt x="205" y="2121"/>
                </a:lnTo>
                <a:lnTo>
                  <a:pt x="184" y="2088"/>
                </a:lnTo>
                <a:lnTo>
                  <a:pt x="166" y="2056"/>
                </a:lnTo>
                <a:lnTo>
                  <a:pt x="149" y="2023"/>
                </a:lnTo>
                <a:lnTo>
                  <a:pt x="133" y="1991"/>
                </a:lnTo>
                <a:lnTo>
                  <a:pt x="118" y="1957"/>
                </a:lnTo>
                <a:lnTo>
                  <a:pt x="104" y="1925"/>
                </a:lnTo>
                <a:lnTo>
                  <a:pt x="92" y="1891"/>
                </a:lnTo>
                <a:lnTo>
                  <a:pt x="79" y="1856"/>
                </a:lnTo>
                <a:lnTo>
                  <a:pt x="68" y="1821"/>
                </a:lnTo>
                <a:lnTo>
                  <a:pt x="58" y="1783"/>
                </a:lnTo>
                <a:lnTo>
                  <a:pt x="49" y="1746"/>
                </a:lnTo>
                <a:lnTo>
                  <a:pt x="41" y="1707"/>
                </a:lnTo>
                <a:lnTo>
                  <a:pt x="34" y="1666"/>
                </a:lnTo>
                <a:lnTo>
                  <a:pt x="27" y="1623"/>
                </a:lnTo>
                <a:lnTo>
                  <a:pt x="22" y="1579"/>
                </a:lnTo>
                <a:lnTo>
                  <a:pt x="17" y="1533"/>
                </a:lnTo>
                <a:lnTo>
                  <a:pt x="13" y="1484"/>
                </a:lnTo>
                <a:lnTo>
                  <a:pt x="9" y="1433"/>
                </a:lnTo>
                <a:lnTo>
                  <a:pt x="7" y="1380"/>
                </a:lnTo>
                <a:lnTo>
                  <a:pt x="5" y="1325"/>
                </a:lnTo>
                <a:lnTo>
                  <a:pt x="3" y="1266"/>
                </a:lnTo>
                <a:lnTo>
                  <a:pt x="3" y="1205"/>
                </a:lnTo>
                <a:lnTo>
                  <a:pt x="0" y="0"/>
                </a:lnTo>
                <a:lnTo>
                  <a:pt x="147" y="0"/>
                </a:lnTo>
                <a:lnTo>
                  <a:pt x="149" y="1205"/>
                </a:lnTo>
                <a:lnTo>
                  <a:pt x="150" y="1261"/>
                </a:lnTo>
                <a:lnTo>
                  <a:pt x="151" y="1316"/>
                </a:lnTo>
                <a:lnTo>
                  <a:pt x="153" y="1368"/>
                </a:lnTo>
                <a:lnTo>
                  <a:pt x="155" y="1417"/>
                </a:lnTo>
                <a:lnTo>
                  <a:pt x="158" y="1464"/>
                </a:lnTo>
                <a:lnTo>
                  <a:pt x="162" y="1509"/>
                </a:lnTo>
                <a:lnTo>
                  <a:pt x="166" y="1552"/>
                </a:lnTo>
                <a:lnTo>
                  <a:pt x="172" y="1592"/>
                </a:lnTo>
                <a:lnTo>
                  <a:pt x="177" y="1632"/>
                </a:lnTo>
                <a:lnTo>
                  <a:pt x="184" y="1670"/>
                </a:lnTo>
                <a:lnTo>
                  <a:pt x="192" y="1707"/>
                </a:lnTo>
                <a:lnTo>
                  <a:pt x="201" y="1742"/>
                </a:lnTo>
                <a:lnTo>
                  <a:pt x="210" y="1777"/>
                </a:lnTo>
                <a:lnTo>
                  <a:pt x="220" y="1809"/>
                </a:lnTo>
                <a:lnTo>
                  <a:pt x="232" y="1842"/>
                </a:lnTo>
                <a:lnTo>
                  <a:pt x="244" y="1874"/>
                </a:lnTo>
                <a:lnTo>
                  <a:pt x="257" y="1904"/>
                </a:lnTo>
                <a:lnTo>
                  <a:pt x="271" y="1935"/>
                </a:lnTo>
                <a:lnTo>
                  <a:pt x="286" y="1965"/>
                </a:lnTo>
                <a:lnTo>
                  <a:pt x="303" y="1996"/>
                </a:lnTo>
                <a:lnTo>
                  <a:pt x="320" y="2026"/>
                </a:lnTo>
                <a:lnTo>
                  <a:pt x="338" y="2057"/>
                </a:lnTo>
                <a:lnTo>
                  <a:pt x="357" y="2088"/>
                </a:lnTo>
                <a:lnTo>
                  <a:pt x="377" y="2119"/>
                </a:lnTo>
                <a:lnTo>
                  <a:pt x="422" y="2184"/>
                </a:lnTo>
                <a:lnTo>
                  <a:pt x="471" y="2252"/>
                </a:lnTo>
                <a:lnTo>
                  <a:pt x="525" y="2326"/>
                </a:lnTo>
                <a:lnTo>
                  <a:pt x="584" y="2405"/>
                </a:lnTo>
                <a:lnTo>
                  <a:pt x="626" y="2460"/>
                </a:lnTo>
                <a:lnTo>
                  <a:pt x="650" y="2492"/>
                </a:lnTo>
                <a:lnTo>
                  <a:pt x="675" y="2524"/>
                </a:lnTo>
                <a:lnTo>
                  <a:pt x="703" y="2561"/>
                </a:lnTo>
                <a:lnTo>
                  <a:pt x="731" y="2598"/>
                </a:lnTo>
                <a:lnTo>
                  <a:pt x="771" y="2649"/>
                </a:lnTo>
                <a:lnTo>
                  <a:pt x="812" y="2703"/>
                </a:lnTo>
                <a:lnTo>
                  <a:pt x="853" y="2757"/>
                </a:lnTo>
                <a:lnTo>
                  <a:pt x="896" y="2814"/>
                </a:lnTo>
                <a:lnTo>
                  <a:pt x="937" y="2871"/>
                </a:lnTo>
                <a:lnTo>
                  <a:pt x="979" y="2929"/>
                </a:lnTo>
                <a:lnTo>
                  <a:pt x="1018" y="2988"/>
                </a:lnTo>
                <a:lnTo>
                  <a:pt x="1057" y="3047"/>
                </a:lnTo>
                <a:lnTo>
                  <a:pt x="1094" y="3107"/>
                </a:lnTo>
                <a:lnTo>
                  <a:pt x="1128" y="3166"/>
                </a:lnTo>
                <a:lnTo>
                  <a:pt x="1144" y="3197"/>
                </a:lnTo>
                <a:lnTo>
                  <a:pt x="1159" y="3226"/>
                </a:lnTo>
                <a:lnTo>
                  <a:pt x="1174" y="3255"/>
                </a:lnTo>
                <a:lnTo>
                  <a:pt x="1188" y="3285"/>
                </a:lnTo>
                <a:lnTo>
                  <a:pt x="1201" y="3314"/>
                </a:lnTo>
                <a:lnTo>
                  <a:pt x="1212" y="3343"/>
                </a:lnTo>
                <a:lnTo>
                  <a:pt x="1224" y="3373"/>
                </a:lnTo>
                <a:lnTo>
                  <a:pt x="1233" y="3402"/>
                </a:lnTo>
                <a:lnTo>
                  <a:pt x="1242" y="3430"/>
                </a:lnTo>
                <a:lnTo>
                  <a:pt x="1250" y="3459"/>
                </a:lnTo>
                <a:lnTo>
                  <a:pt x="1256" y="3487"/>
                </a:lnTo>
                <a:lnTo>
                  <a:pt x="1261" y="3514"/>
                </a:lnTo>
                <a:lnTo>
                  <a:pt x="1264" y="3537"/>
                </a:lnTo>
                <a:lnTo>
                  <a:pt x="1267" y="3559"/>
                </a:lnTo>
                <a:lnTo>
                  <a:pt x="1269" y="3581"/>
                </a:lnTo>
                <a:lnTo>
                  <a:pt x="1270" y="3603"/>
                </a:lnTo>
                <a:lnTo>
                  <a:pt x="1270" y="3625"/>
                </a:lnTo>
                <a:lnTo>
                  <a:pt x="1269" y="3646"/>
                </a:lnTo>
                <a:lnTo>
                  <a:pt x="1268" y="3667"/>
                </a:lnTo>
                <a:lnTo>
                  <a:pt x="1267" y="3688"/>
                </a:lnTo>
                <a:lnTo>
                  <a:pt x="1264" y="3709"/>
                </a:lnTo>
                <a:lnTo>
                  <a:pt x="1261" y="3731"/>
                </a:lnTo>
                <a:lnTo>
                  <a:pt x="1256" y="3751"/>
                </a:lnTo>
                <a:lnTo>
                  <a:pt x="1252" y="3773"/>
                </a:lnTo>
                <a:lnTo>
                  <a:pt x="1242" y="3815"/>
                </a:lnTo>
                <a:lnTo>
                  <a:pt x="1228" y="3857"/>
                </a:lnTo>
                <a:lnTo>
                  <a:pt x="1214" y="3902"/>
                </a:lnTo>
                <a:lnTo>
                  <a:pt x="1195" y="3947"/>
                </a:lnTo>
                <a:lnTo>
                  <a:pt x="1176" y="3992"/>
                </a:lnTo>
                <a:lnTo>
                  <a:pt x="1155" y="4039"/>
                </a:lnTo>
                <a:lnTo>
                  <a:pt x="1106" y="4140"/>
                </a:lnTo>
                <a:lnTo>
                  <a:pt x="1052" y="4249"/>
                </a:lnTo>
                <a:lnTo>
                  <a:pt x="1024" y="4304"/>
                </a:lnTo>
                <a:lnTo>
                  <a:pt x="1024" y="4304"/>
                </a:lnTo>
                <a:lnTo>
                  <a:pt x="1011" y="4329"/>
                </a:lnTo>
                <a:lnTo>
                  <a:pt x="971" y="4410"/>
                </a:lnTo>
                <a:lnTo>
                  <a:pt x="929" y="4493"/>
                </a:lnTo>
                <a:lnTo>
                  <a:pt x="886" y="4579"/>
                </a:lnTo>
                <a:lnTo>
                  <a:pt x="844" y="4665"/>
                </a:lnTo>
                <a:lnTo>
                  <a:pt x="801" y="4752"/>
                </a:lnTo>
                <a:lnTo>
                  <a:pt x="760" y="4838"/>
                </a:lnTo>
                <a:lnTo>
                  <a:pt x="721" y="4923"/>
                </a:lnTo>
                <a:lnTo>
                  <a:pt x="683" y="5005"/>
                </a:lnTo>
                <a:lnTo>
                  <a:pt x="647" y="5087"/>
                </a:lnTo>
                <a:lnTo>
                  <a:pt x="615" y="5165"/>
                </a:lnTo>
                <a:lnTo>
                  <a:pt x="585" y="5238"/>
                </a:lnTo>
                <a:lnTo>
                  <a:pt x="559" y="5307"/>
                </a:lnTo>
                <a:lnTo>
                  <a:pt x="548" y="5340"/>
                </a:lnTo>
                <a:lnTo>
                  <a:pt x="538" y="5371"/>
                </a:lnTo>
                <a:lnTo>
                  <a:pt x="529" y="5402"/>
                </a:lnTo>
                <a:lnTo>
                  <a:pt x="521" y="5430"/>
                </a:lnTo>
                <a:lnTo>
                  <a:pt x="515" y="5457"/>
                </a:lnTo>
                <a:lnTo>
                  <a:pt x="510" y="5482"/>
                </a:lnTo>
                <a:lnTo>
                  <a:pt x="506" y="5506"/>
                </a:lnTo>
                <a:lnTo>
                  <a:pt x="504" y="5527"/>
                </a:lnTo>
                <a:lnTo>
                  <a:pt x="503" y="5554"/>
                </a:lnTo>
                <a:lnTo>
                  <a:pt x="503" y="5581"/>
                </a:lnTo>
                <a:lnTo>
                  <a:pt x="503" y="5609"/>
                </a:lnTo>
                <a:lnTo>
                  <a:pt x="505" y="5637"/>
                </a:lnTo>
                <a:lnTo>
                  <a:pt x="507" y="5664"/>
                </a:lnTo>
                <a:lnTo>
                  <a:pt x="511" y="5691"/>
                </a:lnTo>
                <a:lnTo>
                  <a:pt x="515" y="5718"/>
                </a:lnTo>
                <a:lnTo>
                  <a:pt x="520" y="5745"/>
                </a:lnTo>
                <a:lnTo>
                  <a:pt x="525" y="5773"/>
                </a:lnTo>
                <a:lnTo>
                  <a:pt x="532" y="5801"/>
                </a:lnTo>
                <a:lnTo>
                  <a:pt x="539" y="5827"/>
                </a:lnTo>
                <a:lnTo>
                  <a:pt x="547" y="5854"/>
                </a:lnTo>
                <a:lnTo>
                  <a:pt x="565" y="5908"/>
                </a:lnTo>
                <a:lnTo>
                  <a:pt x="584" y="5961"/>
                </a:lnTo>
                <a:lnTo>
                  <a:pt x="606" y="6014"/>
                </a:lnTo>
                <a:lnTo>
                  <a:pt x="629" y="6066"/>
                </a:lnTo>
                <a:lnTo>
                  <a:pt x="653" y="6117"/>
                </a:lnTo>
                <a:lnTo>
                  <a:pt x="679" y="6168"/>
                </a:lnTo>
                <a:lnTo>
                  <a:pt x="704" y="6217"/>
                </a:lnTo>
                <a:lnTo>
                  <a:pt x="731" y="6267"/>
                </a:lnTo>
                <a:lnTo>
                  <a:pt x="757" y="6315"/>
                </a:lnTo>
                <a:lnTo>
                  <a:pt x="783" y="6362"/>
                </a:lnTo>
                <a:lnTo>
                  <a:pt x="802" y="6398"/>
                </a:lnTo>
                <a:lnTo>
                  <a:pt x="849" y="6473"/>
                </a:lnTo>
                <a:lnTo>
                  <a:pt x="893" y="6547"/>
                </a:lnTo>
                <a:lnTo>
                  <a:pt x="936" y="6621"/>
                </a:lnTo>
                <a:lnTo>
                  <a:pt x="976" y="6693"/>
                </a:lnTo>
                <a:lnTo>
                  <a:pt x="1015" y="6765"/>
                </a:lnTo>
                <a:lnTo>
                  <a:pt x="1053" y="6835"/>
                </a:lnTo>
                <a:lnTo>
                  <a:pt x="1089" y="6903"/>
                </a:lnTo>
                <a:lnTo>
                  <a:pt x="1125" y="6971"/>
                </a:lnTo>
                <a:lnTo>
                  <a:pt x="1141" y="7001"/>
                </a:lnTo>
                <a:lnTo>
                  <a:pt x="1158" y="7033"/>
                </a:lnTo>
                <a:lnTo>
                  <a:pt x="1175" y="7065"/>
                </a:lnTo>
                <a:lnTo>
                  <a:pt x="1192" y="7096"/>
                </a:lnTo>
                <a:lnTo>
                  <a:pt x="1224" y="7160"/>
                </a:lnTo>
                <a:lnTo>
                  <a:pt x="1249" y="7223"/>
                </a:lnTo>
                <a:lnTo>
                  <a:pt x="1268" y="7283"/>
                </a:lnTo>
                <a:lnTo>
                  <a:pt x="1281" y="7343"/>
                </a:lnTo>
                <a:lnTo>
                  <a:pt x="1289" y="7399"/>
                </a:lnTo>
                <a:lnTo>
                  <a:pt x="1293" y="7456"/>
                </a:lnTo>
                <a:lnTo>
                  <a:pt x="1290" y="7510"/>
                </a:lnTo>
                <a:lnTo>
                  <a:pt x="1284" y="7563"/>
                </a:lnTo>
                <a:lnTo>
                  <a:pt x="1272" y="7614"/>
                </a:lnTo>
                <a:lnTo>
                  <a:pt x="1256" y="7663"/>
                </a:lnTo>
                <a:lnTo>
                  <a:pt x="1237" y="7712"/>
                </a:lnTo>
                <a:lnTo>
                  <a:pt x="1214" y="7758"/>
                </a:lnTo>
                <a:lnTo>
                  <a:pt x="1188" y="7804"/>
                </a:lnTo>
                <a:lnTo>
                  <a:pt x="1158" y="7848"/>
                </a:lnTo>
                <a:lnTo>
                  <a:pt x="1125" y="7889"/>
                </a:lnTo>
                <a:lnTo>
                  <a:pt x="1090" y="7931"/>
                </a:lnTo>
                <a:lnTo>
                  <a:pt x="1053" y="7971"/>
                </a:lnTo>
                <a:lnTo>
                  <a:pt x="1015" y="8009"/>
                </a:lnTo>
                <a:lnTo>
                  <a:pt x="973" y="8045"/>
                </a:lnTo>
                <a:lnTo>
                  <a:pt x="930" y="8081"/>
                </a:lnTo>
                <a:lnTo>
                  <a:pt x="887" y="8115"/>
                </a:lnTo>
                <a:lnTo>
                  <a:pt x="842" y="8149"/>
                </a:lnTo>
                <a:lnTo>
                  <a:pt x="796" y="8181"/>
                </a:lnTo>
                <a:lnTo>
                  <a:pt x="750" y="8211"/>
                </a:lnTo>
                <a:lnTo>
                  <a:pt x="704" y="8241"/>
                </a:lnTo>
                <a:lnTo>
                  <a:pt x="658" y="8269"/>
                </a:lnTo>
                <a:lnTo>
                  <a:pt x="611" y="8296"/>
                </a:lnTo>
                <a:lnTo>
                  <a:pt x="566" y="8322"/>
                </a:lnTo>
                <a:lnTo>
                  <a:pt x="478" y="8371"/>
                </a:lnTo>
                <a:lnTo>
                  <a:pt x="397" y="8416"/>
                </a:lnTo>
                <a:lnTo>
                  <a:pt x="359" y="8435"/>
                </a:lnTo>
                <a:lnTo>
                  <a:pt x="290" y="83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38" name="Group 37"/>
          <p:cNvGrpSpPr/>
          <p:nvPr/>
        </p:nvGrpSpPr>
        <p:grpSpPr>
          <a:xfrm>
            <a:off x="4357889" y="2267931"/>
            <a:ext cx="266893" cy="254366"/>
            <a:chOff x="5868988" y="1835150"/>
            <a:chExt cx="296863" cy="295275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868988" y="1835150"/>
              <a:ext cx="296863" cy="295275"/>
            </a:xfrm>
            <a:custGeom>
              <a:avLst/>
              <a:gdLst>
                <a:gd name="T0" fmla="*/ 308 w 560"/>
                <a:gd name="T1" fmla="*/ 1 h 559"/>
                <a:gd name="T2" fmla="*/ 349 w 560"/>
                <a:gd name="T3" fmla="*/ 9 h 559"/>
                <a:gd name="T4" fmla="*/ 388 w 560"/>
                <a:gd name="T5" fmla="*/ 21 h 559"/>
                <a:gd name="T6" fmla="*/ 424 w 560"/>
                <a:gd name="T7" fmla="*/ 41 h 559"/>
                <a:gd name="T8" fmla="*/ 457 w 560"/>
                <a:gd name="T9" fmla="*/ 63 h 559"/>
                <a:gd name="T10" fmla="*/ 486 w 560"/>
                <a:gd name="T11" fmla="*/ 91 h 559"/>
                <a:gd name="T12" fmla="*/ 511 w 560"/>
                <a:gd name="T13" fmla="*/ 123 h 559"/>
                <a:gd name="T14" fmla="*/ 531 w 560"/>
                <a:gd name="T15" fmla="*/ 158 h 559"/>
                <a:gd name="T16" fmla="*/ 546 w 560"/>
                <a:gd name="T17" fmla="*/ 196 h 559"/>
                <a:gd name="T18" fmla="*/ 556 w 560"/>
                <a:gd name="T19" fmla="*/ 237 h 559"/>
                <a:gd name="T20" fmla="*/ 560 w 560"/>
                <a:gd name="T21" fmla="*/ 279 h 559"/>
                <a:gd name="T22" fmla="*/ 556 w 560"/>
                <a:gd name="T23" fmla="*/ 322 h 559"/>
                <a:gd name="T24" fmla="*/ 546 w 560"/>
                <a:gd name="T25" fmla="*/ 362 h 559"/>
                <a:gd name="T26" fmla="*/ 531 w 560"/>
                <a:gd name="T27" fmla="*/ 401 h 559"/>
                <a:gd name="T28" fmla="*/ 511 w 560"/>
                <a:gd name="T29" fmla="*/ 436 h 559"/>
                <a:gd name="T30" fmla="*/ 486 w 560"/>
                <a:gd name="T31" fmla="*/ 468 h 559"/>
                <a:gd name="T32" fmla="*/ 457 w 560"/>
                <a:gd name="T33" fmla="*/ 495 h 559"/>
                <a:gd name="T34" fmla="*/ 424 w 560"/>
                <a:gd name="T35" fmla="*/ 518 h 559"/>
                <a:gd name="T36" fmla="*/ 388 w 560"/>
                <a:gd name="T37" fmla="*/ 536 h 559"/>
                <a:gd name="T38" fmla="*/ 349 w 560"/>
                <a:gd name="T39" fmla="*/ 550 h 559"/>
                <a:gd name="T40" fmla="*/ 308 w 560"/>
                <a:gd name="T41" fmla="*/ 558 h 559"/>
                <a:gd name="T42" fmla="*/ 265 w 560"/>
                <a:gd name="T43" fmla="*/ 558 h 559"/>
                <a:gd name="T44" fmla="*/ 223 w 560"/>
                <a:gd name="T45" fmla="*/ 553 h 559"/>
                <a:gd name="T46" fmla="*/ 183 w 560"/>
                <a:gd name="T47" fmla="*/ 542 h 559"/>
                <a:gd name="T48" fmla="*/ 146 w 560"/>
                <a:gd name="T49" fmla="*/ 525 h 559"/>
                <a:gd name="T50" fmla="*/ 112 w 560"/>
                <a:gd name="T51" fmla="*/ 504 h 559"/>
                <a:gd name="T52" fmla="*/ 82 w 560"/>
                <a:gd name="T53" fmla="*/ 477 h 559"/>
                <a:gd name="T54" fmla="*/ 56 w 560"/>
                <a:gd name="T55" fmla="*/ 446 h 559"/>
                <a:gd name="T56" fmla="*/ 33 w 560"/>
                <a:gd name="T57" fmla="*/ 412 h 559"/>
                <a:gd name="T58" fmla="*/ 17 w 560"/>
                <a:gd name="T59" fmla="*/ 375 h 559"/>
                <a:gd name="T60" fmla="*/ 6 w 560"/>
                <a:gd name="T61" fmla="*/ 335 h 559"/>
                <a:gd name="T62" fmla="*/ 0 w 560"/>
                <a:gd name="T63" fmla="*/ 294 h 559"/>
                <a:gd name="T64" fmla="*/ 1 w 560"/>
                <a:gd name="T65" fmla="*/ 251 h 559"/>
                <a:gd name="T66" fmla="*/ 8 w 560"/>
                <a:gd name="T67" fmla="*/ 209 h 559"/>
                <a:gd name="T68" fmla="*/ 22 w 560"/>
                <a:gd name="T69" fmla="*/ 170 h 559"/>
                <a:gd name="T70" fmla="*/ 40 w 560"/>
                <a:gd name="T71" fmla="*/ 134 h 559"/>
                <a:gd name="T72" fmla="*/ 64 w 560"/>
                <a:gd name="T73" fmla="*/ 102 h 559"/>
                <a:gd name="T74" fmla="*/ 92 w 560"/>
                <a:gd name="T75" fmla="*/ 72 h 559"/>
                <a:gd name="T76" fmla="*/ 124 w 560"/>
                <a:gd name="T77" fmla="*/ 47 h 559"/>
                <a:gd name="T78" fmla="*/ 159 w 560"/>
                <a:gd name="T79" fmla="*/ 27 h 559"/>
                <a:gd name="T80" fmla="*/ 196 w 560"/>
                <a:gd name="T81" fmla="*/ 12 h 559"/>
                <a:gd name="T82" fmla="*/ 236 w 560"/>
                <a:gd name="T83" fmla="*/ 3 h 559"/>
                <a:gd name="T84" fmla="*/ 279 w 560"/>
                <a:gd name="T8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0" h="559">
                  <a:moveTo>
                    <a:pt x="279" y="0"/>
                  </a:moveTo>
                  <a:lnTo>
                    <a:pt x="294" y="0"/>
                  </a:lnTo>
                  <a:lnTo>
                    <a:pt x="308" y="1"/>
                  </a:lnTo>
                  <a:lnTo>
                    <a:pt x="322" y="3"/>
                  </a:lnTo>
                  <a:lnTo>
                    <a:pt x="336" y="6"/>
                  </a:lnTo>
                  <a:lnTo>
                    <a:pt x="349" y="9"/>
                  </a:lnTo>
                  <a:lnTo>
                    <a:pt x="363" y="12"/>
                  </a:lnTo>
                  <a:lnTo>
                    <a:pt x="375" y="17"/>
                  </a:lnTo>
                  <a:lnTo>
                    <a:pt x="388" y="21"/>
                  </a:lnTo>
                  <a:lnTo>
                    <a:pt x="400" y="27"/>
                  </a:lnTo>
                  <a:lnTo>
                    <a:pt x="413" y="34"/>
                  </a:lnTo>
                  <a:lnTo>
                    <a:pt x="424" y="41"/>
                  </a:lnTo>
                  <a:lnTo>
                    <a:pt x="435" y="47"/>
                  </a:lnTo>
                  <a:lnTo>
                    <a:pt x="447" y="55"/>
                  </a:lnTo>
                  <a:lnTo>
                    <a:pt x="457" y="63"/>
                  </a:lnTo>
                  <a:lnTo>
                    <a:pt x="467" y="72"/>
                  </a:lnTo>
                  <a:lnTo>
                    <a:pt x="477" y="81"/>
                  </a:lnTo>
                  <a:lnTo>
                    <a:pt x="486" y="91"/>
                  </a:lnTo>
                  <a:lnTo>
                    <a:pt x="495" y="102"/>
                  </a:lnTo>
                  <a:lnTo>
                    <a:pt x="503" y="112"/>
                  </a:lnTo>
                  <a:lnTo>
                    <a:pt x="511" y="123"/>
                  </a:lnTo>
                  <a:lnTo>
                    <a:pt x="519" y="134"/>
                  </a:lnTo>
                  <a:lnTo>
                    <a:pt x="526" y="146"/>
                  </a:lnTo>
                  <a:lnTo>
                    <a:pt x="531" y="158"/>
                  </a:lnTo>
                  <a:lnTo>
                    <a:pt x="537" y="170"/>
                  </a:lnTo>
                  <a:lnTo>
                    <a:pt x="542" y="183"/>
                  </a:lnTo>
                  <a:lnTo>
                    <a:pt x="546" y="196"/>
                  </a:lnTo>
                  <a:lnTo>
                    <a:pt x="551" y="209"/>
                  </a:lnTo>
                  <a:lnTo>
                    <a:pt x="553" y="222"/>
                  </a:lnTo>
                  <a:lnTo>
                    <a:pt x="556" y="237"/>
                  </a:lnTo>
                  <a:lnTo>
                    <a:pt x="557" y="251"/>
                  </a:lnTo>
                  <a:lnTo>
                    <a:pt x="559" y="265"/>
                  </a:lnTo>
                  <a:lnTo>
                    <a:pt x="560" y="279"/>
                  </a:lnTo>
                  <a:lnTo>
                    <a:pt x="559" y="294"/>
                  </a:lnTo>
                  <a:lnTo>
                    <a:pt x="557" y="308"/>
                  </a:lnTo>
                  <a:lnTo>
                    <a:pt x="556" y="322"/>
                  </a:lnTo>
                  <a:lnTo>
                    <a:pt x="553" y="335"/>
                  </a:lnTo>
                  <a:lnTo>
                    <a:pt x="551" y="349"/>
                  </a:lnTo>
                  <a:lnTo>
                    <a:pt x="546" y="362"/>
                  </a:lnTo>
                  <a:lnTo>
                    <a:pt x="542" y="375"/>
                  </a:lnTo>
                  <a:lnTo>
                    <a:pt x="537" y="388"/>
                  </a:lnTo>
                  <a:lnTo>
                    <a:pt x="531" y="401"/>
                  </a:lnTo>
                  <a:lnTo>
                    <a:pt x="526" y="412"/>
                  </a:lnTo>
                  <a:lnTo>
                    <a:pt x="519" y="425"/>
                  </a:lnTo>
                  <a:lnTo>
                    <a:pt x="511" y="436"/>
                  </a:lnTo>
                  <a:lnTo>
                    <a:pt x="503" y="446"/>
                  </a:lnTo>
                  <a:lnTo>
                    <a:pt x="495" y="457"/>
                  </a:lnTo>
                  <a:lnTo>
                    <a:pt x="486" y="468"/>
                  </a:lnTo>
                  <a:lnTo>
                    <a:pt x="477" y="477"/>
                  </a:lnTo>
                  <a:lnTo>
                    <a:pt x="467" y="487"/>
                  </a:lnTo>
                  <a:lnTo>
                    <a:pt x="457" y="495"/>
                  </a:lnTo>
                  <a:lnTo>
                    <a:pt x="447" y="504"/>
                  </a:lnTo>
                  <a:lnTo>
                    <a:pt x="435" y="512"/>
                  </a:lnTo>
                  <a:lnTo>
                    <a:pt x="424" y="518"/>
                  </a:lnTo>
                  <a:lnTo>
                    <a:pt x="413" y="525"/>
                  </a:lnTo>
                  <a:lnTo>
                    <a:pt x="400" y="531"/>
                  </a:lnTo>
                  <a:lnTo>
                    <a:pt x="388" y="536"/>
                  </a:lnTo>
                  <a:lnTo>
                    <a:pt x="375" y="542"/>
                  </a:lnTo>
                  <a:lnTo>
                    <a:pt x="363" y="547"/>
                  </a:lnTo>
                  <a:lnTo>
                    <a:pt x="349" y="550"/>
                  </a:lnTo>
                  <a:lnTo>
                    <a:pt x="336" y="553"/>
                  </a:lnTo>
                  <a:lnTo>
                    <a:pt x="322" y="556"/>
                  </a:lnTo>
                  <a:lnTo>
                    <a:pt x="308" y="558"/>
                  </a:lnTo>
                  <a:lnTo>
                    <a:pt x="294" y="558"/>
                  </a:lnTo>
                  <a:lnTo>
                    <a:pt x="279" y="559"/>
                  </a:lnTo>
                  <a:lnTo>
                    <a:pt x="265" y="558"/>
                  </a:lnTo>
                  <a:lnTo>
                    <a:pt x="251" y="558"/>
                  </a:lnTo>
                  <a:lnTo>
                    <a:pt x="236" y="556"/>
                  </a:lnTo>
                  <a:lnTo>
                    <a:pt x="223" y="553"/>
                  </a:lnTo>
                  <a:lnTo>
                    <a:pt x="209" y="550"/>
                  </a:lnTo>
                  <a:lnTo>
                    <a:pt x="196" y="547"/>
                  </a:lnTo>
                  <a:lnTo>
                    <a:pt x="183" y="542"/>
                  </a:lnTo>
                  <a:lnTo>
                    <a:pt x="171" y="536"/>
                  </a:lnTo>
                  <a:lnTo>
                    <a:pt x="159" y="531"/>
                  </a:lnTo>
                  <a:lnTo>
                    <a:pt x="146" y="525"/>
                  </a:lnTo>
                  <a:lnTo>
                    <a:pt x="135" y="518"/>
                  </a:lnTo>
                  <a:lnTo>
                    <a:pt x="124" y="512"/>
                  </a:lnTo>
                  <a:lnTo>
                    <a:pt x="112" y="504"/>
                  </a:lnTo>
                  <a:lnTo>
                    <a:pt x="102" y="495"/>
                  </a:lnTo>
                  <a:lnTo>
                    <a:pt x="92" y="487"/>
                  </a:lnTo>
                  <a:lnTo>
                    <a:pt x="82" y="477"/>
                  </a:lnTo>
                  <a:lnTo>
                    <a:pt x="73" y="468"/>
                  </a:lnTo>
                  <a:lnTo>
                    <a:pt x="64" y="457"/>
                  </a:lnTo>
                  <a:lnTo>
                    <a:pt x="56" y="446"/>
                  </a:lnTo>
                  <a:lnTo>
                    <a:pt x="48" y="436"/>
                  </a:lnTo>
                  <a:lnTo>
                    <a:pt x="40" y="425"/>
                  </a:lnTo>
                  <a:lnTo>
                    <a:pt x="33" y="412"/>
                  </a:lnTo>
                  <a:lnTo>
                    <a:pt x="27" y="401"/>
                  </a:lnTo>
                  <a:lnTo>
                    <a:pt x="22" y="388"/>
                  </a:lnTo>
                  <a:lnTo>
                    <a:pt x="17" y="375"/>
                  </a:lnTo>
                  <a:lnTo>
                    <a:pt x="13" y="362"/>
                  </a:lnTo>
                  <a:lnTo>
                    <a:pt x="8" y="349"/>
                  </a:lnTo>
                  <a:lnTo>
                    <a:pt x="6" y="335"/>
                  </a:lnTo>
                  <a:lnTo>
                    <a:pt x="3" y="322"/>
                  </a:lnTo>
                  <a:lnTo>
                    <a:pt x="1" y="308"/>
                  </a:lnTo>
                  <a:lnTo>
                    <a:pt x="0" y="294"/>
                  </a:lnTo>
                  <a:lnTo>
                    <a:pt x="0" y="279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3" y="237"/>
                  </a:lnTo>
                  <a:lnTo>
                    <a:pt x="6" y="222"/>
                  </a:lnTo>
                  <a:lnTo>
                    <a:pt x="8" y="209"/>
                  </a:lnTo>
                  <a:lnTo>
                    <a:pt x="13" y="196"/>
                  </a:lnTo>
                  <a:lnTo>
                    <a:pt x="17" y="183"/>
                  </a:lnTo>
                  <a:lnTo>
                    <a:pt x="22" y="170"/>
                  </a:lnTo>
                  <a:lnTo>
                    <a:pt x="27" y="158"/>
                  </a:lnTo>
                  <a:lnTo>
                    <a:pt x="33" y="146"/>
                  </a:lnTo>
                  <a:lnTo>
                    <a:pt x="40" y="134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1"/>
                  </a:lnTo>
                  <a:lnTo>
                    <a:pt x="82" y="81"/>
                  </a:lnTo>
                  <a:lnTo>
                    <a:pt x="92" y="72"/>
                  </a:lnTo>
                  <a:lnTo>
                    <a:pt x="102" y="63"/>
                  </a:lnTo>
                  <a:lnTo>
                    <a:pt x="112" y="55"/>
                  </a:lnTo>
                  <a:lnTo>
                    <a:pt x="124" y="47"/>
                  </a:lnTo>
                  <a:lnTo>
                    <a:pt x="135" y="41"/>
                  </a:lnTo>
                  <a:lnTo>
                    <a:pt x="146" y="34"/>
                  </a:lnTo>
                  <a:lnTo>
                    <a:pt x="159" y="27"/>
                  </a:lnTo>
                  <a:lnTo>
                    <a:pt x="171" y="21"/>
                  </a:lnTo>
                  <a:lnTo>
                    <a:pt x="183" y="17"/>
                  </a:lnTo>
                  <a:lnTo>
                    <a:pt x="196" y="12"/>
                  </a:lnTo>
                  <a:lnTo>
                    <a:pt x="209" y="9"/>
                  </a:lnTo>
                  <a:lnTo>
                    <a:pt x="223" y="6"/>
                  </a:lnTo>
                  <a:lnTo>
                    <a:pt x="236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924550" y="1890713"/>
              <a:ext cx="185738" cy="184150"/>
            </a:xfrm>
            <a:custGeom>
              <a:avLst/>
              <a:gdLst>
                <a:gd name="T0" fmla="*/ 194 w 351"/>
                <a:gd name="T1" fmla="*/ 1 h 350"/>
                <a:gd name="T2" fmla="*/ 227 w 351"/>
                <a:gd name="T3" fmla="*/ 8 h 350"/>
                <a:gd name="T4" fmla="*/ 259 w 351"/>
                <a:gd name="T5" fmla="*/ 21 h 350"/>
                <a:gd name="T6" fmla="*/ 287 w 351"/>
                <a:gd name="T7" fmla="*/ 40 h 350"/>
                <a:gd name="T8" fmla="*/ 311 w 351"/>
                <a:gd name="T9" fmla="*/ 64 h 350"/>
                <a:gd name="T10" fmla="*/ 329 w 351"/>
                <a:gd name="T11" fmla="*/ 91 h 350"/>
                <a:gd name="T12" fmla="*/ 343 w 351"/>
                <a:gd name="T13" fmla="*/ 123 h 350"/>
                <a:gd name="T14" fmla="*/ 349 w 351"/>
                <a:gd name="T15" fmla="*/ 157 h 350"/>
                <a:gd name="T16" fmla="*/ 349 w 351"/>
                <a:gd name="T17" fmla="*/ 193 h 350"/>
                <a:gd name="T18" fmla="*/ 343 w 351"/>
                <a:gd name="T19" fmla="*/ 227 h 350"/>
                <a:gd name="T20" fmla="*/ 329 w 351"/>
                <a:gd name="T21" fmla="*/ 258 h 350"/>
                <a:gd name="T22" fmla="*/ 311 w 351"/>
                <a:gd name="T23" fmla="*/ 287 h 350"/>
                <a:gd name="T24" fmla="*/ 287 w 351"/>
                <a:gd name="T25" fmla="*/ 310 h 350"/>
                <a:gd name="T26" fmla="*/ 259 w 351"/>
                <a:gd name="T27" fmla="*/ 330 h 350"/>
                <a:gd name="T28" fmla="*/ 227 w 351"/>
                <a:gd name="T29" fmla="*/ 343 h 350"/>
                <a:gd name="T30" fmla="*/ 194 w 351"/>
                <a:gd name="T31" fmla="*/ 350 h 350"/>
                <a:gd name="T32" fmla="*/ 157 w 351"/>
                <a:gd name="T33" fmla="*/ 350 h 350"/>
                <a:gd name="T34" fmla="*/ 123 w 351"/>
                <a:gd name="T35" fmla="*/ 343 h 350"/>
                <a:gd name="T36" fmla="*/ 92 w 351"/>
                <a:gd name="T37" fmla="*/ 330 h 350"/>
                <a:gd name="T38" fmla="*/ 64 w 351"/>
                <a:gd name="T39" fmla="*/ 310 h 350"/>
                <a:gd name="T40" fmla="*/ 40 w 351"/>
                <a:gd name="T41" fmla="*/ 287 h 350"/>
                <a:gd name="T42" fmla="*/ 22 w 351"/>
                <a:gd name="T43" fmla="*/ 258 h 350"/>
                <a:gd name="T44" fmla="*/ 8 w 351"/>
                <a:gd name="T45" fmla="*/ 227 h 350"/>
                <a:gd name="T46" fmla="*/ 1 w 351"/>
                <a:gd name="T47" fmla="*/ 193 h 350"/>
                <a:gd name="T48" fmla="*/ 1 w 351"/>
                <a:gd name="T49" fmla="*/ 157 h 350"/>
                <a:gd name="T50" fmla="*/ 8 w 351"/>
                <a:gd name="T51" fmla="*/ 123 h 350"/>
                <a:gd name="T52" fmla="*/ 22 w 351"/>
                <a:gd name="T53" fmla="*/ 91 h 350"/>
                <a:gd name="T54" fmla="*/ 40 w 351"/>
                <a:gd name="T55" fmla="*/ 64 h 350"/>
                <a:gd name="T56" fmla="*/ 64 w 351"/>
                <a:gd name="T57" fmla="*/ 40 h 350"/>
                <a:gd name="T58" fmla="*/ 92 w 351"/>
                <a:gd name="T59" fmla="*/ 21 h 350"/>
                <a:gd name="T60" fmla="*/ 123 w 351"/>
                <a:gd name="T61" fmla="*/ 8 h 350"/>
                <a:gd name="T62" fmla="*/ 157 w 351"/>
                <a:gd name="T63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350">
                  <a:moveTo>
                    <a:pt x="175" y="0"/>
                  </a:moveTo>
                  <a:lnTo>
                    <a:pt x="194" y="1"/>
                  </a:lnTo>
                  <a:lnTo>
                    <a:pt x="210" y="3"/>
                  </a:lnTo>
                  <a:lnTo>
                    <a:pt x="227" y="8"/>
                  </a:lnTo>
                  <a:lnTo>
                    <a:pt x="243" y="13"/>
                  </a:lnTo>
                  <a:lnTo>
                    <a:pt x="259" y="21"/>
                  </a:lnTo>
                  <a:lnTo>
                    <a:pt x="274" y="30"/>
                  </a:lnTo>
                  <a:lnTo>
                    <a:pt x="287" y="40"/>
                  </a:lnTo>
                  <a:lnTo>
                    <a:pt x="300" y="52"/>
                  </a:lnTo>
                  <a:lnTo>
                    <a:pt x="311" y="64"/>
                  </a:lnTo>
                  <a:lnTo>
                    <a:pt x="321" y="78"/>
                  </a:lnTo>
                  <a:lnTo>
                    <a:pt x="329" y="91"/>
                  </a:lnTo>
                  <a:lnTo>
                    <a:pt x="337" y="107"/>
                  </a:lnTo>
                  <a:lnTo>
                    <a:pt x="343" y="123"/>
                  </a:lnTo>
                  <a:lnTo>
                    <a:pt x="347" y="140"/>
                  </a:lnTo>
                  <a:lnTo>
                    <a:pt x="349" y="157"/>
                  </a:lnTo>
                  <a:lnTo>
                    <a:pt x="351" y="175"/>
                  </a:lnTo>
                  <a:lnTo>
                    <a:pt x="349" y="193"/>
                  </a:lnTo>
                  <a:lnTo>
                    <a:pt x="347" y="211"/>
                  </a:lnTo>
                  <a:lnTo>
                    <a:pt x="343" y="227"/>
                  </a:lnTo>
                  <a:lnTo>
                    <a:pt x="337" y="244"/>
                  </a:lnTo>
                  <a:lnTo>
                    <a:pt x="329" y="258"/>
                  </a:lnTo>
                  <a:lnTo>
                    <a:pt x="321" y="273"/>
                  </a:lnTo>
                  <a:lnTo>
                    <a:pt x="311" y="287"/>
                  </a:lnTo>
                  <a:lnTo>
                    <a:pt x="300" y="299"/>
                  </a:lnTo>
                  <a:lnTo>
                    <a:pt x="287" y="310"/>
                  </a:lnTo>
                  <a:lnTo>
                    <a:pt x="274" y="321"/>
                  </a:lnTo>
                  <a:lnTo>
                    <a:pt x="259" y="330"/>
                  </a:lnTo>
                  <a:lnTo>
                    <a:pt x="243" y="336"/>
                  </a:lnTo>
                  <a:lnTo>
                    <a:pt x="227" y="343"/>
                  </a:lnTo>
                  <a:lnTo>
                    <a:pt x="210" y="347"/>
                  </a:lnTo>
                  <a:lnTo>
                    <a:pt x="194" y="350"/>
                  </a:lnTo>
                  <a:lnTo>
                    <a:pt x="175" y="350"/>
                  </a:lnTo>
                  <a:lnTo>
                    <a:pt x="157" y="350"/>
                  </a:lnTo>
                  <a:lnTo>
                    <a:pt x="140" y="347"/>
                  </a:lnTo>
                  <a:lnTo>
                    <a:pt x="123" y="343"/>
                  </a:lnTo>
                  <a:lnTo>
                    <a:pt x="108" y="336"/>
                  </a:lnTo>
                  <a:lnTo>
                    <a:pt x="92" y="330"/>
                  </a:lnTo>
                  <a:lnTo>
                    <a:pt x="77" y="321"/>
                  </a:lnTo>
                  <a:lnTo>
                    <a:pt x="64" y="310"/>
                  </a:lnTo>
                  <a:lnTo>
                    <a:pt x="51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8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4" y="211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1" y="157"/>
                  </a:lnTo>
                  <a:lnTo>
                    <a:pt x="4" y="140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1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1" y="52"/>
                  </a:lnTo>
                  <a:lnTo>
                    <a:pt x="64" y="40"/>
                  </a:lnTo>
                  <a:lnTo>
                    <a:pt x="77" y="30"/>
                  </a:lnTo>
                  <a:lnTo>
                    <a:pt x="92" y="21"/>
                  </a:lnTo>
                  <a:lnTo>
                    <a:pt x="108" y="13"/>
                  </a:lnTo>
                  <a:lnTo>
                    <a:pt x="123" y="8"/>
                  </a:lnTo>
                  <a:lnTo>
                    <a:pt x="140" y="3"/>
                  </a:lnTo>
                  <a:lnTo>
                    <a:pt x="157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01547" y="3052985"/>
            <a:ext cx="266893" cy="254366"/>
            <a:chOff x="5886450" y="2840038"/>
            <a:chExt cx="296863" cy="296863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886450" y="2840038"/>
              <a:ext cx="296863" cy="296863"/>
            </a:xfrm>
            <a:custGeom>
              <a:avLst/>
              <a:gdLst>
                <a:gd name="T0" fmla="*/ 309 w 560"/>
                <a:gd name="T1" fmla="*/ 2 h 559"/>
                <a:gd name="T2" fmla="*/ 349 w 560"/>
                <a:gd name="T3" fmla="*/ 9 h 559"/>
                <a:gd name="T4" fmla="*/ 389 w 560"/>
                <a:gd name="T5" fmla="*/ 23 h 559"/>
                <a:gd name="T6" fmla="*/ 425 w 560"/>
                <a:gd name="T7" fmla="*/ 41 h 559"/>
                <a:gd name="T8" fmla="*/ 458 w 560"/>
                <a:gd name="T9" fmla="*/ 64 h 559"/>
                <a:gd name="T10" fmla="*/ 487 w 560"/>
                <a:gd name="T11" fmla="*/ 92 h 559"/>
                <a:gd name="T12" fmla="*/ 512 w 560"/>
                <a:gd name="T13" fmla="*/ 124 h 559"/>
                <a:gd name="T14" fmla="*/ 532 w 560"/>
                <a:gd name="T15" fmla="*/ 159 h 559"/>
                <a:gd name="T16" fmla="*/ 547 w 560"/>
                <a:gd name="T17" fmla="*/ 197 h 559"/>
                <a:gd name="T18" fmla="*/ 556 w 560"/>
                <a:gd name="T19" fmla="*/ 237 h 559"/>
                <a:gd name="T20" fmla="*/ 560 w 560"/>
                <a:gd name="T21" fmla="*/ 280 h 559"/>
                <a:gd name="T22" fmla="*/ 556 w 560"/>
                <a:gd name="T23" fmla="*/ 323 h 559"/>
                <a:gd name="T24" fmla="*/ 547 w 560"/>
                <a:gd name="T25" fmla="*/ 363 h 559"/>
                <a:gd name="T26" fmla="*/ 532 w 560"/>
                <a:gd name="T27" fmla="*/ 401 h 559"/>
                <a:gd name="T28" fmla="*/ 512 w 560"/>
                <a:gd name="T29" fmla="*/ 436 h 559"/>
                <a:gd name="T30" fmla="*/ 487 w 560"/>
                <a:gd name="T31" fmla="*/ 468 h 559"/>
                <a:gd name="T32" fmla="*/ 458 w 560"/>
                <a:gd name="T33" fmla="*/ 496 h 559"/>
                <a:gd name="T34" fmla="*/ 425 w 560"/>
                <a:gd name="T35" fmla="*/ 520 h 559"/>
                <a:gd name="T36" fmla="*/ 389 w 560"/>
                <a:gd name="T37" fmla="*/ 538 h 559"/>
                <a:gd name="T38" fmla="*/ 349 w 560"/>
                <a:gd name="T39" fmla="*/ 551 h 559"/>
                <a:gd name="T40" fmla="*/ 309 w 560"/>
                <a:gd name="T41" fmla="*/ 558 h 559"/>
                <a:gd name="T42" fmla="*/ 266 w 560"/>
                <a:gd name="T43" fmla="*/ 559 h 559"/>
                <a:gd name="T44" fmla="*/ 224 w 560"/>
                <a:gd name="T45" fmla="*/ 554 h 559"/>
                <a:gd name="T46" fmla="*/ 183 w 560"/>
                <a:gd name="T47" fmla="*/ 542 h 559"/>
                <a:gd name="T48" fmla="*/ 147 w 560"/>
                <a:gd name="T49" fmla="*/ 525 h 559"/>
                <a:gd name="T50" fmla="*/ 112 w 560"/>
                <a:gd name="T51" fmla="*/ 504 h 559"/>
                <a:gd name="T52" fmla="*/ 83 w 560"/>
                <a:gd name="T53" fmla="*/ 478 h 559"/>
                <a:gd name="T54" fmla="*/ 56 w 560"/>
                <a:gd name="T55" fmla="*/ 447 h 559"/>
                <a:gd name="T56" fmla="*/ 34 w 560"/>
                <a:gd name="T57" fmla="*/ 413 h 559"/>
                <a:gd name="T58" fmla="*/ 17 w 560"/>
                <a:gd name="T59" fmla="*/ 376 h 559"/>
                <a:gd name="T60" fmla="*/ 6 w 560"/>
                <a:gd name="T61" fmla="*/ 337 h 559"/>
                <a:gd name="T62" fmla="*/ 0 w 560"/>
                <a:gd name="T63" fmla="*/ 295 h 559"/>
                <a:gd name="T64" fmla="*/ 1 w 560"/>
                <a:gd name="T65" fmla="*/ 252 h 559"/>
                <a:gd name="T66" fmla="*/ 9 w 560"/>
                <a:gd name="T67" fmla="*/ 210 h 559"/>
                <a:gd name="T68" fmla="*/ 23 w 560"/>
                <a:gd name="T69" fmla="*/ 172 h 559"/>
                <a:gd name="T70" fmla="*/ 41 w 560"/>
                <a:gd name="T71" fmla="*/ 136 h 559"/>
                <a:gd name="T72" fmla="*/ 65 w 560"/>
                <a:gd name="T73" fmla="*/ 102 h 559"/>
                <a:gd name="T74" fmla="*/ 92 w 560"/>
                <a:gd name="T75" fmla="*/ 73 h 559"/>
                <a:gd name="T76" fmla="*/ 123 w 560"/>
                <a:gd name="T77" fmla="*/ 49 h 559"/>
                <a:gd name="T78" fmla="*/ 158 w 560"/>
                <a:gd name="T79" fmla="*/ 28 h 559"/>
                <a:gd name="T80" fmla="*/ 197 w 560"/>
                <a:gd name="T81" fmla="*/ 14 h 559"/>
                <a:gd name="T82" fmla="*/ 238 w 560"/>
                <a:gd name="T83" fmla="*/ 3 h 559"/>
                <a:gd name="T84" fmla="*/ 280 w 560"/>
                <a:gd name="T8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0" h="559">
                  <a:moveTo>
                    <a:pt x="280" y="0"/>
                  </a:moveTo>
                  <a:lnTo>
                    <a:pt x="294" y="1"/>
                  </a:lnTo>
                  <a:lnTo>
                    <a:pt x="309" y="2"/>
                  </a:lnTo>
                  <a:lnTo>
                    <a:pt x="322" y="3"/>
                  </a:lnTo>
                  <a:lnTo>
                    <a:pt x="336" y="6"/>
                  </a:lnTo>
                  <a:lnTo>
                    <a:pt x="349" y="9"/>
                  </a:lnTo>
                  <a:lnTo>
                    <a:pt x="363" y="14"/>
                  </a:lnTo>
                  <a:lnTo>
                    <a:pt x="376" y="17"/>
                  </a:lnTo>
                  <a:lnTo>
                    <a:pt x="389" y="23"/>
                  </a:lnTo>
                  <a:lnTo>
                    <a:pt x="401" y="28"/>
                  </a:lnTo>
                  <a:lnTo>
                    <a:pt x="413" y="34"/>
                  </a:lnTo>
                  <a:lnTo>
                    <a:pt x="425" y="41"/>
                  </a:lnTo>
                  <a:lnTo>
                    <a:pt x="436" y="49"/>
                  </a:lnTo>
                  <a:lnTo>
                    <a:pt x="448" y="56"/>
                  </a:lnTo>
                  <a:lnTo>
                    <a:pt x="458" y="64"/>
                  </a:lnTo>
                  <a:lnTo>
                    <a:pt x="468" y="73"/>
                  </a:lnTo>
                  <a:lnTo>
                    <a:pt x="478" y="82"/>
                  </a:lnTo>
                  <a:lnTo>
                    <a:pt x="487" y="92"/>
                  </a:lnTo>
                  <a:lnTo>
                    <a:pt x="495" y="102"/>
                  </a:lnTo>
                  <a:lnTo>
                    <a:pt x="504" y="113"/>
                  </a:lnTo>
                  <a:lnTo>
                    <a:pt x="512" y="124"/>
                  </a:lnTo>
                  <a:lnTo>
                    <a:pt x="519" y="136"/>
                  </a:lnTo>
                  <a:lnTo>
                    <a:pt x="526" y="147"/>
                  </a:lnTo>
                  <a:lnTo>
                    <a:pt x="532" y="159"/>
                  </a:lnTo>
                  <a:lnTo>
                    <a:pt x="538" y="172"/>
                  </a:lnTo>
                  <a:lnTo>
                    <a:pt x="543" y="184"/>
                  </a:lnTo>
                  <a:lnTo>
                    <a:pt x="547" y="197"/>
                  </a:lnTo>
                  <a:lnTo>
                    <a:pt x="550" y="210"/>
                  </a:lnTo>
                  <a:lnTo>
                    <a:pt x="554" y="224"/>
                  </a:lnTo>
                  <a:lnTo>
                    <a:pt x="556" y="237"/>
                  </a:lnTo>
                  <a:lnTo>
                    <a:pt x="558" y="252"/>
                  </a:lnTo>
                  <a:lnTo>
                    <a:pt x="560" y="265"/>
                  </a:lnTo>
                  <a:lnTo>
                    <a:pt x="560" y="280"/>
                  </a:lnTo>
                  <a:lnTo>
                    <a:pt x="560" y="295"/>
                  </a:lnTo>
                  <a:lnTo>
                    <a:pt x="558" y="308"/>
                  </a:lnTo>
                  <a:lnTo>
                    <a:pt x="556" y="323"/>
                  </a:lnTo>
                  <a:lnTo>
                    <a:pt x="554" y="337"/>
                  </a:lnTo>
                  <a:lnTo>
                    <a:pt x="550" y="350"/>
                  </a:lnTo>
                  <a:lnTo>
                    <a:pt x="547" y="363"/>
                  </a:lnTo>
                  <a:lnTo>
                    <a:pt x="543" y="376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6" y="413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7"/>
                  </a:lnTo>
                  <a:lnTo>
                    <a:pt x="495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8" y="504"/>
                  </a:lnTo>
                  <a:lnTo>
                    <a:pt x="436" y="512"/>
                  </a:lnTo>
                  <a:lnTo>
                    <a:pt x="425" y="520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8"/>
                  </a:lnTo>
                  <a:lnTo>
                    <a:pt x="376" y="542"/>
                  </a:lnTo>
                  <a:lnTo>
                    <a:pt x="363" y="547"/>
                  </a:lnTo>
                  <a:lnTo>
                    <a:pt x="349" y="551"/>
                  </a:lnTo>
                  <a:lnTo>
                    <a:pt x="336" y="554"/>
                  </a:lnTo>
                  <a:lnTo>
                    <a:pt x="322" y="556"/>
                  </a:lnTo>
                  <a:lnTo>
                    <a:pt x="309" y="558"/>
                  </a:lnTo>
                  <a:lnTo>
                    <a:pt x="294" y="559"/>
                  </a:lnTo>
                  <a:lnTo>
                    <a:pt x="280" y="559"/>
                  </a:lnTo>
                  <a:lnTo>
                    <a:pt x="266" y="559"/>
                  </a:lnTo>
                  <a:lnTo>
                    <a:pt x="251" y="558"/>
                  </a:lnTo>
                  <a:lnTo>
                    <a:pt x="238" y="556"/>
                  </a:lnTo>
                  <a:lnTo>
                    <a:pt x="224" y="554"/>
                  </a:lnTo>
                  <a:lnTo>
                    <a:pt x="210" y="551"/>
                  </a:lnTo>
                  <a:lnTo>
                    <a:pt x="197" y="547"/>
                  </a:lnTo>
                  <a:lnTo>
                    <a:pt x="183" y="542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7" y="525"/>
                  </a:lnTo>
                  <a:lnTo>
                    <a:pt x="135" y="520"/>
                  </a:lnTo>
                  <a:lnTo>
                    <a:pt x="123" y="512"/>
                  </a:lnTo>
                  <a:lnTo>
                    <a:pt x="112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3" y="478"/>
                  </a:lnTo>
                  <a:lnTo>
                    <a:pt x="73" y="468"/>
                  </a:lnTo>
                  <a:lnTo>
                    <a:pt x="65" y="458"/>
                  </a:lnTo>
                  <a:lnTo>
                    <a:pt x="56" y="447"/>
                  </a:lnTo>
                  <a:lnTo>
                    <a:pt x="48" y="436"/>
                  </a:lnTo>
                  <a:lnTo>
                    <a:pt x="41" y="425"/>
                  </a:lnTo>
                  <a:lnTo>
                    <a:pt x="34" y="413"/>
                  </a:lnTo>
                  <a:lnTo>
                    <a:pt x="28" y="401"/>
                  </a:lnTo>
                  <a:lnTo>
                    <a:pt x="23" y="389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9" y="350"/>
                  </a:lnTo>
                  <a:lnTo>
                    <a:pt x="6" y="337"/>
                  </a:lnTo>
                  <a:lnTo>
                    <a:pt x="4" y="323"/>
                  </a:lnTo>
                  <a:lnTo>
                    <a:pt x="1" y="308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2"/>
                  </a:lnTo>
                  <a:lnTo>
                    <a:pt x="4" y="237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3" y="197"/>
                  </a:lnTo>
                  <a:lnTo>
                    <a:pt x="17" y="184"/>
                  </a:lnTo>
                  <a:lnTo>
                    <a:pt x="23" y="172"/>
                  </a:lnTo>
                  <a:lnTo>
                    <a:pt x="28" y="159"/>
                  </a:lnTo>
                  <a:lnTo>
                    <a:pt x="34" y="147"/>
                  </a:lnTo>
                  <a:lnTo>
                    <a:pt x="41" y="136"/>
                  </a:lnTo>
                  <a:lnTo>
                    <a:pt x="48" y="124"/>
                  </a:lnTo>
                  <a:lnTo>
                    <a:pt x="56" y="113"/>
                  </a:lnTo>
                  <a:lnTo>
                    <a:pt x="65" y="102"/>
                  </a:lnTo>
                  <a:lnTo>
                    <a:pt x="73" y="92"/>
                  </a:lnTo>
                  <a:lnTo>
                    <a:pt x="83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6"/>
                  </a:lnTo>
                  <a:lnTo>
                    <a:pt x="123" y="49"/>
                  </a:lnTo>
                  <a:lnTo>
                    <a:pt x="135" y="41"/>
                  </a:lnTo>
                  <a:lnTo>
                    <a:pt x="147" y="34"/>
                  </a:lnTo>
                  <a:lnTo>
                    <a:pt x="158" y="28"/>
                  </a:lnTo>
                  <a:lnTo>
                    <a:pt x="171" y="23"/>
                  </a:lnTo>
                  <a:lnTo>
                    <a:pt x="183" y="17"/>
                  </a:lnTo>
                  <a:lnTo>
                    <a:pt x="197" y="14"/>
                  </a:lnTo>
                  <a:lnTo>
                    <a:pt x="210" y="9"/>
                  </a:lnTo>
                  <a:lnTo>
                    <a:pt x="224" y="6"/>
                  </a:lnTo>
                  <a:lnTo>
                    <a:pt x="238" y="3"/>
                  </a:lnTo>
                  <a:lnTo>
                    <a:pt x="251" y="2"/>
                  </a:lnTo>
                  <a:lnTo>
                    <a:pt x="266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942013" y="2895600"/>
              <a:ext cx="185738" cy="185738"/>
            </a:xfrm>
            <a:custGeom>
              <a:avLst/>
              <a:gdLst>
                <a:gd name="T0" fmla="*/ 193 w 352"/>
                <a:gd name="T1" fmla="*/ 1 h 350"/>
                <a:gd name="T2" fmla="*/ 228 w 352"/>
                <a:gd name="T3" fmla="*/ 8 h 350"/>
                <a:gd name="T4" fmla="*/ 259 w 352"/>
                <a:gd name="T5" fmla="*/ 20 h 350"/>
                <a:gd name="T6" fmla="*/ 287 w 352"/>
                <a:gd name="T7" fmla="*/ 40 h 350"/>
                <a:gd name="T8" fmla="*/ 311 w 352"/>
                <a:gd name="T9" fmla="*/ 63 h 350"/>
                <a:gd name="T10" fmla="*/ 330 w 352"/>
                <a:gd name="T11" fmla="*/ 92 h 350"/>
                <a:gd name="T12" fmla="*/ 344 w 352"/>
                <a:gd name="T13" fmla="*/ 123 h 350"/>
                <a:gd name="T14" fmla="*/ 350 w 352"/>
                <a:gd name="T15" fmla="*/ 157 h 350"/>
                <a:gd name="T16" fmla="*/ 350 w 352"/>
                <a:gd name="T17" fmla="*/ 193 h 350"/>
                <a:gd name="T18" fmla="*/ 344 w 352"/>
                <a:gd name="T19" fmla="*/ 227 h 350"/>
                <a:gd name="T20" fmla="*/ 330 w 352"/>
                <a:gd name="T21" fmla="*/ 259 h 350"/>
                <a:gd name="T22" fmla="*/ 311 w 352"/>
                <a:gd name="T23" fmla="*/ 287 h 350"/>
                <a:gd name="T24" fmla="*/ 287 w 352"/>
                <a:gd name="T25" fmla="*/ 311 h 350"/>
                <a:gd name="T26" fmla="*/ 259 w 352"/>
                <a:gd name="T27" fmla="*/ 329 h 350"/>
                <a:gd name="T28" fmla="*/ 228 w 352"/>
                <a:gd name="T29" fmla="*/ 342 h 350"/>
                <a:gd name="T30" fmla="*/ 193 w 352"/>
                <a:gd name="T31" fmla="*/ 349 h 350"/>
                <a:gd name="T32" fmla="*/ 158 w 352"/>
                <a:gd name="T33" fmla="*/ 349 h 350"/>
                <a:gd name="T34" fmla="*/ 123 w 352"/>
                <a:gd name="T35" fmla="*/ 342 h 350"/>
                <a:gd name="T36" fmla="*/ 93 w 352"/>
                <a:gd name="T37" fmla="*/ 329 h 350"/>
                <a:gd name="T38" fmla="*/ 65 w 352"/>
                <a:gd name="T39" fmla="*/ 311 h 350"/>
                <a:gd name="T40" fmla="*/ 41 w 352"/>
                <a:gd name="T41" fmla="*/ 287 h 350"/>
                <a:gd name="T42" fmla="*/ 22 w 352"/>
                <a:gd name="T43" fmla="*/ 259 h 350"/>
                <a:gd name="T44" fmla="*/ 8 w 352"/>
                <a:gd name="T45" fmla="*/ 227 h 350"/>
                <a:gd name="T46" fmla="*/ 1 w 352"/>
                <a:gd name="T47" fmla="*/ 193 h 350"/>
                <a:gd name="T48" fmla="*/ 1 w 352"/>
                <a:gd name="T49" fmla="*/ 157 h 350"/>
                <a:gd name="T50" fmla="*/ 8 w 352"/>
                <a:gd name="T51" fmla="*/ 123 h 350"/>
                <a:gd name="T52" fmla="*/ 22 w 352"/>
                <a:gd name="T53" fmla="*/ 92 h 350"/>
                <a:gd name="T54" fmla="*/ 41 w 352"/>
                <a:gd name="T55" fmla="*/ 63 h 350"/>
                <a:gd name="T56" fmla="*/ 65 w 352"/>
                <a:gd name="T57" fmla="*/ 40 h 350"/>
                <a:gd name="T58" fmla="*/ 93 w 352"/>
                <a:gd name="T59" fmla="*/ 20 h 350"/>
                <a:gd name="T60" fmla="*/ 123 w 352"/>
                <a:gd name="T61" fmla="*/ 8 h 350"/>
                <a:gd name="T62" fmla="*/ 158 w 352"/>
                <a:gd name="T63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350">
                  <a:moveTo>
                    <a:pt x="176" y="0"/>
                  </a:moveTo>
                  <a:lnTo>
                    <a:pt x="193" y="1"/>
                  </a:lnTo>
                  <a:lnTo>
                    <a:pt x="211" y="3"/>
                  </a:lnTo>
                  <a:lnTo>
                    <a:pt x="228" y="8"/>
                  </a:lnTo>
                  <a:lnTo>
                    <a:pt x="244" y="14"/>
                  </a:lnTo>
                  <a:lnTo>
                    <a:pt x="259" y="20"/>
                  </a:lnTo>
                  <a:lnTo>
                    <a:pt x="274" y="29"/>
                  </a:lnTo>
                  <a:lnTo>
                    <a:pt x="287" y="40"/>
                  </a:lnTo>
                  <a:lnTo>
                    <a:pt x="300" y="51"/>
                  </a:lnTo>
                  <a:lnTo>
                    <a:pt x="311" y="63"/>
                  </a:lnTo>
                  <a:lnTo>
                    <a:pt x="321" y="77"/>
                  </a:lnTo>
                  <a:lnTo>
                    <a:pt x="330" y="92"/>
                  </a:lnTo>
                  <a:lnTo>
                    <a:pt x="337" y="106"/>
                  </a:lnTo>
                  <a:lnTo>
                    <a:pt x="344" y="123"/>
                  </a:lnTo>
                  <a:lnTo>
                    <a:pt x="348" y="140"/>
                  </a:lnTo>
                  <a:lnTo>
                    <a:pt x="350" y="157"/>
                  </a:lnTo>
                  <a:lnTo>
                    <a:pt x="352" y="175"/>
                  </a:lnTo>
                  <a:lnTo>
                    <a:pt x="350" y="193"/>
                  </a:lnTo>
                  <a:lnTo>
                    <a:pt x="348" y="210"/>
                  </a:lnTo>
                  <a:lnTo>
                    <a:pt x="344" y="227"/>
                  </a:lnTo>
                  <a:lnTo>
                    <a:pt x="337" y="243"/>
                  </a:lnTo>
                  <a:lnTo>
                    <a:pt x="330" y="259"/>
                  </a:lnTo>
                  <a:lnTo>
                    <a:pt x="321" y="273"/>
                  </a:lnTo>
                  <a:lnTo>
                    <a:pt x="311" y="287"/>
                  </a:lnTo>
                  <a:lnTo>
                    <a:pt x="300" y="299"/>
                  </a:lnTo>
                  <a:lnTo>
                    <a:pt x="287" y="311"/>
                  </a:lnTo>
                  <a:lnTo>
                    <a:pt x="274" y="321"/>
                  </a:lnTo>
                  <a:lnTo>
                    <a:pt x="259" y="329"/>
                  </a:lnTo>
                  <a:lnTo>
                    <a:pt x="244" y="337"/>
                  </a:lnTo>
                  <a:lnTo>
                    <a:pt x="228" y="342"/>
                  </a:lnTo>
                  <a:lnTo>
                    <a:pt x="211" y="347"/>
                  </a:lnTo>
                  <a:lnTo>
                    <a:pt x="193" y="349"/>
                  </a:lnTo>
                  <a:lnTo>
                    <a:pt x="176" y="350"/>
                  </a:lnTo>
                  <a:lnTo>
                    <a:pt x="158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8" y="337"/>
                  </a:lnTo>
                  <a:lnTo>
                    <a:pt x="93" y="329"/>
                  </a:lnTo>
                  <a:lnTo>
                    <a:pt x="78" y="321"/>
                  </a:lnTo>
                  <a:lnTo>
                    <a:pt x="65" y="311"/>
                  </a:lnTo>
                  <a:lnTo>
                    <a:pt x="52" y="299"/>
                  </a:lnTo>
                  <a:lnTo>
                    <a:pt x="41" y="287"/>
                  </a:lnTo>
                  <a:lnTo>
                    <a:pt x="31" y="273"/>
                  </a:lnTo>
                  <a:lnTo>
                    <a:pt x="22" y="259"/>
                  </a:lnTo>
                  <a:lnTo>
                    <a:pt x="15" y="243"/>
                  </a:lnTo>
                  <a:lnTo>
                    <a:pt x="8" y="227"/>
                  </a:lnTo>
                  <a:lnTo>
                    <a:pt x="5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1" y="157"/>
                  </a:lnTo>
                  <a:lnTo>
                    <a:pt x="5" y="140"/>
                  </a:lnTo>
                  <a:lnTo>
                    <a:pt x="8" y="123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31" y="77"/>
                  </a:lnTo>
                  <a:lnTo>
                    <a:pt x="41" y="63"/>
                  </a:lnTo>
                  <a:lnTo>
                    <a:pt x="52" y="51"/>
                  </a:lnTo>
                  <a:lnTo>
                    <a:pt x="65" y="40"/>
                  </a:lnTo>
                  <a:lnTo>
                    <a:pt x="78" y="29"/>
                  </a:lnTo>
                  <a:lnTo>
                    <a:pt x="93" y="20"/>
                  </a:lnTo>
                  <a:lnTo>
                    <a:pt x="108" y="14"/>
                  </a:lnTo>
                  <a:lnTo>
                    <a:pt x="123" y="8"/>
                  </a:lnTo>
                  <a:lnTo>
                    <a:pt x="140" y="3"/>
                  </a:lnTo>
                  <a:lnTo>
                    <a:pt x="158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8615" y="3750981"/>
            <a:ext cx="266893" cy="254366"/>
            <a:chOff x="6443663" y="3786188"/>
            <a:chExt cx="295275" cy="296863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6443663" y="3786188"/>
              <a:ext cx="295275" cy="296863"/>
            </a:xfrm>
            <a:custGeom>
              <a:avLst/>
              <a:gdLst>
                <a:gd name="T0" fmla="*/ 308 w 559"/>
                <a:gd name="T1" fmla="*/ 1 h 560"/>
                <a:gd name="T2" fmla="*/ 350 w 559"/>
                <a:gd name="T3" fmla="*/ 9 h 560"/>
                <a:gd name="T4" fmla="*/ 389 w 559"/>
                <a:gd name="T5" fmla="*/ 23 h 560"/>
                <a:gd name="T6" fmla="*/ 425 w 559"/>
                <a:gd name="T7" fmla="*/ 41 h 560"/>
                <a:gd name="T8" fmla="*/ 458 w 559"/>
                <a:gd name="T9" fmla="*/ 65 h 560"/>
                <a:gd name="T10" fmla="*/ 487 w 559"/>
                <a:gd name="T11" fmla="*/ 92 h 560"/>
                <a:gd name="T12" fmla="*/ 512 w 559"/>
                <a:gd name="T13" fmla="*/ 123 h 560"/>
                <a:gd name="T14" fmla="*/ 532 w 559"/>
                <a:gd name="T15" fmla="*/ 158 h 560"/>
                <a:gd name="T16" fmla="*/ 547 w 559"/>
                <a:gd name="T17" fmla="*/ 197 h 560"/>
                <a:gd name="T18" fmla="*/ 556 w 559"/>
                <a:gd name="T19" fmla="*/ 238 h 560"/>
                <a:gd name="T20" fmla="*/ 559 w 559"/>
                <a:gd name="T21" fmla="*/ 280 h 560"/>
                <a:gd name="T22" fmla="*/ 556 w 559"/>
                <a:gd name="T23" fmla="*/ 322 h 560"/>
                <a:gd name="T24" fmla="*/ 547 w 559"/>
                <a:gd name="T25" fmla="*/ 363 h 560"/>
                <a:gd name="T26" fmla="*/ 532 w 559"/>
                <a:gd name="T27" fmla="*/ 401 h 560"/>
                <a:gd name="T28" fmla="*/ 512 w 559"/>
                <a:gd name="T29" fmla="*/ 436 h 560"/>
                <a:gd name="T30" fmla="*/ 487 w 559"/>
                <a:gd name="T31" fmla="*/ 468 h 560"/>
                <a:gd name="T32" fmla="*/ 458 w 559"/>
                <a:gd name="T33" fmla="*/ 496 h 560"/>
                <a:gd name="T34" fmla="*/ 425 w 559"/>
                <a:gd name="T35" fmla="*/ 519 h 560"/>
                <a:gd name="T36" fmla="*/ 389 w 559"/>
                <a:gd name="T37" fmla="*/ 538 h 560"/>
                <a:gd name="T38" fmla="*/ 350 w 559"/>
                <a:gd name="T39" fmla="*/ 550 h 560"/>
                <a:gd name="T40" fmla="*/ 308 w 559"/>
                <a:gd name="T41" fmla="*/ 558 h 560"/>
                <a:gd name="T42" fmla="*/ 266 w 559"/>
                <a:gd name="T43" fmla="*/ 560 h 560"/>
                <a:gd name="T44" fmla="*/ 224 w 559"/>
                <a:gd name="T45" fmla="*/ 554 h 560"/>
                <a:gd name="T46" fmla="*/ 184 w 559"/>
                <a:gd name="T47" fmla="*/ 543 h 560"/>
                <a:gd name="T48" fmla="*/ 147 w 559"/>
                <a:gd name="T49" fmla="*/ 526 h 560"/>
                <a:gd name="T50" fmla="*/ 113 w 559"/>
                <a:gd name="T51" fmla="*/ 504 h 560"/>
                <a:gd name="T52" fmla="*/ 83 w 559"/>
                <a:gd name="T53" fmla="*/ 478 h 560"/>
                <a:gd name="T54" fmla="*/ 55 w 559"/>
                <a:gd name="T55" fmla="*/ 448 h 560"/>
                <a:gd name="T56" fmla="*/ 34 w 559"/>
                <a:gd name="T57" fmla="*/ 414 h 560"/>
                <a:gd name="T58" fmla="*/ 17 w 559"/>
                <a:gd name="T59" fmla="*/ 377 h 560"/>
                <a:gd name="T60" fmla="*/ 6 w 559"/>
                <a:gd name="T61" fmla="*/ 336 h 560"/>
                <a:gd name="T62" fmla="*/ 1 w 559"/>
                <a:gd name="T63" fmla="*/ 294 h 560"/>
                <a:gd name="T64" fmla="*/ 2 w 559"/>
                <a:gd name="T65" fmla="*/ 251 h 560"/>
                <a:gd name="T66" fmla="*/ 9 w 559"/>
                <a:gd name="T67" fmla="*/ 210 h 560"/>
                <a:gd name="T68" fmla="*/ 23 w 559"/>
                <a:gd name="T69" fmla="*/ 171 h 560"/>
                <a:gd name="T70" fmla="*/ 41 w 559"/>
                <a:gd name="T71" fmla="*/ 135 h 560"/>
                <a:gd name="T72" fmla="*/ 64 w 559"/>
                <a:gd name="T73" fmla="*/ 102 h 560"/>
                <a:gd name="T74" fmla="*/ 92 w 559"/>
                <a:gd name="T75" fmla="*/ 73 h 560"/>
                <a:gd name="T76" fmla="*/ 123 w 559"/>
                <a:gd name="T77" fmla="*/ 48 h 560"/>
                <a:gd name="T78" fmla="*/ 158 w 559"/>
                <a:gd name="T79" fmla="*/ 29 h 560"/>
                <a:gd name="T80" fmla="*/ 197 w 559"/>
                <a:gd name="T81" fmla="*/ 13 h 560"/>
                <a:gd name="T82" fmla="*/ 237 w 559"/>
                <a:gd name="T83" fmla="*/ 4 h 560"/>
                <a:gd name="T84" fmla="*/ 280 w 559"/>
                <a:gd name="T8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560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2" y="4"/>
                  </a:lnTo>
                  <a:lnTo>
                    <a:pt x="337" y="6"/>
                  </a:lnTo>
                  <a:lnTo>
                    <a:pt x="350" y="9"/>
                  </a:lnTo>
                  <a:lnTo>
                    <a:pt x="363" y="13"/>
                  </a:lnTo>
                  <a:lnTo>
                    <a:pt x="376" y="17"/>
                  </a:lnTo>
                  <a:lnTo>
                    <a:pt x="389" y="23"/>
                  </a:lnTo>
                  <a:lnTo>
                    <a:pt x="401" y="29"/>
                  </a:lnTo>
                  <a:lnTo>
                    <a:pt x="414" y="34"/>
                  </a:lnTo>
                  <a:lnTo>
                    <a:pt x="425" y="41"/>
                  </a:lnTo>
                  <a:lnTo>
                    <a:pt x="436" y="48"/>
                  </a:lnTo>
                  <a:lnTo>
                    <a:pt x="447" y="56"/>
                  </a:lnTo>
                  <a:lnTo>
                    <a:pt x="458" y="65"/>
                  </a:lnTo>
                  <a:lnTo>
                    <a:pt x="468" y="73"/>
                  </a:lnTo>
                  <a:lnTo>
                    <a:pt x="478" y="83"/>
                  </a:lnTo>
                  <a:lnTo>
                    <a:pt x="487" y="92"/>
                  </a:lnTo>
                  <a:lnTo>
                    <a:pt x="496" y="102"/>
                  </a:lnTo>
                  <a:lnTo>
                    <a:pt x="504" y="113"/>
                  </a:lnTo>
                  <a:lnTo>
                    <a:pt x="512" y="123"/>
                  </a:lnTo>
                  <a:lnTo>
                    <a:pt x="519" y="135"/>
                  </a:lnTo>
                  <a:lnTo>
                    <a:pt x="525" y="147"/>
                  </a:lnTo>
                  <a:lnTo>
                    <a:pt x="532" y="158"/>
                  </a:lnTo>
                  <a:lnTo>
                    <a:pt x="538" y="171"/>
                  </a:lnTo>
                  <a:lnTo>
                    <a:pt x="542" y="184"/>
                  </a:lnTo>
                  <a:lnTo>
                    <a:pt x="547" y="197"/>
                  </a:lnTo>
                  <a:lnTo>
                    <a:pt x="550" y="210"/>
                  </a:lnTo>
                  <a:lnTo>
                    <a:pt x="554" y="224"/>
                  </a:lnTo>
                  <a:lnTo>
                    <a:pt x="556" y="238"/>
                  </a:lnTo>
                  <a:lnTo>
                    <a:pt x="558" y="251"/>
                  </a:lnTo>
                  <a:lnTo>
                    <a:pt x="559" y="266"/>
                  </a:lnTo>
                  <a:lnTo>
                    <a:pt x="559" y="280"/>
                  </a:lnTo>
                  <a:lnTo>
                    <a:pt x="559" y="294"/>
                  </a:lnTo>
                  <a:lnTo>
                    <a:pt x="558" y="309"/>
                  </a:lnTo>
                  <a:lnTo>
                    <a:pt x="556" y="322"/>
                  </a:lnTo>
                  <a:lnTo>
                    <a:pt x="554" y="336"/>
                  </a:lnTo>
                  <a:lnTo>
                    <a:pt x="550" y="349"/>
                  </a:lnTo>
                  <a:lnTo>
                    <a:pt x="547" y="363"/>
                  </a:lnTo>
                  <a:lnTo>
                    <a:pt x="542" y="377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5" y="414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8"/>
                  </a:lnTo>
                  <a:lnTo>
                    <a:pt x="496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7" y="504"/>
                  </a:lnTo>
                  <a:lnTo>
                    <a:pt x="436" y="512"/>
                  </a:lnTo>
                  <a:lnTo>
                    <a:pt x="425" y="519"/>
                  </a:lnTo>
                  <a:lnTo>
                    <a:pt x="414" y="526"/>
                  </a:lnTo>
                  <a:lnTo>
                    <a:pt x="401" y="532"/>
                  </a:lnTo>
                  <a:lnTo>
                    <a:pt x="389" y="538"/>
                  </a:lnTo>
                  <a:lnTo>
                    <a:pt x="376" y="543"/>
                  </a:lnTo>
                  <a:lnTo>
                    <a:pt x="363" y="547"/>
                  </a:lnTo>
                  <a:lnTo>
                    <a:pt x="350" y="550"/>
                  </a:lnTo>
                  <a:lnTo>
                    <a:pt x="337" y="554"/>
                  </a:lnTo>
                  <a:lnTo>
                    <a:pt x="322" y="556"/>
                  </a:lnTo>
                  <a:lnTo>
                    <a:pt x="308" y="558"/>
                  </a:lnTo>
                  <a:lnTo>
                    <a:pt x="295" y="560"/>
                  </a:lnTo>
                  <a:lnTo>
                    <a:pt x="280" y="560"/>
                  </a:lnTo>
                  <a:lnTo>
                    <a:pt x="266" y="560"/>
                  </a:lnTo>
                  <a:lnTo>
                    <a:pt x="251" y="558"/>
                  </a:lnTo>
                  <a:lnTo>
                    <a:pt x="237" y="556"/>
                  </a:lnTo>
                  <a:lnTo>
                    <a:pt x="224" y="554"/>
                  </a:lnTo>
                  <a:lnTo>
                    <a:pt x="210" y="550"/>
                  </a:lnTo>
                  <a:lnTo>
                    <a:pt x="197" y="547"/>
                  </a:lnTo>
                  <a:lnTo>
                    <a:pt x="184" y="543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7" y="526"/>
                  </a:lnTo>
                  <a:lnTo>
                    <a:pt x="134" y="519"/>
                  </a:lnTo>
                  <a:lnTo>
                    <a:pt x="123" y="512"/>
                  </a:lnTo>
                  <a:lnTo>
                    <a:pt x="113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3" y="478"/>
                  </a:lnTo>
                  <a:lnTo>
                    <a:pt x="73" y="468"/>
                  </a:lnTo>
                  <a:lnTo>
                    <a:pt x="64" y="458"/>
                  </a:lnTo>
                  <a:lnTo>
                    <a:pt x="55" y="448"/>
                  </a:lnTo>
                  <a:lnTo>
                    <a:pt x="49" y="436"/>
                  </a:lnTo>
                  <a:lnTo>
                    <a:pt x="41" y="425"/>
                  </a:lnTo>
                  <a:lnTo>
                    <a:pt x="34" y="414"/>
                  </a:lnTo>
                  <a:lnTo>
                    <a:pt x="28" y="401"/>
                  </a:lnTo>
                  <a:lnTo>
                    <a:pt x="23" y="389"/>
                  </a:lnTo>
                  <a:lnTo>
                    <a:pt x="17" y="377"/>
                  </a:lnTo>
                  <a:lnTo>
                    <a:pt x="12" y="363"/>
                  </a:lnTo>
                  <a:lnTo>
                    <a:pt x="9" y="349"/>
                  </a:lnTo>
                  <a:lnTo>
                    <a:pt x="6" y="336"/>
                  </a:lnTo>
                  <a:lnTo>
                    <a:pt x="3" y="322"/>
                  </a:lnTo>
                  <a:lnTo>
                    <a:pt x="2" y="309"/>
                  </a:lnTo>
                  <a:lnTo>
                    <a:pt x="1" y="294"/>
                  </a:lnTo>
                  <a:lnTo>
                    <a:pt x="0" y="280"/>
                  </a:lnTo>
                  <a:lnTo>
                    <a:pt x="1" y="266"/>
                  </a:lnTo>
                  <a:lnTo>
                    <a:pt x="2" y="251"/>
                  </a:lnTo>
                  <a:lnTo>
                    <a:pt x="3" y="238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2" y="197"/>
                  </a:lnTo>
                  <a:lnTo>
                    <a:pt x="17" y="184"/>
                  </a:lnTo>
                  <a:lnTo>
                    <a:pt x="23" y="171"/>
                  </a:lnTo>
                  <a:lnTo>
                    <a:pt x="28" y="158"/>
                  </a:lnTo>
                  <a:lnTo>
                    <a:pt x="34" y="147"/>
                  </a:lnTo>
                  <a:lnTo>
                    <a:pt x="41" y="135"/>
                  </a:lnTo>
                  <a:lnTo>
                    <a:pt x="49" y="123"/>
                  </a:lnTo>
                  <a:lnTo>
                    <a:pt x="55" y="113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3" y="83"/>
                  </a:lnTo>
                  <a:lnTo>
                    <a:pt x="92" y="73"/>
                  </a:lnTo>
                  <a:lnTo>
                    <a:pt x="102" y="65"/>
                  </a:lnTo>
                  <a:lnTo>
                    <a:pt x="113" y="56"/>
                  </a:lnTo>
                  <a:lnTo>
                    <a:pt x="123" y="48"/>
                  </a:lnTo>
                  <a:lnTo>
                    <a:pt x="134" y="41"/>
                  </a:lnTo>
                  <a:lnTo>
                    <a:pt x="147" y="34"/>
                  </a:lnTo>
                  <a:lnTo>
                    <a:pt x="158" y="29"/>
                  </a:lnTo>
                  <a:lnTo>
                    <a:pt x="171" y="23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0" y="9"/>
                  </a:lnTo>
                  <a:lnTo>
                    <a:pt x="224" y="6"/>
                  </a:lnTo>
                  <a:lnTo>
                    <a:pt x="237" y="4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499225" y="3841750"/>
              <a:ext cx="184150" cy="185738"/>
            </a:xfrm>
            <a:custGeom>
              <a:avLst/>
              <a:gdLst>
                <a:gd name="T0" fmla="*/ 193 w 350"/>
                <a:gd name="T1" fmla="*/ 1 h 352"/>
                <a:gd name="T2" fmla="*/ 227 w 350"/>
                <a:gd name="T3" fmla="*/ 8 h 352"/>
                <a:gd name="T4" fmla="*/ 259 w 350"/>
                <a:gd name="T5" fmla="*/ 22 h 352"/>
                <a:gd name="T6" fmla="*/ 286 w 350"/>
                <a:gd name="T7" fmla="*/ 41 h 352"/>
                <a:gd name="T8" fmla="*/ 310 w 350"/>
                <a:gd name="T9" fmla="*/ 65 h 352"/>
                <a:gd name="T10" fmla="*/ 329 w 350"/>
                <a:gd name="T11" fmla="*/ 93 h 352"/>
                <a:gd name="T12" fmla="*/ 342 w 350"/>
                <a:gd name="T13" fmla="*/ 123 h 352"/>
                <a:gd name="T14" fmla="*/ 349 w 350"/>
                <a:gd name="T15" fmla="*/ 158 h 352"/>
                <a:gd name="T16" fmla="*/ 349 w 350"/>
                <a:gd name="T17" fmla="*/ 193 h 352"/>
                <a:gd name="T18" fmla="*/ 342 w 350"/>
                <a:gd name="T19" fmla="*/ 228 h 352"/>
                <a:gd name="T20" fmla="*/ 329 w 350"/>
                <a:gd name="T21" fmla="*/ 260 h 352"/>
                <a:gd name="T22" fmla="*/ 310 w 350"/>
                <a:gd name="T23" fmla="*/ 287 h 352"/>
                <a:gd name="T24" fmla="*/ 286 w 350"/>
                <a:gd name="T25" fmla="*/ 311 h 352"/>
                <a:gd name="T26" fmla="*/ 259 w 350"/>
                <a:gd name="T27" fmla="*/ 330 h 352"/>
                <a:gd name="T28" fmla="*/ 227 w 350"/>
                <a:gd name="T29" fmla="*/ 344 h 352"/>
                <a:gd name="T30" fmla="*/ 193 w 350"/>
                <a:gd name="T31" fmla="*/ 350 h 352"/>
                <a:gd name="T32" fmla="*/ 157 w 350"/>
                <a:gd name="T33" fmla="*/ 350 h 352"/>
                <a:gd name="T34" fmla="*/ 123 w 350"/>
                <a:gd name="T35" fmla="*/ 344 h 352"/>
                <a:gd name="T36" fmla="*/ 92 w 350"/>
                <a:gd name="T37" fmla="*/ 330 h 352"/>
                <a:gd name="T38" fmla="*/ 63 w 350"/>
                <a:gd name="T39" fmla="*/ 311 h 352"/>
                <a:gd name="T40" fmla="*/ 40 w 350"/>
                <a:gd name="T41" fmla="*/ 287 h 352"/>
                <a:gd name="T42" fmla="*/ 20 w 350"/>
                <a:gd name="T43" fmla="*/ 260 h 352"/>
                <a:gd name="T44" fmla="*/ 8 w 350"/>
                <a:gd name="T45" fmla="*/ 228 h 352"/>
                <a:gd name="T46" fmla="*/ 0 w 350"/>
                <a:gd name="T47" fmla="*/ 193 h 352"/>
                <a:gd name="T48" fmla="*/ 0 w 350"/>
                <a:gd name="T49" fmla="*/ 158 h 352"/>
                <a:gd name="T50" fmla="*/ 8 w 350"/>
                <a:gd name="T51" fmla="*/ 123 h 352"/>
                <a:gd name="T52" fmla="*/ 20 w 350"/>
                <a:gd name="T53" fmla="*/ 93 h 352"/>
                <a:gd name="T54" fmla="*/ 40 w 350"/>
                <a:gd name="T55" fmla="*/ 65 h 352"/>
                <a:gd name="T56" fmla="*/ 63 w 350"/>
                <a:gd name="T57" fmla="*/ 41 h 352"/>
                <a:gd name="T58" fmla="*/ 92 w 350"/>
                <a:gd name="T59" fmla="*/ 22 h 352"/>
                <a:gd name="T60" fmla="*/ 123 w 350"/>
                <a:gd name="T61" fmla="*/ 8 h 352"/>
                <a:gd name="T62" fmla="*/ 157 w 350"/>
                <a:gd name="T63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2">
                  <a:moveTo>
                    <a:pt x="175" y="0"/>
                  </a:moveTo>
                  <a:lnTo>
                    <a:pt x="193" y="1"/>
                  </a:lnTo>
                  <a:lnTo>
                    <a:pt x="210" y="5"/>
                  </a:lnTo>
                  <a:lnTo>
                    <a:pt x="227" y="8"/>
                  </a:lnTo>
                  <a:lnTo>
                    <a:pt x="243" y="15"/>
                  </a:lnTo>
                  <a:lnTo>
                    <a:pt x="259" y="22"/>
                  </a:lnTo>
                  <a:lnTo>
                    <a:pt x="272" y="31"/>
                  </a:lnTo>
                  <a:lnTo>
                    <a:pt x="286" y="41"/>
                  </a:lnTo>
                  <a:lnTo>
                    <a:pt x="298" y="52"/>
                  </a:lnTo>
                  <a:lnTo>
                    <a:pt x="310" y="65"/>
                  </a:lnTo>
                  <a:lnTo>
                    <a:pt x="320" y="78"/>
                  </a:lnTo>
                  <a:lnTo>
                    <a:pt x="329" y="93"/>
                  </a:lnTo>
                  <a:lnTo>
                    <a:pt x="337" y="108"/>
                  </a:lnTo>
                  <a:lnTo>
                    <a:pt x="342" y="123"/>
                  </a:lnTo>
                  <a:lnTo>
                    <a:pt x="347" y="140"/>
                  </a:lnTo>
                  <a:lnTo>
                    <a:pt x="349" y="158"/>
                  </a:lnTo>
                  <a:lnTo>
                    <a:pt x="350" y="176"/>
                  </a:lnTo>
                  <a:lnTo>
                    <a:pt x="349" y="193"/>
                  </a:lnTo>
                  <a:lnTo>
                    <a:pt x="347" y="211"/>
                  </a:lnTo>
                  <a:lnTo>
                    <a:pt x="342" y="228"/>
                  </a:lnTo>
                  <a:lnTo>
                    <a:pt x="337" y="244"/>
                  </a:lnTo>
                  <a:lnTo>
                    <a:pt x="329" y="260"/>
                  </a:lnTo>
                  <a:lnTo>
                    <a:pt x="320" y="274"/>
                  </a:lnTo>
                  <a:lnTo>
                    <a:pt x="310" y="287"/>
                  </a:lnTo>
                  <a:lnTo>
                    <a:pt x="298" y="300"/>
                  </a:lnTo>
                  <a:lnTo>
                    <a:pt x="286" y="311"/>
                  </a:lnTo>
                  <a:lnTo>
                    <a:pt x="272" y="321"/>
                  </a:lnTo>
                  <a:lnTo>
                    <a:pt x="259" y="330"/>
                  </a:lnTo>
                  <a:lnTo>
                    <a:pt x="243" y="338"/>
                  </a:lnTo>
                  <a:lnTo>
                    <a:pt x="227" y="344"/>
                  </a:lnTo>
                  <a:lnTo>
                    <a:pt x="210" y="348"/>
                  </a:lnTo>
                  <a:lnTo>
                    <a:pt x="193" y="350"/>
                  </a:lnTo>
                  <a:lnTo>
                    <a:pt x="175" y="352"/>
                  </a:lnTo>
                  <a:lnTo>
                    <a:pt x="157" y="350"/>
                  </a:lnTo>
                  <a:lnTo>
                    <a:pt x="139" y="348"/>
                  </a:lnTo>
                  <a:lnTo>
                    <a:pt x="123" y="344"/>
                  </a:lnTo>
                  <a:lnTo>
                    <a:pt x="106" y="338"/>
                  </a:lnTo>
                  <a:lnTo>
                    <a:pt x="92" y="330"/>
                  </a:lnTo>
                  <a:lnTo>
                    <a:pt x="77" y="321"/>
                  </a:lnTo>
                  <a:lnTo>
                    <a:pt x="63" y="311"/>
                  </a:lnTo>
                  <a:lnTo>
                    <a:pt x="51" y="300"/>
                  </a:lnTo>
                  <a:lnTo>
                    <a:pt x="40" y="287"/>
                  </a:lnTo>
                  <a:lnTo>
                    <a:pt x="29" y="274"/>
                  </a:lnTo>
                  <a:lnTo>
                    <a:pt x="20" y="260"/>
                  </a:lnTo>
                  <a:lnTo>
                    <a:pt x="14" y="244"/>
                  </a:lnTo>
                  <a:lnTo>
                    <a:pt x="8" y="228"/>
                  </a:lnTo>
                  <a:lnTo>
                    <a:pt x="3" y="211"/>
                  </a:lnTo>
                  <a:lnTo>
                    <a:pt x="0" y="193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3" y="140"/>
                  </a:lnTo>
                  <a:lnTo>
                    <a:pt x="8" y="123"/>
                  </a:lnTo>
                  <a:lnTo>
                    <a:pt x="14" y="108"/>
                  </a:lnTo>
                  <a:lnTo>
                    <a:pt x="20" y="93"/>
                  </a:lnTo>
                  <a:lnTo>
                    <a:pt x="29" y="78"/>
                  </a:lnTo>
                  <a:lnTo>
                    <a:pt x="40" y="65"/>
                  </a:lnTo>
                  <a:lnTo>
                    <a:pt x="51" y="52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2" y="22"/>
                  </a:lnTo>
                  <a:lnTo>
                    <a:pt x="106" y="15"/>
                  </a:lnTo>
                  <a:lnTo>
                    <a:pt x="123" y="8"/>
                  </a:lnTo>
                  <a:lnTo>
                    <a:pt x="139" y="5"/>
                  </a:lnTo>
                  <a:lnTo>
                    <a:pt x="157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56486" y="4672540"/>
            <a:ext cx="266893" cy="254366"/>
            <a:chOff x="6075363" y="4846638"/>
            <a:chExt cx="296863" cy="29527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075363" y="4846638"/>
              <a:ext cx="296863" cy="295275"/>
            </a:xfrm>
            <a:custGeom>
              <a:avLst/>
              <a:gdLst>
                <a:gd name="T0" fmla="*/ 309 w 560"/>
                <a:gd name="T1" fmla="*/ 2 h 559"/>
                <a:gd name="T2" fmla="*/ 349 w 560"/>
                <a:gd name="T3" fmla="*/ 9 h 559"/>
                <a:gd name="T4" fmla="*/ 389 w 560"/>
                <a:gd name="T5" fmla="*/ 23 h 559"/>
                <a:gd name="T6" fmla="*/ 425 w 560"/>
                <a:gd name="T7" fmla="*/ 41 h 559"/>
                <a:gd name="T8" fmla="*/ 458 w 560"/>
                <a:gd name="T9" fmla="*/ 65 h 559"/>
                <a:gd name="T10" fmla="*/ 487 w 560"/>
                <a:gd name="T11" fmla="*/ 92 h 559"/>
                <a:gd name="T12" fmla="*/ 512 w 560"/>
                <a:gd name="T13" fmla="*/ 123 h 559"/>
                <a:gd name="T14" fmla="*/ 532 w 560"/>
                <a:gd name="T15" fmla="*/ 158 h 559"/>
                <a:gd name="T16" fmla="*/ 547 w 560"/>
                <a:gd name="T17" fmla="*/ 197 h 559"/>
                <a:gd name="T18" fmla="*/ 556 w 560"/>
                <a:gd name="T19" fmla="*/ 237 h 559"/>
                <a:gd name="T20" fmla="*/ 560 w 560"/>
                <a:gd name="T21" fmla="*/ 280 h 559"/>
                <a:gd name="T22" fmla="*/ 556 w 560"/>
                <a:gd name="T23" fmla="*/ 322 h 559"/>
                <a:gd name="T24" fmla="*/ 547 w 560"/>
                <a:gd name="T25" fmla="*/ 363 h 559"/>
                <a:gd name="T26" fmla="*/ 532 w 560"/>
                <a:gd name="T27" fmla="*/ 401 h 559"/>
                <a:gd name="T28" fmla="*/ 512 w 560"/>
                <a:gd name="T29" fmla="*/ 436 h 559"/>
                <a:gd name="T30" fmla="*/ 487 w 560"/>
                <a:gd name="T31" fmla="*/ 468 h 559"/>
                <a:gd name="T32" fmla="*/ 458 w 560"/>
                <a:gd name="T33" fmla="*/ 496 h 559"/>
                <a:gd name="T34" fmla="*/ 425 w 560"/>
                <a:gd name="T35" fmla="*/ 519 h 559"/>
                <a:gd name="T36" fmla="*/ 389 w 560"/>
                <a:gd name="T37" fmla="*/ 538 h 559"/>
                <a:gd name="T38" fmla="*/ 349 w 560"/>
                <a:gd name="T39" fmla="*/ 550 h 559"/>
                <a:gd name="T40" fmla="*/ 309 w 560"/>
                <a:gd name="T41" fmla="*/ 558 h 559"/>
                <a:gd name="T42" fmla="*/ 266 w 560"/>
                <a:gd name="T43" fmla="*/ 559 h 559"/>
                <a:gd name="T44" fmla="*/ 224 w 560"/>
                <a:gd name="T45" fmla="*/ 554 h 559"/>
                <a:gd name="T46" fmla="*/ 184 w 560"/>
                <a:gd name="T47" fmla="*/ 542 h 559"/>
                <a:gd name="T48" fmla="*/ 147 w 560"/>
                <a:gd name="T49" fmla="*/ 525 h 559"/>
                <a:gd name="T50" fmla="*/ 113 w 560"/>
                <a:gd name="T51" fmla="*/ 504 h 559"/>
                <a:gd name="T52" fmla="*/ 83 w 560"/>
                <a:gd name="T53" fmla="*/ 478 h 559"/>
                <a:gd name="T54" fmla="*/ 56 w 560"/>
                <a:gd name="T55" fmla="*/ 447 h 559"/>
                <a:gd name="T56" fmla="*/ 34 w 560"/>
                <a:gd name="T57" fmla="*/ 414 h 559"/>
                <a:gd name="T58" fmla="*/ 17 w 560"/>
                <a:gd name="T59" fmla="*/ 376 h 559"/>
                <a:gd name="T60" fmla="*/ 6 w 560"/>
                <a:gd name="T61" fmla="*/ 337 h 559"/>
                <a:gd name="T62" fmla="*/ 0 w 560"/>
                <a:gd name="T63" fmla="*/ 294 h 559"/>
                <a:gd name="T64" fmla="*/ 1 w 560"/>
                <a:gd name="T65" fmla="*/ 251 h 559"/>
                <a:gd name="T66" fmla="*/ 9 w 560"/>
                <a:gd name="T67" fmla="*/ 210 h 559"/>
                <a:gd name="T68" fmla="*/ 23 w 560"/>
                <a:gd name="T69" fmla="*/ 171 h 559"/>
                <a:gd name="T70" fmla="*/ 41 w 560"/>
                <a:gd name="T71" fmla="*/ 135 h 559"/>
                <a:gd name="T72" fmla="*/ 65 w 560"/>
                <a:gd name="T73" fmla="*/ 102 h 559"/>
                <a:gd name="T74" fmla="*/ 92 w 560"/>
                <a:gd name="T75" fmla="*/ 74 h 559"/>
                <a:gd name="T76" fmla="*/ 123 w 560"/>
                <a:gd name="T77" fmla="*/ 49 h 559"/>
                <a:gd name="T78" fmla="*/ 158 w 560"/>
                <a:gd name="T79" fmla="*/ 28 h 559"/>
                <a:gd name="T80" fmla="*/ 197 w 560"/>
                <a:gd name="T81" fmla="*/ 13 h 559"/>
                <a:gd name="T82" fmla="*/ 238 w 560"/>
                <a:gd name="T83" fmla="*/ 4 h 559"/>
                <a:gd name="T84" fmla="*/ 280 w 560"/>
                <a:gd name="T8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0" h="559">
                  <a:moveTo>
                    <a:pt x="280" y="0"/>
                  </a:moveTo>
                  <a:lnTo>
                    <a:pt x="294" y="1"/>
                  </a:lnTo>
                  <a:lnTo>
                    <a:pt x="309" y="2"/>
                  </a:lnTo>
                  <a:lnTo>
                    <a:pt x="322" y="4"/>
                  </a:lnTo>
                  <a:lnTo>
                    <a:pt x="336" y="6"/>
                  </a:lnTo>
                  <a:lnTo>
                    <a:pt x="349" y="9"/>
                  </a:lnTo>
                  <a:lnTo>
                    <a:pt x="363" y="13"/>
                  </a:lnTo>
                  <a:lnTo>
                    <a:pt x="377" y="17"/>
                  </a:lnTo>
                  <a:lnTo>
                    <a:pt x="389" y="23"/>
                  </a:lnTo>
                  <a:lnTo>
                    <a:pt x="401" y="28"/>
                  </a:lnTo>
                  <a:lnTo>
                    <a:pt x="414" y="34"/>
                  </a:lnTo>
                  <a:lnTo>
                    <a:pt x="425" y="41"/>
                  </a:lnTo>
                  <a:lnTo>
                    <a:pt x="436" y="49"/>
                  </a:lnTo>
                  <a:lnTo>
                    <a:pt x="448" y="55"/>
                  </a:lnTo>
                  <a:lnTo>
                    <a:pt x="458" y="65"/>
                  </a:lnTo>
                  <a:lnTo>
                    <a:pt x="468" y="74"/>
                  </a:lnTo>
                  <a:lnTo>
                    <a:pt x="478" y="83"/>
                  </a:lnTo>
                  <a:lnTo>
                    <a:pt x="487" y="92"/>
                  </a:lnTo>
                  <a:lnTo>
                    <a:pt x="496" y="102"/>
                  </a:lnTo>
                  <a:lnTo>
                    <a:pt x="504" y="113"/>
                  </a:lnTo>
                  <a:lnTo>
                    <a:pt x="512" y="123"/>
                  </a:lnTo>
                  <a:lnTo>
                    <a:pt x="519" y="135"/>
                  </a:lnTo>
                  <a:lnTo>
                    <a:pt x="526" y="147"/>
                  </a:lnTo>
                  <a:lnTo>
                    <a:pt x="532" y="158"/>
                  </a:lnTo>
                  <a:lnTo>
                    <a:pt x="538" y="171"/>
                  </a:lnTo>
                  <a:lnTo>
                    <a:pt x="543" y="184"/>
                  </a:lnTo>
                  <a:lnTo>
                    <a:pt x="547" y="197"/>
                  </a:lnTo>
                  <a:lnTo>
                    <a:pt x="551" y="210"/>
                  </a:lnTo>
                  <a:lnTo>
                    <a:pt x="554" y="224"/>
                  </a:lnTo>
                  <a:lnTo>
                    <a:pt x="556" y="237"/>
                  </a:lnTo>
                  <a:lnTo>
                    <a:pt x="558" y="251"/>
                  </a:lnTo>
                  <a:lnTo>
                    <a:pt x="560" y="266"/>
                  </a:lnTo>
                  <a:lnTo>
                    <a:pt x="560" y="280"/>
                  </a:lnTo>
                  <a:lnTo>
                    <a:pt x="560" y="294"/>
                  </a:lnTo>
                  <a:lnTo>
                    <a:pt x="558" y="309"/>
                  </a:lnTo>
                  <a:lnTo>
                    <a:pt x="556" y="322"/>
                  </a:lnTo>
                  <a:lnTo>
                    <a:pt x="554" y="337"/>
                  </a:lnTo>
                  <a:lnTo>
                    <a:pt x="551" y="350"/>
                  </a:lnTo>
                  <a:lnTo>
                    <a:pt x="547" y="363"/>
                  </a:lnTo>
                  <a:lnTo>
                    <a:pt x="543" y="376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6" y="414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7"/>
                  </a:lnTo>
                  <a:lnTo>
                    <a:pt x="496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8" y="504"/>
                  </a:lnTo>
                  <a:lnTo>
                    <a:pt x="436" y="512"/>
                  </a:lnTo>
                  <a:lnTo>
                    <a:pt x="425" y="519"/>
                  </a:lnTo>
                  <a:lnTo>
                    <a:pt x="414" y="525"/>
                  </a:lnTo>
                  <a:lnTo>
                    <a:pt x="401" y="532"/>
                  </a:lnTo>
                  <a:lnTo>
                    <a:pt x="389" y="538"/>
                  </a:lnTo>
                  <a:lnTo>
                    <a:pt x="377" y="542"/>
                  </a:lnTo>
                  <a:lnTo>
                    <a:pt x="363" y="547"/>
                  </a:lnTo>
                  <a:lnTo>
                    <a:pt x="349" y="550"/>
                  </a:lnTo>
                  <a:lnTo>
                    <a:pt x="336" y="554"/>
                  </a:lnTo>
                  <a:lnTo>
                    <a:pt x="322" y="556"/>
                  </a:lnTo>
                  <a:lnTo>
                    <a:pt x="309" y="558"/>
                  </a:lnTo>
                  <a:lnTo>
                    <a:pt x="294" y="559"/>
                  </a:lnTo>
                  <a:lnTo>
                    <a:pt x="280" y="559"/>
                  </a:lnTo>
                  <a:lnTo>
                    <a:pt x="266" y="559"/>
                  </a:lnTo>
                  <a:lnTo>
                    <a:pt x="251" y="558"/>
                  </a:lnTo>
                  <a:lnTo>
                    <a:pt x="238" y="556"/>
                  </a:lnTo>
                  <a:lnTo>
                    <a:pt x="224" y="554"/>
                  </a:lnTo>
                  <a:lnTo>
                    <a:pt x="210" y="550"/>
                  </a:lnTo>
                  <a:lnTo>
                    <a:pt x="197" y="547"/>
                  </a:lnTo>
                  <a:lnTo>
                    <a:pt x="184" y="542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7" y="525"/>
                  </a:lnTo>
                  <a:lnTo>
                    <a:pt x="135" y="519"/>
                  </a:lnTo>
                  <a:lnTo>
                    <a:pt x="123" y="512"/>
                  </a:lnTo>
                  <a:lnTo>
                    <a:pt x="113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3" y="478"/>
                  </a:lnTo>
                  <a:lnTo>
                    <a:pt x="73" y="468"/>
                  </a:lnTo>
                  <a:lnTo>
                    <a:pt x="65" y="458"/>
                  </a:lnTo>
                  <a:lnTo>
                    <a:pt x="56" y="447"/>
                  </a:lnTo>
                  <a:lnTo>
                    <a:pt x="48" y="436"/>
                  </a:lnTo>
                  <a:lnTo>
                    <a:pt x="41" y="425"/>
                  </a:lnTo>
                  <a:lnTo>
                    <a:pt x="34" y="414"/>
                  </a:lnTo>
                  <a:lnTo>
                    <a:pt x="29" y="401"/>
                  </a:lnTo>
                  <a:lnTo>
                    <a:pt x="23" y="389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9" y="350"/>
                  </a:lnTo>
                  <a:lnTo>
                    <a:pt x="6" y="337"/>
                  </a:lnTo>
                  <a:lnTo>
                    <a:pt x="4" y="322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66"/>
                  </a:lnTo>
                  <a:lnTo>
                    <a:pt x="1" y="251"/>
                  </a:lnTo>
                  <a:lnTo>
                    <a:pt x="4" y="237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3" y="197"/>
                  </a:lnTo>
                  <a:lnTo>
                    <a:pt x="17" y="184"/>
                  </a:lnTo>
                  <a:lnTo>
                    <a:pt x="23" y="171"/>
                  </a:lnTo>
                  <a:lnTo>
                    <a:pt x="29" y="158"/>
                  </a:lnTo>
                  <a:lnTo>
                    <a:pt x="34" y="147"/>
                  </a:lnTo>
                  <a:lnTo>
                    <a:pt x="41" y="135"/>
                  </a:lnTo>
                  <a:lnTo>
                    <a:pt x="48" y="123"/>
                  </a:lnTo>
                  <a:lnTo>
                    <a:pt x="56" y="113"/>
                  </a:lnTo>
                  <a:lnTo>
                    <a:pt x="65" y="102"/>
                  </a:lnTo>
                  <a:lnTo>
                    <a:pt x="73" y="92"/>
                  </a:lnTo>
                  <a:lnTo>
                    <a:pt x="83" y="83"/>
                  </a:lnTo>
                  <a:lnTo>
                    <a:pt x="92" y="74"/>
                  </a:lnTo>
                  <a:lnTo>
                    <a:pt x="102" y="65"/>
                  </a:lnTo>
                  <a:lnTo>
                    <a:pt x="113" y="55"/>
                  </a:lnTo>
                  <a:lnTo>
                    <a:pt x="123" y="49"/>
                  </a:lnTo>
                  <a:lnTo>
                    <a:pt x="135" y="41"/>
                  </a:lnTo>
                  <a:lnTo>
                    <a:pt x="147" y="34"/>
                  </a:lnTo>
                  <a:lnTo>
                    <a:pt x="158" y="28"/>
                  </a:lnTo>
                  <a:lnTo>
                    <a:pt x="171" y="23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0" y="9"/>
                  </a:lnTo>
                  <a:lnTo>
                    <a:pt x="224" y="6"/>
                  </a:lnTo>
                  <a:lnTo>
                    <a:pt x="238" y="4"/>
                  </a:lnTo>
                  <a:lnTo>
                    <a:pt x="251" y="2"/>
                  </a:lnTo>
                  <a:lnTo>
                    <a:pt x="266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130925" y="4902200"/>
              <a:ext cx="185738" cy="184150"/>
            </a:xfrm>
            <a:custGeom>
              <a:avLst/>
              <a:gdLst>
                <a:gd name="T0" fmla="*/ 193 w 352"/>
                <a:gd name="T1" fmla="*/ 0 h 350"/>
                <a:gd name="T2" fmla="*/ 228 w 352"/>
                <a:gd name="T3" fmla="*/ 8 h 350"/>
                <a:gd name="T4" fmla="*/ 260 w 352"/>
                <a:gd name="T5" fmla="*/ 21 h 350"/>
                <a:gd name="T6" fmla="*/ 287 w 352"/>
                <a:gd name="T7" fmla="*/ 40 h 350"/>
                <a:gd name="T8" fmla="*/ 311 w 352"/>
                <a:gd name="T9" fmla="*/ 63 h 350"/>
                <a:gd name="T10" fmla="*/ 330 w 352"/>
                <a:gd name="T11" fmla="*/ 92 h 350"/>
                <a:gd name="T12" fmla="*/ 344 w 352"/>
                <a:gd name="T13" fmla="*/ 123 h 350"/>
                <a:gd name="T14" fmla="*/ 350 w 352"/>
                <a:gd name="T15" fmla="*/ 157 h 350"/>
                <a:gd name="T16" fmla="*/ 350 w 352"/>
                <a:gd name="T17" fmla="*/ 193 h 350"/>
                <a:gd name="T18" fmla="*/ 344 w 352"/>
                <a:gd name="T19" fmla="*/ 227 h 350"/>
                <a:gd name="T20" fmla="*/ 330 w 352"/>
                <a:gd name="T21" fmla="*/ 259 h 350"/>
                <a:gd name="T22" fmla="*/ 311 w 352"/>
                <a:gd name="T23" fmla="*/ 286 h 350"/>
                <a:gd name="T24" fmla="*/ 287 w 352"/>
                <a:gd name="T25" fmla="*/ 310 h 350"/>
                <a:gd name="T26" fmla="*/ 260 w 352"/>
                <a:gd name="T27" fmla="*/ 329 h 350"/>
                <a:gd name="T28" fmla="*/ 228 w 352"/>
                <a:gd name="T29" fmla="*/ 342 h 350"/>
                <a:gd name="T30" fmla="*/ 193 w 352"/>
                <a:gd name="T31" fmla="*/ 349 h 350"/>
                <a:gd name="T32" fmla="*/ 158 w 352"/>
                <a:gd name="T33" fmla="*/ 349 h 350"/>
                <a:gd name="T34" fmla="*/ 123 w 352"/>
                <a:gd name="T35" fmla="*/ 342 h 350"/>
                <a:gd name="T36" fmla="*/ 93 w 352"/>
                <a:gd name="T37" fmla="*/ 329 h 350"/>
                <a:gd name="T38" fmla="*/ 65 w 352"/>
                <a:gd name="T39" fmla="*/ 310 h 350"/>
                <a:gd name="T40" fmla="*/ 41 w 352"/>
                <a:gd name="T41" fmla="*/ 286 h 350"/>
                <a:gd name="T42" fmla="*/ 22 w 352"/>
                <a:gd name="T43" fmla="*/ 259 h 350"/>
                <a:gd name="T44" fmla="*/ 8 w 352"/>
                <a:gd name="T45" fmla="*/ 227 h 350"/>
                <a:gd name="T46" fmla="*/ 1 w 352"/>
                <a:gd name="T47" fmla="*/ 193 h 350"/>
                <a:gd name="T48" fmla="*/ 1 w 352"/>
                <a:gd name="T49" fmla="*/ 157 h 350"/>
                <a:gd name="T50" fmla="*/ 8 w 352"/>
                <a:gd name="T51" fmla="*/ 123 h 350"/>
                <a:gd name="T52" fmla="*/ 22 w 352"/>
                <a:gd name="T53" fmla="*/ 92 h 350"/>
                <a:gd name="T54" fmla="*/ 41 w 352"/>
                <a:gd name="T55" fmla="*/ 63 h 350"/>
                <a:gd name="T56" fmla="*/ 65 w 352"/>
                <a:gd name="T57" fmla="*/ 40 h 350"/>
                <a:gd name="T58" fmla="*/ 93 w 352"/>
                <a:gd name="T59" fmla="*/ 21 h 350"/>
                <a:gd name="T60" fmla="*/ 123 w 352"/>
                <a:gd name="T61" fmla="*/ 8 h 350"/>
                <a:gd name="T62" fmla="*/ 158 w 352"/>
                <a:gd name="T6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350">
                  <a:moveTo>
                    <a:pt x="176" y="0"/>
                  </a:moveTo>
                  <a:lnTo>
                    <a:pt x="193" y="0"/>
                  </a:lnTo>
                  <a:lnTo>
                    <a:pt x="212" y="4"/>
                  </a:lnTo>
                  <a:lnTo>
                    <a:pt x="228" y="8"/>
                  </a:lnTo>
                  <a:lnTo>
                    <a:pt x="244" y="14"/>
                  </a:lnTo>
                  <a:lnTo>
                    <a:pt x="260" y="21"/>
                  </a:lnTo>
                  <a:lnTo>
                    <a:pt x="274" y="30"/>
                  </a:lnTo>
                  <a:lnTo>
                    <a:pt x="287" y="40"/>
                  </a:lnTo>
                  <a:lnTo>
                    <a:pt x="300" y="51"/>
                  </a:lnTo>
                  <a:lnTo>
                    <a:pt x="311" y="63"/>
                  </a:lnTo>
                  <a:lnTo>
                    <a:pt x="321" y="77"/>
                  </a:lnTo>
                  <a:lnTo>
                    <a:pt x="330" y="92"/>
                  </a:lnTo>
                  <a:lnTo>
                    <a:pt x="338" y="106"/>
                  </a:lnTo>
                  <a:lnTo>
                    <a:pt x="344" y="123"/>
                  </a:lnTo>
                  <a:lnTo>
                    <a:pt x="348" y="139"/>
                  </a:lnTo>
                  <a:lnTo>
                    <a:pt x="350" y="157"/>
                  </a:lnTo>
                  <a:lnTo>
                    <a:pt x="352" y="175"/>
                  </a:lnTo>
                  <a:lnTo>
                    <a:pt x="350" y="193"/>
                  </a:lnTo>
                  <a:lnTo>
                    <a:pt x="348" y="210"/>
                  </a:lnTo>
                  <a:lnTo>
                    <a:pt x="344" y="227"/>
                  </a:lnTo>
                  <a:lnTo>
                    <a:pt x="338" y="243"/>
                  </a:lnTo>
                  <a:lnTo>
                    <a:pt x="330" y="259"/>
                  </a:lnTo>
                  <a:lnTo>
                    <a:pt x="321" y="272"/>
                  </a:lnTo>
                  <a:lnTo>
                    <a:pt x="311" y="286"/>
                  </a:lnTo>
                  <a:lnTo>
                    <a:pt x="300" y="298"/>
                  </a:lnTo>
                  <a:lnTo>
                    <a:pt x="287" y="310"/>
                  </a:lnTo>
                  <a:lnTo>
                    <a:pt x="274" y="320"/>
                  </a:lnTo>
                  <a:lnTo>
                    <a:pt x="260" y="329"/>
                  </a:lnTo>
                  <a:lnTo>
                    <a:pt x="244" y="337"/>
                  </a:lnTo>
                  <a:lnTo>
                    <a:pt x="228" y="342"/>
                  </a:lnTo>
                  <a:lnTo>
                    <a:pt x="212" y="347"/>
                  </a:lnTo>
                  <a:lnTo>
                    <a:pt x="193" y="349"/>
                  </a:lnTo>
                  <a:lnTo>
                    <a:pt x="176" y="350"/>
                  </a:lnTo>
                  <a:lnTo>
                    <a:pt x="158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8" y="337"/>
                  </a:lnTo>
                  <a:lnTo>
                    <a:pt x="93" y="329"/>
                  </a:lnTo>
                  <a:lnTo>
                    <a:pt x="78" y="320"/>
                  </a:lnTo>
                  <a:lnTo>
                    <a:pt x="65" y="310"/>
                  </a:lnTo>
                  <a:lnTo>
                    <a:pt x="52" y="298"/>
                  </a:lnTo>
                  <a:lnTo>
                    <a:pt x="41" y="286"/>
                  </a:lnTo>
                  <a:lnTo>
                    <a:pt x="31" y="272"/>
                  </a:lnTo>
                  <a:lnTo>
                    <a:pt x="22" y="259"/>
                  </a:lnTo>
                  <a:lnTo>
                    <a:pt x="15" y="243"/>
                  </a:lnTo>
                  <a:lnTo>
                    <a:pt x="8" y="227"/>
                  </a:lnTo>
                  <a:lnTo>
                    <a:pt x="5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1" y="157"/>
                  </a:lnTo>
                  <a:lnTo>
                    <a:pt x="5" y="139"/>
                  </a:lnTo>
                  <a:lnTo>
                    <a:pt x="8" y="123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31" y="77"/>
                  </a:lnTo>
                  <a:lnTo>
                    <a:pt x="41" y="63"/>
                  </a:lnTo>
                  <a:lnTo>
                    <a:pt x="52" y="51"/>
                  </a:lnTo>
                  <a:lnTo>
                    <a:pt x="65" y="40"/>
                  </a:lnTo>
                  <a:lnTo>
                    <a:pt x="78" y="30"/>
                  </a:lnTo>
                  <a:lnTo>
                    <a:pt x="93" y="21"/>
                  </a:lnTo>
                  <a:lnTo>
                    <a:pt x="108" y="14"/>
                  </a:lnTo>
                  <a:lnTo>
                    <a:pt x="123" y="8"/>
                  </a:lnTo>
                  <a:lnTo>
                    <a:pt x="140" y="4"/>
                  </a:lnTo>
                  <a:lnTo>
                    <a:pt x="158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7544" y="5504294"/>
            <a:ext cx="266893" cy="254366"/>
            <a:chOff x="6475413" y="5907088"/>
            <a:chExt cx="295275" cy="29686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475413" y="5907088"/>
              <a:ext cx="295275" cy="296863"/>
            </a:xfrm>
            <a:custGeom>
              <a:avLst/>
              <a:gdLst>
                <a:gd name="T0" fmla="*/ 307 w 559"/>
                <a:gd name="T1" fmla="*/ 2 h 560"/>
                <a:gd name="T2" fmla="*/ 349 w 559"/>
                <a:gd name="T3" fmla="*/ 10 h 560"/>
                <a:gd name="T4" fmla="*/ 388 w 559"/>
                <a:gd name="T5" fmla="*/ 22 h 560"/>
                <a:gd name="T6" fmla="*/ 424 w 559"/>
                <a:gd name="T7" fmla="*/ 41 h 560"/>
                <a:gd name="T8" fmla="*/ 457 w 559"/>
                <a:gd name="T9" fmla="*/ 64 h 560"/>
                <a:gd name="T10" fmla="*/ 486 w 559"/>
                <a:gd name="T11" fmla="*/ 92 h 560"/>
                <a:gd name="T12" fmla="*/ 511 w 559"/>
                <a:gd name="T13" fmla="*/ 124 h 560"/>
                <a:gd name="T14" fmla="*/ 531 w 559"/>
                <a:gd name="T15" fmla="*/ 159 h 560"/>
                <a:gd name="T16" fmla="*/ 546 w 559"/>
                <a:gd name="T17" fmla="*/ 197 h 560"/>
                <a:gd name="T18" fmla="*/ 556 w 559"/>
                <a:gd name="T19" fmla="*/ 237 h 560"/>
                <a:gd name="T20" fmla="*/ 559 w 559"/>
                <a:gd name="T21" fmla="*/ 280 h 560"/>
                <a:gd name="T22" fmla="*/ 556 w 559"/>
                <a:gd name="T23" fmla="*/ 322 h 560"/>
                <a:gd name="T24" fmla="*/ 546 w 559"/>
                <a:gd name="T25" fmla="*/ 363 h 560"/>
                <a:gd name="T26" fmla="*/ 531 w 559"/>
                <a:gd name="T27" fmla="*/ 400 h 560"/>
                <a:gd name="T28" fmla="*/ 511 w 559"/>
                <a:gd name="T29" fmla="*/ 437 h 560"/>
                <a:gd name="T30" fmla="*/ 486 w 559"/>
                <a:gd name="T31" fmla="*/ 468 h 560"/>
                <a:gd name="T32" fmla="*/ 457 w 559"/>
                <a:gd name="T33" fmla="*/ 495 h 560"/>
                <a:gd name="T34" fmla="*/ 424 w 559"/>
                <a:gd name="T35" fmla="*/ 519 h 560"/>
                <a:gd name="T36" fmla="*/ 388 w 559"/>
                <a:gd name="T37" fmla="*/ 537 h 560"/>
                <a:gd name="T38" fmla="*/ 349 w 559"/>
                <a:gd name="T39" fmla="*/ 551 h 560"/>
                <a:gd name="T40" fmla="*/ 307 w 559"/>
                <a:gd name="T41" fmla="*/ 557 h 560"/>
                <a:gd name="T42" fmla="*/ 264 w 559"/>
                <a:gd name="T43" fmla="*/ 559 h 560"/>
                <a:gd name="T44" fmla="*/ 223 w 559"/>
                <a:gd name="T45" fmla="*/ 554 h 560"/>
                <a:gd name="T46" fmla="*/ 183 w 559"/>
                <a:gd name="T47" fmla="*/ 543 h 560"/>
                <a:gd name="T48" fmla="*/ 146 w 559"/>
                <a:gd name="T49" fmla="*/ 526 h 560"/>
                <a:gd name="T50" fmla="*/ 112 w 559"/>
                <a:gd name="T51" fmla="*/ 503 h 560"/>
                <a:gd name="T52" fmla="*/ 81 w 559"/>
                <a:gd name="T53" fmla="*/ 477 h 560"/>
                <a:gd name="T54" fmla="*/ 55 w 559"/>
                <a:gd name="T55" fmla="*/ 447 h 560"/>
                <a:gd name="T56" fmla="*/ 34 w 559"/>
                <a:gd name="T57" fmla="*/ 413 h 560"/>
                <a:gd name="T58" fmla="*/ 17 w 559"/>
                <a:gd name="T59" fmla="*/ 376 h 560"/>
                <a:gd name="T60" fmla="*/ 6 w 559"/>
                <a:gd name="T61" fmla="*/ 336 h 560"/>
                <a:gd name="T62" fmla="*/ 0 w 559"/>
                <a:gd name="T63" fmla="*/ 294 h 560"/>
                <a:gd name="T64" fmla="*/ 1 w 559"/>
                <a:gd name="T65" fmla="*/ 251 h 560"/>
                <a:gd name="T66" fmla="*/ 8 w 559"/>
                <a:gd name="T67" fmla="*/ 209 h 560"/>
                <a:gd name="T68" fmla="*/ 22 w 559"/>
                <a:gd name="T69" fmla="*/ 171 h 560"/>
                <a:gd name="T70" fmla="*/ 40 w 559"/>
                <a:gd name="T71" fmla="*/ 135 h 560"/>
                <a:gd name="T72" fmla="*/ 63 w 559"/>
                <a:gd name="T73" fmla="*/ 102 h 560"/>
                <a:gd name="T74" fmla="*/ 92 w 559"/>
                <a:gd name="T75" fmla="*/ 73 h 560"/>
                <a:gd name="T76" fmla="*/ 123 w 559"/>
                <a:gd name="T77" fmla="*/ 48 h 560"/>
                <a:gd name="T78" fmla="*/ 158 w 559"/>
                <a:gd name="T79" fmla="*/ 28 h 560"/>
                <a:gd name="T80" fmla="*/ 197 w 559"/>
                <a:gd name="T81" fmla="*/ 13 h 560"/>
                <a:gd name="T82" fmla="*/ 236 w 559"/>
                <a:gd name="T83" fmla="*/ 4 h 560"/>
                <a:gd name="T84" fmla="*/ 279 w 559"/>
                <a:gd name="T8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560">
                  <a:moveTo>
                    <a:pt x="279" y="0"/>
                  </a:moveTo>
                  <a:lnTo>
                    <a:pt x="294" y="0"/>
                  </a:lnTo>
                  <a:lnTo>
                    <a:pt x="307" y="2"/>
                  </a:lnTo>
                  <a:lnTo>
                    <a:pt x="322" y="4"/>
                  </a:lnTo>
                  <a:lnTo>
                    <a:pt x="336" y="6"/>
                  </a:lnTo>
                  <a:lnTo>
                    <a:pt x="349" y="10"/>
                  </a:lnTo>
                  <a:lnTo>
                    <a:pt x="363" y="13"/>
                  </a:lnTo>
                  <a:lnTo>
                    <a:pt x="375" y="17"/>
                  </a:lnTo>
                  <a:lnTo>
                    <a:pt x="388" y="22"/>
                  </a:lnTo>
                  <a:lnTo>
                    <a:pt x="400" y="28"/>
                  </a:lnTo>
                  <a:lnTo>
                    <a:pt x="412" y="34"/>
                  </a:lnTo>
                  <a:lnTo>
                    <a:pt x="424" y="41"/>
                  </a:lnTo>
                  <a:lnTo>
                    <a:pt x="435" y="48"/>
                  </a:lnTo>
                  <a:lnTo>
                    <a:pt x="446" y="56"/>
                  </a:lnTo>
                  <a:lnTo>
                    <a:pt x="457" y="64"/>
                  </a:lnTo>
                  <a:lnTo>
                    <a:pt x="467" y="73"/>
                  </a:lnTo>
                  <a:lnTo>
                    <a:pt x="477" y="82"/>
                  </a:lnTo>
                  <a:lnTo>
                    <a:pt x="486" y="92"/>
                  </a:lnTo>
                  <a:lnTo>
                    <a:pt x="495" y="102"/>
                  </a:lnTo>
                  <a:lnTo>
                    <a:pt x="503" y="112"/>
                  </a:lnTo>
                  <a:lnTo>
                    <a:pt x="511" y="124"/>
                  </a:lnTo>
                  <a:lnTo>
                    <a:pt x="519" y="135"/>
                  </a:lnTo>
                  <a:lnTo>
                    <a:pt x="525" y="146"/>
                  </a:lnTo>
                  <a:lnTo>
                    <a:pt x="531" y="159"/>
                  </a:lnTo>
                  <a:lnTo>
                    <a:pt x="537" y="171"/>
                  </a:lnTo>
                  <a:lnTo>
                    <a:pt x="542" y="183"/>
                  </a:lnTo>
                  <a:lnTo>
                    <a:pt x="546" y="197"/>
                  </a:lnTo>
                  <a:lnTo>
                    <a:pt x="550" y="209"/>
                  </a:lnTo>
                  <a:lnTo>
                    <a:pt x="554" y="223"/>
                  </a:lnTo>
                  <a:lnTo>
                    <a:pt x="556" y="237"/>
                  </a:lnTo>
                  <a:lnTo>
                    <a:pt x="557" y="251"/>
                  </a:lnTo>
                  <a:lnTo>
                    <a:pt x="558" y="265"/>
                  </a:lnTo>
                  <a:lnTo>
                    <a:pt x="559" y="280"/>
                  </a:lnTo>
                  <a:lnTo>
                    <a:pt x="558" y="294"/>
                  </a:lnTo>
                  <a:lnTo>
                    <a:pt x="557" y="308"/>
                  </a:lnTo>
                  <a:lnTo>
                    <a:pt x="556" y="322"/>
                  </a:lnTo>
                  <a:lnTo>
                    <a:pt x="554" y="336"/>
                  </a:lnTo>
                  <a:lnTo>
                    <a:pt x="550" y="350"/>
                  </a:lnTo>
                  <a:lnTo>
                    <a:pt x="546" y="363"/>
                  </a:lnTo>
                  <a:lnTo>
                    <a:pt x="542" y="376"/>
                  </a:lnTo>
                  <a:lnTo>
                    <a:pt x="537" y="389"/>
                  </a:lnTo>
                  <a:lnTo>
                    <a:pt x="531" y="400"/>
                  </a:lnTo>
                  <a:lnTo>
                    <a:pt x="525" y="413"/>
                  </a:lnTo>
                  <a:lnTo>
                    <a:pt x="519" y="425"/>
                  </a:lnTo>
                  <a:lnTo>
                    <a:pt x="511" y="437"/>
                  </a:lnTo>
                  <a:lnTo>
                    <a:pt x="503" y="447"/>
                  </a:lnTo>
                  <a:lnTo>
                    <a:pt x="495" y="458"/>
                  </a:lnTo>
                  <a:lnTo>
                    <a:pt x="486" y="468"/>
                  </a:lnTo>
                  <a:lnTo>
                    <a:pt x="477" y="477"/>
                  </a:lnTo>
                  <a:lnTo>
                    <a:pt x="467" y="486"/>
                  </a:lnTo>
                  <a:lnTo>
                    <a:pt x="457" y="495"/>
                  </a:lnTo>
                  <a:lnTo>
                    <a:pt x="446" y="503"/>
                  </a:lnTo>
                  <a:lnTo>
                    <a:pt x="435" y="511"/>
                  </a:lnTo>
                  <a:lnTo>
                    <a:pt x="424" y="519"/>
                  </a:lnTo>
                  <a:lnTo>
                    <a:pt x="412" y="526"/>
                  </a:lnTo>
                  <a:lnTo>
                    <a:pt x="400" y="531"/>
                  </a:lnTo>
                  <a:lnTo>
                    <a:pt x="388" y="537"/>
                  </a:lnTo>
                  <a:lnTo>
                    <a:pt x="375" y="543"/>
                  </a:lnTo>
                  <a:lnTo>
                    <a:pt x="363" y="547"/>
                  </a:lnTo>
                  <a:lnTo>
                    <a:pt x="349" y="551"/>
                  </a:lnTo>
                  <a:lnTo>
                    <a:pt x="336" y="554"/>
                  </a:lnTo>
                  <a:lnTo>
                    <a:pt x="322" y="556"/>
                  </a:lnTo>
                  <a:lnTo>
                    <a:pt x="307" y="557"/>
                  </a:lnTo>
                  <a:lnTo>
                    <a:pt x="294" y="559"/>
                  </a:lnTo>
                  <a:lnTo>
                    <a:pt x="279" y="560"/>
                  </a:lnTo>
                  <a:lnTo>
                    <a:pt x="264" y="559"/>
                  </a:lnTo>
                  <a:lnTo>
                    <a:pt x="251" y="557"/>
                  </a:lnTo>
                  <a:lnTo>
                    <a:pt x="236" y="556"/>
                  </a:lnTo>
                  <a:lnTo>
                    <a:pt x="223" y="554"/>
                  </a:lnTo>
                  <a:lnTo>
                    <a:pt x="209" y="551"/>
                  </a:lnTo>
                  <a:lnTo>
                    <a:pt x="197" y="547"/>
                  </a:lnTo>
                  <a:lnTo>
                    <a:pt x="183" y="543"/>
                  </a:lnTo>
                  <a:lnTo>
                    <a:pt x="171" y="537"/>
                  </a:lnTo>
                  <a:lnTo>
                    <a:pt x="158" y="531"/>
                  </a:lnTo>
                  <a:lnTo>
                    <a:pt x="146" y="526"/>
                  </a:lnTo>
                  <a:lnTo>
                    <a:pt x="134" y="519"/>
                  </a:lnTo>
                  <a:lnTo>
                    <a:pt x="123" y="511"/>
                  </a:lnTo>
                  <a:lnTo>
                    <a:pt x="112" y="503"/>
                  </a:lnTo>
                  <a:lnTo>
                    <a:pt x="102" y="495"/>
                  </a:lnTo>
                  <a:lnTo>
                    <a:pt x="92" y="486"/>
                  </a:lnTo>
                  <a:lnTo>
                    <a:pt x="81" y="477"/>
                  </a:lnTo>
                  <a:lnTo>
                    <a:pt x="72" y="468"/>
                  </a:lnTo>
                  <a:lnTo>
                    <a:pt x="63" y="458"/>
                  </a:lnTo>
                  <a:lnTo>
                    <a:pt x="55" y="447"/>
                  </a:lnTo>
                  <a:lnTo>
                    <a:pt x="47" y="437"/>
                  </a:lnTo>
                  <a:lnTo>
                    <a:pt x="40" y="425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9"/>
                  </a:lnTo>
                  <a:lnTo>
                    <a:pt x="17" y="376"/>
                  </a:lnTo>
                  <a:lnTo>
                    <a:pt x="12" y="363"/>
                  </a:lnTo>
                  <a:lnTo>
                    <a:pt x="8" y="350"/>
                  </a:lnTo>
                  <a:lnTo>
                    <a:pt x="6" y="336"/>
                  </a:lnTo>
                  <a:lnTo>
                    <a:pt x="2" y="322"/>
                  </a:lnTo>
                  <a:lnTo>
                    <a:pt x="1" y="308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7"/>
                  </a:lnTo>
                  <a:lnTo>
                    <a:pt x="6" y="223"/>
                  </a:lnTo>
                  <a:lnTo>
                    <a:pt x="8" y="209"/>
                  </a:lnTo>
                  <a:lnTo>
                    <a:pt x="12" y="197"/>
                  </a:lnTo>
                  <a:lnTo>
                    <a:pt x="17" y="183"/>
                  </a:lnTo>
                  <a:lnTo>
                    <a:pt x="22" y="171"/>
                  </a:lnTo>
                  <a:lnTo>
                    <a:pt x="27" y="159"/>
                  </a:lnTo>
                  <a:lnTo>
                    <a:pt x="34" y="146"/>
                  </a:lnTo>
                  <a:lnTo>
                    <a:pt x="40" y="135"/>
                  </a:lnTo>
                  <a:lnTo>
                    <a:pt x="47" y="124"/>
                  </a:lnTo>
                  <a:lnTo>
                    <a:pt x="55" y="112"/>
                  </a:lnTo>
                  <a:lnTo>
                    <a:pt x="63" y="102"/>
                  </a:lnTo>
                  <a:lnTo>
                    <a:pt x="72" y="92"/>
                  </a:lnTo>
                  <a:lnTo>
                    <a:pt x="81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4" y="41"/>
                  </a:lnTo>
                  <a:lnTo>
                    <a:pt x="146" y="34"/>
                  </a:lnTo>
                  <a:lnTo>
                    <a:pt x="158" y="28"/>
                  </a:lnTo>
                  <a:lnTo>
                    <a:pt x="171" y="22"/>
                  </a:lnTo>
                  <a:lnTo>
                    <a:pt x="183" y="17"/>
                  </a:lnTo>
                  <a:lnTo>
                    <a:pt x="197" y="13"/>
                  </a:lnTo>
                  <a:lnTo>
                    <a:pt x="209" y="10"/>
                  </a:lnTo>
                  <a:lnTo>
                    <a:pt x="223" y="6"/>
                  </a:lnTo>
                  <a:lnTo>
                    <a:pt x="236" y="4"/>
                  </a:lnTo>
                  <a:lnTo>
                    <a:pt x="251" y="2"/>
                  </a:lnTo>
                  <a:lnTo>
                    <a:pt x="264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530975" y="5962650"/>
              <a:ext cx="184150" cy="185738"/>
            </a:xfrm>
            <a:custGeom>
              <a:avLst/>
              <a:gdLst>
                <a:gd name="T0" fmla="*/ 193 w 350"/>
                <a:gd name="T1" fmla="*/ 2 h 351"/>
                <a:gd name="T2" fmla="*/ 227 w 350"/>
                <a:gd name="T3" fmla="*/ 8 h 351"/>
                <a:gd name="T4" fmla="*/ 259 w 350"/>
                <a:gd name="T5" fmla="*/ 22 h 351"/>
                <a:gd name="T6" fmla="*/ 287 w 350"/>
                <a:gd name="T7" fmla="*/ 40 h 351"/>
                <a:gd name="T8" fmla="*/ 311 w 350"/>
                <a:gd name="T9" fmla="*/ 65 h 351"/>
                <a:gd name="T10" fmla="*/ 330 w 350"/>
                <a:gd name="T11" fmla="*/ 92 h 351"/>
                <a:gd name="T12" fmla="*/ 342 w 350"/>
                <a:gd name="T13" fmla="*/ 124 h 351"/>
                <a:gd name="T14" fmla="*/ 349 w 350"/>
                <a:gd name="T15" fmla="*/ 157 h 351"/>
                <a:gd name="T16" fmla="*/ 349 w 350"/>
                <a:gd name="T17" fmla="*/ 194 h 351"/>
                <a:gd name="T18" fmla="*/ 342 w 350"/>
                <a:gd name="T19" fmla="*/ 227 h 351"/>
                <a:gd name="T20" fmla="*/ 330 w 350"/>
                <a:gd name="T21" fmla="*/ 259 h 351"/>
                <a:gd name="T22" fmla="*/ 311 w 350"/>
                <a:gd name="T23" fmla="*/ 287 h 351"/>
                <a:gd name="T24" fmla="*/ 287 w 350"/>
                <a:gd name="T25" fmla="*/ 311 h 351"/>
                <a:gd name="T26" fmla="*/ 259 w 350"/>
                <a:gd name="T27" fmla="*/ 330 h 351"/>
                <a:gd name="T28" fmla="*/ 227 w 350"/>
                <a:gd name="T29" fmla="*/ 343 h 351"/>
                <a:gd name="T30" fmla="*/ 193 w 350"/>
                <a:gd name="T31" fmla="*/ 351 h 351"/>
                <a:gd name="T32" fmla="*/ 157 w 350"/>
                <a:gd name="T33" fmla="*/ 351 h 351"/>
                <a:gd name="T34" fmla="*/ 123 w 350"/>
                <a:gd name="T35" fmla="*/ 343 h 351"/>
                <a:gd name="T36" fmla="*/ 92 w 350"/>
                <a:gd name="T37" fmla="*/ 330 h 351"/>
                <a:gd name="T38" fmla="*/ 63 w 350"/>
                <a:gd name="T39" fmla="*/ 311 h 351"/>
                <a:gd name="T40" fmla="*/ 40 w 350"/>
                <a:gd name="T41" fmla="*/ 287 h 351"/>
                <a:gd name="T42" fmla="*/ 21 w 350"/>
                <a:gd name="T43" fmla="*/ 259 h 351"/>
                <a:gd name="T44" fmla="*/ 8 w 350"/>
                <a:gd name="T45" fmla="*/ 227 h 351"/>
                <a:gd name="T46" fmla="*/ 1 w 350"/>
                <a:gd name="T47" fmla="*/ 194 h 351"/>
                <a:gd name="T48" fmla="*/ 1 w 350"/>
                <a:gd name="T49" fmla="*/ 157 h 351"/>
                <a:gd name="T50" fmla="*/ 8 w 350"/>
                <a:gd name="T51" fmla="*/ 124 h 351"/>
                <a:gd name="T52" fmla="*/ 21 w 350"/>
                <a:gd name="T53" fmla="*/ 92 h 351"/>
                <a:gd name="T54" fmla="*/ 40 w 350"/>
                <a:gd name="T55" fmla="*/ 65 h 351"/>
                <a:gd name="T56" fmla="*/ 63 w 350"/>
                <a:gd name="T57" fmla="*/ 40 h 351"/>
                <a:gd name="T58" fmla="*/ 92 w 350"/>
                <a:gd name="T59" fmla="*/ 22 h 351"/>
                <a:gd name="T60" fmla="*/ 123 w 350"/>
                <a:gd name="T61" fmla="*/ 8 h 351"/>
                <a:gd name="T62" fmla="*/ 157 w 350"/>
                <a:gd name="T63" fmla="*/ 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1">
                  <a:moveTo>
                    <a:pt x="175" y="0"/>
                  </a:moveTo>
                  <a:lnTo>
                    <a:pt x="193" y="2"/>
                  </a:lnTo>
                  <a:lnTo>
                    <a:pt x="210" y="4"/>
                  </a:lnTo>
                  <a:lnTo>
                    <a:pt x="227" y="8"/>
                  </a:lnTo>
                  <a:lnTo>
                    <a:pt x="243" y="14"/>
                  </a:lnTo>
                  <a:lnTo>
                    <a:pt x="259" y="22"/>
                  </a:lnTo>
                  <a:lnTo>
                    <a:pt x="273" y="31"/>
                  </a:lnTo>
                  <a:lnTo>
                    <a:pt x="287" y="40"/>
                  </a:lnTo>
                  <a:lnTo>
                    <a:pt x="299" y="51"/>
                  </a:lnTo>
                  <a:lnTo>
                    <a:pt x="311" y="65"/>
                  </a:lnTo>
                  <a:lnTo>
                    <a:pt x="321" y="77"/>
                  </a:lnTo>
                  <a:lnTo>
                    <a:pt x="330" y="92"/>
                  </a:lnTo>
                  <a:lnTo>
                    <a:pt x="337" y="108"/>
                  </a:lnTo>
                  <a:lnTo>
                    <a:pt x="342" y="124"/>
                  </a:lnTo>
                  <a:lnTo>
                    <a:pt x="347" y="140"/>
                  </a:lnTo>
                  <a:lnTo>
                    <a:pt x="349" y="157"/>
                  </a:lnTo>
                  <a:lnTo>
                    <a:pt x="350" y="176"/>
                  </a:lnTo>
                  <a:lnTo>
                    <a:pt x="349" y="194"/>
                  </a:lnTo>
                  <a:lnTo>
                    <a:pt x="347" y="211"/>
                  </a:lnTo>
                  <a:lnTo>
                    <a:pt x="342" y="227"/>
                  </a:lnTo>
                  <a:lnTo>
                    <a:pt x="337" y="244"/>
                  </a:lnTo>
                  <a:lnTo>
                    <a:pt x="330" y="259"/>
                  </a:lnTo>
                  <a:lnTo>
                    <a:pt x="321" y="274"/>
                  </a:lnTo>
                  <a:lnTo>
                    <a:pt x="311" y="287"/>
                  </a:lnTo>
                  <a:lnTo>
                    <a:pt x="299" y="300"/>
                  </a:lnTo>
                  <a:lnTo>
                    <a:pt x="287" y="311"/>
                  </a:lnTo>
                  <a:lnTo>
                    <a:pt x="273" y="321"/>
                  </a:lnTo>
                  <a:lnTo>
                    <a:pt x="259" y="330"/>
                  </a:lnTo>
                  <a:lnTo>
                    <a:pt x="243" y="337"/>
                  </a:lnTo>
                  <a:lnTo>
                    <a:pt x="227" y="343"/>
                  </a:lnTo>
                  <a:lnTo>
                    <a:pt x="210" y="347"/>
                  </a:lnTo>
                  <a:lnTo>
                    <a:pt x="193" y="351"/>
                  </a:lnTo>
                  <a:lnTo>
                    <a:pt x="175" y="351"/>
                  </a:lnTo>
                  <a:lnTo>
                    <a:pt x="157" y="351"/>
                  </a:lnTo>
                  <a:lnTo>
                    <a:pt x="140" y="347"/>
                  </a:lnTo>
                  <a:lnTo>
                    <a:pt x="123" y="343"/>
                  </a:lnTo>
                  <a:lnTo>
                    <a:pt x="107" y="337"/>
                  </a:lnTo>
                  <a:lnTo>
                    <a:pt x="92" y="330"/>
                  </a:lnTo>
                  <a:lnTo>
                    <a:pt x="77" y="321"/>
                  </a:lnTo>
                  <a:lnTo>
                    <a:pt x="63" y="311"/>
                  </a:lnTo>
                  <a:lnTo>
                    <a:pt x="51" y="300"/>
                  </a:lnTo>
                  <a:lnTo>
                    <a:pt x="40" y="287"/>
                  </a:lnTo>
                  <a:lnTo>
                    <a:pt x="29" y="274"/>
                  </a:lnTo>
                  <a:lnTo>
                    <a:pt x="21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1"/>
                  </a:lnTo>
                  <a:lnTo>
                    <a:pt x="1" y="194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40"/>
                  </a:lnTo>
                  <a:lnTo>
                    <a:pt x="8" y="124"/>
                  </a:lnTo>
                  <a:lnTo>
                    <a:pt x="14" y="108"/>
                  </a:lnTo>
                  <a:lnTo>
                    <a:pt x="21" y="92"/>
                  </a:lnTo>
                  <a:lnTo>
                    <a:pt x="29" y="77"/>
                  </a:lnTo>
                  <a:lnTo>
                    <a:pt x="40" y="65"/>
                  </a:lnTo>
                  <a:lnTo>
                    <a:pt x="51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2" y="22"/>
                  </a:lnTo>
                  <a:lnTo>
                    <a:pt x="107" y="14"/>
                  </a:lnTo>
                  <a:lnTo>
                    <a:pt x="123" y="8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-18794" y="4681891"/>
            <a:ext cx="4914614" cy="1032922"/>
          </a:xfrm>
          <a:custGeom>
            <a:avLst/>
            <a:gdLst>
              <a:gd name="T0" fmla="*/ 8134 w 8210"/>
              <a:gd name="T1" fmla="*/ 1829 h 1829"/>
              <a:gd name="T2" fmla="*/ 7651 w 8210"/>
              <a:gd name="T3" fmla="*/ 1657 h 1829"/>
              <a:gd name="T4" fmla="*/ 7806 w 8210"/>
              <a:gd name="T5" fmla="*/ 1435 h 1829"/>
              <a:gd name="T6" fmla="*/ 7531 w 8210"/>
              <a:gd name="T7" fmla="*/ 763 h 1829"/>
              <a:gd name="T8" fmla="*/ 7238 w 8210"/>
              <a:gd name="T9" fmla="*/ 722 h 1829"/>
              <a:gd name="T10" fmla="*/ 7132 w 8210"/>
              <a:gd name="T11" fmla="*/ 854 h 1829"/>
              <a:gd name="T12" fmla="*/ 6996 w 8210"/>
              <a:gd name="T13" fmla="*/ 814 h 1829"/>
              <a:gd name="T14" fmla="*/ 6881 w 8210"/>
              <a:gd name="T15" fmla="*/ 1324 h 1829"/>
              <a:gd name="T16" fmla="*/ 6681 w 8210"/>
              <a:gd name="T17" fmla="*/ 1026 h 1829"/>
              <a:gd name="T18" fmla="*/ 6590 w 8210"/>
              <a:gd name="T19" fmla="*/ 970 h 1829"/>
              <a:gd name="T20" fmla="*/ 6548 w 8210"/>
              <a:gd name="T21" fmla="*/ 555 h 1829"/>
              <a:gd name="T22" fmla="*/ 6365 w 8210"/>
              <a:gd name="T23" fmla="*/ 799 h 1829"/>
              <a:gd name="T24" fmla="*/ 6314 w 8210"/>
              <a:gd name="T25" fmla="*/ 667 h 1829"/>
              <a:gd name="T26" fmla="*/ 6088 w 8210"/>
              <a:gd name="T27" fmla="*/ 877 h 1829"/>
              <a:gd name="T28" fmla="*/ 5698 w 8210"/>
              <a:gd name="T29" fmla="*/ 532 h 1829"/>
              <a:gd name="T30" fmla="*/ 5602 w 8210"/>
              <a:gd name="T31" fmla="*/ 601 h 1829"/>
              <a:gd name="T32" fmla="*/ 5518 w 8210"/>
              <a:gd name="T33" fmla="*/ 651 h 1829"/>
              <a:gd name="T34" fmla="*/ 5289 w 8210"/>
              <a:gd name="T35" fmla="*/ 895 h 1829"/>
              <a:gd name="T36" fmla="*/ 5163 w 8210"/>
              <a:gd name="T37" fmla="*/ 833 h 1829"/>
              <a:gd name="T38" fmla="*/ 5018 w 8210"/>
              <a:gd name="T39" fmla="*/ 999 h 1829"/>
              <a:gd name="T40" fmla="*/ 4778 w 8210"/>
              <a:gd name="T41" fmla="*/ 902 h 1829"/>
              <a:gd name="T42" fmla="*/ 4516 w 8210"/>
              <a:gd name="T43" fmla="*/ 660 h 1829"/>
              <a:gd name="T44" fmla="*/ 4471 w 8210"/>
              <a:gd name="T45" fmla="*/ 767 h 1829"/>
              <a:gd name="T46" fmla="*/ 4391 w 8210"/>
              <a:gd name="T47" fmla="*/ 634 h 1829"/>
              <a:gd name="T48" fmla="*/ 3893 w 8210"/>
              <a:gd name="T49" fmla="*/ 1359 h 1829"/>
              <a:gd name="T50" fmla="*/ 4217 w 8210"/>
              <a:gd name="T51" fmla="*/ 564 h 1829"/>
              <a:gd name="T52" fmla="*/ 3813 w 8210"/>
              <a:gd name="T53" fmla="*/ 1028 h 1829"/>
              <a:gd name="T54" fmla="*/ 3837 w 8210"/>
              <a:gd name="T55" fmla="*/ 734 h 1829"/>
              <a:gd name="T56" fmla="*/ 3556 w 8210"/>
              <a:gd name="T57" fmla="*/ 793 h 1829"/>
              <a:gd name="T58" fmla="*/ 3226 w 8210"/>
              <a:gd name="T59" fmla="*/ 664 h 1829"/>
              <a:gd name="T60" fmla="*/ 2630 w 8210"/>
              <a:gd name="T61" fmla="*/ 53 h 1829"/>
              <a:gd name="T62" fmla="*/ 2624 w 8210"/>
              <a:gd name="T63" fmla="*/ 400 h 1829"/>
              <a:gd name="T64" fmla="*/ 2734 w 8210"/>
              <a:gd name="T65" fmla="*/ 1129 h 1829"/>
              <a:gd name="T66" fmla="*/ 1993 w 8210"/>
              <a:gd name="T67" fmla="*/ 665 h 1829"/>
              <a:gd name="T68" fmla="*/ 1811 w 8210"/>
              <a:gd name="T69" fmla="*/ 726 h 1829"/>
              <a:gd name="T70" fmla="*/ 1366 w 8210"/>
              <a:gd name="T71" fmla="*/ 793 h 1829"/>
              <a:gd name="T72" fmla="*/ 1168 w 8210"/>
              <a:gd name="T73" fmla="*/ 695 h 1829"/>
              <a:gd name="T74" fmla="*/ 1077 w 8210"/>
              <a:gd name="T75" fmla="*/ 936 h 1829"/>
              <a:gd name="T76" fmla="*/ 1022 w 8210"/>
              <a:gd name="T77" fmla="*/ 593 h 1829"/>
              <a:gd name="T78" fmla="*/ 557 w 8210"/>
              <a:gd name="T79" fmla="*/ 477 h 1829"/>
              <a:gd name="T80" fmla="*/ 783 w 8210"/>
              <a:gd name="T81" fmla="*/ 1085 h 1829"/>
              <a:gd name="T82" fmla="*/ 351 w 8210"/>
              <a:gd name="T83" fmla="*/ 596 h 1829"/>
              <a:gd name="T84" fmla="*/ 433 w 8210"/>
              <a:gd name="T85" fmla="*/ 1235 h 1829"/>
              <a:gd name="T86" fmla="*/ 239 w 8210"/>
              <a:gd name="T87" fmla="*/ 1365 h 1829"/>
              <a:gd name="T88" fmla="*/ 62 w 8210"/>
              <a:gd name="T89" fmla="*/ 1598 h 1829"/>
              <a:gd name="T90" fmla="*/ 2965 w 8210"/>
              <a:gd name="T91" fmla="*/ 481 h 1829"/>
              <a:gd name="T92" fmla="*/ 3023 w 8210"/>
              <a:gd name="T93" fmla="*/ 613 h 1829"/>
              <a:gd name="T94" fmla="*/ 3054 w 8210"/>
              <a:gd name="T95" fmla="*/ 634 h 1829"/>
              <a:gd name="T96" fmla="*/ 1502 w 8210"/>
              <a:gd name="T97" fmla="*/ 856 h 1829"/>
              <a:gd name="T98" fmla="*/ 1465 w 8210"/>
              <a:gd name="T99" fmla="*/ 835 h 1829"/>
              <a:gd name="T100" fmla="*/ 1735 w 8210"/>
              <a:gd name="T101" fmla="*/ 867 h 1829"/>
              <a:gd name="T102" fmla="*/ 1652 w 8210"/>
              <a:gd name="T103" fmla="*/ 858 h 1829"/>
              <a:gd name="T104" fmla="*/ 3160 w 8210"/>
              <a:gd name="T105" fmla="*/ 1189 h 1829"/>
              <a:gd name="T106" fmla="*/ 3101 w 8210"/>
              <a:gd name="T107" fmla="*/ 863 h 1829"/>
              <a:gd name="T108" fmla="*/ 1924 w 8210"/>
              <a:gd name="T109" fmla="*/ 784 h 1829"/>
              <a:gd name="T110" fmla="*/ 2605 w 8210"/>
              <a:gd name="T111" fmla="*/ 1284 h 1829"/>
              <a:gd name="T112" fmla="*/ 2307 w 8210"/>
              <a:gd name="T113" fmla="*/ 879 h 1829"/>
              <a:gd name="T114" fmla="*/ 4418 w 8210"/>
              <a:gd name="T115" fmla="*/ 1000 h 1829"/>
              <a:gd name="T116" fmla="*/ 2022 w 8210"/>
              <a:gd name="T117" fmla="*/ 1076 h 1829"/>
              <a:gd name="T118" fmla="*/ 791 w 8210"/>
              <a:gd name="T119" fmla="*/ 1115 h 1829"/>
              <a:gd name="T120" fmla="*/ 4531 w 8210"/>
              <a:gd name="T121" fmla="*/ 1102 h 1829"/>
              <a:gd name="T122" fmla="*/ 1232 w 8210"/>
              <a:gd name="T123" fmla="*/ 1332 h 1829"/>
              <a:gd name="T124" fmla="*/ 6444 w 8210"/>
              <a:gd name="T125" fmla="*/ 1368 h 1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10" h="1829">
                <a:moveTo>
                  <a:pt x="2946" y="444"/>
                </a:moveTo>
                <a:lnTo>
                  <a:pt x="2947" y="440"/>
                </a:lnTo>
                <a:lnTo>
                  <a:pt x="2947" y="435"/>
                </a:lnTo>
                <a:lnTo>
                  <a:pt x="2949" y="433"/>
                </a:lnTo>
                <a:lnTo>
                  <a:pt x="2950" y="431"/>
                </a:lnTo>
                <a:lnTo>
                  <a:pt x="2952" y="431"/>
                </a:lnTo>
                <a:lnTo>
                  <a:pt x="2955" y="431"/>
                </a:lnTo>
                <a:lnTo>
                  <a:pt x="2957" y="431"/>
                </a:lnTo>
                <a:lnTo>
                  <a:pt x="2959" y="432"/>
                </a:lnTo>
                <a:lnTo>
                  <a:pt x="2962" y="435"/>
                </a:lnTo>
                <a:lnTo>
                  <a:pt x="2964" y="440"/>
                </a:lnTo>
                <a:lnTo>
                  <a:pt x="2964" y="441"/>
                </a:lnTo>
                <a:lnTo>
                  <a:pt x="2962" y="442"/>
                </a:lnTo>
                <a:lnTo>
                  <a:pt x="2960" y="443"/>
                </a:lnTo>
                <a:lnTo>
                  <a:pt x="2957" y="444"/>
                </a:lnTo>
                <a:lnTo>
                  <a:pt x="2956" y="449"/>
                </a:lnTo>
                <a:lnTo>
                  <a:pt x="2951" y="457"/>
                </a:lnTo>
                <a:lnTo>
                  <a:pt x="2950" y="458"/>
                </a:lnTo>
                <a:lnTo>
                  <a:pt x="2949" y="459"/>
                </a:lnTo>
                <a:lnTo>
                  <a:pt x="2949" y="459"/>
                </a:lnTo>
                <a:lnTo>
                  <a:pt x="2948" y="459"/>
                </a:lnTo>
                <a:lnTo>
                  <a:pt x="2947" y="455"/>
                </a:lnTo>
                <a:lnTo>
                  <a:pt x="2946" y="444"/>
                </a:lnTo>
                <a:close/>
                <a:moveTo>
                  <a:pt x="633" y="1764"/>
                </a:moveTo>
                <a:lnTo>
                  <a:pt x="1933" y="1704"/>
                </a:lnTo>
                <a:lnTo>
                  <a:pt x="3434" y="1660"/>
                </a:lnTo>
                <a:lnTo>
                  <a:pt x="4949" y="1667"/>
                </a:lnTo>
                <a:lnTo>
                  <a:pt x="6188" y="1713"/>
                </a:lnTo>
                <a:lnTo>
                  <a:pt x="7575" y="1817"/>
                </a:lnTo>
                <a:lnTo>
                  <a:pt x="8092" y="1829"/>
                </a:lnTo>
                <a:lnTo>
                  <a:pt x="8134" y="1829"/>
                </a:lnTo>
                <a:lnTo>
                  <a:pt x="8166" y="1827"/>
                </a:lnTo>
                <a:lnTo>
                  <a:pt x="8178" y="1826"/>
                </a:lnTo>
                <a:lnTo>
                  <a:pt x="8188" y="1824"/>
                </a:lnTo>
                <a:lnTo>
                  <a:pt x="8196" y="1821"/>
                </a:lnTo>
                <a:lnTo>
                  <a:pt x="8203" y="1819"/>
                </a:lnTo>
                <a:lnTo>
                  <a:pt x="8206" y="1816"/>
                </a:lnTo>
                <a:lnTo>
                  <a:pt x="8208" y="1812"/>
                </a:lnTo>
                <a:lnTo>
                  <a:pt x="8210" y="1809"/>
                </a:lnTo>
                <a:lnTo>
                  <a:pt x="8208" y="1806"/>
                </a:lnTo>
                <a:lnTo>
                  <a:pt x="8206" y="1801"/>
                </a:lnTo>
                <a:lnTo>
                  <a:pt x="8202" y="1797"/>
                </a:lnTo>
                <a:lnTo>
                  <a:pt x="8196" y="1793"/>
                </a:lnTo>
                <a:lnTo>
                  <a:pt x="8190" y="1789"/>
                </a:lnTo>
                <a:lnTo>
                  <a:pt x="8175" y="1780"/>
                </a:lnTo>
                <a:lnTo>
                  <a:pt x="8155" y="1771"/>
                </a:lnTo>
                <a:lnTo>
                  <a:pt x="8134" y="1762"/>
                </a:lnTo>
                <a:lnTo>
                  <a:pt x="8111" y="1754"/>
                </a:lnTo>
                <a:lnTo>
                  <a:pt x="8088" y="1746"/>
                </a:lnTo>
                <a:lnTo>
                  <a:pt x="8065" y="1739"/>
                </a:lnTo>
                <a:lnTo>
                  <a:pt x="8044" y="1732"/>
                </a:lnTo>
                <a:lnTo>
                  <a:pt x="8023" y="1728"/>
                </a:lnTo>
                <a:lnTo>
                  <a:pt x="7977" y="1719"/>
                </a:lnTo>
                <a:lnTo>
                  <a:pt x="7932" y="1711"/>
                </a:lnTo>
                <a:lnTo>
                  <a:pt x="7888" y="1704"/>
                </a:lnTo>
                <a:lnTo>
                  <a:pt x="7845" y="1697"/>
                </a:lnTo>
                <a:lnTo>
                  <a:pt x="7767" y="1686"/>
                </a:lnTo>
                <a:lnTo>
                  <a:pt x="7705" y="1675"/>
                </a:lnTo>
                <a:lnTo>
                  <a:pt x="7681" y="1669"/>
                </a:lnTo>
                <a:lnTo>
                  <a:pt x="7663" y="1662"/>
                </a:lnTo>
                <a:lnTo>
                  <a:pt x="7656" y="1660"/>
                </a:lnTo>
                <a:lnTo>
                  <a:pt x="7651" y="1657"/>
                </a:lnTo>
                <a:lnTo>
                  <a:pt x="7649" y="1652"/>
                </a:lnTo>
                <a:lnTo>
                  <a:pt x="7648" y="1649"/>
                </a:lnTo>
                <a:lnTo>
                  <a:pt x="7649" y="1645"/>
                </a:lnTo>
                <a:lnTo>
                  <a:pt x="7651" y="1641"/>
                </a:lnTo>
                <a:lnTo>
                  <a:pt x="7657" y="1636"/>
                </a:lnTo>
                <a:lnTo>
                  <a:pt x="7665" y="1631"/>
                </a:lnTo>
                <a:lnTo>
                  <a:pt x="7674" y="1626"/>
                </a:lnTo>
                <a:lnTo>
                  <a:pt x="7686" y="1620"/>
                </a:lnTo>
                <a:lnTo>
                  <a:pt x="7701" y="1615"/>
                </a:lnTo>
                <a:lnTo>
                  <a:pt x="7718" y="1608"/>
                </a:lnTo>
                <a:lnTo>
                  <a:pt x="7737" y="1601"/>
                </a:lnTo>
                <a:lnTo>
                  <a:pt x="7755" y="1594"/>
                </a:lnTo>
                <a:lnTo>
                  <a:pt x="7771" y="1586"/>
                </a:lnTo>
                <a:lnTo>
                  <a:pt x="7786" y="1579"/>
                </a:lnTo>
                <a:lnTo>
                  <a:pt x="7799" y="1571"/>
                </a:lnTo>
                <a:lnTo>
                  <a:pt x="7812" y="1563"/>
                </a:lnTo>
                <a:lnTo>
                  <a:pt x="7822" y="1554"/>
                </a:lnTo>
                <a:lnTo>
                  <a:pt x="7831" y="1545"/>
                </a:lnTo>
                <a:lnTo>
                  <a:pt x="7839" y="1536"/>
                </a:lnTo>
                <a:lnTo>
                  <a:pt x="7846" y="1527"/>
                </a:lnTo>
                <a:lnTo>
                  <a:pt x="7850" y="1518"/>
                </a:lnTo>
                <a:lnTo>
                  <a:pt x="7854" y="1509"/>
                </a:lnTo>
                <a:lnTo>
                  <a:pt x="7855" y="1501"/>
                </a:lnTo>
                <a:lnTo>
                  <a:pt x="7855" y="1492"/>
                </a:lnTo>
                <a:lnTo>
                  <a:pt x="7854" y="1483"/>
                </a:lnTo>
                <a:lnTo>
                  <a:pt x="7850" y="1474"/>
                </a:lnTo>
                <a:lnTo>
                  <a:pt x="7845" y="1466"/>
                </a:lnTo>
                <a:lnTo>
                  <a:pt x="7838" y="1458"/>
                </a:lnTo>
                <a:lnTo>
                  <a:pt x="7829" y="1450"/>
                </a:lnTo>
                <a:lnTo>
                  <a:pt x="7819" y="1442"/>
                </a:lnTo>
                <a:lnTo>
                  <a:pt x="7806" y="1435"/>
                </a:lnTo>
                <a:lnTo>
                  <a:pt x="7792" y="1428"/>
                </a:lnTo>
                <a:lnTo>
                  <a:pt x="7775" y="1422"/>
                </a:lnTo>
                <a:lnTo>
                  <a:pt x="7757" y="1416"/>
                </a:lnTo>
                <a:lnTo>
                  <a:pt x="7736" y="1411"/>
                </a:lnTo>
                <a:lnTo>
                  <a:pt x="7714" y="1406"/>
                </a:lnTo>
                <a:lnTo>
                  <a:pt x="7690" y="1402"/>
                </a:lnTo>
                <a:lnTo>
                  <a:pt x="7663" y="1399"/>
                </a:lnTo>
                <a:lnTo>
                  <a:pt x="7635" y="1396"/>
                </a:lnTo>
                <a:lnTo>
                  <a:pt x="7604" y="1394"/>
                </a:lnTo>
                <a:lnTo>
                  <a:pt x="7571" y="1393"/>
                </a:lnTo>
                <a:lnTo>
                  <a:pt x="7536" y="1392"/>
                </a:lnTo>
                <a:lnTo>
                  <a:pt x="7531" y="1357"/>
                </a:lnTo>
                <a:lnTo>
                  <a:pt x="7523" y="1315"/>
                </a:lnTo>
                <a:lnTo>
                  <a:pt x="7514" y="1271"/>
                </a:lnTo>
                <a:lnTo>
                  <a:pt x="7506" y="1231"/>
                </a:lnTo>
                <a:lnTo>
                  <a:pt x="7489" y="1156"/>
                </a:lnTo>
                <a:lnTo>
                  <a:pt x="7476" y="1104"/>
                </a:lnTo>
                <a:lnTo>
                  <a:pt x="7472" y="1083"/>
                </a:lnTo>
                <a:lnTo>
                  <a:pt x="7470" y="1066"/>
                </a:lnTo>
                <a:lnTo>
                  <a:pt x="7468" y="1049"/>
                </a:lnTo>
                <a:lnTo>
                  <a:pt x="7470" y="1034"/>
                </a:lnTo>
                <a:lnTo>
                  <a:pt x="7471" y="1018"/>
                </a:lnTo>
                <a:lnTo>
                  <a:pt x="7474" y="1002"/>
                </a:lnTo>
                <a:lnTo>
                  <a:pt x="7480" y="984"/>
                </a:lnTo>
                <a:lnTo>
                  <a:pt x="7485" y="964"/>
                </a:lnTo>
                <a:lnTo>
                  <a:pt x="7503" y="910"/>
                </a:lnTo>
                <a:lnTo>
                  <a:pt x="7528" y="835"/>
                </a:lnTo>
                <a:lnTo>
                  <a:pt x="7537" y="774"/>
                </a:lnTo>
                <a:lnTo>
                  <a:pt x="7536" y="769"/>
                </a:lnTo>
                <a:lnTo>
                  <a:pt x="7534" y="765"/>
                </a:lnTo>
                <a:lnTo>
                  <a:pt x="7531" y="763"/>
                </a:lnTo>
                <a:lnTo>
                  <a:pt x="7526" y="763"/>
                </a:lnTo>
                <a:lnTo>
                  <a:pt x="7522" y="764"/>
                </a:lnTo>
                <a:lnTo>
                  <a:pt x="7516" y="766"/>
                </a:lnTo>
                <a:lnTo>
                  <a:pt x="7510" y="770"/>
                </a:lnTo>
                <a:lnTo>
                  <a:pt x="7505" y="773"/>
                </a:lnTo>
                <a:lnTo>
                  <a:pt x="7492" y="783"/>
                </a:lnTo>
                <a:lnTo>
                  <a:pt x="7482" y="793"/>
                </a:lnTo>
                <a:lnTo>
                  <a:pt x="7473" y="802"/>
                </a:lnTo>
                <a:lnTo>
                  <a:pt x="7467" y="809"/>
                </a:lnTo>
                <a:lnTo>
                  <a:pt x="7454" y="828"/>
                </a:lnTo>
                <a:lnTo>
                  <a:pt x="7440" y="849"/>
                </a:lnTo>
                <a:lnTo>
                  <a:pt x="7429" y="869"/>
                </a:lnTo>
                <a:lnTo>
                  <a:pt x="7420" y="888"/>
                </a:lnTo>
                <a:lnTo>
                  <a:pt x="7381" y="888"/>
                </a:lnTo>
                <a:lnTo>
                  <a:pt x="7378" y="874"/>
                </a:lnTo>
                <a:lnTo>
                  <a:pt x="7374" y="860"/>
                </a:lnTo>
                <a:lnTo>
                  <a:pt x="7368" y="848"/>
                </a:lnTo>
                <a:lnTo>
                  <a:pt x="7360" y="835"/>
                </a:lnTo>
                <a:lnTo>
                  <a:pt x="7344" y="814"/>
                </a:lnTo>
                <a:lnTo>
                  <a:pt x="7326" y="791"/>
                </a:lnTo>
                <a:lnTo>
                  <a:pt x="7317" y="778"/>
                </a:lnTo>
                <a:lnTo>
                  <a:pt x="7309" y="766"/>
                </a:lnTo>
                <a:lnTo>
                  <a:pt x="7300" y="756"/>
                </a:lnTo>
                <a:lnTo>
                  <a:pt x="7291" y="746"/>
                </a:lnTo>
                <a:lnTo>
                  <a:pt x="7285" y="741"/>
                </a:lnTo>
                <a:lnTo>
                  <a:pt x="7280" y="738"/>
                </a:lnTo>
                <a:lnTo>
                  <a:pt x="7273" y="735"/>
                </a:lnTo>
                <a:lnTo>
                  <a:pt x="7266" y="731"/>
                </a:lnTo>
                <a:lnTo>
                  <a:pt x="7257" y="728"/>
                </a:lnTo>
                <a:lnTo>
                  <a:pt x="7248" y="725"/>
                </a:lnTo>
                <a:lnTo>
                  <a:pt x="7238" y="722"/>
                </a:lnTo>
                <a:lnTo>
                  <a:pt x="7227" y="720"/>
                </a:lnTo>
                <a:lnTo>
                  <a:pt x="7228" y="745"/>
                </a:lnTo>
                <a:lnTo>
                  <a:pt x="7231" y="770"/>
                </a:lnTo>
                <a:lnTo>
                  <a:pt x="7237" y="795"/>
                </a:lnTo>
                <a:lnTo>
                  <a:pt x="7244" y="821"/>
                </a:lnTo>
                <a:lnTo>
                  <a:pt x="7258" y="873"/>
                </a:lnTo>
                <a:lnTo>
                  <a:pt x="7275" y="924"/>
                </a:lnTo>
                <a:lnTo>
                  <a:pt x="7282" y="950"/>
                </a:lnTo>
                <a:lnTo>
                  <a:pt x="7289" y="976"/>
                </a:lnTo>
                <a:lnTo>
                  <a:pt x="7293" y="1002"/>
                </a:lnTo>
                <a:lnTo>
                  <a:pt x="7297" y="1027"/>
                </a:lnTo>
                <a:lnTo>
                  <a:pt x="7297" y="1041"/>
                </a:lnTo>
                <a:lnTo>
                  <a:pt x="7297" y="1053"/>
                </a:lnTo>
                <a:lnTo>
                  <a:pt x="7297" y="1066"/>
                </a:lnTo>
                <a:lnTo>
                  <a:pt x="7296" y="1078"/>
                </a:lnTo>
                <a:lnTo>
                  <a:pt x="7293" y="1091"/>
                </a:lnTo>
                <a:lnTo>
                  <a:pt x="7290" y="1102"/>
                </a:lnTo>
                <a:lnTo>
                  <a:pt x="7287" y="1114"/>
                </a:lnTo>
                <a:lnTo>
                  <a:pt x="7282" y="1126"/>
                </a:lnTo>
                <a:lnTo>
                  <a:pt x="7268" y="1157"/>
                </a:lnTo>
                <a:lnTo>
                  <a:pt x="7257" y="1187"/>
                </a:lnTo>
                <a:lnTo>
                  <a:pt x="7253" y="1201"/>
                </a:lnTo>
                <a:lnTo>
                  <a:pt x="7249" y="1218"/>
                </a:lnTo>
                <a:lnTo>
                  <a:pt x="7247" y="1239"/>
                </a:lnTo>
                <a:lnTo>
                  <a:pt x="7246" y="1260"/>
                </a:lnTo>
                <a:lnTo>
                  <a:pt x="7136" y="957"/>
                </a:lnTo>
                <a:lnTo>
                  <a:pt x="7133" y="937"/>
                </a:lnTo>
                <a:lnTo>
                  <a:pt x="7131" y="917"/>
                </a:lnTo>
                <a:lnTo>
                  <a:pt x="7131" y="895"/>
                </a:lnTo>
                <a:lnTo>
                  <a:pt x="7131" y="875"/>
                </a:lnTo>
                <a:lnTo>
                  <a:pt x="7132" y="854"/>
                </a:lnTo>
                <a:lnTo>
                  <a:pt x="7132" y="834"/>
                </a:lnTo>
                <a:lnTo>
                  <a:pt x="7132" y="814"/>
                </a:lnTo>
                <a:lnTo>
                  <a:pt x="7129" y="793"/>
                </a:lnTo>
                <a:lnTo>
                  <a:pt x="7126" y="774"/>
                </a:lnTo>
                <a:lnTo>
                  <a:pt x="7123" y="755"/>
                </a:lnTo>
                <a:lnTo>
                  <a:pt x="7117" y="735"/>
                </a:lnTo>
                <a:lnTo>
                  <a:pt x="7111" y="714"/>
                </a:lnTo>
                <a:lnTo>
                  <a:pt x="7105" y="694"/>
                </a:lnTo>
                <a:lnTo>
                  <a:pt x="7100" y="674"/>
                </a:lnTo>
                <a:lnTo>
                  <a:pt x="7096" y="654"/>
                </a:lnTo>
                <a:lnTo>
                  <a:pt x="7092" y="636"/>
                </a:lnTo>
                <a:lnTo>
                  <a:pt x="7080" y="639"/>
                </a:lnTo>
                <a:lnTo>
                  <a:pt x="7068" y="641"/>
                </a:lnTo>
                <a:lnTo>
                  <a:pt x="7059" y="644"/>
                </a:lnTo>
                <a:lnTo>
                  <a:pt x="7051" y="648"/>
                </a:lnTo>
                <a:lnTo>
                  <a:pt x="7045" y="651"/>
                </a:lnTo>
                <a:lnTo>
                  <a:pt x="7039" y="654"/>
                </a:lnTo>
                <a:lnTo>
                  <a:pt x="7035" y="659"/>
                </a:lnTo>
                <a:lnTo>
                  <a:pt x="7031" y="664"/>
                </a:lnTo>
                <a:lnTo>
                  <a:pt x="7029" y="669"/>
                </a:lnTo>
                <a:lnTo>
                  <a:pt x="7027" y="675"/>
                </a:lnTo>
                <a:lnTo>
                  <a:pt x="7024" y="682"/>
                </a:lnTo>
                <a:lnTo>
                  <a:pt x="7023" y="688"/>
                </a:lnTo>
                <a:lnTo>
                  <a:pt x="7021" y="703"/>
                </a:lnTo>
                <a:lnTo>
                  <a:pt x="7018" y="722"/>
                </a:lnTo>
                <a:lnTo>
                  <a:pt x="7013" y="764"/>
                </a:lnTo>
                <a:lnTo>
                  <a:pt x="7010" y="793"/>
                </a:lnTo>
                <a:lnTo>
                  <a:pt x="7009" y="799"/>
                </a:lnTo>
                <a:lnTo>
                  <a:pt x="7005" y="805"/>
                </a:lnTo>
                <a:lnTo>
                  <a:pt x="7001" y="809"/>
                </a:lnTo>
                <a:lnTo>
                  <a:pt x="6996" y="814"/>
                </a:lnTo>
                <a:lnTo>
                  <a:pt x="6988" y="817"/>
                </a:lnTo>
                <a:lnTo>
                  <a:pt x="6980" y="822"/>
                </a:lnTo>
                <a:lnTo>
                  <a:pt x="6970" y="825"/>
                </a:lnTo>
                <a:lnTo>
                  <a:pt x="6957" y="828"/>
                </a:lnTo>
                <a:lnTo>
                  <a:pt x="6954" y="847"/>
                </a:lnTo>
                <a:lnTo>
                  <a:pt x="6952" y="852"/>
                </a:lnTo>
                <a:lnTo>
                  <a:pt x="6949" y="851"/>
                </a:lnTo>
                <a:lnTo>
                  <a:pt x="6940" y="852"/>
                </a:lnTo>
                <a:lnTo>
                  <a:pt x="6908" y="853"/>
                </a:lnTo>
                <a:lnTo>
                  <a:pt x="6905" y="852"/>
                </a:lnTo>
                <a:lnTo>
                  <a:pt x="6899" y="852"/>
                </a:lnTo>
                <a:lnTo>
                  <a:pt x="6900" y="884"/>
                </a:lnTo>
                <a:lnTo>
                  <a:pt x="6903" y="917"/>
                </a:lnTo>
                <a:lnTo>
                  <a:pt x="6909" y="949"/>
                </a:lnTo>
                <a:lnTo>
                  <a:pt x="6916" y="982"/>
                </a:lnTo>
                <a:lnTo>
                  <a:pt x="6923" y="1014"/>
                </a:lnTo>
                <a:lnTo>
                  <a:pt x="6931" y="1046"/>
                </a:lnTo>
                <a:lnTo>
                  <a:pt x="6938" y="1079"/>
                </a:lnTo>
                <a:lnTo>
                  <a:pt x="6946" y="1111"/>
                </a:lnTo>
                <a:lnTo>
                  <a:pt x="6949" y="1123"/>
                </a:lnTo>
                <a:lnTo>
                  <a:pt x="6951" y="1138"/>
                </a:lnTo>
                <a:lnTo>
                  <a:pt x="6952" y="1153"/>
                </a:lnTo>
                <a:lnTo>
                  <a:pt x="6952" y="1170"/>
                </a:lnTo>
                <a:lnTo>
                  <a:pt x="6951" y="1205"/>
                </a:lnTo>
                <a:lnTo>
                  <a:pt x="6948" y="1242"/>
                </a:lnTo>
                <a:lnTo>
                  <a:pt x="6944" y="1280"/>
                </a:lnTo>
                <a:lnTo>
                  <a:pt x="6941" y="1320"/>
                </a:lnTo>
                <a:lnTo>
                  <a:pt x="6938" y="1357"/>
                </a:lnTo>
                <a:lnTo>
                  <a:pt x="6937" y="1392"/>
                </a:lnTo>
                <a:lnTo>
                  <a:pt x="6880" y="1392"/>
                </a:lnTo>
                <a:lnTo>
                  <a:pt x="6881" y="1324"/>
                </a:lnTo>
                <a:lnTo>
                  <a:pt x="6881" y="1240"/>
                </a:lnTo>
                <a:lnTo>
                  <a:pt x="6880" y="1147"/>
                </a:lnTo>
                <a:lnTo>
                  <a:pt x="6877" y="1050"/>
                </a:lnTo>
                <a:lnTo>
                  <a:pt x="6875" y="1002"/>
                </a:lnTo>
                <a:lnTo>
                  <a:pt x="6872" y="957"/>
                </a:lnTo>
                <a:lnTo>
                  <a:pt x="6867" y="913"/>
                </a:lnTo>
                <a:lnTo>
                  <a:pt x="6861" y="873"/>
                </a:lnTo>
                <a:lnTo>
                  <a:pt x="6857" y="853"/>
                </a:lnTo>
                <a:lnTo>
                  <a:pt x="6854" y="835"/>
                </a:lnTo>
                <a:lnTo>
                  <a:pt x="6849" y="819"/>
                </a:lnTo>
                <a:lnTo>
                  <a:pt x="6845" y="804"/>
                </a:lnTo>
                <a:lnTo>
                  <a:pt x="6840" y="790"/>
                </a:lnTo>
                <a:lnTo>
                  <a:pt x="6835" y="777"/>
                </a:lnTo>
                <a:lnTo>
                  <a:pt x="6829" y="766"/>
                </a:lnTo>
                <a:lnTo>
                  <a:pt x="6822" y="756"/>
                </a:lnTo>
                <a:lnTo>
                  <a:pt x="6801" y="761"/>
                </a:lnTo>
                <a:lnTo>
                  <a:pt x="6781" y="767"/>
                </a:lnTo>
                <a:lnTo>
                  <a:pt x="6766" y="774"/>
                </a:lnTo>
                <a:lnTo>
                  <a:pt x="6751" y="783"/>
                </a:lnTo>
                <a:lnTo>
                  <a:pt x="6740" y="793"/>
                </a:lnTo>
                <a:lnTo>
                  <a:pt x="6729" y="804"/>
                </a:lnTo>
                <a:lnTo>
                  <a:pt x="6722" y="816"/>
                </a:lnTo>
                <a:lnTo>
                  <a:pt x="6715" y="828"/>
                </a:lnTo>
                <a:lnTo>
                  <a:pt x="6709" y="842"/>
                </a:lnTo>
                <a:lnTo>
                  <a:pt x="6705" y="856"/>
                </a:lnTo>
                <a:lnTo>
                  <a:pt x="6701" y="870"/>
                </a:lnTo>
                <a:lnTo>
                  <a:pt x="6698" y="886"/>
                </a:lnTo>
                <a:lnTo>
                  <a:pt x="6693" y="918"/>
                </a:lnTo>
                <a:lnTo>
                  <a:pt x="6689" y="949"/>
                </a:lnTo>
                <a:lnTo>
                  <a:pt x="6684" y="988"/>
                </a:lnTo>
                <a:lnTo>
                  <a:pt x="6681" y="1026"/>
                </a:lnTo>
                <a:lnTo>
                  <a:pt x="6677" y="1062"/>
                </a:lnTo>
                <a:lnTo>
                  <a:pt x="6674" y="1097"/>
                </a:lnTo>
                <a:lnTo>
                  <a:pt x="6671" y="1113"/>
                </a:lnTo>
                <a:lnTo>
                  <a:pt x="6668" y="1129"/>
                </a:lnTo>
                <a:lnTo>
                  <a:pt x="6664" y="1143"/>
                </a:lnTo>
                <a:lnTo>
                  <a:pt x="6659" y="1155"/>
                </a:lnTo>
                <a:lnTo>
                  <a:pt x="6654" y="1166"/>
                </a:lnTo>
                <a:lnTo>
                  <a:pt x="6647" y="1175"/>
                </a:lnTo>
                <a:lnTo>
                  <a:pt x="6642" y="1179"/>
                </a:lnTo>
                <a:lnTo>
                  <a:pt x="6639" y="1183"/>
                </a:lnTo>
                <a:lnTo>
                  <a:pt x="6635" y="1185"/>
                </a:lnTo>
                <a:lnTo>
                  <a:pt x="6629" y="1189"/>
                </a:lnTo>
                <a:lnTo>
                  <a:pt x="6627" y="1173"/>
                </a:lnTo>
                <a:lnTo>
                  <a:pt x="6624" y="1158"/>
                </a:lnTo>
                <a:lnTo>
                  <a:pt x="6621" y="1146"/>
                </a:lnTo>
                <a:lnTo>
                  <a:pt x="6616" y="1133"/>
                </a:lnTo>
                <a:lnTo>
                  <a:pt x="6609" y="1113"/>
                </a:lnTo>
                <a:lnTo>
                  <a:pt x="6601" y="1096"/>
                </a:lnTo>
                <a:lnTo>
                  <a:pt x="6593" y="1082"/>
                </a:lnTo>
                <a:lnTo>
                  <a:pt x="6586" y="1067"/>
                </a:lnTo>
                <a:lnTo>
                  <a:pt x="6583" y="1061"/>
                </a:lnTo>
                <a:lnTo>
                  <a:pt x="6580" y="1054"/>
                </a:lnTo>
                <a:lnTo>
                  <a:pt x="6578" y="1046"/>
                </a:lnTo>
                <a:lnTo>
                  <a:pt x="6577" y="1040"/>
                </a:lnTo>
                <a:lnTo>
                  <a:pt x="6576" y="1032"/>
                </a:lnTo>
                <a:lnTo>
                  <a:pt x="6577" y="1024"/>
                </a:lnTo>
                <a:lnTo>
                  <a:pt x="6577" y="1015"/>
                </a:lnTo>
                <a:lnTo>
                  <a:pt x="6579" y="1005"/>
                </a:lnTo>
                <a:lnTo>
                  <a:pt x="6581" y="995"/>
                </a:lnTo>
                <a:lnTo>
                  <a:pt x="6586" y="982"/>
                </a:lnTo>
                <a:lnTo>
                  <a:pt x="6590" y="970"/>
                </a:lnTo>
                <a:lnTo>
                  <a:pt x="6597" y="955"/>
                </a:lnTo>
                <a:lnTo>
                  <a:pt x="6614" y="922"/>
                </a:lnTo>
                <a:lnTo>
                  <a:pt x="6636" y="882"/>
                </a:lnTo>
                <a:lnTo>
                  <a:pt x="6665" y="834"/>
                </a:lnTo>
                <a:lnTo>
                  <a:pt x="6701" y="777"/>
                </a:lnTo>
                <a:lnTo>
                  <a:pt x="6722" y="744"/>
                </a:lnTo>
                <a:lnTo>
                  <a:pt x="6741" y="710"/>
                </a:lnTo>
                <a:lnTo>
                  <a:pt x="6749" y="693"/>
                </a:lnTo>
                <a:lnTo>
                  <a:pt x="6755" y="675"/>
                </a:lnTo>
                <a:lnTo>
                  <a:pt x="6761" y="656"/>
                </a:lnTo>
                <a:lnTo>
                  <a:pt x="6764" y="636"/>
                </a:lnTo>
                <a:lnTo>
                  <a:pt x="6748" y="640"/>
                </a:lnTo>
                <a:lnTo>
                  <a:pt x="6734" y="643"/>
                </a:lnTo>
                <a:lnTo>
                  <a:pt x="6725" y="647"/>
                </a:lnTo>
                <a:lnTo>
                  <a:pt x="6717" y="650"/>
                </a:lnTo>
                <a:lnTo>
                  <a:pt x="6705" y="659"/>
                </a:lnTo>
                <a:lnTo>
                  <a:pt x="6689" y="674"/>
                </a:lnTo>
                <a:lnTo>
                  <a:pt x="6670" y="688"/>
                </a:lnTo>
                <a:lnTo>
                  <a:pt x="6656" y="702"/>
                </a:lnTo>
                <a:lnTo>
                  <a:pt x="6644" y="714"/>
                </a:lnTo>
                <a:lnTo>
                  <a:pt x="6628" y="731"/>
                </a:lnTo>
                <a:lnTo>
                  <a:pt x="6514" y="852"/>
                </a:lnTo>
                <a:lnTo>
                  <a:pt x="6515" y="792"/>
                </a:lnTo>
                <a:lnTo>
                  <a:pt x="6517" y="736"/>
                </a:lnTo>
                <a:lnTo>
                  <a:pt x="6519" y="709"/>
                </a:lnTo>
                <a:lnTo>
                  <a:pt x="6523" y="683"/>
                </a:lnTo>
                <a:lnTo>
                  <a:pt x="6526" y="657"/>
                </a:lnTo>
                <a:lnTo>
                  <a:pt x="6531" y="631"/>
                </a:lnTo>
                <a:lnTo>
                  <a:pt x="6535" y="606"/>
                </a:lnTo>
                <a:lnTo>
                  <a:pt x="6541" y="581"/>
                </a:lnTo>
                <a:lnTo>
                  <a:pt x="6548" y="555"/>
                </a:lnTo>
                <a:lnTo>
                  <a:pt x="6554" y="529"/>
                </a:lnTo>
                <a:lnTo>
                  <a:pt x="6562" y="503"/>
                </a:lnTo>
                <a:lnTo>
                  <a:pt x="6571" y="476"/>
                </a:lnTo>
                <a:lnTo>
                  <a:pt x="6580" y="449"/>
                </a:lnTo>
                <a:lnTo>
                  <a:pt x="6590" y="421"/>
                </a:lnTo>
                <a:lnTo>
                  <a:pt x="6575" y="422"/>
                </a:lnTo>
                <a:lnTo>
                  <a:pt x="6559" y="425"/>
                </a:lnTo>
                <a:lnTo>
                  <a:pt x="6545" y="430"/>
                </a:lnTo>
                <a:lnTo>
                  <a:pt x="6532" y="435"/>
                </a:lnTo>
                <a:lnTo>
                  <a:pt x="6520" y="442"/>
                </a:lnTo>
                <a:lnTo>
                  <a:pt x="6510" y="449"/>
                </a:lnTo>
                <a:lnTo>
                  <a:pt x="6500" y="457"/>
                </a:lnTo>
                <a:lnTo>
                  <a:pt x="6491" y="466"/>
                </a:lnTo>
                <a:lnTo>
                  <a:pt x="6483" y="475"/>
                </a:lnTo>
                <a:lnTo>
                  <a:pt x="6475" y="484"/>
                </a:lnTo>
                <a:lnTo>
                  <a:pt x="6468" y="494"/>
                </a:lnTo>
                <a:lnTo>
                  <a:pt x="6462" y="503"/>
                </a:lnTo>
                <a:lnTo>
                  <a:pt x="6450" y="523"/>
                </a:lnTo>
                <a:lnTo>
                  <a:pt x="6439" y="542"/>
                </a:lnTo>
                <a:lnTo>
                  <a:pt x="6426" y="565"/>
                </a:lnTo>
                <a:lnTo>
                  <a:pt x="6414" y="588"/>
                </a:lnTo>
                <a:lnTo>
                  <a:pt x="6404" y="610"/>
                </a:lnTo>
                <a:lnTo>
                  <a:pt x="6395" y="632"/>
                </a:lnTo>
                <a:lnTo>
                  <a:pt x="6388" y="654"/>
                </a:lnTo>
                <a:lnTo>
                  <a:pt x="6381" y="676"/>
                </a:lnTo>
                <a:lnTo>
                  <a:pt x="6377" y="697"/>
                </a:lnTo>
                <a:lnTo>
                  <a:pt x="6372" y="718"/>
                </a:lnTo>
                <a:lnTo>
                  <a:pt x="6369" y="739"/>
                </a:lnTo>
                <a:lnTo>
                  <a:pt x="6367" y="760"/>
                </a:lnTo>
                <a:lnTo>
                  <a:pt x="6366" y="779"/>
                </a:lnTo>
                <a:lnTo>
                  <a:pt x="6365" y="799"/>
                </a:lnTo>
                <a:lnTo>
                  <a:pt x="6365" y="836"/>
                </a:lnTo>
                <a:lnTo>
                  <a:pt x="6366" y="873"/>
                </a:lnTo>
                <a:lnTo>
                  <a:pt x="6371" y="940"/>
                </a:lnTo>
                <a:lnTo>
                  <a:pt x="6375" y="999"/>
                </a:lnTo>
                <a:lnTo>
                  <a:pt x="6375" y="1013"/>
                </a:lnTo>
                <a:lnTo>
                  <a:pt x="6375" y="1026"/>
                </a:lnTo>
                <a:lnTo>
                  <a:pt x="6374" y="1037"/>
                </a:lnTo>
                <a:lnTo>
                  <a:pt x="6371" y="1050"/>
                </a:lnTo>
                <a:lnTo>
                  <a:pt x="6369" y="1061"/>
                </a:lnTo>
                <a:lnTo>
                  <a:pt x="6365" y="1071"/>
                </a:lnTo>
                <a:lnTo>
                  <a:pt x="6360" y="1080"/>
                </a:lnTo>
                <a:lnTo>
                  <a:pt x="6355" y="1089"/>
                </a:lnTo>
                <a:lnTo>
                  <a:pt x="6320" y="1129"/>
                </a:lnTo>
                <a:lnTo>
                  <a:pt x="6319" y="1103"/>
                </a:lnTo>
                <a:lnTo>
                  <a:pt x="6315" y="1077"/>
                </a:lnTo>
                <a:lnTo>
                  <a:pt x="6310" y="1053"/>
                </a:lnTo>
                <a:lnTo>
                  <a:pt x="6305" y="1028"/>
                </a:lnTo>
                <a:lnTo>
                  <a:pt x="6293" y="980"/>
                </a:lnTo>
                <a:lnTo>
                  <a:pt x="6282" y="930"/>
                </a:lnTo>
                <a:lnTo>
                  <a:pt x="6279" y="903"/>
                </a:lnTo>
                <a:lnTo>
                  <a:pt x="6276" y="876"/>
                </a:lnTo>
                <a:lnTo>
                  <a:pt x="6275" y="847"/>
                </a:lnTo>
                <a:lnTo>
                  <a:pt x="6278" y="815"/>
                </a:lnTo>
                <a:lnTo>
                  <a:pt x="6279" y="799"/>
                </a:lnTo>
                <a:lnTo>
                  <a:pt x="6281" y="782"/>
                </a:lnTo>
                <a:lnTo>
                  <a:pt x="6284" y="764"/>
                </a:lnTo>
                <a:lnTo>
                  <a:pt x="6289" y="746"/>
                </a:lnTo>
                <a:lnTo>
                  <a:pt x="6293" y="728"/>
                </a:lnTo>
                <a:lnTo>
                  <a:pt x="6299" y="709"/>
                </a:lnTo>
                <a:lnTo>
                  <a:pt x="6306" y="688"/>
                </a:lnTo>
                <a:lnTo>
                  <a:pt x="6314" y="667"/>
                </a:lnTo>
                <a:lnTo>
                  <a:pt x="6322" y="643"/>
                </a:lnTo>
                <a:lnTo>
                  <a:pt x="6326" y="625"/>
                </a:lnTo>
                <a:lnTo>
                  <a:pt x="6328" y="610"/>
                </a:lnTo>
                <a:lnTo>
                  <a:pt x="6329" y="597"/>
                </a:lnTo>
                <a:lnTo>
                  <a:pt x="6329" y="586"/>
                </a:lnTo>
                <a:lnTo>
                  <a:pt x="6331" y="573"/>
                </a:lnTo>
                <a:lnTo>
                  <a:pt x="6334" y="558"/>
                </a:lnTo>
                <a:lnTo>
                  <a:pt x="6340" y="540"/>
                </a:lnTo>
                <a:lnTo>
                  <a:pt x="6282" y="540"/>
                </a:lnTo>
                <a:lnTo>
                  <a:pt x="6272" y="563"/>
                </a:lnTo>
                <a:lnTo>
                  <a:pt x="6259" y="584"/>
                </a:lnTo>
                <a:lnTo>
                  <a:pt x="6246" y="604"/>
                </a:lnTo>
                <a:lnTo>
                  <a:pt x="6232" y="623"/>
                </a:lnTo>
                <a:lnTo>
                  <a:pt x="6204" y="659"/>
                </a:lnTo>
                <a:lnTo>
                  <a:pt x="6175" y="696"/>
                </a:lnTo>
                <a:lnTo>
                  <a:pt x="6162" y="715"/>
                </a:lnTo>
                <a:lnTo>
                  <a:pt x="6150" y="736"/>
                </a:lnTo>
                <a:lnTo>
                  <a:pt x="6139" y="758"/>
                </a:lnTo>
                <a:lnTo>
                  <a:pt x="6128" y="782"/>
                </a:lnTo>
                <a:lnTo>
                  <a:pt x="6124" y="795"/>
                </a:lnTo>
                <a:lnTo>
                  <a:pt x="6120" y="807"/>
                </a:lnTo>
                <a:lnTo>
                  <a:pt x="6117" y="822"/>
                </a:lnTo>
                <a:lnTo>
                  <a:pt x="6114" y="835"/>
                </a:lnTo>
                <a:lnTo>
                  <a:pt x="6111" y="851"/>
                </a:lnTo>
                <a:lnTo>
                  <a:pt x="6110" y="867"/>
                </a:lnTo>
                <a:lnTo>
                  <a:pt x="6109" y="883"/>
                </a:lnTo>
                <a:lnTo>
                  <a:pt x="6108" y="901"/>
                </a:lnTo>
                <a:lnTo>
                  <a:pt x="6101" y="895"/>
                </a:lnTo>
                <a:lnTo>
                  <a:pt x="6100" y="893"/>
                </a:lnTo>
                <a:lnTo>
                  <a:pt x="6097" y="889"/>
                </a:lnTo>
                <a:lnTo>
                  <a:pt x="6088" y="877"/>
                </a:lnTo>
                <a:lnTo>
                  <a:pt x="6082" y="868"/>
                </a:lnTo>
                <a:lnTo>
                  <a:pt x="6078" y="861"/>
                </a:lnTo>
                <a:lnTo>
                  <a:pt x="6073" y="854"/>
                </a:lnTo>
                <a:lnTo>
                  <a:pt x="6066" y="843"/>
                </a:lnTo>
                <a:lnTo>
                  <a:pt x="6053" y="821"/>
                </a:lnTo>
                <a:lnTo>
                  <a:pt x="6037" y="797"/>
                </a:lnTo>
                <a:lnTo>
                  <a:pt x="6019" y="770"/>
                </a:lnTo>
                <a:lnTo>
                  <a:pt x="5997" y="740"/>
                </a:lnTo>
                <a:lnTo>
                  <a:pt x="5975" y="710"/>
                </a:lnTo>
                <a:lnTo>
                  <a:pt x="5950" y="678"/>
                </a:lnTo>
                <a:lnTo>
                  <a:pt x="5924" y="647"/>
                </a:lnTo>
                <a:lnTo>
                  <a:pt x="5897" y="615"/>
                </a:lnTo>
                <a:lnTo>
                  <a:pt x="5869" y="583"/>
                </a:lnTo>
                <a:lnTo>
                  <a:pt x="5839" y="553"/>
                </a:lnTo>
                <a:lnTo>
                  <a:pt x="5810" y="523"/>
                </a:lnTo>
                <a:lnTo>
                  <a:pt x="5780" y="497"/>
                </a:lnTo>
                <a:lnTo>
                  <a:pt x="5751" y="473"/>
                </a:lnTo>
                <a:lnTo>
                  <a:pt x="5722" y="452"/>
                </a:lnTo>
                <a:lnTo>
                  <a:pt x="5707" y="442"/>
                </a:lnTo>
                <a:lnTo>
                  <a:pt x="5693" y="434"/>
                </a:lnTo>
                <a:lnTo>
                  <a:pt x="5679" y="426"/>
                </a:lnTo>
                <a:lnTo>
                  <a:pt x="5665" y="421"/>
                </a:lnTo>
                <a:lnTo>
                  <a:pt x="5665" y="434"/>
                </a:lnTo>
                <a:lnTo>
                  <a:pt x="5666" y="448"/>
                </a:lnTo>
                <a:lnTo>
                  <a:pt x="5667" y="459"/>
                </a:lnTo>
                <a:lnTo>
                  <a:pt x="5670" y="469"/>
                </a:lnTo>
                <a:lnTo>
                  <a:pt x="5671" y="478"/>
                </a:lnTo>
                <a:lnTo>
                  <a:pt x="5674" y="487"/>
                </a:lnTo>
                <a:lnTo>
                  <a:pt x="5678" y="495"/>
                </a:lnTo>
                <a:lnTo>
                  <a:pt x="5681" y="503"/>
                </a:lnTo>
                <a:lnTo>
                  <a:pt x="5698" y="532"/>
                </a:lnTo>
                <a:lnTo>
                  <a:pt x="5720" y="566"/>
                </a:lnTo>
                <a:lnTo>
                  <a:pt x="5911" y="918"/>
                </a:lnTo>
                <a:lnTo>
                  <a:pt x="5924" y="941"/>
                </a:lnTo>
                <a:lnTo>
                  <a:pt x="5928" y="953"/>
                </a:lnTo>
                <a:lnTo>
                  <a:pt x="5928" y="955"/>
                </a:lnTo>
                <a:lnTo>
                  <a:pt x="5927" y="957"/>
                </a:lnTo>
                <a:lnTo>
                  <a:pt x="5925" y="960"/>
                </a:lnTo>
                <a:lnTo>
                  <a:pt x="5922" y="961"/>
                </a:lnTo>
                <a:lnTo>
                  <a:pt x="5911" y="966"/>
                </a:lnTo>
                <a:lnTo>
                  <a:pt x="5897" y="972"/>
                </a:lnTo>
                <a:lnTo>
                  <a:pt x="5896" y="966"/>
                </a:lnTo>
                <a:lnTo>
                  <a:pt x="5893" y="960"/>
                </a:lnTo>
                <a:lnTo>
                  <a:pt x="5890" y="953"/>
                </a:lnTo>
                <a:lnTo>
                  <a:pt x="5887" y="946"/>
                </a:lnTo>
                <a:lnTo>
                  <a:pt x="5879" y="930"/>
                </a:lnTo>
                <a:lnTo>
                  <a:pt x="5867" y="914"/>
                </a:lnTo>
                <a:lnTo>
                  <a:pt x="5839" y="876"/>
                </a:lnTo>
                <a:lnTo>
                  <a:pt x="5806" y="833"/>
                </a:lnTo>
                <a:lnTo>
                  <a:pt x="5788" y="809"/>
                </a:lnTo>
                <a:lnTo>
                  <a:pt x="5770" y="783"/>
                </a:lnTo>
                <a:lnTo>
                  <a:pt x="5751" y="755"/>
                </a:lnTo>
                <a:lnTo>
                  <a:pt x="5732" y="726"/>
                </a:lnTo>
                <a:lnTo>
                  <a:pt x="5714" y="694"/>
                </a:lnTo>
                <a:lnTo>
                  <a:pt x="5697" y="661"/>
                </a:lnTo>
                <a:lnTo>
                  <a:pt x="5680" y="626"/>
                </a:lnTo>
                <a:lnTo>
                  <a:pt x="5665" y="589"/>
                </a:lnTo>
                <a:lnTo>
                  <a:pt x="5654" y="591"/>
                </a:lnTo>
                <a:lnTo>
                  <a:pt x="5641" y="593"/>
                </a:lnTo>
                <a:lnTo>
                  <a:pt x="5631" y="597"/>
                </a:lnTo>
                <a:lnTo>
                  <a:pt x="5624" y="598"/>
                </a:lnTo>
                <a:lnTo>
                  <a:pt x="5602" y="601"/>
                </a:lnTo>
                <a:lnTo>
                  <a:pt x="5587" y="601"/>
                </a:lnTo>
                <a:lnTo>
                  <a:pt x="5579" y="600"/>
                </a:lnTo>
                <a:lnTo>
                  <a:pt x="5575" y="597"/>
                </a:lnTo>
                <a:lnTo>
                  <a:pt x="5570" y="596"/>
                </a:lnTo>
                <a:lnTo>
                  <a:pt x="5563" y="595"/>
                </a:lnTo>
                <a:lnTo>
                  <a:pt x="5551" y="596"/>
                </a:lnTo>
                <a:lnTo>
                  <a:pt x="5530" y="600"/>
                </a:lnTo>
                <a:lnTo>
                  <a:pt x="5539" y="613"/>
                </a:lnTo>
                <a:lnTo>
                  <a:pt x="5548" y="629"/>
                </a:lnTo>
                <a:lnTo>
                  <a:pt x="5557" y="647"/>
                </a:lnTo>
                <a:lnTo>
                  <a:pt x="5566" y="667"/>
                </a:lnTo>
                <a:lnTo>
                  <a:pt x="5572" y="687"/>
                </a:lnTo>
                <a:lnTo>
                  <a:pt x="5578" y="706"/>
                </a:lnTo>
                <a:lnTo>
                  <a:pt x="5579" y="715"/>
                </a:lnTo>
                <a:lnTo>
                  <a:pt x="5580" y="725"/>
                </a:lnTo>
                <a:lnTo>
                  <a:pt x="5582" y="732"/>
                </a:lnTo>
                <a:lnTo>
                  <a:pt x="5580" y="739"/>
                </a:lnTo>
                <a:lnTo>
                  <a:pt x="5576" y="762"/>
                </a:lnTo>
                <a:lnTo>
                  <a:pt x="5571" y="784"/>
                </a:lnTo>
                <a:lnTo>
                  <a:pt x="5567" y="805"/>
                </a:lnTo>
                <a:lnTo>
                  <a:pt x="5561" y="825"/>
                </a:lnTo>
                <a:lnTo>
                  <a:pt x="5557" y="847"/>
                </a:lnTo>
                <a:lnTo>
                  <a:pt x="5553" y="867"/>
                </a:lnTo>
                <a:lnTo>
                  <a:pt x="5550" y="889"/>
                </a:lnTo>
                <a:lnTo>
                  <a:pt x="5549" y="912"/>
                </a:lnTo>
                <a:lnTo>
                  <a:pt x="5530" y="912"/>
                </a:lnTo>
                <a:lnTo>
                  <a:pt x="5530" y="849"/>
                </a:lnTo>
                <a:lnTo>
                  <a:pt x="5528" y="789"/>
                </a:lnTo>
                <a:lnTo>
                  <a:pt x="5526" y="732"/>
                </a:lnTo>
                <a:lnTo>
                  <a:pt x="5521" y="678"/>
                </a:lnTo>
                <a:lnTo>
                  <a:pt x="5518" y="651"/>
                </a:lnTo>
                <a:lnTo>
                  <a:pt x="5514" y="625"/>
                </a:lnTo>
                <a:lnTo>
                  <a:pt x="5509" y="599"/>
                </a:lnTo>
                <a:lnTo>
                  <a:pt x="5504" y="573"/>
                </a:lnTo>
                <a:lnTo>
                  <a:pt x="5497" y="547"/>
                </a:lnTo>
                <a:lnTo>
                  <a:pt x="5490" y="521"/>
                </a:lnTo>
                <a:lnTo>
                  <a:pt x="5482" y="495"/>
                </a:lnTo>
                <a:lnTo>
                  <a:pt x="5472" y="468"/>
                </a:lnTo>
                <a:lnTo>
                  <a:pt x="5450" y="473"/>
                </a:lnTo>
                <a:lnTo>
                  <a:pt x="5435" y="475"/>
                </a:lnTo>
                <a:lnTo>
                  <a:pt x="5428" y="477"/>
                </a:lnTo>
                <a:lnTo>
                  <a:pt x="5423" y="479"/>
                </a:lnTo>
                <a:lnTo>
                  <a:pt x="5420" y="482"/>
                </a:lnTo>
                <a:lnTo>
                  <a:pt x="5417" y="484"/>
                </a:lnTo>
                <a:lnTo>
                  <a:pt x="5414" y="487"/>
                </a:lnTo>
                <a:lnTo>
                  <a:pt x="5412" y="491"/>
                </a:lnTo>
                <a:lnTo>
                  <a:pt x="5411" y="495"/>
                </a:lnTo>
                <a:lnTo>
                  <a:pt x="5409" y="501"/>
                </a:lnTo>
                <a:lnTo>
                  <a:pt x="5406" y="514"/>
                </a:lnTo>
                <a:lnTo>
                  <a:pt x="5402" y="532"/>
                </a:lnTo>
                <a:lnTo>
                  <a:pt x="5367" y="631"/>
                </a:lnTo>
                <a:lnTo>
                  <a:pt x="5358" y="643"/>
                </a:lnTo>
                <a:lnTo>
                  <a:pt x="5349" y="657"/>
                </a:lnTo>
                <a:lnTo>
                  <a:pt x="5341" y="673"/>
                </a:lnTo>
                <a:lnTo>
                  <a:pt x="5334" y="688"/>
                </a:lnTo>
                <a:lnTo>
                  <a:pt x="5327" y="705"/>
                </a:lnTo>
                <a:lnTo>
                  <a:pt x="5321" y="723"/>
                </a:lnTo>
                <a:lnTo>
                  <a:pt x="5315" y="743"/>
                </a:lnTo>
                <a:lnTo>
                  <a:pt x="5309" y="763"/>
                </a:lnTo>
                <a:lnTo>
                  <a:pt x="5301" y="805"/>
                </a:lnTo>
                <a:lnTo>
                  <a:pt x="5293" y="849"/>
                </a:lnTo>
                <a:lnTo>
                  <a:pt x="5289" y="895"/>
                </a:lnTo>
                <a:lnTo>
                  <a:pt x="5284" y="941"/>
                </a:lnTo>
                <a:lnTo>
                  <a:pt x="5282" y="989"/>
                </a:lnTo>
                <a:lnTo>
                  <a:pt x="5280" y="1035"/>
                </a:lnTo>
                <a:lnTo>
                  <a:pt x="5279" y="1080"/>
                </a:lnTo>
                <a:lnTo>
                  <a:pt x="5279" y="1123"/>
                </a:lnTo>
                <a:lnTo>
                  <a:pt x="5279" y="1200"/>
                </a:lnTo>
                <a:lnTo>
                  <a:pt x="5280" y="1260"/>
                </a:lnTo>
                <a:lnTo>
                  <a:pt x="5275" y="1255"/>
                </a:lnTo>
                <a:lnTo>
                  <a:pt x="5272" y="1253"/>
                </a:lnTo>
                <a:lnTo>
                  <a:pt x="5269" y="1250"/>
                </a:lnTo>
                <a:lnTo>
                  <a:pt x="5265" y="1245"/>
                </a:lnTo>
                <a:lnTo>
                  <a:pt x="5252" y="1227"/>
                </a:lnTo>
                <a:lnTo>
                  <a:pt x="5239" y="1208"/>
                </a:lnTo>
                <a:lnTo>
                  <a:pt x="5228" y="1190"/>
                </a:lnTo>
                <a:lnTo>
                  <a:pt x="5218" y="1170"/>
                </a:lnTo>
                <a:lnTo>
                  <a:pt x="5209" y="1150"/>
                </a:lnTo>
                <a:lnTo>
                  <a:pt x="5200" y="1130"/>
                </a:lnTo>
                <a:lnTo>
                  <a:pt x="5192" y="1110"/>
                </a:lnTo>
                <a:lnTo>
                  <a:pt x="5185" y="1089"/>
                </a:lnTo>
                <a:lnTo>
                  <a:pt x="5179" y="1069"/>
                </a:lnTo>
                <a:lnTo>
                  <a:pt x="5175" y="1048"/>
                </a:lnTo>
                <a:lnTo>
                  <a:pt x="5170" y="1027"/>
                </a:lnTo>
                <a:lnTo>
                  <a:pt x="5167" y="1006"/>
                </a:lnTo>
                <a:lnTo>
                  <a:pt x="5163" y="984"/>
                </a:lnTo>
                <a:lnTo>
                  <a:pt x="5162" y="963"/>
                </a:lnTo>
                <a:lnTo>
                  <a:pt x="5160" y="941"/>
                </a:lnTo>
                <a:lnTo>
                  <a:pt x="5160" y="920"/>
                </a:lnTo>
                <a:lnTo>
                  <a:pt x="5160" y="897"/>
                </a:lnTo>
                <a:lnTo>
                  <a:pt x="5160" y="876"/>
                </a:lnTo>
                <a:lnTo>
                  <a:pt x="5161" y="854"/>
                </a:lnTo>
                <a:lnTo>
                  <a:pt x="5163" y="833"/>
                </a:lnTo>
                <a:lnTo>
                  <a:pt x="5169" y="790"/>
                </a:lnTo>
                <a:lnTo>
                  <a:pt x="5176" y="748"/>
                </a:lnTo>
                <a:lnTo>
                  <a:pt x="5185" y="706"/>
                </a:lnTo>
                <a:lnTo>
                  <a:pt x="5196" y="666"/>
                </a:lnTo>
                <a:lnTo>
                  <a:pt x="5208" y="626"/>
                </a:lnTo>
                <a:lnTo>
                  <a:pt x="5221" y="589"/>
                </a:lnTo>
                <a:lnTo>
                  <a:pt x="5204" y="592"/>
                </a:lnTo>
                <a:lnTo>
                  <a:pt x="5187" y="597"/>
                </a:lnTo>
                <a:lnTo>
                  <a:pt x="5173" y="604"/>
                </a:lnTo>
                <a:lnTo>
                  <a:pt x="5158" y="612"/>
                </a:lnTo>
                <a:lnTo>
                  <a:pt x="5144" y="621"/>
                </a:lnTo>
                <a:lnTo>
                  <a:pt x="5132" y="631"/>
                </a:lnTo>
                <a:lnTo>
                  <a:pt x="5121" y="642"/>
                </a:lnTo>
                <a:lnTo>
                  <a:pt x="5109" y="654"/>
                </a:lnTo>
                <a:lnTo>
                  <a:pt x="5100" y="667"/>
                </a:lnTo>
                <a:lnTo>
                  <a:pt x="5091" y="682"/>
                </a:lnTo>
                <a:lnTo>
                  <a:pt x="5083" y="695"/>
                </a:lnTo>
                <a:lnTo>
                  <a:pt x="5075" y="711"/>
                </a:lnTo>
                <a:lnTo>
                  <a:pt x="5069" y="726"/>
                </a:lnTo>
                <a:lnTo>
                  <a:pt x="5063" y="743"/>
                </a:lnTo>
                <a:lnTo>
                  <a:pt x="5057" y="758"/>
                </a:lnTo>
                <a:lnTo>
                  <a:pt x="5053" y="775"/>
                </a:lnTo>
                <a:lnTo>
                  <a:pt x="5045" y="809"/>
                </a:lnTo>
                <a:lnTo>
                  <a:pt x="5039" y="842"/>
                </a:lnTo>
                <a:lnTo>
                  <a:pt x="5035" y="876"/>
                </a:lnTo>
                <a:lnTo>
                  <a:pt x="5031" y="908"/>
                </a:lnTo>
                <a:lnTo>
                  <a:pt x="5029" y="964"/>
                </a:lnTo>
                <a:lnTo>
                  <a:pt x="5029" y="1008"/>
                </a:lnTo>
                <a:lnTo>
                  <a:pt x="5022" y="1004"/>
                </a:lnTo>
                <a:lnTo>
                  <a:pt x="5020" y="1002"/>
                </a:lnTo>
                <a:lnTo>
                  <a:pt x="5018" y="999"/>
                </a:lnTo>
                <a:lnTo>
                  <a:pt x="5008" y="985"/>
                </a:lnTo>
                <a:lnTo>
                  <a:pt x="4993" y="962"/>
                </a:lnTo>
                <a:lnTo>
                  <a:pt x="4978" y="936"/>
                </a:lnTo>
                <a:lnTo>
                  <a:pt x="4965" y="911"/>
                </a:lnTo>
                <a:lnTo>
                  <a:pt x="4950" y="886"/>
                </a:lnTo>
                <a:lnTo>
                  <a:pt x="4942" y="874"/>
                </a:lnTo>
                <a:lnTo>
                  <a:pt x="4933" y="862"/>
                </a:lnTo>
                <a:lnTo>
                  <a:pt x="4923" y="851"/>
                </a:lnTo>
                <a:lnTo>
                  <a:pt x="4913" y="841"/>
                </a:lnTo>
                <a:lnTo>
                  <a:pt x="4900" y="831"/>
                </a:lnTo>
                <a:lnTo>
                  <a:pt x="4887" y="821"/>
                </a:lnTo>
                <a:lnTo>
                  <a:pt x="4872" y="813"/>
                </a:lnTo>
                <a:lnTo>
                  <a:pt x="4855" y="805"/>
                </a:lnTo>
                <a:lnTo>
                  <a:pt x="4855" y="822"/>
                </a:lnTo>
                <a:lnTo>
                  <a:pt x="4856" y="839"/>
                </a:lnTo>
                <a:lnTo>
                  <a:pt x="4858" y="854"/>
                </a:lnTo>
                <a:lnTo>
                  <a:pt x="4861" y="869"/>
                </a:lnTo>
                <a:lnTo>
                  <a:pt x="4867" y="899"/>
                </a:lnTo>
                <a:lnTo>
                  <a:pt x="4874" y="927"/>
                </a:lnTo>
                <a:lnTo>
                  <a:pt x="4881" y="954"/>
                </a:lnTo>
                <a:lnTo>
                  <a:pt x="4888" y="982"/>
                </a:lnTo>
                <a:lnTo>
                  <a:pt x="4890" y="997"/>
                </a:lnTo>
                <a:lnTo>
                  <a:pt x="4892" y="1013"/>
                </a:lnTo>
                <a:lnTo>
                  <a:pt x="4893" y="1028"/>
                </a:lnTo>
                <a:lnTo>
                  <a:pt x="4893" y="1044"/>
                </a:lnTo>
                <a:lnTo>
                  <a:pt x="4861" y="1005"/>
                </a:lnTo>
                <a:lnTo>
                  <a:pt x="4834" y="973"/>
                </a:lnTo>
                <a:lnTo>
                  <a:pt x="4810" y="947"/>
                </a:lnTo>
                <a:lnTo>
                  <a:pt x="4799" y="934"/>
                </a:lnTo>
                <a:lnTo>
                  <a:pt x="4788" y="919"/>
                </a:lnTo>
                <a:lnTo>
                  <a:pt x="4778" y="902"/>
                </a:lnTo>
                <a:lnTo>
                  <a:pt x="4769" y="882"/>
                </a:lnTo>
                <a:lnTo>
                  <a:pt x="4745" y="821"/>
                </a:lnTo>
                <a:lnTo>
                  <a:pt x="4715" y="752"/>
                </a:lnTo>
                <a:lnTo>
                  <a:pt x="4698" y="715"/>
                </a:lnTo>
                <a:lnTo>
                  <a:pt x="4679" y="678"/>
                </a:lnTo>
                <a:lnTo>
                  <a:pt x="4658" y="641"/>
                </a:lnTo>
                <a:lnTo>
                  <a:pt x="4637" y="604"/>
                </a:lnTo>
                <a:lnTo>
                  <a:pt x="4613" y="568"/>
                </a:lnTo>
                <a:lnTo>
                  <a:pt x="4587" y="532"/>
                </a:lnTo>
                <a:lnTo>
                  <a:pt x="4574" y="516"/>
                </a:lnTo>
                <a:lnTo>
                  <a:pt x="4560" y="499"/>
                </a:lnTo>
                <a:lnTo>
                  <a:pt x="4545" y="483"/>
                </a:lnTo>
                <a:lnTo>
                  <a:pt x="4531" y="468"/>
                </a:lnTo>
                <a:lnTo>
                  <a:pt x="4515" y="453"/>
                </a:lnTo>
                <a:lnTo>
                  <a:pt x="4499" y="439"/>
                </a:lnTo>
                <a:lnTo>
                  <a:pt x="4482" y="425"/>
                </a:lnTo>
                <a:lnTo>
                  <a:pt x="4465" y="413"/>
                </a:lnTo>
                <a:lnTo>
                  <a:pt x="4448" y="401"/>
                </a:lnTo>
                <a:lnTo>
                  <a:pt x="4430" y="391"/>
                </a:lnTo>
                <a:lnTo>
                  <a:pt x="4411" y="381"/>
                </a:lnTo>
                <a:lnTo>
                  <a:pt x="4392" y="372"/>
                </a:lnTo>
                <a:lnTo>
                  <a:pt x="4393" y="382"/>
                </a:lnTo>
                <a:lnTo>
                  <a:pt x="4394" y="394"/>
                </a:lnTo>
                <a:lnTo>
                  <a:pt x="4397" y="406"/>
                </a:lnTo>
                <a:lnTo>
                  <a:pt x="4401" y="418"/>
                </a:lnTo>
                <a:lnTo>
                  <a:pt x="4410" y="444"/>
                </a:lnTo>
                <a:lnTo>
                  <a:pt x="4422" y="473"/>
                </a:lnTo>
                <a:lnTo>
                  <a:pt x="4452" y="534"/>
                </a:lnTo>
                <a:lnTo>
                  <a:pt x="4484" y="598"/>
                </a:lnTo>
                <a:lnTo>
                  <a:pt x="4500" y="630"/>
                </a:lnTo>
                <a:lnTo>
                  <a:pt x="4516" y="660"/>
                </a:lnTo>
                <a:lnTo>
                  <a:pt x="4530" y="691"/>
                </a:lnTo>
                <a:lnTo>
                  <a:pt x="4541" y="719"/>
                </a:lnTo>
                <a:lnTo>
                  <a:pt x="4545" y="732"/>
                </a:lnTo>
                <a:lnTo>
                  <a:pt x="4549" y="746"/>
                </a:lnTo>
                <a:lnTo>
                  <a:pt x="4552" y="758"/>
                </a:lnTo>
                <a:lnTo>
                  <a:pt x="4553" y="770"/>
                </a:lnTo>
                <a:lnTo>
                  <a:pt x="4554" y="781"/>
                </a:lnTo>
                <a:lnTo>
                  <a:pt x="4554" y="791"/>
                </a:lnTo>
                <a:lnTo>
                  <a:pt x="4553" y="801"/>
                </a:lnTo>
                <a:lnTo>
                  <a:pt x="4551" y="810"/>
                </a:lnTo>
                <a:lnTo>
                  <a:pt x="4548" y="816"/>
                </a:lnTo>
                <a:lnTo>
                  <a:pt x="4542" y="824"/>
                </a:lnTo>
                <a:lnTo>
                  <a:pt x="4536" y="832"/>
                </a:lnTo>
                <a:lnTo>
                  <a:pt x="4530" y="840"/>
                </a:lnTo>
                <a:lnTo>
                  <a:pt x="4516" y="857"/>
                </a:lnTo>
                <a:lnTo>
                  <a:pt x="4502" y="874"/>
                </a:lnTo>
                <a:lnTo>
                  <a:pt x="4451" y="937"/>
                </a:lnTo>
                <a:lnTo>
                  <a:pt x="4455" y="920"/>
                </a:lnTo>
                <a:lnTo>
                  <a:pt x="4464" y="893"/>
                </a:lnTo>
                <a:lnTo>
                  <a:pt x="4475" y="861"/>
                </a:lnTo>
                <a:lnTo>
                  <a:pt x="4487" y="827"/>
                </a:lnTo>
                <a:lnTo>
                  <a:pt x="4490" y="812"/>
                </a:lnTo>
                <a:lnTo>
                  <a:pt x="4492" y="798"/>
                </a:lnTo>
                <a:lnTo>
                  <a:pt x="4493" y="786"/>
                </a:lnTo>
                <a:lnTo>
                  <a:pt x="4491" y="775"/>
                </a:lnTo>
                <a:lnTo>
                  <a:pt x="4490" y="772"/>
                </a:lnTo>
                <a:lnTo>
                  <a:pt x="4488" y="770"/>
                </a:lnTo>
                <a:lnTo>
                  <a:pt x="4484" y="767"/>
                </a:lnTo>
                <a:lnTo>
                  <a:pt x="4481" y="766"/>
                </a:lnTo>
                <a:lnTo>
                  <a:pt x="4477" y="766"/>
                </a:lnTo>
                <a:lnTo>
                  <a:pt x="4471" y="767"/>
                </a:lnTo>
                <a:lnTo>
                  <a:pt x="4465" y="771"/>
                </a:lnTo>
                <a:lnTo>
                  <a:pt x="4457" y="774"/>
                </a:lnTo>
                <a:lnTo>
                  <a:pt x="4452" y="780"/>
                </a:lnTo>
                <a:lnTo>
                  <a:pt x="4439" y="791"/>
                </a:lnTo>
                <a:lnTo>
                  <a:pt x="4428" y="802"/>
                </a:lnTo>
                <a:lnTo>
                  <a:pt x="4421" y="809"/>
                </a:lnTo>
                <a:lnTo>
                  <a:pt x="4412" y="822"/>
                </a:lnTo>
                <a:lnTo>
                  <a:pt x="4406" y="832"/>
                </a:lnTo>
                <a:lnTo>
                  <a:pt x="4400" y="841"/>
                </a:lnTo>
                <a:lnTo>
                  <a:pt x="4392" y="852"/>
                </a:lnTo>
                <a:lnTo>
                  <a:pt x="4378" y="868"/>
                </a:lnTo>
                <a:lnTo>
                  <a:pt x="4366" y="880"/>
                </a:lnTo>
                <a:lnTo>
                  <a:pt x="4364" y="883"/>
                </a:lnTo>
                <a:lnTo>
                  <a:pt x="4362" y="883"/>
                </a:lnTo>
                <a:lnTo>
                  <a:pt x="4353" y="888"/>
                </a:lnTo>
                <a:lnTo>
                  <a:pt x="4354" y="871"/>
                </a:lnTo>
                <a:lnTo>
                  <a:pt x="4358" y="854"/>
                </a:lnTo>
                <a:lnTo>
                  <a:pt x="4362" y="838"/>
                </a:lnTo>
                <a:lnTo>
                  <a:pt x="4367" y="822"/>
                </a:lnTo>
                <a:lnTo>
                  <a:pt x="4379" y="790"/>
                </a:lnTo>
                <a:lnTo>
                  <a:pt x="4393" y="758"/>
                </a:lnTo>
                <a:lnTo>
                  <a:pt x="4401" y="741"/>
                </a:lnTo>
                <a:lnTo>
                  <a:pt x="4408" y="726"/>
                </a:lnTo>
                <a:lnTo>
                  <a:pt x="4413" y="709"/>
                </a:lnTo>
                <a:lnTo>
                  <a:pt x="4419" y="691"/>
                </a:lnTo>
                <a:lnTo>
                  <a:pt x="4423" y="673"/>
                </a:lnTo>
                <a:lnTo>
                  <a:pt x="4428" y="653"/>
                </a:lnTo>
                <a:lnTo>
                  <a:pt x="4430" y="633"/>
                </a:lnTo>
                <a:lnTo>
                  <a:pt x="4431" y="613"/>
                </a:lnTo>
                <a:lnTo>
                  <a:pt x="4411" y="622"/>
                </a:lnTo>
                <a:lnTo>
                  <a:pt x="4391" y="634"/>
                </a:lnTo>
                <a:lnTo>
                  <a:pt x="4371" y="649"/>
                </a:lnTo>
                <a:lnTo>
                  <a:pt x="4352" y="665"/>
                </a:lnTo>
                <a:lnTo>
                  <a:pt x="4333" y="683"/>
                </a:lnTo>
                <a:lnTo>
                  <a:pt x="4315" y="703"/>
                </a:lnTo>
                <a:lnTo>
                  <a:pt x="4297" y="725"/>
                </a:lnTo>
                <a:lnTo>
                  <a:pt x="4280" y="748"/>
                </a:lnTo>
                <a:lnTo>
                  <a:pt x="4263" y="773"/>
                </a:lnTo>
                <a:lnTo>
                  <a:pt x="4246" y="799"/>
                </a:lnTo>
                <a:lnTo>
                  <a:pt x="4230" y="826"/>
                </a:lnTo>
                <a:lnTo>
                  <a:pt x="4214" y="853"/>
                </a:lnTo>
                <a:lnTo>
                  <a:pt x="4199" y="883"/>
                </a:lnTo>
                <a:lnTo>
                  <a:pt x="4184" y="912"/>
                </a:lnTo>
                <a:lnTo>
                  <a:pt x="4170" y="941"/>
                </a:lnTo>
                <a:lnTo>
                  <a:pt x="4157" y="972"/>
                </a:lnTo>
                <a:lnTo>
                  <a:pt x="4144" y="1002"/>
                </a:lnTo>
                <a:lnTo>
                  <a:pt x="4132" y="1033"/>
                </a:lnTo>
                <a:lnTo>
                  <a:pt x="4121" y="1063"/>
                </a:lnTo>
                <a:lnTo>
                  <a:pt x="4110" y="1094"/>
                </a:lnTo>
                <a:lnTo>
                  <a:pt x="4091" y="1154"/>
                </a:lnTo>
                <a:lnTo>
                  <a:pt x="4075" y="1211"/>
                </a:lnTo>
                <a:lnTo>
                  <a:pt x="4069" y="1239"/>
                </a:lnTo>
                <a:lnTo>
                  <a:pt x="4062" y="1265"/>
                </a:lnTo>
                <a:lnTo>
                  <a:pt x="4057" y="1289"/>
                </a:lnTo>
                <a:lnTo>
                  <a:pt x="4053" y="1313"/>
                </a:lnTo>
                <a:lnTo>
                  <a:pt x="4049" y="1336"/>
                </a:lnTo>
                <a:lnTo>
                  <a:pt x="4047" y="1356"/>
                </a:lnTo>
                <a:lnTo>
                  <a:pt x="4046" y="1375"/>
                </a:lnTo>
                <a:lnTo>
                  <a:pt x="4045" y="1392"/>
                </a:lnTo>
                <a:lnTo>
                  <a:pt x="3891" y="1392"/>
                </a:lnTo>
                <a:lnTo>
                  <a:pt x="3892" y="1376"/>
                </a:lnTo>
                <a:lnTo>
                  <a:pt x="3893" y="1359"/>
                </a:lnTo>
                <a:lnTo>
                  <a:pt x="3897" y="1342"/>
                </a:lnTo>
                <a:lnTo>
                  <a:pt x="3901" y="1324"/>
                </a:lnTo>
                <a:lnTo>
                  <a:pt x="3906" y="1305"/>
                </a:lnTo>
                <a:lnTo>
                  <a:pt x="3912" y="1286"/>
                </a:lnTo>
                <a:lnTo>
                  <a:pt x="3918" y="1266"/>
                </a:lnTo>
                <a:lnTo>
                  <a:pt x="3926" y="1245"/>
                </a:lnTo>
                <a:lnTo>
                  <a:pt x="3942" y="1204"/>
                </a:lnTo>
                <a:lnTo>
                  <a:pt x="3961" y="1161"/>
                </a:lnTo>
                <a:lnTo>
                  <a:pt x="3982" y="1117"/>
                </a:lnTo>
                <a:lnTo>
                  <a:pt x="4004" y="1072"/>
                </a:lnTo>
                <a:lnTo>
                  <a:pt x="4051" y="984"/>
                </a:lnTo>
                <a:lnTo>
                  <a:pt x="4097" y="900"/>
                </a:lnTo>
                <a:lnTo>
                  <a:pt x="4141" y="822"/>
                </a:lnTo>
                <a:lnTo>
                  <a:pt x="4177" y="755"/>
                </a:lnTo>
                <a:lnTo>
                  <a:pt x="4192" y="729"/>
                </a:lnTo>
                <a:lnTo>
                  <a:pt x="4209" y="704"/>
                </a:lnTo>
                <a:lnTo>
                  <a:pt x="4225" y="678"/>
                </a:lnTo>
                <a:lnTo>
                  <a:pt x="4240" y="652"/>
                </a:lnTo>
                <a:lnTo>
                  <a:pt x="4248" y="640"/>
                </a:lnTo>
                <a:lnTo>
                  <a:pt x="4255" y="626"/>
                </a:lnTo>
                <a:lnTo>
                  <a:pt x="4261" y="613"/>
                </a:lnTo>
                <a:lnTo>
                  <a:pt x="4266" y="599"/>
                </a:lnTo>
                <a:lnTo>
                  <a:pt x="4271" y="584"/>
                </a:lnTo>
                <a:lnTo>
                  <a:pt x="4274" y="571"/>
                </a:lnTo>
                <a:lnTo>
                  <a:pt x="4275" y="555"/>
                </a:lnTo>
                <a:lnTo>
                  <a:pt x="4277" y="540"/>
                </a:lnTo>
                <a:lnTo>
                  <a:pt x="4266" y="543"/>
                </a:lnTo>
                <a:lnTo>
                  <a:pt x="4256" y="545"/>
                </a:lnTo>
                <a:lnTo>
                  <a:pt x="4246" y="549"/>
                </a:lnTo>
                <a:lnTo>
                  <a:pt x="4237" y="554"/>
                </a:lnTo>
                <a:lnTo>
                  <a:pt x="4217" y="564"/>
                </a:lnTo>
                <a:lnTo>
                  <a:pt x="4196" y="578"/>
                </a:lnTo>
                <a:lnTo>
                  <a:pt x="4177" y="592"/>
                </a:lnTo>
                <a:lnTo>
                  <a:pt x="4158" y="608"/>
                </a:lnTo>
                <a:lnTo>
                  <a:pt x="4140" y="626"/>
                </a:lnTo>
                <a:lnTo>
                  <a:pt x="4122" y="645"/>
                </a:lnTo>
                <a:lnTo>
                  <a:pt x="4088" y="684"/>
                </a:lnTo>
                <a:lnTo>
                  <a:pt x="4056" y="721"/>
                </a:lnTo>
                <a:lnTo>
                  <a:pt x="4029" y="754"/>
                </a:lnTo>
                <a:lnTo>
                  <a:pt x="4006" y="781"/>
                </a:lnTo>
                <a:lnTo>
                  <a:pt x="3968" y="816"/>
                </a:lnTo>
                <a:lnTo>
                  <a:pt x="3958" y="781"/>
                </a:lnTo>
                <a:lnTo>
                  <a:pt x="3951" y="758"/>
                </a:lnTo>
                <a:lnTo>
                  <a:pt x="3948" y="754"/>
                </a:lnTo>
                <a:lnTo>
                  <a:pt x="3944" y="749"/>
                </a:lnTo>
                <a:lnTo>
                  <a:pt x="3939" y="746"/>
                </a:lnTo>
                <a:lnTo>
                  <a:pt x="3933" y="743"/>
                </a:lnTo>
                <a:lnTo>
                  <a:pt x="3925" y="740"/>
                </a:lnTo>
                <a:lnTo>
                  <a:pt x="3916" y="737"/>
                </a:lnTo>
                <a:lnTo>
                  <a:pt x="3905" y="735"/>
                </a:lnTo>
                <a:lnTo>
                  <a:pt x="3891" y="732"/>
                </a:lnTo>
                <a:lnTo>
                  <a:pt x="3890" y="752"/>
                </a:lnTo>
                <a:lnTo>
                  <a:pt x="3890" y="770"/>
                </a:lnTo>
                <a:lnTo>
                  <a:pt x="3888" y="788"/>
                </a:lnTo>
                <a:lnTo>
                  <a:pt x="3887" y="806"/>
                </a:lnTo>
                <a:lnTo>
                  <a:pt x="3881" y="840"/>
                </a:lnTo>
                <a:lnTo>
                  <a:pt x="3873" y="874"/>
                </a:lnTo>
                <a:lnTo>
                  <a:pt x="3864" y="905"/>
                </a:lnTo>
                <a:lnTo>
                  <a:pt x="3854" y="937"/>
                </a:lnTo>
                <a:lnTo>
                  <a:pt x="3842" y="969"/>
                </a:lnTo>
                <a:lnTo>
                  <a:pt x="3828" y="999"/>
                </a:lnTo>
                <a:lnTo>
                  <a:pt x="3813" y="1028"/>
                </a:lnTo>
                <a:lnTo>
                  <a:pt x="3797" y="1059"/>
                </a:lnTo>
                <a:lnTo>
                  <a:pt x="3780" y="1088"/>
                </a:lnTo>
                <a:lnTo>
                  <a:pt x="3762" y="1119"/>
                </a:lnTo>
                <a:lnTo>
                  <a:pt x="3726" y="1179"/>
                </a:lnTo>
                <a:lnTo>
                  <a:pt x="3687" y="1242"/>
                </a:lnTo>
                <a:lnTo>
                  <a:pt x="3605" y="1371"/>
                </a:lnTo>
                <a:lnTo>
                  <a:pt x="3599" y="1380"/>
                </a:lnTo>
                <a:lnTo>
                  <a:pt x="3594" y="1384"/>
                </a:lnTo>
                <a:lnTo>
                  <a:pt x="3590" y="1388"/>
                </a:lnTo>
                <a:lnTo>
                  <a:pt x="3583" y="1392"/>
                </a:lnTo>
                <a:lnTo>
                  <a:pt x="3592" y="1368"/>
                </a:lnTo>
                <a:lnTo>
                  <a:pt x="3602" y="1345"/>
                </a:lnTo>
                <a:lnTo>
                  <a:pt x="3612" y="1321"/>
                </a:lnTo>
                <a:lnTo>
                  <a:pt x="3625" y="1297"/>
                </a:lnTo>
                <a:lnTo>
                  <a:pt x="3648" y="1250"/>
                </a:lnTo>
                <a:lnTo>
                  <a:pt x="3674" y="1202"/>
                </a:lnTo>
                <a:lnTo>
                  <a:pt x="3701" y="1155"/>
                </a:lnTo>
                <a:lnTo>
                  <a:pt x="3727" y="1106"/>
                </a:lnTo>
                <a:lnTo>
                  <a:pt x="3753" y="1059"/>
                </a:lnTo>
                <a:lnTo>
                  <a:pt x="3778" y="1010"/>
                </a:lnTo>
                <a:lnTo>
                  <a:pt x="3786" y="990"/>
                </a:lnTo>
                <a:lnTo>
                  <a:pt x="3795" y="967"/>
                </a:lnTo>
                <a:lnTo>
                  <a:pt x="3804" y="941"/>
                </a:lnTo>
                <a:lnTo>
                  <a:pt x="3813" y="912"/>
                </a:lnTo>
                <a:lnTo>
                  <a:pt x="3821" y="882"/>
                </a:lnTo>
                <a:lnTo>
                  <a:pt x="3828" y="849"/>
                </a:lnTo>
                <a:lnTo>
                  <a:pt x="3832" y="816"/>
                </a:lnTo>
                <a:lnTo>
                  <a:pt x="3837" y="782"/>
                </a:lnTo>
                <a:lnTo>
                  <a:pt x="3837" y="766"/>
                </a:lnTo>
                <a:lnTo>
                  <a:pt x="3838" y="749"/>
                </a:lnTo>
                <a:lnTo>
                  <a:pt x="3837" y="734"/>
                </a:lnTo>
                <a:lnTo>
                  <a:pt x="3837" y="718"/>
                </a:lnTo>
                <a:lnTo>
                  <a:pt x="3835" y="702"/>
                </a:lnTo>
                <a:lnTo>
                  <a:pt x="3832" y="687"/>
                </a:lnTo>
                <a:lnTo>
                  <a:pt x="3829" y="673"/>
                </a:lnTo>
                <a:lnTo>
                  <a:pt x="3825" y="658"/>
                </a:lnTo>
                <a:lnTo>
                  <a:pt x="3820" y="645"/>
                </a:lnTo>
                <a:lnTo>
                  <a:pt x="3814" y="632"/>
                </a:lnTo>
                <a:lnTo>
                  <a:pt x="3808" y="621"/>
                </a:lnTo>
                <a:lnTo>
                  <a:pt x="3799" y="609"/>
                </a:lnTo>
                <a:lnTo>
                  <a:pt x="3790" y="600"/>
                </a:lnTo>
                <a:lnTo>
                  <a:pt x="3779" y="591"/>
                </a:lnTo>
                <a:lnTo>
                  <a:pt x="3768" y="583"/>
                </a:lnTo>
                <a:lnTo>
                  <a:pt x="3756" y="577"/>
                </a:lnTo>
                <a:lnTo>
                  <a:pt x="3660" y="901"/>
                </a:lnTo>
                <a:lnTo>
                  <a:pt x="3660" y="869"/>
                </a:lnTo>
                <a:lnTo>
                  <a:pt x="3658" y="839"/>
                </a:lnTo>
                <a:lnTo>
                  <a:pt x="3657" y="823"/>
                </a:lnTo>
                <a:lnTo>
                  <a:pt x="3655" y="808"/>
                </a:lnTo>
                <a:lnTo>
                  <a:pt x="3653" y="795"/>
                </a:lnTo>
                <a:lnTo>
                  <a:pt x="3651" y="780"/>
                </a:lnTo>
                <a:lnTo>
                  <a:pt x="3646" y="767"/>
                </a:lnTo>
                <a:lnTo>
                  <a:pt x="3640" y="755"/>
                </a:lnTo>
                <a:lnTo>
                  <a:pt x="3635" y="743"/>
                </a:lnTo>
                <a:lnTo>
                  <a:pt x="3627" y="731"/>
                </a:lnTo>
                <a:lnTo>
                  <a:pt x="3618" y="721"/>
                </a:lnTo>
                <a:lnTo>
                  <a:pt x="3608" y="712"/>
                </a:lnTo>
                <a:lnTo>
                  <a:pt x="3596" y="704"/>
                </a:lnTo>
                <a:lnTo>
                  <a:pt x="3583" y="696"/>
                </a:lnTo>
                <a:lnTo>
                  <a:pt x="3579" y="709"/>
                </a:lnTo>
                <a:lnTo>
                  <a:pt x="3569" y="743"/>
                </a:lnTo>
                <a:lnTo>
                  <a:pt x="3556" y="793"/>
                </a:lnTo>
                <a:lnTo>
                  <a:pt x="3539" y="853"/>
                </a:lnTo>
                <a:lnTo>
                  <a:pt x="3518" y="918"/>
                </a:lnTo>
                <a:lnTo>
                  <a:pt x="3496" y="982"/>
                </a:lnTo>
                <a:lnTo>
                  <a:pt x="3486" y="1011"/>
                </a:lnTo>
                <a:lnTo>
                  <a:pt x="3474" y="1039"/>
                </a:lnTo>
                <a:lnTo>
                  <a:pt x="3463" y="1063"/>
                </a:lnTo>
                <a:lnTo>
                  <a:pt x="3453" y="1084"/>
                </a:lnTo>
                <a:lnTo>
                  <a:pt x="3444" y="1100"/>
                </a:lnTo>
                <a:lnTo>
                  <a:pt x="3435" y="1113"/>
                </a:lnTo>
                <a:lnTo>
                  <a:pt x="3427" y="1128"/>
                </a:lnTo>
                <a:lnTo>
                  <a:pt x="3417" y="1145"/>
                </a:lnTo>
                <a:lnTo>
                  <a:pt x="3370" y="1200"/>
                </a:lnTo>
                <a:lnTo>
                  <a:pt x="3369" y="1180"/>
                </a:lnTo>
                <a:lnTo>
                  <a:pt x="3368" y="1158"/>
                </a:lnTo>
                <a:lnTo>
                  <a:pt x="3367" y="1135"/>
                </a:lnTo>
                <a:lnTo>
                  <a:pt x="3364" y="1111"/>
                </a:lnTo>
                <a:lnTo>
                  <a:pt x="3360" y="1085"/>
                </a:lnTo>
                <a:lnTo>
                  <a:pt x="3356" y="1058"/>
                </a:lnTo>
                <a:lnTo>
                  <a:pt x="3351" y="1030"/>
                </a:lnTo>
                <a:lnTo>
                  <a:pt x="3345" y="1001"/>
                </a:lnTo>
                <a:lnTo>
                  <a:pt x="3339" y="972"/>
                </a:lnTo>
                <a:lnTo>
                  <a:pt x="3331" y="941"/>
                </a:lnTo>
                <a:lnTo>
                  <a:pt x="3323" y="911"/>
                </a:lnTo>
                <a:lnTo>
                  <a:pt x="3314" y="880"/>
                </a:lnTo>
                <a:lnTo>
                  <a:pt x="3304" y="849"/>
                </a:lnTo>
                <a:lnTo>
                  <a:pt x="3292" y="817"/>
                </a:lnTo>
                <a:lnTo>
                  <a:pt x="3281" y="787"/>
                </a:lnTo>
                <a:lnTo>
                  <a:pt x="3269" y="755"/>
                </a:lnTo>
                <a:lnTo>
                  <a:pt x="3255" y="725"/>
                </a:lnTo>
                <a:lnTo>
                  <a:pt x="3240" y="693"/>
                </a:lnTo>
                <a:lnTo>
                  <a:pt x="3226" y="664"/>
                </a:lnTo>
                <a:lnTo>
                  <a:pt x="3210" y="634"/>
                </a:lnTo>
                <a:lnTo>
                  <a:pt x="3193" y="605"/>
                </a:lnTo>
                <a:lnTo>
                  <a:pt x="3175" y="578"/>
                </a:lnTo>
                <a:lnTo>
                  <a:pt x="3156" y="551"/>
                </a:lnTo>
                <a:lnTo>
                  <a:pt x="3136" y="525"/>
                </a:lnTo>
                <a:lnTo>
                  <a:pt x="3116" y="500"/>
                </a:lnTo>
                <a:lnTo>
                  <a:pt x="3095" y="477"/>
                </a:lnTo>
                <a:lnTo>
                  <a:pt x="3072" y="455"/>
                </a:lnTo>
                <a:lnTo>
                  <a:pt x="3048" y="435"/>
                </a:lnTo>
                <a:lnTo>
                  <a:pt x="3025" y="416"/>
                </a:lnTo>
                <a:lnTo>
                  <a:pt x="2999" y="399"/>
                </a:lnTo>
                <a:lnTo>
                  <a:pt x="2973" y="384"/>
                </a:lnTo>
                <a:lnTo>
                  <a:pt x="2946" y="372"/>
                </a:lnTo>
                <a:lnTo>
                  <a:pt x="2926" y="421"/>
                </a:lnTo>
                <a:lnTo>
                  <a:pt x="2925" y="413"/>
                </a:lnTo>
                <a:lnTo>
                  <a:pt x="2922" y="404"/>
                </a:lnTo>
                <a:lnTo>
                  <a:pt x="2917" y="392"/>
                </a:lnTo>
                <a:lnTo>
                  <a:pt x="2913" y="381"/>
                </a:lnTo>
                <a:lnTo>
                  <a:pt x="2898" y="355"/>
                </a:lnTo>
                <a:lnTo>
                  <a:pt x="2880" y="326"/>
                </a:lnTo>
                <a:lnTo>
                  <a:pt x="2859" y="294"/>
                </a:lnTo>
                <a:lnTo>
                  <a:pt x="2834" y="260"/>
                </a:lnTo>
                <a:lnTo>
                  <a:pt x="2807" y="225"/>
                </a:lnTo>
                <a:lnTo>
                  <a:pt x="2777" y="191"/>
                </a:lnTo>
                <a:lnTo>
                  <a:pt x="2746" y="156"/>
                </a:lnTo>
                <a:lnTo>
                  <a:pt x="2714" y="124"/>
                </a:lnTo>
                <a:lnTo>
                  <a:pt x="2697" y="109"/>
                </a:lnTo>
                <a:lnTo>
                  <a:pt x="2680" y="93"/>
                </a:lnTo>
                <a:lnTo>
                  <a:pt x="2664" y="79"/>
                </a:lnTo>
                <a:lnTo>
                  <a:pt x="2647" y="66"/>
                </a:lnTo>
                <a:lnTo>
                  <a:pt x="2630" y="53"/>
                </a:lnTo>
                <a:lnTo>
                  <a:pt x="2614" y="42"/>
                </a:lnTo>
                <a:lnTo>
                  <a:pt x="2598" y="32"/>
                </a:lnTo>
                <a:lnTo>
                  <a:pt x="2582" y="23"/>
                </a:lnTo>
                <a:lnTo>
                  <a:pt x="2566" y="15"/>
                </a:lnTo>
                <a:lnTo>
                  <a:pt x="2551" y="8"/>
                </a:lnTo>
                <a:lnTo>
                  <a:pt x="2537" y="4"/>
                </a:lnTo>
                <a:lnTo>
                  <a:pt x="2522" y="0"/>
                </a:lnTo>
                <a:lnTo>
                  <a:pt x="2523" y="15"/>
                </a:lnTo>
                <a:lnTo>
                  <a:pt x="2525" y="30"/>
                </a:lnTo>
                <a:lnTo>
                  <a:pt x="2527" y="44"/>
                </a:lnTo>
                <a:lnTo>
                  <a:pt x="2532" y="60"/>
                </a:lnTo>
                <a:lnTo>
                  <a:pt x="2538" y="76"/>
                </a:lnTo>
                <a:lnTo>
                  <a:pt x="2543" y="92"/>
                </a:lnTo>
                <a:lnTo>
                  <a:pt x="2549" y="109"/>
                </a:lnTo>
                <a:lnTo>
                  <a:pt x="2557" y="126"/>
                </a:lnTo>
                <a:lnTo>
                  <a:pt x="2573" y="160"/>
                </a:lnTo>
                <a:lnTo>
                  <a:pt x="2591" y="195"/>
                </a:lnTo>
                <a:lnTo>
                  <a:pt x="2610" y="231"/>
                </a:lnTo>
                <a:lnTo>
                  <a:pt x="2630" y="267"/>
                </a:lnTo>
                <a:lnTo>
                  <a:pt x="2651" y="304"/>
                </a:lnTo>
                <a:lnTo>
                  <a:pt x="2671" y="340"/>
                </a:lnTo>
                <a:lnTo>
                  <a:pt x="2690" y="378"/>
                </a:lnTo>
                <a:lnTo>
                  <a:pt x="2707" y="414"/>
                </a:lnTo>
                <a:lnTo>
                  <a:pt x="2723" y="449"/>
                </a:lnTo>
                <a:lnTo>
                  <a:pt x="2736" y="485"/>
                </a:lnTo>
                <a:lnTo>
                  <a:pt x="2742" y="502"/>
                </a:lnTo>
                <a:lnTo>
                  <a:pt x="2747" y="519"/>
                </a:lnTo>
                <a:lnTo>
                  <a:pt x="2750" y="536"/>
                </a:lnTo>
                <a:lnTo>
                  <a:pt x="2753" y="553"/>
                </a:lnTo>
                <a:lnTo>
                  <a:pt x="2642" y="418"/>
                </a:lnTo>
                <a:lnTo>
                  <a:pt x="2624" y="400"/>
                </a:lnTo>
                <a:lnTo>
                  <a:pt x="2607" y="383"/>
                </a:lnTo>
                <a:lnTo>
                  <a:pt x="2588" y="368"/>
                </a:lnTo>
                <a:lnTo>
                  <a:pt x="2570" y="353"/>
                </a:lnTo>
                <a:lnTo>
                  <a:pt x="2551" y="338"/>
                </a:lnTo>
                <a:lnTo>
                  <a:pt x="2531" y="325"/>
                </a:lnTo>
                <a:lnTo>
                  <a:pt x="2508" y="312"/>
                </a:lnTo>
                <a:lnTo>
                  <a:pt x="2483" y="301"/>
                </a:lnTo>
                <a:lnTo>
                  <a:pt x="2483" y="312"/>
                </a:lnTo>
                <a:lnTo>
                  <a:pt x="2485" y="323"/>
                </a:lnTo>
                <a:lnTo>
                  <a:pt x="2486" y="335"/>
                </a:lnTo>
                <a:lnTo>
                  <a:pt x="2488" y="347"/>
                </a:lnTo>
                <a:lnTo>
                  <a:pt x="2494" y="371"/>
                </a:lnTo>
                <a:lnTo>
                  <a:pt x="2501" y="396"/>
                </a:lnTo>
                <a:lnTo>
                  <a:pt x="2511" y="421"/>
                </a:lnTo>
                <a:lnTo>
                  <a:pt x="2521" y="447"/>
                </a:lnTo>
                <a:lnTo>
                  <a:pt x="2532" y="473"/>
                </a:lnTo>
                <a:lnTo>
                  <a:pt x="2544" y="499"/>
                </a:lnTo>
                <a:lnTo>
                  <a:pt x="2569" y="549"/>
                </a:lnTo>
                <a:lnTo>
                  <a:pt x="2595" y="601"/>
                </a:lnTo>
                <a:lnTo>
                  <a:pt x="2607" y="626"/>
                </a:lnTo>
                <a:lnTo>
                  <a:pt x="2618" y="650"/>
                </a:lnTo>
                <a:lnTo>
                  <a:pt x="2627" y="675"/>
                </a:lnTo>
                <a:lnTo>
                  <a:pt x="2636" y="697"/>
                </a:lnTo>
                <a:lnTo>
                  <a:pt x="2652" y="748"/>
                </a:lnTo>
                <a:lnTo>
                  <a:pt x="2666" y="800"/>
                </a:lnTo>
                <a:lnTo>
                  <a:pt x="2681" y="853"/>
                </a:lnTo>
                <a:lnTo>
                  <a:pt x="2694" y="908"/>
                </a:lnTo>
                <a:lnTo>
                  <a:pt x="2706" y="962"/>
                </a:lnTo>
                <a:lnTo>
                  <a:pt x="2716" y="1017"/>
                </a:lnTo>
                <a:lnTo>
                  <a:pt x="2725" y="1072"/>
                </a:lnTo>
                <a:lnTo>
                  <a:pt x="2734" y="1129"/>
                </a:lnTo>
                <a:lnTo>
                  <a:pt x="2726" y="1122"/>
                </a:lnTo>
                <a:lnTo>
                  <a:pt x="2724" y="1120"/>
                </a:lnTo>
                <a:lnTo>
                  <a:pt x="2722" y="1117"/>
                </a:lnTo>
                <a:lnTo>
                  <a:pt x="2713" y="1105"/>
                </a:lnTo>
                <a:lnTo>
                  <a:pt x="2685" y="1069"/>
                </a:lnTo>
                <a:lnTo>
                  <a:pt x="2655" y="1032"/>
                </a:lnTo>
                <a:lnTo>
                  <a:pt x="2627" y="997"/>
                </a:lnTo>
                <a:lnTo>
                  <a:pt x="2596" y="961"/>
                </a:lnTo>
                <a:lnTo>
                  <a:pt x="2579" y="944"/>
                </a:lnTo>
                <a:lnTo>
                  <a:pt x="2564" y="927"/>
                </a:lnTo>
                <a:lnTo>
                  <a:pt x="2546" y="910"/>
                </a:lnTo>
                <a:lnTo>
                  <a:pt x="2526" y="894"/>
                </a:lnTo>
                <a:lnTo>
                  <a:pt x="2507" y="877"/>
                </a:lnTo>
                <a:lnTo>
                  <a:pt x="2486" y="861"/>
                </a:lnTo>
                <a:lnTo>
                  <a:pt x="2464" y="847"/>
                </a:lnTo>
                <a:lnTo>
                  <a:pt x="2440" y="831"/>
                </a:lnTo>
                <a:lnTo>
                  <a:pt x="2360" y="784"/>
                </a:lnTo>
                <a:lnTo>
                  <a:pt x="2350" y="779"/>
                </a:lnTo>
                <a:lnTo>
                  <a:pt x="2340" y="773"/>
                </a:lnTo>
                <a:lnTo>
                  <a:pt x="2326" y="766"/>
                </a:lnTo>
                <a:lnTo>
                  <a:pt x="2320" y="763"/>
                </a:lnTo>
                <a:lnTo>
                  <a:pt x="2311" y="760"/>
                </a:lnTo>
                <a:lnTo>
                  <a:pt x="2294" y="755"/>
                </a:lnTo>
                <a:lnTo>
                  <a:pt x="2246" y="740"/>
                </a:lnTo>
                <a:lnTo>
                  <a:pt x="2202" y="728"/>
                </a:lnTo>
                <a:lnTo>
                  <a:pt x="2159" y="717"/>
                </a:lnTo>
                <a:lnTo>
                  <a:pt x="2118" y="706"/>
                </a:lnTo>
                <a:lnTo>
                  <a:pt x="2078" y="694"/>
                </a:lnTo>
                <a:lnTo>
                  <a:pt x="2036" y="680"/>
                </a:lnTo>
                <a:lnTo>
                  <a:pt x="2015" y="673"/>
                </a:lnTo>
                <a:lnTo>
                  <a:pt x="1993" y="665"/>
                </a:lnTo>
                <a:lnTo>
                  <a:pt x="1972" y="656"/>
                </a:lnTo>
                <a:lnTo>
                  <a:pt x="1949" y="645"/>
                </a:lnTo>
                <a:lnTo>
                  <a:pt x="1913" y="629"/>
                </a:lnTo>
                <a:lnTo>
                  <a:pt x="1873" y="612"/>
                </a:lnTo>
                <a:lnTo>
                  <a:pt x="1853" y="604"/>
                </a:lnTo>
                <a:lnTo>
                  <a:pt x="1831" y="596"/>
                </a:lnTo>
                <a:lnTo>
                  <a:pt x="1809" y="589"/>
                </a:lnTo>
                <a:lnTo>
                  <a:pt x="1786" y="582"/>
                </a:lnTo>
                <a:lnTo>
                  <a:pt x="1763" y="575"/>
                </a:lnTo>
                <a:lnTo>
                  <a:pt x="1739" y="570"/>
                </a:lnTo>
                <a:lnTo>
                  <a:pt x="1714" y="565"/>
                </a:lnTo>
                <a:lnTo>
                  <a:pt x="1688" y="561"/>
                </a:lnTo>
                <a:lnTo>
                  <a:pt x="1661" y="557"/>
                </a:lnTo>
                <a:lnTo>
                  <a:pt x="1634" y="555"/>
                </a:lnTo>
                <a:lnTo>
                  <a:pt x="1605" y="553"/>
                </a:lnTo>
                <a:lnTo>
                  <a:pt x="1576" y="553"/>
                </a:lnTo>
                <a:lnTo>
                  <a:pt x="1590" y="563"/>
                </a:lnTo>
                <a:lnTo>
                  <a:pt x="1603" y="573"/>
                </a:lnTo>
                <a:lnTo>
                  <a:pt x="1618" y="581"/>
                </a:lnTo>
                <a:lnTo>
                  <a:pt x="1633" y="589"/>
                </a:lnTo>
                <a:lnTo>
                  <a:pt x="1664" y="601"/>
                </a:lnTo>
                <a:lnTo>
                  <a:pt x="1697" y="614"/>
                </a:lnTo>
                <a:lnTo>
                  <a:pt x="1730" y="626"/>
                </a:lnTo>
                <a:lnTo>
                  <a:pt x="1763" y="641"/>
                </a:lnTo>
                <a:lnTo>
                  <a:pt x="1779" y="649"/>
                </a:lnTo>
                <a:lnTo>
                  <a:pt x="1795" y="659"/>
                </a:lnTo>
                <a:lnTo>
                  <a:pt x="1811" y="671"/>
                </a:lnTo>
                <a:lnTo>
                  <a:pt x="1827" y="685"/>
                </a:lnTo>
                <a:lnTo>
                  <a:pt x="1820" y="701"/>
                </a:lnTo>
                <a:lnTo>
                  <a:pt x="1816" y="712"/>
                </a:lnTo>
                <a:lnTo>
                  <a:pt x="1811" y="726"/>
                </a:lnTo>
                <a:lnTo>
                  <a:pt x="1808" y="745"/>
                </a:lnTo>
                <a:lnTo>
                  <a:pt x="1779" y="739"/>
                </a:lnTo>
                <a:lnTo>
                  <a:pt x="1759" y="735"/>
                </a:lnTo>
                <a:lnTo>
                  <a:pt x="1744" y="730"/>
                </a:lnTo>
                <a:lnTo>
                  <a:pt x="1733" y="726"/>
                </a:lnTo>
                <a:lnTo>
                  <a:pt x="1721" y="720"/>
                </a:lnTo>
                <a:lnTo>
                  <a:pt x="1707" y="714"/>
                </a:lnTo>
                <a:lnTo>
                  <a:pt x="1689" y="709"/>
                </a:lnTo>
                <a:lnTo>
                  <a:pt x="1664" y="702"/>
                </a:lnTo>
                <a:lnTo>
                  <a:pt x="1602" y="690"/>
                </a:lnTo>
                <a:lnTo>
                  <a:pt x="1570" y="685"/>
                </a:lnTo>
                <a:lnTo>
                  <a:pt x="1567" y="683"/>
                </a:lnTo>
                <a:lnTo>
                  <a:pt x="1564" y="680"/>
                </a:lnTo>
                <a:lnTo>
                  <a:pt x="1561" y="677"/>
                </a:lnTo>
                <a:lnTo>
                  <a:pt x="1559" y="673"/>
                </a:lnTo>
                <a:lnTo>
                  <a:pt x="1558" y="658"/>
                </a:lnTo>
                <a:lnTo>
                  <a:pt x="1557" y="636"/>
                </a:lnTo>
                <a:lnTo>
                  <a:pt x="1542" y="640"/>
                </a:lnTo>
                <a:lnTo>
                  <a:pt x="1529" y="643"/>
                </a:lnTo>
                <a:lnTo>
                  <a:pt x="1516" y="647"/>
                </a:lnTo>
                <a:lnTo>
                  <a:pt x="1506" y="651"/>
                </a:lnTo>
                <a:lnTo>
                  <a:pt x="1496" y="657"/>
                </a:lnTo>
                <a:lnTo>
                  <a:pt x="1488" y="662"/>
                </a:lnTo>
                <a:lnTo>
                  <a:pt x="1480" y="668"/>
                </a:lnTo>
                <a:lnTo>
                  <a:pt x="1473" y="674"/>
                </a:lnTo>
                <a:lnTo>
                  <a:pt x="1448" y="702"/>
                </a:lnTo>
                <a:lnTo>
                  <a:pt x="1424" y="734"/>
                </a:lnTo>
                <a:lnTo>
                  <a:pt x="1409" y="749"/>
                </a:lnTo>
                <a:lnTo>
                  <a:pt x="1394" y="764"/>
                </a:lnTo>
                <a:lnTo>
                  <a:pt x="1380" y="779"/>
                </a:lnTo>
                <a:lnTo>
                  <a:pt x="1366" y="793"/>
                </a:lnTo>
                <a:lnTo>
                  <a:pt x="1306" y="852"/>
                </a:lnTo>
                <a:lnTo>
                  <a:pt x="1307" y="791"/>
                </a:lnTo>
                <a:lnTo>
                  <a:pt x="1311" y="735"/>
                </a:lnTo>
                <a:lnTo>
                  <a:pt x="1313" y="709"/>
                </a:lnTo>
                <a:lnTo>
                  <a:pt x="1315" y="683"/>
                </a:lnTo>
                <a:lnTo>
                  <a:pt x="1319" y="657"/>
                </a:lnTo>
                <a:lnTo>
                  <a:pt x="1323" y="632"/>
                </a:lnTo>
                <a:lnTo>
                  <a:pt x="1328" y="607"/>
                </a:lnTo>
                <a:lnTo>
                  <a:pt x="1333" y="582"/>
                </a:lnTo>
                <a:lnTo>
                  <a:pt x="1339" y="557"/>
                </a:lnTo>
                <a:lnTo>
                  <a:pt x="1347" y="531"/>
                </a:lnTo>
                <a:lnTo>
                  <a:pt x="1364" y="478"/>
                </a:lnTo>
                <a:lnTo>
                  <a:pt x="1384" y="421"/>
                </a:lnTo>
                <a:lnTo>
                  <a:pt x="1364" y="425"/>
                </a:lnTo>
                <a:lnTo>
                  <a:pt x="1344" y="431"/>
                </a:lnTo>
                <a:lnTo>
                  <a:pt x="1326" y="439"/>
                </a:lnTo>
                <a:lnTo>
                  <a:pt x="1309" y="449"/>
                </a:lnTo>
                <a:lnTo>
                  <a:pt x="1294" y="460"/>
                </a:lnTo>
                <a:lnTo>
                  <a:pt x="1278" y="473"/>
                </a:lnTo>
                <a:lnTo>
                  <a:pt x="1264" y="486"/>
                </a:lnTo>
                <a:lnTo>
                  <a:pt x="1251" y="502"/>
                </a:lnTo>
                <a:lnTo>
                  <a:pt x="1239" y="518"/>
                </a:lnTo>
                <a:lnTo>
                  <a:pt x="1228" y="535"/>
                </a:lnTo>
                <a:lnTo>
                  <a:pt x="1218" y="553"/>
                </a:lnTo>
                <a:lnTo>
                  <a:pt x="1208" y="572"/>
                </a:lnTo>
                <a:lnTo>
                  <a:pt x="1200" y="591"/>
                </a:lnTo>
                <a:lnTo>
                  <a:pt x="1192" y="612"/>
                </a:lnTo>
                <a:lnTo>
                  <a:pt x="1184" y="632"/>
                </a:lnTo>
                <a:lnTo>
                  <a:pt x="1178" y="653"/>
                </a:lnTo>
                <a:lnTo>
                  <a:pt x="1173" y="674"/>
                </a:lnTo>
                <a:lnTo>
                  <a:pt x="1168" y="695"/>
                </a:lnTo>
                <a:lnTo>
                  <a:pt x="1164" y="717"/>
                </a:lnTo>
                <a:lnTo>
                  <a:pt x="1160" y="737"/>
                </a:lnTo>
                <a:lnTo>
                  <a:pt x="1155" y="779"/>
                </a:lnTo>
                <a:lnTo>
                  <a:pt x="1152" y="818"/>
                </a:lnTo>
                <a:lnTo>
                  <a:pt x="1151" y="856"/>
                </a:lnTo>
                <a:lnTo>
                  <a:pt x="1152" y="889"/>
                </a:lnTo>
                <a:lnTo>
                  <a:pt x="1155" y="905"/>
                </a:lnTo>
                <a:lnTo>
                  <a:pt x="1156" y="919"/>
                </a:lnTo>
                <a:lnTo>
                  <a:pt x="1158" y="932"/>
                </a:lnTo>
                <a:lnTo>
                  <a:pt x="1160" y="944"/>
                </a:lnTo>
                <a:lnTo>
                  <a:pt x="1166" y="965"/>
                </a:lnTo>
                <a:lnTo>
                  <a:pt x="1168" y="988"/>
                </a:lnTo>
                <a:lnTo>
                  <a:pt x="1169" y="998"/>
                </a:lnTo>
                <a:lnTo>
                  <a:pt x="1169" y="1009"/>
                </a:lnTo>
                <a:lnTo>
                  <a:pt x="1169" y="1019"/>
                </a:lnTo>
                <a:lnTo>
                  <a:pt x="1168" y="1031"/>
                </a:lnTo>
                <a:lnTo>
                  <a:pt x="1166" y="1041"/>
                </a:lnTo>
                <a:lnTo>
                  <a:pt x="1164" y="1051"/>
                </a:lnTo>
                <a:lnTo>
                  <a:pt x="1160" y="1061"/>
                </a:lnTo>
                <a:lnTo>
                  <a:pt x="1156" y="1072"/>
                </a:lnTo>
                <a:lnTo>
                  <a:pt x="1150" y="1083"/>
                </a:lnTo>
                <a:lnTo>
                  <a:pt x="1144" y="1093"/>
                </a:lnTo>
                <a:lnTo>
                  <a:pt x="1137" y="1103"/>
                </a:lnTo>
                <a:lnTo>
                  <a:pt x="1129" y="1113"/>
                </a:lnTo>
                <a:lnTo>
                  <a:pt x="1114" y="1129"/>
                </a:lnTo>
                <a:lnTo>
                  <a:pt x="1113" y="1097"/>
                </a:lnTo>
                <a:lnTo>
                  <a:pt x="1109" y="1070"/>
                </a:lnTo>
                <a:lnTo>
                  <a:pt x="1105" y="1044"/>
                </a:lnTo>
                <a:lnTo>
                  <a:pt x="1100" y="1022"/>
                </a:lnTo>
                <a:lnTo>
                  <a:pt x="1088" y="979"/>
                </a:lnTo>
                <a:lnTo>
                  <a:pt x="1077" y="936"/>
                </a:lnTo>
                <a:lnTo>
                  <a:pt x="1073" y="913"/>
                </a:lnTo>
                <a:lnTo>
                  <a:pt x="1070" y="888"/>
                </a:lnTo>
                <a:lnTo>
                  <a:pt x="1070" y="876"/>
                </a:lnTo>
                <a:lnTo>
                  <a:pt x="1070" y="861"/>
                </a:lnTo>
                <a:lnTo>
                  <a:pt x="1070" y="847"/>
                </a:lnTo>
                <a:lnTo>
                  <a:pt x="1071" y="832"/>
                </a:lnTo>
                <a:lnTo>
                  <a:pt x="1073" y="815"/>
                </a:lnTo>
                <a:lnTo>
                  <a:pt x="1076" y="798"/>
                </a:lnTo>
                <a:lnTo>
                  <a:pt x="1079" y="780"/>
                </a:lnTo>
                <a:lnTo>
                  <a:pt x="1083" y="761"/>
                </a:lnTo>
                <a:lnTo>
                  <a:pt x="1088" y="739"/>
                </a:lnTo>
                <a:lnTo>
                  <a:pt x="1094" y="718"/>
                </a:lnTo>
                <a:lnTo>
                  <a:pt x="1102" y="694"/>
                </a:lnTo>
                <a:lnTo>
                  <a:pt x="1109" y="669"/>
                </a:lnTo>
                <a:lnTo>
                  <a:pt x="1115" y="649"/>
                </a:lnTo>
                <a:lnTo>
                  <a:pt x="1120" y="631"/>
                </a:lnTo>
                <a:lnTo>
                  <a:pt x="1122" y="614"/>
                </a:lnTo>
                <a:lnTo>
                  <a:pt x="1123" y="599"/>
                </a:lnTo>
                <a:lnTo>
                  <a:pt x="1124" y="584"/>
                </a:lnTo>
                <a:lnTo>
                  <a:pt x="1126" y="570"/>
                </a:lnTo>
                <a:lnTo>
                  <a:pt x="1129" y="556"/>
                </a:lnTo>
                <a:lnTo>
                  <a:pt x="1133" y="540"/>
                </a:lnTo>
                <a:lnTo>
                  <a:pt x="1117" y="544"/>
                </a:lnTo>
                <a:lnTo>
                  <a:pt x="1103" y="547"/>
                </a:lnTo>
                <a:lnTo>
                  <a:pt x="1089" y="552"/>
                </a:lnTo>
                <a:lnTo>
                  <a:pt x="1077" y="557"/>
                </a:lnTo>
                <a:lnTo>
                  <a:pt x="1064" y="563"/>
                </a:lnTo>
                <a:lnTo>
                  <a:pt x="1053" y="570"/>
                </a:lnTo>
                <a:lnTo>
                  <a:pt x="1042" y="578"/>
                </a:lnTo>
                <a:lnTo>
                  <a:pt x="1032" y="586"/>
                </a:lnTo>
                <a:lnTo>
                  <a:pt x="1022" y="593"/>
                </a:lnTo>
                <a:lnTo>
                  <a:pt x="1013" y="603"/>
                </a:lnTo>
                <a:lnTo>
                  <a:pt x="1006" y="613"/>
                </a:lnTo>
                <a:lnTo>
                  <a:pt x="998" y="622"/>
                </a:lnTo>
                <a:lnTo>
                  <a:pt x="983" y="643"/>
                </a:lnTo>
                <a:lnTo>
                  <a:pt x="972" y="665"/>
                </a:lnTo>
                <a:lnTo>
                  <a:pt x="960" y="687"/>
                </a:lnTo>
                <a:lnTo>
                  <a:pt x="951" y="710"/>
                </a:lnTo>
                <a:lnTo>
                  <a:pt x="943" y="732"/>
                </a:lnTo>
                <a:lnTo>
                  <a:pt x="937" y="755"/>
                </a:lnTo>
                <a:lnTo>
                  <a:pt x="924" y="798"/>
                </a:lnTo>
                <a:lnTo>
                  <a:pt x="914" y="836"/>
                </a:lnTo>
                <a:lnTo>
                  <a:pt x="908" y="849"/>
                </a:lnTo>
                <a:lnTo>
                  <a:pt x="900" y="863"/>
                </a:lnTo>
                <a:lnTo>
                  <a:pt x="893" y="879"/>
                </a:lnTo>
                <a:lnTo>
                  <a:pt x="890" y="883"/>
                </a:lnTo>
                <a:lnTo>
                  <a:pt x="888" y="884"/>
                </a:lnTo>
                <a:lnTo>
                  <a:pt x="882" y="888"/>
                </a:lnTo>
                <a:lnTo>
                  <a:pt x="874" y="869"/>
                </a:lnTo>
                <a:lnTo>
                  <a:pt x="862" y="847"/>
                </a:lnTo>
                <a:lnTo>
                  <a:pt x="846" y="819"/>
                </a:lnTo>
                <a:lnTo>
                  <a:pt x="827" y="791"/>
                </a:lnTo>
                <a:lnTo>
                  <a:pt x="806" y="760"/>
                </a:lnTo>
                <a:lnTo>
                  <a:pt x="782" y="727"/>
                </a:lnTo>
                <a:lnTo>
                  <a:pt x="757" y="693"/>
                </a:lnTo>
                <a:lnTo>
                  <a:pt x="730" y="658"/>
                </a:lnTo>
                <a:lnTo>
                  <a:pt x="702" y="624"/>
                </a:lnTo>
                <a:lnTo>
                  <a:pt x="672" y="591"/>
                </a:lnTo>
                <a:lnTo>
                  <a:pt x="643" y="558"/>
                </a:lnTo>
                <a:lnTo>
                  <a:pt x="613" y="529"/>
                </a:lnTo>
                <a:lnTo>
                  <a:pt x="584" y="501"/>
                </a:lnTo>
                <a:lnTo>
                  <a:pt x="557" y="477"/>
                </a:lnTo>
                <a:lnTo>
                  <a:pt x="542" y="466"/>
                </a:lnTo>
                <a:lnTo>
                  <a:pt x="530" y="456"/>
                </a:lnTo>
                <a:lnTo>
                  <a:pt x="516" y="448"/>
                </a:lnTo>
                <a:lnTo>
                  <a:pt x="504" y="440"/>
                </a:lnTo>
                <a:lnTo>
                  <a:pt x="490" y="431"/>
                </a:lnTo>
                <a:lnTo>
                  <a:pt x="486" y="427"/>
                </a:lnTo>
                <a:lnTo>
                  <a:pt x="479" y="425"/>
                </a:lnTo>
                <a:lnTo>
                  <a:pt x="458" y="421"/>
                </a:lnTo>
                <a:lnTo>
                  <a:pt x="459" y="438"/>
                </a:lnTo>
                <a:lnTo>
                  <a:pt x="461" y="455"/>
                </a:lnTo>
                <a:lnTo>
                  <a:pt x="465" y="473"/>
                </a:lnTo>
                <a:lnTo>
                  <a:pt x="471" y="492"/>
                </a:lnTo>
                <a:lnTo>
                  <a:pt x="478" y="511"/>
                </a:lnTo>
                <a:lnTo>
                  <a:pt x="486" y="530"/>
                </a:lnTo>
                <a:lnTo>
                  <a:pt x="495" y="552"/>
                </a:lnTo>
                <a:lnTo>
                  <a:pt x="505" y="572"/>
                </a:lnTo>
                <a:lnTo>
                  <a:pt x="529" y="615"/>
                </a:lnTo>
                <a:lnTo>
                  <a:pt x="555" y="660"/>
                </a:lnTo>
                <a:lnTo>
                  <a:pt x="583" y="705"/>
                </a:lnTo>
                <a:lnTo>
                  <a:pt x="612" y="752"/>
                </a:lnTo>
                <a:lnTo>
                  <a:pt x="642" y="798"/>
                </a:lnTo>
                <a:lnTo>
                  <a:pt x="670" y="844"/>
                </a:lnTo>
                <a:lnTo>
                  <a:pt x="698" y="891"/>
                </a:lnTo>
                <a:lnTo>
                  <a:pt x="723" y="936"/>
                </a:lnTo>
                <a:lnTo>
                  <a:pt x="734" y="958"/>
                </a:lnTo>
                <a:lnTo>
                  <a:pt x="746" y="981"/>
                </a:lnTo>
                <a:lnTo>
                  <a:pt x="756" y="1002"/>
                </a:lnTo>
                <a:lnTo>
                  <a:pt x="764" y="1024"/>
                </a:lnTo>
                <a:lnTo>
                  <a:pt x="772" y="1044"/>
                </a:lnTo>
                <a:lnTo>
                  <a:pt x="777" y="1065"/>
                </a:lnTo>
                <a:lnTo>
                  <a:pt x="783" y="1085"/>
                </a:lnTo>
                <a:lnTo>
                  <a:pt x="786" y="1104"/>
                </a:lnTo>
                <a:lnTo>
                  <a:pt x="782" y="1100"/>
                </a:lnTo>
                <a:lnTo>
                  <a:pt x="778" y="1097"/>
                </a:lnTo>
                <a:lnTo>
                  <a:pt x="775" y="1094"/>
                </a:lnTo>
                <a:lnTo>
                  <a:pt x="772" y="1089"/>
                </a:lnTo>
                <a:lnTo>
                  <a:pt x="735" y="1028"/>
                </a:lnTo>
                <a:lnTo>
                  <a:pt x="722" y="1004"/>
                </a:lnTo>
                <a:lnTo>
                  <a:pt x="709" y="984"/>
                </a:lnTo>
                <a:lnTo>
                  <a:pt x="697" y="965"/>
                </a:lnTo>
                <a:lnTo>
                  <a:pt x="681" y="941"/>
                </a:lnTo>
                <a:lnTo>
                  <a:pt x="658" y="906"/>
                </a:lnTo>
                <a:lnTo>
                  <a:pt x="626" y="862"/>
                </a:lnTo>
                <a:lnTo>
                  <a:pt x="589" y="813"/>
                </a:lnTo>
                <a:lnTo>
                  <a:pt x="548" y="761"/>
                </a:lnTo>
                <a:lnTo>
                  <a:pt x="526" y="736"/>
                </a:lnTo>
                <a:lnTo>
                  <a:pt x="505" y="711"/>
                </a:lnTo>
                <a:lnTo>
                  <a:pt x="482" y="688"/>
                </a:lnTo>
                <a:lnTo>
                  <a:pt x="461" y="666"/>
                </a:lnTo>
                <a:lnTo>
                  <a:pt x="438" y="647"/>
                </a:lnTo>
                <a:lnTo>
                  <a:pt x="417" y="630"/>
                </a:lnTo>
                <a:lnTo>
                  <a:pt x="407" y="622"/>
                </a:lnTo>
                <a:lnTo>
                  <a:pt x="397" y="615"/>
                </a:lnTo>
                <a:lnTo>
                  <a:pt x="386" y="609"/>
                </a:lnTo>
                <a:lnTo>
                  <a:pt x="376" y="605"/>
                </a:lnTo>
                <a:lnTo>
                  <a:pt x="359" y="597"/>
                </a:lnTo>
                <a:lnTo>
                  <a:pt x="351" y="593"/>
                </a:lnTo>
                <a:lnTo>
                  <a:pt x="350" y="593"/>
                </a:lnTo>
                <a:lnTo>
                  <a:pt x="349" y="593"/>
                </a:lnTo>
                <a:lnTo>
                  <a:pt x="350" y="595"/>
                </a:lnTo>
                <a:lnTo>
                  <a:pt x="350" y="595"/>
                </a:lnTo>
                <a:lnTo>
                  <a:pt x="351" y="596"/>
                </a:lnTo>
                <a:lnTo>
                  <a:pt x="352" y="597"/>
                </a:lnTo>
                <a:lnTo>
                  <a:pt x="351" y="598"/>
                </a:lnTo>
                <a:lnTo>
                  <a:pt x="350" y="598"/>
                </a:lnTo>
                <a:lnTo>
                  <a:pt x="343" y="596"/>
                </a:lnTo>
                <a:lnTo>
                  <a:pt x="328" y="591"/>
                </a:lnTo>
                <a:lnTo>
                  <a:pt x="315" y="586"/>
                </a:lnTo>
                <a:lnTo>
                  <a:pt x="306" y="581"/>
                </a:lnTo>
                <a:lnTo>
                  <a:pt x="306" y="731"/>
                </a:lnTo>
                <a:lnTo>
                  <a:pt x="311" y="740"/>
                </a:lnTo>
                <a:lnTo>
                  <a:pt x="315" y="749"/>
                </a:lnTo>
                <a:lnTo>
                  <a:pt x="357" y="822"/>
                </a:lnTo>
                <a:lnTo>
                  <a:pt x="402" y="901"/>
                </a:lnTo>
                <a:lnTo>
                  <a:pt x="448" y="983"/>
                </a:lnTo>
                <a:lnTo>
                  <a:pt x="494" y="1068"/>
                </a:lnTo>
                <a:lnTo>
                  <a:pt x="514" y="1111"/>
                </a:lnTo>
                <a:lnTo>
                  <a:pt x="534" y="1154"/>
                </a:lnTo>
                <a:lnTo>
                  <a:pt x="554" y="1196"/>
                </a:lnTo>
                <a:lnTo>
                  <a:pt x="569" y="1237"/>
                </a:lnTo>
                <a:lnTo>
                  <a:pt x="584" y="1278"/>
                </a:lnTo>
                <a:lnTo>
                  <a:pt x="597" y="1318"/>
                </a:lnTo>
                <a:lnTo>
                  <a:pt x="601" y="1337"/>
                </a:lnTo>
                <a:lnTo>
                  <a:pt x="606" y="1356"/>
                </a:lnTo>
                <a:lnTo>
                  <a:pt x="609" y="1374"/>
                </a:lnTo>
                <a:lnTo>
                  <a:pt x="612" y="1392"/>
                </a:lnTo>
                <a:lnTo>
                  <a:pt x="458" y="1392"/>
                </a:lnTo>
                <a:lnTo>
                  <a:pt x="458" y="1371"/>
                </a:lnTo>
                <a:lnTo>
                  <a:pt x="455" y="1347"/>
                </a:lnTo>
                <a:lnTo>
                  <a:pt x="452" y="1321"/>
                </a:lnTo>
                <a:lnTo>
                  <a:pt x="446" y="1294"/>
                </a:lnTo>
                <a:lnTo>
                  <a:pt x="441" y="1265"/>
                </a:lnTo>
                <a:lnTo>
                  <a:pt x="433" y="1235"/>
                </a:lnTo>
                <a:lnTo>
                  <a:pt x="424" y="1204"/>
                </a:lnTo>
                <a:lnTo>
                  <a:pt x="415" y="1172"/>
                </a:lnTo>
                <a:lnTo>
                  <a:pt x="403" y="1139"/>
                </a:lnTo>
                <a:lnTo>
                  <a:pt x="392" y="1106"/>
                </a:lnTo>
                <a:lnTo>
                  <a:pt x="380" y="1072"/>
                </a:lnTo>
                <a:lnTo>
                  <a:pt x="366" y="1040"/>
                </a:lnTo>
                <a:lnTo>
                  <a:pt x="352" y="1006"/>
                </a:lnTo>
                <a:lnTo>
                  <a:pt x="337" y="972"/>
                </a:lnTo>
                <a:lnTo>
                  <a:pt x="322" y="939"/>
                </a:lnTo>
                <a:lnTo>
                  <a:pt x="306" y="906"/>
                </a:lnTo>
                <a:lnTo>
                  <a:pt x="297" y="912"/>
                </a:lnTo>
                <a:lnTo>
                  <a:pt x="289" y="920"/>
                </a:lnTo>
                <a:lnTo>
                  <a:pt x="280" y="931"/>
                </a:lnTo>
                <a:lnTo>
                  <a:pt x="272" y="945"/>
                </a:lnTo>
                <a:lnTo>
                  <a:pt x="264" y="961"/>
                </a:lnTo>
                <a:lnTo>
                  <a:pt x="256" y="979"/>
                </a:lnTo>
                <a:lnTo>
                  <a:pt x="250" y="999"/>
                </a:lnTo>
                <a:lnTo>
                  <a:pt x="243" y="1021"/>
                </a:lnTo>
                <a:lnTo>
                  <a:pt x="236" y="1044"/>
                </a:lnTo>
                <a:lnTo>
                  <a:pt x="230" y="1068"/>
                </a:lnTo>
                <a:lnTo>
                  <a:pt x="226" y="1094"/>
                </a:lnTo>
                <a:lnTo>
                  <a:pt x="221" y="1121"/>
                </a:lnTo>
                <a:lnTo>
                  <a:pt x="219" y="1148"/>
                </a:lnTo>
                <a:lnTo>
                  <a:pt x="217" y="1175"/>
                </a:lnTo>
                <a:lnTo>
                  <a:pt x="216" y="1204"/>
                </a:lnTo>
                <a:lnTo>
                  <a:pt x="216" y="1232"/>
                </a:lnTo>
                <a:lnTo>
                  <a:pt x="218" y="1259"/>
                </a:lnTo>
                <a:lnTo>
                  <a:pt x="221" y="1287"/>
                </a:lnTo>
                <a:lnTo>
                  <a:pt x="226" y="1314"/>
                </a:lnTo>
                <a:lnTo>
                  <a:pt x="232" y="1340"/>
                </a:lnTo>
                <a:lnTo>
                  <a:pt x="239" y="1365"/>
                </a:lnTo>
                <a:lnTo>
                  <a:pt x="249" y="1390"/>
                </a:lnTo>
                <a:lnTo>
                  <a:pt x="261" y="1413"/>
                </a:lnTo>
                <a:lnTo>
                  <a:pt x="273" y="1434"/>
                </a:lnTo>
                <a:lnTo>
                  <a:pt x="289" y="1453"/>
                </a:lnTo>
                <a:lnTo>
                  <a:pt x="307" y="1471"/>
                </a:lnTo>
                <a:lnTo>
                  <a:pt x="326" y="1486"/>
                </a:lnTo>
                <a:lnTo>
                  <a:pt x="349" y="1500"/>
                </a:lnTo>
                <a:lnTo>
                  <a:pt x="374" y="1510"/>
                </a:lnTo>
                <a:lnTo>
                  <a:pt x="401" y="1518"/>
                </a:lnTo>
                <a:lnTo>
                  <a:pt x="430" y="1523"/>
                </a:lnTo>
                <a:lnTo>
                  <a:pt x="463" y="1524"/>
                </a:lnTo>
                <a:lnTo>
                  <a:pt x="458" y="1529"/>
                </a:lnTo>
                <a:lnTo>
                  <a:pt x="451" y="1532"/>
                </a:lnTo>
                <a:lnTo>
                  <a:pt x="443" y="1535"/>
                </a:lnTo>
                <a:lnTo>
                  <a:pt x="434" y="1538"/>
                </a:lnTo>
                <a:lnTo>
                  <a:pt x="413" y="1542"/>
                </a:lnTo>
                <a:lnTo>
                  <a:pt x="391" y="1546"/>
                </a:lnTo>
                <a:lnTo>
                  <a:pt x="365" y="1549"/>
                </a:lnTo>
                <a:lnTo>
                  <a:pt x="338" y="1551"/>
                </a:lnTo>
                <a:lnTo>
                  <a:pt x="308" y="1553"/>
                </a:lnTo>
                <a:lnTo>
                  <a:pt x="279" y="1554"/>
                </a:lnTo>
                <a:lnTo>
                  <a:pt x="221" y="1556"/>
                </a:lnTo>
                <a:lnTo>
                  <a:pt x="168" y="1559"/>
                </a:lnTo>
                <a:lnTo>
                  <a:pt x="145" y="1562"/>
                </a:lnTo>
                <a:lnTo>
                  <a:pt x="124" y="1565"/>
                </a:lnTo>
                <a:lnTo>
                  <a:pt x="116" y="1566"/>
                </a:lnTo>
                <a:lnTo>
                  <a:pt x="108" y="1568"/>
                </a:lnTo>
                <a:lnTo>
                  <a:pt x="102" y="1571"/>
                </a:lnTo>
                <a:lnTo>
                  <a:pt x="97" y="1574"/>
                </a:lnTo>
                <a:lnTo>
                  <a:pt x="78" y="1585"/>
                </a:lnTo>
                <a:lnTo>
                  <a:pt x="62" y="1598"/>
                </a:lnTo>
                <a:lnTo>
                  <a:pt x="47" y="1609"/>
                </a:lnTo>
                <a:lnTo>
                  <a:pt x="34" y="1619"/>
                </a:lnTo>
                <a:lnTo>
                  <a:pt x="24" y="1631"/>
                </a:lnTo>
                <a:lnTo>
                  <a:pt x="15" y="1641"/>
                </a:lnTo>
                <a:lnTo>
                  <a:pt x="8" y="1651"/>
                </a:lnTo>
                <a:lnTo>
                  <a:pt x="2" y="1661"/>
                </a:lnTo>
                <a:lnTo>
                  <a:pt x="0" y="1671"/>
                </a:lnTo>
                <a:lnTo>
                  <a:pt x="0" y="1680"/>
                </a:lnTo>
                <a:lnTo>
                  <a:pt x="1" y="1689"/>
                </a:lnTo>
                <a:lnTo>
                  <a:pt x="6" y="1698"/>
                </a:lnTo>
                <a:lnTo>
                  <a:pt x="11" y="1706"/>
                </a:lnTo>
                <a:lnTo>
                  <a:pt x="20" y="1714"/>
                </a:lnTo>
                <a:lnTo>
                  <a:pt x="32" y="1721"/>
                </a:lnTo>
                <a:lnTo>
                  <a:pt x="45" y="1728"/>
                </a:lnTo>
                <a:lnTo>
                  <a:pt x="61" y="1734"/>
                </a:lnTo>
                <a:lnTo>
                  <a:pt x="79" y="1740"/>
                </a:lnTo>
                <a:lnTo>
                  <a:pt x="100" y="1746"/>
                </a:lnTo>
                <a:lnTo>
                  <a:pt x="124" y="1750"/>
                </a:lnTo>
                <a:lnTo>
                  <a:pt x="151" y="1755"/>
                </a:lnTo>
                <a:lnTo>
                  <a:pt x="181" y="1759"/>
                </a:lnTo>
                <a:lnTo>
                  <a:pt x="212" y="1763"/>
                </a:lnTo>
                <a:lnTo>
                  <a:pt x="247" y="1765"/>
                </a:lnTo>
                <a:lnTo>
                  <a:pt x="285" y="1767"/>
                </a:lnTo>
                <a:lnTo>
                  <a:pt x="325" y="1768"/>
                </a:lnTo>
                <a:lnTo>
                  <a:pt x="369" y="1770"/>
                </a:lnTo>
                <a:lnTo>
                  <a:pt x="416" y="1770"/>
                </a:lnTo>
                <a:lnTo>
                  <a:pt x="465" y="1770"/>
                </a:lnTo>
                <a:lnTo>
                  <a:pt x="517" y="1768"/>
                </a:lnTo>
                <a:lnTo>
                  <a:pt x="574" y="1767"/>
                </a:lnTo>
                <a:lnTo>
                  <a:pt x="633" y="1764"/>
                </a:lnTo>
                <a:close/>
                <a:moveTo>
                  <a:pt x="2965" y="481"/>
                </a:moveTo>
                <a:lnTo>
                  <a:pt x="2966" y="475"/>
                </a:lnTo>
                <a:lnTo>
                  <a:pt x="2966" y="471"/>
                </a:lnTo>
                <a:lnTo>
                  <a:pt x="2968" y="469"/>
                </a:lnTo>
                <a:lnTo>
                  <a:pt x="2969" y="467"/>
                </a:lnTo>
                <a:lnTo>
                  <a:pt x="2972" y="467"/>
                </a:lnTo>
                <a:lnTo>
                  <a:pt x="2974" y="467"/>
                </a:lnTo>
                <a:lnTo>
                  <a:pt x="2976" y="467"/>
                </a:lnTo>
                <a:lnTo>
                  <a:pt x="2978" y="468"/>
                </a:lnTo>
                <a:lnTo>
                  <a:pt x="2982" y="471"/>
                </a:lnTo>
                <a:lnTo>
                  <a:pt x="2983" y="475"/>
                </a:lnTo>
                <a:lnTo>
                  <a:pt x="2983" y="477"/>
                </a:lnTo>
                <a:lnTo>
                  <a:pt x="2982" y="478"/>
                </a:lnTo>
                <a:lnTo>
                  <a:pt x="2979" y="479"/>
                </a:lnTo>
                <a:lnTo>
                  <a:pt x="2976" y="481"/>
                </a:lnTo>
                <a:lnTo>
                  <a:pt x="2975" y="485"/>
                </a:lnTo>
                <a:lnTo>
                  <a:pt x="2970" y="493"/>
                </a:lnTo>
                <a:lnTo>
                  <a:pt x="2969" y="494"/>
                </a:lnTo>
                <a:lnTo>
                  <a:pt x="2968" y="495"/>
                </a:lnTo>
                <a:lnTo>
                  <a:pt x="2968" y="495"/>
                </a:lnTo>
                <a:lnTo>
                  <a:pt x="2967" y="494"/>
                </a:lnTo>
                <a:lnTo>
                  <a:pt x="2966" y="490"/>
                </a:lnTo>
                <a:lnTo>
                  <a:pt x="2965" y="481"/>
                </a:lnTo>
                <a:close/>
                <a:moveTo>
                  <a:pt x="2984" y="517"/>
                </a:moveTo>
                <a:lnTo>
                  <a:pt x="2990" y="520"/>
                </a:lnTo>
                <a:lnTo>
                  <a:pt x="2986" y="519"/>
                </a:lnTo>
                <a:lnTo>
                  <a:pt x="2984" y="517"/>
                </a:lnTo>
                <a:close/>
                <a:moveTo>
                  <a:pt x="3003" y="553"/>
                </a:moveTo>
                <a:lnTo>
                  <a:pt x="3010" y="556"/>
                </a:lnTo>
                <a:lnTo>
                  <a:pt x="3005" y="555"/>
                </a:lnTo>
                <a:lnTo>
                  <a:pt x="3003" y="553"/>
                </a:lnTo>
                <a:close/>
                <a:moveTo>
                  <a:pt x="3023" y="613"/>
                </a:moveTo>
                <a:lnTo>
                  <a:pt x="3022" y="608"/>
                </a:lnTo>
                <a:lnTo>
                  <a:pt x="3022" y="604"/>
                </a:lnTo>
                <a:lnTo>
                  <a:pt x="3022" y="600"/>
                </a:lnTo>
                <a:lnTo>
                  <a:pt x="3023" y="597"/>
                </a:lnTo>
                <a:lnTo>
                  <a:pt x="3027" y="591"/>
                </a:lnTo>
                <a:lnTo>
                  <a:pt x="3031" y="587"/>
                </a:lnTo>
                <a:lnTo>
                  <a:pt x="3033" y="586"/>
                </a:lnTo>
                <a:lnTo>
                  <a:pt x="3035" y="586"/>
                </a:lnTo>
                <a:lnTo>
                  <a:pt x="3036" y="587"/>
                </a:lnTo>
                <a:lnTo>
                  <a:pt x="3037" y="588"/>
                </a:lnTo>
                <a:lnTo>
                  <a:pt x="3038" y="590"/>
                </a:lnTo>
                <a:lnTo>
                  <a:pt x="3038" y="595"/>
                </a:lnTo>
                <a:lnTo>
                  <a:pt x="3037" y="599"/>
                </a:lnTo>
                <a:lnTo>
                  <a:pt x="3035" y="605"/>
                </a:lnTo>
                <a:lnTo>
                  <a:pt x="3035" y="613"/>
                </a:lnTo>
                <a:lnTo>
                  <a:pt x="3034" y="625"/>
                </a:lnTo>
                <a:lnTo>
                  <a:pt x="3034" y="627"/>
                </a:lnTo>
                <a:lnTo>
                  <a:pt x="3033" y="629"/>
                </a:lnTo>
                <a:lnTo>
                  <a:pt x="3031" y="630"/>
                </a:lnTo>
                <a:lnTo>
                  <a:pt x="3030" y="629"/>
                </a:lnTo>
                <a:lnTo>
                  <a:pt x="3027" y="624"/>
                </a:lnTo>
                <a:lnTo>
                  <a:pt x="3023" y="613"/>
                </a:lnTo>
                <a:close/>
                <a:moveTo>
                  <a:pt x="3043" y="660"/>
                </a:moveTo>
                <a:lnTo>
                  <a:pt x="3042" y="657"/>
                </a:lnTo>
                <a:lnTo>
                  <a:pt x="3042" y="652"/>
                </a:lnTo>
                <a:lnTo>
                  <a:pt x="3042" y="649"/>
                </a:lnTo>
                <a:lnTo>
                  <a:pt x="3043" y="644"/>
                </a:lnTo>
                <a:lnTo>
                  <a:pt x="3046" y="639"/>
                </a:lnTo>
                <a:lnTo>
                  <a:pt x="3051" y="635"/>
                </a:lnTo>
                <a:lnTo>
                  <a:pt x="3052" y="634"/>
                </a:lnTo>
                <a:lnTo>
                  <a:pt x="3054" y="634"/>
                </a:lnTo>
                <a:lnTo>
                  <a:pt x="3055" y="634"/>
                </a:lnTo>
                <a:lnTo>
                  <a:pt x="3056" y="636"/>
                </a:lnTo>
                <a:lnTo>
                  <a:pt x="3057" y="639"/>
                </a:lnTo>
                <a:lnTo>
                  <a:pt x="3057" y="642"/>
                </a:lnTo>
                <a:lnTo>
                  <a:pt x="3056" y="647"/>
                </a:lnTo>
                <a:lnTo>
                  <a:pt x="3054" y="653"/>
                </a:lnTo>
                <a:lnTo>
                  <a:pt x="3054" y="660"/>
                </a:lnTo>
                <a:lnTo>
                  <a:pt x="3053" y="673"/>
                </a:lnTo>
                <a:lnTo>
                  <a:pt x="3053" y="675"/>
                </a:lnTo>
                <a:lnTo>
                  <a:pt x="3052" y="677"/>
                </a:lnTo>
                <a:lnTo>
                  <a:pt x="3051" y="677"/>
                </a:lnTo>
                <a:lnTo>
                  <a:pt x="3049" y="677"/>
                </a:lnTo>
                <a:lnTo>
                  <a:pt x="3046" y="673"/>
                </a:lnTo>
                <a:lnTo>
                  <a:pt x="3043" y="660"/>
                </a:lnTo>
                <a:close/>
                <a:moveTo>
                  <a:pt x="1616" y="756"/>
                </a:moveTo>
                <a:lnTo>
                  <a:pt x="1611" y="757"/>
                </a:lnTo>
                <a:lnTo>
                  <a:pt x="1608" y="757"/>
                </a:lnTo>
                <a:lnTo>
                  <a:pt x="1604" y="758"/>
                </a:lnTo>
                <a:lnTo>
                  <a:pt x="1602" y="761"/>
                </a:lnTo>
                <a:lnTo>
                  <a:pt x="1595" y="763"/>
                </a:lnTo>
                <a:lnTo>
                  <a:pt x="1589" y="764"/>
                </a:lnTo>
                <a:lnTo>
                  <a:pt x="1560" y="775"/>
                </a:lnTo>
                <a:lnTo>
                  <a:pt x="1539" y="786"/>
                </a:lnTo>
                <a:lnTo>
                  <a:pt x="1531" y="790"/>
                </a:lnTo>
                <a:lnTo>
                  <a:pt x="1524" y="796"/>
                </a:lnTo>
                <a:lnTo>
                  <a:pt x="1520" y="802"/>
                </a:lnTo>
                <a:lnTo>
                  <a:pt x="1515" y="809"/>
                </a:lnTo>
                <a:lnTo>
                  <a:pt x="1511" y="818"/>
                </a:lnTo>
                <a:lnTo>
                  <a:pt x="1507" y="828"/>
                </a:lnTo>
                <a:lnTo>
                  <a:pt x="1504" y="841"/>
                </a:lnTo>
                <a:lnTo>
                  <a:pt x="1502" y="856"/>
                </a:lnTo>
                <a:lnTo>
                  <a:pt x="1495" y="892"/>
                </a:lnTo>
                <a:lnTo>
                  <a:pt x="1486" y="939"/>
                </a:lnTo>
                <a:lnTo>
                  <a:pt x="1479" y="973"/>
                </a:lnTo>
                <a:lnTo>
                  <a:pt x="1474" y="1006"/>
                </a:lnTo>
                <a:lnTo>
                  <a:pt x="1470" y="1036"/>
                </a:lnTo>
                <a:lnTo>
                  <a:pt x="1467" y="1068"/>
                </a:lnTo>
                <a:lnTo>
                  <a:pt x="1464" y="1098"/>
                </a:lnTo>
                <a:lnTo>
                  <a:pt x="1462" y="1131"/>
                </a:lnTo>
                <a:lnTo>
                  <a:pt x="1461" y="1164"/>
                </a:lnTo>
                <a:lnTo>
                  <a:pt x="1461" y="1200"/>
                </a:lnTo>
                <a:lnTo>
                  <a:pt x="1450" y="1194"/>
                </a:lnTo>
                <a:lnTo>
                  <a:pt x="1439" y="1187"/>
                </a:lnTo>
                <a:lnTo>
                  <a:pt x="1430" y="1178"/>
                </a:lnTo>
                <a:lnTo>
                  <a:pt x="1420" y="1166"/>
                </a:lnTo>
                <a:lnTo>
                  <a:pt x="1412" y="1155"/>
                </a:lnTo>
                <a:lnTo>
                  <a:pt x="1404" y="1143"/>
                </a:lnTo>
                <a:lnTo>
                  <a:pt x="1396" y="1129"/>
                </a:lnTo>
                <a:lnTo>
                  <a:pt x="1391" y="1115"/>
                </a:lnTo>
                <a:lnTo>
                  <a:pt x="1380" y="1089"/>
                </a:lnTo>
                <a:lnTo>
                  <a:pt x="1372" y="1066"/>
                </a:lnTo>
                <a:lnTo>
                  <a:pt x="1366" y="1046"/>
                </a:lnTo>
                <a:lnTo>
                  <a:pt x="1365" y="1033"/>
                </a:lnTo>
                <a:lnTo>
                  <a:pt x="1365" y="1026"/>
                </a:lnTo>
                <a:lnTo>
                  <a:pt x="1366" y="1018"/>
                </a:lnTo>
                <a:lnTo>
                  <a:pt x="1368" y="1011"/>
                </a:lnTo>
                <a:lnTo>
                  <a:pt x="1370" y="1002"/>
                </a:lnTo>
                <a:lnTo>
                  <a:pt x="1377" y="985"/>
                </a:lnTo>
                <a:lnTo>
                  <a:pt x="1387" y="966"/>
                </a:lnTo>
                <a:lnTo>
                  <a:pt x="1410" y="924"/>
                </a:lnTo>
                <a:lnTo>
                  <a:pt x="1438" y="880"/>
                </a:lnTo>
                <a:lnTo>
                  <a:pt x="1465" y="835"/>
                </a:lnTo>
                <a:lnTo>
                  <a:pt x="1490" y="792"/>
                </a:lnTo>
                <a:lnTo>
                  <a:pt x="1500" y="772"/>
                </a:lnTo>
                <a:lnTo>
                  <a:pt x="1509" y="753"/>
                </a:lnTo>
                <a:lnTo>
                  <a:pt x="1515" y="736"/>
                </a:lnTo>
                <a:lnTo>
                  <a:pt x="1518" y="720"/>
                </a:lnTo>
                <a:lnTo>
                  <a:pt x="1531" y="722"/>
                </a:lnTo>
                <a:lnTo>
                  <a:pt x="1547" y="727"/>
                </a:lnTo>
                <a:lnTo>
                  <a:pt x="1565" y="731"/>
                </a:lnTo>
                <a:lnTo>
                  <a:pt x="1584" y="738"/>
                </a:lnTo>
                <a:lnTo>
                  <a:pt x="1604" y="745"/>
                </a:lnTo>
                <a:lnTo>
                  <a:pt x="1626" y="753"/>
                </a:lnTo>
                <a:lnTo>
                  <a:pt x="1647" y="762"/>
                </a:lnTo>
                <a:lnTo>
                  <a:pt x="1668" y="771"/>
                </a:lnTo>
                <a:lnTo>
                  <a:pt x="1688" y="780"/>
                </a:lnTo>
                <a:lnTo>
                  <a:pt x="1706" y="790"/>
                </a:lnTo>
                <a:lnTo>
                  <a:pt x="1723" y="800"/>
                </a:lnTo>
                <a:lnTo>
                  <a:pt x="1737" y="810"/>
                </a:lnTo>
                <a:lnTo>
                  <a:pt x="1742" y="815"/>
                </a:lnTo>
                <a:lnTo>
                  <a:pt x="1747" y="819"/>
                </a:lnTo>
                <a:lnTo>
                  <a:pt x="1751" y="824"/>
                </a:lnTo>
                <a:lnTo>
                  <a:pt x="1755" y="828"/>
                </a:lnTo>
                <a:lnTo>
                  <a:pt x="1756" y="833"/>
                </a:lnTo>
                <a:lnTo>
                  <a:pt x="1757" y="838"/>
                </a:lnTo>
                <a:lnTo>
                  <a:pt x="1757" y="841"/>
                </a:lnTo>
                <a:lnTo>
                  <a:pt x="1756" y="845"/>
                </a:lnTo>
                <a:lnTo>
                  <a:pt x="1750" y="853"/>
                </a:lnTo>
                <a:lnTo>
                  <a:pt x="1746" y="860"/>
                </a:lnTo>
                <a:lnTo>
                  <a:pt x="1742" y="865"/>
                </a:lnTo>
                <a:lnTo>
                  <a:pt x="1740" y="867"/>
                </a:lnTo>
                <a:lnTo>
                  <a:pt x="1738" y="867"/>
                </a:lnTo>
                <a:lnTo>
                  <a:pt x="1735" y="867"/>
                </a:lnTo>
                <a:lnTo>
                  <a:pt x="1733" y="866"/>
                </a:lnTo>
                <a:lnTo>
                  <a:pt x="1731" y="863"/>
                </a:lnTo>
                <a:lnTo>
                  <a:pt x="1726" y="858"/>
                </a:lnTo>
                <a:lnTo>
                  <a:pt x="1720" y="853"/>
                </a:lnTo>
                <a:lnTo>
                  <a:pt x="1714" y="851"/>
                </a:lnTo>
                <a:lnTo>
                  <a:pt x="1708" y="850"/>
                </a:lnTo>
                <a:lnTo>
                  <a:pt x="1702" y="851"/>
                </a:lnTo>
                <a:lnTo>
                  <a:pt x="1692" y="852"/>
                </a:lnTo>
                <a:lnTo>
                  <a:pt x="1692" y="875"/>
                </a:lnTo>
                <a:lnTo>
                  <a:pt x="1695" y="897"/>
                </a:lnTo>
                <a:lnTo>
                  <a:pt x="1698" y="919"/>
                </a:lnTo>
                <a:lnTo>
                  <a:pt x="1702" y="940"/>
                </a:lnTo>
                <a:lnTo>
                  <a:pt x="1711" y="983"/>
                </a:lnTo>
                <a:lnTo>
                  <a:pt x="1721" y="1026"/>
                </a:lnTo>
                <a:lnTo>
                  <a:pt x="1732" y="1070"/>
                </a:lnTo>
                <a:lnTo>
                  <a:pt x="1741" y="1115"/>
                </a:lnTo>
                <a:lnTo>
                  <a:pt x="1744" y="1138"/>
                </a:lnTo>
                <a:lnTo>
                  <a:pt x="1748" y="1163"/>
                </a:lnTo>
                <a:lnTo>
                  <a:pt x="1749" y="1187"/>
                </a:lnTo>
                <a:lnTo>
                  <a:pt x="1750" y="1213"/>
                </a:lnTo>
                <a:lnTo>
                  <a:pt x="1750" y="1392"/>
                </a:lnTo>
                <a:lnTo>
                  <a:pt x="1673" y="1392"/>
                </a:lnTo>
                <a:lnTo>
                  <a:pt x="1673" y="1331"/>
                </a:lnTo>
                <a:lnTo>
                  <a:pt x="1674" y="1251"/>
                </a:lnTo>
                <a:lnTo>
                  <a:pt x="1674" y="1158"/>
                </a:lnTo>
                <a:lnTo>
                  <a:pt x="1671" y="1061"/>
                </a:lnTo>
                <a:lnTo>
                  <a:pt x="1669" y="1013"/>
                </a:lnTo>
                <a:lnTo>
                  <a:pt x="1665" y="965"/>
                </a:lnTo>
                <a:lnTo>
                  <a:pt x="1661" y="920"/>
                </a:lnTo>
                <a:lnTo>
                  <a:pt x="1655" y="877"/>
                </a:lnTo>
                <a:lnTo>
                  <a:pt x="1652" y="858"/>
                </a:lnTo>
                <a:lnTo>
                  <a:pt x="1647" y="840"/>
                </a:lnTo>
                <a:lnTo>
                  <a:pt x="1644" y="822"/>
                </a:lnTo>
                <a:lnTo>
                  <a:pt x="1638" y="806"/>
                </a:lnTo>
                <a:lnTo>
                  <a:pt x="1634" y="791"/>
                </a:lnTo>
                <a:lnTo>
                  <a:pt x="1628" y="778"/>
                </a:lnTo>
                <a:lnTo>
                  <a:pt x="1621" y="766"/>
                </a:lnTo>
                <a:lnTo>
                  <a:pt x="1616" y="756"/>
                </a:lnTo>
                <a:close/>
                <a:moveTo>
                  <a:pt x="2155" y="780"/>
                </a:moveTo>
                <a:lnTo>
                  <a:pt x="2204" y="786"/>
                </a:lnTo>
                <a:lnTo>
                  <a:pt x="2236" y="804"/>
                </a:lnTo>
                <a:lnTo>
                  <a:pt x="2248" y="810"/>
                </a:lnTo>
                <a:lnTo>
                  <a:pt x="2250" y="819"/>
                </a:lnTo>
                <a:lnTo>
                  <a:pt x="2252" y="841"/>
                </a:lnTo>
                <a:lnTo>
                  <a:pt x="2155" y="780"/>
                </a:lnTo>
                <a:close/>
                <a:moveTo>
                  <a:pt x="3062" y="685"/>
                </a:moveTo>
                <a:lnTo>
                  <a:pt x="3084" y="718"/>
                </a:lnTo>
                <a:lnTo>
                  <a:pt x="3094" y="736"/>
                </a:lnTo>
                <a:lnTo>
                  <a:pt x="3101" y="755"/>
                </a:lnTo>
                <a:lnTo>
                  <a:pt x="3108" y="774"/>
                </a:lnTo>
                <a:lnTo>
                  <a:pt x="3115" y="793"/>
                </a:lnTo>
                <a:lnTo>
                  <a:pt x="3122" y="814"/>
                </a:lnTo>
                <a:lnTo>
                  <a:pt x="3127" y="834"/>
                </a:lnTo>
                <a:lnTo>
                  <a:pt x="3132" y="856"/>
                </a:lnTo>
                <a:lnTo>
                  <a:pt x="3136" y="876"/>
                </a:lnTo>
                <a:lnTo>
                  <a:pt x="3144" y="920"/>
                </a:lnTo>
                <a:lnTo>
                  <a:pt x="3150" y="964"/>
                </a:lnTo>
                <a:lnTo>
                  <a:pt x="3155" y="1009"/>
                </a:lnTo>
                <a:lnTo>
                  <a:pt x="3157" y="1054"/>
                </a:lnTo>
                <a:lnTo>
                  <a:pt x="3159" y="1100"/>
                </a:lnTo>
                <a:lnTo>
                  <a:pt x="3160" y="1144"/>
                </a:lnTo>
                <a:lnTo>
                  <a:pt x="3160" y="1189"/>
                </a:lnTo>
                <a:lnTo>
                  <a:pt x="3160" y="1232"/>
                </a:lnTo>
                <a:lnTo>
                  <a:pt x="3159" y="1315"/>
                </a:lnTo>
                <a:lnTo>
                  <a:pt x="3158" y="1392"/>
                </a:lnTo>
                <a:lnTo>
                  <a:pt x="3136" y="1393"/>
                </a:lnTo>
                <a:lnTo>
                  <a:pt x="3121" y="1396"/>
                </a:lnTo>
                <a:lnTo>
                  <a:pt x="3116" y="1397"/>
                </a:lnTo>
                <a:lnTo>
                  <a:pt x="3112" y="1396"/>
                </a:lnTo>
                <a:lnTo>
                  <a:pt x="3108" y="1394"/>
                </a:lnTo>
                <a:lnTo>
                  <a:pt x="3107" y="1390"/>
                </a:lnTo>
                <a:lnTo>
                  <a:pt x="3106" y="1384"/>
                </a:lnTo>
                <a:lnTo>
                  <a:pt x="3106" y="1375"/>
                </a:lnTo>
                <a:lnTo>
                  <a:pt x="3107" y="1363"/>
                </a:lnTo>
                <a:lnTo>
                  <a:pt x="3108" y="1347"/>
                </a:lnTo>
                <a:lnTo>
                  <a:pt x="3113" y="1302"/>
                </a:lnTo>
                <a:lnTo>
                  <a:pt x="3120" y="1236"/>
                </a:lnTo>
                <a:lnTo>
                  <a:pt x="3124" y="1198"/>
                </a:lnTo>
                <a:lnTo>
                  <a:pt x="3127" y="1176"/>
                </a:lnTo>
                <a:lnTo>
                  <a:pt x="3131" y="1166"/>
                </a:lnTo>
                <a:lnTo>
                  <a:pt x="3133" y="1161"/>
                </a:lnTo>
                <a:lnTo>
                  <a:pt x="3133" y="1153"/>
                </a:lnTo>
                <a:lnTo>
                  <a:pt x="3132" y="1137"/>
                </a:lnTo>
                <a:lnTo>
                  <a:pt x="3127" y="1106"/>
                </a:lnTo>
                <a:lnTo>
                  <a:pt x="3121" y="1056"/>
                </a:lnTo>
                <a:lnTo>
                  <a:pt x="3117" y="1030"/>
                </a:lnTo>
                <a:lnTo>
                  <a:pt x="3115" y="1005"/>
                </a:lnTo>
                <a:lnTo>
                  <a:pt x="3114" y="980"/>
                </a:lnTo>
                <a:lnTo>
                  <a:pt x="3112" y="956"/>
                </a:lnTo>
                <a:lnTo>
                  <a:pt x="3110" y="934"/>
                </a:lnTo>
                <a:lnTo>
                  <a:pt x="3108" y="910"/>
                </a:lnTo>
                <a:lnTo>
                  <a:pt x="3106" y="887"/>
                </a:lnTo>
                <a:lnTo>
                  <a:pt x="3101" y="863"/>
                </a:lnTo>
                <a:lnTo>
                  <a:pt x="3097" y="840"/>
                </a:lnTo>
                <a:lnTo>
                  <a:pt x="3091" y="817"/>
                </a:lnTo>
                <a:lnTo>
                  <a:pt x="3084" y="793"/>
                </a:lnTo>
                <a:lnTo>
                  <a:pt x="3078" y="771"/>
                </a:lnTo>
                <a:lnTo>
                  <a:pt x="3072" y="748"/>
                </a:lnTo>
                <a:lnTo>
                  <a:pt x="3068" y="727"/>
                </a:lnTo>
                <a:lnTo>
                  <a:pt x="3063" y="705"/>
                </a:lnTo>
                <a:lnTo>
                  <a:pt x="3062" y="685"/>
                </a:lnTo>
                <a:close/>
                <a:moveTo>
                  <a:pt x="1905" y="720"/>
                </a:moveTo>
                <a:lnTo>
                  <a:pt x="1931" y="739"/>
                </a:lnTo>
                <a:lnTo>
                  <a:pt x="1957" y="757"/>
                </a:lnTo>
                <a:lnTo>
                  <a:pt x="1983" y="775"/>
                </a:lnTo>
                <a:lnTo>
                  <a:pt x="2007" y="795"/>
                </a:lnTo>
                <a:lnTo>
                  <a:pt x="2017" y="806"/>
                </a:lnTo>
                <a:lnTo>
                  <a:pt x="2027" y="816"/>
                </a:lnTo>
                <a:lnTo>
                  <a:pt x="2036" y="828"/>
                </a:lnTo>
                <a:lnTo>
                  <a:pt x="2043" y="841"/>
                </a:lnTo>
                <a:lnTo>
                  <a:pt x="2050" y="854"/>
                </a:lnTo>
                <a:lnTo>
                  <a:pt x="2054" y="868"/>
                </a:lnTo>
                <a:lnTo>
                  <a:pt x="2057" y="884"/>
                </a:lnTo>
                <a:lnTo>
                  <a:pt x="2059" y="901"/>
                </a:lnTo>
                <a:lnTo>
                  <a:pt x="2034" y="889"/>
                </a:lnTo>
                <a:lnTo>
                  <a:pt x="2012" y="878"/>
                </a:lnTo>
                <a:lnTo>
                  <a:pt x="1993" y="866"/>
                </a:lnTo>
                <a:lnTo>
                  <a:pt x="1977" y="854"/>
                </a:lnTo>
                <a:lnTo>
                  <a:pt x="1964" y="843"/>
                </a:lnTo>
                <a:lnTo>
                  <a:pt x="1952" y="831"/>
                </a:lnTo>
                <a:lnTo>
                  <a:pt x="1943" y="819"/>
                </a:lnTo>
                <a:lnTo>
                  <a:pt x="1935" y="807"/>
                </a:lnTo>
                <a:lnTo>
                  <a:pt x="1929" y="796"/>
                </a:lnTo>
                <a:lnTo>
                  <a:pt x="1924" y="784"/>
                </a:lnTo>
                <a:lnTo>
                  <a:pt x="1920" y="773"/>
                </a:lnTo>
                <a:lnTo>
                  <a:pt x="1916" y="762"/>
                </a:lnTo>
                <a:lnTo>
                  <a:pt x="1911" y="740"/>
                </a:lnTo>
                <a:lnTo>
                  <a:pt x="1905" y="720"/>
                </a:lnTo>
                <a:close/>
                <a:moveTo>
                  <a:pt x="2309" y="852"/>
                </a:moveTo>
                <a:lnTo>
                  <a:pt x="2327" y="861"/>
                </a:lnTo>
                <a:lnTo>
                  <a:pt x="2344" y="870"/>
                </a:lnTo>
                <a:lnTo>
                  <a:pt x="2360" y="882"/>
                </a:lnTo>
                <a:lnTo>
                  <a:pt x="2377" y="893"/>
                </a:lnTo>
                <a:lnTo>
                  <a:pt x="2393" y="905"/>
                </a:lnTo>
                <a:lnTo>
                  <a:pt x="2408" y="919"/>
                </a:lnTo>
                <a:lnTo>
                  <a:pt x="2424" y="934"/>
                </a:lnTo>
                <a:lnTo>
                  <a:pt x="2437" y="948"/>
                </a:lnTo>
                <a:lnTo>
                  <a:pt x="2452" y="964"/>
                </a:lnTo>
                <a:lnTo>
                  <a:pt x="2465" y="980"/>
                </a:lnTo>
                <a:lnTo>
                  <a:pt x="2478" y="997"/>
                </a:lnTo>
                <a:lnTo>
                  <a:pt x="2490" y="1014"/>
                </a:lnTo>
                <a:lnTo>
                  <a:pt x="2503" y="1032"/>
                </a:lnTo>
                <a:lnTo>
                  <a:pt x="2514" y="1050"/>
                </a:lnTo>
                <a:lnTo>
                  <a:pt x="2524" y="1069"/>
                </a:lnTo>
                <a:lnTo>
                  <a:pt x="2534" y="1088"/>
                </a:lnTo>
                <a:lnTo>
                  <a:pt x="2544" y="1108"/>
                </a:lnTo>
                <a:lnTo>
                  <a:pt x="2553" y="1127"/>
                </a:lnTo>
                <a:lnTo>
                  <a:pt x="2562" y="1146"/>
                </a:lnTo>
                <a:lnTo>
                  <a:pt x="2570" y="1166"/>
                </a:lnTo>
                <a:lnTo>
                  <a:pt x="2577" y="1185"/>
                </a:lnTo>
                <a:lnTo>
                  <a:pt x="2585" y="1206"/>
                </a:lnTo>
                <a:lnTo>
                  <a:pt x="2591" y="1225"/>
                </a:lnTo>
                <a:lnTo>
                  <a:pt x="2596" y="1245"/>
                </a:lnTo>
                <a:lnTo>
                  <a:pt x="2601" y="1265"/>
                </a:lnTo>
                <a:lnTo>
                  <a:pt x="2605" y="1284"/>
                </a:lnTo>
                <a:lnTo>
                  <a:pt x="2610" y="1303"/>
                </a:lnTo>
                <a:lnTo>
                  <a:pt x="2612" y="1322"/>
                </a:lnTo>
                <a:lnTo>
                  <a:pt x="2614" y="1340"/>
                </a:lnTo>
                <a:lnTo>
                  <a:pt x="2617" y="1358"/>
                </a:lnTo>
                <a:lnTo>
                  <a:pt x="2618" y="1375"/>
                </a:lnTo>
                <a:lnTo>
                  <a:pt x="2618" y="1392"/>
                </a:lnTo>
                <a:lnTo>
                  <a:pt x="2464" y="1392"/>
                </a:lnTo>
                <a:lnTo>
                  <a:pt x="2463" y="1349"/>
                </a:lnTo>
                <a:lnTo>
                  <a:pt x="2460" y="1309"/>
                </a:lnTo>
                <a:lnTo>
                  <a:pt x="2455" y="1271"/>
                </a:lnTo>
                <a:lnTo>
                  <a:pt x="2450" y="1236"/>
                </a:lnTo>
                <a:lnTo>
                  <a:pt x="2442" y="1201"/>
                </a:lnTo>
                <a:lnTo>
                  <a:pt x="2434" y="1169"/>
                </a:lnTo>
                <a:lnTo>
                  <a:pt x="2422" y="1135"/>
                </a:lnTo>
                <a:lnTo>
                  <a:pt x="2411" y="1101"/>
                </a:lnTo>
                <a:lnTo>
                  <a:pt x="2404" y="1083"/>
                </a:lnTo>
                <a:lnTo>
                  <a:pt x="2396" y="1066"/>
                </a:lnTo>
                <a:lnTo>
                  <a:pt x="2390" y="1050"/>
                </a:lnTo>
                <a:lnTo>
                  <a:pt x="2382" y="1035"/>
                </a:lnTo>
                <a:lnTo>
                  <a:pt x="2365" y="1006"/>
                </a:lnTo>
                <a:lnTo>
                  <a:pt x="2344" y="974"/>
                </a:lnTo>
                <a:lnTo>
                  <a:pt x="2335" y="961"/>
                </a:lnTo>
                <a:lnTo>
                  <a:pt x="2324" y="946"/>
                </a:lnTo>
                <a:lnTo>
                  <a:pt x="2313" y="930"/>
                </a:lnTo>
                <a:lnTo>
                  <a:pt x="2306" y="918"/>
                </a:lnTo>
                <a:lnTo>
                  <a:pt x="2303" y="909"/>
                </a:lnTo>
                <a:lnTo>
                  <a:pt x="2301" y="902"/>
                </a:lnTo>
                <a:lnTo>
                  <a:pt x="2301" y="897"/>
                </a:lnTo>
                <a:lnTo>
                  <a:pt x="2304" y="893"/>
                </a:lnTo>
                <a:lnTo>
                  <a:pt x="2305" y="887"/>
                </a:lnTo>
                <a:lnTo>
                  <a:pt x="2307" y="879"/>
                </a:lnTo>
                <a:lnTo>
                  <a:pt x="2308" y="868"/>
                </a:lnTo>
                <a:lnTo>
                  <a:pt x="2309" y="852"/>
                </a:lnTo>
                <a:close/>
                <a:moveTo>
                  <a:pt x="4334" y="901"/>
                </a:moveTo>
                <a:lnTo>
                  <a:pt x="4340" y="904"/>
                </a:lnTo>
                <a:lnTo>
                  <a:pt x="4336" y="903"/>
                </a:lnTo>
                <a:lnTo>
                  <a:pt x="4334" y="901"/>
                </a:lnTo>
                <a:close/>
                <a:moveTo>
                  <a:pt x="4431" y="961"/>
                </a:moveTo>
                <a:lnTo>
                  <a:pt x="4431" y="955"/>
                </a:lnTo>
                <a:lnTo>
                  <a:pt x="4432" y="952"/>
                </a:lnTo>
                <a:lnTo>
                  <a:pt x="4434" y="949"/>
                </a:lnTo>
                <a:lnTo>
                  <a:pt x="4435" y="947"/>
                </a:lnTo>
                <a:lnTo>
                  <a:pt x="4437" y="946"/>
                </a:lnTo>
                <a:lnTo>
                  <a:pt x="4439" y="946"/>
                </a:lnTo>
                <a:lnTo>
                  <a:pt x="4441" y="947"/>
                </a:lnTo>
                <a:lnTo>
                  <a:pt x="4444" y="948"/>
                </a:lnTo>
                <a:lnTo>
                  <a:pt x="4447" y="952"/>
                </a:lnTo>
                <a:lnTo>
                  <a:pt x="4448" y="955"/>
                </a:lnTo>
                <a:lnTo>
                  <a:pt x="4448" y="957"/>
                </a:lnTo>
                <a:lnTo>
                  <a:pt x="4447" y="958"/>
                </a:lnTo>
                <a:lnTo>
                  <a:pt x="4445" y="960"/>
                </a:lnTo>
                <a:lnTo>
                  <a:pt x="4443" y="961"/>
                </a:lnTo>
                <a:lnTo>
                  <a:pt x="4440" y="965"/>
                </a:lnTo>
                <a:lnTo>
                  <a:pt x="4436" y="973"/>
                </a:lnTo>
                <a:lnTo>
                  <a:pt x="4436" y="974"/>
                </a:lnTo>
                <a:lnTo>
                  <a:pt x="4435" y="975"/>
                </a:lnTo>
                <a:lnTo>
                  <a:pt x="4434" y="975"/>
                </a:lnTo>
                <a:lnTo>
                  <a:pt x="4432" y="974"/>
                </a:lnTo>
                <a:lnTo>
                  <a:pt x="4431" y="970"/>
                </a:lnTo>
                <a:lnTo>
                  <a:pt x="4431" y="961"/>
                </a:lnTo>
                <a:close/>
                <a:moveTo>
                  <a:pt x="4411" y="997"/>
                </a:moveTo>
                <a:lnTo>
                  <a:pt x="4418" y="1000"/>
                </a:lnTo>
                <a:lnTo>
                  <a:pt x="4413" y="999"/>
                </a:lnTo>
                <a:lnTo>
                  <a:pt x="4411" y="997"/>
                </a:lnTo>
                <a:close/>
                <a:moveTo>
                  <a:pt x="5723" y="961"/>
                </a:moveTo>
                <a:lnTo>
                  <a:pt x="5774" y="1061"/>
                </a:lnTo>
                <a:lnTo>
                  <a:pt x="5786" y="1087"/>
                </a:lnTo>
                <a:lnTo>
                  <a:pt x="5798" y="1113"/>
                </a:lnTo>
                <a:lnTo>
                  <a:pt x="5810" y="1137"/>
                </a:lnTo>
                <a:lnTo>
                  <a:pt x="5822" y="1163"/>
                </a:lnTo>
                <a:lnTo>
                  <a:pt x="5832" y="1187"/>
                </a:lnTo>
                <a:lnTo>
                  <a:pt x="5844" y="1213"/>
                </a:lnTo>
                <a:lnTo>
                  <a:pt x="5855" y="1243"/>
                </a:lnTo>
                <a:lnTo>
                  <a:pt x="5866" y="1274"/>
                </a:lnTo>
                <a:lnTo>
                  <a:pt x="5876" y="1305"/>
                </a:lnTo>
                <a:lnTo>
                  <a:pt x="5884" y="1336"/>
                </a:lnTo>
                <a:lnTo>
                  <a:pt x="5892" y="1365"/>
                </a:lnTo>
                <a:lnTo>
                  <a:pt x="5897" y="1392"/>
                </a:lnTo>
                <a:lnTo>
                  <a:pt x="5742" y="1392"/>
                </a:lnTo>
                <a:lnTo>
                  <a:pt x="5742" y="1164"/>
                </a:lnTo>
                <a:lnTo>
                  <a:pt x="5741" y="1135"/>
                </a:lnTo>
                <a:lnTo>
                  <a:pt x="5739" y="1108"/>
                </a:lnTo>
                <a:lnTo>
                  <a:pt x="5736" y="1084"/>
                </a:lnTo>
                <a:lnTo>
                  <a:pt x="5733" y="1061"/>
                </a:lnTo>
                <a:lnTo>
                  <a:pt x="5728" y="1039"/>
                </a:lnTo>
                <a:lnTo>
                  <a:pt x="5726" y="1016"/>
                </a:lnTo>
                <a:lnTo>
                  <a:pt x="5724" y="990"/>
                </a:lnTo>
                <a:lnTo>
                  <a:pt x="5723" y="961"/>
                </a:lnTo>
                <a:close/>
                <a:moveTo>
                  <a:pt x="1943" y="984"/>
                </a:moveTo>
                <a:lnTo>
                  <a:pt x="1959" y="998"/>
                </a:lnTo>
                <a:lnTo>
                  <a:pt x="1985" y="1027"/>
                </a:lnTo>
                <a:lnTo>
                  <a:pt x="2005" y="1053"/>
                </a:lnTo>
                <a:lnTo>
                  <a:pt x="2022" y="1076"/>
                </a:lnTo>
                <a:lnTo>
                  <a:pt x="2035" y="1096"/>
                </a:lnTo>
                <a:lnTo>
                  <a:pt x="2044" y="1115"/>
                </a:lnTo>
                <a:lnTo>
                  <a:pt x="2051" y="1131"/>
                </a:lnTo>
                <a:lnTo>
                  <a:pt x="2054" y="1147"/>
                </a:lnTo>
                <a:lnTo>
                  <a:pt x="2055" y="1161"/>
                </a:lnTo>
                <a:lnTo>
                  <a:pt x="2055" y="1173"/>
                </a:lnTo>
                <a:lnTo>
                  <a:pt x="2054" y="1185"/>
                </a:lnTo>
                <a:lnTo>
                  <a:pt x="2051" y="1197"/>
                </a:lnTo>
                <a:lnTo>
                  <a:pt x="2048" y="1209"/>
                </a:lnTo>
                <a:lnTo>
                  <a:pt x="2045" y="1220"/>
                </a:lnTo>
                <a:lnTo>
                  <a:pt x="2042" y="1233"/>
                </a:lnTo>
                <a:lnTo>
                  <a:pt x="2040" y="1246"/>
                </a:lnTo>
                <a:lnTo>
                  <a:pt x="2039" y="1260"/>
                </a:lnTo>
                <a:lnTo>
                  <a:pt x="2001" y="1260"/>
                </a:lnTo>
                <a:lnTo>
                  <a:pt x="2000" y="1240"/>
                </a:lnTo>
                <a:lnTo>
                  <a:pt x="1999" y="1222"/>
                </a:lnTo>
                <a:lnTo>
                  <a:pt x="1995" y="1204"/>
                </a:lnTo>
                <a:lnTo>
                  <a:pt x="1992" y="1188"/>
                </a:lnTo>
                <a:lnTo>
                  <a:pt x="1983" y="1156"/>
                </a:lnTo>
                <a:lnTo>
                  <a:pt x="1972" y="1127"/>
                </a:lnTo>
                <a:lnTo>
                  <a:pt x="1961" y="1096"/>
                </a:lnTo>
                <a:lnTo>
                  <a:pt x="1952" y="1065"/>
                </a:lnTo>
                <a:lnTo>
                  <a:pt x="1948" y="1046"/>
                </a:lnTo>
                <a:lnTo>
                  <a:pt x="1946" y="1027"/>
                </a:lnTo>
                <a:lnTo>
                  <a:pt x="1943" y="1007"/>
                </a:lnTo>
                <a:lnTo>
                  <a:pt x="1943" y="984"/>
                </a:lnTo>
                <a:close/>
                <a:moveTo>
                  <a:pt x="786" y="1129"/>
                </a:moveTo>
                <a:lnTo>
                  <a:pt x="786" y="1123"/>
                </a:lnTo>
                <a:lnTo>
                  <a:pt x="787" y="1120"/>
                </a:lnTo>
                <a:lnTo>
                  <a:pt x="789" y="1117"/>
                </a:lnTo>
                <a:lnTo>
                  <a:pt x="791" y="1115"/>
                </a:lnTo>
                <a:lnTo>
                  <a:pt x="792" y="1114"/>
                </a:lnTo>
                <a:lnTo>
                  <a:pt x="794" y="1114"/>
                </a:lnTo>
                <a:lnTo>
                  <a:pt x="796" y="1115"/>
                </a:lnTo>
                <a:lnTo>
                  <a:pt x="799" y="1117"/>
                </a:lnTo>
                <a:lnTo>
                  <a:pt x="802" y="1120"/>
                </a:lnTo>
                <a:lnTo>
                  <a:pt x="803" y="1123"/>
                </a:lnTo>
                <a:lnTo>
                  <a:pt x="803" y="1126"/>
                </a:lnTo>
                <a:lnTo>
                  <a:pt x="802" y="1127"/>
                </a:lnTo>
                <a:lnTo>
                  <a:pt x="800" y="1128"/>
                </a:lnTo>
                <a:lnTo>
                  <a:pt x="798" y="1129"/>
                </a:lnTo>
                <a:lnTo>
                  <a:pt x="795" y="1133"/>
                </a:lnTo>
                <a:lnTo>
                  <a:pt x="792" y="1141"/>
                </a:lnTo>
                <a:lnTo>
                  <a:pt x="791" y="1143"/>
                </a:lnTo>
                <a:lnTo>
                  <a:pt x="790" y="1144"/>
                </a:lnTo>
                <a:lnTo>
                  <a:pt x="789" y="1144"/>
                </a:lnTo>
                <a:lnTo>
                  <a:pt x="787" y="1143"/>
                </a:lnTo>
                <a:lnTo>
                  <a:pt x="786" y="1138"/>
                </a:lnTo>
                <a:lnTo>
                  <a:pt x="786" y="1129"/>
                </a:lnTo>
                <a:close/>
                <a:moveTo>
                  <a:pt x="4604" y="1200"/>
                </a:moveTo>
                <a:lnTo>
                  <a:pt x="4604" y="1392"/>
                </a:lnTo>
                <a:lnTo>
                  <a:pt x="4470" y="1392"/>
                </a:lnTo>
                <a:lnTo>
                  <a:pt x="4470" y="1379"/>
                </a:lnTo>
                <a:lnTo>
                  <a:pt x="4472" y="1359"/>
                </a:lnTo>
                <a:lnTo>
                  <a:pt x="4475" y="1336"/>
                </a:lnTo>
                <a:lnTo>
                  <a:pt x="4480" y="1307"/>
                </a:lnTo>
                <a:lnTo>
                  <a:pt x="4487" y="1277"/>
                </a:lnTo>
                <a:lnTo>
                  <a:pt x="4493" y="1243"/>
                </a:lnTo>
                <a:lnTo>
                  <a:pt x="4501" y="1208"/>
                </a:lnTo>
                <a:lnTo>
                  <a:pt x="4510" y="1173"/>
                </a:lnTo>
                <a:lnTo>
                  <a:pt x="4519" y="1137"/>
                </a:lnTo>
                <a:lnTo>
                  <a:pt x="4531" y="1102"/>
                </a:lnTo>
                <a:lnTo>
                  <a:pt x="4541" y="1068"/>
                </a:lnTo>
                <a:lnTo>
                  <a:pt x="4553" y="1036"/>
                </a:lnTo>
                <a:lnTo>
                  <a:pt x="4566" y="1008"/>
                </a:lnTo>
                <a:lnTo>
                  <a:pt x="4578" y="983"/>
                </a:lnTo>
                <a:lnTo>
                  <a:pt x="4585" y="973"/>
                </a:lnTo>
                <a:lnTo>
                  <a:pt x="4591" y="963"/>
                </a:lnTo>
                <a:lnTo>
                  <a:pt x="4597" y="955"/>
                </a:lnTo>
                <a:lnTo>
                  <a:pt x="4604" y="948"/>
                </a:lnTo>
                <a:lnTo>
                  <a:pt x="4604" y="981"/>
                </a:lnTo>
                <a:lnTo>
                  <a:pt x="4603" y="1015"/>
                </a:lnTo>
                <a:lnTo>
                  <a:pt x="4603" y="1032"/>
                </a:lnTo>
                <a:lnTo>
                  <a:pt x="4603" y="1048"/>
                </a:lnTo>
                <a:lnTo>
                  <a:pt x="4604" y="1065"/>
                </a:lnTo>
                <a:lnTo>
                  <a:pt x="4606" y="1080"/>
                </a:lnTo>
                <a:lnTo>
                  <a:pt x="4604" y="1200"/>
                </a:lnTo>
                <a:close/>
                <a:moveTo>
                  <a:pt x="1268" y="1249"/>
                </a:moveTo>
                <a:lnTo>
                  <a:pt x="1274" y="1265"/>
                </a:lnTo>
                <a:lnTo>
                  <a:pt x="1282" y="1283"/>
                </a:lnTo>
                <a:lnTo>
                  <a:pt x="1293" y="1303"/>
                </a:lnTo>
                <a:lnTo>
                  <a:pt x="1303" y="1323"/>
                </a:lnTo>
                <a:lnTo>
                  <a:pt x="1313" y="1342"/>
                </a:lnTo>
                <a:lnTo>
                  <a:pt x="1324" y="1362"/>
                </a:lnTo>
                <a:lnTo>
                  <a:pt x="1335" y="1379"/>
                </a:lnTo>
                <a:lnTo>
                  <a:pt x="1346" y="1392"/>
                </a:lnTo>
                <a:lnTo>
                  <a:pt x="1248" y="1392"/>
                </a:lnTo>
                <a:lnTo>
                  <a:pt x="1244" y="1379"/>
                </a:lnTo>
                <a:lnTo>
                  <a:pt x="1238" y="1367"/>
                </a:lnTo>
                <a:lnTo>
                  <a:pt x="1235" y="1356"/>
                </a:lnTo>
                <a:lnTo>
                  <a:pt x="1233" y="1345"/>
                </a:lnTo>
                <a:lnTo>
                  <a:pt x="1232" y="1338"/>
                </a:lnTo>
                <a:lnTo>
                  <a:pt x="1232" y="1332"/>
                </a:lnTo>
                <a:lnTo>
                  <a:pt x="1233" y="1326"/>
                </a:lnTo>
                <a:lnTo>
                  <a:pt x="1234" y="1319"/>
                </a:lnTo>
                <a:lnTo>
                  <a:pt x="1238" y="1303"/>
                </a:lnTo>
                <a:lnTo>
                  <a:pt x="1246" y="1284"/>
                </a:lnTo>
                <a:lnTo>
                  <a:pt x="1248" y="1279"/>
                </a:lnTo>
                <a:lnTo>
                  <a:pt x="1251" y="1275"/>
                </a:lnTo>
                <a:lnTo>
                  <a:pt x="1254" y="1270"/>
                </a:lnTo>
                <a:lnTo>
                  <a:pt x="1256" y="1266"/>
                </a:lnTo>
                <a:lnTo>
                  <a:pt x="1268" y="1249"/>
                </a:lnTo>
                <a:close/>
                <a:moveTo>
                  <a:pt x="6437" y="1345"/>
                </a:moveTo>
                <a:lnTo>
                  <a:pt x="6482" y="1280"/>
                </a:lnTo>
                <a:lnTo>
                  <a:pt x="6488" y="1289"/>
                </a:lnTo>
                <a:lnTo>
                  <a:pt x="6492" y="1297"/>
                </a:lnTo>
                <a:lnTo>
                  <a:pt x="6497" y="1305"/>
                </a:lnTo>
                <a:lnTo>
                  <a:pt x="6502" y="1315"/>
                </a:lnTo>
                <a:lnTo>
                  <a:pt x="6514" y="1336"/>
                </a:lnTo>
                <a:lnTo>
                  <a:pt x="6523" y="1353"/>
                </a:lnTo>
                <a:lnTo>
                  <a:pt x="6526" y="1362"/>
                </a:lnTo>
                <a:lnTo>
                  <a:pt x="6528" y="1371"/>
                </a:lnTo>
                <a:lnTo>
                  <a:pt x="6531" y="1381"/>
                </a:lnTo>
                <a:lnTo>
                  <a:pt x="6533" y="1392"/>
                </a:lnTo>
                <a:lnTo>
                  <a:pt x="6508" y="1393"/>
                </a:lnTo>
                <a:lnTo>
                  <a:pt x="6496" y="1393"/>
                </a:lnTo>
                <a:lnTo>
                  <a:pt x="6491" y="1392"/>
                </a:lnTo>
                <a:lnTo>
                  <a:pt x="6485" y="1391"/>
                </a:lnTo>
                <a:lnTo>
                  <a:pt x="6479" y="1389"/>
                </a:lnTo>
                <a:lnTo>
                  <a:pt x="6468" y="1384"/>
                </a:lnTo>
                <a:lnTo>
                  <a:pt x="6462" y="1381"/>
                </a:lnTo>
                <a:lnTo>
                  <a:pt x="6455" y="1377"/>
                </a:lnTo>
                <a:lnTo>
                  <a:pt x="6449" y="1373"/>
                </a:lnTo>
                <a:lnTo>
                  <a:pt x="6444" y="1368"/>
                </a:lnTo>
                <a:lnTo>
                  <a:pt x="6440" y="1363"/>
                </a:lnTo>
                <a:lnTo>
                  <a:pt x="6437" y="1357"/>
                </a:lnTo>
                <a:lnTo>
                  <a:pt x="6436" y="1350"/>
                </a:lnTo>
                <a:lnTo>
                  <a:pt x="6437" y="1345"/>
                </a:lnTo>
                <a:close/>
                <a:moveTo>
                  <a:pt x="4817" y="1272"/>
                </a:moveTo>
                <a:lnTo>
                  <a:pt x="4836" y="1272"/>
                </a:lnTo>
                <a:lnTo>
                  <a:pt x="4836" y="1392"/>
                </a:lnTo>
                <a:lnTo>
                  <a:pt x="4817" y="1392"/>
                </a:lnTo>
                <a:lnTo>
                  <a:pt x="4817" y="127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1734447" y="4067173"/>
            <a:ext cx="668557" cy="326791"/>
          </a:xfrm>
          <a:custGeom>
            <a:avLst/>
            <a:gdLst>
              <a:gd name="T0" fmla="*/ 767 w 1515"/>
              <a:gd name="T1" fmla="*/ 222 h 775"/>
              <a:gd name="T2" fmla="*/ 737 w 1515"/>
              <a:gd name="T3" fmla="*/ 421 h 775"/>
              <a:gd name="T4" fmla="*/ 695 w 1515"/>
              <a:gd name="T5" fmla="*/ 383 h 775"/>
              <a:gd name="T6" fmla="*/ 739 w 1515"/>
              <a:gd name="T7" fmla="*/ 246 h 775"/>
              <a:gd name="T8" fmla="*/ 834 w 1515"/>
              <a:gd name="T9" fmla="*/ 208 h 775"/>
              <a:gd name="T10" fmla="*/ 870 w 1515"/>
              <a:gd name="T11" fmla="*/ 261 h 775"/>
              <a:gd name="T12" fmla="*/ 846 w 1515"/>
              <a:gd name="T13" fmla="*/ 256 h 775"/>
              <a:gd name="T14" fmla="*/ 873 w 1515"/>
              <a:gd name="T15" fmla="*/ 577 h 775"/>
              <a:gd name="T16" fmla="*/ 829 w 1515"/>
              <a:gd name="T17" fmla="*/ 271 h 775"/>
              <a:gd name="T18" fmla="*/ 266 w 1515"/>
              <a:gd name="T19" fmla="*/ 564 h 775"/>
              <a:gd name="T20" fmla="*/ 194 w 1515"/>
              <a:gd name="T21" fmla="*/ 288 h 775"/>
              <a:gd name="T22" fmla="*/ 158 w 1515"/>
              <a:gd name="T23" fmla="*/ 354 h 775"/>
              <a:gd name="T24" fmla="*/ 191 w 1515"/>
              <a:gd name="T25" fmla="*/ 644 h 775"/>
              <a:gd name="T26" fmla="*/ 19 w 1515"/>
              <a:gd name="T27" fmla="*/ 705 h 775"/>
              <a:gd name="T28" fmla="*/ 7 w 1515"/>
              <a:gd name="T29" fmla="*/ 734 h 775"/>
              <a:gd name="T30" fmla="*/ 300 w 1515"/>
              <a:gd name="T31" fmla="*/ 735 h 775"/>
              <a:gd name="T32" fmla="*/ 927 w 1515"/>
              <a:gd name="T33" fmla="*/ 730 h 775"/>
              <a:gd name="T34" fmla="*/ 1489 w 1515"/>
              <a:gd name="T35" fmla="*/ 775 h 775"/>
              <a:gd name="T36" fmla="*/ 1502 w 1515"/>
              <a:gd name="T37" fmla="*/ 755 h 775"/>
              <a:gd name="T38" fmla="*/ 1383 w 1515"/>
              <a:gd name="T39" fmla="*/ 674 h 775"/>
              <a:gd name="T40" fmla="*/ 1350 w 1515"/>
              <a:gd name="T41" fmla="*/ 523 h 775"/>
              <a:gd name="T42" fmla="*/ 1285 w 1515"/>
              <a:gd name="T43" fmla="*/ 332 h 775"/>
              <a:gd name="T44" fmla="*/ 1141 w 1515"/>
              <a:gd name="T45" fmla="*/ 203 h 775"/>
              <a:gd name="T46" fmla="*/ 930 w 1515"/>
              <a:gd name="T47" fmla="*/ 113 h 775"/>
              <a:gd name="T48" fmla="*/ 797 w 1515"/>
              <a:gd name="T49" fmla="*/ 85 h 775"/>
              <a:gd name="T50" fmla="*/ 894 w 1515"/>
              <a:gd name="T51" fmla="*/ 141 h 775"/>
              <a:gd name="T52" fmla="*/ 870 w 1515"/>
              <a:gd name="T53" fmla="*/ 184 h 775"/>
              <a:gd name="T54" fmla="*/ 783 w 1515"/>
              <a:gd name="T55" fmla="*/ 149 h 775"/>
              <a:gd name="T56" fmla="*/ 712 w 1515"/>
              <a:gd name="T57" fmla="*/ 195 h 775"/>
              <a:gd name="T58" fmla="*/ 677 w 1515"/>
              <a:gd name="T59" fmla="*/ 96 h 775"/>
              <a:gd name="T60" fmla="*/ 651 w 1515"/>
              <a:gd name="T61" fmla="*/ 30 h 775"/>
              <a:gd name="T62" fmla="*/ 599 w 1515"/>
              <a:gd name="T63" fmla="*/ 163 h 775"/>
              <a:gd name="T64" fmla="*/ 599 w 1515"/>
              <a:gd name="T65" fmla="*/ 337 h 775"/>
              <a:gd name="T66" fmla="*/ 572 w 1515"/>
              <a:gd name="T67" fmla="*/ 385 h 775"/>
              <a:gd name="T68" fmla="*/ 556 w 1515"/>
              <a:gd name="T69" fmla="*/ 224 h 775"/>
              <a:gd name="T70" fmla="*/ 569 w 1515"/>
              <a:gd name="T71" fmla="*/ 74 h 775"/>
              <a:gd name="T72" fmla="*/ 498 w 1515"/>
              <a:gd name="T73" fmla="*/ 172 h 775"/>
              <a:gd name="T74" fmla="*/ 465 w 1515"/>
              <a:gd name="T75" fmla="*/ 278 h 775"/>
              <a:gd name="T76" fmla="*/ 353 w 1515"/>
              <a:gd name="T77" fmla="*/ 81 h 775"/>
              <a:gd name="T78" fmla="*/ 266 w 1515"/>
              <a:gd name="T79" fmla="*/ 0 h 775"/>
              <a:gd name="T80" fmla="*/ 325 w 1515"/>
              <a:gd name="T81" fmla="*/ 168 h 775"/>
              <a:gd name="T82" fmla="*/ 420 w 1515"/>
              <a:gd name="T83" fmla="*/ 405 h 775"/>
              <a:gd name="T84" fmla="*/ 371 w 1515"/>
              <a:gd name="T85" fmla="*/ 309 h 775"/>
              <a:gd name="T86" fmla="*/ 237 w 1515"/>
              <a:gd name="T87" fmla="*/ 115 h 775"/>
              <a:gd name="T88" fmla="*/ 194 w 1515"/>
              <a:gd name="T89" fmla="*/ 95 h 775"/>
              <a:gd name="T90" fmla="*/ 310 w 1515"/>
              <a:gd name="T91" fmla="*/ 457 h 775"/>
              <a:gd name="T92" fmla="*/ 1153 w 1515"/>
              <a:gd name="T93" fmla="*/ 329 h 775"/>
              <a:gd name="T94" fmla="*/ 1148 w 1515"/>
              <a:gd name="T95" fmla="*/ 264 h 775"/>
              <a:gd name="T96" fmla="*/ 1237 w 1515"/>
              <a:gd name="T97" fmla="*/ 375 h 775"/>
              <a:gd name="T98" fmla="*/ 1299 w 1515"/>
              <a:gd name="T99" fmla="*/ 596 h 775"/>
              <a:gd name="T100" fmla="*/ 1270 w 1515"/>
              <a:gd name="T101" fmla="*/ 608 h 775"/>
              <a:gd name="T102" fmla="*/ 630 w 1515"/>
              <a:gd name="T103" fmla="*/ 549 h 775"/>
              <a:gd name="T104" fmla="*/ 647 w 1515"/>
              <a:gd name="T105" fmla="*/ 491 h 775"/>
              <a:gd name="T106" fmla="*/ 1107 w 1515"/>
              <a:gd name="T107" fmla="*/ 231 h 775"/>
              <a:gd name="T108" fmla="*/ 1007 w 1515"/>
              <a:gd name="T109" fmla="*/ 242 h 775"/>
              <a:gd name="T110" fmla="*/ 979 w 1515"/>
              <a:gd name="T111" fmla="*/ 257 h 775"/>
              <a:gd name="T112" fmla="*/ 963 w 1515"/>
              <a:gd name="T113" fmla="*/ 334 h 775"/>
              <a:gd name="T114" fmla="*/ 1016 w 1515"/>
              <a:gd name="T115" fmla="*/ 439 h 775"/>
              <a:gd name="T116" fmla="*/ 968 w 1515"/>
              <a:gd name="T117" fmla="*/ 382 h 775"/>
              <a:gd name="T118" fmla="*/ 429 w 1515"/>
              <a:gd name="T119" fmla="*/ 417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5" h="775">
                <a:moveTo>
                  <a:pt x="809" y="199"/>
                </a:moveTo>
                <a:lnTo>
                  <a:pt x="806" y="200"/>
                </a:lnTo>
                <a:lnTo>
                  <a:pt x="804" y="201"/>
                </a:lnTo>
                <a:lnTo>
                  <a:pt x="800" y="203"/>
                </a:lnTo>
                <a:lnTo>
                  <a:pt x="797" y="203"/>
                </a:lnTo>
                <a:lnTo>
                  <a:pt x="783" y="210"/>
                </a:lnTo>
                <a:lnTo>
                  <a:pt x="773" y="217"/>
                </a:lnTo>
                <a:lnTo>
                  <a:pt x="770" y="219"/>
                </a:lnTo>
                <a:lnTo>
                  <a:pt x="767" y="222"/>
                </a:lnTo>
                <a:lnTo>
                  <a:pt x="764" y="226"/>
                </a:lnTo>
                <a:lnTo>
                  <a:pt x="762" y="230"/>
                </a:lnTo>
                <a:lnTo>
                  <a:pt x="759" y="242"/>
                </a:lnTo>
                <a:lnTo>
                  <a:pt x="756" y="257"/>
                </a:lnTo>
                <a:lnTo>
                  <a:pt x="753" y="279"/>
                </a:lnTo>
                <a:lnTo>
                  <a:pt x="748" y="308"/>
                </a:lnTo>
                <a:lnTo>
                  <a:pt x="743" y="347"/>
                </a:lnTo>
                <a:lnTo>
                  <a:pt x="739" y="384"/>
                </a:lnTo>
                <a:lnTo>
                  <a:pt x="737" y="421"/>
                </a:lnTo>
                <a:lnTo>
                  <a:pt x="737" y="463"/>
                </a:lnTo>
                <a:lnTo>
                  <a:pt x="732" y="460"/>
                </a:lnTo>
                <a:lnTo>
                  <a:pt x="727" y="454"/>
                </a:lnTo>
                <a:lnTo>
                  <a:pt x="722" y="450"/>
                </a:lnTo>
                <a:lnTo>
                  <a:pt x="718" y="443"/>
                </a:lnTo>
                <a:lnTo>
                  <a:pt x="710" y="428"/>
                </a:lnTo>
                <a:lnTo>
                  <a:pt x="704" y="412"/>
                </a:lnTo>
                <a:lnTo>
                  <a:pt x="699" y="398"/>
                </a:lnTo>
                <a:lnTo>
                  <a:pt x="695" y="383"/>
                </a:lnTo>
                <a:lnTo>
                  <a:pt x="692" y="372"/>
                </a:lnTo>
                <a:lnTo>
                  <a:pt x="692" y="364"/>
                </a:lnTo>
                <a:lnTo>
                  <a:pt x="692" y="355"/>
                </a:lnTo>
                <a:lnTo>
                  <a:pt x="694" y="346"/>
                </a:lnTo>
                <a:lnTo>
                  <a:pt x="698" y="335"/>
                </a:lnTo>
                <a:lnTo>
                  <a:pt x="702" y="324"/>
                </a:lnTo>
                <a:lnTo>
                  <a:pt x="713" y="299"/>
                </a:lnTo>
                <a:lnTo>
                  <a:pt x="726" y="272"/>
                </a:lnTo>
                <a:lnTo>
                  <a:pt x="739" y="246"/>
                </a:lnTo>
                <a:lnTo>
                  <a:pt x="751" y="220"/>
                </a:lnTo>
                <a:lnTo>
                  <a:pt x="755" y="209"/>
                </a:lnTo>
                <a:lnTo>
                  <a:pt x="760" y="198"/>
                </a:lnTo>
                <a:lnTo>
                  <a:pt x="763" y="187"/>
                </a:lnTo>
                <a:lnTo>
                  <a:pt x="764" y="177"/>
                </a:lnTo>
                <a:lnTo>
                  <a:pt x="778" y="182"/>
                </a:lnTo>
                <a:lnTo>
                  <a:pt x="795" y="189"/>
                </a:lnTo>
                <a:lnTo>
                  <a:pt x="814" y="198"/>
                </a:lnTo>
                <a:lnTo>
                  <a:pt x="834" y="208"/>
                </a:lnTo>
                <a:lnTo>
                  <a:pt x="843" y="213"/>
                </a:lnTo>
                <a:lnTo>
                  <a:pt x="852" y="219"/>
                </a:lnTo>
                <a:lnTo>
                  <a:pt x="860" y="225"/>
                </a:lnTo>
                <a:lnTo>
                  <a:pt x="866" y="230"/>
                </a:lnTo>
                <a:lnTo>
                  <a:pt x="872" y="236"/>
                </a:lnTo>
                <a:lnTo>
                  <a:pt x="875" y="242"/>
                </a:lnTo>
                <a:lnTo>
                  <a:pt x="876" y="247"/>
                </a:lnTo>
                <a:lnTo>
                  <a:pt x="875" y="252"/>
                </a:lnTo>
                <a:lnTo>
                  <a:pt x="870" y="261"/>
                </a:lnTo>
                <a:lnTo>
                  <a:pt x="868" y="264"/>
                </a:lnTo>
                <a:lnTo>
                  <a:pt x="866" y="264"/>
                </a:lnTo>
                <a:lnTo>
                  <a:pt x="864" y="263"/>
                </a:lnTo>
                <a:lnTo>
                  <a:pt x="861" y="260"/>
                </a:lnTo>
                <a:lnTo>
                  <a:pt x="858" y="256"/>
                </a:lnTo>
                <a:lnTo>
                  <a:pt x="856" y="255"/>
                </a:lnTo>
                <a:lnTo>
                  <a:pt x="854" y="255"/>
                </a:lnTo>
                <a:lnTo>
                  <a:pt x="850" y="255"/>
                </a:lnTo>
                <a:lnTo>
                  <a:pt x="846" y="256"/>
                </a:lnTo>
                <a:lnTo>
                  <a:pt x="847" y="282"/>
                </a:lnTo>
                <a:lnTo>
                  <a:pt x="850" y="308"/>
                </a:lnTo>
                <a:lnTo>
                  <a:pt x="855" y="334"/>
                </a:lnTo>
                <a:lnTo>
                  <a:pt x="859" y="359"/>
                </a:lnTo>
                <a:lnTo>
                  <a:pt x="865" y="385"/>
                </a:lnTo>
                <a:lnTo>
                  <a:pt x="868" y="412"/>
                </a:lnTo>
                <a:lnTo>
                  <a:pt x="872" y="440"/>
                </a:lnTo>
                <a:lnTo>
                  <a:pt x="873" y="470"/>
                </a:lnTo>
                <a:lnTo>
                  <a:pt x="873" y="577"/>
                </a:lnTo>
                <a:lnTo>
                  <a:pt x="837" y="577"/>
                </a:lnTo>
                <a:lnTo>
                  <a:pt x="837" y="541"/>
                </a:lnTo>
                <a:lnTo>
                  <a:pt x="838" y="494"/>
                </a:lnTo>
                <a:lnTo>
                  <a:pt x="838" y="438"/>
                </a:lnTo>
                <a:lnTo>
                  <a:pt x="835" y="381"/>
                </a:lnTo>
                <a:lnTo>
                  <a:pt x="834" y="351"/>
                </a:lnTo>
                <a:lnTo>
                  <a:pt x="833" y="323"/>
                </a:lnTo>
                <a:lnTo>
                  <a:pt x="831" y="296"/>
                </a:lnTo>
                <a:lnTo>
                  <a:pt x="829" y="271"/>
                </a:lnTo>
                <a:lnTo>
                  <a:pt x="825" y="248"/>
                </a:lnTo>
                <a:lnTo>
                  <a:pt x="821" y="228"/>
                </a:lnTo>
                <a:lnTo>
                  <a:pt x="815" y="212"/>
                </a:lnTo>
                <a:lnTo>
                  <a:pt x="809" y="199"/>
                </a:lnTo>
                <a:close/>
                <a:moveTo>
                  <a:pt x="334" y="546"/>
                </a:moveTo>
                <a:lnTo>
                  <a:pt x="325" y="562"/>
                </a:lnTo>
                <a:lnTo>
                  <a:pt x="315" y="577"/>
                </a:lnTo>
                <a:lnTo>
                  <a:pt x="266" y="577"/>
                </a:lnTo>
                <a:lnTo>
                  <a:pt x="266" y="564"/>
                </a:lnTo>
                <a:lnTo>
                  <a:pt x="265" y="550"/>
                </a:lnTo>
                <a:lnTo>
                  <a:pt x="263" y="534"/>
                </a:lnTo>
                <a:lnTo>
                  <a:pt x="260" y="518"/>
                </a:lnTo>
                <a:lnTo>
                  <a:pt x="254" y="483"/>
                </a:lnTo>
                <a:lnTo>
                  <a:pt x="246" y="446"/>
                </a:lnTo>
                <a:lnTo>
                  <a:pt x="234" y="407"/>
                </a:lnTo>
                <a:lnTo>
                  <a:pt x="223" y="367"/>
                </a:lnTo>
                <a:lnTo>
                  <a:pt x="210" y="328"/>
                </a:lnTo>
                <a:lnTo>
                  <a:pt x="194" y="288"/>
                </a:lnTo>
                <a:lnTo>
                  <a:pt x="188" y="292"/>
                </a:lnTo>
                <a:lnTo>
                  <a:pt x="184" y="297"/>
                </a:lnTo>
                <a:lnTo>
                  <a:pt x="179" y="302"/>
                </a:lnTo>
                <a:lnTo>
                  <a:pt x="174" y="307"/>
                </a:lnTo>
                <a:lnTo>
                  <a:pt x="171" y="314"/>
                </a:lnTo>
                <a:lnTo>
                  <a:pt x="168" y="321"/>
                </a:lnTo>
                <a:lnTo>
                  <a:pt x="164" y="329"/>
                </a:lnTo>
                <a:lnTo>
                  <a:pt x="162" y="337"/>
                </a:lnTo>
                <a:lnTo>
                  <a:pt x="158" y="354"/>
                </a:lnTo>
                <a:lnTo>
                  <a:pt x="155" y="373"/>
                </a:lnTo>
                <a:lnTo>
                  <a:pt x="155" y="394"/>
                </a:lnTo>
                <a:lnTo>
                  <a:pt x="155" y="417"/>
                </a:lnTo>
                <a:lnTo>
                  <a:pt x="156" y="442"/>
                </a:lnTo>
                <a:lnTo>
                  <a:pt x="159" y="468"/>
                </a:lnTo>
                <a:lnTo>
                  <a:pt x="163" y="495"/>
                </a:lnTo>
                <a:lnTo>
                  <a:pt x="168" y="523"/>
                </a:lnTo>
                <a:lnTo>
                  <a:pt x="178" y="582"/>
                </a:lnTo>
                <a:lnTo>
                  <a:pt x="191" y="644"/>
                </a:lnTo>
                <a:lnTo>
                  <a:pt x="167" y="648"/>
                </a:lnTo>
                <a:lnTo>
                  <a:pt x="138" y="655"/>
                </a:lnTo>
                <a:lnTo>
                  <a:pt x="124" y="660"/>
                </a:lnTo>
                <a:lnTo>
                  <a:pt x="108" y="664"/>
                </a:lnTo>
                <a:lnTo>
                  <a:pt x="91" y="670"/>
                </a:lnTo>
                <a:lnTo>
                  <a:pt x="74" y="677"/>
                </a:lnTo>
                <a:lnTo>
                  <a:pt x="50" y="687"/>
                </a:lnTo>
                <a:lnTo>
                  <a:pt x="32" y="697"/>
                </a:lnTo>
                <a:lnTo>
                  <a:pt x="19" y="705"/>
                </a:lnTo>
                <a:lnTo>
                  <a:pt x="8" y="713"/>
                </a:lnTo>
                <a:lnTo>
                  <a:pt x="5" y="716"/>
                </a:lnTo>
                <a:lnTo>
                  <a:pt x="3" y="718"/>
                </a:lnTo>
                <a:lnTo>
                  <a:pt x="2" y="722"/>
                </a:lnTo>
                <a:lnTo>
                  <a:pt x="0" y="725"/>
                </a:lnTo>
                <a:lnTo>
                  <a:pt x="2" y="727"/>
                </a:lnTo>
                <a:lnTo>
                  <a:pt x="3" y="730"/>
                </a:lnTo>
                <a:lnTo>
                  <a:pt x="5" y="732"/>
                </a:lnTo>
                <a:lnTo>
                  <a:pt x="7" y="734"/>
                </a:lnTo>
                <a:lnTo>
                  <a:pt x="15" y="738"/>
                </a:lnTo>
                <a:lnTo>
                  <a:pt x="25" y="741"/>
                </a:lnTo>
                <a:lnTo>
                  <a:pt x="38" y="743"/>
                </a:lnTo>
                <a:lnTo>
                  <a:pt x="52" y="744"/>
                </a:lnTo>
                <a:lnTo>
                  <a:pt x="86" y="747"/>
                </a:lnTo>
                <a:lnTo>
                  <a:pt x="126" y="747"/>
                </a:lnTo>
                <a:lnTo>
                  <a:pt x="188" y="744"/>
                </a:lnTo>
                <a:lnTo>
                  <a:pt x="245" y="740"/>
                </a:lnTo>
                <a:lnTo>
                  <a:pt x="300" y="735"/>
                </a:lnTo>
                <a:lnTo>
                  <a:pt x="361" y="730"/>
                </a:lnTo>
                <a:lnTo>
                  <a:pt x="431" y="725"/>
                </a:lnTo>
                <a:lnTo>
                  <a:pt x="517" y="722"/>
                </a:lnTo>
                <a:lnTo>
                  <a:pt x="568" y="721"/>
                </a:lnTo>
                <a:lnTo>
                  <a:pt x="624" y="721"/>
                </a:lnTo>
                <a:lnTo>
                  <a:pt x="689" y="721"/>
                </a:lnTo>
                <a:lnTo>
                  <a:pt x="759" y="722"/>
                </a:lnTo>
                <a:lnTo>
                  <a:pt x="843" y="725"/>
                </a:lnTo>
                <a:lnTo>
                  <a:pt x="927" y="730"/>
                </a:lnTo>
                <a:lnTo>
                  <a:pt x="1008" y="736"/>
                </a:lnTo>
                <a:lnTo>
                  <a:pt x="1087" y="744"/>
                </a:lnTo>
                <a:lnTo>
                  <a:pt x="1168" y="752"/>
                </a:lnTo>
                <a:lnTo>
                  <a:pt x="1247" y="759"/>
                </a:lnTo>
                <a:lnTo>
                  <a:pt x="1327" y="767"/>
                </a:lnTo>
                <a:lnTo>
                  <a:pt x="1407" y="773"/>
                </a:lnTo>
                <a:lnTo>
                  <a:pt x="1446" y="774"/>
                </a:lnTo>
                <a:lnTo>
                  <a:pt x="1476" y="775"/>
                </a:lnTo>
                <a:lnTo>
                  <a:pt x="1489" y="775"/>
                </a:lnTo>
                <a:lnTo>
                  <a:pt x="1499" y="775"/>
                </a:lnTo>
                <a:lnTo>
                  <a:pt x="1507" y="774"/>
                </a:lnTo>
                <a:lnTo>
                  <a:pt x="1512" y="771"/>
                </a:lnTo>
                <a:lnTo>
                  <a:pt x="1513" y="770"/>
                </a:lnTo>
                <a:lnTo>
                  <a:pt x="1515" y="769"/>
                </a:lnTo>
                <a:lnTo>
                  <a:pt x="1515" y="767"/>
                </a:lnTo>
                <a:lnTo>
                  <a:pt x="1513" y="765"/>
                </a:lnTo>
                <a:lnTo>
                  <a:pt x="1510" y="760"/>
                </a:lnTo>
                <a:lnTo>
                  <a:pt x="1502" y="755"/>
                </a:lnTo>
                <a:lnTo>
                  <a:pt x="1492" y="748"/>
                </a:lnTo>
                <a:lnTo>
                  <a:pt x="1477" y="740"/>
                </a:lnTo>
                <a:lnTo>
                  <a:pt x="1458" y="730"/>
                </a:lnTo>
                <a:lnTo>
                  <a:pt x="1435" y="720"/>
                </a:lnTo>
                <a:lnTo>
                  <a:pt x="1422" y="712"/>
                </a:lnTo>
                <a:lnTo>
                  <a:pt x="1411" y="704"/>
                </a:lnTo>
                <a:lnTo>
                  <a:pt x="1399" y="695"/>
                </a:lnTo>
                <a:lnTo>
                  <a:pt x="1390" y="685"/>
                </a:lnTo>
                <a:lnTo>
                  <a:pt x="1383" y="674"/>
                </a:lnTo>
                <a:lnTo>
                  <a:pt x="1377" y="663"/>
                </a:lnTo>
                <a:lnTo>
                  <a:pt x="1371" y="652"/>
                </a:lnTo>
                <a:lnTo>
                  <a:pt x="1367" y="639"/>
                </a:lnTo>
                <a:lnTo>
                  <a:pt x="1363" y="627"/>
                </a:lnTo>
                <a:lnTo>
                  <a:pt x="1361" y="613"/>
                </a:lnTo>
                <a:lnTo>
                  <a:pt x="1359" y="600"/>
                </a:lnTo>
                <a:lnTo>
                  <a:pt x="1356" y="585"/>
                </a:lnTo>
                <a:lnTo>
                  <a:pt x="1353" y="555"/>
                </a:lnTo>
                <a:lnTo>
                  <a:pt x="1350" y="523"/>
                </a:lnTo>
                <a:lnTo>
                  <a:pt x="1345" y="490"/>
                </a:lnTo>
                <a:lnTo>
                  <a:pt x="1338" y="456"/>
                </a:lnTo>
                <a:lnTo>
                  <a:pt x="1335" y="439"/>
                </a:lnTo>
                <a:lnTo>
                  <a:pt x="1329" y="421"/>
                </a:lnTo>
                <a:lnTo>
                  <a:pt x="1322" y="404"/>
                </a:lnTo>
                <a:lnTo>
                  <a:pt x="1316" y="386"/>
                </a:lnTo>
                <a:lnTo>
                  <a:pt x="1307" y="368"/>
                </a:lnTo>
                <a:lnTo>
                  <a:pt x="1296" y="350"/>
                </a:lnTo>
                <a:lnTo>
                  <a:pt x="1285" y="332"/>
                </a:lnTo>
                <a:lnTo>
                  <a:pt x="1272" y="315"/>
                </a:lnTo>
                <a:lnTo>
                  <a:pt x="1256" y="297"/>
                </a:lnTo>
                <a:lnTo>
                  <a:pt x="1239" y="279"/>
                </a:lnTo>
                <a:lnTo>
                  <a:pt x="1218" y="261"/>
                </a:lnTo>
                <a:lnTo>
                  <a:pt x="1197" y="244"/>
                </a:lnTo>
                <a:lnTo>
                  <a:pt x="1160" y="216"/>
                </a:lnTo>
                <a:lnTo>
                  <a:pt x="1155" y="212"/>
                </a:lnTo>
                <a:lnTo>
                  <a:pt x="1151" y="209"/>
                </a:lnTo>
                <a:lnTo>
                  <a:pt x="1141" y="203"/>
                </a:lnTo>
                <a:lnTo>
                  <a:pt x="1128" y="198"/>
                </a:lnTo>
                <a:lnTo>
                  <a:pt x="1085" y="183"/>
                </a:lnTo>
                <a:lnTo>
                  <a:pt x="1046" y="169"/>
                </a:lnTo>
                <a:lnTo>
                  <a:pt x="1026" y="163"/>
                </a:lnTo>
                <a:lnTo>
                  <a:pt x="1007" y="155"/>
                </a:lnTo>
                <a:lnTo>
                  <a:pt x="987" y="145"/>
                </a:lnTo>
                <a:lnTo>
                  <a:pt x="967" y="133"/>
                </a:lnTo>
                <a:lnTo>
                  <a:pt x="950" y="123"/>
                </a:lnTo>
                <a:lnTo>
                  <a:pt x="930" y="113"/>
                </a:lnTo>
                <a:lnTo>
                  <a:pt x="911" y="104"/>
                </a:lnTo>
                <a:lnTo>
                  <a:pt x="890" y="96"/>
                </a:lnTo>
                <a:lnTo>
                  <a:pt x="867" y="88"/>
                </a:lnTo>
                <a:lnTo>
                  <a:pt x="843" y="82"/>
                </a:lnTo>
                <a:lnTo>
                  <a:pt x="831" y="81"/>
                </a:lnTo>
                <a:lnTo>
                  <a:pt x="819" y="79"/>
                </a:lnTo>
                <a:lnTo>
                  <a:pt x="805" y="78"/>
                </a:lnTo>
                <a:lnTo>
                  <a:pt x="791" y="78"/>
                </a:lnTo>
                <a:lnTo>
                  <a:pt x="797" y="85"/>
                </a:lnTo>
                <a:lnTo>
                  <a:pt x="804" y="90"/>
                </a:lnTo>
                <a:lnTo>
                  <a:pt x="811" y="95"/>
                </a:lnTo>
                <a:lnTo>
                  <a:pt x="817" y="99"/>
                </a:lnTo>
                <a:lnTo>
                  <a:pt x="832" y="107"/>
                </a:lnTo>
                <a:lnTo>
                  <a:pt x="848" y="114"/>
                </a:lnTo>
                <a:lnTo>
                  <a:pt x="864" y="122"/>
                </a:lnTo>
                <a:lnTo>
                  <a:pt x="878" y="130"/>
                </a:lnTo>
                <a:lnTo>
                  <a:pt x="886" y="135"/>
                </a:lnTo>
                <a:lnTo>
                  <a:pt x="894" y="141"/>
                </a:lnTo>
                <a:lnTo>
                  <a:pt x="902" y="148"/>
                </a:lnTo>
                <a:lnTo>
                  <a:pt x="909" y="156"/>
                </a:lnTo>
                <a:lnTo>
                  <a:pt x="906" y="166"/>
                </a:lnTo>
                <a:lnTo>
                  <a:pt x="903" y="173"/>
                </a:lnTo>
                <a:lnTo>
                  <a:pt x="902" y="181"/>
                </a:lnTo>
                <a:lnTo>
                  <a:pt x="900" y="192"/>
                </a:lnTo>
                <a:lnTo>
                  <a:pt x="887" y="190"/>
                </a:lnTo>
                <a:lnTo>
                  <a:pt x="877" y="186"/>
                </a:lnTo>
                <a:lnTo>
                  <a:pt x="870" y="184"/>
                </a:lnTo>
                <a:lnTo>
                  <a:pt x="865" y="181"/>
                </a:lnTo>
                <a:lnTo>
                  <a:pt x="852" y="175"/>
                </a:lnTo>
                <a:lnTo>
                  <a:pt x="832" y="167"/>
                </a:lnTo>
                <a:lnTo>
                  <a:pt x="803" y="159"/>
                </a:lnTo>
                <a:lnTo>
                  <a:pt x="789" y="157"/>
                </a:lnTo>
                <a:lnTo>
                  <a:pt x="787" y="156"/>
                </a:lnTo>
                <a:lnTo>
                  <a:pt x="786" y="154"/>
                </a:lnTo>
                <a:lnTo>
                  <a:pt x="785" y="152"/>
                </a:lnTo>
                <a:lnTo>
                  <a:pt x="783" y="149"/>
                </a:lnTo>
                <a:lnTo>
                  <a:pt x="782" y="141"/>
                </a:lnTo>
                <a:lnTo>
                  <a:pt x="782" y="128"/>
                </a:lnTo>
                <a:lnTo>
                  <a:pt x="769" y="132"/>
                </a:lnTo>
                <a:lnTo>
                  <a:pt x="757" y="137"/>
                </a:lnTo>
                <a:lnTo>
                  <a:pt x="750" y="143"/>
                </a:lnTo>
                <a:lnTo>
                  <a:pt x="743" y="150"/>
                </a:lnTo>
                <a:lnTo>
                  <a:pt x="732" y="167"/>
                </a:lnTo>
                <a:lnTo>
                  <a:pt x="719" y="185"/>
                </a:lnTo>
                <a:lnTo>
                  <a:pt x="712" y="195"/>
                </a:lnTo>
                <a:lnTo>
                  <a:pt x="706" y="203"/>
                </a:lnTo>
                <a:lnTo>
                  <a:pt x="699" y="212"/>
                </a:lnTo>
                <a:lnTo>
                  <a:pt x="692" y="221"/>
                </a:lnTo>
                <a:lnTo>
                  <a:pt x="665" y="256"/>
                </a:lnTo>
                <a:lnTo>
                  <a:pt x="665" y="220"/>
                </a:lnTo>
                <a:lnTo>
                  <a:pt x="666" y="186"/>
                </a:lnTo>
                <a:lnTo>
                  <a:pt x="668" y="155"/>
                </a:lnTo>
                <a:lnTo>
                  <a:pt x="672" y="125"/>
                </a:lnTo>
                <a:lnTo>
                  <a:pt x="677" y="96"/>
                </a:lnTo>
                <a:lnTo>
                  <a:pt x="683" y="65"/>
                </a:lnTo>
                <a:lnTo>
                  <a:pt x="691" y="34"/>
                </a:lnTo>
                <a:lnTo>
                  <a:pt x="701" y="0"/>
                </a:lnTo>
                <a:lnTo>
                  <a:pt x="691" y="2"/>
                </a:lnTo>
                <a:lnTo>
                  <a:pt x="682" y="6"/>
                </a:lnTo>
                <a:lnTo>
                  <a:pt x="674" y="11"/>
                </a:lnTo>
                <a:lnTo>
                  <a:pt x="666" y="17"/>
                </a:lnTo>
                <a:lnTo>
                  <a:pt x="658" y="23"/>
                </a:lnTo>
                <a:lnTo>
                  <a:pt x="651" y="30"/>
                </a:lnTo>
                <a:lnTo>
                  <a:pt x="645" y="38"/>
                </a:lnTo>
                <a:lnTo>
                  <a:pt x="639" y="47"/>
                </a:lnTo>
                <a:lnTo>
                  <a:pt x="633" y="58"/>
                </a:lnTo>
                <a:lnTo>
                  <a:pt x="628" y="68"/>
                </a:lnTo>
                <a:lnTo>
                  <a:pt x="623" y="78"/>
                </a:lnTo>
                <a:lnTo>
                  <a:pt x="619" y="89"/>
                </a:lnTo>
                <a:lnTo>
                  <a:pt x="611" y="113"/>
                </a:lnTo>
                <a:lnTo>
                  <a:pt x="604" y="138"/>
                </a:lnTo>
                <a:lnTo>
                  <a:pt x="599" y="163"/>
                </a:lnTo>
                <a:lnTo>
                  <a:pt x="596" y="187"/>
                </a:lnTo>
                <a:lnTo>
                  <a:pt x="594" y="212"/>
                </a:lnTo>
                <a:lnTo>
                  <a:pt x="591" y="236"/>
                </a:lnTo>
                <a:lnTo>
                  <a:pt x="591" y="259"/>
                </a:lnTo>
                <a:lnTo>
                  <a:pt x="593" y="278"/>
                </a:lnTo>
                <a:lnTo>
                  <a:pt x="594" y="296"/>
                </a:lnTo>
                <a:lnTo>
                  <a:pt x="596" y="311"/>
                </a:lnTo>
                <a:lnTo>
                  <a:pt x="598" y="323"/>
                </a:lnTo>
                <a:lnTo>
                  <a:pt x="599" y="337"/>
                </a:lnTo>
                <a:lnTo>
                  <a:pt x="600" y="349"/>
                </a:lnTo>
                <a:lnTo>
                  <a:pt x="599" y="361"/>
                </a:lnTo>
                <a:lnTo>
                  <a:pt x="597" y="374"/>
                </a:lnTo>
                <a:lnTo>
                  <a:pt x="594" y="386"/>
                </a:lnTo>
                <a:lnTo>
                  <a:pt x="588" y="399"/>
                </a:lnTo>
                <a:lnTo>
                  <a:pt x="581" y="411"/>
                </a:lnTo>
                <a:lnTo>
                  <a:pt x="573" y="420"/>
                </a:lnTo>
                <a:lnTo>
                  <a:pt x="573" y="402"/>
                </a:lnTo>
                <a:lnTo>
                  <a:pt x="572" y="385"/>
                </a:lnTo>
                <a:lnTo>
                  <a:pt x="570" y="370"/>
                </a:lnTo>
                <a:lnTo>
                  <a:pt x="568" y="357"/>
                </a:lnTo>
                <a:lnTo>
                  <a:pt x="562" y="331"/>
                </a:lnTo>
                <a:lnTo>
                  <a:pt x="556" y="306"/>
                </a:lnTo>
                <a:lnTo>
                  <a:pt x="555" y="292"/>
                </a:lnTo>
                <a:lnTo>
                  <a:pt x="553" y="278"/>
                </a:lnTo>
                <a:lnTo>
                  <a:pt x="553" y="262"/>
                </a:lnTo>
                <a:lnTo>
                  <a:pt x="554" y="244"/>
                </a:lnTo>
                <a:lnTo>
                  <a:pt x="556" y="224"/>
                </a:lnTo>
                <a:lnTo>
                  <a:pt x="560" y="201"/>
                </a:lnTo>
                <a:lnTo>
                  <a:pt x="564" y="176"/>
                </a:lnTo>
                <a:lnTo>
                  <a:pt x="572" y="148"/>
                </a:lnTo>
                <a:lnTo>
                  <a:pt x="577" y="124"/>
                </a:lnTo>
                <a:lnTo>
                  <a:pt x="578" y="105"/>
                </a:lnTo>
                <a:lnTo>
                  <a:pt x="580" y="88"/>
                </a:lnTo>
                <a:lnTo>
                  <a:pt x="583" y="71"/>
                </a:lnTo>
                <a:lnTo>
                  <a:pt x="576" y="72"/>
                </a:lnTo>
                <a:lnTo>
                  <a:pt x="569" y="74"/>
                </a:lnTo>
                <a:lnTo>
                  <a:pt x="562" y="78"/>
                </a:lnTo>
                <a:lnTo>
                  <a:pt x="556" y="81"/>
                </a:lnTo>
                <a:lnTo>
                  <a:pt x="545" y="88"/>
                </a:lnTo>
                <a:lnTo>
                  <a:pt x="536" y="97"/>
                </a:lnTo>
                <a:lnTo>
                  <a:pt x="527" y="108"/>
                </a:lnTo>
                <a:lnTo>
                  <a:pt x="519" y="120"/>
                </a:lnTo>
                <a:lnTo>
                  <a:pt x="512" y="132"/>
                </a:lnTo>
                <a:lnTo>
                  <a:pt x="507" y="145"/>
                </a:lnTo>
                <a:lnTo>
                  <a:pt x="498" y="172"/>
                </a:lnTo>
                <a:lnTo>
                  <a:pt x="491" y="199"/>
                </a:lnTo>
                <a:lnTo>
                  <a:pt x="485" y="224"/>
                </a:lnTo>
                <a:lnTo>
                  <a:pt x="480" y="246"/>
                </a:lnTo>
                <a:lnTo>
                  <a:pt x="477" y="254"/>
                </a:lnTo>
                <a:lnTo>
                  <a:pt x="474" y="263"/>
                </a:lnTo>
                <a:lnTo>
                  <a:pt x="469" y="272"/>
                </a:lnTo>
                <a:lnTo>
                  <a:pt x="468" y="274"/>
                </a:lnTo>
                <a:lnTo>
                  <a:pt x="468" y="274"/>
                </a:lnTo>
                <a:lnTo>
                  <a:pt x="465" y="278"/>
                </a:lnTo>
                <a:lnTo>
                  <a:pt x="461" y="267"/>
                </a:lnTo>
                <a:lnTo>
                  <a:pt x="456" y="253"/>
                </a:lnTo>
                <a:lnTo>
                  <a:pt x="448" y="237"/>
                </a:lnTo>
                <a:lnTo>
                  <a:pt x="439" y="219"/>
                </a:lnTo>
                <a:lnTo>
                  <a:pt x="419" y="182"/>
                </a:lnTo>
                <a:lnTo>
                  <a:pt x="394" y="141"/>
                </a:lnTo>
                <a:lnTo>
                  <a:pt x="380" y="121"/>
                </a:lnTo>
                <a:lnTo>
                  <a:pt x="367" y="100"/>
                </a:lnTo>
                <a:lnTo>
                  <a:pt x="353" y="81"/>
                </a:lnTo>
                <a:lnTo>
                  <a:pt x="338" y="64"/>
                </a:lnTo>
                <a:lnTo>
                  <a:pt x="325" y="47"/>
                </a:lnTo>
                <a:lnTo>
                  <a:pt x="312" y="33"/>
                </a:lnTo>
                <a:lnTo>
                  <a:pt x="300" y="20"/>
                </a:lnTo>
                <a:lnTo>
                  <a:pt x="287" y="11"/>
                </a:lnTo>
                <a:lnTo>
                  <a:pt x="281" y="6"/>
                </a:lnTo>
                <a:lnTo>
                  <a:pt x="278" y="3"/>
                </a:lnTo>
                <a:lnTo>
                  <a:pt x="276" y="2"/>
                </a:lnTo>
                <a:lnTo>
                  <a:pt x="266" y="0"/>
                </a:lnTo>
                <a:lnTo>
                  <a:pt x="266" y="9"/>
                </a:lnTo>
                <a:lnTo>
                  <a:pt x="267" y="20"/>
                </a:lnTo>
                <a:lnTo>
                  <a:pt x="269" y="30"/>
                </a:lnTo>
                <a:lnTo>
                  <a:pt x="272" y="42"/>
                </a:lnTo>
                <a:lnTo>
                  <a:pt x="278" y="65"/>
                </a:lnTo>
                <a:lnTo>
                  <a:pt x="289" y="89"/>
                </a:lnTo>
                <a:lnTo>
                  <a:pt x="299" y="115"/>
                </a:lnTo>
                <a:lnTo>
                  <a:pt x="311" y="141"/>
                </a:lnTo>
                <a:lnTo>
                  <a:pt x="325" y="168"/>
                </a:lnTo>
                <a:lnTo>
                  <a:pt x="338" y="196"/>
                </a:lnTo>
                <a:lnTo>
                  <a:pt x="365" y="252"/>
                </a:lnTo>
                <a:lnTo>
                  <a:pt x="390" y="306"/>
                </a:lnTo>
                <a:lnTo>
                  <a:pt x="400" y="332"/>
                </a:lnTo>
                <a:lnTo>
                  <a:pt x="409" y="358"/>
                </a:lnTo>
                <a:lnTo>
                  <a:pt x="413" y="370"/>
                </a:lnTo>
                <a:lnTo>
                  <a:pt x="416" y="383"/>
                </a:lnTo>
                <a:lnTo>
                  <a:pt x="419" y="394"/>
                </a:lnTo>
                <a:lnTo>
                  <a:pt x="420" y="405"/>
                </a:lnTo>
                <a:lnTo>
                  <a:pt x="417" y="403"/>
                </a:lnTo>
                <a:lnTo>
                  <a:pt x="416" y="401"/>
                </a:lnTo>
                <a:lnTo>
                  <a:pt x="415" y="400"/>
                </a:lnTo>
                <a:lnTo>
                  <a:pt x="413" y="396"/>
                </a:lnTo>
                <a:lnTo>
                  <a:pt x="396" y="360"/>
                </a:lnTo>
                <a:lnTo>
                  <a:pt x="389" y="346"/>
                </a:lnTo>
                <a:lnTo>
                  <a:pt x="385" y="334"/>
                </a:lnTo>
                <a:lnTo>
                  <a:pt x="378" y="323"/>
                </a:lnTo>
                <a:lnTo>
                  <a:pt x="371" y="309"/>
                </a:lnTo>
                <a:lnTo>
                  <a:pt x="360" y="288"/>
                </a:lnTo>
                <a:lnTo>
                  <a:pt x="345" y="262"/>
                </a:lnTo>
                <a:lnTo>
                  <a:pt x="327" y="233"/>
                </a:lnTo>
                <a:lnTo>
                  <a:pt x="308" y="202"/>
                </a:lnTo>
                <a:lnTo>
                  <a:pt x="287" y="173"/>
                </a:lnTo>
                <a:lnTo>
                  <a:pt x="267" y="146"/>
                </a:lnTo>
                <a:lnTo>
                  <a:pt x="257" y="134"/>
                </a:lnTo>
                <a:lnTo>
                  <a:pt x="247" y="124"/>
                </a:lnTo>
                <a:lnTo>
                  <a:pt x="237" y="115"/>
                </a:lnTo>
                <a:lnTo>
                  <a:pt x="228" y="109"/>
                </a:lnTo>
                <a:lnTo>
                  <a:pt x="215" y="103"/>
                </a:lnTo>
                <a:lnTo>
                  <a:pt x="215" y="103"/>
                </a:lnTo>
                <a:lnTo>
                  <a:pt x="216" y="104"/>
                </a:lnTo>
                <a:lnTo>
                  <a:pt x="215" y="105"/>
                </a:lnTo>
                <a:lnTo>
                  <a:pt x="212" y="104"/>
                </a:lnTo>
                <a:lnTo>
                  <a:pt x="205" y="100"/>
                </a:lnTo>
                <a:lnTo>
                  <a:pt x="199" y="98"/>
                </a:lnTo>
                <a:lnTo>
                  <a:pt x="194" y="95"/>
                </a:lnTo>
                <a:lnTo>
                  <a:pt x="194" y="184"/>
                </a:lnTo>
                <a:lnTo>
                  <a:pt x="197" y="190"/>
                </a:lnTo>
                <a:lnTo>
                  <a:pt x="199" y="194"/>
                </a:lnTo>
                <a:lnTo>
                  <a:pt x="216" y="234"/>
                </a:lnTo>
                <a:lnTo>
                  <a:pt x="235" y="276"/>
                </a:lnTo>
                <a:lnTo>
                  <a:pt x="256" y="321"/>
                </a:lnTo>
                <a:lnTo>
                  <a:pt x="275" y="366"/>
                </a:lnTo>
                <a:lnTo>
                  <a:pt x="293" y="412"/>
                </a:lnTo>
                <a:lnTo>
                  <a:pt x="310" y="457"/>
                </a:lnTo>
                <a:lnTo>
                  <a:pt x="317" y="480"/>
                </a:lnTo>
                <a:lnTo>
                  <a:pt x="324" y="503"/>
                </a:lnTo>
                <a:lnTo>
                  <a:pt x="329" y="524"/>
                </a:lnTo>
                <a:lnTo>
                  <a:pt x="334" y="546"/>
                </a:lnTo>
                <a:close/>
                <a:moveTo>
                  <a:pt x="1183" y="404"/>
                </a:moveTo>
                <a:lnTo>
                  <a:pt x="1177" y="383"/>
                </a:lnTo>
                <a:lnTo>
                  <a:pt x="1170" y="365"/>
                </a:lnTo>
                <a:lnTo>
                  <a:pt x="1162" y="348"/>
                </a:lnTo>
                <a:lnTo>
                  <a:pt x="1153" y="329"/>
                </a:lnTo>
                <a:lnTo>
                  <a:pt x="1143" y="312"/>
                </a:lnTo>
                <a:lnTo>
                  <a:pt x="1134" y="295"/>
                </a:lnTo>
                <a:lnTo>
                  <a:pt x="1133" y="289"/>
                </a:lnTo>
                <a:lnTo>
                  <a:pt x="1133" y="286"/>
                </a:lnTo>
                <a:lnTo>
                  <a:pt x="1133" y="282"/>
                </a:lnTo>
                <a:lnTo>
                  <a:pt x="1133" y="280"/>
                </a:lnTo>
                <a:lnTo>
                  <a:pt x="1135" y="272"/>
                </a:lnTo>
                <a:lnTo>
                  <a:pt x="1136" y="256"/>
                </a:lnTo>
                <a:lnTo>
                  <a:pt x="1148" y="264"/>
                </a:lnTo>
                <a:lnTo>
                  <a:pt x="1160" y="273"/>
                </a:lnTo>
                <a:lnTo>
                  <a:pt x="1171" y="282"/>
                </a:lnTo>
                <a:lnTo>
                  <a:pt x="1181" y="294"/>
                </a:lnTo>
                <a:lnTo>
                  <a:pt x="1192" y="306"/>
                </a:lnTo>
                <a:lnTo>
                  <a:pt x="1202" y="318"/>
                </a:lnTo>
                <a:lnTo>
                  <a:pt x="1212" y="332"/>
                </a:lnTo>
                <a:lnTo>
                  <a:pt x="1221" y="346"/>
                </a:lnTo>
                <a:lnTo>
                  <a:pt x="1229" y="360"/>
                </a:lnTo>
                <a:lnTo>
                  <a:pt x="1237" y="375"/>
                </a:lnTo>
                <a:lnTo>
                  <a:pt x="1244" y="390"/>
                </a:lnTo>
                <a:lnTo>
                  <a:pt x="1251" y="405"/>
                </a:lnTo>
                <a:lnTo>
                  <a:pt x="1264" y="436"/>
                </a:lnTo>
                <a:lnTo>
                  <a:pt x="1275" y="468"/>
                </a:lnTo>
                <a:lnTo>
                  <a:pt x="1284" y="498"/>
                </a:lnTo>
                <a:lnTo>
                  <a:pt x="1291" y="526"/>
                </a:lnTo>
                <a:lnTo>
                  <a:pt x="1295" y="553"/>
                </a:lnTo>
                <a:lnTo>
                  <a:pt x="1298" y="576"/>
                </a:lnTo>
                <a:lnTo>
                  <a:pt x="1299" y="596"/>
                </a:lnTo>
                <a:lnTo>
                  <a:pt x="1298" y="611"/>
                </a:lnTo>
                <a:lnTo>
                  <a:pt x="1296" y="617"/>
                </a:lnTo>
                <a:lnTo>
                  <a:pt x="1294" y="621"/>
                </a:lnTo>
                <a:lnTo>
                  <a:pt x="1292" y="623"/>
                </a:lnTo>
                <a:lnTo>
                  <a:pt x="1290" y="626"/>
                </a:lnTo>
                <a:lnTo>
                  <a:pt x="1286" y="625"/>
                </a:lnTo>
                <a:lnTo>
                  <a:pt x="1282" y="621"/>
                </a:lnTo>
                <a:lnTo>
                  <a:pt x="1277" y="616"/>
                </a:lnTo>
                <a:lnTo>
                  <a:pt x="1270" y="608"/>
                </a:lnTo>
                <a:lnTo>
                  <a:pt x="1258" y="586"/>
                </a:lnTo>
                <a:lnTo>
                  <a:pt x="1243" y="558"/>
                </a:lnTo>
                <a:lnTo>
                  <a:pt x="1228" y="525"/>
                </a:lnTo>
                <a:lnTo>
                  <a:pt x="1212" y="487"/>
                </a:lnTo>
                <a:lnTo>
                  <a:pt x="1197" y="446"/>
                </a:lnTo>
                <a:lnTo>
                  <a:pt x="1183" y="404"/>
                </a:lnTo>
                <a:close/>
                <a:moveTo>
                  <a:pt x="638" y="577"/>
                </a:moveTo>
                <a:lnTo>
                  <a:pt x="632" y="561"/>
                </a:lnTo>
                <a:lnTo>
                  <a:pt x="630" y="549"/>
                </a:lnTo>
                <a:lnTo>
                  <a:pt x="630" y="541"/>
                </a:lnTo>
                <a:lnTo>
                  <a:pt x="630" y="533"/>
                </a:lnTo>
                <a:lnTo>
                  <a:pt x="632" y="524"/>
                </a:lnTo>
                <a:lnTo>
                  <a:pt x="637" y="513"/>
                </a:lnTo>
                <a:lnTo>
                  <a:pt x="638" y="509"/>
                </a:lnTo>
                <a:lnTo>
                  <a:pt x="639" y="507"/>
                </a:lnTo>
                <a:lnTo>
                  <a:pt x="640" y="504"/>
                </a:lnTo>
                <a:lnTo>
                  <a:pt x="641" y="501"/>
                </a:lnTo>
                <a:lnTo>
                  <a:pt x="647" y="491"/>
                </a:lnTo>
                <a:lnTo>
                  <a:pt x="654" y="512"/>
                </a:lnTo>
                <a:lnTo>
                  <a:pt x="663" y="535"/>
                </a:lnTo>
                <a:lnTo>
                  <a:pt x="673" y="559"/>
                </a:lnTo>
                <a:lnTo>
                  <a:pt x="683" y="577"/>
                </a:lnTo>
                <a:lnTo>
                  <a:pt x="638" y="577"/>
                </a:lnTo>
                <a:close/>
                <a:moveTo>
                  <a:pt x="1064" y="213"/>
                </a:moveTo>
                <a:lnTo>
                  <a:pt x="1086" y="217"/>
                </a:lnTo>
                <a:lnTo>
                  <a:pt x="1101" y="227"/>
                </a:lnTo>
                <a:lnTo>
                  <a:pt x="1107" y="231"/>
                </a:lnTo>
                <a:lnTo>
                  <a:pt x="1108" y="236"/>
                </a:lnTo>
                <a:lnTo>
                  <a:pt x="1109" y="250"/>
                </a:lnTo>
                <a:lnTo>
                  <a:pt x="1064" y="213"/>
                </a:lnTo>
                <a:close/>
                <a:moveTo>
                  <a:pt x="945" y="177"/>
                </a:moveTo>
                <a:lnTo>
                  <a:pt x="970" y="200"/>
                </a:lnTo>
                <a:lnTo>
                  <a:pt x="994" y="222"/>
                </a:lnTo>
                <a:lnTo>
                  <a:pt x="998" y="228"/>
                </a:lnTo>
                <a:lnTo>
                  <a:pt x="1003" y="235"/>
                </a:lnTo>
                <a:lnTo>
                  <a:pt x="1007" y="242"/>
                </a:lnTo>
                <a:lnTo>
                  <a:pt x="1011" y="250"/>
                </a:lnTo>
                <a:lnTo>
                  <a:pt x="1014" y="257"/>
                </a:lnTo>
                <a:lnTo>
                  <a:pt x="1016" y="265"/>
                </a:lnTo>
                <a:lnTo>
                  <a:pt x="1017" y="274"/>
                </a:lnTo>
                <a:lnTo>
                  <a:pt x="1017" y="285"/>
                </a:lnTo>
                <a:lnTo>
                  <a:pt x="1006" y="278"/>
                </a:lnTo>
                <a:lnTo>
                  <a:pt x="996" y="271"/>
                </a:lnTo>
                <a:lnTo>
                  <a:pt x="987" y="264"/>
                </a:lnTo>
                <a:lnTo>
                  <a:pt x="979" y="257"/>
                </a:lnTo>
                <a:lnTo>
                  <a:pt x="973" y="251"/>
                </a:lnTo>
                <a:lnTo>
                  <a:pt x="968" y="243"/>
                </a:lnTo>
                <a:lnTo>
                  <a:pt x="963" y="236"/>
                </a:lnTo>
                <a:lnTo>
                  <a:pt x="960" y="229"/>
                </a:lnTo>
                <a:lnTo>
                  <a:pt x="954" y="216"/>
                </a:lnTo>
                <a:lnTo>
                  <a:pt x="951" y="202"/>
                </a:lnTo>
                <a:lnTo>
                  <a:pt x="948" y="190"/>
                </a:lnTo>
                <a:lnTo>
                  <a:pt x="945" y="177"/>
                </a:lnTo>
                <a:close/>
                <a:moveTo>
                  <a:pt x="963" y="334"/>
                </a:moveTo>
                <a:lnTo>
                  <a:pt x="971" y="343"/>
                </a:lnTo>
                <a:lnTo>
                  <a:pt x="983" y="360"/>
                </a:lnTo>
                <a:lnTo>
                  <a:pt x="993" y="375"/>
                </a:lnTo>
                <a:lnTo>
                  <a:pt x="1000" y="389"/>
                </a:lnTo>
                <a:lnTo>
                  <a:pt x="1007" y="401"/>
                </a:lnTo>
                <a:lnTo>
                  <a:pt x="1011" y="412"/>
                </a:lnTo>
                <a:lnTo>
                  <a:pt x="1014" y="422"/>
                </a:lnTo>
                <a:lnTo>
                  <a:pt x="1016" y="431"/>
                </a:lnTo>
                <a:lnTo>
                  <a:pt x="1016" y="439"/>
                </a:lnTo>
                <a:lnTo>
                  <a:pt x="1013" y="468"/>
                </a:lnTo>
                <a:lnTo>
                  <a:pt x="1008" y="498"/>
                </a:lnTo>
                <a:lnTo>
                  <a:pt x="990" y="498"/>
                </a:lnTo>
                <a:lnTo>
                  <a:pt x="989" y="476"/>
                </a:lnTo>
                <a:lnTo>
                  <a:pt x="987" y="455"/>
                </a:lnTo>
                <a:lnTo>
                  <a:pt x="982" y="437"/>
                </a:lnTo>
                <a:lnTo>
                  <a:pt x="977" y="419"/>
                </a:lnTo>
                <a:lnTo>
                  <a:pt x="972" y="401"/>
                </a:lnTo>
                <a:lnTo>
                  <a:pt x="968" y="382"/>
                </a:lnTo>
                <a:lnTo>
                  <a:pt x="964" y="360"/>
                </a:lnTo>
                <a:lnTo>
                  <a:pt x="963" y="334"/>
                </a:lnTo>
                <a:close/>
                <a:moveTo>
                  <a:pt x="420" y="420"/>
                </a:moveTo>
                <a:lnTo>
                  <a:pt x="421" y="415"/>
                </a:lnTo>
                <a:lnTo>
                  <a:pt x="422" y="412"/>
                </a:lnTo>
                <a:lnTo>
                  <a:pt x="424" y="412"/>
                </a:lnTo>
                <a:lnTo>
                  <a:pt x="426" y="413"/>
                </a:lnTo>
                <a:lnTo>
                  <a:pt x="428" y="415"/>
                </a:lnTo>
                <a:lnTo>
                  <a:pt x="429" y="417"/>
                </a:lnTo>
                <a:lnTo>
                  <a:pt x="428" y="419"/>
                </a:lnTo>
                <a:lnTo>
                  <a:pt x="425" y="420"/>
                </a:lnTo>
                <a:lnTo>
                  <a:pt x="424" y="422"/>
                </a:lnTo>
                <a:lnTo>
                  <a:pt x="423" y="428"/>
                </a:lnTo>
                <a:lnTo>
                  <a:pt x="422" y="429"/>
                </a:lnTo>
                <a:lnTo>
                  <a:pt x="421" y="428"/>
                </a:lnTo>
                <a:lnTo>
                  <a:pt x="420" y="426"/>
                </a:lnTo>
                <a:lnTo>
                  <a:pt x="420" y="42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5118586" y="4602774"/>
            <a:ext cx="673011" cy="324503"/>
          </a:xfrm>
          <a:custGeom>
            <a:avLst/>
            <a:gdLst>
              <a:gd name="T0" fmla="*/ 645 w 1270"/>
              <a:gd name="T1" fmla="*/ 182 h 643"/>
              <a:gd name="T2" fmla="*/ 622 w 1270"/>
              <a:gd name="T3" fmla="*/ 288 h 643"/>
              <a:gd name="T4" fmla="*/ 595 w 1270"/>
              <a:gd name="T5" fmla="*/ 356 h 643"/>
              <a:gd name="T6" fmla="*/ 585 w 1270"/>
              <a:gd name="T7" fmla="*/ 278 h 643"/>
              <a:gd name="T8" fmla="*/ 639 w 1270"/>
              <a:gd name="T9" fmla="*/ 155 h 643"/>
              <a:gd name="T10" fmla="*/ 731 w 1270"/>
              <a:gd name="T11" fmla="*/ 197 h 643"/>
              <a:gd name="T12" fmla="*/ 722 w 1270"/>
              <a:gd name="T13" fmla="*/ 216 h 643"/>
              <a:gd name="T14" fmla="*/ 716 w 1270"/>
              <a:gd name="T15" fmla="*/ 277 h 643"/>
              <a:gd name="T16" fmla="*/ 702 w 1270"/>
              <a:gd name="T17" fmla="*/ 449 h 643"/>
              <a:gd name="T18" fmla="*/ 683 w 1270"/>
              <a:gd name="T19" fmla="*/ 177 h 643"/>
              <a:gd name="T20" fmla="*/ 212 w 1270"/>
              <a:gd name="T21" fmla="*/ 401 h 643"/>
              <a:gd name="T22" fmla="*/ 149 w 1270"/>
              <a:gd name="T23" fmla="*/ 251 h 643"/>
              <a:gd name="T24" fmla="*/ 131 w 1270"/>
              <a:gd name="T25" fmla="*/ 366 h 643"/>
              <a:gd name="T26" fmla="*/ 89 w 1270"/>
              <a:gd name="T27" fmla="*/ 552 h 643"/>
              <a:gd name="T28" fmla="*/ 1 w 1270"/>
              <a:gd name="T29" fmla="*/ 599 h 643"/>
              <a:gd name="T30" fmla="*/ 30 w 1270"/>
              <a:gd name="T31" fmla="*/ 617 h 643"/>
              <a:gd name="T32" fmla="*/ 361 w 1270"/>
              <a:gd name="T33" fmla="*/ 601 h 643"/>
              <a:gd name="T34" fmla="*/ 845 w 1270"/>
              <a:gd name="T35" fmla="*/ 612 h 643"/>
              <a:gd name="T36" fmla="*/ 1248 w 1270"/>
              <a:gd name="T37" fmla="*/ 643 h 643"/>
              <a:gd name="T38" fmla="*/ 1265 w 1270"/>
              <a:gd name="T39" fmla="*/ 631 h 643"/>
              <a:gd name="T40" fmla="*/ 1151 w 1270"/>
              <a:gd name="T41" fmla="*/ 557 h 643"/>
              <a:gd name="T42" fmla="*/ 1120 w 1270"/>
              <a:gd name="T43" fmla="*/ 362 h 643"/>
              <a:gd name="T44" fmla="*/ 1003 w 1270"/>
              <a:gd name="T45" fmla="*/ 203 h 643"/>
              <a:gd name="T46" fmla="*/ 861 w 1270"/>
              <a:gd name="T47" fmla="*/ 135 h 643"/>
              <a:gd name="T48" fmla="*/ 728 w 1270"/>
              <a:gd name="T49" fmla="*/ 74 h 643"/>
              <a:gd name="T50" fmla="*/ 698 w 1270"/>
              <a:gd name="T51" fmla="*/ 90 h 643"/>
              <a:gd name="T52" fmla="*/ 757 w 1270"/>
              <a:gd name="T53" fmla="*/ 144 h 643"/>
              <a:gd name="T54" fmla="*/ 673 w 1270"/>
              <a:gd name="T55" fmla="*/ 133 h 643"/>
              <a:gd name="T56" fmla="*/ 628 w 1270"/>
              <a:gd name="T57" fmla="*/ 119 h 643"/>
              <a:gd name="T58" fmla="*/ 558 w 1270"/>
              <a:gd name="T59" fmla="*/ 155 h 643"/>
              <a:gd name="T60" fmla="*/ 572 w 1270"/>
              <a:gd name="T61" fmla="*/ 6 h 643"/>
              <a:gd name="T62" fmla="*/ 518 w 1270"/>
              <a:gd name="T63" fmla="*/ 75 h 643"/>
              <a:gd name="T64" fmla="*/ 496 w 1270"/>
              <a:gd name="T65" fmla="*/ 231 h 643"/>
              <a:gd name="T66" fmla="*/ 497 w 1270"/>
              <a:gd name="T67" fmla="*/ 321 h 643"/>
              <a:gd name="T68" fmla="*/ 471 w 1270"/>
              <a:gd name="T69" fmla="*/ 275 h 643"/>
              <a:gd name="T70" fmla="*/ 473 w 1270"/>
              <a:gd name="T71" fmla="*/ 146 h 643"/>
              <a:gd name="T72" fmla="*/ 456 w 1270"/>
              <a:gd name="T73" fmla="*/ 74 h 643"/>
              <a:gd name="T74" fmla="*/ 407 w 1270"/>
              <a:gd name="T75" fmla="*/ 187 h 643"/>
              <a:gd name="T76" fmla="*/ 386 w 1270"/>
              <a:gd name="T77" fmla="*/ 222 h 643"/>
              <a:gd name="T78" fmla="*/ 272 w 1270"/>
              <a:gd name="T79" fmla="*/ 40 h 643"/>
              <a:gd name="T80" fmla="*/ 224 w 1270"/>
              <a:gd name="T81" fmla="*/ 17 h 643"/>
              <a:gd name="T82" fmla="*/ 335 w 1270"/>
              <a:gd name="T83" fmla="*/ 276 h 643"/>
              <a:gd name="T84" fmla="*/ 332 w 1270"/>
              <a:gd name="T85" fmla="*/ 300 h 643"/>
              <a:gd name="T86" fmla="*/ 224 w 1270"/>
              <a:gd name="T87" fmla="*/ 121 h 643"/>
              <a:gd name="T88" fmla="*/ 180 w 1270"/>
              <a:gd name="T89" fmla="*/ 87 h 643"/>
              <a:gd name="T90" fmla="*/ 181 w 1270"/>
              <a:gd name="T91" fmla="*/ 195 h 643"/>
              <a:gd name="T92" fmla="*/ 276 w 1270"/>
              <a:gd name="T93" fmla="*/ 435 h 643"/>
              <a:gd name="T94" fmla="*/ 1011 w 1270"/>
              <a:gd name="T95" fmla="*/ 431 h 643"/>
              <a:gd name="T96" fmla="*/ 966 w 1270"/>
              <a:gd name="T97" fmla="*/ 273 h 643"/>
              <a:gd name="T98" fmla="*/ 977 w 1270"/>
              <a:gd name="T99" fmla="*/ 232 h 643"/>
              <a:gd name="T100" fmla="*/ 1051 w 1270"/>
              <a:gd name="T101" fmla="*/ 354 h 643"/>
              <a:gd name="T102" fmla="*/ 534 w 1270"/>
              <a:gd name="T103" fmla="*/ 479 h 643"/>
              <a:gd name="T104" fmla="*/ 534 w 1270"/>
              <a:gd name="T105" fmla="*/ 421 h 643"/>
              <a:gd name="T106" fmla="*/ 534 w 1270"/>
              <a:gd name="T107" fmla="*/ 479 h 643"/>
              <a:gd name="T108" fmla="*/ 792 w 1270"/>
              <a:gd name="T109" fmla="*/ 148 h 643"/>
              <a:gd name="T110" fmla="*/ 853 w 1270"/>
              <a:gd name="T111" fmla="*/ 236 h 643"/>
              <a:gd name="T112" fmla="*/ 804 w 1270"/>
              <a:gd name="T113" fmla="*/ 191 h 643"/>
              <a:gd name="T114" fmla="*/ 844 w 1270"/>
              <a:gd name="T115" fmla="*/ 334 h 643"/>
              <a:gd name="T116" fmla="*/ 829 w 1270"/>
              <a:gd name="T117" fmla="*/ 395 h 643"/>
              <a:gd name="T118" fmla="*/ 351 w 1270"/>
              <a:gd name="T119" fmla="*/ 349 h 643"/>
              <a:gd name="T120" fmla="*/ 356 w 1270"/>
              <a:gd name="T121" fmla="*/ 349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70" h="643">
                <a:moveTo>
                  <a:pt x="679" y="165"/>
                </a:moveTo>
                <a:lnTo>
                  <a:pt x="676" y="166"/>
                </a:lnTo>
                <a:lnTo>
                  <a:pt x="673" y="168"/>
                </a:lnTo>
                <a:lnTo>
                  <a:pt x="671" y="169"/>
                </a:lnTo>
                <a:lnTo>
                  <a:pt x="668" y="170"/>
                </a:lnTo>
                <a:lnTo>
                  <a:pt x="656" y="175"/>
                </a:lnTo>
                <a:lnTo>
                  <a:pt x="648" y="180"/>
                </a:lnTo>
                <a:lnTo>
                  <a:pt x="645" y="182"/>
                </a:lnTo>
                <a:lnTo>
                  <a:pt x="643" y="186"/>
                </a:lnTo>
                <a:lnTo>
                  <a:pt x="641" y="188"/>
                </a:lnTo>
                <a:lnTo>
                  <a:pt x="638" y="192"/>
                </a:lnTo>
                <a:lnTo>
                  <a:pt x="636" y="201"/>
                </a:lnTo>
                <a:lnTo>
                  <a:pt x="634" y="214"/>
                </a:lnTo>
                <a:lnTo>
                  <a:pt x="630" y="232"/>
                </a:lnTo>
                <a:lnTo>
                  <a:pt x="627" y="256"/>
                </a:lnTo>
                <a:lnTo>
                  <a:pt x="622" y="288"/>
                </a:lnTo>
                <a:lnTo>
                  <a:pt x="620" y="319"/>
                </a:lnTo>
                <a:lnTo>
                  <a:pt x="618" y="351"/>
                </a:lnTo>
                <a:lnTo>
                  <a:pt x="618" y="384"/>
                </a:lnTo>
                <a:lnTo>
                  <a:pt x="613" y="381"/>
                </a:lnTo>
                <a:lnTo>
                  <a:pt x="609" y="378"/>
                </a:lnTo>
                <a:lnTo>
                  <a:pt x="605" y="373"/>
                </a:lnTo>
                <a:lnTo>
                  <a:pt x="602" y="368"/>
                </a:lnTo>
                <a:lnTo>
                  <a:pt x="595" y="356"/>
                </a:lnTo>
                <a:lnTo>
                  <a:pt x="590" y="343"/>
                </a:lnTo>
                <a:lnTo>
                  <a:pt x="585" y="330"/>
                </a:lnTo>
                <a:lnTo>
                  <a:pt x="582" y="318"/>
                </a:lnTo>
                <a:lnTo>
                  <a:pt x="581" y="309"/>
                </a:lnTo>
                <a:lnTo>
                  <a:pt x="580" y="302"/>
                </a:lnTo>
                <a:lnTo>
                  <a:pt x="581" y="295"/>
                </a:lnTo>
                <a:lnTo>
                  <a:pt x="582" y="287"/>
                </a:lnTo>
                <a:lnTo>
                  <a:pt x="585" y="278"/>
                </a:lnTo>
                <a:lnTo>
                  <a:pt x="589" y="269"/>
                </a:lnTo>
                <a:lnTo>
                  <a:pt x="598" y="249"/>
                </a:lnTo>
                <a:lnTo>
                  <a:pt x="609" y="226"/>
                </a:lnTo>
                <a:lnTo>
                  <a:pt x="619" y="205"/>
                </a:lnTo>
                <a:lnTo>
                  <a:pt x="629" y="183"/>
                </a:lnTo>
                <a:lnTo>
                  <a:pt x="634" y="173"/>
                </a:lnTo>
                <a:lnTo>
                  <a:pt x="637" y="164"/>
                </a:lnTo>
                <a:lnTo>
                  <a:pt x="639" y="155"/>
                </a:lnTo>
                <a:lnTo>
                  <a:pt x="641" y="148"/>
                </a:lnTo>
                <a:lnTo>
                  <a:pt x="652" y="151"/>
                </a:lnTo>
                <a:lnTo>
                  <a:pt x="667" y="156"/>
                </a:lnTo>
                <a:lnTo>
                  <a:pt x="682" y="164"/>
                </a:lnTo>
                <a:lnTo>
                  <a:pt x="699" y="173"/>
                </a:lnTo>
                <a:lnTo>
                  <a:pt x="714" y="182"/>
                </a:lnTo>
                <a:lnTo>
                  <a:pt x="726" y="192"/>
                </a:lnTo>
                <a:lnTo>
                  <a:pt x="731" y="197"/>
                </a:lnTo>
                <a:lnTo>
                  <a:pt x="733" y="201"/>
                </a:lnTo>
                <a:lnTo>
                  <a:pt x="734" y="206"/>
                </a:lnTo>
                <a:lnTo>
                  <a:pt x="733" y="209"/>
                </a:lnTo>
                <a:lnTo>
                  <a:pt x="730" y="217"/>
                </a:lnTo>
                <a:lnTo>
                  <a:pt x="728" y="220"/>
                </a:lnTo>
                <a:lnTo>
                  <a:pt x="725" y="221"/>
                </a:lnTo>
                <a:lnTo>
                  <a:pt x="724" y="218"/>
                </a:lnTo>
                <a:lnTo>
                  <a:pt x="722" y="216"/>
                </a:lnTo>
                <a:lnTo>
                  <a:pt x="720" y="213"/>
                </a:lnTo>
                <a:lnTo>
                  <a:pt x="717" y="213"/>
                </a:lnTo>
                <a:lnTo>
                  <a:pt x="715" y="212"/>
                </a:lnTo>
                <a:lnTo>
                  <a:pt x="712" y="212"/>
                </a:lnTo>
                <a:lnTo>
                  <a:pt x="708" y="213"/>
                </a:lnTo>
                <a:lnTo>
                  <a:pt x="709" y="235"/>
                </a:lnTo>
                <a:lnTo>
                  <a:pt x="713" y="257"/>
                </a:lnTo>
                <a:lnTo>
                  <a:pt x="716" y="277"/>
                </a:lnTo>
                <a:lnTo>
                  <a:pt x="721" y="299"/>
                </a:lnTo>
                <a:lnTo>
                  <a:pt x="724" y="320"/>
                </a:lnTo>
                <a:lnTo>
                  <a:pt x="728" y="343"/>
                </a:lnTo>
                <a:lnTo>
                  <a:pt x="731" y="365"/>
                </a:lnTo>
                <a:lnTo>
                  <a:pt x="732" y="390"/>
                </a:lnTo>
                <a:lnTo>
                  <a:pt x="732" y="479"/>
                </a:lnTo>
                <a:lnTo>
                  <a:pt x="702" y="479"/>
                </a:lnTo>
                <a:lnTo>
                  <a:pt x="702" y="449"/>
                </a:lnTo>
                <a:lnTo>
                  <a:pt x="702" y="409"/>
                </a:lnTo>
                <a:lnTo>
                  <a:pt x="702" y="364"/>
                </a:lnTo>
                <a:lnTo>
                  <a:pt x="700" y="316"/>
                </a:lnTo>
                <a:lnTo>
                  <a:pt x="698" y="268"/>
                </a:lnTo>
                <a:lnTo>
                  <a:pt x="694" y="225"/>
                </a:lnTo>
                <a:lnTo>
                  <a:pt x="691" y="207"/>
                </a:lnTo>
                <a:lnTo>
                  <a:pt x="688" y="190"/>
                </a:lnTo>
                <a:lnTo>
                  <a:pt x="683" y="177"/>
                </a:lnTo>
                <a:lnTo>
                  <a:pt x="679" y="165"/>
                </a:lnTo>
                <a:close/>
                <a:moveTo>
                  <a:pt x="279" y="452"/>
                </a:moveTo>
                <a:lnTo>
                  <a:pt x="271" y="467"/>
                </a:lnTo>
                <a:lnTo>
                  <a:pt x="263" y="479"/>
                </a:lnTo>
                <a:lnTo>
                  <a:pt x="222" y="479"/>
                </a:lnTo>
                <a:lnTo>
                  <a:pt x="221" y="457"/>
                </a:lnTo>
                <a:lnTo>
                  <a:pt x="218" y="431"/>
                </a:lnTo>
                <a:lnTo>
                  <a:pt x="212" y="401"/>
                </a:lnTo>
                <a:lnTo>
                  <a:pt x="206" y="371"/>
                </a:lnTo>
                <a:lnTo>
                  <a:pt x="196" y="338"/>
                </a:lnTo>
                <a:lnTo>
                  <a:pt x="186" y="305"/>
                </a:lnTo>
                <a:lnTo>
                  <a:pt x="175" y="271"/>
                </a:lnTo>
                <a:lnTo>
                  <a:pt x="163" y="240"/>
                </a:lnTo>
                <a:lnTo>
                  <a:pt x="157" y="243"/>
                </a:lnTo>
                <a:lnTo>
                  <a:pt x="154" y="247"/>
                </a:lnTo>
                <a:lnTo>
                  <a:pt x="149" y="251"/>
                </a:lnTo>
                <a:lnTo>
                  <a:pt x="146" y="256"/>
                </a:lnTo>
                <a:lnTo>
                  <a:pt x="140" y="267"/>
                </a:lnTo>
                <a:lnTo>
                  <a:pt x="135" y="279"/>
                </a:lnTo>
                <a:lnTo>
                  <a:pt x="132" y="294"/>
                </a:lnTo>
                <a:lnTo>
                  <a:pt x="130" y="310"/>
                </a:lnTo>
                <a:lnTo>
                  <a:pt x="129" y="328"/>
                </a:lnTo>
                <a:lnTo>
                  <a:pt x="130" y="346"/>
                </a:lnTo>
                <a:lnTo>
                  <a:pt x="131" y="366"/>
                </a:lnTo>
                <a:lnTo>
                  <a:pt x="133" y="388"/>
                </a:lnTo>
                <a:lnTo>
                  <a:pt x="135" y="410"/>
                </a:lnTo>
                <a:lnTo>
                  <a:pt x="140" y="434"/>
                </a:lnTo>
                <a:lnTo>
                  <a:pt x="149" y="483"/>
                </a:lnTo>
                <a:lnTo>
                  <a:pt x="160" y="534"/>
                </a:lnTo>
                <a:lnTo>
                  <a:pt x="139" y="538"/>
                </a:lnTo>
                <a:lnTo>
                  <a:pt x="115" y="544"/>
                </a:lnTo>
                <a:lnTo>
                  <a:pt x="89" y="552"/>
                </a:lnTo>
                <a:lnTo>
                  <a:pt x="61" y="562"/>
                </a:lnTo>
                <a:lnTo>
                  <a:pt x="42" y="571"/>
                </a:lnTo>
                <a:lnTo>
                  <a:pt x="26" y="578"/>
                </a:lnTo>
                <a:lnTo>
                  <a:pt x="15" y="584"/>
                </a:lnTo>
                <a:lnTo>
                  <a:pt x="7" y="591"/>
                </a:lnTo>
                <a:lnTo>
                  <a:pt x="3" y="593"/>
                </a:lnTo>
                <a:lnTo>
                  <a:pt x="2" y="597"/>
                </a:lnTo>
                <a:lnTo>
                  <a:pt x="1" y="599"/>
                </a:lnTo>
                <a:lnTo>
                  <a:pt x="0" y="601"/>
                </a:lnTo>
                <a:lnTo>
                  <a:pt x="0" y="604"/>
                </a:lnTo>
                <a:lnTo>
                  <a:pt x="1" y="606"/>
                </a:lnTo>
                <a:lnTo>
                  <a:pt x="3" y="607"/>
                </a:lnTo>
                <a:lnTo>
                  <a:pt x="6" y="609"/>
                </a:lnTo>
                <a:lnTo>
                  <a:pt x="11" y="613"/>
                </a:lnTo>
                <a:lnTo>
                  <a:pt x="20" y="615"/>
                </a:lnTo>
                <a:lnTo>
                  <a:pt x="30" y="617"/>
                </a:lnTo>
                <a:lnTo>
                  <a:pt x="43" y="618"/>
                </a:lnTo>
                <a:lnTo>
                  <a:pt x="72" y="619"/>
                </a:lnTo>
                <a:lnTo>
                  <a:pt x="105" y="619"/>
                </a:lnTo>
                <a:lnTo>
                  <a:pt x="157" y="617"/>
                </a:lnTo>
                <a:lnTo>
                  <a:pt x="204" y="614"/>
                </a:lnTo>
                <a:lnTo>
                  <a:pt x="252" y="610"/>
                </a:lnTo>
                <a:lnTo>
                  <a:pt x="302" y="606"/>
                </a:lnTo>
                <a:lnTo>
                  <a:pt x="361" y="601"/>
                </a:lnTo>
                <a:lnTo>
                  <a:pt x="434" y="599"/>
                </a:lnTo>
                <a:lnTo>
                  <a:pt x="476" y="598"/>
                </a:lnTo>
                <a:lnTo>
                  <a:pt x="523" y="598"/>
                </a:lnTo>
                <a:lnTo>
                  <a:pt x="576" y="598"/>
                </a:lnTo>
                <a:lnTo>
                  <a:pt x="636" y="599"/>
                </a:lnTo>
                <a:lnTo>
                  <a:pt x="707" y="601"/>
                </a:lnTo>
                <a:lnTo>
                  <a:pt x="777" y="606"/>
                </a:lnTo>
                <a:lnTo>
                  <a:pt x="845" y="612"/>
                </a:lnTo>
                <a:lnTo>
                  <a:pt x="912" y="617"/>
                </a:lnTo>
                <a:lnTo>
                  <a:pt x="978" y="624"/>
                </a:lnTo>
                <a:lnTo>
                  <a:pt x="1045" y="631"/>
                </a:lnTo>
                <a:lnTo>
                  <a:pt x="1113" y="636"/>
                </a:lnTo>
                <a:lnTo>
                  <a:pt x="1181" y="641"/>
                </a:lnTo>
                <a:lnTo>
                  <a:pt x="1212" y="642"/>
                </a:lnTo>
                <a:lnTo>
                  <a:pt x="1237" y="643"/>
                </a:lnTo>
                <a:lnTo>
                  <a:pt x="1248" y="643"/>
                </a:lnTo>
                <a:lnTo>
                  <a:pt x="1256" y="643"/>
                </a:lnTo>
                <a:lnTo>
                  <a:pt x="1263" y="642"/>
                </a:lnTo>
                <a:lnTo>
                  <a:pt x="1268" y="640"/>
                </a:lnTo>
                <a:lnTo>
                  <a:pt x="1269" y="640"/>
                </a:lnTo>
                <a:lnTo>
                  <a:pt x="1270" y="638"/>
                </a:lnTo>
                <a:lnTo>
                  <a:pt x="1270" y="636"/>
                </a:lnTo>
                <a:lnTo>
                  <a:pt x="1269" y="635"/>
                </a:lnTo>
                <a:lnTo>
                  <a:pt x="1265" y="631"/>
                </a:lnTo>
                <a:lnTo>
                  <a:pt x="1260" y="626"/>
                </a:lnTo>
                <a:lnTo>
                  <a:pt x="1238" y="614"/>
                </a:lnTo>
                <a:lnTo>
                  <a:pt x="1204" y="597"/>
                </a:lnTo>
                <a:lnTo>
                  <a:pt x="1185" y="588"/>
                </a:lnTo>
                <a:lnTo>
                  <a:pt x="1170" y="581"/>
                </a:lnTo>
                <a:lnTo>
                  <a:pt x="1165" y="575"/>
                </a:lnTo>
                <a:lnTo>
                  <a:pt x="1158" y="567"/>
                </a:lnTo>
                <a:lnTo>
                  <a:pt x="1151" y="557"/>
                </a:lnTo>
                <a:lnTo>
                  <a:pt x="1143" y="544"/>
                </a:lnTo>
                <a:lnTo>
                  <a:pt x="1158" y="544"/>
                </a:lnTo>
                <a:lnTo>
                  <a:pt x="1149" y="496"/>
                </a:lnTo>
                <a:lnTo>
                  <a:pt x="1141" y="450"/>
                </a:lnTo>
                <a:lnTo>
                  <a:pt x="1137" y="427"/>
                </a:lnTo>
                <a:lnTo>
                  <a:pt x="1132" y="405"/>
                </a:lnTo>
                <a:lnTo>
                  <a:pt x="1126" y="383"/>
                </a:lnTo>
                <a:lnTo>
                  <a:pt x="1120" y="362"/>
                </a:lnTo>
                <a:lnTo>
                  <a:pt x="1112" y="340"/>
                </a:lnTo>
                <a:lnTo>
                  <a:pt x="1102" y="319"/>
                </a:lnTo>
                <a:lnTo>
                  <a:pt x="1091" y="299"/>
                </a:lnTo>
                <a:lnTo>
                  <a:pt x="1078" y="278"/>
                </a:lnTo>
                <a:lnTo>
                  <a:pt x="1063" y="259"/>
                </a:lnTo>
                <a:lnTo>
                  <a:pt x="1046" y="240"/>
                </a:lnTo>
                <a:lnTo>
                  <a:pt x="1026" y="221"/>
                </a:lnTo>
                <a:lnTo>
                  <a:pt x="1003" y="203"/>
                </a:lnTo>
                <a:lnTo>
                  <a:pt x="972" y="180"/>
                </a:lnTo>
                <a:lnTo>
                  <a:pt x="968" y="177"/>
                </a:lnTo>
                <a:lnTo>
                  <a:pt x="964" y="174"/>
                </a:lnTo>
                <a:lnTo>
                  <a:pt x="956" y="169"/>
                </a:lnTo>
                <a:lnTo>
                  <a:pt x="946" y="165"/>
                </a:lnTo>
                <a:lnTo>
                  <a:pt x="909" y="152"/>
                </a:lnTo>
                <a:lnTo>
                  <a:pt x="877" y="140"/>
                </a:lnTo>
                <a:lnTo>
                  <a:pt x="861" y="135"/>
                </a:lnTo>
                <a:lnTo>
                  <a:pt x="844" y="128"/>
                </a:lnTo>
                <a:lnTo>
                  <a:pt x="827" y="120"/>
                </a:lnTo>
                <a:lnTo>
                  <a:pt x="810" y="111"/>
                </a:lnTo>
                <a:lnTo>
                  <a:pt x="795" y="103"/>
                </a:lnTo>
                <a:lnTo>
                  <a:pt x="781" y="94"/>
                </a:lnTo>
                <a:lnTo>
                  <a:pt x="764" y="87"/>
                </a:lnTo>
                <a:lnTo>
                  <a:pt x="746" y="79"/>
                </a:lnTo>
                <a:lnTo>
                  <a:pt x="728" y="74"/>
                </a:lnTo>
                <a:lnTo>
                  <a:pt x="707" y="69"/>
                </a:lnTo>
                <a:lnTo>
                  <a:pt x="686" y="66"/>
                </a:lnTo>
                <a:lnTo>
                  <a:pt x="663" y="66"/>
                </a:lnTo>
                <a:lnTo>
                  <a:pt x="669" y="70"/>
                </a:lnTo>
                <a:lnTo>
                  <a:pt x="673" y="75"/>
                </a:lnTo>
                <a:lnTo>
                  <a:pt x="679" y="79"/>
                </a:lnTo>
                <a:lnTo>
                  <a:pt x="686" y="83"/>
                </a:lnTo>
                <a:lnTo>
                  <a:pt x="698" y="90"/>
                </a:lnTo>
                <a:lnTo>
                  <a:pt x="711" y="95"/>
                </a:lnTo>
                <a:lnTo>
                  <a:pt x="723" y="101"/>
                </a:lnTo>
                <a:lnTo>
                  <a:pt x="737" y="109"/>
                </a:lnTo>
                <a:lnTo>
                  <a:pt x="743" y="113"/>
                </a:lnTo>
                <a:lnTo>
                  <a:pt x="750" y="118"/>
                </a:lnTo>
                <a:lnTo>
                  <a:pt x="756" y="124"/>
                </a:lnTo>
                <a:lnTo>
                  <a:pt x="763" y="130"/>
                </a:lnTo>
                <a:lnTo>
                  <a:pt x="757" y="144"/>
                </a:lnTo>
                <a:lnTo>
                  <a:pt x="755" y="160"/>
                </a:lnTo>
                <a:lnTo>
                  <a:pt x="743" y="157"/>
                </a:lnTo>
                <a:lnTo>
                  <a:pt x="735" y="155"/>
                </a:lnTo>
                <a:lnTo>
                  <a:pt x="730" y="153"/>
                </a:lnTo>
                <a:lnTo>
                  <a:pt x="725" y="151"/>
                </a:lnTo>
                <a:lnTo>
                  <a:pt x="715" y="145"/>
                </a:lnTo>
                <a:lnTo>
                  <a:pt x="698" y="139"/>
                </a:lnTo>
                <a:lnTo>
                  <a:pt x="673" y="133"/>
                </a:lnTo>
                <a:lnTo>
                  <a:pt x="661" y="130"/>
                </a:lnTo>
                <a:lnTo>
                  <a:pt x="657" y="128"/>
                </a:lnTo>
                <a:lnTo>
                  <a:pt x="656" y="125"/>
                </a:lnTo>
                <a:lnTo>
                  <a:pt x="656" y="118"/>
                </a:lnTo>
                <a:lnTo>
                  <a:pt x="655" y="107"/>
                </a:lnTo>
                <a:lnTo>
                  <a:pt x="644" y="110"/>
                </a:lnTo>
                <a:lnTo>
                  <a:pt x="635" y="114"/>
                </a:lnTo>
                <a:lnTo>
                  <a:pt x="628" y="119"/>
                </a:lnTo>
                <a:lnTo>
                  <a:pt x="622" y="125"/>
                </a:lnTo>
                <a:lnTo>
                  <a:pt x="613" y="139"/>
                </a:lnTo>
                <a:lnTo>
                  <a:pt x="603" y="154"/>
                </a:lnTo>
                <a:lnTo>
                  <a:pt x="591" y="170"/>
                </a:lnTo>
                <a:lnTo>
                  <a:pt x="580" y="183"/>
                </a:lnTo>
                <a:lnTo>
                  <a:pt x="557" y="213"/>
                </a:lnTo>
                <a:lnTo>
                  <a:pt x="557" y="182"/>
                </a:lnTo>
                <a:lnTo>
                  <a:pt x="558" y="155"/>
                </a:lnTo>
                <a:lnTo>
                  <a:pt x="560" y="129"/>
                </a:lnTo>
                <a:lnTo>
                  <a:pt x="563" y="104"/>
                </a:lnTo>
                <a:lnTo>
                  <a:pt x="567" y="79"/>
                </a:lnTo>
                <a:lnTo>
                  <a:pt x="573" y="55"/>
                </a:lnTo>
                <a:lnTo>
                  <a:pt x="580" y="29"/>
                </a:lnTo>
                <a:lnTo>
                  <a:pt x="587" y="0"/>
                </a:lnTo>
                <a:lnTo>
                  <a:pt x="580" y="3"/>
                </a:lnTo>
                <a:lnTo>
                  <a:pt x="572" y="6"/>
                </a:lnTo>
                <a:lnTo>
                  <a:pt x="565" y="9"/>
                </a:lnTo>
                <a:lnTo>
                  <a:pt x="558" y="14"/>
                </a:lnTo>
                <a:lnTo>
                  <a:pt x="551" y="20"/>
                </a:lnTo>
                <a:lnTo>
                  <a:pt x="546" y="26"/>
                </a:lnTo>
                <a:lnTo>
                  <a:pt x="540" y="33"/>
                </a:lnTo>
                <a:lnTo>
                  <a:pt x="535" y="40"/>
                </a:lnTo>
                <a:lnTo>
                  <a:pt x="525" y="57"/>
                </a:lnTo>
                <a:lnTo>
                  <a:pt x="518" y="75"/>
                </a:lnTo>
                <a:lnTo>
                  <a:pt x="512" y="94"/>
                </a:lnTo>
                <a:lnTo>
                  <a:pt x="506" y="114"/>
                </a:lnTo>
                <a:lnTo>
                  <a:pt x="502" y="136"/>
                </a:lnTo>
                <a:lnTo>
                  <a:pt x="499" y="156"/>
                </a:lnTo>
                <a:lnTo>
                  <a:pt x="497" y="177"/>
                </a:lnTo>
                <a:lnTo>
                  <a:pt x="496" y="197"/>
                </a:lnTo>
                <a:lnTo>
                  <a:pt x="496" y="215"/>
                </a:lnTo>
                <a:lnTo>
                  <a:pt x="496" y="231"/>
                </a:lnTo>
                <a:lnTo>
                  <a:pt x="497" y="246"/>
                </a:lnTo>
                <a:lnTo>
                  <a:pt x="499" y="258"/>
                </a:lnTo>
                <a:lnTo>
                  <a:pt x="502" y="269"/>
                </a:lnTo>
                <a:lnTo>
                  <a:pt x="503" y="279"/>
                </a:lnTo>
                <a:lnTo>
                  <a:pt x="503" y="290"/>
                </a:lnTo>
                <a:lnTo>
                  <a:pt x="503" y="301"/>
                </a:lnTo>
                <a:lnTo>
                  <a:pt x="500" y="311"/>
                </a:lnTo>
                <a:lnTo>
                  <a:pt x="497" y="321"/>
                </a:lnTo>
                <a:lnTo>
                  <a:pt x="492" y="331"/>
                </a:lnTo>
                <a:lnTo>
                  <a:pt x="487" y="342"/>
                </a:lnTo>
                <a:lnTo>
                  <a:pt x="481" y="349"/>
                </a:lnTo>
                <a:lnTo>
                  <a:pt x="480" y="334"/>
                </a:lnTo>
                <a:lnTo>
                  <a:pt x="479" y="320"/>
                </a:lnTo>
                <a:lnTo>
                  <a:pt x="478" y="308"/>
                </a:lnTo>
                <a:lnTo>
                  <a:pt x="476" y="296"/>
                </a:lnTo>
                <a:lnTo>
                  <a:pt x="471" y="275"/>
                </a:lnTo>
                <a:lnTo>
                  <a:pt x="467" y="255"/>
                </a:lnTo>
                <a:lnTo>
                  <a:pt x="464" y="243"/>
                </a:lnTo>
                <a:lnTo>
                  <a:pt x="463" y="231"/>
                </a:lnTo>
                <a:lnTo>
                  <a:pt x="463" y="217"/>
                </a:lnTo>
                <a:lnTo>
                  <a:pt x="464" y="203"/>
                </a:lnTo>
                <a:lnTo>
                  <a:pt x="465" y="187"/>
                </a:lnTo>
                <a:lnTo>
                  <a:pt x="469" y="168"/>
                </a:lnTo>
                <a:lnTo>
                  <a:pt x="473" y="146"/>
                </a:lnTo>
                <a:lnTo>
                  <a:pt x="479" y="122"/>
                </a:lnTo>
                <a:lnTo>
                  <a:pt x="482" y="104"/>
                </a:lnTo>
                <a:lnTo>
                  <a:pt x="485" y="88"/>
                </a:lnTo>
                <a:lnTo>
                  <a:pt x="486" y="74"/>
                </a:lnTo>
                <a:lnTo>
                  <a:pt x="488" y="59"/>
                </a:lnTo>
                <a:lnTo>
                  <a:pt x="477" y="63"/>
                </a:lnTo>
                <a:lnTo>
                  <a:pt x="467" y="68"/>
                </a:lnTo>
                <a:lnTo>
                  <a:pt x="456" y="74"/>
                </a:lnTo>
                <a:lnTo>
                  <a:pt x="448" y="82"/>
                </a:lnTo>
                <a:lnTo>
                  <a:pt x="442" y="91"/>
                </a:lnTo>
                <a:lnTo>
                  <a:pt x="435" y="100"/>
                </a:lnTo>
                <a:lnTo>
                  <a:pt x="429" y="110"/>
                </a:lnTo>
                <a:lnTo>
                  <a:pt x="425" y="120"/>
                </a:lnTo>
                <a:lnTo>
                  <a:pt x="417" y="143"/>
                </a:lnTo>
                <a:lnTo>
                  <a:pt x="411" y="165"/>
                </a:lnTo>
                <a:lnTo>
                  <a:pt x="407" y="187"/>
                </a:lnTo>
                <a:lnTo>
                  <a:pt x="402" y="205"/>
                </a:lnTo>
                <a:lnTo>
                  <a:pt x="400" y="212"/>
                </a:lnTo>
                <a:lnTo>
                  <a:pt x="396" y="218"/>
                </a:lnTo>
                <a:lnTo>
                  <a:pt x="393" y="226"/>
                </a:lnTo>
                <a:lnTo>
                  <a:pt x="393" y="229"/>
                </a:lnTo>
                <a:lnTo>
                  <a:pt x="392" y="229"/>
                </a:lnTo>
                <a:lnTo>
                  <a:pt x="390" y="231"/>
                </a:lnTo>
                <a:lnTo>
                  <a:pt x="386" y="222"/>
                </a:lnTo>
                <a:lnTo>
                  <a:pt x="382" y="210"/>
                </a:lnTo>
                <a:lnTo>
                  <a:pt x="375" y="197"/>
                </a:lnTo>
                <a:lnTo>
                  <a:pt x="368" y="182"/>
                </a:lnTo>
                <a:lnTo>
                  <a:pt x="350" y="151"/>
                </a:lnTo>
                <a:lnTo>
                  <a:pt x="330" y="118"/>
                </a:lnTo>
                <a:lnTo>
                  <a:pt x="307" y="84"/>
                </a:lnTo>
                <a:lnTo>
                  <a:pt x="283" y="53"/>
                </a:lnTo>
                <a:lnTo>
                  <a:pt x="272" y="40"/>
                </a:lnTo>
                <a:lnTo>
                  <a:pt x="261" y="29"/>
                </a:lnTo>
                <a:lnTo>
                  <a:pt x="251" y="18"/>
                </a:lnTo>
                <a:lnTo>
                  <a:pt x="241" y="9"/>
                </a:lnTo>
                <a:lnTo>
                  <a:pt x="235" y="6"/>
                </a:lnTo>
                <a:lnTo>
                  <a:pt x="234" y="4"/>
                </a:lnTo>
                <a:lnTo>
                  <a:pt x="230" y="3"/>
                </a:lnTo>
                <a:lnTo>
                  <a:pt x="222" y="0"/>
                </a:lnTo>
                <a:lnTo>
                  <a:pt x="224" y="17"/>
                </a:lnTo>
                <a:lnTo>
                  <a:pt x="227" y="35"/>
                </a:lnTo>
                <a:lnTo>
                  <a:pt x="234" y="55"/>
                </a:lnTo>
                <a:lnTo>
                  <a:pt x="241" y="75"/>
                </a:lnTo>
                <a:lnTo>
                  <a:pt x="261" y="118"/>
                </a:lnTo>
                <a:lnTo>
                  <a:pt x="282" y="163"/>
                </a:lnTo>
                <a:lnTo>
                  <a:pt x="306" y="209"/>
                </a:lnTo>
                <a:lnTo>
                  <a:pt x="326" y="255"/>
                </a:lnTo>
                <a:lnTo>
                  <a:pt x="335" y="276"/>
                </a:lnTo>
                <a:lnTo>
                  <a:pt x="343" y="297"/>
                </a:lnTo>
                <a:lnTo>
                  <a:pt x="348" y="318"/>
                </a:lnTo>
                <a:lnTo>
                  <a:pt x="351" y="337"/>
                </a:lnTo>
                <a:lnTo>
                  <a:pt x="350" y="335"/>
                </a:lnTo>
                <a:lnTo>
                  <a:pt x="349" y="334"/>
                </a:lnTo>
                <a:lnTo>
                  <a:pt x="348" y="333"/>
                </a:lnTo>
                <a:lnTo>
                  <a:pt x="346" y="329"/>
                </a:lnTo>
                <a:lnTo>
                  <a:pt x="332" y="300"/>
                </a:lnTo>
                <a:lnTo>
                  <a:pt x="326" y="287"/>
                </a:lnTo>
                <a:lnTo>
                  <a:pt x="322" y="278"/>
                </a:lnTo>
                <a:lnTo>
                  <a:pt x="316" y="268"/>
                </a:lnTo>
                <a:lnTo>
                  <a:pt x="311" y="257"/>
                </a:lnTo>
                <a:lnTo>
                  <a:pt x="288" y="217"/>
                </a:lnTo>
                <a:lnTo>
                  <a:pt x="257" y="168"/>
                </a:lnTo>
                <a:lnTo>
                  <a:pt x="241" y="144"/>
                </a:lnTo>
                <a:lnTo>
                  <a:pt x="224" y="121"/>
                </a:lnTo>
                <a:lnTo>
                  <a:pt x="215" y="112"/>
                </a:lnTo>
                <a:lnTo>
                  <a:pt x="207" y="103"/>
                </a:lnTo>
                <a:lnTo>
                  <a:pt x="198" y="96"/>
                </a:lnTo>
                <a:lnTo>
                  <a:pt x="190" y="91"/>
                </a:lnTo>
                <a:lnTo>
                  <a:pt x="181" y="85"/>
                </a:lnTo>
                <a:lnTo>
                  <a:pt x="180" y="86"/>
                </a:lnTo>
                <a:lnTo>
                  <a:pt x="181" y="87"/>
                </a:lnTo>
                <a:lnTo>
                  <a:pt x="180" y="87"/>
                </a:lnTo>
                <a:lnTo>
                  <a:pt x="177" y="87"/>
                </a:lnTo>
                <a:lnTo>
                  <a:pt x="170" y="84"/>
                </a:lnTo>
                <a:lnTo>
                  <a:pt x="166" y="82"/>
                </a:lnTo>
                <a:lnTo>
                  <a:pt x="163" y="79"/>
                </a:lnTo>
                <a:lnTo>
                  <a:pt x="163" y="154"/>
                </a:lnTo>
                <a:lnTo>
                  <a:pt x="164" y="159"/>
                </a:lnTo>
                <a:lnTo>
                  <a:pt x="166" y="162"/>
                </a:lnTo>
                <a:lnTo>
                  <a:pt x="181" y="195"/>
                </a:lnTo>
                <a:lnTo>
                  <a:pt x="196" y="230"/>
                </a:lnTo>
                <a:lnTo>
                  <a:pt x="213" y="266"/>
                </a:lnTo>
                <a:lnTo>
                  <a:pt x="230" y="304"/>
                </a:lnTo>
                <a:lnTo>
                  <a:pt x="245" y="343"/>
                </a:lnTo>
                <a:lnTo>
                  <a:pt x="259" y="380"/>
                </a:lnTo>
                <a:lnTo>
                  <a:pt x="265" y="399"/>
                </a:lnTo>
                <a:lnTo>
                  <a:pt x="271" y="417"/>
                </a:lnTo>
                <a:lnTo>
                  <a:pt x="276" y="435"/>
                </a:lnTo>
                <a:lnTo>
                  <a:pt x="279" y="452"/>
                </a:lnTo>
                <a:close/>
                <a:moveTo>
                  <a:pt x="1073" y="460"/>
                </a:moveTo>
                <a:lnTo>
                  <a:pt x="1059" y="462"/>
                </a:lnTo>
                <a:lnTo>
                  <a:pt x="1043" y="464"/>
                </a:lnTo>
                <a:lnTo>
                  <a:pt x="1028" y="466"/>
                </a:lnTo>
                <a:lnTo>
                  <a:pt x="1012" y="467"/>
                </a:lnTo>
                <a:lnTo>
                  <a:pt x="1012" y="448"/>
                </a:lnTo>
                <a:lnTo>
                  <a:pt x="1011" y="431"/>
                </a:lnTo>
                <a:lnTo>
                  <a:pt x="1009" y="414"/>
                </a:lnTo>
                <a:lnTo>
                  <a:pt x="1007" y="397"/>
                </a:lnTo>
                <a:lnTo>
                  <a:pt x="1000" y="366"/>
                </a:lnTo>
                <a:lnTo>
                  <a:pt x="992" y="336"/>
                </a:lnTo>
                <a:lnTo>
                  <a:pt x="986" y="318"/>
                </a:lnTo>
                <a:lnTo>
                  <a:pt x="981" y="303"/>
                </a:lnTo>
                <a:lnTo>
                  <a:pt x="974" y="288"/>
                </a:lnTo>
                <a:lnTo>
                  <a:pt x="966" y="273"/>
                </a:lnTo>
                <a:lnTo>
                  <a:pt x="958" y="259"/>
                </a:lnTo>
                <a:lnTo>
                  <a:pt x="951" y="246"/>
                </a:lnTo>
                <a:lnTo>
                  <a:pt x="949" y="238"/>
                </a:lnTo>
                <a:lnTo>
                  <a:pt x="950" y="233"/>
                </a:lnTo>
                <a:lnTo>
                  <a:pt x="951" y="226"/>
                </a:lnTo>
                <a:lnTo>
                  <a:pt x="952" y="213"/>
                </a:lnTo>
                <a:lnTo>
                  <a:pt x="965" y="222"/>
                </a:lnTo>
                <a:lnTo>
                  <a:pt x="977" y="232"/>
                </a:lnTo>
                <a:lnTo>
                  <a:pt x="989" y="243"/>
                </a:lnTo>
                <a:lnTo>
                  <a:pt x="1000" y="256"/>
                </a:lnTo>
                <a:lnTo>
                  <a:pt x="1010" y="270"/>
                </a:lnTo>
                <a:lnTo>
                  <a:pt x="1019" y="286"/>
                </a:lnTo>
                <a:lnTo>
                  <a:pt x="1028" y="302"/>
                </a:lnTo>
                <a:lnTo>
                  <a:pt x="1036" y="319"/>
                </a:lnTo>
                <a:lnTo>
                  <a:pt x="1044" y="336"/>
                </a:lnTo>
                <a:lnTo>
                  <a:pt x="1051" y="354"/>
                </a:lnTo>
                <a:lnTo>
                  <a:pt x="1056" y="372"/>
                </a:lnTo>
                <a:lnTo>
                  <a:pt x="1061" y="390"/>
                </a:lnTo>
                <a:lnTo>
                  <a:pt x="1065" y="408"/>
                </a:lnTo>
                <a:lnTo>
                  <a:pt x="1069" y="426"/>
                </a:lnTo>
                <a:lnTo>
                  <a:pt x="1071" y="443"/>
                </a:lnTo>
                <a:lnTo>
                  <a:pt x="1073" y="460"/>
                </a:lnTo>
                <a:close/>
                <a:moveTo>
                  <a:pt x="534" y="479"/>
                </a:moveTo>
                <a:lnTo>
                  <a:pt x="534" y="479"/>
                </a:lnTo>
                <a:lnTo>
                  <a:pt x="530" y="467"/>
                </a:lnTo>
                <a:lnTo>
                  <a:pt x="528" y="456"/>
                </a:lnTo>
                <a:lnTo>
                  <a:pt x="528" y="449"/>
                </a:lnTo>
                <a:lnTo>
                  <a:pt x="528" y="442"/>
                </a:lnTo>
                <a:lnTo>
                  <a:pt x="530" y="434"/>
                </a:lnTo>
                <a:lnTo>
                  <a:pt x="533" y="425"/>
                </a:lnTo>
                <a:lnTo>
                  <a:pt x="534" y="423"/>
                </a:lnTo>
                <a:lnTo>
                  <a:pt x="534" y="421"/>
                </a:lnTo>
                <a:lnTo>
                  <a:pt x="535" y="418"/>
                </a:lnTo>
                <a:lnTo>
                  <a:pt x="537" y="416"/>
                </a:lnTo>
                <a:lnTo>
                  <a:pt x="541" y="408"/>
                </a:lnTo>
                <a:lnTo>
                  <a:pt x="548" y="425"/>
                </a:lnTo>
                <a:lnTo>
                  <a:pt x="555" y="444"/>
                </a:lnTo>
                <a:lnTo>
                  <a:pt x="564" y="464"/>
                </a:lnTo>
                <a:lnTo>
                  <a:pt x="572" y="479"/>
                </a:lnTo>
                <a:lnTo>
                  <a:pt x="534" y="479"/>
                </a:lnTo>
                <a:close/>
                <a:moveTo>
                  <a:pt x="891" y="178"/>
                </a:moveTo>
                <a:lnTo>
                  <a:pt x="911" y="180"/>
                </a:lnTo>
                <a:lnTo>
                  <a:pt x="923" y="189"/>
                </a:lnTo>
                <a:lnTo>
                  <a:pt x="928" y="192"/>
                </a:lnTo>
                <a:lnTo>
                  <a:pt x="929" y="197"/>
                </a:lnTo>
                <a:lnTo>
                  <a:pt x="930" y="207"/>
                </a:lnTo>
                <a:lnTo>
                  <a:pt x="891" y="178"/>
                </a:lnTo>
                <a:close/>
                <a:moveTo>
                  <a:pt x="792" y="148"/>
                </a:moveTo>
                <a:lnTo>
                  <a:pt x="813" y="166"/>
                </a:lnTo>
                <a:lnTo>
                  <a:pt x="833" y="185"/>
                </a:lnTo>
                <a:lnTo>
                  <a:pt x="841" y="196"/>
                </a:lnTo>
                <a:lnTo>
                  <a:pt x="847" y="207"/>
                </a:lnTo>
                <a:lnTo>
                  <a:pt x="850" y="214"/>
                </a:lnTo>
                <a:lnTo>
                  <a:pt x="852" y="221"/>
                </a:lnTo>
                <a:lnTo>
                  <a:pt x="853" y="229"/>
                </a:lnTo>
                <a:lnTo>
                  <a:pt x="853" y="236"/>
                </a:lnTo>
                <a:lnTo>
                  <a:pt x="844" y="231"/>
                </a:lnTo>
                <a:lnTo>
                  <a:pt x="835" y="225"/>
                </a:lnTo>
                <a:lnTo>
                  <a:pt x="827" y="220"/>
                </a:lnTo>
                <a:lnTo>
                  <a:pt x="821" y="214"/>
                </a:lnTo>
                <a:lnTo>
                  <a:pt x="816" y="208"/>
                </a:lnTo>
                <a:lnTo>
                  <a:pt x="811" y="203"/>
                </a:lnTo>
                <a:lnTo>
                  <a:pt x="808" y="197"/>
                </a:lnTo>
                <a:lnTo>
                  <a:pt x="804" y="191"/>
                </a:lnTo>
                <a:lnTo>
                  <a:pt x="798" y="169"/>
                </a:lnTo>
                <a:lnTo>
                  <a:pt x="792" y="148"/>
                </a:lnTo>
                <a:close/>
                <a:moveTo>
                  <a:pt x="808" y="278"/>
                </a:moveTo>
                <a:lnTo>
                  <a:pt x="815" y="285"/>
                </a:lnTo>
                <a:lnTo>
                  <a:pt x="824" y="299"/>
                </a:lnTo>
                <a:lnTo>
                  <a:pt x="833" y="312"/>
                </a:lnTo>
                <a:lnTo>
                  <a:pt x="839" y="323"/>
                </a:lnTo>
                <a:lnTo>
                  <a:pt x="844" y="334"/>
                </a:lnTo>
                <a:lnTo>
                  <a:pt x="847" y="343"/>
                </a:lnTo>
                <a:lnTo>
                  <a:pt x="850" y="351"/>
                </a:lnTo>
                <a:lnTo>
                  <a:pt x="852" y="358"/>
                </a:lnTo>
                <a:lnTo>
                  <a:pt x="852" y="365"/>
                </a:lnTo>
                <a:lnTo>
                  <a:pt x="850" y="389"/>
                </a:lnTo>
                <a:lnTo>
                  <a:pt x="846" y="414"/>
                </a:lnTo>
                <a:lnTo>
                  <a:pt x="830" y="414"/>
                </a:lnTo>
                <a:lnTo>
                  <a:pt x="829" y="395"/>
                </a:lnTo>
                <a:lnTo>
                  <a:pt x="827" y="378"/>
                </a:lnTo>
                <a:lnTo>
                  <a:pt x="824" y="363"/>
                </a:lnTo>
                <a:lnTo>
                  <a:pt x="819" y="348"/>
                </a:lnTo>
                <a:lnTo>
                  <a:pt x="815" y="334"/>
                </a:lnTo>
                <a:lnTo>
                  <a:pt x="811" y="318"/>
                </a:lnTo>
                <a:lnTo>
                  <a:pt x="809" y="299"/>
                </a:lnTo>
                <a:lnTo>
                  <a:pt x="808" y="278"/>
                </a:lnTo>
                <a:close/>
                <a:moveTo>
                  <a:pt x="351" y="349"/>
                </a:moveTo>
                <a:lnTo>
                  <a:pt x="352" y="345"/>
                </a:lnTo>
                <a:lnTo>
                  <a:pt x="354" y="343"/>
                </a:lnTo>
                <a:lnTo>
                  <a:pt x="355" y="342"/>
                </a:lnTo>
                <a:lnTo>
                  <a:pt x="357" y="343"/>
                </a:lnTo>
                <a:lnTo>
                  <a:pt x="358" y="345"/>
                </a:lnTo>
                <a:lnTo>
                  <a:pt x="358" y="346"/>
                </a:lnTo>
                <a:lnTo>
                  <a:pt x="358" y="348"/>
                </a:lnTo>
                <a:lnTo>
                  <a:pt x="356" y="349"/>
                </a:lnTo>
                <a:lnTo>
                  <a:pt x="356" y="352"/>
                </a:lnTo>
                <a:lnTo>
                  <a:pt x="354" y="355"/>
                </a:lnTo>
                <a:lnTo>
                  <a:pt x="352" y="356"/>
                </a:lnTo>
                <a:lnTo>
                  <a:pt x="352" y="356"/>
                </a:lnTo>
                <a:lnTo>
                  <a:pt x="351" y="354"/>
                </a:lnTo>
                <a:lnTo>
                  <a:pt x="351" y="3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3414163" y="4070958"/>
            <a:ext cx="685875" cy="326160"/>
          </a:xfrm>
          <a:custGeom>
            <a:avLst/>
            <a:gdLst>
              <a:gd name="T0" fmla="*/ 664 w 1306"/>
              <a:gd name="T1" fmla="*/ 189 h 664"/>
              <a:gd name="T2" fmla="*/ 641 w 1306"/>
              <a:gd name="T3" fmla="*/ 298 h 664"/>
              <a:gd name="T4" fmla="*/ 612 w 1306"/>
              <a:gd name="T5" fmla="*/ 367 h 664"/>
              <a:gd name="T6" fmla="*/ 601 w 1306"/>
              <a:gd name="T7" fmla="*/ 288 h 664"/>
              <a:gd name="T8" fmla="*/ 658 w 1306"/>
              <a:gd name="T9" fmla="*/ 160 h 664"/>
              <a:gd name="T10" fmla="*/ 751 w 1306"/>
              <a:gd name="T11" fmla="*/ 203 h 664"/>
              <a:gd name="T12" fmla="*/ 743 w 1306"/>
              <a:gd name="T13" fmla="*/ 223 h 664"/>
              <a:gd name="T14" fmla="*/ 737 w 1306"/>
              <a:gd name="T15" fmla="*/ 287 h 664"/>
              <a:gd name="T16" fmla="*/ 722 w 1306"/>
              <a:gd name="T17" fmla="*/ 463 h 664"/>
              <a:gd name="T18" fmla="*/ 703 w 1306"/>
              <a:gd name="T19" fmla="*/ 182 h 664"/>
              <a:gd name="T20" fmla="*/ 218 w 1306"/>
              <a:gd name="T21" fmla="*/ 415 h 664"/>
              <a:gd name="T22" fmla="*/ 154 w 1306"/>
              <a:gd name="T23" fmla="*/ 260 h 664"/>
              <a:gd name="T24" fmla="*/ 134 w 1306"/>
              <a:gd name="T25" fmla="*/ 378 h 664"/>
              <a:gd name="T26" fmla="*/ 91 w 1306"/>
              <a:gd name="T27" fmla="*/ 569 h 664"/>
              <a:gd name="T28" fmla="*/ 0 w 1306"/>
              <a:gd name="T29" fmla="*/ 619 h 664"/>
              <a:gd name="T30" fmla="*/ 32 w 1306"/>
              <a:gd name="T31" fmla="*/ 637 h 664"/>
              <a:gd name="T32" fmla="*/ 372 w 1306"/>
              <a:gd name="T33" fmla="*/ 621 h 664"/>
              <a:gd name="T34" fmla="*/ 869 w 1306"/>
              <a:gd name="T35" fmla="*/ 632 h 664"/>
              <a:gd name="T36" fmla="*/ 1285 w 1306"/>
              <a:gd name="T37" fmla="*/ 664 h 664"/>
              <a:gd name="T38" fmla="*/ 1303 w 1306"/>
              <a:gd name="T39" fmla="*/ 652 h 664"/>
              <a:gd name="T40" fmla="*/ 1198 w 1306"/>
              <a:gd name="T41" fmla="*/ 594 h 664"/>
              <a:gd name="T42" fmla="*/ 1165 w 1306"/>
              <a:gd name="T43" fmla="*/ 419 h 664"/>
              <a:gd name="T44" fmla="*/ 1076 w 1306"/>
              <a:gd name="T45" fmla="*/ 247 h 664"/>
              <a:gd name="T46" fmla="*/ 936 w 1306"/>
              <a:gd name="T47" fmla="*/ 157 h 664"/>
              <a:gd name="T48" fmla="*/ 785 w 1306"/>
              <a:gd name="T49" fmla="*/ 90 h 664"/>
              <a:gd name="T50" fmla="*/ 699 w 1306"/>
              <a:gd name="T51" fmla="*/ 83 h 664"/>
              <a:gd name="T52" fmla="*/ 777 w 1306"/>
              <a:gd name="T53" fmla="*/ 128 h 664"/>
              <a:gd name="T54" fmla="*/ 736 w 1306"/>
              <a:gd name="T55" fmla="*/ 150 h 664"/>
              <a:gd name="T56" fmla="*/ 675 w 1306"/>
              <a:gd name="T57" fmla="*/ 121 h 664"/>
              <a:gd name="T58" fmla="*/ 608 w 1306"/>
              <a:gd name="T59" fmla="*/ 175 h 664"/>
              <a:gd name="T60" fmla="*/ 589 w 1306"/>
              <a:gd name="T61" fmla="*/ 57 h 664"/>
              <a:gd name="T62" fmla="*/ 562 w 1306"/>
              <a:gd name="T63" fmla="*/ 27 h 664"/>
              <a:gd name="T64" fmla="*/ 513 w 1306"/>
              <a:gd name="T65" fmla="*/ 162 h 664"/>
              <a:gd name="T66" fmla="*/ 516 w 1306"/>
              <a:gd name="T67" fmla="*/ 289 h 664"/>
              <a:gd name="T68" fmla="*/ 494 w 1306"/>
              <a:gd name="T69" fmla="*/ 345 h 664"/>
              <a:gd name="T70" fmla="*/ 477 w 1306"/>
              <a:gd name="T71" fmla="*/ 225 h 664"/>
              <a:gd name="T72" fmla="*/ 499 w 1306"/>
              <a:gd name="T73" fmla="*/ 77 h 664"/>
              <a:gd name="T74" fmla="*/ 442 w 1306"/>
              <a:gd name="T75" fmla="*/ 113 h 664"/>
              <a:gd name="T76" fmla="*/ 404 w 1306"/>
              <a:gd name="T77" fmla="*/ 234 h 664"/>
              <a:gd name="T78" fmla="*/ 360 w 1306"/>
              <a:gd name="T79" fmla="*/ 156 h 664"/>
              <a:gd name="T80" fmla="*/ 242 w 1306"/>
              <a:gd name="T81" fmla="*/ 6 h 664"/>
              <a:gd name="T82" fmla="*/ 240 w 1306"/>
              <a:gd name="T83" fmla="*/ 57 h 664"/>
              <a:gd name="T84" fmla="*/ 358 w 1306"/>
              <a:gd name="T85" fmla="*/ 329 h 664"/>
              <a:gd name="T86" fmla="*/ 331 w 1306"/>
              <a:gd name="T87" fmla="*/ 287 h 664"/>
              <a:gd name="T88" fmla="*/ 229 w 1306"/>
              <a:gd name="T89" fmla="*/ 125 h 664"/>
              <a:gd name="T90" fmla="*/ 185 w 1306"/>
              <a:gd name="T91" fmla="*/ 90 h 664"/>
              <a:gd name="T92" fmla="*/ 186 w 1306"/>
              <a:gd name="T93" fmla="*/ 201 h 664"/>
              <a:gd name="T94" fmla="*/ 282 w 1306"/>
              <a:gd name="T95" fmla="*/ 450 h 664"/>
              <a:gd name="T96" fmla="*/ 1041 w 1306"/>
              <a:gd name="T97" fmla="*/ 444 h 664"/>
              <a:gd name="T98" fmla="*/ 994 w 1306"/>
              <a:gd name="T99" fmla="*/ 282 h 664"/>
              <a:gd name="T100" fmla="*/ 1006 w 1306"/>
              <a:gd name="T101" fmla="*/ 240 h 664"/>
              <a:gd name="T102" fmla="*/ 1081 w 1306"/>
              <a:gd name="T103" fmla="*/ 366 h 664"/>
              <a:gd name="T104" fmla="*/ 549 w 1306"/>
              <a:gd name="T105" fmla="*/ 495 h 664"/>
              <a:gd name="T106" fmla="*/ 550 w 1306"/>
              <a:gd name="T107" fmla="*/ 435 h 664"/>
              <a:gd name="T108" fmla="*/ 549 w 1306"/>
              <a:gd name="T109" fmla="*/ 495 h 664"/>
              <a:gd name="T110" fmla="*/ 816 w 1306"/>
              <a:gd name="T111" fmla="*/ 153 h 664"/>
              <a:gd name="T112" fmla="*/ 878 w 1306"/>
              <a:gd name="T113" fmla="*/ 244 h 664"/>
              <a:gd name="T114" fmla="*/ 828 w 1306"/>
              <a:gd name="T115" fmla="*/ 198 h 664"/>
              <a:gd name="T116" fmla="*/ 868 w 1306"/>
              <a:gd name="T117" fmla="*/ 345 h 664"/>
              <a:gd name="T118" fmla="*/ 853 w 1306"/>
              <a:gd name="T119" fmla="*/ 408 h 664"/>
              <a:gd name="T120" fmla="*/ 362 w 1306"/>
              <a:gd name="T121" fmla="*/ 360 h 664"/>
              <a:gd name="T122" fmla="*/ 366 w 1306"/>
              <a:gd name="T123" fmla="*/ 36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6" h="664">
                <a:moveTo>
                  <a:pt x="698" y="172"/>
                </a:moveTo>
                <a:lnTo>
                  <a:pt x="695" y="172"/>
                </a:lnTo>
                <a:lnTo>
                  <a:pt x="693" y="173"/>
                </a:lnTo>
                <a:lnTo>
                  <a:pt x="690" y="175"/>
                </a:lnTo>
                <a:lnTo>
                  <a:pt x="687" y="175"/>
                </a:lnTo>
                <a:lnTo>
                  <a:pt x="676" y="181"/>
                </a:lnTo>
                <a:lnTo>
                  <a:pt x="667" y="186"/>
                </a:lnTo>
                <a:lnTo>
                  <a:pt x="664" y="189"/>
                </a:lnTo>
                <a:lnTo>
                  <a:pt x="661" y="191"/>
                </a:lnTo>
                <a:lnTo>
                  <a:pt x="659" y="194"/>
                </a:lnTo>
                <a:lnTo>
                  <a:pt x="658" y="199"/>
                </a:lnTo>
                <a:lnTo>
                  <a:pt x="654" y="208"/>
                </a:lnTo>
                <a:lnTo>
                  <a:pt x="652" y="221"/>
                </a:lnTo>
                <a:lnTo>
                  <a:pt x="649" y="240"/>
                </a:lnTo>
                <a:lnTo>
                  <a:pt x="645" y="264"/>
                </a:lnTo>
                <a:lnTo>
                  <a:pt x="641" y="298"/>
                </a:lnTo>
                <a:lnTo>
                  <a:pt x="637" y="330"/>
                </a:lnTo>
                <a:lnTo>
                  <a:pt x="636" y="362"/>
                </a:lnTo>
                <a:lnTo>
                  <a:pt x="635" y="397"/>
                </a:lnTo>
                <a:lnTo>
                  <a:pt x="630" y="394"/>
                </a:lnTo>
                <a:lnTo>
                  <a:pt x="627" y="390"/>
                </a:lnTo>
                <a:lnTo>
                  <a:pt x="623" y="385"/>
                </a:lnTo>
                <a:lnTo>
                  <a:pt x="619" y="380"/>
                </a:lnTo>
                <a:lnTo>
                  <a:pt x="612" y="367"/>
                </a:lnTo>
                <a:lnTo>
                  <a:pt x="607" y="354"/>
                </a:lnTo>
                <a:lnTo>
                  <a:pt x="602" y="341"/>
                </a:lnTo>
                <a:lnTo>
                  <a:pt x="599" y="329"/>
                </a:lnTo>
                <a:lnTo>
                  <a:pt x="597" y="319"/>
                </a:lnTo>
                <a:lnTo>
                  <a:pt x="597" y="312"/>
                </a:lnTo>
                <a:lnTo>
                  <a:pt x="597" y="305"/>
                </a:lnTo>
                <a:lnTo>
                  <a:pt x="599" y="297"/>
                </a:lnTo>
                <a:lnTo>
                  <a:pt x="601" y="288"/>
                </a:lnTo>
                <a:lnTo>
                  <a:pt x="606" y="278"/>
                </a:lnTo>
                <a:lnTo>
                  <a:pt x="615" y="256"/>
                </a:lnTo>
                <a:lnTo>
                  <a:pt x="626" y="234"/>
                </a:lnTo>
                <a:lnTo>
                  <a:pt x="637" y="211"/>
                </a:lnTo>
                <a:lnTo>
                  <a:pt x="647" y="190"/>
                </a:lnTo>
                <a:lnTo>
                  <a:pt x="652" y="180"/>
                </a:lnTo>
                <a:lnTo>
                  <a:pt x="655" y="170"/>
                </a:lnTo>
                <a:lnTo>
                  <a:pt x="658" y="160"/>
                </a:lnTo>
                <a:lnTo>
                  <a:pt x="659" y="153"/>
                </a:lnTo>
                <a:lnTo>
                  <a:pt x="670" y="156"/>
                </a:lnTo>
                <a:lnTo>
                  <a:pt x="685" y="162"/>
                </a:lnTo>
                <a:lnTo>
                  <a:pt x="702" y="170"/>
                </a:lnTo>
                <a:lnTo>
                  <a:pt x="720" y="179"/>
                </a:lnTo>
                <a:lnTo>
                  <a:pt x="734" y="189"/>
                </a:lnTo>
                <a:lnTo>
                  <a:pt x="747" y="199"/>
                </a:lnTo>
                <a:lnTo>
                  <a:pt x="751" y="203"/>
                </a:lnTo>
                <a:lnTo>
                  <a:pt x="755" y="208"/>
                </a:lnTo>
                <a:lnTo>
                  <a:pt x="756" y="212"/>
                </a:lnTo>
                <a:lnTo>
                  <a:pt x="755" y="217"/>
                </a:lnTo>
                <a:lnTo>
                  <a:pt x="751" y="224"/>
                </a:lnTo>
                <a:lnTo>
                  <a:pt x="748" y="227"/>
                </a:lnTo>
                <a:lnTo>
                  <a:pt x="747" y="227"/>
                </a:lnTo>
                <a:lnTo>
                  <a:pt x="745" y="226"/>
                </a:lnTo>
                <a:lnTo>
                  <a:pt x="743" y="223"/>
                </a:lnTo>
                <a:lnTo>
                  <a:pt x="740" y="220"/>
                </a:lnTo>
                <a:lnTo>
                  <a:pt x="738" y="219"/>
                </a:lnTo>
                <a:lnTo>
                  <a:pt x="736" y="219"/>
                </a:lnTo>
                <a:lnTo>
                  <a:pt x="733" y="219"/>
                </a:lnTo>
                <a:lnTo>
                  <a:pt x="729" y="220"/>
                </a:lnTo>
                <a:lnTo>
                  <a:pt x="730" y="243"/>
                </a:lnTo>
                <a:lnTo>
                  <a:pt x="733" y="266"/>
                </a:lnTo>
                <a:lnTo>
                  <a:pt x="737" y="287"/>
                </a:lnTo>
                <a:lnTo>
                  <a:pt x="741" y="308"/>
                </a:lnTo>
                <a:lnTo>
                  <a:pt x="746" y="331"/>
                </a:lnTo>
                <a:lnTo>
                  <a:pt x="749" y="354"/>
                </a:lnTo>
                <a:lnTo>
                  <a:pt x="751" y="377"/>
                </a:lnTo>
                <a:lnTo>
                  <a:pt x="752" y="403"/>
                </a:lnTo>
                <a:lnTo>
                  <a:pt x="752" y="495"/>
                </a:lnTo>
                <a:lnTo>
                  <a:pt x="721" y="495"/>
                </a:lnTo>
                <a:lnTo>
                  <a:pt x="722" y="463"/>
                </a:lnTo>
                <a:lnTo>
                  <a:pt x="722" y="423"/>
                </a:lnTo>
                <a:lnTo>
                  <a:pt x="722" y="376"/>
                </a:lnTo>
                <a:lnTo>
                  <a:pt x="721" y="327"/>
                </a:lnTo>
                <a:lnTo>
                  <a:pt x="719" y="278"/>
                </a:lnTo>
                <a:lnTo>
                  <a:pt x="714" y="233"/>
                </a:lnTo>
                <a:lnTo>
                  <a:pt x="711" y="214"/>
                </a:lnTo>
                <a:lnTo>
                  <a:pt x="707" y="197"/>
                </a:lnTo>
                <a:lnTo>
                  <a:pt x="703" y="182"/>
                </a:lnTo>
                <a:lnTo>
                  <a:pt x="698" y="172"/>
                </a:lnTo>
                <a:close/>
                <a:moveTo>
                  <a:pt x="287" y="468"/>
                </a:moveTo>
                <a:lnTo>
                  <a:pt x="279" y="482"/>
                </a:lnTo>
                <a:lnTo>
                  <a:pt x="271" y="495"/>
                </a:lnTo>
                <a:lnTo>
                  <a:pt x="228" y="495"/>
                </a:lnTo>
                <a:lnTo>
                  <a:pt x="227" y="471"/>
                </a:lnTo>
                <a:lnTo>
                  <a:pt x="224" y="444"/>
                </a:lnTo>
                <a:lnTo>
                  <a:pt x="218" y="415"/>
                </a:lnTo>
                <a:lnTo>
                  <a:pt x="211" y="383"/>
                </a:lnTo>
                <a:lnTo>
                  <a:pt x="202" y="349"/>
                </a:lnTo>
                <a:lnTo>
                  <a:pt x="191" y="315"/>
                </a:lnTo>
                <a:lnTo>
                  <a:pt x="180" y="281"/>
                </a:lnTo>
                <a:lnTo>
                  <a:pt x="167" y="247"/>
                </a:lnTo>
                <a:lnTo>
                  <a:pt x="162" y="251"/>
                </a:lnTo>
                <a:lnTo>
                  <a:pt x="157" y="255"/>
                </a:lnTo>
                <a:lnTo>
                  <a:pt x="154" y="260"/>
                </a:lnTo>
                <a:lnTo>
                  <a:pt x="149" y="264"/>
                </a:lnTo>
                <a:lnTo>
                  <a:pt x="143" y="276"/>
                </a:lnTo>
                <a:lnTo>
                  <a:pt x="139" y="289"/>
                </a:lnTo>
                <a:lnTo>
                  <a:pt x="136" y="304"/>
                </a:lnTo>
                <a:lnTo>
                  <a:pt x="133" y="321"/>
                </a:lnTo>
                <a:lnTo>
                  <a:pt x="132" y="339"/>
                </a:lnTo>
                <a:lnTo>
                  <a:pt x="133" y="358"/>
                </a:lnTo>
                <a:lnTo>
                  <a:pt x="134" y="378"/>
                </a:lnTo>
                <a:lnTo>
                  <a:pt x="137" y="401"/>
                </a:lnTo>
                <a:lnTo>
                  <a:pt x="139" y="424"/>
                </a:lnTo>
                <a:lnTo>
                  <a:pt x="143" y="449"/>
                </a:lnTo>
                <a:lnTo>
                  <a:pt x="153" y="498"/>
                </a:lnTo>
                <a:lnTo>
                  <a:pt x="164" y="551"/>
                </a:lnTo>
                <a:lnTo>
                  <a:pt x="142" y="556"/>
                </a:lnTo>
                <a:lnTo>
                  <a:pt x="119" y="562"/>
                </a:lnTo>
                <a:lnTo>
                  <a:pt x="91" y="569"/>
                </a:lnTo>
                <a:lnTo>
                  <a:pt x="62" y="581"/>
                </a:lnTo>
                <a:lnTo>
                  <a:pt x="42" y="589"/>
                </a:lnTo>
                <a:lnTo>
                  <a:pt x="26" y="597"/>
                </a:lnTo>
                <a:lnTo>
                  <a:pt x="15" y="604"/>
                </a:lnTo>
                <a:lnTo>
                  <a:pt x="7" y="610"/>
                </a:lnTo>
                <a:lnTo>
                  <a:pt x="3" y="613"/>
                </a:lnTo>
                <a:lnTo>
                  <a:pt x="1" y="616"/>
                </a:lnTo>
                <a:lnTo>
                  <a:pt x="0" y="619"/>
                </a:lnTo>
                <a:lnTo>
                  <a:pt x="0" y="621"/>
                </a:lnTo>
                <a:lnTo>
                  <a:pt x="0" y="624"/>
                </a:lnTo>
                <a:lnTo>
                  <a:pt x="1" y="626"/>
                </a:lnTo>
                <a:lnTo>
                  <a:pt x="3" y="627"/>
                </a:lnTo>
                <a:lnTo>
                  <a:pt x="6" y="629"/>
                </a:lnTo>
                <a:lnTo>
                  <a:pt x="11" y="633"/>
                </a:lnTo>
                <a:lnTo>
                  <a:pt x="20" y="635"/>
                </a:lnTo>
                <a:lnTo>
                  <a:pt x="32" y="637"/>
                </a:lnTo>
                <a:lnTo>
                  <a:pt x="44" y="638"/>
                </a:lnTo>
                <a:lnTo>
                  <a:pt x="73" y="641"/>
                </a:lnTo>
                <a:lnTo>
                  <a:pt x="107" y="641"/>
                </a:lnTo>
                <a:lnTo>
                  <a:pt x="162" y="638"/>
                </a:lnTo>
                <a:lnTo>
                  <a:pt x="210" y="635"/>
                </a:lnTo>
                <a:lnTo>
                  <a:pt x="259" y="630"/>
                </a:lnTo>
                <a:lnTo>
                  <a:pt x="311" y="626"/>
                </a:lnTo>
                <a:lnTo>
                  <a:pt x="372" y="621"/>
                </a:lnTo>
                <a:lnTo>
                  <a:pt x="445" y="618"/>
                </a:lnTo>
                <a:lnTo>
                  <a:pt x="489" y="618"/>
                </a:lnTo>
                <a:lnTo>
                  <a:pt x="538" y="617"/>
                </a:lnTo>
                <a:lnTo>
                  <a:pt x="593" y="618"/>
                </a:lnTo>
                <a:lnTo>
                  <a:pt x="654" y="619"/>
                </a:lnTo>
                <a:lnTo>
                  <a:pt x="728" y="621"/>
                </a:lnTo>
                <a:lnTo>
                  <a:pt x="799" y="626"/>
                </a:lnTo>
                <a:lnTo>
                  <a:pt x="869" y="632"/>
                </a:lnTo>
                <a:lnTo>
                  <a:pt x="939" y="638"/>
                </a:lnTo>
                <a:lnTo>
                  <a:pt x="1007" y="644"/>
                </a:lnTo>
                <a:lnTo>
                  <a:pt x="1076" y="651"/>
                </a:lnTo>
                <a:lnTo>
                  <a:pt x="1145" y="656"/>
                </a:lnTo>
                <a:lnTo>
                  <a:pt x="1215" y="662"/>
                </a:lnTo>
                <a:lnTo>
                  <a:pt x="1247" y="663"/>
                </a:lnTo>
                <a:lnTo>
                  <a:pt x="1273" y="664"/>
                </a:lnTo>
                <a:lnTo>
                  <a:pt x="1285" y="664"/>
                </a:lnTo>
                <a:lnTo>
                  <a:pt x="1293" y="664"/>
                </a:lnTo>
                <a:lnTo>
                  <a:pt x="1299" y="663"/>
                </a:lnTo>
                <a:lnTo>
                  <a:pt x="1304" y="661"/>
                </a:lnTo>
                <a:lnTo>
                  <a:pt x="1306" y="660"/>
                </a:lnTo>
                <a:lnTo>
                  <a:pt x="1306" y="659"/>
                </a:lnTo>
                <a:lnTo>
                  <a:pt x="1306" y="658"/>
                </a:lnTo>
                <a:lnTo>
                  <a:pt x="1306" y="656"/>
                </a:lnTo>
                <a:lnTo>
                  <a:pt x="1303" y="652"/>
                </a:lnTo>
                <a:lnTo>
                  <a:pt x="1296" y="647"/>
                </a:lnTo>
                <a:lnTo>
                  <a:pt x="1287" y="641"/>
                </a:lnTo>
                <a:lnTo>
                  <a:pt x="1274" y="634"/>
                </a:lnTo>
                <a:lnTo>
                  <a:pt x="1259" y="626"/>
                </a:lnTo>
                <a:lnTo>
                  <a:pt x="1238" y="616"/>
                </a:lnTo>
                <a:lnTo>
                  <a:pt x="1219" y="608"/>
                </a:lnTo>
                <a:lnTo>
                  <a:pt x="1204" y="600"/>
                </a:lnTo>
                <a:lnTo>
                  <a:pt x="1198" y="594"/>
                </a:lnTo>
                <a:lnTo>
                  <a:pt x="1192" y="586"/>
                </a:lnTo>
                <a:lnTo>
                  <a:pt x="1184" y="576"/>
                </a:lnTo>
                <a:lnTo>
                  <a:pt x="1176" y="562"/>
                </a:lnTo>
                <a:lnTo>
                  <a:pt x="1192" y="562"/>
                </a:lnTo>
                <a:lnTo>
                  <a:pt x="1183" y="513"/>
                </a:lnTo>
                <a:lnTo>
                  <a:pt x="1174" y="465"/>
                </a:lnTo>
                <a:lnTo>
                  <a:pt x="1169" y="442"/>
                </a:lnTo>
                <a:lnTo>
                  <a:pt x="1165" y="419"/>
                </a:lnTo>
                <a:lnTo>
                  <a:pt x="1158" y="395"/>
                </a:lnTo>
                <a:lnTo>
                  <a:pt x="1151" y="374"/>
                </a:lnTo>
                <a:lnTo>
                  <a:pt x="1143" y="351"/>
                </a:lnTo>
                <a:lnTo>
                  <a:pt x="1133" y="330"/>
                </a:lnTo>
                <a:lnTo>
                  <a:pt x="1122" y="308"/>
                </a:lnTo>
                <a:lnTo>
                  <a:pt x="1110" y="288"/>
                </a:lnTo>
                <a:lnTo>
                  <a:pt x="1094" y="268"/>
                </a:lnTo>
                <a:lnTo>
                  <a:pt x="1076" y="247"/>
                </a:lnTo>
                <a:lnTo>
                  <a:pt x="1055" y="228"/>
                </a:lnTo>
                <a:lnTo>
                  <a:pt x="1033" y="209"/>
                </a:lnTo>
                <a:lnTo>
                  <a:pt x="1000" y="185"/>
                </a:lnTo>
                <a:lnTo>
                  <a:pt x="997" y="183"/>
                </a:lnTo>
                <a:lnTo>
                  <a:pt x="992" y="180"/>
                </a:lnTo>
                <a:lnTo>
                  <a:pt x="983" y="175"/>
                </a:lnTo>
                <a:lnTo>
                  <a:pt x="973" y="171"/>
                </a:lnTo>
                <a:lnTo>
                  <a:pt x="936" y="157"/>
                </a:lnTo>
                <a:lnTo>
                  <a:pt x="902" y="146"/>
                </a:lnTo>
                <a:lnTo>
                  <a:pt x="886" y="140"/>
                </a:lnTo>
                <a:lnTo>
                  <a:pt x="869" y="133"/>
                </a:lnTo>
                <a:lnTo>
                  <a:pt x="851" y="124"/>
                </a:lnTo>
                <a:lnTo>
                  <a:pt x="833" y="114"/>
                </a:lnTo>
                <a:lnTo>
                  <a:pt x="818" y="106"/>
                </a:lnTo>
                <a:lnTo>
                  <a:pt x="802" y="98"/>
                </a:lnTo>
                <a:lnTo>
                  <a:pt x="785" y="90"/>
                </a:lnTo>
                <a:lnTo>
                  <a:pt x="767" y="83"/>
                </a:lnTo>
                <a:lnTo>
                  <a:pt x="748" y="77"/>
                </a:lnTo>
                <a:lnTo>
                  <a:pt x="728" y="72"/>
                </a:lnTo>
                <a:lnTo>
                  <a:pt x="705" y="69"/>
                </a:lnTo>
                <a:lnTo>
                  <a:pt x="682" y="68"/>
                </a:lnTo>
                <a:lnTo>
                  <a:pt x="688" y="73"/>
                </a:lnTo>
                <a:lnTo>
                  <a:pt x="693" y="78"/>
                </a:lnTo>
                <a:lnTo>
                  <a:pt x="699" y="83"/>
                </a:lnTo>
                <a:lnTo>
                  <a:pt x="705" y="86"/>
                </a:lnTo>
                <a:lnTo>
                  <a:pt x="717" y="93"/>
                </a:lnTo>
                <a:lnTo>
                  <a:pt x="731" y="98"/>
                </a:lnTo>
                <a:lnTo>
                  <a:pt x="745" y="105"/>
                </a:lnTo>
                <a:lnTo>
                  <a:pt x="758" y="112"/>
                </a:lnTo>
                <a:lnTo>
                  <a:pt x="765" y="116"/>
                </a:lnTo>
                <a:lnTo>
                  <a:pt x="772" y="122"/>
                </a:lnTo>
                <a:lnTo>
                  <a:pt x="777" y="128"/>
                </a:lnTo>
                <a:lnTo>
                  <a:pt x="784" y="134"/>
                </a:lnTo>
                <a:lnTo>
                  <a:pt x="780" y="149"/>
                </a:lnTo>
                <a:lnTo>
                  <a:pt x="776" y="165"/>
                </a:lnTo>
                <a:lnTo>
                  <a:pt x="765" y="163"/>
                </a:lnTo>
                <a:lnTo>
                  <a:pt x="757" y="160"/>
                </a:lnTo>
                <a:lnTo>
                  <a:pt x="750" y="158"/>
                </a:lnTo>
                <a:lnTo>
                  <a:pt x="746" y="156"/>
                </a:lnTo>
                <a:lnTo>
                  <a:pt x="736" y="150"/>
                </a:lnTo>
                <a:lnTo>
                  <a:pt x="717" y="144"/>
                </a:lnTo>
                <a:lnTo>
                  <a:pt x="693" y="138"/>
                </a:lnTo>
                <a:lnTo>
                  <a:pt x="680" y="134"/>
                </a:lnTo>
                <a:lnTo>
                  <a:pt x="678" y="134"/>
                </a:lnTo>
                <a:lnTo>
                  <a:pt x="677" y="132"/>
                </a:lnTo>
                <a:lnTo>
                  <a:pt x="676" y="131"/>
                </a:lnTo>
                <a:lnTo>
                  <a:pt x="676" y="129"/>
                </a:lnTo>
                <a:lnTo>
                  <a:pt x="675" y="121"/>
                </a:lnTo>
                <a:lnTo>
                  <a:pt x="675" y="111"/>
                </a:lnTo>
                <a:lnTo>
                  <a:pt x="663" y="114"/>
                </a:lnTo>
                <a:lnTo>
                  <a:pt x="653" y="118"/>
                </a:lnTo>
                <a:lnTo>
                  <a:pt x="646" y="123"/>
                </a:lnTo>
                <a:lnTo>
                  <a:pt x="641" y="130"/>
                </a:lnTo>
                <a:lnTo>
                  <a:pt x="630" y="144"/>
                </a:lnTo>
                <a:lnTo>
                  <a:pt x="620" y="159"/>
                </a:lnTo>
                <a:lnTo>
                  <a:pt x="608" y="175"/>
                </a:lnTo>
                <a:lnTo>
                  <a:pt x="597" y="190"/>
                </a:lnTo>
                <a:lnTo>
                  <a:pt x="573" y="220"/>
                </a:lnTo>
                <a:lnTo>
                  <a:pt x="573" y="189"/>
                </a:lnTo>
                <a:lnTo>
                  <a:pt x="574" y="160"/>
                </a:lnTo>
                <a:lnTo>
                  <a:pt x="576" y="133"/>
                </a:lnTo>
                <a:lnTo>
                  <a:pt x="580" y="108"/>
                </a:lnTo>
                <a:lnTo>
                  <a:pt x="583" y="83"/>
                </a:lnTo>
                <a:lnTo>
                  <a:pt x="589" y="57"/>
                </a:lnTo>
                <a:lnTo>
                  <a:pt x="595" y="29"/>
                </a:lnTo>
                <a:lnTo>
                  <a:pt x="604" y="0"/>
                </a:lnTo>
                <a:lnTo>
                  <a:pt x="595" y="2"/>
                </a:lnTo>
                <a:lnTo>
                  <a:pt x="588" y="6"/>
                </a:lnTo>
                <a:lnTo>
                  <a:pt x="581" y="10"/>
                </a:lnTo>
                <a:lnTo>
                  <a:pt x="574" y="15"/>
                </a:lnTo>
                <a:lnTo>
                  <a:pt x="567" y="20"/>
                </a:lnTo>
                <a:lnTo>
                  <a:pt x="562" y="27"/>
                </a:lnTo>
                <a:lnTo>
                  <a:pt x="556" y="34"/>
                </a:lnTo>
                <a:lnTo>
                  <a:pt x="550" y="42"/>
                </a:lnTo>
                <a:lnTo>
                  <a:pt x="541" y="59"/>
                </a:lnTo>
                <a:lnTo>
                  <a:pt x="533" y="78"/>
                </a:lnTo>
                <a:lnTo>
                  <a:pt x="526" y="97"/>
                </a:lnTo>
                <a:lnTo>
                  <a:pt x="521" y="119"/>
                </a:lnTo>
                <a:lnTo>
                  <a:pt x="516" y="140"/>
                </a:lnTo>
                <a:lnTo>
                  <a:pt x="513" y="162"/>
                </a:lnTo>
                <a:lnTo>
                  <a:pt x="511" y="183"/>
                </a:lnTo>
                <a:lnTo>
                  <a:pt x="510" y="203"/>
                </a:lnTo>
                <a:lnTo>
                  <a:pt x="510" y="221"/>
                </a:lnTo>
                <a:lnTo>
                  <a:pt x="511" y="240"/>
                </a:lnTo>
                <a:lnTo>
                  <a:pt x="512" y="254"/>
                </a:lnTo>
                <a:lnTo>
                  <a:pt x="513" y="267"/>
                </a:lnTo>
                <a:lnTo>
                  <a:pt x="515" y="278"/>
                </a:lnTo>
                <a:lnTo>
                  <a:pt x="516" y="289"/>
                </a:lnTo>
                <a:lnTo>
                  <a:pt x="517" y="299"/>
                </a:lnTo>
                <a:lnTo>
                  <a:pt x="516" y="311"/>
                </a:lnTo>
                <a:lnTo>
                  <a:pt x="515" y="321"/>
                </a:lnTo>
                <a:lnTo>
                  <a:pt x="512" y="332"/>
                </a:lnTo>
                <a:lnTo>
                  <a:pt x="507" y="342"/>
                </a:lnTo>
                <a:lnTo>
                  <a:pt x="501" y="353"/>
                </a:lnTo>
                <a:lnTo>
                  <a:pt x="495" y="360"/>
                </a:lnTo>
                <a:lnTo>
                  <a:pt x="494" y="345"/>
                </a:lnTo>
                <a:lnTo>
                  <a:pt x="493" y="331"/>
                </a:lnTo>
                <a:lnTo>
                  <a:pt x="491" y="317"/>
                </a:lnTo>
                <a:lnTo>
                  <a:pt x="489" y="306"/>
                </a:lnTo>
                <a:lnTo>
                  <a:pt x="484" y="285"/>
                </a:lnTo>
                <a:lnTo>
                  <a:pt x="480" y="262"/>
                </a:lnTo>
                <a:lnTo>
                  <a:pt x="478" y="251"/>
                </a:lnTo>
                <a:lnTo>
                  <a:pt x="477" y="238"/>
                </a:lnTo>
                <a:lnTo>
                  <a:pt x="477" y="225"/>
                </a:lnTo>
                <a:lnTo>
                  <a:pt x="477" y="209"/>
                </a:lnTo>
                <a:lnTo>
                  <a:pt x="479" y="192"/>
                </a:lnTo>
                <a:lnTo>
                  <a:pt x="482" y="173"/>
                </a:lnTo>
                <a:lnTo>
                  <a:pt x="487" y="151"/>
                </a:lnTo>
                <a:lnTo>
                  <a:pt x="493" y="127"/>
                </a:lnTo>
                <a:lnTo>
                  <a:pt x="497" y="107"/>
                </a:lnTo>
                <a:lnTo>
                  <a:pt x="498" y="92"/>
                </a:lnTo>
                <a:lnTo>
                  <a:pt x="499" y="77"/>
                </a:lnTo>
                <a:lnTo>
                  <a:pt x="503" y="61"/>
                </a:lnTo>
                <a:lnTo>
                  <a:pt x="490" y="66"/>
                </a:lnTo>
                <a:lnTo>
                  <a:pt x="479" y="70"/>
                </a:lnTo>
                <a:lnTo>
                  <a:pt x="470" y="77"/>
                </a:lnTo>
                <a:lnTo>
                  <a:pt x="461" y="85"/>
                </a:lnTo>
                <a:lnTo>
                  <a:pt x="454" y="94"/>
                </a:lnTo>
                <a:lnTo>
                  <a:pt x="447" y="103"/>
                </a:lnTo>
                <a:lnTo>
                  <a:pt x="442" y="113"/>
                </a:lnTo>
                <a:lnTo>
                  <a:pt x="437" y="124"/>
                </a:lnTo>
                <a:lnTo>
                  <a:pt x="428" y="148"/>
                </a:lnTo>
                <a:lnTo>
                  <a:pt x="423" y="171"/>
                </a:lnTo>
                <a:lnTo>
                  <a:pt x="418" y="192"/>
                </a:lnTo>
                <a:lnTo>
                  <a:pt x="414" y="211"/>
                </a:lnTo>
                <a:lnTo>
                  <a:pt x="411" y="218"/>
                </a:lnTo>
                <a:lnTo>
                  <a:pt x="408" y="226"/>
                </a:lnTo>
                <a:lnTo>
                  <a:pt x="404" y="234"/>
                </a:lnTo>
                <a:lnTo>
                  <a:pt x="403" y="236"/>
                </a:lnTo>
                <a:lnTo>
                  <a:pt x="403" y="236"/>
                </a:lnTo>
                <a:lnTo>
                  <a:pt x="401" y="238"/>
                </a:lnTo>
                <a:lnTo>
                  <a:pt x="398" y="228"/>
                </a:lnTo>
                <a:lnTo>
                  <a:pt x="392" y="217"/>
                </a:lnTo>
                <a:lnTo>
                  <a:pt x="386" y="203"/>
                </a:lnTo>
                <a:lnTo>
                  <a:pt x="378" y="189"/>
                </a:lnTo>
                <a:lnTo>
                  <a:pt x="360" y="156"/>
                </a:lnTo>
                <a:lnTo>
                  <a:pt x="339" y="121"/>
                </a:lnTo>
                <a:lnTo>
                  <a:pt x="315" y="87"/>
                </a:lnTo>
                <a:lnTo>
                  <a:pt x="291" y="55"/>
                </a:lnTo>
                <a:lnTo>
                  <a:pt x="280" y="42"/>
                </a:lnTo>
                <a:lnTo>
                  <a:pt x="269" y="29"/>
                </a:lnTo>
                <a:lnTo>
                  <a:pt x="258" y="19"/>
                </a:lnTo>
                <a:lnTo>
                  <a:pt x="247" y="10"/>
                </a:lnTo>
                <a:lnTo>
                  <a:pt x="242" y="6"/>
                </a:lnTo>
                <a:lnTo>
                  <a:pt x="240" y="5"/>
                </a:lnTo>
                <a:lnTo>
                  <a:pt x="237" y="3"/>
                </a:lnTo>
                <a:lnTo>
                  <a:pt x="228" y="0"/>
                </a:lnTo>
                <a:lnTo>
                  <a:pt x="229" y="9"/>
                </a:lnTo>
                <a:lnTo>
                  <a:pt x="229" y="18"/>
                </a:lnTo>
                <a:lnTo>
                  <a:pt x="232" y="27"/>
                </a:lnTo>
                <a:lnTo>
                  <a:pt x="234" y="36"/>
                </a:lnTo>
                <a:lnTo>
                  <a:pt x="240" y="57"/>
                </a:lnTo>
                <a:lnTo>
                  <a:pt x="247" y="78"/>
                </a:lnTo>
                <a:lnTo>
                  <a:pt x="268" y="122"/>
                </a:lnTo>
                <a:lnTo>
                  <a:pt x="290" y="168"/>
                </a:lnTo>
                <a:lnTo>
                  <a:pt x="314" y="216"/>
                </a:lnTo>
                <a:lnTo>
                  <a:pt x="336" y="263"/>
                </a:lnTo>
                <a:lnTo>
                  <a:pt x="345" y="286"/>
                </a:lnTo>
                <a:lnTo>
                  <a:pt x="352" y="307"/>
                </a:lnTo>
                <a:lnTo>
                  <a:pt x="358" y="329"/>
                </a:lnTo>
                <a:lnTo>
                  <a:pt x="362" y="348"/>
                </a:lnTo>
                <a:lnTo>
                  <a:pt x="359" y="346"/>
                </a:lnTo>
                <a:lnTo>
                  <a:pt x="358" y="345"/>
                </a:lnTo>
                <a:lnTo>
                  <a:pt x="357" y="343"/>
                </a:lnTo>
                <a:lnTo>
                  <a:pt x="356" y="340"/>
                </a:lnTo>
                <a:lnTo>
                  <a:pt x="341" y="310"/>
                </a:lnTo>
                <a:lnTo>
                  <a:pt x="336" y="297"/>
                </a:lnTo>
                <a:lnTo>
                  <a:pt x="331" y="287"/>
                </a:lnTo>
                <a:lnTo>
                  <a:pt x="325" y="278"/>
                </a:lnTo>
                <a:lnTo>
                  <a:pt x="319" y="266"/>
                </a:lnTo>
                <a:lnTo>
                  <a:pt x="310" y="247"/>
                </a:lnTo>
                <a:lnTo>
                  <a:pt x="297" y="225"/>
                </a:lnTo>
                <a:lnTo>
                  <a:pt x="281" y="200"/>
                </a:lnTo>
                <a:lnTo>
                  <a:pt x="265" y="174"/>
                </a:lnTo>
                <a:lnTo>
                  <a:pt x="247" y="148"/>
                </a:lnTo>
                <a:lnTo>
                  <a:pt x="229" y="125"/>
                </a:lnTo>
                <a:lnTo>
                  <a:pt x="220" y="115"/>
                </a:lnTo>
                <a:lnTo>
                  <a:pt x="212" y="107"/>
                </a:lnTo>
                <a:lnTo>
                  <a:pt x="203" y="99"/>
                </a:lnTo>
                <a:lnTo>
                  <a:pt x="195" y="94"/>
                </a:lnTo>
                <a:lnTo>
                  <a:pt x="185" y="88"/>
                </a:lnTo>
                <a:lnTo>
                  <a:pt x="185" y="89"/>
                </a:lnTo>
                <a:lnTo>
                  <a:pt x="185" y="90"/>
                </a:lnTo>
                <a:lnTo>
                  <a:pt x="185" y="90"/>
                </a:lnTo>
                <a:lnTo>
                  <a:pt x="182" y="90"/>
                </a:lnTo>
                <a:lnTo>
                  <a:pt x="176" y="87"/>
                </a:lnTo>
                <a:lnTo>
                  <a:pt x="171" y="85"/>
                </a:lnTo>
                <a:lnTo>
                  <a:pt x="167" y="83"/>
                </a:lnTo>
                <a:lnTo>
                  <a:pt x="167" y="159"/>
                </a:lnTo>
                <a:lnTo>
                  <a:pt x="168" y="164"/>
                </a:lnTo>
                <a:lnTo>
                  <a:pt x="171" y="167"/>
                </a:lnTo>
                <a:lnTo>
                  <a:pt x="186" y="201"/>
                </a:lnTo>
                <a:lnTo>
                  <a:pt x="202" y="237"/>
                </a:lnTo>
                <a:lnTo>
                  <a:pt x="219" y="275"/>
                </a:lnTo>
                <a:lnTo>
                  <a:pt x="236" y="314"/>
                </a:lnTo>
                <a:lnTo>
                  <a:pt x="252" y="354"/>
                </a:lnTo>
                <a:lnTo>
                  <a:pt x="267" y="393"/>
                </a:lnTo>
                <a:lnTo>
                  <a:pt x="272" y="412"/>
                </a:lnTo>
                <a:lnTo>
                  <a:pt x="278" y="430"/>
                </a:lnTo>
                <a:lnTo>
                  <a:pt x="282" y="450"/>
                </a:lnTo>
                <a:lnTo>
                  <a:pt x="287" y="468"/>
                </a:lnTo>
                <a:close/>
                <a:moveTo>
                  <a:pt x="1104" y="476"/>
                </a:moveTo>
                <a:lnTo>
                  <a:pt x="1089" y="477"/>
                </a:lnTo>
                <a:lnTo>
                  <a:pt x="1073" y="479"/>
                </a:lnTo>
                <a:lnTo>
                  <a:pt x="1058" y="481"/>
                </a:lnTo>
                <a:lnTo>
                  <a:pt x="1042" y="482"/>
                </a:lnTo>
                <a:lnTo>
                  <a:pt x="1042" y="463"/>
                </a:lnTo>
                <a:lnTo>
                  <a:pt x="1041" y="444"/>
                </a:lnTo>
                <a:lnTo>
                  <a:pt x="1038" y="427"/>
                </a:lnTo>
                <a:lnTo>
                  <a:pt x="1036" y="410"/>
                </a:lnTo>
                <a:lnTo>
                  <a:pt x="1029" y="378"/>
                </a:lnTo>
                <a:lnTo>
                  <a:pt x="1021" y="347"/>
                </a:lnTo>
                <a:lnTo>
                  <a:pt x="1015" y="329"/>
                </a:lnTo>
                <a:lnTo>
                  <a:pt x="1009" y="313"/>
                </a:lnTo>
                <a:lnTo>
                  <a:pt x="1002" y="298"/>
                </a:lnTo>
                <a:lnTo>
                  <a:pt x="994" y="282"/>
                </a:lnTo>
                <a:lnTo>
                  <a:pt x="985" y="268"/>
                </a:lnTo>
                <a:lnTo>
                  <a:pt x="978" y="253"/>
                </a:lnTo>
                <a:lnTo>
                  <a:pt x="976" y="245"/>
                </a:lnTo>
                <a:lnTo>
                  <a:pt x="977" y="241"/>
                </a:lnTo>
                <a:lnTo>
                  <a:pt x="978" y="234"/>
                </a:lnTo>
                <a:lnTo>
                  <a:pt x="980" y="220"/>
                </a:lnTo>
                <a:lnTo>
                  <a:pt x="993" y="229"/>
                </a:lnTo>
                <a:lnTo>
                  <a:pt x="1006" y="240"/>
                </a:lnTo>
                <a:lnTo>
                  <a:pt x="1017" y="251"/>
                </a:lnTo>
                <a:lnTo>
                  <a:pt x="1028" y="264"/>
                </a:lnTo>
                <a:lnTo>
                  <a:pt x="1039" y="279"/>
                </a:lnTo>
                <a:lnTo>
                  <a:pt x="1049" y="295"/>
                </a:lnTo>
                <a:lnTo>
                  <a:pt x="1058" y="312"/>
                </a:lnTo>
                <a:lnTo>
                  <a:pt x="1067" y="329"/>
                </a:lnTo>
                <a:lnTo>
                  <a:pt x="1074" y="347"/>
                </a:lnTo>
                <a:lnTo>
                  <a:pt x="1081" y="366"/>
                </a:lnTo>
                <a:lnTo>
                  <a:pt x="1087" y="384"/>
                </a:lnTo>
                <a:lnTo>
                  <a:pt x="1093" y="403"/>
                </a:lnTo>
                <a:lnTo>
                  <a:pt x="1096" y="421"/>
                </a:lnTo>
                <a:lnTo>
                  <a:pt x="1099" y="441"/>
                </a:lnTo>
                <a:lnTo>
                  <a:pt x="1103" y="458"/>
                </a:lnTo>
                <a:lnTo>
                  <a:pt x="1104" y="476"/>
                </a:lnTo>
                <a:close/>
                <a:moveTo>
                  <a:pt x="549" y="495"/>
                </a:moveTo>
                <a:lnTo>
                  <a:pt x="549" y="495"/>
                </a:lnTo>
                <a:lnTo>
                  <a:pt x="546" y="481"/>
                </a:lnTo>
                <a:lnTo>
                  <a:pt x="542" y="470"/>
                </a:lnTo>
                <a:lnTo>
                  <a:pt x="542" y="464"/>
                </a:lnTo>
                <a:lnTo>
                  <a:pt x="543" y="458"/>
                </a:lnTo>
                <a:lnTo>
                  <a:pt x="545" y="449"/>
                </a:lnTo>
                <a:lnTo>
                  <a:pt x="548" y="439"/>
                </a:lnTo>
                <a:lnTo>
                  <a:pt x="549" y="437"/>
                </a:lnTo>
                <a:lnTo>
                  <a:pt x="550" y="435"/>
                </a:lnTo>
                <a:lnTo>
                  <a:pt x="551" y="433"/>
                </a:lnTo>
                <a:lnTo>
                  <a:pt x="552" y="430"/>
                </a:lnTo>
                <a:lnTo>
                  <a:pt x="557" y="421"/>
                </a:lnTo>
                <a:lnTo>
                  <a:pt x="563" y="439"/>
                </a:lnTo>
                <a:lnTo>
                  <a:pt x="571" y="460"/>
                </a:lnTo>
                <a:lnTo>
                  <a:pt x="580" y="479"/>
                </a:lnTo>
                <a:lnTo>
                  <a:pt x="589" y="495"/>
                </a:lnTo>
                <a:lnTo>
                  <a:pt x="549" y="495"/>
                </a:lnTo>
                <a:close/>
                <a:moveTo>
                  <a:pt x="917" y="183"/>
                </a:moveTo>
                <a:lnTo>
                  <a:pt x="937" y="186"/>
                </a:lnTo>
                <a:lnTo>
                  <a:pt x="950" y="195"/>
                </a:lnTo>
                <a:lnTo>
                  <a:pt x="955" y="199"/>
                </a:lnTo>
                <a:lnTo>
                  <a:pt x="956" y="203"/>
                </a:lnTo>
                <a:lnTo>
                  <a:pt x="956" y="214"/>
                </a:lnTo>
                <a:lnTo>
                  <a:pt x="917" y="183"/>
                </a:lnTo>
                <a:close/>
                <a:moveTo>
                  <a:pt x="816" y="153"/>
                </a:moveTo>
                <a:lnTo>
                  <a:pt x="837" y="172"/>
                </a:lnTo>
                <a:lnTo>
                  <a:pt x="856" y="191"/>
                </a:lnTo>
                <a:lnTo>
                  <a:pt x="865" y="202"/>
                </a:lnTo>
                <a:lnTo>
                  <a:pt x="871" y="215"/>
                </a:lnTo>
                <a:lnTo>
                  <a:pt x="874" y="221"/>
                </a:lnTo>
                <a:lnTo>
                  <a:pt x="876" y="228"/>
                </a:lnTo>
                <a:lnTo>
                  <a:pt x="877" y="236"/>
                </a:lnTo>
                <a:lnTo>
                  <a:pt x="878" y="244"/>
                </a:lnTo>
                <a:lnTo>
                  <a:pt x="868" y="238"/>
                </a:lnTo>
                <a:lnTo>
                  <a:pt x="859" y="233"/>
                </a:lnTo>
                <a:lnTo>
                  <a:pt x="851" y="227"/>
                </a:lnTo>
                <a:lnTo>
                  <a:pt x="845" y="221"/>
                </a:lnTo>
                <a:lnTo>
                  <a:pt x="839" y="215"/>
                </a:lnTo>
                <a:lnTo>
                  <a:pt x="835" y="209"/>
                </a:lnTo>
                <a:lnTo>
                  <a:pt x="830" y="203"/>
                </a:lnTo>
                <a:lnTo>
                  <a:pt x="828" y="198"/>
                </a:lnTo>
                <a:lnTo>
                  <a:pt x="820" y="174"/>
                </a:lnTo>
                <a:lnTo>
                  <a:pt x="816" y="153"/>
                </a:lnTo>
                <a:close/>
                <a:moveTo>
                  <a:pt x="830" y="287"/>
                </a:moveTo>
                <a:lnTo>
                  <a:pt x="837" y="295"/>
                </a:lnTo>
                <a:lnTo>
                  <a:pt x="847" y="308"/>
                </a:lnTo>
                <a:lnTo>
                  <a:pt x="856" y="322"/>
                </a:lnTo>
                <a:lnTo>
                  <a:pt x="863" y="333"/>
                </a:lnTo>
                <a:lnTo>
                  <a:pt x="868" y="345"/>
                </a:lnTo>
                <a:lnTo>
                  <a:pt x="872" y="354"/>
                </a:lnTo>
                <a:lnTo>
                  <a:pt x="874" y="362"/>
                </a:lnTo>
                <a:lnTo>
                  <a:pt x="876" y="369"/>
                </a:lnTo>
                <a:lnTo>
                  <a:pt x="877" y="376"/>
                </a:lnTo>
                <a:lnTo>
                  <a:pt x="873" y="401"/>
                </a:lnTo>
                <a:lnTo>
                  <a:pt x="870" y="427"/>
                </a:lnTo>
                <a:lnTo>
                  <a:pt x="854" y="427"/>
                </a:lnTo>
                <a:lnTo>
                  <a:pt x="853" y="408"/>
                </a:lnTo>
                <a:lnTo>
                  <a:pt x="851" y="391"/>
                </a:lnTo>
                <a:lnTo>
                  <a:pt x="847" y="375"/>
                </a:lnTo>
                <a:lnTo>
                  <a:pt x="843" y="359"/>
                </a:lnTo>
                <a:lnTo>
                  <a:pt x="838" y="345"/>
                </a:lnTo>
                <a:lnTo>
                  <a:pt x="835" y="328"/>
                </a:lnTo>
                <a:lnTo>
                  <a:pt x="832" y="310"/>
                </a:lnTo>
                <a:lnTo>
                  <a:pt x="830" y="287"/>
                </a:lnTo>
                <a:close/>
                <a:moveTo>
                  <a:pt x="362" y="360"/>
                </a:moveTo>
                <a:lnTo>
                  <a:pt x="362" y="356"/>
                </a:lnTo>
                <a:lnTo>
                  <a:pt x="364" y="354"/>
                </a:lnTo>
                <a:lnTo>
                  <a:pt x="365" y="354"/>
                </a:lnTo>
                <a:lnTo>
                  <a:pt x="367" y="355"/>
                </a:lnTo>
                <a:lnTo>
                  <a:pt x="368" y="356"/>
                </a:lnTo>
                <a:lnTo>
                  <a:pt x="368" y="358"/>
                </a:lnTo>
                <a:lnTo>
                  <a:pt x="368" y="359"/>
                </a:lnTo>
                <a:lnTo>
                  <a:pt x="366" y="360"/>
                </a:lnTo>
                <a:lnTo>
                  <a:pt x="365" y="363"/>
                </a:lnTo>
                <a:lnTo>
                  <a:pt x="364" y="367"/>
                </a:lnTo>
                <a:lnTo>
                  <a:pt x="363" y="368"/>
                </a:lnTo>
                <a:lnTo>
                  <a:pt x="363" y="367"/>
                </a:lnTo>
                <a:lnTo>
                  <a:pt x="362" y="365"/>
                </a:lnTo>
                <a:lnTo>
                  <a:pt x="362" y="3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4" name="Freeform 32"/>
          <p:cNvSpPr>
            <a:spLocks noEditPoints="1"/>
          </p:cNvSpPr>
          <p:nvPr/>
        </p:nvSpPr>
        <p:spPr bwMode="auto">
          <a:xfrm>
            <a:off x="6720786" y="4157387"/>
            <a:ext cx="699963" cy="338146"/>
          </a:xfrm>
          <a:custGeom>
            <a:avLst/>
            <a:gdLst>
              <a:gd name="T0" fmla="*/ 665 w 1308"/>
              <a:gd name="T1" fmla="*/ 189 h 664"/>
              <a:gd name="T2" fmla="*/ 641 w 1308"/>
              <a:gd name="T3" fmla="*/ 297 h 664"/>
              <a:gd name="T4" fmla="*/ 613 w 1308"/>
              <a:gd name="T5" fmla="*/ 367 h 664"/>
              <a:gd name="T6" fmla="*/ 602 w 1308"/>
              <a:gd name="T7" fmla="*/ 287 h 664"/>
              <a:gd name="T8" fmla="*/ 658 w 1308"/>
              <a:gd name="T9" fmla="*/ 160 h 664"/>
              <a:gd name="T10" fmla="*/ 753 w 1308"/>
              <a:gd name="T11" fmla="*/ 203 h 664"/>
              <a:gd name="T12" fmla="*/ 744 w 1308"/>
              <a:gd name="T13" fmla="*/ 223 h 664"/>
              <a:gd name="T14" fmla="*/ 737 w 1308"/>
              <a:gd name="T15" fmla="*/ 287 h 664"/>
              <a:gd name="T16" fmla="*/ 722 w 1308"/>
              <a:gd name="T17" fmla="*/ 463 h 664"/>
              <a:gd name="T18" fmla="*/ 704 w 1308"/>
              <a:gd name="T19" fmla="*/ 182 h 664"/>
              <a:gd name="T20" fmla="*/ 219 w 1308"/>
              <a:gd name="T21" fmla="*/ 415 h 664"/>
              <a:gd name="T22" fmla="*/ 154 w 1308"/>
              <a:gd name="T23" fmla="*/ 259 h 664"/>
              <a:gd name="T24" fmla="*/ 135 w 1308"/>
              <a:gd name="T25" fmla="*/ 378 h 664"/>
              <a:gd name="T26" fmla="*/ 93 w 1308"/>
              <a:gd name="T27" fmla="*/ 569 h 664"/>
              <a:gd name="T28" fmla="*/ 1 w 1308"/>
              <a:gd name="T29" fmla="*/ 618 h 664"/>
              <a:gd name="T30" fmla="*/ 32 w 1308"/>
              <a:gd name="T31" fmla="*/ 636 h 664"/>
              <a:gd name="T32" fmla="*/ 372 w 1308"/>
              <a:gd name="T33" fmla="*/ 621 h 664"/>
              <a:gd name="T34" fmla="*/ 870 w 1308"/>
              <a:gd name="T35" fmla="*/ 632 h 664"/>
              <a:gd name="T36" fmla="*/ 1285 w 1308"/>
              <a:gd name="T37" fmla="*/ 664 h 664"/>
              <a:gd name="T38" fmla="*/ 1303 w 1308"/>
              <a:gd name="T39" fmla="*/ 652 h 664"/>
              <a:gd name="T40" fmla="*/ 1199 w 1308"/>
              <a:gd name="T41" fmla="*/ 594 h 664"/>
              <a:gd name="T42" fmla="*/ 1165 w 1308"/>
              <a:gd name="T43" fmla="*/ 418 h 664"/>
              <a:gd name="T44" fmla="*/ 1077 w 1308"/>
              <a:gd name="T45" fmla="*/ 247 h 664"/>
              <a:gd name="T46" fmla="*/ 937 w 1308"/>
              <a:gd name="T47" fmla="*/ 157 h 664"/>
              <a:gd name="T48" fmla="*/ 787 w 1308"/>
              <a:gd name="T49" fmla="*/ 89 h 664"/>
              <a:gd name="T50" fmla="*/ 700 w 1308"/>
              <a:gd name="T51" fmla="*/ 83 h 664"/>
              <a:gd name="T52" fmla="*/ 779 w 1308"/>
              <a:gd name="T53" fmla="*/ 128 h 664"/>
              <a:gd name="T54" fmla="*/ 736 w 1308"/>
              <a:gd name="T55" fmla="*/ 150 h 664"/>
              <a:gd name="T56" fmla="*/ 676 w 1308"/>
              <a:gd name="T57" fmla="*/ 121 h 664"/>
              <a:gd name="T58" fmla="*/ 609 w 1308"/>
              <a:gd name="T59" fmla="*/ 175 h 664"/>
              <a:gd name="T60" fmla="*/ 590 w 1308"/>
              <a:gd name="T61" fmla="*/ 57 h 664"/>
              <a:gd name="T62" fmla="*/ 562 w 1308"/>
              <a:gd name="T63" fmla="*/ 27 h 664"/>
              <a:gd name="T64" fmla="*/ 514 w 1308"/>
              <a:gd name="T65" fmla="*/ 162 h 664"/>
              <a:gd name="T66" fmla="*/ 518 w 1308"/>
              <a:gd name="T67" fmla="*/ 288 h 664"/>
              <a:gd name="T68" fmla="*/ 495 w 1308"/>
              <a:gd name="T69" fmla="*/ 345 h 664"/>
              <a:gd name="T70" fmla="*/ 477 w 1308"/>
              <a:gd name="T71" fmla="*/ 225 h 664"/>
              <a:gd name="T72" fmla="*/ 501 w 1308"/>
              <a:gd name="T73" fmla="*/ 76 h 664"/>
              <a:gd name="T74" fmla="*/ 442 w 1308"/>
              <a:gd name="T75" fmla="*/ 113 h 664"/>
              <a:gd name="T76" fmla="*/ 406 w 1308"/>
              <a:gd name="T77" fmla="*/ 234 h 664"/>
              <a:gd name="T78" fmla="*/ 361 w 1308"/>
              <a:gd name="T79" fmla="*/ 156 h 664"/>
              <a:gd name="T80" fmla="*/ 242 w 1308"/>
              <a:gd name="T81" fmla="*/ 6 h 664"/>
              <a:gd name="T82" fmla="*/ 241 w 1308"/>
              <a:gd name="T83" fmla="*/ 57 h 664"/>
              <a:gd name="T84" fmla="*/ 358 w 1308"/>
              <a:gd name="T85" fmla="*/ 328 h 664"/>
              <a:gd name="T86" fmla="*/ 331 w 1308"/>
              <a:gd name="T87" fmla="*/ 287 h 664"/>
              <a:gd name="T88" fmla="*/ 231 w 1308"/>
              <a:gd name="T89" fmla="*/ 125 h 664"/>
              <a:gd name="T90" fmla="*/ 186 w 1308"/>
              <a:gd name="T91" fmla="*/ 90 h 664"/>
              <a:gd name="T92" fmla="*/ 187 w 1308"/>
              <a:gd name="T93" fmla="*/ 201 h 664"/>
              <a:gd name="T94" fmla="*/ 284 w 1308"/>
              <a:gd name="T95" fmla="*/ 449 h 664"/>
              <a:gd name="T96" fmla="*/ 1041 w 1308"/>
              <a:gd name="T97" fmla="*/ 444 h 664"/>
              <a:gd name="T98" fmla="*/ 995 w 1308"/>
              <a:gd name="T99" fmla="*/ 281 h 664"/>
              <a:gd name="T100" fmla="*/ 1006 w 1308"/>
              <a:gd name="T101" fmla="*/ 238 h 664"/>
              <a:gd name="T102" fmla="*/ 1082 w 1308"/>
              <a:gd name="T103" fmla="*/ 365 h 664"/>
              <a:gd name="T104" fmla="*/ 551 w 1308"/>
              <a:gd name="T105" fmla="*/ 495 h 664"/>
              <a:gd name="T106" fmla="*/ 551 w 1308"/>
              <a:gd name="T107" fmla="*/ 434 h 664"/>
              <a:gd name="T108" fmla="*/ 551 w 1308"/>
              <a:gd name="T109" fmla="*/ 495 h 664"/>
              <a:gd name="T110" fmla="*/ 816 w 1308"/>
              <a:gd name="T111" fmla="*/ 153 h 664"/>
              <a:gd name="T112" fmla="*/ 878 w 1308"/>
              <a:gd name="T113" fmla="*/ 244 h 664"/>
              <a:gd name="T114" fmla="*/ 828 w 1308"/>
              <a:gd name="T115" fmla="*/ 197 h 664"/>
              <a:gd name="T116" fmla="*/ 869 w 1308"/>
              <a:gd name="T117" fmla="*/ 343 h 664"/>
              <a:gd name="T118" fmla="*/ 854 w 1308"/>
              <a:gd name="T119" fmla="*/ 408 h 664"/>
              <a:gd name="T120" fmla="*/ 362 w 1308"/>
              <a:gd name="T121" fmla="*/ 360 h 664"/>
              <a:gd name="T122" fmla="*/ 367 w 1308"/>
              <a:gd name="T123" fmla="*/ 36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8" h="664">
                <a:moveTo>
                  <a:pt x="699" y="171"/>
                </a:moveTo>
                <a:lnTo>
                  <a:pt x="695" y="172"/>
                </a:lnTo>
                <a:lnTo>
                  <a:pt x="693" y="173"/>
                </a:lnTo>
                <a:lnTo>
                  <a:pt x="691" y="174"/>
                </a:lnTo>
                <a:lnTo>
                  <a:pt x="688" y="175"/>
                </a:lnTo>
                <a:lnTo>
                  <a:pt x="676" y="181"/>
                </a:lnTo>
                <a:lnTo>
                  <a:pt x="668" y="185"/>
                </a:lnTo>
                <a:lnTo>
                  <a:pt x="665" y="189"/>
                </a:lnTo>
                <a:lnTo>
                  <a:pt x="662" y="191"/>
                </a:lnTo>
                <a:lnTo>
                  <a:pt x="660" y="194"/>
                </a:lnTo>
                <a:lnTo>
                  <a:pt x="658" y="198"/>
                </a:lnTo>
                <a:lnTo>
                  <a:pt x="654" y="208"/>
                </a:lnTo>
                <a:lnTo>
                  <a:pt x="652" y="221"/>
                </a:lnTo>
                <a:lnTo>
                  <a:pt x="650" y="240"/>
                </a:lnTo>
                <a:lnTo>
                  <a:pt x="647" y="264"/>
                </a:lnTo>
                <a:lnTo>
                  <a:pt x="641" y="297"/>
                </a:lnTo>
                <a:lnTo>
                  <a:pt x="639" y="329"/>
                </a:lnTo>
                <a:lnTo>
                  <a:pt x="636" y="362"/>
                </a:lnTo>
                <a:lnTo>
                  <a:pt x="636" y="397"/>
                </a:lnTo>
                <a:lnTo>
                  <a:pt x="632" y="393"/>
                </a:lnTo>
                <a:lnTo>
                  <a:pt x="627" y="390"/>
                </a:lnTo>
                <a:lnTo>
                  <a:pt x="624" y="385"/>
                </a:lnTo>
                <a:lnTo>
                  <a:pt x="619" y="380"/>
                </a:lnTo>
                <a:lnTo>
                  <a:pt x="613" y="367"/>
                </a:lnTo>
                <a:lnTo>
                  <a:pt x="607" y="354"/>
                </a:lnTo>
                <a:lnTo>
                  <a:pt x="602" y="340"/>
                </a:lnTo>
                <a:lnTo>
                  <a:pt x="600" y="329"/>
                </a:lnTo>
                <a:lnTo>
                  <a:pt x="598" y="319"/>
                </a:lnTo>
                <a:lnTo>
                  <a:pt x="597" y="312"/>
                </a:lnTo>
                <a:lnTo>
                  <a:pt x="598" y="304"/>
                </a:lnTo>
                <a:lnTo>
                  <a:pt x="599" y="296"/>
                </a:lnTo>
                <a:lnTo>
                  <a:pt x="602" y="287"/>
                </a:lnTo>
                <a:lnTo>
                  <a:pt x="606" y="278"/>
                </a:lnTo>
                <a:lnTo>
                  <a:pt x="616" y="256"/>
                </a:lnTo>
                <a:lnTo>
                  <a:pt x="626" y="234"/>
                </a:lnTo>
                <a:lnTo>
                  <a:pt x="638" y="211"/>
                </a:lnTo>
                <a:lnTo>
                  <a:pt x="648" y="189"/>
                </a:lnTo>
                <a:lnTo>
                  <a:pt x="652" y="179"/>
                </a:lnTo>
                <a:lnTo>
                  <a:pt x="656" y="170"/>
                </a:lnTo>
                <a:lnTo>
                  <a:pt x="658" y="160"/>
                </a:lnTo>
                <a:lnTo>
                  <a:pt x="660" y="153"/>
                </a:lnTo>
                <a:lnTo>
                  <a:pt x="671" y="156"/>
                </a:lnTo>
                <a:lnTo>
                  <a:pt x="686" y="162"/>
                </a:lnTo>
                <a:lnTo>
                  <a:pt x="703" y="170"/>
                </a:lnTo>
                <a:lnTo>
                  <a:pt x="720" y="179"/>
                </a:lnTo>
                <a:lnTo>
                  <a:pt x="736" y="189"/>
                </a:lnTo>
                <a:lnTo>
                  <a:pt x="748" y="198"/>
                </a:lnTo>
                <a:lnTo>
                  <a:pt x="753" y="203"/>
                </a:lnTo>
                <a:lnTo>
                  <a:pt x="755" y="208"/>
                </a:lnTo>
                <a:lnTo>
                  <a:pt x="756" y="212"/>
                </a:lnTo>
                <a:lnTo>
                  <a:pt x="756" y="216"/>
                </a:lnTo>
                <a:lnTo>
                  <a:pt x="752" y="224"/>
                </a:lnTo>
                <a:lnTo>
                  <a:pt x="749" y="227"/>
                </a:lnTo>
                <a:lnTo>
                  <a:pt x="747" y="227"/>
                </a:lnTo>
                <a:lnTo>
                  <a:pt x="746" y="225"/>
                </a:lnTo>
                <a:lnTo>
                  <a:pt x="744" y="223"/>
                </a:lnTo>
                <a:lnTo>
                  <a:pt x="741" y="220"/>
                </a:lnTo>
                <a:lnTo>
                  <a:pt x="739" y="219"/>
                </a:lnTo>
                <a:lnTo>
                  <a:pt x="737" y="219"/>
                </a:lnTo>
                <a:lnTo>
                  <a:pt x="734" y="219"/>
                </a:lnTo>
                <a:lnTo>
                  <a:pt x="730" y="220"/>
                </a:lnTo>
                <a:lnTo>
                  <a:pt x="731" y="243"/>
                </a:lnTo>
                <a:lnTo>
                  <a:pt x="734" y="264"/>
                </a:lnTo>
                <a:lnTo>
                  <a:pt x="737" y="287"/>
                </a:lnTo>
                <a:lnTo>
                  <a:pt x="741" y="308"/>
                </a:lnTo>
                <a:lnTo>
                  <a:pt x="746" y="330"/>
                </a:lnTo>
                <a:lnTo>
                  <a:pt x="749" y="354"/>
                </a:lnTo>
                <a:lnTo>
                  <a:pt x="753" y="377"/>
                </a:lnTo>
                <a:lnTo>
                  <a:pt x="754" y="403"/>
                </a:lnTo>
                <a:lnTo>
                  <a:pt x="754" y="495"/>
                </a:lnTo>
                <a:lnTo>
                  <a:pt x="722" y="495"/>
                </a:lnTo>
                <a:lnTo>
                  <a:pt x="722" y="463"/>
                </a:lnTo>
                <a:lnTo>
                  <a:pt x="722" y="423"/>
                </a:lnTo>
                <a:lnTo>
                  <a:pt x="722" y="375"/>
                </a:lnTo>
                <a:lnTo>
                  <a:pt x="721" y="325"/>
                </a:lnTo>
                <a:lnTo>
                  <a:pt x="719" y="277"/>
                </a:lnTo>
                <a:lnTo>
                  <a:pt x="715" y="233"/>
                </a:lnTo>
                <a:lnTo>
                  <a:pt x="712" y="214"/>
                </a:lnTo>
                <a:lnTo>
                  <a:pt x="709" y="195"/>
                </a:lnTo>
                <a:lnTo>
                  <a:pt x="704" y="182"/>
                </a:lnTo>
                <a:lnTo>
                  <a:pt x="699" y="171"/>
                </a:lnTo>
                <a:close/>
                <a:moveTo>
                  <a:pt x="287" y="467"/>
                </a:moveTo>
                <a:lnTo>
                  <a:pt x="279" y="481"/>
                </a:lnTo>
                <a:lnTo>
                  <a:pt x="271" y="495"/>
                </a:lnTo>
                <a:lnTo>
                  <a:pt x="230" y="495"/>
                </a:lnTo>
                <a:lnTo>
                  <a:pt x="229" y="471"/>
                </a:lnTo>
                <a:lnTo>
                  <a:pt x="225" y="444"/>
                </a:lnTo>
                <a:lnTo>
                  <a:pt x="219" y="415"/>
                </a:lnTo>
                <a:lnTo>
                  <a:pt x="212" y="382"/>
                </a:lnTo>
                <a:lnTo>
                  <a:pt x="203" y="349"/>
                </a:lnTo>
                <a:lnTo>
                  <a:pt x="192" y="315"/>
                </a:lnTo>
                <a:lnTo>
                  <a:pt x="180" y="280"/>
                </a:lnTo>
                <a:lnTo>
                  <a:pt x="167" y="247"/>
                </a:lnTo>
                <a:lnTo>
                  <a:pt x="163" y="251"/>
                </a:lnTo>
                <a:lnTo>
                  <a:pt x="158" y="254"/>
                </a:lnTo>
                <a:lnTo>
                  <a:pt x="154" y="259"/>
                </a:lnTo>
                <a:lnTo>
                  <a:pt x="151" y="264"/>
                </a:lnTo>
                <a:lnTo>
                  <a:pt x="144" y="276"/>
                </a:lnTo>
                <a:lnTo>
                  <a:pt x="139" y="288"/>
                </a:lnTo>
                <a:lnTo>
                  <a:pt x="136" y="303"/>
                </a:lnTo>
                <a:lnTo>
                  <a:pt x="135" y="320"/>
                </a:lnTo>
                <a:lnTo>
                  <a:pt x="134" y="338"/>
                </a:lnTo>
                <a:lnTo>
                  <a:pt x="134" y="358"/>
                </a:lnTo>
                <a:lnTo>
                  <a:pt x="135" y="378"/>
                </a:lnTo>
                <a:lnTo>
                  <a:pt x="137" y="401"/>
                </a:lnTo>
                <a:lnTo>
                  <a:pt x="140" y="424"/>
                </a:lnTo>
                <a:lnTo>
                  <a:pt x="144" y="447"/>
                </a:lnTo>
                <a:lnTo>
                  <a:pt x="154" y="498"/>
                </a:lnTo>
                <a:lnTo>
                  <a:pt x="165" y="551"/>
                </a:lnTo>
                <a:lnTo>
                  <a:pt x="144" y="556"/>
                </a:lnTo>
                <a:lnTo>
                  <a:pt x="119" y="562"/>
                </a:lnTo>
                <a:lnTo>
                  <a:pt x="93" y="569"/>
                </a:lnTo>
                <a:lnTo>
                  <a:pt x="64" y="580"/>
                </a:lnTo>
                <a:lnTo>
                  <a:pt x="43" y="589"/>
                </a:lnTo>
                <a:lnTo>
                  <a:pt x="27" y="597"/>
                </a:lnTo>
                <a:lnTo>
                  <a:pt x="15" y="603"/>
                </a:lnTo>
                <a:lnTo>
                  <a:pt x="7" y="610"/>
                </a:lnTo>
                <a:lnTo>
                  <a:pt x="5" y="613"/>
                </a:lnTo>
                <a:lnTo>
                  <a:pt x="3" y="616"/>
                </a:lnTo>
                <a:lnTo>
                  <a:pt x="1" y="618"/>
                </a:lnTo>
                <a:lnTo>
                  <a:pt x="0" y="620"/>
                </a:lnTo>
                <a:lnTo>
                  <a:pt x="1" y="623"/>
                </a:lnTo>
                <a:lnTo>
                  <a:pt x="1" y="625"/>
                </a:lnTo>
                <a:lnTo>
                  <a:pt x="4" y="627"/>
                </a:lnTo>
                <a:lnTo>
                  <a:pt x="6" y="629"/>
                </a:lnTo>
                <a:lnTo>
                  <a:pt x="13" y="632"/>
                </a:lnTo>
                <a:lnTo>
                  <a:pt x="22" y="635"/>
                </a:lnTo>
                <a:lnTo>
                  <a:pt x="32" y="636"/>
                </a:lnTo>
                <a:lnTo>
                  <a:pt x="44" y="638"/>
                </a:lnTo>
                <a:lnTo>
                  <a:pt x="75" y="639"/>
                </a:lnTo>
                <a:lnTo>
                  <a:pt x="108" y="639"/>
                </a:lnTo>
                <a:lnTo>
                  <a:pt x="162" y="637"/>
                </a:lnTo>
                <a:lnTo>
                  <a:pt x="212" y="634"/>
                </a:lnTo>
                <a:lnTo>
                  <a:pt x="259" y="629"/>
                </a:lnTo>
                <a:lnTo>
                  <a:pt x="311" y="625"/>
                </a:lnTo>
                <a:lnTo>
                  <a:pt x="372" y="621"/>
                </a:lnTo>
                <a:lnTo>
                  <a:pt x="447" y="618"/>
                </a:lnTo>
                <a:lnTo>
                  <a:pt x="491" y="617"/>
                </a:lnTo>
                <a:lnTo>
                  <a:pt x="539" y="617"/>
                </a:lnTo>
                <a:lnTo>
                  <a:pt x="593" y="617"/>
                </a:lnTo>
                <a:lnTo>
                  <a:pt x="654" y="618"/>
                </a:lnTo>
                <a:lnTo>
                  <a:pt x="728" y="621"/>
                </a:lnTo>
                <a:lnTo>
                  <a:pt x="800" y="626"/>
                </a:lnTo>
                <a:lnTo>
                  <a:pt x="870" y="632"/>
                </a:lnTo>
                <a:lnTo>
                  <a:pt x="939" y="637"/>
                </a:lnTo>
                <a:lnTo>
                  <a:pt x="1008" y="644"/>
                </a:lnTo>
                <a:lnTo>
                  <a:pt x="1076" y="651"/>
                </a:lnTo>
                <a:lnTo>
                  <a:pt x="1145" y="656"/>
                </a:lnTo>
                <a:lnTo>
                  <a:pt x="1215" y="661"/>
                </a:lnTo>
                <a:lnTo>
                  <a:pt x="1248" y="663"/>
                </a:lnTo>
                <a:lnTo>
                  <a:pt x="1275" y="664"/>
                </a:lnTo>
                <a:lnTo>
                  <a:pt x="1285" y="664"/>
                </a:lnTo>
                <a:lnTo>
                  <a:pt x="1294" y="663"/>
                </a:lnTo>
                <a:lnTo>
                  <a:pt x="1301" y="662"/>
                </a:lnTo>
                <a:lnTo>
                  <a:pt x="1305" y="661"/>
                </a:lnTo>
                <a:lnTo>
                  <a:pt x="1306" y="660"/>
                </a:lnTo>
                <a:lnTo>
                  <a:pt x="1308" y="659"/>
                </a:lnTo>
                <a:lnTo>
                  <a:pt x="1308" y="658"/>
                </a:lnTo>
                <a:lnTo>
                  <a:pt x="1306" y="655"/>
                </a:lnTo>
                <a:lnTo>
                  <a:pt x="1303" y="652"/>
                </a:lnTo>
                <a:lnTo>
                  <a:pt x="1297" y="646"/>
                </a:lnTo>
                <a:lnTo>
                  <a:pt x="1287" y="641"/>
                </a:lnTo>
                <a:lnTo>
                  <a:pt x="1275" y="634"/>
                </a:lnTo>
                <a:lnTo>
                  <a:pt x="1259" y="626"/>
                </a:lnTo>
                <a:lnTo>
                  <a:pt x="1240" y="616"/>
                </a:lnTo>
                <a:lnTo>
                  <a:pt x="1219" y="607"/>
                </a:lnTo>
                <a:lnTo>
                  <a:pt x="1206" y="600"/>
                </a:lnTo>
                <a:lnTo>
                  <a:pt x="1199" y="594"/>
                </a:lnTo>
                <a:lnTo>
                  <a:pt x="1192" y="586"/>
                </a:lnTo>
                <a:lnTo>
                  <a:pt x="1186" y="576"/>
                </a:lnTo>
                <a:lnTo>
                  <a:pt x="1178" y="562"/>
                </a:lnTo>
                <a:lnTo>
                  <a:pt x="1192" y="562"/>
                </a:lnTo>
                <a:lnTo>
                  <a:pt x="1183" y="513"/>
                </a:lnTo>
                <a:lnTo>
                  <a:pt x="1175" y="464"/>
                </a:lnTo>
                <a:lnTo>
                  <a:pt x="1171" y="442"/>
                </a:lnTo>
                <a:lnTo>
                  <a:pt x="1165" y="418"/>
                </a:lnTo>
                <a:lnTo>
                  <a:pt x="1160" y="395"/>
                </a:lnTo>
                <a:lnTo>
                  <a:pt x="1153" y="373"/>
                </a:lnTo>
                <a:lnTo>
                  <a:pt x="1144" y="351"/>
                </a:lnTo>
                <a:lnTo>
                  <a:pt x="1135" y="330"/>
                </a:lnTo>
                <a:lnTo>
                  <a:pt x="1123" y="308"/>
                </a:lnTo>
                <a:lnTo>
                  <a:pt x="1110" y="287"/>
                </a:lnTo>
                <a:lnTo>
                  <a:pt x="1095" y="267"/>
                </a:lnTo>
                <a:lnTo>
                  <a:pt x="1077" y="247"/>
                </a:lnTo>
                <a:lnTo>
                  <a:pt x="1057" y="228"/>
                </a:lnTo>
                <a:lnTo>
                  <a:pt x="1033" y="209"/>
                </a:lnTo>
                <a:lnTo>
                  <a:pt x="1001" y="185"/>
                </a:lnTo>
                <a:lnTo>
                  <a:pt x="997" y="182"/>
                </a:lnTo>
                <a:lnTo>
                  <a:pt x="993" y="180"/>
                </a:lnTo>
                <a:lnTo>
                  <a:pt x="984" y="174"/>
                </a:lnTo>
                <a:lnTo>
                  <a:pt x="974" y="170"/>
                </a:lnTo>
                <a:lnTo>
                  <a:pt x="937" y="157"/>
                </a:lnTo>
                <a:lnTo>
                  <a:pt x="903" y="146"/>
                </a:lnTo>
                <a:lnTo>
                  <a:pt x="886" y="139"/>
                </a:lnTo>
                <a:lnTo>
                  <a:pt x="869" y="132"/>
                </a:lnTo>
                <a:lnTo>
                  <a:pt x="852" y="124"/>
                </a:lnTo>
                <a:lnTo>
                  <a:pt x="834" y="114"/>
                </a:lnTo>
                <a:lnTo>
                  <a:pt x="819" y="106"/>
                </a:lnTo>
                <a:lnTo>
                  <a:pt x="804" y="97"/>
                </a:lnTo>
                <a:lnTo>
                  <a:pt x="787" y="89"/>
                </a:lnTo>
                <a:lnTo>
                  <a:pt x="769" y="83"/>
                </a:lnTo>
                <a:lnTo>
                  <a:pt x="748" y="76"/>
                </a:lnTo>
                <a:lnTo>
                  <a:pt x="728" y="71"/>
                </a:lnTo>
                <a:lnTo>
                  <a:pt x="706" y="68"/>
                </a:lnTo>
                <a:lnTo>
                  <a:pt x="683" y="68"/>
                </a:lnTo>
                <a:lnTo>
                  <a:pt x="688" y="72"/>
                </a:lnTo>
                <a:lnTo>
                  <a:pt x="694" y="78"/>
                </a:lnTo>
                <a:lnTo>
                  <a:pt x="700" y="83"/>
                </a:lnTo>
                <a:lnTo>
                  <a:pt x="705" y="86"/>
                </a:lnTo>
                <a:lnTo>
                  <a:pt x="719" y="93"/>
                </a:lnTo>
                <a:lnTo>
                  <a:pt x="731" y="98"/>
                </a:lnTo>
                <a:lnTo>
                  <a:pt x="745" y="104"/>
                </a:lnTo>
                <a:lnTo>
                  <a:pt x="758" y="112"/>
                </a:lnTo>
                <a:lnTo>
                  <a:pt x="765" y="116"/>
                </a:lnTo>
                <a:lnTo>
                  <a:pt x="772" y="122"/>
                </a:lnTo>
                <a:lnTo>
                  <a:pt x="779" y="128"/>
                </a:lnTo>
                <a:lnTo>
                  <a:pt x="784" y="134"/>
                </a:lnTo>
                <a:lnTo>
                  <a:pt x="780" y="149"/>
                </a:lnTo>
                <a:lnTo>
                  <a:pt x="776" y="165"/>
                </a:lnTo>
                <a:lnTo>
                  <a:pt x="765" y="163"/>
                </a:lnTo>
                <a:lnTo>
                  <a:pt x="757" y="160"/>
                </a:lnTo>
                <a:lnTo>
                  <a:pt x="752" y="158"/>
                </a:lnTo>
                <a:lnTo>
                  <a:pt x="746" y="155"/>
                </a:lnTo>
                <a:lnTo>
                  <a:pt x="736" y="150"/>
                </a:lnTo>
                <a:lnTo>
                  <a:pt x="719" y="144"/>
                </a:lnTo>
                <a:lnTo>
                  <a:pt x="693" y="137"/>
                </a:lnTo>
                <a:lnTo>
                  <a:pt x="680" y="134"/>
                </a:lnTo>
                <a:lnTo>
                  <a:pt x="679" y="133"/>
                </a:lnTo>
                <a:lnTo>
                  <a:pt x="678" y="132"/>
                </a:lnTo>
                <a:lnTo>
                  <a:pt x="677" y="131"/>
                </a:lnTo>
                <a:lnTo>
                  <a:pt x="676" y="128"/>
                </a:lnTo>
                <a:lnTo>
                  <a:pt x="676" y="121"/>
                </a:lnTo>
                <a:lnTo>
                  <a:pt x="675" y="110"/>
                </a:lnTo>
                <a:lnTo>
                  <a:pt x="664" y="113"/>
                </a:lnTo>
                <a:lnTo>
                  <a:pt x="654" y="118"/>
                </a:lnTo>
                <a:lnTo>
                  <a:pt x="647" y="123"/>
                </a:lnTo>
                <a:lnTo>
                  <a:pt x="641" y="129"/>
                </a:lnTo>
                <a:lnTo>
                  <a:pt x="631" y="144"/>
                </a:lnTo>
                <a:lnTo>
                  <a:pt x="621" y="159"/>
                </a:lnTo>
                <a:lnTo>
                  <a:pt x="609" y="175"/>
                </a:lnTo>
                <a:lnTo>
                  <a:pt x="598" y="190"/>
                </a:lnTo>
                <a:lnTo>
                  <a:pt x="573" y="220"/>
                </a:lnTo>
                <a:lnTo>
                  <a:pt x="574" y="189"/>
                </a:lnTo>
                <a:lnTo>
                  <a:pt x="575" y="160"/>
                </a:lnTo>
                <a:lnTo>
                  <a:pt x="577" y="133"/>
                </a:lnTo>
                <a:lnTo>
                  <a:pt x="580" y="107"/>
                </a:lnTo>
                <a:lnTo>
                  <a:pt x="584" y="83"/>
                </a:lnTo>
                <a:lnTo>
                  <a:pt x="590" y="57"/>
                </a:lnTo>
                <a:lnTo>
                  <a:pt x="597" y="29"/>
                </a:lnTo>
                <a:lnTo>
                  <a:pt x="605" y="0"/>
                </a:lnTo>
                <a:lnTo>
                  <a:pt x="597" y="2"/>
                </a:lnTo>
                <a:lnTo>
                  <a:pt x="589" y="6"/>
                </a:lnTo>
                <a:lnTo>
                  <a:pt x="581" y="10"/>
                </a:lnTo>
                <a:lnTo>
                  <a:pt x="574" y="15"/>
                </a:lnTo>
                <a:lnTo>
                  <a:pt x="569" y="20"/>
                </a:lnTo>
                <a:lnTo>
                  <a:pt x="562" y="27"/>
                </a:lnTo>
                <a:lnTo>
                  <a:pt x="556" y="34"/>
                </a:lnTo>
                <a:lnTo>
                  <a:pt x="552" y="42"/>
                </a:lnTo>
                <a:lnTo>
                  <a:pt x="541" y="59"/>
                </a:lnTo>
                <a:lnTo>
                  <a:pt x="534" y="77"/>
                </a:lnTo>
                <a:lnTo>
                  <a:pt x="527" y="97"/>
                </a:lnTo>
                <a:lnTo>
                  <a:pt x="521" y="119"/>
                </a:lnTo>
                <a:lnTo>
                  <a:pt x="518" y="140"/>
                </a:lnTo>
                <a:lnTo>
                  <a:pt x="514" y="162"/>
                </a:lnTo>
                <a:lnTo>
                  <a:pt x="512" y="182"/>
                </a:lnTo>
                <a:lnTo>
                  <a:pt x="511" y="202"/>
                </a:lnTo>
                <a:lnTo>
                  <a:pt x="511" y="221"/>
                </a:lnTo>
                <a:lnTo>
                  <a:pt x="511" y="238"/>
                </a:lnTo>
                <a:lnTo>
                  <a:pt x="512" y="254"/>
                </a:lnTo>
                <a:lnTo>
                  <a:pt x="514" y="266"/>
                </a:lnTo>
                <a:lnTo>
                  <a:pt x="517" y="277"/>
                </a:lnTo>
                <a:lnTo>
                  <a:pt x="518" y="288"/>
                </a:lnTo>
                <a:lnTo>
                  <a:pt x="518" y="299"/>
                </a:lnTo>
                <a:lnTo>
                  <a:pt x="518" y="310"/>
                </a:lnTo>
                <a:lnTo>
                  <a:pt x="515" y="321"/>
                </a:lnTo>
                <a:lnTo>
                  <a:pt x="512" y="331"/>
                </a:lnTo>
                <a:lnTo>
                  <a:pt x="508" y="342"/>
                </a:lnTo>
                <a:lnTo>
                  <a:pt x="501" y="353"/>
                </a:lnTo>
                <a:lnTo>
                  <a:pt x="495" y="360"/>
                </a:lnTo>
                <a:lnTo>
                  <a:pt x="495" y="345"/>
                </a:lnTo>
                <a:lnTo>
                  <a:pt x="494" y="330"/>
                </a:lnTo>
                <a:lnTo>
                  <a:pt x="492" y="317"/>
                </a:lnTo>
                <a:lnTo>
                  <a:pt x="490" y="306"/>
                </a:lnTo>
                <a:lnTo>
                  <a:pt x="485" y="284"/>
                </a:lnTo>
                <a:lnTo>
                  <a:pt x="480" y="262"/>
                </a:lnTo>
                <a:lnTo>
                  <a:pt x="478" y="251"/>
                </a:lnTo>
                <a:lnTo>
                  <a:pt x="478" y="238"/>
                </a:lnTo>
                <a:lnTo>
                  <a:pt x="477" y="225"/>
                </a:lnTo>
                <a:lnTo>
                  <a:pt x="478" y="209"/>
                </a:lnTo>
                <a:lnTo>
                  <a:pt x="479" y="192"/>
                </a:lnTo>
                <a:lnTo>
                  <a:pt x="483" y="173"/>
                </a:lnTo>
                <a:lnTo>
                  <a:pt x="487" y="151"/>
                </a:lnTo>
                <a:lnTo>
                  <a:pt x="494" y="127"/>
                </a:lnTo>
                <a:lnTo>
                  <a:pt x="497" y="107"/>
                </a:lnTo>
                <a:lnTo>
                  <a:pt x="499" y="90"/>
                </a:lnTo>
                <a:lnTo>
                  <a:pt x="501" y="76"/>
                </a:lnTo>
                <a:lnTo>
                  <a:pt x="503" y="61"/>
                </a:lnTo>
                <a:lnTo>
                  <a:pt x="491" y="64"/>
                </a:lnTo>
                <a:lnTo>
                  <a:pt x="480" y="70"/>
                </a:lnTo>
                <a:lnTo>
                  <a:pt x="470" y="77"/>
                </a:lnTo>
                <a:lnTo>
                  <a:pt x="462" y="84"/>
                </a:lnTo>
                <a:lnTo>
                  <a:pt x="454" y="93"/>
                </a:lnTo>
                <a:lnTo>
                  <a:pt x="448" y="103"/>
                </a:lnTo>
                <a:lnTo>
                  <a:pt x="442" y="113"/>
                </a:lnTo>
                <a:lnTo>
                  <a:pt x="438" y="124"/>
                </a:lnTo>
                <a:lnTo>
                  <a:pt x="430" y="147"/>
                </a:lnTo>
                <a:lnTo>
                  <a:pt x="424" y="171"/>
                </a:lnTo>
                <a:lnTo>
                  <a:pt x="418" y="192"/>
                </a:lnTo>
                <a:lnTo>
                  <a:pt x="414" y="211"/>
                </a:lnTo>
                <a:lnTo>
                  <a:pt x="412" y="218"/>
                </a:lnTo>
                <a:lnTo>
                  <a:pt x="409" y="226"/>
                </a:lnTo>
                <a:lnTo>
                  <a:pt x="406" y="234"/>
                </a:lnTo>
                <a:lnTo>
                  <a:pt x="405" y="235"/>
                </a:lnTo>
                <a:lnTo>
                  <a:pt x="404" y="235"/>
                </a:lnTo>
                <a:lnTo>
                  <a:pt x="401" y="238"/>
                </a:lnTo>
                <a:lnTo>
                  <a:pt x="398" y="228"/>
                </a:lnTo>
                <a:lnTo>
                  <a:pt x="393" y="217"/>
                </a:lnTo>
                <a:lnTo>
                  <a:pt x="387" y="203"/>
                </a:lnTo>
                <a:lnTo>
                  <a:pt x="379" y="189"/>
                </a:lnTo>
                <a:lnTo>
                  <a:pt x="361" y="156"/>
                </a:lnTo>
                <a:lnTo>
                  <a:pt x="339" y="121"/>
                </a:lnTo>
                <a:lnTo>
                  <a:pt x="317" y="87"/>
                </a:lnTo>
                <a:lnTo>
                  <a:pt x="293" y="55"/>
                </a:lnTo>
                <a:lnTo>
                  <a:pt x="280" y="41"/>
                </a:lnTo>
                <a:lnTo>
                  <a:pt x="269" y="28"/>
                </a:lnTo>
                <a:lnTo>
                  <a:pt x="258" y="18"/>
                </a:lnTo>
                <a:lnTo>
                  <a:pt x="248" y="10"/>
                </a:lnTo>
                <a:lnTo>
                  <a:pt x="242" y="6"/>
                </a:lnTo>
                <a:lnTo>
                  <a:pt x="241" y="3"/>
                </a:lnTo>
                <a:lnTo>
                  <a:pt x="238" y="2"/>
                </a:lnTo>
                <a:lnTo>
                  <a:pt x="230" y="0"/>
                </a:lnTo>
                <a:lnTo>
                  <a:pt x="230" y="9"/>
                </a:lnTo>
                <a:lnTo>
                  <a:pt x="231" y="17"/>
                </a:lnTo>
                <a:lnTo>
                  <a:pt x="232" y="27"/>
                </a:lnTo>
                <a:lnTo>
                  <a:pt x="234" y="36"/>
                </a:lnTo>
                <a:lnTo>
                  <a:pt x="241" y="57"/>
                </a:lnTo>
                <a:lnTo>
                  <a:pt x="249" y="77"/>
                </a:lnTo>
                <a:lnTo>
                  <a:pt x="268" y="122"/>
                </a:lnTo>
                <a:lnTo>
                  <a:pt x="292" y="168"/>
                </a:lnTo>
                <a:lnTo>
                  <a:pt x="316" y="216"/>
                </a:lnTo>
                <a:lnTo>
                  <a:pt x="337" y="262"/>
                </a:lnTo>
                <a:lnTo>
                  <a:pt x="346" y="285"/>
                </a:lnTo>
                <a:lnTo>
                  <a:pt x="354" y="307"/>
                </a:lnTo>
                <a:lnTo>
                  <a:pt x="358" y="328"/>
                </a:lnTo>
                <a:lnTo>
                  <a:pt x="362" y="348"/>
                </a:lnTo>
                <a:lnTo>
                  <a:pt x="361" y="346"/>
                </a:lnTo>
                <a:lnTo>
                  <a:pt x="360" y="343"/>
                </a:lnTo>
                <a:lnTo>
                  <a:pt x="358" y="342"/>
                </a:lnTo>
                <a:lnTo>
                  <a:pt x="356" y="340"/>
                </a:lnTo>
                <a:lnTo>
                  <a:pt x="341" y="310"/>
                </a:lnTo>
                <a:lnTo>
                  <a:pt x="336" y="297"/>
                </a:lnTo>
                <a:lnTo>
                  <a:pt x="331" y="287"/>
                </a:lnTo>
                <a:lnTo>
                  <a:pt x="327" y="277"/>
                </a:lnTo>
                <a:lnTo>
                  <a:pt x="320" y="266"/>
                </a:lnTo>
                <a:lnTo>
                  <a:pt x="310" y="247"/>
                </a:lnTo>
                <a:lnTo>
                  <a:pt x="297" y="225"/>
                </a:lnTo>
                <a:lnTo>
                  <a:pt x="283" y="200"/>
                </a:lnTo>
                <a:lnTo>
                  <a:pt x="266" y="173"/>
                </a:lnTo>
                <a:lnTo>
                  <a:pt x="248" y="148"/>
                </a:lnTo>
                <a:lnTo>
                  <a:pt x="231" y="125"/>
                </a:lnTo>
                <a:lnTo>
                  <a:pt x="222" y="115"/>
                </a:lnTo>
                <a:lnTo>
                  <a:pt x="213" y="106"/>
                </a:lnTo>
                <a:lnTo>
                  <a:pt x="205" y="99"/>
                </a:lnTo>
                <a:lnTo>
                  <a:pt x="196" y="94"/>
                </a:lnTo>
                <a:lnTo>
                  <a:pt x="186" y="88"/>
                </a:lnTo>
                <a:lnTo>
                  <a:pt x="186" y="89"/>
                </a:lnTo>
                <a:lnTo>
                  <a:pt x="187" y="89"/>
                </a:lnTo>
                <a:lnTo>
                  <a:pt x="186" y="90"/>
                </a:lnTo>
                <a:lnTo>
                  <a:pt x="183" y="89"/>
                </a:lnTo>
                <a:lnTo>
                  <a:pt x="177" y="87"/>
                </a:lnTo>
                <a:lnTo>
                  <a:pt x="172" y="85"/>
                </a:lnTo>
                <a:lnTo>
                  <a:pt x="167" y="83"/>
                </a:lnTo>
                <a:lnTo>
                  <a:pt x="167" y="158"/>
                </a:lnTo>
                <a:lnTo>
                  <a:pt x="170" y="163"/>
                </a:lnTo>
                <a:lnTo>
                  <a:pt x="172" y="167"/>
                </a:lnTo>
                <a:lnTo>
                  <a:pt x="187" y="201"/>
                </a:lnTo>
                <a:lnTo>
                  <a:pt x="204" y="237"/>
                </a:lnTo>
                <a:lnTo>
                  <a:pt x="221" y="275"/>
                </a:lnTo>
                <a:lnTo>
                  <a:pt x="238" y="314"/>
                </a:lnTo>
                <a:lnTo>
                  <a:pt x="253" y="354"/>
                </a:lnTo>
                <a:lnTo>
                  <a:pt x="267" y="392"/>
                </a:lnTo>
                <a:lnTo>
                  <a:pt x="274" y="411"/>
                </a:lnTo>
                <a:lnTo>
                  <a:pt x="279" y="430"/>
                </a:lnTo>
                <a:lnTo>
                  <a:pt x="284" y="449"/>
                </a:lnTo>
                <a:lnTo>
                  <a:pt x="287" y="467"/>
                </a:lnTo>
                <a:close/>
                <a:moveTo>
                  <a:pt x="1105" y="475"/>
                </a:moveTo>
                <a:lnTo>
                  <a:pt x="1089" y="477"/>
                </a:lnTo>
                <a:lnTo>
                  <a:pt x="1074" y="479"/>
                </a:lnTo>
                <a:lnTo>
                  <a:pt x="1059" y="480"/>
                </a:lnTo>
                <a:lnTo>
                  <a:pt x="1043" y="482"/>
                </a:lnTo>
                <a:lnTo>
                  <a:pt x="1042" y="462"/>
                </a:lnTo>
                <a:lnTo>
                  <a:pt x="1041" y="444"/>
                </a:lnTo>
                <a:lnTo>
                  <a:pt x="1039" y="427"/>
                </a:lnTo>
                <a:lnTo>
                  <a:pt x="1036" y="410"/>
                </a:lnTo>
                <a:lnTo>
                  <a:pt x="1030" y="378"/>
                </a:lnTo>
                <a:lnTo>
                  <a:pt x="1022" y="346"/>
                </a:lnTo>
                <a:lnTo>
                  <a:pt x="1016" y="328"/>
                </a:lnTo>
                <a:lnTo>
                  <a:pt x="1010" y="313"/>
                </a:lnTo>
                <a:lnTo>
                  <a:pt x="1002" y="298"/>
                </a:lnTo>
                <a:lnTo>
                  <a:pt x="995" y="281"/>
                </a:lnTo>
                <a:lnTo>
                  <a:pt x="987" y="267"/>
                </a:lnTo>
                <a:lnTo>
                  <a:pt x="979" y="253"/>
                </a:lnTo>
                <a:lnTo>
                  <a:pt x="978" y="245"/>
                </a:lnTo>
                <a:lnTo>
                  <a:pt x="978" y="241"/>
                </a:lnTo>
                <a:lnTo>
                  <a:pt x="980" y="234"/>
                </a:lnTo>
                <a:lnTo>
                  <a:pt x="980" y="220"/>
                </a:lnTo>
                <a:lnTo>
                  <a:pt x="993" y="228"/>
                </a:lnTo>
                <a:lnTo>
                  <a:pt x="1006" y="238"/>
                </a:lnTo>
                <a:lnTo>
                  <a:pt x="1018" y="251"/>
                </a:lnTo>
                <a:lnTo>
                  <a:pt x="1030" y="264"/>
                </a:lnTo>
                <a:lnTo>
                  <a:pt x="1040" y="279"/>
                </a:lnTo>
                <a:lnTo>
                  <a:pt x="1050" y="295"/>
                </a:lnTo>
                <a:lnTo>
                  <a:pt x="1059" y="312"/>
                </a:lnTo>
                <a:lnTo>
                  <a:pt x="1067" y="329"/>
                </a:lnTo>
                <a:lnTo>
                  <a:pt x="1075" y="347"/>
                </a:lnTo>
                <a:lnTo>
                  <a:pt x="1082" y="365"/>
                </a:lnTo>
                <a:lnTo>
                  <a:pt x="1087" y="384"/>
                </a:lnTo>
                <a:lnTo>
                  <a:pt x="1093" y="402"/>
                </a:lnTo>
                <a:lnTo>
                  <a:pt x="1097" y="421"/>
                </a:lnTo>
                <a:lnTo>
                  <a:pt x="1101" y="439"/>
                </a:lnTo>
                <a:lnTo>
                  <a:pt x="1103" y="458"/>
                </a:lnTo>
                <a:lnTo>
                  <a:pt x="1105" y="475"/>
                </a:lnTo>
                <a:close/>
                <a:moveTo>
                  <a:pt x="551" y="495"/>
                </a:moveTo>
                <a:lnTo>
                  <a:pt x="551" y="495"/>
                </a:lnTo>
                <a:lnTo>
                  <a:pt x="546" y="481"/>
                </a:lnTo>
                <a:lnTo>
                  <a:pt x="544" y="470"/>
                </a:lnTo>
                <a:lnTo>
                  <a:pt x="544" y="463"/>
                </a:lnTo>
                <a:lnTo>
                  <a:pt x="544" y="456"/>
                </a:lnTo>
                <a:lnTo>
                  <a:pt x="546" y="449"/>
                </a:lnTo>
                <a:lnTo>
                  <a:pt x="549" y="439"/>
                </a:lnTo>
                <a:lnTo>
                  <a:pt x="551" y="436"/>
                </a:lnTo>
                <a:lnTo>
                  <a:pt x="551" y="434"/>
                </a:lnTo>
                <a:lnTo>
                  <a:pt x="552" y="432"/>
                </a:lnTo>
                <a:lnTo>
                  <a:pt x="553" y="429"/>
                </a:lnTo>
                <a:lnTo>
                  <a:pt x="558" y="421"/>
                </a:lnTo>
                <a:lnTo>
                  <a:pt x="564" y="438"/>
                </a:lnTo>
                <a:lnTo>
                  <a:pt x="572" y="459"/>
                </a:lnTo>
                <a:lnTo>
                  <a:pt x="581" y="479"/>
                </a:lnTo>
                <a:lnTo>
                  <a:pt x="589" y="495"/>
                </a:lnTo>
                <a:lnTo>
                  <a:pt x="551" y="495"/>
                </a:lnTo>
                <a:close/>
                <a:moveTo>
                  <a:pt x="918" y="183"/>
                </a:moveTo>
                <a:lnTo>
                  <a:pt x="938" y="185"/>
                </a:lnTo>
                <a:lnTo>
                  <a:pt x="950" y="195"/>
                </a:lnTo>
                <a:lnTo>
                  <a:pt x="955" y="199"/>
                </a:lnTo>
                <a:lnTo>
                  <a:pt x="956" y="202"/>
                </a:lnTo>
                <a:lnTo>
                  <a:pt x="957" y="214"/>
                </a:lnTo>
                <a:lnTo>
                  <a:pt x="918" y="183"/>
                </a:lnTo>
                <a:close/>
                <a:moveTo>
                  <a:pt x="816" y="153"/>
                </a:moveTo>
                <a:lnTo>
                  <a:pt x="838" y="171"/>
                </a:lnTo>
                <a:lnTo>
                  <a:pt x="858" y="191"/>
                </a:lnTo>
                <a:lnTo>
                  <a:pt x="866" y="201"/>
                </a:lnTo>
                <a:lnTo>
                  <a:pt x="873" y="214"/>
                </a:lnTo>
                <a:lnTo>
                  <a:pt x="875" y="220"/>
                </a:lnTo>
                <a:lnTo>
                  <a:pt x="877" y="228"/>
                </a:lnTo>
                <a:lnTo>
                  <a:pt x="878" y="236"/>
                </a:lnTo>
                <a:lnTo>
                  <a:pt x="878" y="244"/>
                </a:lnTo>
                <a:lnTo>
                  <a:pt x="868" y="238"/>
                </a:lnTo>
                <a:lnTo>
                  <a:pt x="860" y="233"/>
                </a:lnTo>
                <a:lnTo>
                  <a:pt x="852" y="227"/>
                </a:lnTo>
                <a:lnTo>
                  <a:pt x="845" y="220"/>
                </a:lnTo>
                <a:lnTo>
                  <a:pt x="840" y="215"/>
                </a:lnTo>
                <a:lnTo>
                  <a:pt x="835" y="209"/>
                </a:lnTo>
                <a:lnTo>
                  <a:pt x="832" y="202"/>
                </a:lnTo>
                <a:lnTo>
                  <a:pt x="828" y="197"/>
                </a:lnTo>
                <a:lnTo>
                  <a:pt x="821" y="174"/>
                </a:lnTo>
                <a:lnTo>
                  <a:pt x="816" y="153"/>
                </a:lnTo>
                <a:close/>
                <a:moveTo>
                  <a:pt x="832" y="287"/>
                </a:moveTo>
                <a:lnTo>
                  <a:pt x="839" y="294"/>
                </a:lnTo>
                <a:lnTo>
                  <a:pt x="849" y="308"/>
                </a:lnTo>
                <a:lnTo>
                  <a:pt x="857" y="322"/>
                </a:lnTo>
                <a:lnTo>
                  <a:pt x="863" y="333"/>
                </a:lnTo>
                <a:lnTo>
                  <a:pt x="869" y="343"/>
                </a:lnTo>
                <a:lnTo>
                  <a:pt x="873" y="354"/>
                </a:lnTo>
                <a:lnTo>
                  <a:pt x="875" y="362"/>
                </a:lnTo>
                <a:lnTo>
                  <a:pt x="877" y="369"/>
                </a:lnTo>
                <a:lnTo>
                  <a:pt x="877" y="376"/>
                </a:lnTo>
                <a:lnTo>
                  <a:pt x="875" y="401"/>
                </a:lnTo>
                <a:lnTo>
                  <a:pt x="871" y="427"/>
                </a:lnTo>
                <a:lnTo>
                  <a:pt x="856" y="427"/>
                </a:lnTo>
                <a:lnTo>
                  <a:pt x="854" y="408"/>
                </a:lnTo>
                <a:lnTo>
                  <a:pt x="851" y="390"/>
                </a:lnTo>
                <a:lnTo>
                  <a:pt x="848" y="374"/>
                </a:lnTo>
                <a:lnTo>
                  <a:pt x="843" y="359"/>
                </a:lnTo>
                <a:lnTo>
                  <a:pt x="839" y="343"/>
                </a:lnTo>
                <a:lnTo>
                  <a:pt x="835" y="328"/>
                </a:lnTo>
                <a:lnTo>
                  <a:pt x="833" y="308"/>
                </a:lnTo>
                <a:lnTo>
                  <a:pt x="832" y="287"/>
                </a:lnTo>
                <a:close/>
                <a:moveTo>
                  <a:pt x="362" y="360"/>
                </a:moveTo>
                <a:lnTo>
                  <a:pt x="363" y="356"/>
                </a:lnTo>
                <a:lnTo>
                  <a:pt x="364" y="354"/>
                </a:lnTo>
                <a:lnTo>
                  <a:pt x="366" y="353"/>
                </a:lnTo>
                <a:lnTo>
                  <a:pt x="367" y="354"/>
                </a:lnTo>
                <a:lnTo>
                  <a:pt x="369" y="356"/>
                </a:lnTo>
                <a:lnTo>
                  <a:pt x="370" y="357"/>
                </a:lnTo>
                <a:lnTo>
                  <a:pt x="369" y="359"/>
                </a:lnTo>
                <a:lnTo>
                  <a:pt x="367" y="360"/>
                </a:lnTo>
                <a:lnTo>
                  <a:pt x="366" y="363"/>
                </a:lnTo>
                <a:lnTo>
                  <a:pt x="364" y="366"/>
                </a:lnTo>
                <a:lnTo>
                  <a:pt x="364" y="367"/>
                </a:lnTo>
                <a:lnTo>
                  <a:pt x="363" y="367"/>
                </a:lnTo>
                <a:lnTo>
                  <a:pt x="363" y="365"/>
                </a:lnTo>
                <a:lnTo>
                  <a:pt x="362" y="3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8288174" y="3918918"/>
            <a:ext cx="526069" cy="328021"/>
          </a:xfrm>
          <a:custGeom>
            <a:avLst/>
            <a:gdLst>
              <a:gd name="T0" fmla="*/ 452 w 885"/>
              <a:gd name="T1" fmla="*/ 162 h 578"/>
              <a:gd name="T2" fmla="*/ 432 w 885"/>
              <a:gd name="T3" fmla="*/ 314 h 578"/>
              <a:gd name="T4" fmla="*/ 405 w 885"/>
              <a:gd name="T5" fmla="*/ 270 h 578"/>
              <a:gd name="T6" fmla="*/ 444 w 885"/>
              <a:gd name="T7" fmla="*/ 147 h 578"/>
              <a:gd name="T8" fmla="*/ 506 w 885"/>
              <a:gd name="T9" fmla="*/ 172 h 578"/>
              <a:gd name="T10" fmla="*/ 506 w 885"/>
              <a:gd name="T11" fmla="*/ 198 h 578"/>
              <a:gd name="T12" fmla="*/ 497 w 885"/>
              <a:gd name="T13" fmla="*/ 231 h 578"/>
              <a:gd name="T14" fmla="*/ 511 w 885"/>
              <a:gd name="T15" fmla="*/ 430 h 578"/>
              <a:gd name="T16" fmla="*/ 484 w 885"/>
              <a:gd name="T17" fmla="*/ 202 h 578"/>
              <a:gd name="T18" fmla="*/ 184 w 885"/>
              <a:gd name="T19" fmla="*/ 430 h 578"/>
              <a:gd name="T20" fmla="*/ 130 w 885"/>
              <a:gd name="T21" fmla="*/ 274 h 578"/>
              <a:gd name="T22" fmla="*/ 93 w 885"/>
              <a:gd name="T23" fmla="*/ 264 h 578"/>
              <a:gd name="T24" fmla="*/ 112 w 885"/>
              <a:gd name="T25" fmla="*/ 479 h 578"/>
              <a:gd name="T26" fmla="*/ 10 w 885"/>
              <a:gd name="T27" fmla="*/ 524 h 578"/>
              <a:gd name="T28" fmla="*/ 15 w 885"/>
              <a:gd name="T29" fmla="*/ 552 h 578"/>
              <a:gd name="T30" fmla="*/ 175 w 885"/>
              <a:gd name="T31" fmla="*/ 547 h 578"/>
              <a:gd name="T32" fmla="*/ 541 w 885"/>
              <a:gd name="T33" fmla="*/ 544 h 578"/>
              <a:gd name="T34" fmla="*/ 845 w 885"/>
              <a:gd name="T35" fmla="*/ 576 h 578"/>
              <a:gd name="T36" fmla="*/ 885 w 885"/>
              <a:gd name="T37" fmla="*/ 570 h 578"/>
              <a:gd name="T38" fmla="*/ 813 w 885"/>
              <a:gd name="T39" fmla="*/ 517 h 578"/>
              <a:gd name="T40" fmla="*/ 792 w 885"/>
              <a:gd name="T41" fmla="*/ 383 h 578"/>
              <a:gd name="T42" fmla="*/ 752 w 885"/>
              <a:gd name="T43" fmla="*/ 250 h 578"/>
              <a:gd name="T44" fmla="*/ 672 w 885"/>
              <a:gd name="T45" fmla="*/ 156 h 578"/>
              <a:gd name="T46" fmla="*/ 578 w 885"/>
              <a:gd name="T47" fmla="*/ 109 h 578"/>
              <a:gd name="T48" fmla="*/ 493 w 885"/>
              <a:gd name="T49" fmla="*/ 62 h 578"/>
              <a:gd name="T50" fmla="*/ 505 w 885"/>
              <a:gd name="T51" fmla="*/ 92 h 578"/>
              <a:gd name="T52" fmla="*/ 513 w 885"/>
              <a:gd name="T53" fmla="*/ 139 h 578"/>
              <a:gd name="T54" fmla="*/ 459 w 885"/>
              <a:gd name="T55" fmla="*/ 116 h 578"/>
              <a:gd name="T56" fmla="*/ 434 w 885"/>
              <a:gd name="T57" fmla="*/ 112 h 578"/>
              <a:gd name="T58" fmla="*/ 390 w 885"/>
              <a:gd name="T59" fmla="*/ 139 h 578"/>
              <a:gd name="T60" fmla="*/ 405 w 885"/>
              <a:gd name="T61" fmla="*/ 3 h 578"/>
              <a:gd name="T62" fmla="*/ 362 w 885"/>
              <a:gd name="T63" fmla="*/ 68 h 578"/>
              <a:gd name="T64" fmla="*/ 346 w 885"/>
              <a:gd name="T65" fmla="*/ 192 h 578"/>
              <a:gd name="T66" fmla="*/ 350 w 885"/>
              <a:gd name="T67" fmla="*/ 270 h 578"/>
              <a:gd name="T68" fmla="*/ 332 w 885"/>
              <a:gd name="T69" fmla="*/ 266 h 578"/>
              <a:gd name="T70" fmla="*/ 330 w 885"/>
              <a:gd name="T71" fmla="*/ 131 h 578"/>
              <a:gd name="T72" fmla="*/ 326 w 885"/>
              <a:gd name="T73" fmla="*/ 61 h 578"/>
              <a:gd name="T74" fmla="*/ 287 w 885"/>
              <a:gd name="T75" fmla="*/ 148 h 578"/>
              <a:gd name="T76" fmla="*/ 257 w 885"/>
              <a:gd name="T77" fmla="*/ 164 h 578"/>
              <a:gd name="T78" fmla="*/ 175 w 885"/>
              <a:gd name="T79" fmla="*/ 16 h 578"/>
              <a:gd name="T80" fmla="*/ 159 w 885"/>
              <a:gd name="T81" fmla="*/ 32 h 578"/>
              <a:gd name="T82" fmla="*/ 234 w 885"/>
              <a:gd name="T83" fmla="*/ 248 h 578"/>
              <a:gd name="T84" fmla="*/ 242 w 885"/>
              <a:gd name="T85" fmla="*/ 296 h 578"/>
              <a:gd name="T86" fmla="*/ 180 w 885"/>
              <a:gd name="T87" fmla="*/ 151 h 578"/>
              <a:gd name="T88" fmla="*/ 126 w 885"/>
              <a:gd name="T89" fmla="*/ 77 h 578"/>
              <a:gd name="T90" fmla="*/ 113 w 885"/>
              <a:gd name="T91" fmla="*/ 71 h 578"/>
              <a:gd name="T92" fmla="*/ 161 w 885"/>
              <a:gd name="T93" fmla="*/ 273 h 578"/>
              <a:gd name="T94" fmla="*/ 728 w 885"/>
              <a:gd name="T95" fmla="*/ 416 h 578"/>
              <a:gd name="T96" fmla="*/ 688 w 885"/>
              <a:gd name="T97" fmla="*/ 285 h 578"/>
              <a:gd name="T98" fmla="*/ 662 w 885"/>
              <a:gd name="T99" fmla="*/ 209 h 578"/>
              <a:gd name="T100" fmla="*/ 704 w 885"/>
              <a:gd name="T101" fmla="*/ 243 h 578"/>
              <a:gd name="T102" fmla="*/ 740 w 885"/>
              <a:gd name="T103" fmla="*/ 350 h 578"/>
              <a:gd name="T104" fmla="*/ 369 w 885"/>
              <a:gd name="T105" fmla="*/ 404 h 578"/>
              <a:gd name="T106" fmla="*/ 375 w 885"/>
              <a:gd name="T107" fmla="*/ 373 h 578"/>
              <a:gd name="T108" fmla="*/ 622 w 885"/>
              <a:gd name="T109" fmla="*/ 160 h 578"/>
              <a:gd name="T110" fmla="*/ 553 w 885"/>
              <a:gd name="T111" fmla="*/ 134 h 578"/>
              <a:gd name="T112" fmla="*/ 588 w 885"/>
              <a:gd name="T113" fmla="*/ 207 h 578"/>
              <a:gd name="T114" fmla="*/ 553 w 885"/>
              <a:gd name="T115" fmla="*/ 134 h 578"/>
              <a:gd name="T116" fmla="*/ 593 w 885"/>
              <a:gd name="T117" fmla="*/ 321 h 578"/>
              <a:gd name="T118" fmla="*/ 574 w 885"/>
              <a:gd name="T119" fmla="*/ 326 h 578"/>
              <a:gd name="T120" fmla="*/ 245 w 885"/>
              <a:gd name="T121" fmla="*/ 309 h 578"/>
              <a:gd name="T122" fmla="*/ 249 w 885"/>
              <a:gd name="T123" fmla="*/ 313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5" h="578">
                <a:moveTo>
                  <a:pt x="474" y="149"/>
                </a:moveTo>
                <a:lnTo>
                  <a:pt x="471" y="149"/>
                </a:lnTo>
                <a:lnTo>
                  <a:pt x="470" y="151"/>
                </a:lnTo>
                <a:lnTo>
                  <a:pt x="468" y="152"/>
                </a:lnTo>
                <a:lnTo>
                  <a:pt x="466" y="153"/>
                </a:lnTo>
                <a:lnTo>
                  <a:pt x="458" y="157"/>
                </a:lnTo>
                <a:lnTo>
                  <a:pt x="452" y="162"/>
                </a:lnTo>
                <a:lnTo>
                  <a:pt x="449" y="166"/>
                </a:lnTo>
                <a:lnTo>
                  <a:pt x="445" y="172"/>
                </a:lnTo>
                <a:lnTo>
                  <a:pt x="442" y="192"/>
                </a:lnTo>
                <a:lnTo>
                  <a:pt x="437" y="230"/>
                </a:lnTo>
                <a:lnTo>
                  <a:pt x="434" y="259"/>
                </a:lnTo>
                <a:lnTo>
                  <a:pt x="433" y="286"/>
                </a:lnTo>
                <a:lnTo>
                  <a:pt x="432" y="314"/>
                </a:lnTo>
                <a:lnTo>
                  <a:pt x="431" y="345"/>
                </a:lnTo>
                <a:lnTo>
                  <a:pt x="425" y="339"/>
                </a:lnTo>
                <a:lnTo>
                  <a:pt x="419" y="330"/>
                </a:lnTo>
                <a:lnTo>
                  <a:pt x="415" y="319"/>
                </a:lnTo>
                <a:lnTo>
                  <a:pt x="411" y="308"/>
                </a:lnTo>
                <a:lnTo>
                  <a:pt x="406" y="285"/>
                </a:lnTo>
                <a:lnTo>
                  <a:pt x="405" y="270"/>
                </a:lnTo>
                <a:lnTo>
                  <a:pt x="406" y="258"/>
                </a:lnTo>
                <a:lnTo>
                  <a:pt x="410" y="241"/>
                </a:lnTo>
                <a:lnTo>
                  <a:pt x="417" y="223"/>
                </a:lnTo>
                <a:lnTo>
                  <a:pt x="425" y="204"/>
                </a:lnTo>
                <a:lnTo>
                  <a:pt x="432" y="183"/>
                </a:lnTo>
                <a:lnTo>
                  <a:pt x="439" y="165"/>
                </a:lnTo>
                <a:lnTo>
                  <a:pt x="444" y="147"/>
                </a:lnTo>
                <a:lnTo>
                  <a:pt x="446" y="134"/>
                </a:lnTo>
                <a:lnTo>
                  <a:pt x="454" y="136"/>
                </a:lnTo>
                <a:lnTo>
                  <a:pt x="465" y="140"/>
                </a:lnTo>
                <a:lnTo>
                  <a:pt x="476" y="147"/>
                </a:lnTo>
                <a:lnTo>
                  <a:pt x="488" y="155"/>
                </a:lnTo>
                <a:lnTo>
                  <a:pt x="498" y="164"/>
                </a:lnTo>
                <a:lnTo>
                  <a:pt x="506" y="172"/>
                </a:lnTo>
                <a:lnTo>
                  <a:pt x="510" y="177"/>
                </a:lnTo>
                <a:lnTo>
                  <a:pt x="512" y="181"/>
                </a:lnTo>
                <a:lnTo>
                  <a:pt x="512" y="184"/>
                </a:lnTo>
                <a:lnTo>
                  <a:pt x="512" y="188"/>
                </a:lnTo>
                <a:lnTo>
                  <a:pt x="510" y="195"/>
                </a:lnTo>
                <a:lnTo>
                  <a:pt x="507" y="198"/>
                </a:lnTo>
                <a:lnTo>
                  <a:pt x="506" y="198"/>
                </a:lnTo>
                <a:lnTo>
                  <a:pt x="505" y="196"/>
                </a:lnTo>
                <a:lnTo>
                  <a:pt x="504" y="193"/>
                </a:lnTo>
                <a:lnTo>
                  <a:pt x="502" y="191"/>
                </a:lnTo>
                <a:lnTo>
                  <a:pt x="498" y="190"/>
                </a:lnTo>
                <a:lnTo>
                  <a:pt x="495" y="191"/>
                </a:lnTo>
                <a:lnTo>
                  <a:pt x="495" y="212"/>
                </a:lnTo>
                <a:lnTo>
                  <a:pt x="497" y="231"/>
                </a:lnTo>
                <a:lnTo>
                  <a:pt x="500" y="249"/>
                </a:lnTo>
                <a:lnTo>
                  <a:pt x="503" y="268"/>
                </a:lnTo>
                <a:lnTo>
                  <a:pt x="505" y="287"/>
                </a:lnTo>
                <a:lnTo>
                  <a:pt x="507" y="308"/>
                </a:lnTo>
                <a:lnTo>
                  <a:pt x="510" y="328"/>
                </a:lnTo>
                <a:lnTo>
                  <a:pt x="511" y="350"/>
                </a:lnTo>
                <a:lnTo>
                  <a:pt x="511" y="430"/>
                </a:lnTo>
                <a:lnTo>
                  <a:pt x="489" y="430"/>
                </a:lnTo>
                <a:lnTo>
                  <a:pt x="489" y="402"/>
                </a:lnTo>
                <a:lnTo>
                  <a:pt x="489" y="367"/>
                </a:lnTo>
                <a:lnTo>
                  <a:pt x="489" y="327"/>
                </a:lnTo>
                <a:lnTo>
                  <a:pt x="489" y="284"/>
                </a:lnTo>
                <a:lnTo>
                  <a:pt x="487" y="241"/>
                </a:lnTo>
                <a:lnTo>
                  <a:pt x="484" y="202"/>
                </a:lnTo>
                <a:lnTo>
                  <a:pt x="483" y="186"/>
                </a:lnTo>
                <a:lnTo>
                  <a:pt x="479" y="171"/>
                </a:lnTo>
                <a:lnTo>
                  <a:pt x="477" y="158"/>
                </a:lnTo>
                <a:lnTo>
                  <a:pt x="474" y="149"/>
                </a:lnTo>
                <a:close/>
                <a:moveTo>
                  <a:pt x="195" y="406"/>
                </a:moveTo>
                <a:lnTo>
                  <a:pt x="190" y="418"/>
                </a:lnTo>
                <a:lnTo>
                  <a:pt x="184" y="430"/>
                </a:lnTo>
                <a:lnTo>
                  <a:pt x="155" y="430"/>
                </a:lnTo>
                <a:lnTo>
                  <a:pt x="155" y="409"/>
                </a:lnTo>
                <a:lnTo>
                  <a:pt x="153" y="387"/>
                </a:lnTo>
                <a:lnTo>
                  <a:pt x="148" y="361"/>
                </a:lnTo>
                <a:lnTo>
                  <a:pt x="144" y="332"/>
                </a:lnTo>
                <a:lnTo>
                  <a:pt x="137" y="303"/>
                </a:lnTo>
                <a:lnTo>
                  <a:pt x="130" y="274"/>
                </a:lnTo>
                <a:lnTo>
                  <a:pt x="122" y="244"/>
                </a:lnTo>
                <a:lnTo>
                  <a:pt x="113" y="215"/>
                </a:lnTo>
                <a:lnTo>
                  <a:pt x="108" y="222"/>
                </a:lnTo>
                <a:lnTo>
                  <a:pt x="102" y="230"/>
                </a:lnTo>
                <a:lnTo>
                  <a:pt x="97" y="240"/>
                </a:lnTo>
                <a:lnTo>
                  <a:pt x="95" y="251"/>
                </a:lnTo>
                <a:lnTo>
                  <a:pt x="93" y="264"/>
                </a:lnTo>
                <a:lnTo>
                  <a:pt x="91" y="278"/>
                </a:lnTo>
                <a:lnTo>
                  <a:pt x="91" y="294"/>
                </a:lnTo>
                <a:lnTo>
                  <a:pt x="91" y="311"/>
                </a:lnTo>
                <a:lnTo>
                  <a:pt x="93" y="348"/>
                </a:lnTo>
                <a:lnTo>
                  <a:pt x="97" y="389"/>
                </a:lnTo>
                <a:lnTo>
                  <a:pt x="104" y="433"/>
                </a:lnTo>
                <a:lnTo>
                  <a:pt x="112" y="479"/>
                </a:lnTo>
                <a:lnTo>
                  <a:pt x="97" y="483"/>
                </a:lnTo>
                <a:lnTo>
                  <a:pt x="80" y="487"/>
                </a:lnTo>
                <a:lnTo>
                  <a:pt x="63" y="494"/>
                </a:lnTo>
                <a:lnTo>
                  <a:pt x="43" y="504"/>
                </a:lnTo>
                <a:lnTo>
                  <a:pt x="30" y="512"/>
                </a:lnTo>
                <a:lnTo>
                  <a:pt x="18" y="519"/>
                </a:lnTo>
                <a:lnTo>
                  <a:pt x="10" y="524"/>
                </a:lnTo>
                <a:lnTo>
                  <a:pt x="5" y="530"/>
                </a:lnTo>
                <a:lnTo>
                  <a:pt x="1" y="535"/>
                </a:lnTo>
                <a:lnTo>
                  <a:pt x="0" y="539"/>
                </a:lnTo>
                <a:lnTo>
                  <a:pt x="1" y="544"/>
                </a:lnTo>
                <a:lnTo>
                  <a:pt x="5" y="546"/>
                </a:lnTo>
                <a:lnTo>
                  <a:pt x="9" y="549"/>
                </a:lnTo>
                <a:lnTo>
                  <a:pt x="15" y="552"/>
                </a:lnTo>
                <a:lnTo>
                  <a:pt x="22" y="553"/>
                </a:lnTo>
                <a:lnTo>
                  <a:pt x="31" y="555"/>
                </a:lnTo>
                <a:lnTo>
                  <a:pt x="51" y="556"/>
                </a:lnTo>
                <a:lnTo>
                  <a:pt x="74" y="556"/>
                </a:lnTo>
                <a:lnTo>
                  <a:pt x="110" y="554"/>
                </a:lnTo>
                <a:lnTo>
                  <a:pt x="144" y="550"/>
                </a:lnTo>
                <a:lnTo>
                  <a:pt x="175" y="547"/>
                </a:lnTo>
                <a:lnTo>
                  <a:pt x="211" y="544"/>
                </a:lnTo>
                <a:lnTo>
                  <a:pt x="252" y="539"/>
                </a:lnTo>
                <a:lnTo>
                  <a:pt x="303" y="537"/>
                </a:lnTo>
                <a:lnTo>
                  <a:pt x="365" y="536"/>
                </a:lnTo>
                <a:lnTo>
                  <a:pt x="444" y="537"/>
                </a:lnTo>
                <a:lnTo>
                  <a:pt x="494" y="540"/>
                </a:lnTo>
                <a:lnTo>
                  <a:pt x="541" y="544"/>
                </a:lnTo>
                <a:lnTo>
                  <a:pt x="589" y="548"/>
                </a:lnTo>
                <a:lnTo>
                  <a:pt x="636" y="554"/>
                </a:lnTo>
                <a:lnTo>
                  <a:pt x="683" y="559"/>
                </a:lnTo>
                <a:lnTo>
                  <a:pt x="729" y="565"/>
                </a:lnTo>
                <a:lnTo>
                  <a:pt x="775" y="571"/>
                </a:lnTo>
                <a:lnTo>
                  <a:pt x="823" y="574"/>
                </a:lnTo>
                <a:lnTo>
                  <a:pt x="845" y="576"/>
                </a:lnTo>
                <a:lnTo>
                  <a:pt x="863" y="578"/>
                </a:lnTo>
                <a:lnTo>
                  <a:pt x="870" y="578"/>
                </a:lnTo>
                <a:lnTo>
                  <a:pt x="876" y="576"/>
                </a:lnTo>
                <a:lnTo>
                  <a:pt x="880" y="575"/>
                </a:lnTo>
                <a:lnTo>
                  <a:pt x="884" y="574"/>
                </a:lnTo>
                <a:lnTo>
                  <a:pt x="885" y="572"/>
                </a:lnTo>
                <a:lnTo>
                  <a:pt x="885" y="570"/>
                </a:lnTo>
                <a:lnTo>
                  <a:pt x="883" y="566"/>
                </a:lnTo>
                <a:lnTo>
                  <a:pt x="878" y="562"/>
                </a:lnTo>
                <a:lnTo>
                  <a:pt x="863" y="550"/>
                </a:lnTo>
                <a:lnTo>
                  <a:pt x="840" y="536"/>
                </a:lnTo>
                <a:lnTo>
                  <a:pt x="826" y="528"/>
                </a:lnTo>
                <a:lnTo>
                  <a:pt x="816" y="521"/>
                </a:lnTo>
                <a:lnTo>
                  <a:pt x="813" y="517"/>
                </a:lnTo>
                <a:lnTo>
                  <a:pt x="808" y="510"/>
                </a:lnTo>
                <a:lnTo>
                  <a:pt x="802" y="501"/>
                </a:lnTo>
                <a:lnTo>
                  <a:pt x="797" y="488"/>
                </a:lnTo>
                <a:lnTo>
                  <a:pt x="808" y="488"/>
                </a:lnTo>
                <a:lnTo>
                  <a:pt x="801" y="445"/>
                </a:lnTo>
                <a:lnTo>
                  <a:pt x="796" y="404"/>
                </a:lnTo>
                <a:lnTo>
                  <a:pt x="792" y="383"/>
                </a:lnTo>
                <a:lnTo>
                  <a:pt x="789" y="364"/>
                </a:lnTo>
                <a:lnTo>
                  <a:pt x="785" y="344"/>
                </a:lnTo>
                <a:lnTo>
                  <a:pt x="781" y="325"/>
                </a:lnTo>
                <a:lnTo>
                  <a:pt x="775" y="305"/>
                </a:lnTo>
                <a:lnTo>
                  <a:pt x="768" y="286"/>
                </a:lnTo>
                <a:lnTo>
                  <a:pt x="761" y="268"/>
                </a:lnTo>
                <a:lnTo>
                  <a:pt x="752" y="250"/>
                </a:lnTo>
                <a:lnTo>
                  <a:pt x="741" y="233"/>
                </a:lnTo>
                <a:lnTo>
                  <a:pt x="729" y="215"/>
                </a:lnTo>
                <a:lnTo>
                  <a:pt x="715" y="198"/>
                </a:lnTo>
                <a:lnTo>
                  <a:pt x="700" y="182"/>
                </a:lnTo>
                <a:lnTo>
                  <a:pt x="678" y="162"/>
                </a:lnTo>
                <a:lnTo>
                  <a:pt x="676" y="158"/>
                </a:lnTo>
                <a:lnTo>
                  <a:pt x="672" y="156"/>
                </a:lnTo>
                <a:lnTo>
                  <a:pt x="667" y="152"/>
                </a:lnTo>
                <a:lnTo>
                  <a:pt x="660" y="148"/>
                </a:lnTo>
                <a:lnTo>
                  <a:pt x="634" y="137"/>
                </a:lnTo>
                <a:lnTo>
                  <a:pt x="611" y="127"/>
                </a:lnTo>
                <a:lnTo>
                  <a:pt x="600" y="121"/>
                </a:lnTo>
                <a:lnTo>
                  <a:pt x="589" y="116"/>
                </a:lnTo>
                <a:lnTo>
                  <a:pt x="578" y="109"/>
                </a:lnTo>
                <a:lnTo>
                  <a:pt x="565" y="100"/>
                </a:lnTo>
                <a:lnTo>
                  <a:pt x="555" y="93"/>
                </a:lnTo>
                <a:lnTo>
                  <a:pt x="544" y="85"/>
                </a:lnTo>
                <a:lnTo>
                  <a:pt x="532" y="78"/>
                </a:lnTo>
                <a:lnTo>
                  <a:pt x="520" y="71"/>
                </a:lnTo>
                <a:lnTo>
                  <a:pt x="507" y="67"/>
                </a:lnTo>
                <a:lnTo>
                  <a:pt x="493" y="62"/>
                </a:lnTo>
                <a:lnTo>
                  <a:pt x="478" y="60"/>
                </a:lnTo>
                <a:lnTo>
                  <a:pt x="462" y="59"/>
                </a:lnTo>
                <a:lnTo>
                  <a:pt x="470" y="68"/>
                </a:lnTo>
                <a:lnTo>
                  <a:pt x="478" y="75"/>
                </a:lnTo>
                <a:lnTo>
                  <a:pt x="487" y="80"/>
                </a:lnTo>
                <a:lnTo>
                  <a:pt x="496" y="86"/>
                </a:lnTo>
                <a:lnTo>
                  <a:pt x="505" y="92"/>
                </a:lnTo>
                <a:lnTo>
                  <a:pt x="514" y="97"/>
                </a:lnTo>
                <a:lnTo>
                  <a:pt x="523" y="106"/>
                </a:lnTo>
                <a:lnTo>
                  <a:pt x="531" y="117"/>
                </a:lnTo>
                <a:lnTo>
                  <a:pt x="528" y="129"/>
                </a:lnTo>
                <a:lnTo>
                  <a:pt x="527" y="144"/>
                </a:lnTo>
                <a:lnTo>
                  <a:pt x="519" y="141"/>
                </a:lnTo>
                <a:lnTo>
                  <a:pt x="513" y="139"/>
                </a:lnTo>
                <a:lnTo>
                  <a:pt x="509" y="137"/>
                </a:lnTo>
                <a:lnTo>
                  <a:pt x="505" y="136"/>
                </a:lnTo>
                <a:lnTo>
                  <a:pt x="498" y="130"/>
                </a:lnTo>
                <a:lnTo>
                  <a:pt x="487" y="125"/>
                </a:lnTo>
                <a:lnTo>
                  <a:pt x="470" y="120"/>
                </a:lnTo>
                <a:lnTo>
                  <a:pt x="461" y="118"/>
                </a:lnTo>
                <a:lnTo>
                  <a:pt x="459" y="116"/>
                </a:lnTo>
                <a:lnTo>
                  <a:pt x="458" y="112"/>
                </a:lnTo>
                <a:lnTo>
                  <a:pt x="458" y="105"/>
                </a:lnTo>
                <a:lnTo>
                  <a:pt x="458" y="96"/>
                </a:lnTo>
                <a:lnTo>
                  <a:pt x="450" y="99"/>
                </a:lnTo>
                <a:lnTo>
                  <a:pt x="443" y="103"/>
                </a:lnTo>
                <a:lnTo>
                  <a:pt x="439" y="108"/>
                </a:lnTo>
                <a:lnTo>
                  <a:pt x="434" y="112"/>
                </a:lnTo>
                <a:lnTo>
                  <a:pt x="427" y="125"/>
                </a:lnTo>
                <a:lnTo>
                  <a:pt x="420" y="139"/>
                </a:lnTo>
                <a:lnTo>
                  <a:pt x="413" y="153"/>
                </a:lnTo>
                <a:lnTo>
                  <a:pt x="405" y="165"/>
                </a:lnTo>
                <a:lnTo>
                  <a:pt x="389" y="191"/>
                </a:lnTo>
                <a:lnTo>
                  <a:pt x="389" y="164"/>
                </a:lnTo>
                <a:lnTo>
                  <a:pt x="390" y="139"/>
                </a:lnTo>
                <a:lnTo>
                  <a:pt x="391" y="117"/>
                </a:lnTo>
                <a:lnTo>
                  <a:pt x="393" y="94"/>
                </a:lnTo>
                <a:lnTo>
                  <a:pt x="396" y="71"/>
                </a:lnTo>
                <a:lnTo>
                  <a:pt x="399" y="50"/>
                </a:lnTo>
                <a:lnTo>
                  <a:pt x="405" y="26"/>
                </a:lnTo>
                <a:lnTo>
                  <a:pt x="410" y="0"/>
                </a:lnTo>
                <a:lnTo>
                  <a:pt x="405" y="3"/>
                </a:lnTo>
                <a:lnTo>
                  <a:pt x="399" y="5"/>
                </a:lnTo>
                <a:lnTo>
                  <a:pt x="395" y="9"/>
                </a:lnTo>
                <a:lnTo>
                  <a:pt x="389" y="13"/>
                </a:lnTo>
                <a:lnTo>
                  <a:pt x="381" y="24"/>
                </a:lnTo>
                <a:lnTo>
                  <a:pt x="373" y="36"/>
                </a:lnTo>
                <a:lnTo>
                  <a:pt x="367" y="51"/>
                </a:lnTo>
                <a:lnTo>
                  <a:pt x="362" y="68"/>
                </a:lnTo>
                <a:lnTo>
                  <a:pt x="357" y="85"/>
                </a:lnTo>
                <a:lnTo>
                  <a:pt x="354" y="103"/>
                </a:lnTo>
                <a:lnTo>
                  <a:pt x="350" y="122"/>
                </a:lnTo>
                <a:lnTo>
                  <a:pt x="348" y="140"/>
                </a:lnTo>
                <a:lnTo>
                  <a:pt x="347" y="158"/>
                </a:lnTo>
                <a:lnTo>
                  <a:pt x="346" y="177"/>
                </a:lnTo>
                <a:lnTo>
                  <a:pt x="346" y="192"/>
                </a:lnTo>
                <a:lnTo>
                  <a:pt x="346" y="208"/>
                </a:lnTo>
                <a:lnTo>
                  <a:pt x="347" y="221"/>
                </a:lnTo>
                <a:lnTo>
                  <a:pt x="348" y="232"/>
                </a:lnTo>
                <a:lnTo>
                  <a:pt x="349" y="241"/>
                </a:lnTo>
                <a:lnTo>
                  <a:pt x="350" y="251"/>
                </a:lnTo>
                <a:lnTo>
                  <a:pt x="350" y="260"/>
                </a:lnTo>
                <a:lnTo>
                  <a:pt x="350" y="270"/>
                </a:lnTo>
                <a:lnTo>
                  <a:pt x="349" y="279"/>
                </a:lnTo>
                <a:lnTo>
                  <a:pt x="347" y="288"/>
                </a:lnTo>
                <a:lnTo>
                  <a:pt x="344" y="297"/>
                </a:lnTo>
                <a:lnTo>
                  <a:pt x="339" y="306"/>
                </a:lnTo>
                <a:lnTo>
                  <a:pt x="336" y="313"/>
                </a:lnTo>
                <a:lnTo>
                  <a:pt x="335" y="287"/>
                </a:lnTo>
                <a:lnTo>
                  <a:pt x="332" y="266"/>
                </a:lnTo>
                <a:lnTo>
                  <a:pt x="329" y="247"/>
                </a:lnTo>
                <a:lnTo>
                  <a:pt x="326" y="228"/>
                </a:lnTo>
                <a:lnTo>
                  <a:pt x="323" y="207"/>
                </a:lnTo>
                <a:lnTo>
                  <a:pt x="324" y="182"/>
                </a:lnTo>
                <a:lnTo>
                  <a:pt x="326" y="167"/>
                </a:lnTo>
                <a:lnTo>
                  <a:pt x="327" y="151"/>
                </a:lnTo>
                <a:lnTo>
                  <a:pt x="330" y="131"/>
                </a:lnTo>
                <a:lnTo>
                  <a:pt x="335" y="111"/>
                </a:lnTo>
                <a:lnTo>
                  <a:pt x="337" y="93"/>
                </a:lnTo>
                <a:lnTo>
                  <a:pt x="338" y="79"/>
                </a:lnTo>
                <a:lnTo>
                  <a:pt x="339" y="67"/>
                </a:lnTo>
                <a:lnTo>
                  <a:pt x="341" y="53"/>
                </a:lnTo>
                <a:lnTo>
                  <a:pt x="332" y="57"/>
                </a:lnTo>
                <a:lnTo>
                  <a:pt x="326" y="61"/>
                </a:lnTo>
                <a:lnTo>
                  <a:pt x="319" y="67"/>
                </a:lnTo>
                <a:lnTo>
                  <a:pt x="313" y="74"/>
                </a:lnTo>
                <a:lnTo>
                  <a:pt x="309" y="82"/>
                </a:lnTo>
                <a:lnTo>
                  <a:pt x="304" y="90"/>
                </a:lnTo>
                <a:lnTo>
                  <a:pt x="300" y="99"/>
                </a:lnTo>
                <a:lnTo>
                  <a:pt x="296" y="109"/>
                </a:lnTo>
                <a:lnTo>
                  <a:pt x="287" y="148"/>
                </a:lnTo>
                <a:lnTo>
                  <a:pt x="280" y="184"/>
                </a:lnTo>
                <a:lnTo>
                  <a:pt x="279" y="190"/>
                </a:lnTo>
                <a:lnTo>
                  <a:pt x="277" y="197"/>
                </a:lnTo>
                <a:lnTo>
                  <a:pt x="274" y="205"/>
                </a:lnTo>
                <a:lnTo>
                  <a:pt x="272" y="207"/>
                </a:lnTo>
                <a:lnTo>
                  <a:pt x="267" y="189"/>
                </a:lnTo>
                <a:lnTo>
                  <a:pt x="257" y="164"/>
                </a:lnTo>
                <a:lnTo>
                  <a:pt x="244" y="136"/>
                </a:lnTo>
                <a:lnTo>
                  <a:pt x="230" y="105"/>
                </a:lnTo>
                <a:lnTo>
                  <a:pt x="215" y="76"/>
                </a:lnTo>
                <a:lnTo>
                  <a:pt x="198" y="49"/>
                </a:lnTo>
                <a:lnTo>
                  <a:pt x="190" y="36"/>
                </a:lnTo>
                <a:lnTo>
                  <a:pt x="182" y="25"/>
                </a:lnTo>
                <a:lnTo>
                  <a:pt x="175" y="16"/>
                </a:lnTo>
                <a:lnTo>
                  <a:pt x="169" y="9"/>
                </a:lnTo>
                <a:lnTo>
                  <a:pt x="164" y="5"/>
                </a:lnTo>
                <a:lnTo>
                  <a:pt x="163" y="4"/>
                </a:lnTo>
                <a:lnTo>
                  <a:pt x="162" y="3"/>
                </a:lnTo>
                <a:lnTo>
                  <a:pt x="155" y="0"/>
                </a:lnTo>
                <a:lnTo>
                  <a:pt x="156" y="16"/>
                </a:lnTo>
                <a:lnTo>
                  <a:pt x="159" y="32"/>
                </a:lnTo>
                <a:lnTo>
                  <a:pt x="163" y="49"/>
                </a:lnTo>
                <a:lnTo>
                  <a:pt x="169" y="68"/>
                </a:lnTo>
                <a:lnTo>
                  <a:pt x="182" y="106"/>
                </a:lnTo>
                <a:lnTo>
                  <a:pt x="198" y="147"/>
                </a:lnTo>
                <a:lnTo>
                  <a:pt x="214" y="188"/>
                </a:lnTo>
                <a:lnTo>
                  <a:pt x="228" y="228"/>
                </a:lnTo>
                <a:lnTo>
                  <a:pt x="234" y="248"/>
                </a:lnTo>
                <a:lnTo>
                  <a:pt x="240" y="267"/>
                </a:lnTo>
                <a:lnTo>
                  <a:pt x="243" y="285"/>
                </a:lnTo>
                <a:lnTo>
                  <a:pt x="245" y="303"/>
                </a:lnTo>
                <a:lnTo>
                  <a:pt x="244" y="300"/>
                </a:lnTo>
                <a:lnTo>
                  <a:pt x="243" y="300"/>
                </a:lnTo>
                <a:lnTo>
                  <a:pt x="243" y="299"/>
                </a:lnTo>
                <a:lnTo>
                  <a:pt x="242" y="296"/>
                </a:lnTo>
                <a:lnTo>
                  <a:pt x="232" y="269"/>
                </a:lnTo>
                <a:lnTo>
                  <a:pt x="228" y="258"/>
                </a:lnTo>
                <a:lnTo>
                  <a:pt x="225" y="250"/>
                </a:lnTo>
                <a:lnTo>
                  <a:pt x="222" y="241"/>
                </a:lnTo>
                <a:lnTo>
                  <a:pt x="217" y="231"/>
                </a:lnTo>
                <a:lnTo>
                  <a:pt x="201" y="196"/>
                </a:lnTo>
                <a:lnTo>
                  <a:pt x="180" y="151"/>
                </a:lnTo>
                <a:lnTo>
                  <a:pt x="169" y="129"/>
                </a:lnTo>
                <a:lnTo>
                  <a:pt x="156" y="109"/>
                </a:lnTo>
                <a:lnTo>
                  <a:pt x="150" y="101"/>
                </a:lnTo>
                <a:lnTo>
                  <a:pt x="145" y="93"/>
                </a:lnTo>
                <a:lnTo>
                  <a:pt x="138" y="86"/>
                </a:lnTo>
                <a:lnTo>
                  <a:pt x="134" y="82"/>
                </a:lnTo>
                <a:lnTo>
                  <a:pt x="126" y="77"/>
                </a:lnTo>
                <a:lnTo>
                  <a:pt x="126" y="78"/>
                </a:lnTo>
                <a:lnTo>
                  <a:pt x="127" y="78"/>
                </a:lnTo>
                <a:lnTo>
                  <a:pt x="126" y="79"/>
                </a:lnTo>
                <a:lnTo>
                  <a:pt x="124" y="78"/>
                </a:lnTo>
                <a:lnTo>
                  <a:pt x="120" y="76"/>
                </a:lnTo>
                <a:lnTo>
                  <a:pt x="117" y="74"/>
                </a:lnTo>
                <a:lnTo>
                  <a:pt x="113" y="71"/>
                </a:lnTo>
                <a:lnTo>
                  <a:pt x="113" y="138"/>
                </a:lnTo>
                <a:lnTo>
                  <a:pt x="115" y="141"/>
                </a:lnTo>
                <a:lnTo>
                  <a:pt x="117" y="146"/>
                </a:lnTo>
                <a:lnTo>
                  <a:pt x="127" y="174"/>
                </a:lnTo>
                <a:lnTo>
                  <a:pt x="138" y="206"/>
                </a:lnTo>
                <a:lnTo>
                  <a:pt x="149" y="239"/>
                </a:lnTo>
                <a:lnTo>
                  <a:pt x="161" y="273"/>
                </a:lnTo>
                <a:lnTo>
                  <a:pt x="172" y="308"/>
                </a:lnTo>
                <a:lnTo>
                  <a:pt x="181" y="341"/>
                </a:lnTo>
                <a:lnTo>
                  <a:pt x="189" y="374"/>
                </a:lnTo>
                <a:lnTo>
                  <a:pt x="195" y="406"/>
                </a:lnTo>
                <a:close/>
                <a:moveTo>
                  <a:pt x="748" y="413"/>
                </a:moveTo>
                <a:lnTo>
                  <a:pt x="738" y="415"/>
                </a:lnTo>
                <a:lnTo>
                  <a:pt x="728" y="416"/>
                </a:lnTo>
                <a:lnTo>
                  <a:pt x="717" y="418"/>
                </a:lnTo>
                <a:lnTo>
                  <a:pt x="706" y="419"/>
                </a:lnTo>
                <a:lnTo>
                  <a:pt x="705" y="386"/>
                </a:lnTo>
                <a:lnTo>
                  <a:pt x="702" y="356"/>
                </a:lnTo>
                <a:lnTo>
                  <a:pt x="697" y="329"/>
                </a:lnTo>
                <a:lnTo>
                  <a:pt x="692" y="301"/>
                </a:lnTo>
                <a:lnTo>
                  <a:pt x="688" y="285"/>
                </a:lnTo>
                <a:lnTo>
                  <a:pt x="684" y="271"/>
                </a:lnTo>
                <a:lnTo>
                  <a:pt x="679" y="259"/>
                </a:lnTo>
                <a:lnTo>
                  <a:pt x="674" y="245"/>
                </a:lnTo>
                <a:lnTo>
                  <a:pt x="668" y="233"/>
                </a:lnTo>
                <a:lnTo>
                  <a:pt x="663" y="221"/>
                </a:lnTo>
                <a:lnTo>
                  <a:pt x="662" y="214"/>
                </a:lnTo>
                <a:lnTo>
                  <a:pt x="662" y="209"/>
                </a:lnTo>
                <a:lnTo>
                  <a:pt x="663" y="204"/>
                </a:lnTo>
                <a:lnTo>
                  <a:pt x="665" y="191"/>
                </a:lnTo>
                <a:lnTo>
                  <a:pt x="672" y="199"/>
                </a:lnTo>
                <a:lnTo>
                  <a:pt x="681" y="208"/>
                </a:lnTo>
                <a:lnTo>
                  <a:pt x="689" y="218"/>
                </a:lnTo>
                <a:lnTo>
                  <a:pt x="697" y="230"/>
                </a:lnTo>
                <a:lnTo>
                  <a:pt x="704" y="243"/>
                </a:lnTo>
                <a:lnTo>
                  <a:pt x="711" y="257"/>
                </a:lnTo>
                <a:lnTo>
                  <a:pt x="718" y="271"/>
                </a:lnTo>
                <a:lnTo>
                  <a:pt x="723" y="286"/>
                </a:lnTo>
                <a:lnTo>
                  <a:pt x="728" y="302"/>
                </a:lnTo>
                <a:lnTo>
                  <a:pt x="732" y="318"/>
                </a:lnTo>
                <a:lnTo>
                  <a:pt x="737" y="334"/>
                </a:lnTo>
                <a:lnTo>
                  <a:pt x="740" y="350"/>
                </a:lnTo>
                <a:lnTo>
                  <a:pt x="746" y="382"/>
                </a:lnTo>
                <a:lnTo>
                  <a:pt x="748" y="413"/>
                </a:lnTo>
                <a:close/>
                <a:moveTo>
                  <a:pt x="373" y="430"/>
                </a:moveTo>
                <a:lnTo>
                  <a:pt x="373" y="430"/>
                </a:lnTo>
                <a:lnTo>
                  <a:pt x="370" y="418"/>
                </a:lnTo>
                <a:lnTo>
                  <a:pt x="369" y="408"/>
                </a:lnTo>
                <a:lnTo>
                  <a:pt x="369" y="404"/>
                </a:lnTo>
                <a:lnTo>
                  <a:pt x="369" y="397"/>
                </a:lnTo>
                <a:lnTo>
                  <a:pt x="370" y="390"/>
                </a:lnTo>
                <a:lnTo>
                  <a:pt x="372" y="382"/>
                </a:lnTo>
                <a:lnTo>
                  <a:pt x="373" y="380"/>
                </a:lnTo>
                <a:lnTo>
                  <a:pt x="373" y="378"/>
                </a:lnTo>
                <a:lnTo>
                  <a:pt x="374" y="375"/>
                </a:lnTo>
                <a:lnTo>
                  <a:pt x="375" y="373"/>
                </a:lnTo>
                <a:lnTo>
                  <a:pt x="378" y="366"/>
                </a:lnTo>
                <a:lnTo>
                  <a:pt x="382" y="381"/>
                </a:lnTo>
                <a:lnTo>
                  <a:pt x="388" y="399"/>
                </a:lnTo>
                <a:lnTo>
                  <a:pt x="393" y="416"/>
                </a:lnTo>
                <a:lnTo>
                  <a:pt x="399" y="430"/>
                </a:lnTo>
                <a:lnTo>
                  <a:pt x="373" y="430"/>
                </a:lnTo>
                <a:close/>
                <a:moveTo>
                  <a:pt x="622" y="160"/>
                </a:moveTo>
                <a:lnTo>
                  <a:pt x="635" y="162"/>
                </a:lnTo>
                <a:lnTo>
                  <a:pt x="644" y="170"/>
                </a:lnTo>
                <a:lnTo>
                  <a:pt x="648" y="173"/>
                </a:lnTo>
                <a:lnTo>
                  <a:pt x="648" y="177"/>
                </a:lnTo>
                <a:lnTo>
                  <a:pt x="649" y="186"/>
                </a:lnTo>
                <a:lnTo>
                  <a:pt x="622" y="160"/>
                </a:lnTo>
                <a:close/>
                <a:moveTo>
                  <a:pt x="553" y="134"/>
                </a:moveTo>
                <a:lnTo>
                  <a:pt x="567" y="149"/>
                </a:lnTo>
                <a:lnTo>
                  <a:pt x="581" y="166"/>
                </a:lnTo>
                <a:lnTo>
                  <a:pt x="587" y="175"/>
                </a:lnTo>
                <a:lnTo>
                  <a:pt x="591" y="187"/>
                </a:lnTo>
                <a:lnTo>
                  <a:pt x="593" y="198"/>
                </a:lnTo>
                <a:lnTo>
                  <a:pt x="596" y="213"/>
                </a:lnTo>
                <a:lnTo>
                  <a:pt x="588" y="207"/>
                </a:lnTo>
                <a:lnTo>
                  <a:pt x="582" y="202"/>
                </a:lnTo>
                <a:lnTo>
                  <a:pt x="578" y="197"/>
                </a:lnTo>
                <a:lnTo>
                  <a:pt x="573" y="192"/>
                </a:lnTo>
                <a:lnTo>
                  <a:pt x="566" y="182"/>
                </a:lnTo>
                <a:lnTo>
                  <a:pt x="562" y="171"/>
                </a:lnTo>
                <a:lnTo>
                  <a:pt x="556" y="152"/>
                </a:lnTo>
                <a:lnTo>
                  <a:pt x="553" y="134"/>
                </a:lnTo>
                <a:close/>
                <a:moveTo>
                  <a:pt x="563" y="250"/>
                </a:moveTo>
                <a:lnTo>
                  <a:pt x="567" y="256"/>
                </a:lnTo>
                <a:lnTo>
                  <a:pt x="581" y="279"/>
                </a:lnTo>
                <a:lnTo>
                  <a:pt x="589" y="299"/>
                </a:lnTo>
                <a:lnTo>
                  <a:pt x="591" y="308"/>
                </a:lnTo>
                <a:lnTo>
                  <a:pt x="593" y="314"/>
                </a:lnTo>
                <a:lnTo>
                  <a:pt x="593" y="321"/>
                </a:lnTo>
                <a:lnTo>
                  <a:pt x="594" y="327"/>
                </a:lnTo>
                <a:lnTo>
                  <a:pt x="592" y="348"/>
                </a:lnTo>
                <a:lnTo>
                  <a:pt x="590" y="372"/>
                </a:lnTo>
                <a:lnTo>
                  <a:pt x="580" y="372"/>
                </a:lnTo>
                <a:lnTo>
                  <a:pt x="579" y="354"/>
                </a:lnTo>
                <a:lnTo>
                  <a:pt x="576" y="339"/>
                </a:lnTo>
                <a:lnTo>
                  <a:pt x="574" y="326"/>
                </a:lnTo>
                <a:lnTo>
                  <a:pt x="572" y="312"/>
                </a:lnTo>
                <a:lnTo>
                  <a:pt x="569" y="299"/>
                </a:lnTo>
                <a:lnTo>
                  <a:pt x="566" y="285"/>
                </a:lnTo>
                <a:lnTo>
                  <a:pt x="564" y="268"/>
                </a:lnTo>
                <a:lnTo>
                  <a:pt x="563" y="250"/>
                </a:lnTo>
                <a:close/>
                <a:moveTo>
                  <a:pt x="245" y="313"/>
                </a:moveTo>
                <a:lnTo>
                  <a:pt x="245" y="309"/>
                </a:lnTo>
                <a:lnTo>
                  <a:pt x="246" y="308"/>
                </a:lnTo>
                <a:lnTo>
                  <a:pt x="248" y="306"/>
                </a:lnTo>
                <a:lnTo>
                  <a:pt x="249" y="308"/>
                </a:lnTo>
                <a:lnTo>
                  <a:pt x="250" y="309"/>
                </a:lnTo>
                <a:lnTo>
                  <a:pt x="250" y="311"/>
                </a:lnTo>
                <a:lnTo>
                  <a:pt x="250" y="312"/>
                </a:lnTo>
                <a:lnTo>
                  <a:pt x="249" y="313"/>
                </a:lnTo>
                <a:lnTo>
                  <a:pt x="248" y="315"/>
                </a:lnTo>
                <a:lnTo>
                  <a:pt x="248" y="319"/>
                </a:lnTo>
                <a:lnTo>
                  <a:pt x="246" y="320"/>
                </a:lnTo>
                <a:lnTo>
                  <a:pt x="246" y="319"/>
                </a:lnTo>
                <a:lnTo>
                  <a:pt x="245" y="318"/>
                </a:lnTo>
                <a:lnTo>
                  <a:pt x="245" y="31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2527897" y="4630164"/>
            <a:ext cx="19236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MOCK SITE VISIT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3271718" y="3772626"/>
            <a:ext cx="16286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2553546" y="2809026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BACK UP PLANS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4624780" y="2257901"/>
            <a:ext cx="17697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SITE  VISIT DAY</a:t>
            </a:r>
          </a:p>
        </p:txBody>
      </p:sp>
      <p:sp>
        <p:nvSpPr>
          <p:cNvPr id="45" name="Google Shape;61;p1">
            <a:extLst>
              <a:ext uri="{FF2B5EF4-FFF2-40B4-BE49-F238E27FC236}">
                <a16:creationId xmlns:a16="http://schemas.microsoft.com/office/drawing/2014/main" id="{982F5933-714F-4CEB-859D-566BDDBF90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70;p2">
            <a:extLst>
              <a:ext uri="{FF2B5EF4-FFF2-40B4-BE49-F238E27FC236}">
                <a16:creationId xmlns:a16="http://schemas.microsoft.com/office/drawing/2014/main" id="{7E018F75-F8A2-41E2-834C-238C2986BD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861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187B065-1612-4D0A-B2D9-D02ED272CD35}"/>
              </a:ext>
            </a:extLst>
          </p:cNvPr>
          <p:cNvSpPr/>
          <p:nvPr/>
        </p:nvSpPr>
        <p:spPr>
          <a:xfrm>
            <a:off x="6436533" y="2010228"/>
            <a:ext cx="1610197" cy="961991"/>
          </a:xfrm>
          <a:custGeom>
            <a:avLst/>
            <a:gdLst>
              <a:gd name="connsiteX0" fmla="*/ 1019037 w 2146370"/>
              <a:gd name="connsiteY0" fmla="*/ 0 h 1282320"/>
              <a:gd name="connsiteX1" fmla="*/ 1489914 w 2146370"/>
              <a:gd name="connsiteY1" fmla="*/ 312118 h 1282320"/>
              <a:gd name="connsiteX2" fmla="*/ 1495269 w 2146370"/>
              <a:gd name="connsiteY2" fmla="*/ 329370 h 1282320"/>
              <a:gd name="connsiteX3" fmla="*/ 1502350 w 2146370"/>
              <a:gd name="connsiteY3" fmla="*/ 323528 h 1282320"/>
              <a:gd name="connsiteX4" fmla="*/ 1733301 w 2146370"/>
              <a:gd name="connsiteY4" fmla="*/ 252982 h 1282320"/>
              <a:gd name="connsiteX5" fmla="*/ 2146370 w 2146370"/>
              <a:gd name="connsiteY5" fmla="*/ 666051 h 1282320"/>
              <a:gd name="connsiteX6" fmla="*/ 1733301 w 2146370"/>
              <a:gd name="connsiteY6" fmla="*/ 1079120 h 1282320"/>
              <a:gd name="connsiteX7" fmla="*/ 1441217 w 2146370"/>
              <a:gd name="connsiteY7" fmla="*/ 958135 h 1282320"/>
              <a:gd name="connsiteX8" fmla="*/ 1440116 w 2146370"/>
              <a:gd name="connsiteY8" fmla="*/ 956801 h 1282320"/>
              <a:gd name="connsiteX9" fmla="*/ 1451147 w 2146370"/>
              <a:gd name="connsiteY9" fmla="*/ 1019307 h 1282320"/>
              <a:gd name="connsiteX10" fmla="*/ 1188134 w 2146370"/>
              <a:gd name="connsiteY10" fmla="*/ 1282320 h 1282320"/>
              <a:gd name="connsiteX11" fmla="*/ 970040 w 2146370"/>
              <a:gd name="connsiteY11" fmla="*/ 1166360 h 1282320"/>
              <a:gd name="connsiteX12" fmla="*/ 963041 w 2146370"/>
              <a:gd name="connsiteY12" fmla="*/ 1153465 h 1282320"/>
              <a:gd name="connsiteX13" fmla="*/ 954787 w 2146370"/>
              <a:gd name="connsiteY13" fmla="*/ 1157945 h 1282320"/>
              <a:gd name="connsiteX14" fmla="*/ 788355 w 2146370"/>
              <a:gd name="connsiteY14" fmla="*/ 1191546 h 1282320"/>
              <a:gd name="connsiteX15" fmla="*/ 621924 w 2146370"/>
              <a:gd name="connsiteY15" fmla="*/ 1157945 h 1282320"/>
              <a:gd name="connsiteX16" fmla="*/ 589651 w 2146370"/>
              <a:gd name="connsiteY16" fmla="*/ 1140428 h 1282320"/>
              <a:gd name="connsiteX17" fmla="*/ 561342 w 2146370"/>
              <a:gd name="connsiteY17" fmla="*/ 1163785 h 1282320"/>
              <a:gd name="connsiteX18" fmla="*/ 360040 w 2146370"/>
              <a:gd name="connsiteY18" fmla="*/ 1225274 h 1282320"/>
              <a:gd name="connsiteX19" fmla="*/ 0 w 2146370"/>
              <a:gd name="connsiteY19" fmla="*/ 865234 h 1282320"/>
              <a:gd name="connsiteX20" fmla="*/ 360040 w 2146370"/>
              <a:gd name="connsiteY20" fmla="*/ 505194 h 1282320"/>
              <a:gd name="connsiteX21" fmla="*/ 432601 w 2146370"/>
              <a:gd name="connsiteY21" fmla="*/ 512509 h 1282320"/>
              <a:gd name="connsiteX22" fmla="*/ 441704 w 2146370"/>
              <a:gd name="connsiteY22" fmla="*/ 515334 h 1282320"/>
              <a:gd name="connsiteX23" fmla="*/ 486014 w 2146370"/>
              <a:gd name="connsiteY23" fmla="*/ 461630 h 1282320"/>
              <a:gd name="connsiteX24" fmla="*/ 515427 w 2146370"/>
              <a:gd name="connsiteY24" fmla="*/ 437362 h 1282320"/>
              <a:gd name="connsiteX25" fmla="*/ 518383 w 2146370"/>
              <a:gd name="connsiteY25" fmla="*/ 408045 h 1282320"/>
              <a:gd name="connsiteX26" fmla="*/ 1019037 w 2146370"/>
              <a:gd name="connsiteY26" fmla="*/ 0 h 12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46370" h="1282320">
                <a:moveTo>
                  <a:pt x="1019037" y="0"/>
                </a:moveTo>
                <a:cubicBezTo>
                  <a:pt x="1230716" y="0"/>
                  <a:pt x="1412335" y="128699"/>
                  <a:pt x="1489914" y="312118"/>
                </a:cubicBezTo>
                <a:lnTo>
                  <a:pt x="1495269" y="329370"/>
                </a:lnTo>
                <a:lnTo>
                  <a:pt x="1502350" y="323528"/>
                </a:lnTo>
                <a:cubicBezTo>
                  <a:pt x="1568276" y="278989"/>
                  <a:pt x="1647752" y="252982"/>
                  <a:pt x="1733301" y="252982"/>
                </a:cubicBezTo>
                <a:cubicBezTo>
                  <a:pt x="1961433" y="252982"/>
                  <a:pt x="2146370" y="437919"/>
                  <a:pt x="2146370" y="666051"/>
                </a:cubicBezTo>
                <a:cubicBezTo>
                  <a:pt x="2146370" y="894183"/>
                  <a:pt x="1961433" y="1079120"/>
                  <a:pt x="1733301" y="1079120"/>
                </a:cubicBezTo>
                <a:cubicBezTo>
                  <a:pt x="1619235" y="1079120"/>
                  <a:pt x="1515968" y="1032886"/>
                  <a:pt x="1441217" y="958135"/>
                </a:cubicBezTo>
                <a:lnTo>
                  <a:pt x="1440116" y="956801"/>
                </a:lnTo>
                <a:lnTo>
                  <a:pt x="1451147" y="1019307"/>
                </a:lnTo>
                <a:cubicBezTo>
                  <a:pt x="1451147" y="1164565"/>
                  <a:pt x="1333392" y="1282320"/>
                  <a:pt x="1188134" y="1282320"/>
                </a:cubicBezTo>
                <a:cubicBezTo>
                  <a:pt x="1097348" y="1282320"/>
                  <a:pt x="1017305" y="1236322"/>
                  <a:pt x="970040" y="1166360"/>
                </a:cubicBezTo>
                <a:lnTo>
                  <a:pt x="963041" y="1153465"/>
                </a:lnTo>
                <a:lnTo>
                  <a:pt x="954787" y="1157945"/>
                </a:lnTo>
                <a:cubicBezTo>
                  <a:pt x="903632" y="1179582"/>
                  <a:pt x="847391" y="1191546"/>
                  <a:pt x="788355" y="1191546"/>
                </a:cubicBezTo>
                <a:cubicBezTo>
                  <a:pt x="729320" y="1191546"/>
                  <a:pt x="673078" y="1179582"/>
                  <a:pt x="621924" y="1157945"/>
                </a:cubicBezTo>
                <a:lnTo>
                  <a:pt x="589651" y="1140428"/>
                </a:lnTo>
                <a:lnTo>
                  <a:pt x="561342" y="1163785"/>
                </a:lnTo>
                <a:cubicBezTo>
                  <a:pt x="503880" y="1202606"/>
                  <a:pt x="434607" y="1225274"/>
                  <a:pt x="360040" y="1225274"/>
                </a:cubicBezTo>
                <a:cubicBezTo>
                  <a:pt x="161195" y="1225274"/>
                  <a:pt x="0" y="1064079"/>
                  <a:pt x="0" y="865234"/>
                </a:cubicBezTo>
                <a:cubicBezTo>
                  <a:pt x="0" y="666389"/>
                  <a:pt x="161195" y="505194"/>
                  <a:pt x="360040" y="505194"/>
                </a:cubicBezTo>
                <a:cubicBezTo>
                  <a:pt x="384896" y="505194"/>
                  <a:pt x="409163" y="507713"/>
                  <a:pt x="432601" y="512509"/>
                </a:cubicBezTo>
                <a:lnTo>
                  <a:pt x="441704" y="515334"/>
                </a:lnTo>
                <a:lnTo>
                  <a:pt x="486014" y="461630"/>
                </a:lnTo>
                <a:lnTo>
                  <a:pt x="515427" y="437362"/>
                </a:lnTo>
                <a:lnTo>
                  <a:pt x="518383" y="408045"/>
                </a:lnTo>
                <a:cubicBezTo>
                  <a:pt x="566035" y="175174"/>
                  <a:pt x="772079" y="0"/>
                  <a:pt x="1019037" y="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B44695-7E71-414A-A307-3129DC30EDF7}"/>
              </a:ext>
            </a:extLst>
          </p:cNvPr>
          <p:cNvSpPr/>
          <p:nvPr/>
        </p:nvSpPr>
        <p:spPr>
          <a:xfrm>
            <a:off x="7989734" y="2381310"/>
            <a:ext cx="741810" cy="615530"/>
          </a:xfrm>
          <a:custGeom>
            <a:avLst/>
            <a:gdLst>
              <a:gd name="connsiteX0" fmla="*/ 1406207 w 2646293"/>
              <a:gd name="connsiteY0" fmla="*/ 0 h 2195808"/>
              <a:gd name="connsiteX1" fmla="*/ 2131333 w 2646293"/>
              <a:gd name="connsiteY1" fmla="*/ 590994 h 2195808"/>
              <a:gd name="connsiteX2" fmla="*/ 2136565 w 2646293"/>
              <a:gd name="connsiteY2" fmla="*/ 625278 h 2195808"/>
              <a:gd name="connsiteX3" fmla="*/ 2147680 w 2646293"/>
              <a:gd name="connsiteY3" fmla="*/ 626399 h 2195808"/>
              <a:gd name="connsiteX4" fmla="*/ 2567281 w 2646293"/>
              <a:gd name="connsiteY4" fmla="*/ 1141231 h 2195808"/>
              <a:gd name="connsiteX5" fmla="*/ 2525984 w 2646293"/>
              <a:gd name="connsiteY5" fmla="*/ 1345783 h 2195808"/>
              <a:gd name="connsiteX6" fmla="*/ 2479536 w 2646293"/>
              <a:gd name="connsiteY6" fmla="*/ 1431357 h 2195808"/>
              <a:gd name="connsiteX7" fmla="*/ 2521004 w 2646293"/>
              <a:gd name="connsiteY7" fmla="*/ 1465571 h 2195808"/>
              <a:gd name="connsiteX8" fmla="*/ 2646293 w 2646293"/>
              <a:gd name="connsiteY8" fmla="*/ 1768045 h 2195808"/>
              <a:gd name="connsiteX9" fmla="*/ 2218530 w 2646293"/>
              <a:gd name="connsiteY9" fmla="*/ 2195808 h 2195808"/>
              <a:gd name="connsiteX10" fmla="*/ 1790767 w 2646293"/>
              <a:gd name="connsiteY10" fmla="*/ 1768045 h 2195808"/>
              <a:gd name="connsiteX11" fmla="*/ 1799458 w 2646293"/>
              <a:gd name="connsiteY11" fmla="*/ 1681836 h 2195808"/>
              <a:gd name="connsiteX12" fmla="*/ 1819884 w 2646293"/>
              <a:gd name="connsiteY12" fmla="*/ 1616033 h 2195808"/>
              <a:gd name="connsiteX13" fmla="*/ 1747955 w 2646293"/>
              <a:gd name="connsiteY13" fmla="*/ 1576992 h 2195808"/>
              <a:gd name="connsiteX14" fmla="*/ 1652781 w 2646293"/>
              <a:gd name="connsiteY14" fmla="*/ 1494572 h 2195808"/>
              <a:gd name="connsiteX15" fmla="*/ 1644552 w 2646293"/>
              <a:gd name="connsiteY15" fmla="*/ 1482994 h 2195808"/>
              <a:gd name="connsiteX16" fmla="*/ 1647592 w 2646293"/>
              <a:gd name="connsiteY16" fmla="*/ 1513145 h 2195808"/>
              <a:gd name="connsiteX17" fmla="*/ 1250243 w 2646293"/>
              <a:gd name="connsiteY17" fmla="*/ 1910494 h 2195808"/>
              <a:gd name="connsiteX18" fmla="*/ 860967 w 2646293"/>
              <a:gd name="connsiteY18" fmla="*/ 1593225 h 2195808"/>
              <a:gd name="connsiteX19" fmla="*/ 860903 w 2646293"/>
              <a:gd name="connsiteY19" fmla="*/ 1592590 h 2195808"/>
              <a:gd name="connsiteX20" fmla="*/ 828667 w 2646293"/>
              <a:gd name="connsiteY20" fmla="*/ 1631660 h 2195808"/>
              <a:gd name="connsiteX21" fmla="*/ 485422 w 2646293"/>
              <a:gd name="connsiteY21" fmla="*/ 1773837 h 2195808"/>
              <a:gd name="connsiteX22" fmla="*/ 0 w 2646293"/>
              <a:gd name="connsiteY22" fmla="*/ 1288415 h 2195808"/>
              <a:gd name="connsiteX23" fmla="*/ 485422 w 2646293"/>
              <a:gd name="connsiteY23" fmla="*/ 802993 h 2195808"/>
              <a:gd name="connsiteX24" fmla="*/ 674370 w 2646293"/>
              <a:gd name="connsiteY24" fmla="*/ 841140 h 2195808"/>
              <a:gd name="connsiteX25" fmla="*/ 676331 w 2646293"/>
              <a:gd name="connsiteY25" fmla="*/ 842204 h 2195808"/>
              <a:gd name="connsiteX26" fmla="*/ 666044 w 2646293"/>
              <a:gd name="connsiteY26" fmla="*/ 740163 h 2195808"/>
              <a:gd name="connsiteX27" fmla="*/ 1406207 w 2646293"/>
              <a:gd name="connsiteY27" fmla="*/ 0 h 219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46293" h="2195808">
                <a:moveTo>
                  <a:pt x="1406207" y="0"/>
                </a:moveTo>
                <a:cubicBezTo>
                  <a:pt x="1763890" y="0"/>
                  <a:pt x="2062315" y="253714"/>
                  <a:pt x="2131333" y="590994"/>
                </a:cubicBezTo>
                <a:lnTo>
                  <a:pt x="2136565" y="625278"/>
                </a:lnTo>
                <a:lnTo>
                  <a:pt x="2147680" y="626399"/>
                </a:lnTo>
                <a:cubicBezTo>
                  <a:pt x="2387146" y="675400"/>
                  <a:pt x="2567281" y="887279"/>
                  <a:pt x="2567281" y="1141231"/>
                </a:cubicBezTo>
                <a:cubicBezTo>
                  <a:pt x="2567281" y="1213789"/>
                  <a:pt x="2552576" y="1282912"/>
                  <a:pt x="2525984" y="1345783"/>
                </a:cubicBezTo>
                <a:lnTo>
                  <a:pt x="2479536" y="1431357"/>
                </a:lnTo>
                <a:lnTo>
                  <a:pt x="2521004" y="1465571"/>
                </a:lnTo>
                <a:cubicBezTo>
                  <a:pt x="2598414" y="1542981"/>
                  <a:pt x="2646293" y="1649922"/>
                  <a:pt x="2646293" y="1768045"/>
                </a:cubicBezTo>
                <a:cubicBezTo>
                  <a:pt x="2646293" y="2004292"/>
                  <a:pt x="2454777" y="2195808"/>
                  <a:pt x="2218530" y="2195808"/>
                </a:cubicBezTo>
                <a:cubicBezTo>
                  <a:pt x="1982283" y="2195808"/>
                  <a:pt x="1790767" y="2004292"/>
                  <a:pt x="1790767" y="1768045"/>
                </a:cubicBezTo>
                <a:cubicBezTo>
                  <a:pt x="1790767" y="1738514"/>
                  <a:pt x="1793759" y="1709682"/>
                  <a:pt x="1799458" y="1681836"/>
                </a:cubicBezTo>
                <a:lnTo>
                  <a:pt x="1819884" y="1616033"/>
                </a:lnTo>
                <a:lnTo>
                  <a:pt x="1747955" y="1576992"/>
                </a:lnTo>
                <a:cubicBezTo>
                  <a:pt x="1713008" y="1553382"/>
                  <a:pt x="1681054" y="1525680"/>
                  <a:pt x="1652781" y="1494572"/>
                </a:cubicBezTo>
                <a:lnTo>
                  <a:pt x="1644552" y="1482994"/>
                </a:lnTo>
                <a:lnTo>
                  <a:pt x="1647592" y="1513145"/>
                </a:lnTo>
                <a:cubicBezTo>
                  <a:pt x="1647592" y="1732595"/>
                  <a:pt x="1469693" y="1910494"/>
                  <a:pt x="1250243" y="1910494"/>
                </a:cubicBezTo>
                <a:cubicBezTo>
                  <a:pt x="1058224" y="1910494"/>
                  <a:pt x="898018" y="1774290"/>
                  <a:pt x="860967" y="1593225"/>
                </a:cubicBezTo>
                <a:lnTo>
                  <a:pt x="860903" y="1592590"/>
                </a:lnTo>
                <a:lnTo>
                  <a:pt x="828667" y="1631660"/>
                </a:lnTo>
                <a:cubicBezTo>
                  <a:pt x="740823" y="1719504"/>
                  <a:pt x="619468" y="1773837"/>
                  <a:pt x="485422" y="1773837"/>
                </a:cubicBezTo>
                <a:cubicBezTo>
                  <a:pt x="217331" y="1773837"/>
                  <a:pt x="0" y="1556506"/>
                  <a:pt x="0" y="1288415"/>
                </a:cubicBezTo>
                <a:cubicBezTo>
                  <a:pt x="0" y="1020324"/>
                  <a:pt x="217331" y="802993"/>
                  <a:pt x="485422" y="802993"/>
                </a:cubicBezTo>
                <a:cubicBezTo>
                  <a:pt x="552445" y="802993"/>
                  <a:pt x="616295" y="816576"/>
                  <a:pt x="674370" y="841140"/>
                </a:cubicBezTo>
                <a:lnTo>
                  <a:pt x="676331" y="842204"/>
                </a:lnTo>
                <a:lnTo>
                  <a:pt x="666044" y="740163"/>
                </a:lnTo>
                <a:cubicBezTo>
                  <a:pt x="666044" y="331382"/>
                  <a:pt x="997426" y="0"/>
                  <a:pt x="1406207" y="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10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43" y="246466"/>
            <a:ext cx="6526006" cy="1325563"/>
          </a:xfrm>
        </p:spPr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WITH </a:t>
            </a:r>
            <a:b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SITE VISITOR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6C28C34-57F4-419D-ABFD-2B6BB317D4B2}"/>
              </a:ext>
            </a:extLst>
          </p:cNvPr>
          <p:cNvSpPr/>
          <p:nvPr/>
        </p:nvSpPr>
        <p:spPr>
          <a:xfrm rot="5400000" flipH="1">
            <a:off x="743922" y="1865919"/>
            <a:ext cx="3412936" cy="4900781"/>
          </a:xfrm>
          <a:custGeom>
            <a:avLst/>
            <a:gdLst>
              <a:gd name="connsiteX0" fmla="*/ 4549396 w 4549396"/>
              <a:gd name="connsiteY0" fmla="*/ 3726686 h 6532673"/>
              <a:gd name="connsiteX1" fmla="*/ 4107436 w 4549396"/>
              <a:gd name="connsiteY1" fmla="*/ 4168646 h 6532673"/>
              <a:gd name="connsiteX2" fmla="*/ 4018366 w 4549396"/>
              <a:gd name="connsiteY2" fmla="*/ 4159667 h 6532673"/>
              <a:gd name="connsiteX3" fmla="*/ 4000680 w 4549396"/>
              <a:gd name="connsiteY3" fmla="*/ 4154177 h 6532673"/>
              <a:gd name="connsiteX4" fmla="*/ 4022649 w 4549396"/>
              <a:gd name="connsiteY4" fmla="*/ 4185091 h 6532673"/>
              <a:gd name="connsiteX5" fmla="*/ 4107436 w 4549396"/>
              <a:gd name="connsiteY5" fmla="*/ 4519942 h 6532673"/>
              <a:gd name="connsiteX6" fmla="*/ 3546518 w 4549396"/>
              <a:gd name="connsiteY6" fmla="*/ 5208166 h 6532673"/>
              <a:gd name="connsiteX7" fmla="*/ 3441681 w 4549396"/>
              <a:gd name="connsiteY7" fmla="*/ 5218734 h 6532673"/>
              <a:gd name="connsiteX8" fmla="*/ 3450814 w 4549396"/>
              <a:gd name="connsiteY8" fmla="*/ 5309332 h 6532673"/>
              <a:gd name="connsiteX9" fmla="*/ 3409814 w 4549396"/>
              <a:gd name="connsiteY9" fmla="*/ 5512414 h 6532673"/>
              <a:gd name="connsiteX10" fmla="*/ 3382227 w 4549396"/>
              <a:gd name="connsiteY10" fmla="*/ 5563239 h 6532673"/>
              <a:gd name="connsiteX11" fmla="*/ 3383088 w 4549396"/>
              <a:gd name="connsiteY11" fmla="*/ 5563370 h 6532673"/>
              <a:gd name="connsiteX12" fmla="*/ 3990224 w 4549396"/>
              <a:gd name="connsiteY12" fmla="*/ 6308301 h 6532673"/>
              <a:gd name="connsiteX13" fmla="*/ 3974776 w 4549396"/>
              <a:gd name="connsiteY13" fmla="*/ 6461544 h 6532673"/>
              <a:gd name="connsiteX14" fmla="*/ 3952696 w 4549396"/>
              <a:gd name="connsiteY14" fmla="*/ 6532672 h 6532673"/>
              <a:gd name="connsiteX15" fmla="*/ 0 w 4549396"/>
              <a:gd name="connsiteY15" fmla="*/ 6532673 h 6532673"/>
              <a:gd name="connsiteX16" fmla="*/ 0 w 4549396"/>
              <a:gd name="connsiteY16" fmla="*/ 3362891 h 6532673"/>
              <a:gd name="connsiteX17" fmla="*/ 162782 w 4549396"/>
              <a:gd name="connsiteY17" fmla="*/ 3282058 h 6532673"/>
              <a:gd name="connsiteX18" fmla="*/ 340861 w 4549396"/>
              <a:gd name="connsiteY18" fmla="*/ 3229168 h 6532673"/>
              <a:gd name="connsiteX19" fmla="*/ 373822 w 4549396"/>
              <a:gd name="connsiteY19" fmla="*/ 3224138 h 6532673"/>
              <a:gd name="connsiteX20" fmla="*/ 355185 w 4549396"/>
              <a:gd name="connsiteY20" fmla="*/ 3151654 h 6532673"/>
              <a:gd name="connsiteX21" fmla="*/ 333277 w 4549396"/>
              <a:gd name="connsiteY21" fmla="*/ 2934329 h 6532673"/>
              <a:gd name="connsiteX22" fmla="*/ 808710 w 4549396"/>
              <a:gd name="connsiteY22" fmla="*/ 2040146 h 6532673"/>
              <a:gd name="connsiteX23" fmla="*/ 919028 w 4549396"/>
              <a:gd name="connsiteY23" fmla="*/ 1980268 h 6532673"/>
              <a:gd name="connsiteX24" fmla="*/ 904293 w 4549396"/>
              <a:gd name="connsiteY24" fmla="*/ 1925721 h 6532673"/>
              <a:gd name="connsiteX25" fmla="*/ 893435 w 4549396"/>
              <a:gd name="connsiteY25" fmla="*/ 1802656 h 6532673"/>
              <a:gd name="connsiteX26" fmla="*/ 1199949 w 4549396"/>
              <a:gd name="connsiteY26" fmla="*/ 1226172 h 6532673"/>
              <a:gd name="connsiteX27" fmla="*/ 1306094 w 4549396"/>
              <a:gd name="connsiteY27" fmla="*/ 1168558 h 6532673"/>
              <a:gd name="connsiteX28" fmla="*/ 1275708 w 4549396"/>
              <a:gd name="connsiteY28" fmla="*/ 1137438 h 6532673"/>
              <a:gd name="connsiteX29" fmla="*/ 1116955 w 4549396"/>
              <a:gd name="connsiteY29" fmla="*/ 695216 h 6532673"/>
              <a:gd name="connsiteX30" fmla="*/ 1812171 w 4549396"/>
              <a:gd name="connsiteY30" fmla="*/ 0 h 6532673"/>
              <a:gd name="connsiteX31" fmla="*/ 2507387 w 4549396"/>
              <a:gd name="connsiteY31" fmla="*/ 695216 h 6532673"/>
              <a:gd name="connsiteX32" fmla="*/ 2496406 w 4549396"/>
              <a:gd name="connsiteY32" fmla="*/ 804151 h 6532673"/>
              <a:gd name="connsiteX33" fmla="*/ 2523549 w 4549396"/>
              <a:gd name="connsiteY33" fmla="*/ 801415 h 6532673"/>
              <a:gd name="connsiteX34" fmla="*/ 3393426 w 4549396"/>
              <a:gd name="connsiteY34" fmla="*/ 1671292 h 6532673"/>
              <a:gd name="connsiteX35" fmla="*/ 3009906 w 4549396"/>
              <a:gd name="connsiteY35" fmla="*/ 2392608 h 6532673"/>
              <a:gd name="connsiteX36" fmla="*/ 2907579 w 4549396"/>
              <a:gd name="connsiteY36" fmla="*/ 2448149 h 6532673"/>
              <a:gd name="connsiteX37" fmla="*/ 2921980 w 4549396"/>
              <a:gd name="connsiteY37" fmla="*/ 2455966 h 6532673"/>
              <a:gd name="connsiteX38" fmla="*/ 3116836 w 4549396"/>
              <a:gd name="connsiteY38" fmla="*/ 2822446 h 6532673"/>
              <a:gd name="connsiteX39" fmla="*/ 3082105 w 4549396"/>
              <a:gd name="connsiteY39" fmla="*/ 2994477 h 6532673"/>
              <a:gd name="connsiteX40" fmla="*/ 3070601 w 4549396"/>
              <a:gd name="connsiteY40" fmla="*/ 3015671 h 6532673"/>
              <a:gd name="connsiteX41" fmla="*/ 3179964 w 4549396"/>
              <a:gd name="connsiteY41" fmla="*/ 3004646 h 6532673"/>
              <a:gd name="connsiteX42" fmla="*/ 3732297 w 4549396"/>
              <a:gd name="connsiteY42" fmla="*/ 3370757 h 6532673"/>
              <a:gd name="connsiteX43" fmla="*/ 3759210 w 4549396"/>
              <a:gd name="connsiteY43" fmla="*/ 3457457 h 6532673"/>
              <a:gd name="connsiteX44" fmla="*/ 3794923 w 4549396"/>
              <a:gd name="connsiteY44" fmla="*/ 3414173 h 6532673"/>
              <a:gd name="connsiteX45" fmla="*/ 4107436 w 4549396"/>
              <a:gd name="connsiteY45" fmla="*/ 3284726 h 6532673"/>
              <a:gd name="connsiteX46" fmla="*/ 4549396 w 4549396"/>
              <a:gd name="connsiteY46" fmla="*/ 3726686 h 65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9396" h="6532673">
                <a:moveTo>
                  <a:pt x="4549396" y="3726686"/>
                </a:moveTo>
                <a:cubicBezTo>
                  <a:pt x="4549396" y="3970774"/>
                  <a:pt x="4351524" y="4168646"/>
                  <a:pt x="4107436" y="4168646"/>
                </a:cubicBezTo>
                <a:cubicBezTo>
                  <a:pt x="4076925" y="4168646"/>
                  <a:pt x="4047136" y="4165554"/>
                  <a:pt x="4018366" y="4159667"/>
                </a:cubicBezTo>
                <a:lnTo>
                  <a:pt x="4000680" y="4154177"/>
                </a:lnTo>
                <a:lnTo>
                  <a:pt x="4022649" y="4185091"/>
                </a:lnTo>
                <a:cubicBezTo>
                  <a:pt x="4076721" y="4284630"/>
                  <a:pt x="4107436" y="4398699"/>
                  <a:pt x="4107436" y="4519942"/>
                </a:cubicBezTo>
                <a:cubicBezTo>
                  <a:pt x="4107436" y="4859423"/>
                  <a:pt x="3866633" y="5142661"/>
                  <a:pt x="3546518" y="5208166"/>
                </a:cubicBezTo>
                <a:lnTo>
                  <a:pt x="3441681" y="5218734"/>
                </a:lnTo>
                <a:lnTo>
                  <a:pt x="3450814" y="5309332"/>
                </a:lnTo>
                <a:cubicBezTo>
                  <a:pt x="3450814" y="5381368"/>
                  <a:pt x="3436215" y="5449995"/>
                  <a:pt x="3409814" y="5512414"/>
                </a:cubicBezTo>
                <a:lnTo>
                  <a:pt x="3382227" y="5563239"/>
                </a:lnTo>
                <a:lnTo>
                  <a:pt x="3383088" y="5563370"/>
                </a:lnTo>
                <a:cubicBezTo>
                  <a:pt x="3729580" y="5634273"/>
                  <a:pt x="3990224" y="5940848"/>
                  <a:pt x="3990224" y="6308301"/>
                </a:cubicBezTo>
                <a:cubicBezTo>
                  <a:pt x="3990224" y="6360794"/>
                  <a:pt x="3984904" y="6412045"/>
                  <a:pt x="3974776" y="6461544"/>
                </a:cubicBezTo>
                <a:lnTo>
                  <a:pt x="3952696" y="6532672"/>
                </a:lnTo>
                <a:lnTo>
                  <a:pt x="0" y="6532673"/>
                </a:lnTo>
                <a:lnTo>
                  <a:pt x="0" y="3362891"/>
                </a:lnTo>
                <a:lnTo>
                  <a:pt x="162782" y="3282058"/>
                </a:lnTo>
                <a:cubicBezTo>
                  <a:pt x="219917" y="3259528"/>
                  <a:pt x="279438" y="3241737"/>
                  <a:pt x="340861" y="3229168"/>
                </a:cubicBezTo>
                <a:lnTo>
                  <a:pt x="373822" y="3224138"/>
                </a:lnTo>
                <a:lnTo>
                  <a:pt x="355185" y="3151654"/>
                </a:lnTo>
                <a:cubicBezTo>
                  <a:pt x="340820" y="3081456"/>
                  <a:pt x="333277" y="3008774"/>
                  <a:pt x="333277" y="2934329"/>
                </a:cubicBezTo>
                <a:cubicBezTo>
                  <a:pt x="333277" y="2562107"/>
                  <a:pt x="521868" y="2233933"/>
                  <a:pt x="808710" y="2040146"/>
                </a:cubicBezTo>
                <a:lnTo>
                  <a:pt x="919028" y="1980268"/>
                </a:lnTo>
                <a:lnTo>
                  <a:pt x="904293" y="1925721"/>
                </a:lnTo>
                <a:cubicBezTo>
                  <a:pt x="897158" y="1885777"/>
                  <a:pt x="893435" y="1844651"/>
                  <a:pt x="893435" y="1802656"/>
                </a:cubicBezTo>
                <a:cubicBezTo>
                  <a:pt x="893435" y="1562683"/>
                  <a:pt x="1015020" y="1351107"/>
                  <a:pt x="1199949" y="1226172"/>
                </a:cubicBezTo>
                <a:lnTo>
                  <a:pt x="1306094" y="1168558"/>
                </a:lnTo>
                <a:lnTo>
                  <a:pt x="1275708" y="1137438"/>
                </a:lnTo>
                <a:cubicBezTo>
                  <a:pt x="1176532" y="1017263"/>
                  <a:pt x="1116955" y="863197"/>
                  <a:pt x="1116955" y="695216"/>
                </a:cubicBezTo>
                <a:cubicBezTo>
                  <a:pt x="1116955" y="311259"/>
                  <a:pt x="1428214" y="0"/>
                  <a:pt x="1812171" y="0"/>
                </a:cubicBezTo>
                <a:cubicBezTo>
                  <a:pt x="2196128" y="0"/>
                  <a:pt x="2507387" y="311259"/>
                  <a:pt x="2507387" y="695216"/>
                </a:cubicBezTo>
                <a:lnTo>
                  <a:pt x="2496406" y="804151"/>
                </a:lnTo>
                <a:lnTo>
                  <a:pt x="2523549" y="801415"/>
                </a:lnTo>
                <a:cubicBezTo>
                  <a:pt x="3003969" y="801415"/>
                  <a:pt x="3393426" y="1190872"/>
                  <a:pt x="3393426" y="1671292"/>
                </a:cubicBezTo>
                <a:cubicBezTo>
                  <a:pt x="3393426" y="1971554"/>
                  <a:pt x="3241294" y="2236284"/>
                  <a:pt x="3009906" y="2392608"/>
                </a:cubicBezTo>
                <a:lnTo>
                  <a:pt x="2907579" y="2448149"/>
                </a:lnTo>
                <a:lnTo>
                  <a:pt x="2921980" y="2455966"/>
                </a:lnTo>
                <a:cubicBezTo>
                  <a:pt x="3039542" y="2535389"/>
                  <a:pt x="3116836" y="2669891"/>
                  <a:pt x="3116836" y="2822446"/>
                </a:cubicBezTo>
                <a:cubicBezTo>
                  <a:pt x="3116836" y="2883468"/>
                  <a:pt x="3104469" y="2941602"/>
                  <a:pt x="3082105" y="2994477"/>
                </a:cubicBezTo>
                <a:lnTo>
                  <a:pt x="3070601" y="3015671"/>
                </a:lnTo>
                <a:lnTo>
                  <a:pt x="3179964" y="3004646"/>
                </a:lnTo>
                <a:cubicBezTo>
                  <a:pt x="3428261" y="3004646"/>
                  <a:pt x="3641297" y="3155609"/>
                  <a:pt x="3732297" y="3370757"/>
                </a:cubicBezTo>
                <a:lnTo>
                  <a:pt x="3759210" y="3457457"/>
                </a:lnTo>
                <a:lnTo>
                  <a:pt x="3794923" y="3414173"/>
                </a:lnTo>
                <a:cubicBezTo>
                  <a:pt x="3874902" y="3334194"/>
                  <a:pt x="3985392" y="3284726"/>
                  <a:pt x="4107436" y="3284726"/>
                </a:cubicBezTo>
                <a:cubicBezTo>
                  <a:pt x="4351524" y="3284726"/>
                  <a:pt x="4549396" y="3482598"/>
                  <a:pt x="4549396" y="37266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0F00B3-10D0-4FF1-8A42-8F36CC66E06A}"/>
              </a:ext>
            </a:extLst>
          </p:cNvPr>
          <p:cNvGrpSpPr/>
          <p:nvPr/>
        </p:nvGrpSpPr>
        <p:grpSpPr>
          <a:xfrm>
            <a:off x="1986999" y="3171403"/>
            <a:ext cx="7164963" cy="2880869"/>
            <a:chOff x="0" y="3071813"/>
            <a:chExt cx="9342438" cy="375638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6799A6-D660-48AD-B661-74C5556B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10272"/>
              <a:ext cx="9342438" cy="3717925"/>
            </a:xfrm>
            <a:custGeom>
              <a:avLst/>
              <a:gdLst>
                <a:gd name="T0" fmla="*/ 5151 w 5885"/>
                <a:gd name="T1" fmla="*/ 646 h 2342"/>
                <a:gd name="T2" fmla="*/ 4435 w 5885"/>
                <a:gd name="T3" fmla="*/ 768 h 2342"/>
                <a:gd name="T4" fmla="*/ 3585 w 5885"/>
                <a:gd name="T5" fmla="*/ 0 h 2342"/>
                <a:gd name="T6" fmla="*/ 2711 w 5885"/>
                <a:gd name="T7" fmla="*/ 963 h 2342"/>
                <a:gd name="T8" fmla="*/ 2311 w 5885"/>
                <a:gd name="T9" fmla="*/ 581 h 2342"/>
                <a:gd name="T10" fmla="*/ 1376 w 5885"/>
                <a:gd name="T11" fmla="*/ 1633 h 2342"/>
                <a:gd name="T12" fmla="*/ 1022 w 5885"/>
                <a:gd name="T13" fmla="*/ 1446 h 2342"/>
                <a:gd name="T14" fmla="*/ 0 w 5885"/>
                <a:gd name="T15" fmla="*/ 2342 h 2342"/>
                <a:gd name="T16" fmla="*/ 5885 w 5885"/>
                <a:gd name="T17" fmla="*/ 2342 h 2342"/>
                <a:gd name="T18" fmla="*/ 5885 w 5885"/>
                <a:gd name="T19" fmla="*/ 996 h 2342"/>
                <a:gd name="T20" fmla="*/ 5687 w 5885"/>
                <a:gd name="T21" fmla="*/ 1048 h 2342"/>
                <a:gd name="T22" fmla="*/ 5151 w 5885"/>
                <a:gd name="T23" fmla="*/ 646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5" h="2342">
                  <a:moveTo>
                    <a:pt x="5151" y="646"/>
                  </a:moveTo>
                  <a:lnTo>
                    <a:pt x="4435" y="768"/>
                  </a:lnTo>
                  <a:lnTo>
                    <a:pt x="3585" y="0"/>
                  </a:lnTo>
                  <a:lnTo>
                    <a:pt x="2711" y="963"/>
                  </a:lnTo>
                  <a:lnTo>
                    <a:pt x="2311" y="581"/>
                  </a:lnTo>
                  <a:lnTo>
                    <a:pt x="1376" y="1633"/>
                  </a:lnTo>
                  <a:lnTo>
                    <a:pt x="1022" y="1446"/>
                  </a:lnTo>
                  <a:lnTo>
                    <a:pt x="0" y="2342"/>
                  </a:lnTo>
                  <a:lnTo>
                    <a:pt x="5885" y="2342"/>
                  </a:lnTo>
                  <a:lnTo>
                    <a:pt x="5885" y="996"/>
                  </a:lnTo>
                  <a:lnTo>
                    <a:pt x="5687" y="1048"/>
                  </a:lnTo>
                  <a:lnTo>
                    <a:pt x="5151" y="64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19B824D-7477-492A-B1B7-FCE1DFB4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071813"/>
              <a:ext cx="1701800" cy="2771775"/>
            </a:xfrm>
            <a:custGeom>
              <a:avLst/>
              <a:gdLst>
                <a:gd name="T0" fmla="*/ 850 w 1072"/>
                <a:gd name="T1" fmla="*/ 768 h 1746"/>
                <a:gd name="T2" fmla="*/ 0 w 1072"/>
                <a:gd name="T3" fmla="*/ 0 h 1746"/>
                <a:gd name="T4" fmla="*/ 314 w 1072"/>
                <a:gd name="T5" fmla="*/ 624 h 1746"/>
                <a:gd name="T6" fmla="*/ 48 w 1072"/>
                <a:gd name="T7" fmla="*/ 646 h 1746"/>
                <a:gd name="T8" fmla="*/ 799 w 1072"/>
                <a:gd name="T9" fmla="*/ 1351 h 1746"/>
                <a:gd name="T10" fmla="*/ 1072 w 1072"/>
                <a:gd name="T11" fmla="*/ 1746 h 1746"/>
                <a:gd name="T12" fmla="*/ 828 w 1072"/>
                <a:gd name="T13" fmla="*/ 1131 h 1746"/>
                <a:gd name="T14" fmla="*/ 928 w 1072"/>
                <a:gd name="T15" fmla="*/ 963 h 1746"/>
                <a:gd name="T16" fmla="*/ 850 w 1072"/>
                <a:gd name="T17" fmla="*/ 76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2" h="1746">
                  <a:moveTo>
                    <a:pt x="850" y="768"/>
                  </a:moveTo>
                  <a:lnTo>
                    <a:pt x="0" y="0"/>
                  </a:lnTo>
                  <a:lnTo>
                    <a:pt x="314" y="624"/>
                  </a:lnTo>
                  <a:lnTo>
                    <a:pt x="48" y="646"/>
                  </a:lnTo>
                  <a:lnTo>
                    <a:pt x="799" y="1351"/>
                  </a:lnTo>
                  <a:lnTo>
                    <a:pt x="1072" y="1746"/>
                  </a:lnTo>
                  <a:lnTo>
                    <a:pt x="828" y="1131"/>
                  </a:lnTo>
                  <a:lnTo>
                    <a:pt x="928" y="963"/>
                  </a:lnTo>
                  <a:lnTo>
                    <a:pt x="850" y="7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6531003-99A5-4D97-97BC-A5B9847B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994151"/>
              <a:ext cx="2247900" cy="2474913"/>
            </a:xfrm>
            <a:custGeom>
              <a:avLst/>
              <a:gdLst>
                <a:gd name="T0" fmla="*/ 400 w 1416"/>
                <a:gd name="T1" fmla="*/ 382 h 1559"/>
                <a:gd name="T2" fmla="*/ 0 w 1416"/>
                <a:gd name="T3" fmla="*/ 0 h 1559"/>
                <a:gd name="T4" fmla="*/ 172 w 1416"/>
                <a:gd name="T5" fmla="*/ 463 h 1559"/>
                <a:gd name="T6" fmla="*/ 75 w 1416"/>
                <a:gd name="T7" fmla="*/ 463 h 1559"/>
                <a:gd name="T8" fmla="*/ 204 w 1416"/>
                <a:gd name="T9" fmla="*/ 748 h 1559"/>
                <a:gd name="T10" fmla="*/ 43 w 1416"/>
                <a:gd name="T11" fmla="*/ 761 h 1559"/>
                <a:gd name="T12" fmla="*/ 349 w 1416"/>
                <a:gd name="T13" fmla="*/ 1020 h 1559"/>
                <a:gd name="T14" fmla="*/ 1416 w 1416"/>
                <a:gd name="T15" fmla="*/ 1559 h 1559"/>
                <a:gd name="T16" fmla="*/ 486 w 1416"/>
                <a:gd name="T17" fmla="*/ 981 h 1559"/>
                <a:gd name="T18" fmla="*/ 665 w 1416"/>
                <a:gd name="T19" fmla="*/ 657 h 1559"/>
                <a:gd name="T20" fmla="*/ 451 w 1416"/>
                <a:gd name="T21" fmla="*/ 583 h 1559"/>
                <a:gd name="T22" fmla="*/ 400 w 1416"/>
                <a:gd name="T23" fmla="*/ 38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6" h="1559">
                  <a:moveTo>
                    <a:pt x="400" y="382"/>
                  </a:moveTo>
                  <a:lnTo>
                    <a:pt x="0" y="0"/>
                  </a:lnTo>
                  <a:lnTo>
                    <a:pt x="172" y="463"/>
                  </a:lnTo>
                  <a:lnTo>
                    <a:pt x="75" y="463"/>
                  </a:lnTo>
                  <a:lnTo>
                    <a:pt x="204" y="748"/>
                  </a:lnTo>
                  <a:lnTo>
                    <a:pt x="43" y="761"/>
                  </a:lnTo>
                  <a:lnTo>
                    <a:pt x="349" y="1020"/>
                  </a:lnTo>
                  <a:lnTo>
                    <a:pt x="1416" y="1559"/>
                  </a:lnTo>
                  <a:lnTo>
                    <a:pt x="486" y="981"/>
                  </a:lnTo>
                  <a:lnTo>
                    <a:pt x="665" y="657"/>
                  </a:lnTo>
                  <a:lnTo>
                    <a:pt x="451" y="583"/>
                  </a:lnTo>
                  <a:lnTo>
                    <a:pt x="40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A9A5F7F-16A3-45E5-B6F1-6EC5742A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5367338"/>
              <a:ext cx="561975" cy="915988"/>
            </a:xfrm>
            <a:custGeom>
              <a:avLst/>
              <a:gdLst>
                <a:gd name="T0" fmla="*/ 354 w 354"/>
                <a:gd name="T1" fmla="*/ 187 h 577"/>
                <a:gd name="T2" fmla="*/ 0 w 354"/>
                <a:gd name="T3" fmla="*/ 0 h 577"/>
                <a:gd name="T4" fmla="*/ 195 w 354"/>
                <a:gd name="T5" fmla="*/ 237 h 577"/>
                <a:gd name="T6" fmla="*/ 53 w 354"/>
                <a:gd name="T7" fmla="*/ 290 h 577"/>
                <a:gd name="T8" fmla="*/ 195 w 354"/>
                <a:gd name="T9" fmla="*/ 577 h 577"/>
                <a:gd name="T10" fmla="*/ 225 w 354"/>
                <a:gd name="T11" fmla="*/ 353 h 577"/>
                <a:gd name="T12" fmla="*/ 354 w 354"/>
                <a:gd name="T13" fmla="*/ 316 h 577"/>
                <a:gd name="T14" fmla="*/ 354 w 354"/>
                <a:gd name="T15" fmla="*/ 18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577">
                  <a:moveTo>
                    <a:pt x="354" y="187"/>
                  </a:moveTo>
                  <a:lnTo>
                    <a:pt x="0" y="0"/>
                  </a:lnTo>
                  <a:lnTo>
                    <a:pt x="195" y="237"/>
                  </a:lnTo>
                  <a:lnTo>
                    <a:pt x="53" y="290"/>
                  </a:lnTo>
                  <a:lnTo>
                    <a:pt x="195" y="577"/>
                  </a:lnTo>
                  <a:lnTo>
                    <a:pt x="225" y="353"/>
                  </a:lnTo>
                  <a:lnTo>
                    <a:pt x="354" y="316"/>
                  </a:lnTo>
                  <a:lnTo>
                    <a:pt x="354" y="1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0599314-8F53-45FC-B886-C1098C21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4097338"/>
              <a:ext cx="1450975" cy="2692400"/>
            </a:xfrm>
            <a:custGeom>
              <a:avLst/>
              <a:gdLst>
                <a:gd name="T0" fmla="*/ 753 w 914"/>
                <a:gd name="T1" fmla="*/ 394 h 1696"/>
                <a:gd name="T2" fmla="*/ 180 w 914"/>
                <a:gd name="T3" fmla="*/ 0 h 1696"/>
                <a:gd name="T4" fmla="*/ 206 w 914"/>
                <a:gd name="T5" fmla="*/ 402 h 1696"/>
                <a:gd name="T6" fmla="*/ 0 w 914"/>
                <a:gd name="T7" fmla="*/ 431 h 1696"/>
                <a:gd name="T8" fmla="*/ 332 w 914"/>
                <a:gd name="T9" fmla="*/ 1153 h 1696"/>
                <a:gd name="T10" fmla="*/ 794 w 914"/>
                <a:gd name="T11" fmla="*/ 1498 h 1696"/>
                <a:gd name="T12" fmla="*/ 914 w 914"/>
                <a:gd name="T13" fmla="*/ 1696 h 1696"/>
                <a:gd name="T14" fmla="*/ 866 w 914"/>
                <a:gd name="T15" fmla="*/ 1377 h 1696"/>
                <a:gd name="T16" fmla="*/ 678 w 914"/>
                <a:gd name="T17" fmla="*/ 1116 h 1696"/>
                <a:gd name="T18" fmla="*/ 802 w 914"/>
                <a:gd name="T19" fmla="*/ 916 h 1696"/>
                <a:gd name="T20" fmla="*/ 753 w 914"/>
                <a:gd name="T21" fmla="*/ 394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4" h="1696">
                  <a:moveTo>
                    <a:pt x="753" y="394"/>
                  </a:moveTo>
                  <a:lnTo>
                    <a:pt x="180" y="0"/>
                  </a:lnTo>
                  <a:lnTo>
                    <a:pt x="206" y="402"/>
                  </a:lnTo>
                  <a:lnTo>
                    <a:pt x="0" y="431"/>
                  </a:lnTo>
                  <a:lnTo>
                    <a:pt x="332" y="1153"/>
                  </a:lnTo>
                  <a:lnTo>
                    <a:pt x="794" y="1498"/>
                  </a:lnTo>
                  <a:lnTo>
                    <a:pt x="914" y="1696"/>
                  </a:lnTo>
                  <a:lnTo>
                    <a:pt x="866" y="1377"/>
                  </a:lnTo>
                  <a:lnTo>
                    <a:pt x="678" y="1116"/>
                  </a:lnTo>
                  <a:lnTo>
                    <a:pt x="802" y="916"/>
                  </a:lnTo>
                  <a:lnTo>
                    <a:pt x="753" y="3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7CE80D2-D8E9-4EEC-B65F-122D6AC3A647}"/>
              </a:ext>
            </a:extLst>
          </p:cNvPr>
          <p:cNvSpPr/>
          <p:nvPr/>
        </p:nvSpPr>
        <p:spPr>
          <a:xfrm flipH="1">
            <a:off x="2028982" y="2489871"/>
            <a:ext cx="4956532" cy="3524047"/>
          </a:xfrm>
          <a:custGeom>
            <a:avLst/>
            <a:gdLst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988" h="4697506">
                <a:moveTo>
                  <a:pt x="6606988" y="4697506"/>
                </a:moveTo>
                <a:lnTo>
                  <a:pt x="4984376" y="3272118"/>
                </a:lnTo>
                <a:lnTo>
                  <a:pt x="4428565" y="3576918"/>
                </a:lnTo>
                <a:lnTo>
                  <a:pt x="2913529" y="1855694"/>
                </a:lnTo>
                <a:lnTo>
                  <a:pt x="2241176" y="246529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accent2">
                <a:lumMod val="75000"/>
              </a:schemeClr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7D1F8E-1E2D-4881-A4A9-64B48765581A}"/>
              </a:ext>
            </a:extLst>
          </p:cNvPr>
          <p:cNvSpPr txBox="1"/>
          <p:nvPr/>
        </p:nvSpPr>
        <p:spPr>
          <a:xfrm>
            <a:off x="2907405" y="5321163"/>
            <a:ext cx="2772703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YOUR CUES FROM THE SITE VISITOR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21581C-2669-4CC6-9600-83565EECB7E9}"/>
              </a:ext>
            </a:extLst>
          </p:cNvPr>
          <p:cNvSpPr txBox="1"/>
          <p:nvPr/>
        </p:nvSpPr>
        <p:spPr>
          <a:xfrm>
            <a:off x="1772490" y="1474565"/>
            <a:ext cx="4383245" cy="329320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POINTS: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FROM SITE VISITOR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LISTS</a:t>
            </a:r>
          </a:p>
          <a:p>
            <a:pPr lvl="2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DE-IDENTIFIED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ADS UPDATE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SENDING NEW DOCUMENTS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ATTESTATIONS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SPREADSHEET OF PARTICIPANTS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CHECK EMAILS FOR ACCURACY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0DD1F0-6DA8-4363-ACFF-D270B48CD08E}"/>
              </a:ext>
            </a:extLst>
          </p:cNvPr>
          <p:cNvSpPr txBox="1"/>
          <p:nvPr/>
        </p:nvSpPr>
        <p:spPr>
          <a:xfrm>
            <a:off x="6903107" y="2258378"/>
            <a:ext cx="96372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101" b="1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endParaRPr lang="en-IN" sz="2101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130F83-E022-440B-A37E-902CA7108BBA}"/>
              </a:ext>
            </a:extLst>
          </p:cNvPr>
          <p:cNvGrpSpPr/>
          <p:nvPr/>
        </p:nvGrpSpPr>
        <p:grpSpPr>
          <a:xfrm>
            <a:off x="1666158" y="3769348"/>
            <a:ext cx="968026" cy="1996851"/>
            <a:chOff x="419374" y="2809875"/>
            <a:chExt cx="1290365" cy="266177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65C21DE-8CDE-4B58-85CD-BB98BAF7BF47}"/>
                </a:ext>
              </a:extLst>
            </p:cNvPr>
            <p:cNvSpPr>
              <a:spLocks/>
            </p:cNvSpPr>
            <p:nvPr/>
          </p:nvSpPr>
          <p:spPr bwMode="auto">
            <a:xfrm rot="1627208">
              <a:off x="419374" y="5308136"/>
              <a:ext cx="346075" cy="163513"/>
            </a:xfrm>
            <a:custGeom>
              <a:avLst/>
              <a:gdLst>
                <a:gd name="T0" fmla="*/ 1 w 110"/>
                <a:gd name="T1" fmla="*/ 34 h 52"/>
                <a:gd name="T2" fmla="*/ 12 w 110"/>
                <a:gd name="T3" fmla="*/ 0 h 52"/>
                <a:gd name="T4" fmla="*/ 44 w 110"/>
                <a:gd name="T5" fmla="*/ 2 h 52"/>
                <a:gd name="T6" fmla="*/ 70 w 110"/>
                <a:gd name="T7" fmla="*/ 11 h 52"/>
                <a:gd name="T8" fmla="*/ 95 w 110"/>
                <a:gd name="T9" fmla="*/ 18 h 52"/>
                <a:gd name="T10" fmla="*/ 106 w 110"/>
                <a:gd name="T11" fmla="*/ 28 h 52"/>
                <a:gd name="T12" fmla="*/ 108 w 110"/>
                <a:gd name="T13" fmla="*/ 42 h 52"/>
                <a:gd name="T14" fmla="*/ 107 w 110"/>
                <a:gd name="T15" fmla="*/ 45 h 52"/>
                <a:gd name="T16" fmla="*/ 44 w 110"/>
                <a:gd name="T17" fmla="*/ 49 h 52"/>
                <a:gd name="T18" fmla="*/ 35 w 110"/>
                <a:gd name="T19" fmla="*/ 52 h 52"/>
                <a:gd name="T20" fmla="*/ 2 w 110"/>
                <a:gd name="T21" fmla="*/ 52 h 52"/>
                <a:gd name="T22" fmla="*/ 2 w 110"/>
                <a:gd name="T23" fmla="*/ 44 h 52"/>
                <a:gd name="T24" fmla="*/ 1 w 110"/>
                <a:gd name="T25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52">
                  <a:moveTo>
                    <a:pt x="1" y="34"/>
                  </a:moveTo>
                  <a:cubicBezTo>
                    <a:pt x="4" y="21"/>
                    <a:pt x="12" y="0"/>
                    <a:pt x="12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53" y="5"/>
                    <a:pt x="61" y="8"/>
                    <a:pt x="70" y="11"/>
                  </a:cubicBezTo>
                  <a:cubicBezTo>
                    <a:pt x="78" y="14"/>
                    <a:pt x="87" y="15"/>
                    <a:pt x="95" y="18"/>
                  </a:cubicBezTo>
                  <a:cubicBezTo>
                    <a:pt x="100" y="20"/>
                    <a:pt x="104" y="23"/>
                    <a:pt x="106" y="28"/>
                  </a:cubicBezTo>
                  <a:cubicBezTo>
                    <a:pt x="110" y="36"/>
                    <a:pt x="110" y="40"/>
                    <a:pt x="108" y="42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39"/>
                    <a:pt x="1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9AE006C9-3F4A-4522-996D-260CAC13F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30" y="5114872"/>
              <a:ext cx="344488" cy="173038"/>
            </a:xfrm>
            <a:custGeom>
              <a:avLst/>
              <a:gdLst>
                <a:gd name="T0" fmla="*/ 1 w 109"/>
                <a:gd name="T1" fmla="*/ 37 h 55"/>
                <a:gd name="T2" fmla="*/ 6 w 109"/>
                <a:gd name="T3" fmla="*/ 0 h 55"/>
                <a:gd name="T4" fmla="*/ 44 w 109"/>
                <a:gd name="T5" fmla="*/ 5 h 55"/>
                <a:gd name="T6" fmla="*/ 73 w 109"/>
                <a:gd name="T7" fmla="*/ 16 h 55"/>
                <a:gd name="T8" fmla="*/ 97 w 109"/>
                <a:gd name="T9" fmla="*/ 24 h 55"/>
                <a:gd name="T10" fmla="*/ 106 w 109"/>
                <a:gd name="T11" fmla="*/ 43 h 55"/>
                <a:gd name="T12" fmla="*/ 105 w 109"/>
                <a:gd name="T13" fmla="*/ 44 h 55"/>
                <a:gd name="T14" fmla="*/ 107 w 109"/>
                <a:gd name="T15" fmla="*/ 44 h 55"/>
                <a:gd name="T16" fmla="*/ 106 w 109"/>
                <a:gd name="T17" fmla="*/ 48 h 55"/>
                <a:gd name="T18" fmla="*/ 98 w 109"/>
                <a:gd name="T19" fmla="*/ 49 h 55"/>
                <a:gd name="T20" fmla="*/ 89 w 109"/>
                <a:gd name="T21" fmla="*/ 49 h 55"/>
                <a:gd name="T22" fmla="*/ 42 w 109"/>
                <a:gd name="T23" fmla="*/ 53 h 55"/>
                <a:gd name="T24" fmla="*/ 33 w 109"/>
                <a:gd name="T25" fmla="*/ 55 h 55"/>
                <a:gd name="T26" fmla="*/ 1 w 109"/>
                <a:gd name="T27" fmla="*/ 55 h 55"/>
                <a:gd name="T28" fmla="*/ 1 w 109"/>
                <a:gd name="T29" fmla="*/ 47 h 55"/>
                <a:gd name="T30" fmla="*/ 2 w 109"/>
                <a:gd name="T31" fmla="*/ 47 h 55"/>
                <a:gd name="T32" fmla="*/ 1 w 109"/>
                <a:gd name="T3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5">
                  <a:moveTo>
                    <a:pt x="1" y="37"/>
                  </a:moveTo>
                  <a:cubicBezTo>
                    <a:pt x="2" y="24"/>
                    <a:pt x="6" y="0"/>
                    <a:pt x="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8"/>
                    <a:pt x="63" y="12"/>
                    <a:pt x="73" y="16"/>
                  </a:cubicBezTo>
                  <a:cubicBezTo>
                    <a:pt x="81" y="19"/>
                    <a:pt x="90" y="20"/>
                    <a:pt x="97" y="24"/>
                  </a:cubicBezTo>
                  <a:cubicBezTo>
                    <a:pt x="101" y="27"/>
                    <a:pt x="109" y="38"/>
                    <a:pt x="106" y="43"/>
                  </a:cubicBezTo>
                  <a:cubicBezTo>
                    <a:pt x="106" y="44"/>
                    <a:pt x="106" y="44"/>
                    <a:pt x="105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50"/>
                    <a:pt x="92" y="50"/>
                    <a:pt x="89" y="49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5"/>
                    <a:pt x="0" y="42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CC8C7577-40F7-4800-A7B5-38A79B65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3" y="4140200"/>
              <a:ext cx="604838" cy="1181100"/>
            </a:xfrm>
            <a:custGeom>
              <a:avLst/>
              <a:gdLst>
                <a:gd name="T0" fmla="*/ 381 w 381"/>
                <a:gd name="T1" fmla="*/ 123 h 744"/>
                <a:gd name="T2" fmla="*/ 320 w 381"/>
                <a:gd name="T3" fmla="*/ 449 h 744"/>
                <a:gd name="T4" fmla="*/ 101 w 381"/>
                <a:gd name="T5" fmla="*/ 744 h 744"/>
                <a:gd name="T6" fmla="*/ 0 w 381"/>
                <a:gd name="T7" fmla="*/ 730 h 744"/>
                <a:gd name="T8" fmla="*/ 196 w 381"/>
                <a:gd name="T9" fmla="*/ 416 h 744"/>
                <a:gd name="T10" fmla="*/ 163 w 381"/>
                <a:gd name="T11" fmla="*/ 0 h 744"/>
                <a:gd name="T12" fmla="*/ 381 w 381"/>
                <a:gd name="T13" fmla="*/ 123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744">
                  <a:moveTo>
                    <a:pt x="381" y="123"/>
                  </a:moveTo>
                  <a:lnTo>
                    <a:pt x="320" y="449"/>
                  </a:lnTo>
                  <a:lnTo>
                    <a:pt x="101" y="744"/>
                  </a:lnTo>
                  <a:lnTo>
                    <a:pt x="0" y="730"/>
                  </a:lnTo>
                  <a:lnTo>
                    <a:pt x="196" y="416"/>
                  </a:lnTo>
                  <a:lnTo>
                    <a:pt x="163" y="0"/>
                  </a:lnTo>
                  <a:lnTo>
                    <a:pt x="38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DFB571D1-488D-4324-9167-59B1E295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3914775"/>
              <a:ext cx="1039813" cy="1227138"/>
            </a:xfrm>
            <a:custGeom>
              <a:avLst/>
              <a:gdLst>
                <a:gd name="T0" fmla="*/ 11 w 330"/>
                <a:gd name="T1" fmla="*/ 52 h 391"/>
                <a:gd name="T2" fmla="*/ 26 w 330"/>
                <a:gd name="T3" fmla="*/ 0 h 391"/>
                <a:gd name="T4" fmla="*/ 133 w 330"/>
                <a:gd name="T5" fmla="*/ 39 h 391"/>
                <a:gd name="T6" fmla="*/ 138 w 330"/>
                <a:gd name="T7" fmla="*/ 81 h 391"/>
                <a:gd name="T8" fmla="*/ 183 w 330"/>
                <a:gd name="T9" fmla="*/ 92 h 391"/>
                <a:gd name="T10" fmla="*/ 210 w 330"/>
                <a:gd name="T11" fmla="*/ 98 h 391"/>
                <a:gd name="T12" fmla="*/ 210 w 330"/>
                <a:gd name="T13" fmla="*/ 98 h 391"/>
                <a:gd name="T14" fmla="*/ 284 w 330"/>
                <a:gd name="T15" fmla="*/ 114 h 391"/>
                <a:gd name="T16" fmla="*/ 324 w 330"/>
                <a:gd name="T17" fmla="*/ 144 h 391"/>
                <a:gd name="T18" fmla="*/ 308 w 330"/>
                <a:gd name="T19" fmla="*/ 213 h 391"/>
                <a:gd name="T20" fmla="*/ 253 w 330"/>
                <a:gd name="T21" fmla="*/ 330 h 391"/>
                <a:gd name="T22" fmla="*/ 237 w 330"/>
                <a:gd name="T23" fmla="*/ 365 h 391"/>
                <a:gd name="T24" fmla="*/ 227 w 330"/>
                <a:gd name="T25" fmla="*/ 387 h 391"/>
                <a:gd name="T26" fmla="*/ 175 w 330"/>
                <a:gd name="T27" fmla="*/ 391 h 391"/>
                <a:gd name="T28" fmla="*/ 237 w 330"/>
                <a:gd name="T29" fmla="*/ 185 h 391"/>
                <a:gd name="T30" fmla="*/ 222 w 330"/>
                <a:gd name="T31" fmla="*/ 183 h 391"/>
                <a:gd name="T32" fmla="*/ 42 w 330"/>
                <a:gd name="T33" fmla="*/ 140 h 391"/>
                <a:gd name="T34" fmla="*/ 40 w 330"/>
                <a:gd name="T35" fmla="*/ 138 h 391"/>
                <a:gd name="T36" fmla="*/ 31 w 330"/>
                <a:gd name="T37" fmla="*/ 131 h 391"/>
                <a:gd name="T38" fmla="*/ 31 w 330"/>
                <a:gd name="T39" fmla="*/ 131 h 391"/>
                <a:gd name="T40" fmla="*/ 31 w 330"/>
                <a:gd name="T41" fmla="*/ 131 h 391"/>
                <a:gd name="T42" fmla="*/ 11 w 330"/>
                <a:gd name="T43" fmla="*/ 5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0" h="391">
                  <a:moveTo>
                    <a:pt x="11" y="52"/>
                  </a:moveTo>
                  <a:cubicBezTo>
                    <a:pt x="20" y="30"/>
                    <a:pt x="26" y="0"/>
                    <a:pt x="26" y="0"/>
                  </a:cubicBezTo>
                  <a:cubicBezTo>
                    <a:pt x="26" y="0"/>
                    <a:pt x="109" y="42"/>
                    <a:pt x="133" y="39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53" y="85"/>
                    <a:pt x="168" y="88"/>
                    <a:pt x="183" y="92"/>
                  </a:cubicBezTo>
                  <a:cubicBezTo>
                    <a:pt x="192" y="94"/>
                    <a:pt x="201" y="96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48" y="108"/>
                    <a:pt x="278" y="113"/>
                    <a:pt x="284" y="114"/>
                  </a:cubicBezTo>
                  <a:cubicBezTo>
                    <a:pt x="302" y="118"/>
                    <a:pt x="320" y="125"/>
                    <a:pt x="324" y="144"/>
                  </a:cubicBezTo>
                  <a:cubicBezTo>
                    <a:pt x="330" y="168"/>
                    <a:pt x="320" y="192"/>
                    <a:pt x="308" y="213"/>
                  </a:cubicBezTo>
                  <a:cubicBezTo>
                    <a:pt x="288" y="251"/>
                    <a:pt x="271" y="291"/>
                    <a:pt x="253" y="330"/>
                  </a:cubicBezTo>
                  <a:cubicBezTo>
                    <a:pt x="248" y="342"/>
                    <a:pt x="242" y="353"/>
                    <a:pt x="237" y="365"/>
                  </a:cubicBezTo>
                  <a:cubicBezTo>
                    <a:pt x="234" y="372"/>
                    <a:pt x="229" y="379"/>
                    <a:pt x="227" y="387"/>
                  </a:cubicBezTo>
                  <a:cubicBezTo>
                    <a:pt x="175" y="391"/>
                    <a:pt x="175" y="391"/>
                    <a:pt x="175" y="391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32" y="184"/>
                    <a:pt x="227" y="184"/>
                    <a:pt x="222" y="183"/>
                  </a:cubicBezTo>
                  <a:cubicBezTo>
                    <a:pt x="144" y="172"/>
                    <a:pt x="84" y="168"/>
                    <a:pt x="42" y="140"/>
                  </a:cubicBezTo>
                  <a:cubicBezTo>
                    <a:pt x="41" y="139"/>
                    <a:pt x="41" y="139"/>
                    <a:pt x="40" y="138"/>
                  </a:cubicBezTo>
                  <a:cubicBezTo>
                    <a:pt x="37" y="137"/>
                    <a:pt x="34" y="134"/>
                    <a:pt x="3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14" y="114"/>
                    <a:pt x="0" y="78"/>
                    <a:pt x="11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A25BD20-E576-445A-BD52-1BB46534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3741738"/>
              <a:ext cx="230188" cy="125413"/>
            </a:xfrm>
            <a:custGeom>
              <a:avLst/>
              <a:gdLst>
                <a:gd name="T0" fmla="*/ 0 w 73"/>
                <a:gd name="T1" fmla="*/ 40 h 40"/>
                <a:gd name="T2" fmla="*/ 4 w 73"/>
                <a:gd name="T3" fmla="*/ 15 h 40"/>
                <a:gd name="T4" fmla="*/ 27 w 73"/>
                <a:gd name="T5" fmla="*/ 12 h 40"/>
                <a:gd name="T6" fmla="*/ 48 w 73"/>
                <a:gd name="T7" fmla="*/ 0 h 40"/>
                <a:gd name="T8" fmla="*/ 60 w 73"/>
                <a:gd name="T9" fmla="*/ 0 h 40"/>
                <a:gd name="T10" fmla="*/ 69 w 73"/>
                <a:gd name="T11" fmla="*/ 22 h 40"/>
                <a:gd name="T12" fmla="*/ 65 w 73"/>
                <a:gd name="T13" fmla="*/ 37 h 40"/>
                <a:gd name="T14" fmla="*/ 50 w 73"/>
                <a:gd name="T15" fmla="*/ 37 h 40"/>
                <a:gd name="T16" fmla="*/ 44 w 73"/>
                <a:gd name="T17" fmla="*/ 34 h 40"/>
                <a:gd name="T18" fmla="*/ 27 w 73"/>
                <a:gd name="T19" fmla="*/ 33 h 40"/>
                <a:gd name="T20" fmla="*/ 0 w 73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0">
                  <a:moveTo>
                    <a:pt x="0" y="40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4" y="6"/>
                    <a:pt x="39" y="1"/>
                    <a:pt x="48" y="0"/>
                  </a:cubicBezTo>
                  <a:cubicBezTo>
                    <a:pt x="52" y="0"/>
                    <a:pt x="56" y="0"/>
                    <a:pt x="60" y="0"/>
                  </a:cubicBezTo>
                  <a:cubicBezTo>
                    <a:pt x="73" y="0"/>
                    <a:pt x="69" y="12"/>
                    <a:pt x="69" y="22"/>
                  </a:cubicBezTo>
                  <a:cubicBezTo>
                    <a:pt x="69" y="28"/>
                    <a:pt x="71" y="35"/>
                    <a:pt x="65" y="37"/>
                  </a:cubicBezTo>
                  <a:cubicBezTo>
                    <a:pt x="61" y="38"/>
                    <a:pt x="54" y="39"/>
                    <a:pt x="50" y="37"/>
                  </a:cubicBezTo>
                  <a:cubicBezTo>
                    <a:pt x="48" y="37"/>
                    <a:pt x="42" y="34"/>
                    <a:pt x="44" y="34"/>
                  </a:cubicBezTo>
                  <a:cubicBezTo>
                    <a:pt x="44" y="34"/>
                    <a:pt x="27" y="33"/>
                    <a:pt x="27" y="33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95AAFC5-31D1-4141-8338-50543599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1" y="3095625"/>
              <a:ext cx="195263" cy="254000"/>
            </a:xfrm>
            <a:custGeom>
              <a:avLst/>
              <a:gdLst>
                <a:gd name="T0" fmla="*/ 62 w 62"/>
                <a:gd name="T1" fmla="*/ 29 h 81"/>
                <a:gd name="T2" fmla="*/ 55 w 62"/>
                <a:gd name="T3" fmla="*/ 50 h 81"/>
                <a:gd name="T4" fmla="*/ 48 w 62"/>
                <a:gd name="T5" fmla="*/ 81 h 81"/>
                <a:gd name="T6" fmla="*/ 0 w 62"/>
                <a:gd name="T7" fmla="*/ 40 h 81"/>
                <a:gd name="T8" fmla="*/ 15 w 62"/>
                <a:gd name="T9" fmla="*/ 0 h 81"/>
                <a:gd name="T10" fmla="*/ 62 w 62"/>
                <a:gd name="T11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1">
                  <a:moveTo>
                    <a:pt x="62" y="29"/>
                  </a:moveTo>
                  <a:cubicBezTo>
                    <a:pt x="62" y="29"/>
                    <a:pt x="62" y="42"/>
                    <a:pt x="55" y="50"/>
                  </a:cubicBezTo>
                  <a:cubicBezTo>
                    <a:pt x="48" y="58"/>
                    <a:pt x="48" y="81"/>
                    <a:pt x="48" y="8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3" y="13"/>
                    <a:pt x="15" y="0"/>
                  </a:cubicBezTo>
                  <a:lnTo>
                    <a:pt x="62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965BD05-02BF-413D-8A2F-2DF9F5264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1" y="2854325"/>
              <a:ext cx="366713" cy="363538"/>
            </a:xfrm>
            <a:custGeom>
              <a:avLst/>
              <a:gdLst>
                <a:gd name="T0" fmla="*/ 56 w 116"/>
                <a:gd name="T1" fmla="*/ 8 h 116"/>
                <a:gd name="T2" fmla="*/ 82 w 116"/>
                <a:gd name="T3" fmla="*/ 19 h 116"/>
                <a:gd name="T4" fmla="*/ 96 w 116"/>
                <a:gd name="T5" fmla="*/ 51 h 116"/>
                <a:gd name="T6" fmla="*/ 111 w 116"/>
                <a:gd name="T7" fmla="*/ 66 h 116"/>
                <a:gd name="T8" fmla="*/ 112 w 116"/>
                <a:gd name="T9" fmla="*/ 73 h 116"/>
                <a:gd name="T10" fmla="*/ 105 w 116"/>
                <a:gd name="T11" fmla="*/ 78 h 116"/>
                <a:gd name="T12" fmla="*/ 110 w 116"/>
                <a:gd name="T13" fmla="*/ 107 h 116"/>
                <a:gd name="T14" fmla="*/ 56 w 116"/>
                <a:gd name="T15" fmla="*/ 111 h 116"/>
                <a:gd name="T16" fmla="*/ 30 w 116"/>
                <a:gd name="T17" fmla="*/ 84 h 116"/>
                <a:gd name="T18" fmla="*/ 3 w 116"/>
                <a:gd name="T19" fmla="*/ 62 h 116"/>
                <a:gd name="T20" fmla="*/ 56 w 116"/>
                <a:gd name="T21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16">
                  <a:moveTo>
                    <a:pt x="56" y="8"/>
                  </a:moveTo>
                  <a:cubicBezTo>
                    <a:pt x="56" y="8"/>
                    <a:pt x="73" y="0"/>
                    <a:pt x="82" y="19"/>
                  </a:cubicBezTo>
                  <a:cubicBezTo>
                    <a:pt x="85" y="24"/>
                    <a:pt x="92" y="39"/>
                    <a:pt x="96" y="51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5" y="71"/>
                    <a:pt x="116" y="71"/>
                    <a:pt x="112" y="73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9" y="94"/>
                    <a:pt x="110" y="98"/>
                    <a:pt x="110" y="107"/>
                  </a:cubicBezTo>
                  <a:cubicBezTo>
                    <a:pt x="109" y="113"/>
                    <a:pt x="64" y="116"/>
                    <a:pt x="56" y="111"/>
                  </a:cubicBezTo>
                  <a:cubicBezTo>
                    <a:pt x="48" y="105"/>
                    <a:pt x="30" y="84"/>
                    <a:pt x="30" y="84"/>
                  </a:cubicBezTo>
                  <a:cubicBezTo>
                    <a:pt x="30" y="84"/>
                    <a:pt x="6" y="89"/>
                    <a:pt x="3" y="62"/>
                  </a:cubicBezTo>
                  <a:cubicBezTo>
                    <a:pt x="0" y="35"/>
                    <a:pt x="20" y="6"/>
                    <a:pt x="5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EE8CDECA-667E-441C-81BC-10574BAC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1" y="3683000"/>
              <a:ext cx="539750" cy="285750"/>
            </a:xfrm>
            <a:custGeom>
              <a:avLst/>
              <a:gdLst>
                <a:gd name="T0" fmla="*/ 82 w 340"/>
                <a:gd name="T1" fmla="*/ 2 h 180"/>
                <a:gd name="T2" fmla="*/ 121 w 340"/>
                <a:gd name="T3" fmla="*/ 83 h 180"/>
                <a:gd name="T4" fmla="*/ 320 w 340"/>
                <a:gd name="T5" fmla="*/ 57 h 180"/>
                <a:gd name="T6" fmla="*/ 340 w 340"/>
                <a:gd name="T7" fmla="*/ 120 h 180"/>
                <a:gd name="T8" fmla="*/ 48 w 340"/>
                <a:gd name="T9" fmla="*/ 180 h 180"/>
                <a:gd name="T10" fmla="*/ 0 w 340"/>
                <a:gd name="T11" fmla="*/ 59 h 180"/>
                <a:gd name="T12" fmla="*/ 72 w 340"/>
                <a:gd name="T13" fmla="*/ 0 h 180"/>
                <a:gd name="T14" fmla="*/ 82 w 340"/>
                <a:gd name="T15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80">
                  <a:moveTo>
                    <a:pt x="82" y="2"/>
                  </a:moveTo>
                  <a:lnTo>
                    <a:pt x="121" y="83"/>
                  </a:lnTo>
                  <a:lnTo>
                    <a:pt x="320" y="57"/>
                  </a:lnTo>
                  <a:lnTo>
                    <a:pt x="340" y="120"/>
                  </a:lnTo>
                  <a:lnTo>
                    <a:pt x="48" y="180"/>
                  </a:lnTo>
                  <a:lnTo>
                    <a:pt x="0" y="59"/>
                  </a:lnTo>
                  <a:lnTo>
                    <a:pt x="72" y="0"/>
                  </a:lnTo>
                  <a:lnTo>
                    <a:pt x="8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96E9230-A7D4-43A3-9339-94CA29D91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1" y="3683000"/>
              <a:ext cx="539750" cy="285750"/>
            </a:xfrm>
            <a:custGeom>
              <a:avLst/>
              <a:gdLst>
                <a:gd name="T0" fmla="*/ 82 w 340"/>
                <a:gd name="T1" fmla="*/ 2 h 180"/>
                <a:gd name="T2" fmla="*/ 121 w 340"/>
                <a:gd name="T3" fmla="*/ 83 h 180"/>
                <a:gd name="T4" fmla="*/ 320 w 340"/>
                <a:gd name="T5" fmla="*/ 57 h 180"/>
                <a:gd name="T6" fmla="*/ 340 w 340"/>
                <a:gd name="T7" fmla="*/ 120 h 180"/>
                <a:gd name="T8" fmla="*/ 48 w 340"/>
                <a:gd name="T9" fmla="*/ 180 h 180"/>
                <a:gd name="T10" fmla="*/ 0 w 340"/>
                <a:gd name="T11" fmla="*/ 59 h 180"/>
                <a:gd name="T12" fmla="*/ 72 w 34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180">
                  <a:moveTo>
                    <a:pt x="82" y="2"/>
                  </a:moveTo>
                  <a:lnTo>
                    <a:pt x="121" y="83"/>
                  </a:lnTo>
                  <a:lnTo>
                    <a:pt x="320" y="57"/>
                  </a:lnTo>
                  <a:lnTo>
                    <a:pt x="340" y="120"/>
                  </a:lnTo>
                  <a:lnTo>
                    <a:pt x="48" y="180"/>
                  </a:lnTo>
                  <a:lnTo>
                    <a:pt x="0" y="59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16C15DB9-CFE0-4040-A375-C56209CD9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3240088"/>
              <a:ext cx="439738" cy="847725"/>
            </a:xfrm>
            <a:custGeom>
              <a:avLst/>
              <a:gdLst>
                <a:gd name="T0" fmla="*/ 140 w 140"/>
                <a:gd name="T1" fmla="*/ 46 h 270"/>
                <a:gd name="T2" fmla="*/ 129 w 140"/>
                <a:gd name="T3" fmla="*/ 117 h 270"/>
                <a:gd name="T4" fmla="*/ 121 w 140"/>
                <a:gd name="T5" fmla="*/ 193 h 270"/>
                <a:gd name="T6" fmla="*/ 109 w 140"/>
                <a:gd name="T7" fmla="*/ 260 h 270"/>
                <a:gd name="T8" fmla="*/ 41 w 140"/>
                <a:gd name="T9" fmla="*/ 262 h 270"/>
                <a:gd name="T10" fmla="*/ 0 w 140"/>
                <a:gd name="T11" fmla="*/ 222 h 270"/>
                <a:gd name="T12" fmla="*/ 30 w 140"/>
                <a:gd name="T13" fmla="*/ 53 h 270"/>
                <a:gd name="T14" fmla="*/ 81 w 140"/>
                <a:gd name="T15" fmla="*/ 0 h 270"/>
                <a:gd name="T16" fmla="*/ 140 w 140"/>
                <a:gd name="T17" fmla="*/ 4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0">
                  <a:moveTo>
                    <a:pt x="140" y="46"/>
                  </a:moveTo>
                  <a:cubicBezTo>
                    <a:pt x="140" y="46"/>
                    <a:pt x="133" y="101"/>
                    <a:pt x="129" y="117"/>
                  </a:cubicBezTo>
                  <a:cubicBezTo>
                    <a:pt x="125" y="133"/>
                    <a:pt x="121" y="186"/>
                    <a:pt x="121" y="193"/>
                  </a:cubicBezTo>
                  <a:cubicBezTo>
                    <a:pt x="121" y="199"/>
                    <a:pt x="109" y="260"/>
                    <a:pt x="109" y="260"/>
                  </a:cubicBezTo>
                  <a:cubicBezTo>
                    <a:pt x="109" y="260"/>
                    <a:pt x="72" y="270"/>
                    <a:pt x="41" y="262"/>
                  </a:cubicBezTo>
                  <a:cubicBezTo>
                    <a:pt x="9" y="254"/>
                    <a:pt x="0" y="222"/>
                    <a:pt x="0" y="222"/>
                  </a:cubicBezTo>
                  <a:cubicBezTo>
                    <a:pt x="0" y="222"/>
                    <a:pt x="24" y="76"/>
                    <a:pt x="30" y="53"/>
                  </a:cubicBezTo>
                  <a:cubicBezTo>
                    <a:pt x="37" y="31"/>
                    <a:pt x="81" y="0"/>
                    <a:pt x="81" y="0"/>
                  </a:cubicBezTo>
                  <a:lnTo>
                    <a:pt x="14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72D4A244-3B44-48AF-8916-ED88D569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1" y="3201988"/>
              <a:ext cx="230188" cy="211138"/>
            </a:xfrm>
            <a:custGeom>
              <a:avLst/>
              <a:gdLst>
                <a:gd name="T0" fmla="*/ 26 w 145"/>
                <a:gd name="T1" fmla="*/ 0 h 133"/>
                <a:gd name="T2" fmla="*/ 145 w 145"/>
                <a:gd name="T3" fmla="*/ 93 h 133"/>
                <a:gd name="T4" fmla="*/ 139 w 145"/>
                <a:gd name="T5" fmla="*/ 133 h 133"/>
                <a:gd name="T6" fmla="*/ 0 w 145"/>
                <a:gd name="T7" fmla="*/ 26 h 133"/>
                <a:gd name="T8" fmla="*/ 26 w 14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3">
                  <a:moveTo>
                    <a:pt x="26" y="0"/>
                  </a:moveTo>
                  <a:lnTo>
                    <a:pt x="145" y="93"/>
                  </a:lnTo>
                  <a:lnTo>
                    <a:pt x="139" y="13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0F43509C-1B1B-4BB1-9065-FE8D116E6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1" y="3214688"/>
              <a:ext cx="565427" cy="1046163"/>
            </a:xfrm>
            <a:custGeom>
              <a:avLst/>
              <a:gdLst>
                <a:gd name="T0" fmla="*/ 0 w 180"/>
                <a:gd name="T1" fmla="*/ 304 h 333"/>
                <a:gd name="T2" fmla="*/ 49 w 180"/>
                <a:gd name="T3" fmla="*/ 174 h 333"/>
                <a:gd name="T4" fmla="*/ 130 w 180"/>
                <a:gd name="T5" fmla="*/ 0 h 333"/>
                <a:gd name="T6" fmla="*/ 179 w 180"/>
                <a:gd name="T7" fmla="*/ 107 h 333"/>
                <a:gd name="T8" fmla="*/ 157 w 180"/>
                <a:gd name="T9" fmla="*/ 203 h 333"/>
                <a:gd name="T10" fmla="*/ 117 w 180"/>
                <a:gd name="T11" fmla="*/ 333 h 333"/>
                <a:gd name="T12" fmla="*/ 59 w 180"/>
                <a:gd name="T13" fmla="*/ 312 h 333"/>
                <a:gd name="T14" fmla="*/ 0 w 180"/>
                <a:gd name="T15" fmla="*/ 304 h 333"/>
                <a:gd name="connsiteX0" fmla="*/ 0 w 9949"/>
                <a:gd name="connsiteY0" fmla="*/ 9129 h 10000"/>
                <a:gd name="connsiteX1" fmla="*/ 2722 w 9949"/>
                <a:gd name="connsiteY1" fmla="*/ 5225 h 10000"/>
                <a:gd name="connsiteX2" fmla="*/ 7222 w 9949"/>
                <a:gd name="connsiteY2" fmla="*/ 0 h 10000"/>
                <a:gd name="connsiteX3" fmla="*/ 9944 w 9949"/>
                <a:gd name="connsiteY3" fmla="*/ 3213 h 10000"/>
                <a:gd name="connsiteX4" fmla="*/ 8722 w 9949"/>
                <a:gd name="connsiteY4" fmla="*/ 6096 h 10000"/>
                <a:gd name="connsiteX5" fmla="*/ 6500 w 9949"/>
                <a:gd name="connsiteY5" fmla="*/ 10000 h 10000"/>
                <a:gd name="connsiteX6" fmla="*/ 3278 w 9949"/>
                <a:gd name="connsiteY6" fmla="*/ 9369 h 10000"/>
                <a:gd name="connsiteX7" fmla="*/ 0 w 9949"/>
                <a:gd name="connsiteY7" fmla="*/ 9129 h 10000"/>
                <a:gd name="connsiteX0" fmla="*/ 0 w 10000"/>
                <a:gd name="connsiteY0" fmla="*/ 9129 h 10000"/>
                <a:gd name="connsiteX1" fmla="*/ 2736 w 10000"/>
                <a:gd name="connsiteY1" fmla="*/ 5225 h 10000"/>
                <a:gd name="connsiteX2" fmla="*/ 7259 w 10000"/>
                <a:gd name="connsiteY2" fmla="*/ 0 h 10000"/>
                <a:gd name="connsiteX3" fmla="*/ 9995 w 10000"/>
                <a:gd name="connsiteY3" fmla="*/ 3213 h 10000"/>
                <a:gd name="connsiteX4" fmla="*/ 8767 w 10000"/>
                <a:gd name="connsiteY4" fmla="*/ 6096 h 10000"/>
                <a:gd name="connsiteX5" fmla="*/ 6533 w 10000"/>
                <a:gd name="connsiteY5" fmla="*/ 10000 h 10000"/>
                <a:gd name="connsiteX6" fmla="*/ 3295 w 10000"/>
                <a:gd name="connsiteY6" fmla="*/ 9369 h 10000"/>
                <a:gd name="connsiteX7" fmla="*/ 0 w 10000"/>
                <a:gd name="connsiteY7" fmla="*/ 91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9129"/>
                  </a:moveTo>
                  <a:cubicBezTo>
                    <a:pt x="0" y="9129"/>
                    <a:pt x="1899" y="6517"/>
                    <a:pt x="2736" y="5225"/>
                  </a:cubicBezTo>
                  <a:cubicBezTo>
                    <a:pt x="4065" y="2519"/>
                    <a:pt x="4522" y="788"/>
                    <a:pt x="7259" y="0"/>
                  </a:cubicBezTo>
                  <a:cubicBezTo>
                    <a:pt x="7259" y="0"/>
                    <a:pt x="9828" y="1502"/>
                    <a:pt x="9995" y="3213"/>
                  </a:cubicBezTo>
                  <a:cubicBezTo>
                    <a:pt x="10051" y="4144"/>
                    <a:pt x="9660" y="5165"/>
                    <a:pt x="8767" y="6096"/>
                  </a:cubicBezTo>
                  <a:cubicBezTo>
                    <a:pt x="7036" y="7868"/>
                    <a:pt x="6756" y="9129"/>
                    <a:pt x="6533" y="10000"/>
                  </a:cubicBezTo>
                  <a:cubicBezTo>
                    <a:pt x="6533" y="10000"/>
                    <a:pt x="6365" y="9550"/>
                    <a:pt x="3295" y="9369"/>
                  </a:cubicBezTo>
                  <a:cubicBezTo>
                    <a:pt x="223" y="9219"/>
                    <a:pt x="0" y="9129"/>
                    <a:pt x="0" y="9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47805FA5-6300-47E6-B012-756DE91C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2809875"/>
              <a:ext cx="320675" cy="366713"/>
            </a:xfrm>
            <a:custGeom>
              <a:avLst/>
              <a:gdLst>
                <a:gd name="T0" fmla="*/ 64 w 102"/>
                <a:gd name="T1" fmla="*/ 51 h 117"/>
                <a:gd name="T2" fmla="*/ 64 w 102"/>
                <a:gd name="T3" fmla="*/ 52 h 117"/>
                <a:gd name="T4" fmla="*/ 63 w 102"/>
                <a:gd name="T5" fmla="*/ 57 h 117"/>
                <a:gd name="T6" fmla="*/ 65 w 102"/>
                <a:gd name="T7" fmla="*/ 69 h 117"/>
                <a:gd name="T8" fmla="*/ 70 w 102"/>
                <a:gd name="T9" fmla="*/ 76 h 117"/>
                <a:gd name="T10" fmla="*/ 76 w 102"/>
                <a:gd name="T11" fmla="*/ 92 h 117"/>
                <a:gd name="T12" fmla="*/ 45 w 102"/>
                <a:gd name="T13" fmla="*/ 85 h 117"/>
                <a:gd name="T14" fmla="*/ 39 w 102"/>
                <a:gd name="T15" fmla="*/ 104 h 117"/>
                <a:gd name="T16" fmla="*/ 33 w 102"/>
                <a:gd name="T17" fmla="*/ 116 h 117"/>
                <a:gd name="T18" fmla="*/ 28 w 102"/>
                <a:gd name="T19" fmla="*/ 108 h 117"/>
                <a:gd name="T20" fmla="*/ 19 w 102"/>
                <a:gd name="T21" fmla="*/ 89 h 117"/>
                <a:gd name="T22" fmla="*/ 15 w 102"/>
                <a:gd name="T23" fmla="*/ 28 h 117"/>
                <a:gd name="T24" fmla="*/ 56 w 102"/>
                <a:gd name="T25" fmla="*/ 4 h 117"/>
                <a:gd name="T26" fmla="*/ 90 w 102"/>
                <a:gd name="T27" fmla="*/ 11 h 117"/>
                <a:gd name="T28" fmla="*/ 100 w 102"/>
                <a:gd name="T29" fmla="*/ 36 h 117"/>
                <a:gd name="T30" fmla="*/ 87 w 102"/>
                <a:gd name="T31" fmla="*/ 36 h 117"/>
                <a:gd name="T32" fmla="*/ 67 w 102"/>
                <a:gd name="T33" fmla="*/ 40 h 117"/>
                <a:gd name="T34" fmla="*/ 64 w 102"/>
                <a:gd name="T35" fmla="*/ 5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17">
                  <a:moveTo>
                    <a:pt x="64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4" y="54"/>
                    <a:pt x="63" y="56"/>
                    <a:pt x="63" y="57"/>
                  </a:cubicBezTo>
                  <a:cubicBezTo>
                    <a:pt x="62" y="62"/>
                    <a:pt x="62" y="65"/>
                    <a:pt x="65" y="69"/>
                  </a:cubicBezTo>
                  <a:cubicBezTo>
                    <a:pt x="66" y="71"/>
                    <a:pt x="68" y="74"/>
                    <a:pt x="70" y="76"/>
                  </a:cubicBezTo>
                  <a:cubicBezTo>
                    <a:pt x="73" y="79"/>
                    <a:pt x="84" y="89"/>
                    <a:pt x="76" y="92"/>
                  </a:cubicBezTo>
                  <a:cubicBezTo>
                    <a:pt x="72" y="93"/>
                    <a:pt x="46" y="85"/>
                    <a:pt x="45" y="85"/>
                  </a:cubicBezTo>
                  <a:cubicBezTo>
                    <a:pt x="43" y="91"/>
                    <a:pt x="40" y="98"/>
                    <a:pt x="39" y="104"/>
                  </a:cubicBezTo>
                  <a:cubicBezTo>
                    <a:pt x="39" y="107"/>
                    <a:pt x="38" y="117"/>
                    <a:pt x="33" y="116"/>
                  </a:cubicBezTo>
                  <a:cubicBezTo>
                    <a:pt x="30" y="116"/>
                    <a:pt x="29" y="110"/>
                    <a:pt x="28" y="108"/>
                  </a:cubicBezTo>
                  <a:cubicBezTo>
                    <a:pt x="25" y="101"/>
                    <a:pt x="22" y="95"/>
                    <a:pt x="19" y="89"/>
                  </a:cubicBezTo>
                  <a:cubicBezTo>
                    <a:pt x="0" y="51"/>
                    <a:pt x="10" y="37"/>
                    <a:pt x="15" y="28"/>
                  </a:cubicBezTo>
                  <a:cubicBezTo>
                    <a:pt x="20" y="19"/>
                    <a:pt x="39" y="8"/>
                    <a:pt x="56" y="4"/>
                  </a:cubicBezTo>
                  <a:cubicBezTo>
                    <a:pt x="73" y="0"/>
                    <a:pt x="82" y="4"/>
                    <a:pt x="90" y="11"/>
                  </a:cubicBezTo>
                  <a:cubicBezTo>
                    <a:pt x="102" y="21"/>
                    <a:pt x="100" y="36"/>
                    <a:pt x="100" y="36"/>
                  </a:cubicBezTo>
                  <a:cubicBezTo>
                    <a:pt x="100" y="36"/>
                    <a:pt x="88" y="36"/>
                    <a:pt x="87" y="36"/>
                  </a:cubicBezTo>
                  <a:cubicBezTo>
                    <a:pt x="80" y="36"/>
                    <a:pt x="73" y="37"/>
                    <a:pt x="67" y="40"/>
                  </a:cubicBezTo>
                  <a:cubicBezTo>
                    <a:pt x="62" y="43"/>
                    <a:pt x="63" y="47"/>
                    <a:pt x="64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5E1816D4-7FEF-4458-8D50-230FE675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56" y="4100749"/>
              <a:ext cx="144463" cy="250825"/>
            </a:xfrm>
            <a:custGeom>
              <a:avLst/>
              <a:gdLst>
                <a:gd name="T0" fmla="*/ 3 w 46"/>
                <a:gd name="T1" fmla="*/ 54 h 80"/>
                <a:gd name="T2" fmla="*/ 8 w 46"/>
                <a:gd name="T3" fmla="*/ 30 h 80"/>
                <a:gd name="T4" fmla="*/ 8 w 46"/>
                <a:gd name="T5" fmla="*/ 30 h 80"/>
                <a:gd name="T6" fmla="*/ 8 w 46"/>
                <a:gd name="T7" fmla="*/ 1 h 80"/>
                <a:gd name="T8" fmla="*/ 36 w 46"/>
                <a:gd name="T9" fmla="*/ 0 h 80"/>
                <a:gd name="T10" fmla="*/ 34 w 46"/>
                <a:gd name="T11" fmla="*/ 30 h 80"/>
                <a:gd name="T12" fmla="*/ 44 w 46"/>
                <a:gd name="T13" fmla="*/ 51 h 80"/>
                <a:gd name="T14" fmla="*/ 39 w 46"/>
                <a:gd name="T15" fmla="*/ 70 h 80"/>
                <a:gd name="T16" fmla="*/ 35 w 46"/>
                <a:gd name="T17" fmla="*/ 77 h 80"/>
                <a:gd name="T18" fmla="*/ 19 w 46"/>
                <a:gd name="T19" fmla="*/ 73 h 80"/>
                <a:gd name="T20" fmla="*/ 1 w 46"/>
                <a:gd name="T21" fmla="*/ 69 h 80"/>
                <a:gd name="T22" fmla="*/ 3 w 46"/>
                <a:gd name="T23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80">
                  <a:moveTo>
                    <a:pt x="3" y="54"/>
                  </a:moveTo>
                  <a:cubicBezTo>
                    <a:pt x="3" y="52"/>
                    <a:pt x="6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7" y="37"/>
                    <a:pt x="43" y="44"/>
                    <a:pt x="44" y="51"/>
                  </a:cubicBezTo>
                  <a:cubicBezTo>
                    <a:pt x="46" y="58"/>
                    <a:pt x="42" y="64"/>
                    <a:pt x="39" y="70"/>
                  </a:cubicBezTo>
                  <a:cubicBezTo>
                    <a:pt x="38" y="73"/>
                    <a:pt x="38" y="75"/>
                    <a:pt x="35" y="77"/>
                  </a:cubicBezTo>
                  <a:cubicBezTo>
                    <a:pt x="27" y="80"/>
                    <a:pt x="25" y="76"/>
                    <a:pt x="19" y="73"/>
                  </a:cubicBezTo>
                  <a:cubicBezTo>
                    <a:pt x="15" y="70"/>
                    <a:pt x="3" y="73"/>
                    <a:pt x="1" y="69"/>
                  </a:cubicBezTo>
                  <a:cubicBezTo>
                    <a:pt x="0" y="66"/>
                    <a:pt x="3" y="57"/>
                    <a:pt x="3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39B4BCE8-64D9-4943-A362-FC1031BF1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3027363"/>
              <a:ext cx="85725" cy="138113"/>
            </a:xfrm>
            <a:custGeom>
              <a:avLst/>
              <a:gdLst>
                <a:gd name="T0" fmla="*/ 26 w 27"/>
                <a:gd name="T1" fmla="*/ 23 h 44"/>
                <a:gd name="T2" fmla="*/ 7 w 27"/>
                <a:gd name="T3" fmla="*/ 10 h 44"/>
                <a:gd name="T4" fmla="*/ 9 w 27"/>
                <a:gd name="T5" fmla="*/ 34 h 44"/>
                <a:gd name="T6" fmla="*/ 27 w 27"/>
                <a:gd name="T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26" y="23"/>
                  </a:moveTo>
                  <a:cubicBezTo>
                    <a:pt x="26" y="23"/>
                    <a:pt x="13" y="0"/>
                    <a:pt x="7" y="10"/>
                  </a:cubicBezTo>
                  <a:cubicBezTo>
                    <a:pt x="0" y="21"/>
                    <a:pt x="1" y="30"/>
                    <a:pt x="9" y="34"/>
                  </a:cubicBezTo>
                  <a:cubicBezTo>
                    <a:pt x="17" y="38"/>
                    <a:pt x="23" y="44"/>
                    <a:pt x="27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735A92B8-509C-4D6A-88B2-CFD6BD940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1" y="3214688"/>
              <a:ext cx="174625" cy="555625"/>
            </a:xfrm>
            <a:custGeom>
              <a:avLst/>
              <a:gdLst>
                <a:gd name="T0" fmla="*/ 5 w 55"/>
                <a:gd name="T1" fmla="*/ 0 h 177"/>
                <a:gd name="T2" fmla="*/ 54 w 55"/>
                <a:gd name="T3" fmla="*/ 107 h 177"/>
                <a:gd name="T4" fmla="*/ 45 w 55"/>
                <a:gd name="T5" fmla="*/ 177 h 177"/>
                <a:gd name="T6" fmla="*/ 45 w 55"/>
                <a:gd name="T7" fmla="*/ 167 h 177"/>
                <a:gd name="T8" fmla="*/ 39 w 55"/>
                <a:gd name="T9" fmla="*/ 102 h 177"/>
                <a:gd name="T10" fmla="*/ 49 w 55"/>
                <a:gd name="T11" fmla="*/ 87 h 177"/>
                <a:gd name="T12" fmla="*/ 32 w 55"/>
                <a:gd name="T13" fmla="*/ 76 h 177"/>
                <a:gd name="T14" fmla="*/ 0 w 55"/>
                <a:gd name="T15" fmla="*/ 23 h 177"/>
                <a:gd name="T16" fmla="*/ 5 w 55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77">
                  <a:moveTo>
                    <a:pt x="5" y="0"/>
                  </a:moveTo>
                  <a:cubicBezTo>
                    <a:pt x="5" y="0"/>
                    <a:pt x="51" y="50"/>
                    <a:pt x="54" y="107"/>
                  </a:cubicBezTo>
                  <a:cubicBezTo>
                    <a:pt x="55" y="129"/>
                    <a:pt x="53" y="154"/>
                    <a:pt x="45" y="177"/>
                  </a:cubicBezTo>
                  <a:cubicBezTo>
                    <a:pt x="45" y="174"/>
                    <a:pt x="45" y="171"/>
                    <a:pt x="45" y="167"/>
                  </a:cubicBezTo>
                  <a:cubicBezTo>
                    <a:pt x="44" y="149"/>
                    <a:pt x="39" y="102"/>
                    <a:pt x="39" y="102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22" y="42"/>
                    <a:pt x="0" y="23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FE447AC-84F2-4B32-AAF4-B1340FA03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6" y="3048000"/>
              <a:ext cx="85725" cy="125413"/>
            </a:xfrm>
            <a:custGeom>
              <a:avLst/>
              <a:gdLst>
                <a:gd name="T0" fmla="*/ 22 w 27"/>
                <a:gd name="T1" fmla="*/ 0 h 40"/>
                <a:gd name="T2" fmla="*/ 22 w 27"/>
                <a:gd name="T3" fmla="*/ 20 h 40"/>
                <a:gd name="T4" fmla="*/ 10 w 27"/>
                <a:gd name="T5" fmla="*/ 40 h 40"/>
                <a:gd name="T6" fmla="*/ 3 w 27"/>
                <a:gd name="T7" fmla="*/ 12 h 40"/>
                <a:gd name="T8" fmla="*/ 22 w 2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22" y="0"/>
                  </a:moveTo>
                  <a:cubicBezTo>
                    <a:pt x="22" y="0"/>
                    <a:pt x="17" y="9"/>
                    <a:pt x="22" y="20"/>
                  </a:cubicBezTo>
                  <a:cubicBezTo>
                    <a:pt x="27" y="32"/>
                    <a:pt x="11" y="40"/>
                    <a:pt x="10" y="40"/>
                  </a:cubicBezTo>
                  <a:cubicBezTo>
                    <a:pt x="8" y="40"/>
                    <a:pt x="6" y="16"/>
                    <a:pt x="3" y="12"/>
                  </a:cubicBezTo>
                  <a:cubicBezTo>
                    <a:pt x="0" y="8"/>
                    <a:pt x="22" y="0"/>
                    <a:pt x="2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CCBB8E-F378-49CC-8DAB-DDE9CE22C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31" y="3308586"/>
              <a:ext cx="588963" cy="860425"/>
            </a:xfrm>
            <a:custGeom>
              <a:avLst/>
              <a:gdLst>
                <a:gd name="T0" fmla="*/ 178 w 187"/>
                <a:gd name="T1" fmla="*/ 7 h 274"/>
                <a:gd name="T2" fmla="*/ 186 w 187"/>
                <a:gd name="T3" fmla="*/ 44 h 274"/>
                <a:gd name="T4" fmla="*/ 173 w 187"/>
                <a:gd name="T5" fmla="*/ 83 h 274"/>
                <a:gd name="T6" fmla="*/ 149 w 187"/>
                <a:gd name="T7" fmla="*/ 103 h 274"/>
                <a:gd name="T8" fmla="*/ 66 w 187"/>
                <a:gd name="T9" fmla="*/ 144 h 274"/>
                <a:gd name="T10" fmla="*/ 40 w 187"/>
                <a:gd name="T11" fmla="*/ 274 h 274"/>
                <a:gd name="T12" fmla="*/ 0 w 187"/>
                <a:gd name="T13" fmla="*/ 266 h 274"/>
                <a:gd name="T14" fmla="*/ 23 w 187"/>
                <a:gd name="T15" fmla="*/ 147 h 274"/>
                <a:gd name="T16" fmla="*/ 35 w 187"/>
                <a:gd name="T17" fmla="*/ 105 h 274"/>
                <a:gd name="T18" fmla="*/ 58 w 187"/>
                <a:gd name="T19" fmla="*/ 84 h 274"/>
                <a:gd name="T20" fmla="*/ 117 w 187"/>
                <a:gd name="T21" fmla="*/ 32 h 274"/>
                <a:gd name="T22" fmla="*/ 131 w 187"/>
                <a:gd name="T23" fmla="*/ 20 h 274"/>
                <a:gd name="T24" fmla="*/ 169 w 187"/>
                <a:gd name="T25" fmla="*/ 2 h 274"/>
                <a:gd name="T26" fmla="*/ 178 w 187"/>
                <a:gd name="T27" fmla="*/ 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74">
                  <a:moveTo>
                    <a:pt x="178" y="7"/>
                  </a:moveTo>
                  <a:cubicBezTo>
                    <a:pt x="187" y="15"/>
                    <a:pt x="187" y="33"/>
                    <a:pt x="186" y="44"/>
                  </a:cubicBezTo>
                  <a:cubicBezTo>
                    <a:pt x="184" y="57"/>
                    <a:pt x="180" y="71"/>
                    <a:pt x="173" y="83"/>
                  </a:cubicBezTo>
                  <a:cubicBezTo>
                    <a:pt x="168" y="94"/>
                    <a:pt x="160" y="97"/>
                    <a:pt x="149" y="103"/>
                  </a:cubicBezTo>
                  <a:cubicBezTo>
                    <a:pt x="121" y="117"/>
                    <a:pt x="94" y="130"/>
                    <a:pt x="66" y="14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8" y="226"/>
                    <a:pt x="17" y="187"/>
                    <a:pt x="23" y="147"/>
                  </a:cubicBezTo>
                  <a:cubicBezTo>
                    <a:pt x="25" y="132"/>
                    <a:pt x="25" y="117"/>
                    <a:pt x="35" y="105"/>
                  </a:cubicBezTo>
                  <a:cubicBezTo>
                    <a:pt x="41" y="97"/>
                    <a:pt x="51" y="91"/>
                    <a:pt x="58" y="84"/>
                  </a:cubicBezTo>
                  <a:cubicBezTo>
                    <a:pt x="77" y="66"/>
                    <a:pt x="97" y="49"/>
                    <a:pt x="117" y="32"/>
                  </a:cubicBezTo>
                  <a:cubicBezTo>
                    <a:pt x="122" y="28"/>
                    <a:pt x="127" y="24"/>
                    <a:pt x="131" y="20"/>
                  </a:cubicBezTo>
                  <a:cubicBezTo>
                    <a:pt x="141" y="11"/>
                    <a:pt x="155" y="0"/>
                    <a:pt x="169" y="2"/>
                  </a:cubicBezTo>
                  <a:cubicBezTo>
                    <a:pt x="173" y="3"/>
                    <a:pt x="176" y="4"/>
                    <a:pt x="17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54" name="Google Shape;61;p1">
            <a:extLst>
              <a:ext uri="{FF2B5EF4-FFF2-40B4-BE49-F238E27FC236}">
                <a16:creationId xmlns:a16="http://schemas.microsoft.com/office/drawing/2014/main" id="{C85B05E6-C543-491B-AAC4-F04D1682E5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70;p2">
            <a:extLst>
              <a:ext uri="{FF2B5EF4-FFF2-40B4-BE49-F238E27FC236}">
                <a16:creationId xmlns:a16="http://schemas.microsoft.com/office/drawing/2014/main" id="{A2CD1584-7E43-45B8-9657-C26EF76051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8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187B065-1612-4D0A-B2D9-D02ED272CD35}"/>
              </a:ext>
            </a:extLst>
          </p:cNvPr>
          <p:cNvSpPr/>
          <p:nvPr/>
        </p:nvSpPr>
        <p:spPr>
          <a:xfrm>
            <a:off x="6436534" y="2010228"/>
            <a:ext cx="1610197" cy="961991"/>
          </a:xfrm>
          <a:custGeom>
            <a:avLst/>
            <a:gdLst>
              <a:gd name="connsiteX0" fmla="*/ 1019037 w 2146370"/>
              <a:gd name="connsiteY0" fmla="*/ 0 h 1282320"/>
              <a:gd name="connsiteX1" fmla="*/ 1489914 w 2146370"/>
              <a:gd name="connsiteY1" fmla="*/ 312118 h 1282320"/>
              <a:gd name="connsiteX2" fmla="*/ 1495269 w 2146370"/>
              <a:gd name="connsiteY2" fmla="*/ 329370 h 1282320"/>
              <a:gd name="connsiteX3" fmla="*/ 1502350 w 2146370"/>
              <a:gd name="connsiteY3" fmla="*/ 323528 h 1282320"/>
              <a:gd name="connsiteX4" fmla="*/ 1733301 w 2146370"/>
              <a:gd name="connsiteY4" fmla="*/ 252982 h 1282320"/>
              <a:gd name="connsiteX5" fmla="*/ 2146370 w 2146370"/>
              <a:gd name="connsiteY5" fmla="*/ 666051 h 1282320"/>
              <a:gd name="connsiteX6" fmla="*/ 1733301 w 2146370"/>
              <a:gd name="connsiteY6" fmla="*/ 1079120 h 1282320"/>
              <a:gd name="connsiteX7" fmla="*/ 1441217 w 2146370"/>
              <a:gd name="connsiteY7" fmla="*/ 958135 h 1282320"/>
              <a:gd name="connsiteX8" fmla="*/ 1440116 w 2146370"/>
              <a:gd name="connsiteY8" fmla="*/ 956801 h 1282320"/>
              <a:gd name="connsiteX9" fmla="*/ 1451147 w 2146370"/>
              <a:gd name="connsiteY9" fmla="*/ 1019307 h 1282320"/>
              <a:gd name="connsiteX10" fmla="*/ 1188134 w 2146370"/>
              <a:gd name="connsiteY10" fmla="*/ 1282320 h 1282320"/>
              <a:gd name="connsiteX11" fmla="*/ 970040 w 2146370"/>
              <a:gd name="connsiteY11" fmla="*/ 1166360 h 1282320"/>
              <a:gd name="connsiteX12" fmla="*/ 963041 w 2146370"/>
              <a:gd name="connsiteY12" fmla="*/ 1153465 h 1282320"/>
              <a:gd name="connsiteX13" fmla="*/ 954787 w 2146370"/>
              <a:gd name="connsiteY13" fmla="*/ 1157945 h 1282320"/>
              <a:gd name="connsiteX14" fmla="*/ 788355 w 2146370"/>
              <a:gd name="connsiteY14" fmla="*/ 1191546 h 1282320"/>
              <a:gd name="connsiteX15" fmla="*/ 621924 w 2146370"/>
              <a:gd name="connsiteY15" fmla="*/ 1157945 h 1282320"/>
              <a:gd name="connsiteX16" fmla="*/ 589651 w 2146370"/>
              <a:gd name="connsiteY16" fmla="*/ 1140428 h 1282320"/>
              <a:gd name="connsiteX17" fmla="*/ 561342 w 2146370"/>
              <a:gd name="connsiteY17" fmla="*/ 1163785 h 1282320"/>
              <a:gd name="connsiteX18" fmla="*/ 360040 w 2146370"/>
              <a:gd name="connsiteY18" fmla="*/ 1225274 h 1282320"/>
              <a:gd name="connsiteX19" fmla="*/ 0 w 2146370"/>
              <a:gd name="connsiteY19" fmla="*/ 865234 h 1282320"/>
              <a:gd name="connsiteX20" fmla="*/ 360040 w 2146370"/>
              <a:gd name="connsiteY20" fmla="*/ 505194 h 1282320"/>
              <a:gd name="connsiteX21" fmla="*/ 432601 w 2146370"/>
              <a:gd name="connsiteY21" fmla="*/ 512509 h 1282320"/>
              <a:gd name="connsiteX22" fmla="*/ 441704 w 2146370"/>
              <a:gd name="connsiteY22" fmla="*/ 515334 h 1282320"/>
              <a:gd name="connsiteX23" fmla="*/ 486014 w 2146370"/>
              <a:gd name="connsiteY23" fmla="*/ 461630 h 1282320"/>
              <a:gd name="connsiteX24" fmla="*/ 515427 w 2146370"/>
              <a:gd name="connsiteY24" fmla="*/ 437362 h 1282320"/>
              <a:gd name="connsiteX25" fmla="*/ 518383 w 2146370"/>
              <a:gd name="connsiteY25" fmla="*/ 408045 h 1282320"/>
              <a:gd name="connsiteX26" fmla="*/ 1019037 w 2146370"/>
              <a:gd name="connsiteY26" fmla="*/ 0 h 12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46370" h="1282320">
                <a:moveTo>
                  <a:pt x="1019037" y="0"/>
                </a:moveTo>
                <a:cubicBezTo>
                  <a:pt x="1230716" y="0"/>
                  <a:pt x="1412335" y="128699"/>
                  <a:pt x="1489914" y="312118"/>
                </a:cubicBezTo>
                <a:lnTo>
                  <a:pt x="1495269" y="329370"/>
                </a:lnTo>
                <a:lnTo>
                  <a:pt x="1502350" y="323528"/>
                </a:lnTo>
                <a:cubicBezTo>
                  <a:pt x="1568276" y="278989"/>
                  <a:pt x="1647752" y="252982"/>
                  <a:pt x="1733301" y="252982"/>
                </a:cubicBezTo>
                <a:cubicBezTo>
                  <a:pt x="1961433" y="252982"/>
                  <a:pt x="2146370" y="437919"/>
                  <a:pt x="2146370" y="666051"/>
                </a:cubicBezTo>
                <a:cubicBezTo>
                  <a:pt x="2146370" y="894183"/>
                  <a:pt x="1961433" y="1079120"/>
                  <a:pt x="1733301" y="1079120"/>
                </a:cubicBezTo>
                <a:cubicBezTo>
                  <a:pt x="1619235" y="1079120"/>
                  <a:pt x="1515968" y="1032886"/>
                  <a:pt x="1441217" y="958135"/>
                </a:cubicBezTo>
                <a:lnTo>
                  <a:pt x="1440116" y="956801"/>
                </a:lnTo>
                <a:lnTo>
                  <a:pt x="1451147" y="1019307"/>
                </a:lnTo>
                <a:cubicBezTo>
                  <a:pt x="1451147" y="1164565"/>
                  <a:pt x="1333392" y="1282320"/>
                  <a:pt x="1188134" y="1282320"/>
                </a:cubicBezTo>
                <a:cubicBezTo>
                  <a:pt x="1097348" y="1282320"/>
                  <a:pt x="1017305" y="1236322"/>
                  <a:pt x="970040" y="1166360"/>
                </a:cubicBezTo>
                <a:lnTo>
                  <a:pt x="963041" y="1153465"/>
                </a:lnTo>
                <a:lnTo>
                  <a:pt x="954787" y="1157945"/>
                </a:lnTo>
                <a:cubicBezTo>
                  <a:pt x="903632" y="1179582"/>
                  <a:pt x="847391" y="1191546"/>
                  <a:pt x="788355" y="1191546"/>
                </a:cubicBezTo>
                <a:cubicBezTo>
                  <a:pt x="729320" y="1191546"/>
                  <a:pt x="673078" y="1179582"/>
                  <a:pt x="621924" y="1157945"/>
                </a:cubicBezTo>
                <a:lnTo>
                  <a:pt x="589651" y="1140428"/>
                </a:lnTo>
                <a:lnTo>
                  <a:pt x="561342" y="1163785"/>
                </a:lnTo>
                <a:cubicBezTo>
                  <a:pt x="503880" y="1202606"/>
                  <a:pt x="434607" y="1225274"/>
                  <a:pt x="360040" y="1225274"/>
                </a:cubicBezTo>
                <a:cubicBezTo>
                  <a:pt x="161195" y="1225274"/>
                  <a:pt x="0" y="1064079"/>
                  <a:pt x="0" y="865234"/>
                </a:cubicBezTo>
                <a:cubicBezTo>
                  <a:pt x="0" y="666389"/>
                  <a:pt x="161195" y="505194"/>
                  <a:pt x="360040" y="505194"/>
                </a:cubicBezTo>
                <a:cubicBezTo>
                  <a:pt x="384896" y="505194"/>
                  <a:pt x="409163" y="507713"/>
                  <a:pt x="432601" y="512509"/>
                </a:cubicBezTo>
                <a:lnTo>
                  <a:pt x="441704" y="515334"/>
                </a:lnTo>
                <a:lnTo>
                  <a:pt x="486014" y="461630"/>
                </a:lnTo>
                <a:lnTo>
                  <a:pt x="515427" y="437362"/>
                </a:lnTo>
                <a:lnTo>
                  <a:pt x="518383" y="408045"/>
                </a:lnTo>
                <a:cubicBezTo>
                  <a:pt x="566035" y="175174"/>
                  <a:pt x="772079" y="0"/>
                  <a:pt x="1019037" y="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B44695-7E71-414A-A307-3129DC30EDF7}"/>
              </a:ext>
            </a:extLst>
          </p:cNvPr>
          <p:cNvSpPr/>
          <p:nvPr/>
        </p:nvSpPr>
        <p:spPr>
          <a:xfrm>
            <a:off x="7989735" y="2381310"/>
            <a:ext cx="741810" cy="615530"/>
          </a:xfrm>
          <a:custGeom>
            <a:avLst/>
            <a:gdLst>
              <a:gd name="connsiteX0" fmla="*/ 1406207 w 2646293"/>
              <a:gd name="connsiteY0" fmla="*/ 0 h 2195808"/>
              <a:gd name="connsiteX1" fmla="*/ 2131333 w 2646293"/>
              <a:gd name="connsiteY1" fmla="*/ 590994 h 2195808"/>
              <a:gd name="connsiteX2" fmla="*/ 2136565 w 2646293"/>
              <a:gd name="connsiteY2" fmla="*/ 625278 h 2195808"/>
              <a:gd name="connsiteX3" fmla="*/ 2147680 w 2646293"/>
              <a:gd name="connsiteY3" fmla="*/ 626399 h 2195808"/>
              <a:gd name="connsiteX4" fmla="*/ 2567281 w 2646293"/>
              <a:gd name="connsiteY4" fmla="*/ 1141231 h 2195808"/>
              <a:gd name="connsiteX5" fmla="*/ 2525984 w 2646293"/>
              <a:gd name="connsiteY5" fmla="*/ 1345783 h 2195808"/>
              <a:gd name="connsiteX6" fmla="*/ 2479536 w 2646293"/>
              <a:gd name="connsiteY6" fmla="*/ 1431357 h 2195808"/>
              <a:gd name="connsiteX7" fmla="*/ 2521004 w 2646293"/>
              <a:gd name="connsiteY7" fmla="*/ 1465571 h 2195808"/>
              <a:gd name="connsiteX8" fmla="*/ 2646293 w 2646293"/>
              <a:gd name="connsiteY8" fmla="*/ 1768045 h 2195808"/>
              <a:gd name="connsiteX9" fmla="*/ 2218530 w 2646293"/>
              <a:gd name="connsiteY9" fmla="*/ 2195808 h 2195808"/>
              <a:gd name="connsiteX10" fmla="*/ 1790767 w 2646293"/>
              <a:gd name="connsiteY10" fmla="*/ 1768045 h 2195808"/>
              <a:gd name="connsiteX11" fmla="*/ 1799458 w 2646293"/>
              <a:gd name="connsiteY11" fmla="*/ 1681836 h 2195808"/>
              <a:gd name="connsiteX12" fmla="*/ 1819884 w 2646293"/>
              <a:gd name="connsiteY12" fmla="*/ 1616033 h 2195808"/>
              <a:gd name="connsiteX13" fmla="*/ 1747955 w 2646293"/>
              <a:gd name="connsiteY13" fmla="*/ 1576992 h 2195808"/>
              <a:gd name="connsiteX14" fmla="*/ 1652781 w 2646293"/>
              <a:gd name="connsiteY14" fmla="*/ 1494572 h 2195808"/>
              <a:gd name="connsiteX15" fmla="*/ 1644552 w 2646293"/>
              <a:gd name="connsiteY15" fmla="*/ 1482994 h 2195808"/>
              <a:gd name="connsiteX16" fmla="*/ 1647592 w 2646293"/>
              <a:gd name="connsiteY16" fmla="*/ 1513145 h 2195808"/>
              <a:gd name="connsiteX17" fmla="*/ 1250243 w 2646293"/>
              <a:gd name="connsiteY17" fmla="*/ 1910494 h 2195808"/>
              <a:gd name="connsiteX18" fmla="*/ 860967 w 2646293"/>
              <a:gd name="connsiteY18" fmla="*/ 1593225 h 2195808"/>
              <a:gd name="connsiteX19" fmla="*/ 860903 w 2646293"/>
              <a:gd name="connsiteY19" fmla="*/ 1592590 h 2195808"/>
              <a:gd name="connsiteX20" fmla="*/ 828667 w 2646293"/>
              <a:gd name="connsiteY20" fmla="*/ 1631660 h 2195808"/>
              <a:gd name="connsiteX21" fmla="*/ 485422 w 2646293"/>
              <a:gd name="connsiteY21" fmla="*/ 1773837 h 2195808"/>
              <a:gd name="connsiteX22" fmla="*/ 0 w 2646293"/>
              <a:gd name="connsiteY22" fmla="*/ 1288415 h 2195808"/>
              <a:gd name="connsiteX23" fmla="*/ 485422 w 2646293"/>
              <a:gd name="connsiteY23" fmla="*/ 802993 h 2195808"/>
              <a:gd name="connsiteX24" fmla="*/ 674370 w 2646293"/>
              <a:gd name="connsiteY24" fmla="*/ 841140 h 2195808"/>
              <a:gd name="connsiteX25" fmla="*/ 676331 w 2646293"/>
              <a:gd name="connsiteY25" fmla="*/ 842204 h 2195808"/>
              <a:gd name="connsiteX26" fmla="*/ 666044 w 2646293"/>
              <a:gd name="connsiteY26" fmla="*/ 740163 h 2195808"/>
              <a:gd name="connsiteX27" fmla="*/ 1406207 w 2646293"/>
              <a:gd name="connsiteY27" fmla="*/ 0 h 219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46293" h="2195808">
                <a:moveTo>
                  <a:pt x="1406207" y="0"/>
                </a:moveTo>
                <a:cubicBezTo>
                  <a:pt x="1763890" y="0"/>
                  <a:pt x="2062315" y="253714"/>
                  <a:pt x="2131333" y="590994"/>
                </a:cubicBezTo>
                <a:lnTo>
                  <a:pt x="2136565" y="625278"/>
                </a:lnTo>
                <a:lnTo>
                  <a:pt x="2147680" y="626399"/>
                </a:lnTo>
                <a:cubicBezTo>
                  <a:pt x="2387146" y="675400"/>
                  <a:pt x="2567281" y="887279"/>
                  <a:pt x="2567281" y="1141231"/>
                </a:cubicBezTo>
                <a:cubicBezTo>
                  <a:pt x="2567281" y="1213789"/>
                  <a:pt x="2552576" y="1282912"/>
                  <a:pt x="2525984" y="1345783"/>
                </a:cubicBezTo>
                <a:lnTo>
                  <a:pt x="2479536" y="1431357"/>
                </a:lnTo>
                <a:lnTo>
                  <a:pt x="2521004" y="1465571"/>
                </a:lnTo>
                <a:cubicBezTo>
                  <a:pt x="2598414" y="1542981"/>
                  <a:pt x="2646293" y="1649922"/>
                  <a:pt x="2646293" y="1768045"/>
                </a:cubicBezTo>
                <a:cubicBezTo>
                  <a:pt x="2646293" y="2004292"/>
                  <a:pt x="2454777" y="2195808"/>
                  <a:pt x="2218530" y="2195808"/>
                </a:cubicBezTo>
                <a:cubicBezTo>
                  <a:pt x="1982283" y="2195808"/>
                  <a:pt x="1790767" y="2004292"/>
                  <a:pt x="1790767" y="1768045"/>
                </a:cubicBezTo>
                <a:cubicBezTo>
                  <a:pt x="1790767" y="1738514"/>
                  <a:pt x="1793759" y="1709682"/>
                  <a:pt x="1799458" y="1681836"/>
                </a:cubicBezTo>
                <a:lnTo>
                  <a:pt x="1819884" y="1616033"/>
                </a:lnTo>
                <a:lnTo>
                  <a:pt x="1747955" y="1576992"/>
                </a:lnTo>
                <a:cubicBezTo>
                  <a:pt x="1713008" y="1553382"/>
                  <a:pt x="1681054" y="1525680"/>
                  <a:pt x="1652781" y="1494572"/>
                </a:cubicBezTo>
                <a:lnTo>
                  <a:pt x="1644552" y="1482994"/>
                </a:lnTo>
                <a:lnTo>
                  <a:pt x="1647592" y="1513145"/>
                </a:lnTo>
                <a:cubicBezTo>
                  <a:pt x="1647592" y="1732595"/>
                  <a:pt x="1469693" y="1910494"/>
                  <a:pt x="1250243" y="1910494"/>
                </a:cubicBezTo>
                <a:cubicBezTo>
                  <a:pt x="1058224" y="1910494"/>
                  <a:pt x="898018" y="1774290"/>
                  <a:pt x="860967" y="1593225"/>
                </a:cubicBezTo>
                <a:lnTo>
                  <a:pt x="860903" y="1592590"/>
                </a:lnTo>
                <a:lnTo>
                  <a:pt x="828667" y="1631660"/>
                </a:lnTo>
                <a:cubicBezTo>
                  <a:pt x="740823" y="1719504"/>
                  <a:pt x="619468" y="1773837"/>
                  <a:pt x="485422" y="1773837"/>
                </a:cubicBezTo>
                <a:cubicBezTo>
                  <a:pt x="217331" y="1773837"/>
                  <a:pt x="0" y="1556506"/>
                  <a:pt x="0" y="1288415"/>
                </a:cubicBezTo>
                <a:cubicBezTo>
                  <a:pt x="0" y="1020324"/>
                  <a:pt x="217331" y="802993"/>
                  <a:pt x="485422" y="802993"/>
                </a:cubicBezTo>
                <a:cubicBezTo>
                  <a:pt x="552445" y="802993"/>
                  <a:pt x="616295" y="816576"/>
                  <a:pt x="674370" y="841140"/>
                </a:cubicBezTo>
                <a:lnTo>
                  <a:pt x="676331" y="842204"/>
                </a:lnTo>
                <a:lnTo>
                  <a:pt x="666044" y="740163"/>
                </a:lnTo>
                <a:cubicBezTo>
                  <a:pt x="666044" y="331382"/>
                  <a:pt x="997426" y="0"/>
                  <a:pt x="1406207" y="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10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MOCK SITE VISIT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6C28C34-57F4-419D-ABFD-2B6BB317D4B2}"/>
              </a:ext>
            </a:extLst>
          </p:cNvPr>
          <p:cNvSpPr/>
          <p:nvPr/>
        </p:nvSpPr>
        <p:spPr>
          <a:xfrm rot="5400000" flipH="1">
            <a:off x="729658" y="1764511"/>
            <a:ext cx="3412936" cy="4900781"/>
          </a:xfrm>
          <a:custGeom>
            <a:avLst/>
            <a:gdLst>
              <a:gd name="connsiteX0" fmla="*/ 4549396 w 4549396"/>
              <a:gd name="connsiteY0" fmla="*/ 3726686 h 6532673"/>
              <a:gd name="connsiteX1" fmla="*/ 4107436 w 4549396"/>
              <a:gd name="connsiteY1" fmla="*/ 4168646 h 6532673"/>
              <a:gd name="connsiteX2" fmla="*/ 4018366 w 4549396"/>
              <a:gd name="connsiteY2" fmla="*/ 4159667 h 6532673"/>
              <a:gd name="connsiteX3" fmla="*/ 4000680 w 4549396"/>
              <a:gd name="connsiteY3" fmla="*/ 4154177 h 6532673"/>
              <a:gd name="connsiteX4" fmla="*/ 4022649 w 4549396"/>
              <a:gd name="connsiteY4" fmla="*/ 4185091 h 6532673"/>
              <a:gd name="connsiteX5" fmla="*/ 4107436 w 4549396"/>
              <a:gd name="connsiteY5" fmla="*/ 4519942 h 6532673"/>
              <a:gd name="connsiteX6" fmla="*/ 3546518 w 4549396"/>
              <a:gd name="connsiteY6" fmla="*/ 5208166 h 6532673"/>
              <a:gd name="connsiteX7" fmla="*/ 3441681 w 4549396"/>
              <a:gd name="connsiteY7" fmla="*/ 5218734 h 6532673"/>
              <a:gd name="connsiteX8" fmla="*/ 3450814 w 4549396"/>
              <a:gd name="connsiteY8" fmla="*/ 5309332 h 6532673"/>
              <a:gd name="connsiteX9" fmla="*/ 3409814 w 4549396"/>
              <a:gd name="connsiteY9" fmla="*/ 5512414 h 6532673"/>
              <a:gd name="connsiteX10" fmla="*/ 3382227 w 4549396"/>
              <a:gd name="connsiteY10" fmla="*/ 5563239 h 6532673"/>
              <a:gd name="connsiteX11" fmla="*/ 3383088 w 4549396"/>
              <a:gd name="connsiteY11" fmla="*/ 5563370 h 6532673"/>
              <a:gd name="connsiteX12" fmla="*/ 3990224 w 4549396"/>
              <a:gd name="connsiteY12" fmla="*/ 6308301 h 6532673"/>
              <a:gd name="connsiteX13" fmla="*/ 3974776 w 4549396"/>
              <a:gd name="connsiteY13" fmla="*/ 6461544 h 6532673"/>
              <a:gd name="connsiteX14" fmla="*/ 3952696 w 4549396"/>
              <a:gd name="connsiteY14" fmla="*/ 6532672 h 6532673"/>
              <a:gd name="connsiteX15" fmla="*/ 0 w 4549396"/>
              <a:gd name="connsiteY15" fmla="*/ 6532673 h 6532673"/>
              <a:gd name="connsiteX16" fmla="*/ 0 w 4549396"/>
              <a:gd name="connsiteY16" fmla="*/ 3362891 h 6532673"/>
              <a:gd name="connsiteX17" fmla="*/ 162782 w 4549396"/>
              <a:gd name="connsiteY17" fmla="*/ 3282058 h 6532673"/>
              <a:gd name="connsiteX18" fmla="*/ 340861 w 4549396"/>
              <a:gd name="connsiteY18" fmla="*/ 3229168 h 6532673"/>
              <a:gd name="connsiteX19" fmla="*/ 373822 w 4549396"/>
              <a:gd name="connsiteY19" fmla="*/ 3224138 h 6532673"/>
              <a:gd name="connsiteX20" fmla="*/ 355185 w 4549396"/>
              <a:gd name="connsiteY20" fmla="*/ 3151654 h 6532673"/>
              <a:gd name="connsiteX21" fmla="*/ 333277 w 4549396"/>
              <a:gd name="connsiteY21" fmla="*/ 2934329 h 6532673"/>
              <a:gd name="connsiteX22" fmla="*/ 808710 w 4549396"/>
              <a:gd name="connsiteY22" fmla="*/ 2040146 h 6532673"/>
              <a:gd name="connsiteX23" fmla="*/ 919028 w 4549396"/>
              <a:gd name="connsiteY23" fmla="*/ 1980268 h 6532673"/>
              <a:gd name="connsiteX24" fmla="*/ 904293 w 4549396"/>
              <a:gd name="connsiteY24" fmla="*/ 1925721 h 6532673"/>
              <a:gd name="connsiteX25" fmla="*/ 893435 w 4549396"/>
              <a:gd name="connsiteY25" fmla="*/ 1802656 h 6532673"/>
              <a:gd name="connsiteX26" fmla="*/ 1199949 w 4549396"/>
              <a:gd name="connsiteY26" fmla="*/ 1226172 h 6532673"/>
              <a:gd name="connsiteX27" fmla="*/ 1306094 w 4549396"/>
              <a:gd name="connsiteY27" fmla="*/ 1168558 h 6532673"/>
              <a:gd name="connsiteX28" fmla="*/ 1275708 w 4549396"/>
              <a:gd name="connsiteY28" fmla="*/ 1137438 h 6532673"/>
              <a:gd name="connsiteX29" fmla="*/ 1116955 w 4549396"/>
              <a:gd name="connsiteY29" fmla="*/ 695216 h 6532673"/>
              <a:gd name="connsiteX30" fmla="*/ 1812171 w 4549396"/>
              <a:gd name="connsiteY30" fmla="*/ 0 h 6532673"/>
              <a:gd name="connsiteX31" fmla="*/ 2507387 w 4549396"/>
              <a:gd name="connsiteY31" fmla="*/ 695216 h 6532673"/>
              <a:gd name="connsiteX32" fmla="*/ 2496406 w 4549396"/>
              <a:gd name="connsiteY32" fmla="*/ 804151 h 6532673"/>
              <a:gd name="connsiteX33" fmla="*/ 2523549 w 4549396"/>
              <a:gd name="connsiteY33" fmla="*/ 801415 h 6532673"/>
              <a:gd name="connsiteX34" fmla="*/ 3393426 w 4549396"/>
              <a:gd name="connsiteY34" fmla="*/ 1671292 h 6532673"/>
              <a:gd name="connsiteX35" fmla="*/ 3009906 w 4549396"/>
              <a:gd name="connsiteY35" fmla="*/ 2392608 h 6532673"/>
              <a:gd name="connsiteX36" fmla="*/ 2907579 w 4549396"/>
              <a:gd name="connsiteY36" fmla="*/ 2448149 h 6532673"/>
              <a:gd name="connsiteX37" fmla="*/ 2921980 w 4549396"/>
              <a:gd name="connsiteY37" fmla="*/ 2455966 h 6532673"/>
              <a:gd name="connsiteX38" fmla="*/ 3116836 w 4549396"/>
              <a:gd name="connsiteY38" fmla="*/ 2822446 h 6532673"/>
              <a:gd name="connsiteX39" fmla="*/ 3082105 w 4549396"/>
              <a:gd name="connsiteY39" fmla="*/ 2994477 h 6532673"/>
              <a:gd name="connsiteX40" fmla="*/ 3070601 w 4549396"/>
              <a:gd name="connsiteY40" fmla="*/ 3015671 h 6532673"/>
              <a:gd name="connsiteX41" fmla="*/ 3179964 w 4549396"/>
              <a:gd name="connsiteY41" fmla="*/ 3004646 h 6532673"/>
              <a:gd name="connsiteX42" fmla="*/ 3732297 w 4549396"/>
              <a:gd name="connsiteY42" fmla="*/ 3370757 h 6532673"/>
              <a:gd name="connsiteX43" fmla="*/ 3759210 w 4549396"/>
              <a:gd name="connsiteY43" fmla="*/ 3457457 h 6532673"/>
              <a:gd name="connsiteX44" fmla="*/ 3794923 w 4549396"/>
              <a:gd name="connsiteY44" fmla="*/ 3414173 h 6532673"/>
              <a:gd name="connsiteX45" fmla="*/ 4107436 w 4549396"/>
              <a:gd name="connsiteY45" fmla="*/ 3284726 h 6532673"/>
              <a:gd name="connsiteX46" fmla="*/ 4549396 w 4549396"/>
              <a:gd name="connsiteY46" fmla="*/ 3726686 h 65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9396" h="6532673">
                <a:moveTo>
                  <a:pt x="4549396" y="3726686"/>
                </a:moveTo>
                <a:cubicBezTo>
                  <a:pt x="4549396" y="3970774"/>
                  <a:pt x="4351524" y="4168646"/>
                  <a:pt x="4107436" y="4168646"/>
                </a:cubicBezTo>
                <a:cubicBezTo>
                  <a:pt x="4076925" y="4168646"/>
                  <a:pt x="4047136" y="4165554"/>
                  <a:pt x="4018366" y="4159667"/>
                </a:cubicBezTo>
                <a:lnTo>
                  <a:pt x="4000680" y="4154177"/>
                </a:lnTo>
                <a:lnTo>
                  <a:pt x="4022649" y="4185091"/>
                </a:lnTo>
                <a:cubicBezTo>
                  <a:pt x="4076721" y="4284630"/>
                  <a:pt x="4107436" y="4398699"/>
                  <a:pt x="4107436" y="4519942"/>
                </a:cubicBezTo>
                <a:cubicBezTo>
                  <a:pt x="4107436" y="4859423"/>
                  <a:pt x="3866633" y="5142661"/>
                  <a:pt x="3546518" y="5208166"/>
                </a:cubicBezTo>
                <a:lnTo>
                  <a:pt x="3441681" y="5218734"/>
                </a:lnTo>
                <a:lnTo>
                  <a:pt x="3450814" y="5309332"/>
                </a:lnTo>
                <a:cubicBezTo>
                  <a:pt x="3450814" y="5381368"/>
                  <a:pt x="3436215" y="5449995"/>
                  <a:pt x="3409814" y="5512414"/>
                </a:cubicBezTo>
                <a:lnTo>
                  <a:pt x="3382227" y="5563239"/>
                </a:lnTo>
                <a:lnTo>
                  <a:pt x="3383088" y="5563370"/>
                </a:lnTo>
                <a:cubicBezTo>
                  <a:pt x="3729580" y="5634273"/>
                  <a:pt x="3990224" y="5940848"/>
                  <a:pt x="3990224" y="6308301"/>
                </a:cubicBezTo>
                <a:cubicBezTo>
                  <a:pt x="3990224" y="6360794"/>
                  <a:pt x="3984904" y="6412045"/>
                  <a:pt x="3974776" y="6461544"/>
                </a:cubicBezTo>
                <a:lnTo>
                  <a:pt x="3952696" y="6532672"/>
                </a:lnTo>
                <a:lnTo>
                  <a:pt x="0" y="6532673"/>
                </a:lnTo>
                <a:lnTo>
                  <a:pt x="0" y="3362891"/>
                </a:lnTo>
                <a:lnTo>
                  <a:pt x="162782" y="3282058"/>
                </a:lnTo>
                <a:cubicBezTo>
                  <a:pt x="219917" y="3259528"/>
                  <a:pt x="279438" y="3241737"/>
                  <a:pt x="340861" y="3229168"/>
                </a:cubicBezTo>
                <a:lnTo>
                  <a:pt x="373822" y="3224138"/>
                </a:lnTo>
                <a:lnTo>
                  <a:pt x="355185" y="3151654"/>
                </a:lnTo>
                <a:cubicBezTo>
                  <a:pt x="340820" y="3081456"/>
                  <a:pt x="333277" y="3008774"/>
                  <a:pt x="333277" y="2934329"/>
                </a:cubicBezTo>
                <a:cubicBezTo>
                  <a:pt x="333277" y="2562107"/>
                  <a:pt x="521868" y="2233933"/>
                  <a:pt x="808710" y="2040146"/>
                </a:cubicBezTo>
                <a:lnTo>
                  <a:pt x="919028" y="1980268"/>
                </a:lnTo>
                <a:lnTo>
                  <a:pt x="904293" y="1925721"/>
                </a:lnTo>
                <a:cubicBezTo>
                  <a:pt x="897158" y="1885777"/>
                  <a:pt x="893435" y="1844651"/>
                  <a:pt x="893435" y="1802656"/>
                </a:cubicBezTo>
                <a:cubicBezTo>
                  <a:pt x="893435" y="1562683"/>
                  <a:pt x="1015020" y="1351107"/>
                  <a:pt x="1199949" y="1226172"/>
                </a:cubicBezTo>
                <a:lnTo>
                  <a:pt x="1306094" y="1168558"/>
                </a:lnTo>
                <a:lnTo>
                  <a:pt x="1275708" y="1137438"/>
                </a:lnTo>
                <a:cubicBezTo>
                  <a:pt x="1176532" y="1017263"/>
                  <a:pt x="1116955" y="863197"/>
                  <a:pt x="1116955" y="695216"/>
                </a:cubicBezTo>
                <a:cubicBezTo>
                  <a:pt x="1116955" y="311259"/>
                  <a:pt x="1428214" y="0"/>
                  <a:pt x="1812171" y="0"/>
                </a:cubicBezTo>
                <a:cubicBezTo>
                  <a:pt x="2196128" y="0"/>
                  <a:pt x="2507387" y="311259"/>
                  <a:pt x="2507387" y="695216"/>
                </a:cubicBezTo>
                <a:lnTo>
                  <a:pt x="2496406" y="804151"/>
                </a:lnTo>
                <a:lnTo>
                  <a:pt x="2523549" y="801415"/>
                </a:lnTo>
                <a:cubicBezTo>
                  <a:pt x="3003969" y="801415"/>
                  <a:pt x="3393426" y="1190872"/>
                  <a:pt x="3393426" y="1671292"/>
                </a:cubicBezTo>
                <a:cubicBezTo>
                  <a:pt x="3393426" y="1971554"/>
                  <a:pt x="3241294" y="2236284"/>
                  <a:pt x="3009906" y="2392608"/>
                </a:cubicBezTo>
                <a:lnTo>
                  <a:pt x="2907579" y="2448149"/>
                </a:lnTo>
                <a:lnTo>
                  <a:pt x="2921980" y="2455966"/>
                </a:lnTo>
                <a:cubicBezTo>
                  <a:pt x="3039542" y="2535389"/>
                  <a:pt x="3116836" y="2669891"/>
                  <a:pt x="3116836" y="2822446"/>
                </a:cubicBezTo>
                <a:cubicBezTo>
                  <a:pt x="3116836" y="2883468"/>
                  <a:pt x="3104469" y="2941602"/>
                  <a:pt x="3082105" y="2994477"/>
                </a:cubicBezTo>
                <a:lnTo>
                  <a:pt x="3070601" y="3015671"/>
                </a:lnTo>
                <a:lnTo>
                  <a:pt x="3179964" y="3004646"/>
                </a:lnTo>
                <a:cubicBezTo>
                  <a:pt x="3428261" y="3004646"/>
                  <a:pt x="3641297" y="3155609"/>
                  <a:pt x="3732297" y="3370757"/>
                </a:cubicBezTo>
                <a:lnTo>
                  <a:pt x="3759210" y="3457457"/>
                </a:lnTo>
                <a:lnTo>
                  <a:pt x="3794923" y="3414173"/>
                </a:lnTo>
                <a:cubicBezTo>
                  <a:pt x="3874902" y="3334194"/>
                  <a:pt x="3985392" y="3284726"/>
                  <a:pt x="4107436" y="3284726"/>
                </a:cubicBezTo>
                <a:cubicBezTo>
                  <a:pt x="4351524" y="3284726"/>
                  <a:pt x="4549396" y="3482598"/>
                  <a:pt x="4549396" y="37266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0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0F00B3-10D0-4FF1-8A42-8F36CC66E06A}"/>
              </a:ext>
            </a:extLst>
          </p:cNvPr>
          <p:cNvGrpSpPr/>
          <p:nvPr/>
        </p:nvGrpSpPr>
        <p:grpSpPr>
          <a:xfrm>
            <a:off x="2027203" y="3182708"/>
            <a:ext cx="7164963" cy="2851375"/>
            <a:chOff x="0" y="3071813"/>
            <a:chExt cx="9342438" cy="37179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6799A6-D660-48AD-B661-74C5556B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1813"/>
              <a:ext cx="9342438" cy="3717925"/>
            </a:xfrm>
            <a:custGeom>
              <a:avLst/>
              <a:gdLst>
                <a:gd name="T0" fmla="*/ 5151 w 5885"/>
                <a:gd name="T1" fmla="*/ 646 h 2342"/>
                <a:gd name="T2" fmla="*/ 4435 w 5885"/>
                <a:gd name="T3" fmla="*/ 768 h 2342"/>
                <a:gd name="T4" fmla="*/ 3585 w 5885"/>
                <a:gd name="T5" fmla="*/ 0 h 2342"/>
                <a:gd name="T6" fmla="*/ 2711 w 5885"/>
                <a:gd name="T7" fmla="*/ 963 h 2342"/>
                <a:gd name="T8" fmla="*/ 2311 w 5885"/>
                <a:gd name="T9" fmla="*/ 581 h 2342"/>
                <a:gd name="T10" fmla="*/ 1376 w 5885"/>
                <a:gd name="T11" fmla="*/ 1633 h 2342"/>
                <a:gd name="T12" fmla="*/ 1022 w 5885"/>
                <a:gd name="T13" fmla="*/ 1446 h 2342"/>
                <a:gd name="T14" fmla="*/ 0 w 5885"/>
                <a:gd name="T15" fmla="*/ 2342 h 2342"/>
                <a:gd name="T16" fmla="*/ 5885 w 5885"/>
                <a:gd name="T17" fmla="*/ 2342 h 2342"/>
                <a:gd name="T18" fmla="*/ 5885 w 5885"/>
                <a:gd name="T19" fmla="*/ 996 h 2342"/>
                <a:gd name="T20" fmla="*/ 5687 w 5885"/>
                <a:gd name="T21" fmla="*/ 1048 h 2342"/>
                <a:gd name="T22" fmla="*/ 5151 w 5885"/>
                <a:gd name="T23" fmla="*/ 646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5" h="2342">
                  <a:moveTo>
                    <a:pt x="5151" y="646"/>
                  </a:moveTo>
                  <a:lnTo>
                    <a:pt x="4435" y="768"/>
                  </a:lnTo>
                  <a:lnTo>
                    <a:pt x="3585" y="0"/>
                  </a:lnTo>
                  <a:lnTo>
                    <a:pt x="2711" y="963"/>
                  </a:lnTo>
                  <a:lnTo>
                    <a:pt x="2311" y="581"/>
                  </a:lnTo>
                  <a:lnTo>
                    <a:pt x="1376" y="1633"/>
                  </a:lnTo>
                  <a:lnTo>
                    <a:pt x="1022" y="1446"/>
                  </a:lnTo>
                  <a:lnTo>
                    <a:pt x="0" y="2342"/>
                  </a:lnTo>
                  <a:lnTo>
                    <a:pt x="5885" y="2342"/>
                  </a:lnTo>
                  <a:lnTo>
                    <a:pt x="5885" y="996"/>
                  </a:lnTo>
                  <a:lnTo>
                    <a:pt x="5687" y="1048"/>
                  </a:lnTo>
                  <a:lnTo>
                    <a:pt x="5151" y="64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19B824D-7477-492A-B1B7-FCE1DFB4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3071813"/>
              <a:ext cx="1701800" cy="2771775"/>
            </a:xfrm>
            <a:custGeom>
              <a:avLst/>
              <a:gdLst>
                <a:gd name="T0" fmla="*/ 850 w 1072"/>
                <a:gd name="T1" fmla="*/ 768 h 1746"/>
                <a:gd name="T2" fmla="*/ 0 w 1072"/>
                <a:gd name="T3" fmla="*/ 0 h 1746"/>
                <a:gd name="T4" fmla="*/ 314 w 1072"/>
                <a:gd name="T5" fmla="*/ 624 h 1746"/>
                <a:gd name="T6" fmla="*/ 48 w 1072"/>
                <a:gd name="T7" fmla="*/ 646 h 1746"/>
                <a:gd name="T8" fmla="*/ 799 w 1072"/>
                <a:gd name="T9" fmla="*/ 1351 h 1746"/>
                <a:gd name="T10" fmla="*/ 1072 w 1072"/>
                <a:gd name="T11" fmla="*/ 1746 h 1746"/>
                <a:gd name="T12" fmla="*/ 828 w 1072"/>
                <a:gd name="T13" fmla="*/ 1131 h 1746"/>
                <a:gd name="T14" fmla="*/ 928 w 1072"/>
                <a:gd name="T15" fmla="*/ 963 h 1746"/>
                <a:gd name="T16" fmla="*/ 850 w 1072"/>
                <a:gd name="T17" fmla="*/ 76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2" h="1746">
                  <a:moveTo>
                    <a:pt x="850" y="768"/>
                  </a:moveTo>
                  <a:lnTo>
                    <a:pt x="0" y="0"/>
                  </a:lnTo>
                  <a:lnTo>
                    <a:pt x="314" y="624"/>
                  </a:lnTo>
                  <a:lnTo>
                    <a:pt x="48" y="646"/>
                  </a:lnTo>
                  <a:lnTo>
                    <a:pt x="799" y="1351"/>
                  </a:lnTo>
                  <a:lnTo>
                    <a:pt x="1072" y="1746"/>
                  </a:lnTo>
                  <a:lnTo>
                    <a:pt x="828" y="1131"/>
                  </a:lnTo>
                  <a:lnTo>
                    <a:pt x="928" y="963"/>
                  </a:lnTo>
                  <a:lnTo>
                    <a:pt x="850" y="7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6531003-99A5-4D97-97BC-A5B9847B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994151"/>
              <a:ext cx="2247900" cy="2474913"/>
            </a:xfrm>
            <a:custGeom>
              <a:avLst/>
              <a:gdLst>
                <a:gd name="T0" fmla="*/ 400 w 1416"/>
                <a:gd name="T1" fmla="*/ 382 h 1559"/>
                <a:gd name="T2" fmla="*/ 0 w 1416"/>
                <a:gd name="T3" fmla="*/ 0 h 1559"/>
                <a:gd name="T4" fmla="*/ 172 w 1416"/>
                <a:gd name="T5" fmla="*/ 463 h 1559"/>
                <a:gd name="T6" fmla="*/ 75 w 1416"/>
                <a:gd name="T7" fmla="*/ 463 h 1559"/>
                <a:gd name="T8" fmla="*/ 204 w 1416"/>
                <a:gd name="T9" fmla="*/ 748 h 1559"/>
                <a:gd name="T10" fmla="*/ 43 w 1416"/>
                <a:gd name="T11" fmla="*/ 761 h 1559"/>
                <a:gd name="T12" fmla="*/ 349 w 1416"/>
                <a:gd name="T13" fmla="*/ 1020 h 1559"/>
                <a:gd name="T14" fmla="*/ 1416 w 1416"/>
                <a:gd name="T15" fmla="*/ 1559 h 1559"/>
                <a:gd name="T16" fmla="*/ 486 w 1416"/>
                <a:gd name="T17" fmla="*/ 981 h 1559"/>
                <a:gd name="T18" fmla="*/ 665 w 1416"/>
                <a:gd name="T19" fmla="*/ 657 h 1559"/>
                <a:gd name="T20" fmla="*/ 451 w 1416"/>
                <a:gd name="T21" fmla="*/ 583 h 1559"/>
                <a:gd name="T22" fmla="*/ 400 w 1416"/>
                <a:gd name="T23" fmla="*/ 38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6" h="1559">
                  <a:moveTo>
                    <a:pt x="400" y="382"/>
                  </a:moveTo>
                  <a:lnTo>
                    <a:pt x="0" y="0"/>
                  </a:lnTo>
                  <a:lnTo>
                    <a:pt x="172" y="463"/>
                  </a:lnTo>
                  <a:lnTo>
                    <a:pt x="75" y="463"/>
                  </a:lnTo>
                  <a:lnTo>
                    <a:pt x="204" y="748"/>
                  </a:lnTo>
                  <a:lnTo>
                    <a:pt x="43" y="761"/>
                  </a:lnTo>
                  <a:lnTo>
                    <a:pt x="349" y="1020"/>
                  </a:lnTo>
                  <a:lnTo>
                    <a:pt x="1416" y="1559"/>
                  </a:lnTo>
                  <a:lnTo>
                    <a:pt x="486" y="981"/>
                  </a:lnTo>
                  <a:lnTo>
                    <a:pt x="665" y="657"/>
                  </a:lnTo>
                  <a:lnTo>
                    <a:pt x="451" y="583"/>
                  </a:lnTo>
                  <a:lnTo>
                    <a:pt x="40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A9A5F7F-16A3-45E5-B6F1-6EC5742A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5367338"/>
              <a:ext cx="561975" cy="915988"/>
            </a:xfrm>
            <a:custGeom>
              <a:avLst/>
              <a:gdLst>
                <a:gd name="T0" fmla="*/ 354 w 354"/>
                <a:gd name="T1" fmla="*/ 187 h 577"/>
                <a:gd name="T2" fmla="*/ 0 w 354"/>
                <a:gd name="T3" fmla="*/ 0 h 577"/>
                <a:gd name="T4" fmla="*/ 195 w 354"/>
                <a:gd name="T5" fmla="*/ 237 h 577"/>
                <a:gd name="T6" fmla="*/ 53 w 354"/>
                <a:gd name="T7" fmla="*/ 290 h 577"/>
                <a:gd name="T8" fmla="*/ 195 w 354"/>
                <a:gd name="T9" fmla="*/ 577 h 577"/>
                <a:gd name="T10" fmla="*/ 225 w 354"/>
                <a:gd name="T11" fmla="*/ 353 h 577"/>
                <a:gd name="T12" fmla="*/ 354 w 354"/>
                <a:gd name="T13" fmla="*/ 316 h 577"/>
                <a:gd name="T14" fmla="*/ 354 w 354"/>
                <a:gd name="T15" fmla="*/ 18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577">
                  <a:moveTo>
                    <a:pt x="354" y="187"/>
                  </a:moveTo>
                  <a:lnTo>
                    <a:pt x="0" y="0"/>
                  </a:lnTo>
                  <a:lnTo>
                    <a:pt x="195" y="237"/>
                  </a:lnTo>
                  <a:lnTo>
                    <a:pt x="53" y="290"/>
                  </a:lnTo>
                  <a:lnTo>
                    <a:pt x="195" y="577"/>
                  </a:lnTo>
                  <a:lnTo>
                    <a:pt x="225" y="353"/>
                  </a:lnTo>
                  <a:lnTo>
                    <a:pt x="354" y="316"/>
                  </a:lnTo>
                  <a:lnTo>
                    <a:pt x="354" y="1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0599314-8F53-45FC-B886-C1098C21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4097338"/>
              <a:ext cx="1450975" cy="2692400"/>
            </a:xfrm>
            <a:custGeom>
              <a:avLst/>
              <a:gdLst>
                <a:gd name="T0" fmla="*/ 753 w 914"/>
                <a:gd name="T1" fmla="*/ 394 h 1696"/>
                <a:gd name="T2" fmla="*/ 180 w 914"/>
                <a:gd name="T3" fmla="*/ 0 h 1696"/>
                <a:gd name="T4" fmla="*/ 206 w 914"/>
                <a:gd name="T5" fmla="*/ 402 h 1696"/>
                <a:gd name="T6" fmla="*/ 0 w 914"/>
                <a:gd name="T7" fmla="*/ 431 h 1696"/>
                <a:gd name="T8" fmla="*/ 332 w 914"/>
                <a:gd name="T9" fmla="*/ 1153 h 1696"/>
                <a:gd name="T10" fmla="*/ 794 w 914"/>
                <a:gd name="T11" fmla="*/ 1498 h 1696"/>
                <a:gd name="T12" fmla="*/ 914 w 914"/>
                <a:gd name="T13" fmla="*/ 1696 h 1696"/>
                <a:gd name="T14" fmla="*/ 866 w 914"/>
                <a:gd name="T15" fmla="*/ 1377 h 1696"/>
                <a:gd name="T16" fmla="*/ 678 w 914"/>
                <a:gd name="T17" fmla="*/ 1116 h 1696"/>
                <a:gd name="T18" fmla="*/ 802 w 914"/>
                <a:gd name="T19" fmla="*/ 916 h 1696"/>
                <a:gd name="T20" fmla="*/ 753 w 914"/>
                <a:gd name="T21" fmla="*/ 394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4" h="1696">
                  <a:moveTo>
                    <a:pt x="753" y="394"/>
                  </a:moveTo>
                  <a:lnTo>
                    <a:pt x="180" y="0"/>
                  </a:lnTo>
                  <a:lnTo>
                    <a:pt x="206" y="402"/>
                  </a:lnTo>
                  <a:lnTo>
                    <a:pt x="0" y="431"/>
                  </a:lnTo>
                  <a:lnTo>
                    <a:pt x="332" y="1153"/>
                  </a:lnTo>
                  <a:lnTo>
                    <a:pt x="794" y="1498"/>
                  </a:lnTo>
                  <a:lnTo>
                    <a:pt x="914" y="1696"/>
                  </a:lnTo>
                  <a:lnTo>
                    <a:pt x="866" y="1377"/>
                  </a:lnTo>
                  <a:lnTo>
                    <a:pt x="678" y="1116"/>
                  </a:lnTo>
                  <a:lnTo>
                    <a:pt x="802" y="916"/>
                  </a:lnTo>
                  <a:lnTo>
                    <a:pt x="753" y="3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7CE80D2-D8E9-4EEC-B65F-122D6AC3A647}"/>
              </a:ext>
            </a:extLst>
          </p:cNvPr>
          <p:cNvSpPr/>
          <p:nvPr/>
        </p:nvSpPr>
        <p:spPr>
          <a:xfrm flipH="1">
            <a:off x="2028983" y="2489871"/>
            <a:ext cx="4956532" cy="3524047"/>
          </a:xfrm>
          <a:custGeom>
            <a:avLst/>
            <a:gdLst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580094 w 6580094"/>
              <a:gd name="connsiteY0" fmla="*/ 4751294 h 4751294"/>
              <a:gd name="connsiteX1" fmla="*/ 4894729 w 6580094"/>
              <a:gd name="connsiteY1" fmla="*/ 3299012 h 4751294"/>
              <a:gd name="connsiteX2" fmla="*/ 4338918 w 6580094"/>
              <a:gd name="connsiteY2" fmla="*/ 3567953 h 4751294"/>
              <a:gd name="connsiteX3" fmla="*/ 2823882 w 6580094"/>
              <a:gd name="connsiteY3" fmla="*/ 1882588 h 4751294"/>
              <a:gd name="connsiteX4" fmla="*/ 2151529 w 6580094"/>
              <a:gd name="connsiteY4" fmla="*/ 2492188 h 4751294"/>
              <a:gd name="connsiteX5" fmla="*/ 0 w 6580094"/>
              <a:gd name="connsiteY5" fmla="*/ 0 h 4751294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41059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69741 w 6669741"/>
              <a:gd name="connsiteY0" fmla="*/ 4724400 h 4724400"/>
              <a:gd name="connsiteX1" fmla="*/ 4984376 w 6669741"/>
              <a:gd name="connsiteY1" fmla="*/ 3272118 h 4724400"/>
              <a:gd name="connsiteX2" fmla="*/ 4428565 w 6669741"/>
              <a:gd name="connsiteY2" fmla="*/ 3576918 h 4724400"/>
              <a:gd name="connsiteX3" fmla="*/ 2913529 w 6669741"/>
              <a:gd name="connsiteY3" fmla="*/ 1855694 h 4724400"/>
              <a:gd name="connsiteX4" fmla="*/ 2241176 w 6669741"/>
              <a:gd name="connsiteY4" fmla="*/ 2465294 h 4724400"/>
              <a:gd name="connsiteX5" fmla="*/ 0 w 6669741"/>
              <a:gd name="connsiteY5" fmla="*/ 0 h 4724400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  <a:gd name="connsiteX0" fmla="*/ 6606988 w 6606988"/>
              <a:gd name="connsiteY0" fmla="*/ 4697506 h 4697506"/>
              <a:gd name="connsiteX1" fmla="*/ 4984376 w 6606988"/>
              <a:gd name="connsiteY1" fmla="*/ 3272118 h 4697506"/>
              <a:gd name="connsiteX2" fmla="*/ 4428565 w 6606988"/>
              <a:gd name="connsiteY2" fmla="*/ 3576918 h 4697506"/>
              <a:gd name="connsiteX3" fmla="*/ 2913529 w 6606988"/>
              <a:gd name="connsiteY3" fmla="*/ 1855694 h 4697506"/>
              <a:gd name="connsiteX4" fmla="*/ 2241176 w 6606988"/>
              <a:gd name="connsiteY4" fmla="*/ 2465294 h 4697506"/>
              <a:gd name="connsiteX5" fmla="*/ 0 w 6606988"/>
              <a:gd name="connsiteY5" fmla="*/ 0 h 46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988" h="4697506">
                <a:moveTo>
                  <a:pt x="6606988" y="4697506"/>
                </a:moveTo>
                <a:lnTo>
                  <a:pt x="4984376" y="3272118"/>
                </a:lnTo>
                <a:lnTo>
                  <a:pt x="4428565" y="3576918"/>
                </a:lnTo>
                <a:lnTo>
                  <a:pt x="2913529" y="1855694"/>
                </a:lnTo>
                <a:lnTo>
                  <a:pt x="2241176" y="2465294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accent2">
                <a:lumMod val="75000"/>
              </a:schemeClr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7D1F8E-1E2D-4881-A4A9-64B48765581A}"/>
              </a:ext>
            </a:extLst>
          </p:cNvPr>
          <p:cNvSpPr txBox="1"/>
          <p:nvPr/>
        </p:nvSpPr>
        <p:spPr>
          <a:xfrm>
            <a:off x="3655591" y="5430024"/>
            <a:ext cx="2406174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PROACTIVE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21581C-2669-4CC6-9600-83565EECB7E9}"/>
              </a:ext>
            </a:extLst>
          </p:cNvPr>
          <p:cNvSpPr txBox="1"/>
          <p:nvPr/>
        </p:nvSpPr>
        <p:spPr>
          <a:xfrm>
            <a:off x="480906" y="1698493"/>
            <a:ext cx="5745022" cy="224676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POINTS: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NEED PRACTICE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DEBRIEF TO DISCUSS VULNERABILITIES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STRATEGIES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DOCUMENTS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r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0DD1F0-6DA8-4363-ACFF-D270B48CD08E}"/>
              </a:ext>
            </a:extLst>
          </p:cNvPr>
          <p:cNvSpPr txBox="1"/>
          <p:nvPr/>
        </p:nvSpPr>
        <p:spPr>
          <a:xfrm>
            <a:off x="6903108" y="2258378"/>
            <a:ext cx="96372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101" b="1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endParaRPr lang="en-IN" sz="2101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F38F77-1D6E-4D43-87B5-CDFAF6049476}"/>
              </a:ext>
            </a:extLst>
          </p:cNvPr>
          <p:cNvGrpSpPr/>
          <p:nvPr/>
        </p:nvGrpSpPr>
        <p:grpSpPr>
          <a:xfrm>
            <a:off x="3184079" y="2968340"/>
            <a:ext cx="968026" cy="1996851"/>
            <a:chOff x="419374" y="2809875"/>
            <a:chExt cx="1290365" cy="266177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0575B20C-892B-404B-BD00-EF164EB2B8B4}"/>
                </a:ext>
              </a:extLst>
            </p:cNvPr>
            <p:cNvSpPr>
              <a:spLocks/>
            </p:cNvSpPr>
            <p:nvPr/>
          </p:nvSpPr>
          <p:spPr bwMode="auto">
            <a:xfrm rot="1627208">
              <a:off x="419374" y="5308136"/>
              <a:ext cx="346075" cy="163513"/>
            </a:xfrm>
            <a:custGeom>
              <a:avLst/>
              <a:gdLst>
                <a:gd name="T0" fmla="*/ 1 w 110"/>
                <a:gd name="T1" fmla="*/ 34 h 52"/>
                <a:gd name="T2" fmla="*/ 12 w 110"/>
                <a:gd name="T3" fmla="*/ 0 h 52"/>
                <a:gd name="T4" fmla="*/ 44 w 110"/>
                <a:gd name="T5" fmla="*/ 2 h 52"/>
                <a:gd name="T6" fmla="*/ 70 w 110"/>
                <a:gd name="T7" fmla="*/ 11 h 52"/>
                <a:gd name="T8" fmla="*/ 95 w 110"/>
                <a:gd name="T9" fmla="*/ 18 h 52"/>
                <a:gd name="T10" fmla="*/ 106 w 110"/>
                <a:gd name="T11" fmla="*/ 28 h 52"/>
                <a:gd name="T12" fmla="*/ 108 w 110"/>
                <a:gd name="T13" fmla="*/ 42 h 52"/>
                <a:gd name="T14" fmla="*/ 107 w 110"/>
                <a:gd name="T15" fmla="*/ 45 h 52"/>
                <a:gd name="T16" fmla="*/ 44 w 110"/>
                <a:gd name="T17" fmla="*/ 49 h 52"/>
                <a:gd name="T18" fmla="*/ 35 w 110"/>
                <a:gd name="T19" fmla="*/ 52 h 52"/>
                <a:gd name="T20" fmla="*/ 2 w 110"/>
                <a:gd name="T21" fmla="*/ 52 h 52"/>
                <a:gd name="T22" fmla="*/ 2 w 110"/>
                <a:gd name="T23" fmla="*/ 44 h 52"/>
                <a:gd name="T24" fmla="*/ 1 w 110"/>
                <a:gd name="T25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52">
                  <a:moveTo>
                    <a:pt x="1" y="34"/>
                  </a:moveTo>
                  <a:cubicBezTo>
                    <a:pt x="4" y="21"/>
                    <a:pt x="12" y="0"/>
                    <a:pt x="12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53" y="5"/>
                    <a:pt x="61" y="8"/>
                    <a:pt x="70" y="11"/>
                  </a:cubicBezTo>
                  <a:cubicBezTo>
                    <a:pt x="78" y="14"/>
                    <a:pt x="87" y="15"/>
                    <a:pt x="95" y="18"/>
                  </a:cubicBezTo>
                  <a:cubicBezTo>
                    <a:pt x="100" y="20"/>
                    <a:pt x="104" y="23"/>
                    <a:pt x="106" y="28"/>
                  </a:cubicBezTo>
                  <a:cubicBezTo>
                    <a:pt x="110" y="36"/>
                    <a:pt x="110" y="40"/>
                    <a:pt x="108" y="42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39"/>
                    <a:pt x="1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12C10EDE-1865-41C6-99F7-EB8B5AB8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30" y="5114872"/>
              <a:ext cx="344488" cy="173038"/>
            </a:xfrm>
            <a:custGeom>
              <a:avLst/>
              <a:gdLst>
                <a:gd name="T0" fmla="*/ 1 w 109"/>
                <a:gd name="T1" fmla="*/ 37 h 55"/>
                <a:gd name="T2" fmla="*/ 6 w 109"/>
                <a:gd name="T3" fmla="*/ 0 h 55"/>
                <a:gd name="T4" fmla="*/ 44 w 109"/>
                <a:gd name="T5" fmla="*/ 5 h 55"/>
                <a:gd name="T6" fmla="*/ 73 w 109"/>
                <a:gd name="T7" fmla="*/ 16 h 55"/>
                <a:gd name="T8" fmla="*/ 97 w 109"/>
                <a:gd name="T9" fmla="*/ 24 h 55"/>
                <a:gd name="T10" fmla="*/ 106 w 109"/>
                <a:gd name="T11" fmla="*/ 43 h 55"/>
                <a:gd name="T12" fmla="*/ 105 w 109"/>
                <a:gd name="T13" fmla="*/ 44 h 55"/>
                <a:gd name="T14" fmla="*/ 107 w 109"/>
                <a:gd name="T15" fmla="*/ 44 h 55"/>
                <a:gd name="T16" fmla="*/ 106 w 109"/>
                <a:gd name="T17" fmla="*/ 48 h 55"/>
                <a:gd name="T18" fmla="*/ 98 w 109"/>
                <a:gd name="T19" fmla="*/ 49 h 55"/>
                <a:gd name="T20" fmla="*/ 89 w 109"/>
                <a:gd name="T21" fmla="*/ 49 h 55"/>
                <a:gd name="T22" fmla="*/ 42 w 109"/>
                <a:gd name="T23" fmla="*/ 53 h 55"/>
                <a:gd name="T24" fmla="*/ 33 w 109"/>
                <a:gd name="T25" fmla="*/ 55 h 55"/>
                <a:gd name="T26" fmla="*/ 1 w 109"/>
                <a:gd name="T27" fmla="*/ 55 h 55"/>
                <a:gd name="T28" fmla="*/ 1 w 109"/>
                <a:gd name="T29" fmla="*/ 47 h 55"/>
                <a:gd name="T30" fmla="*/ 2 w 109"/>
                <a:gd name="T31" fmla="*/ 47 h 55"/>
                <a:gd name="T32" fmla="*/ 1 w 109"/>
                <a:gd name="T3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5">
                  <a:moveTo>
                    <a:pt x="1" y="37"/>
                  </a:moveTo>
                  <a:cubicBezTo>
                    <a:pt x="2" y="24"/>
                    <a:pt x="6" y="0"/>
                    <a:pt x="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8"/>
                    <a:pt x="63" y="12"/>
                    <a:pt x="73" y="16"/>
                  </a:cubicBezTo>
                  <a:cubicBezTo>
                    <a:pt x="81" y="19"/>
                    <a:pt x="90" y="20"/>
                    <a:pt x="97" y="24"/>
                  </a:cubicBezTo>
                  <a:cubicBezTo>
                    <a:pt x="101" y="27"/>
                    <a:pt x="109" y="38"/>
                    <a:pt x="106" y="43"/>
                  </a:cubicBezTo>
                  <a:cubicBezTo>
                    <a:pt x="106" y="44"/>
                    <a:pt x="106" y="44"/>
                    <a:pt x="105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50"/>
                    <a:pt x="92" y="50"/>
                    <a:pt x="89" y="49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5"/>
                    <a:pt x="0" y="42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8B21C904-8CB2-465C-972D-CEF6D0D1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3" y="4140200"/>
              <a:ext cx="604838" cy="1181100"/>
            </a:xfrm>
            <a:custGeom>
              <a:avLst/>
              <a:gdLst>
                <a:gd name="T0" fmla="*/ 381 w 381"/>
                <a:gd name="T1" fmla="*/ 123 h 744"/>
                <a:gd name="T2" fmla="*/ 320 w 381"/>
                <a:gd name="T3" fmla="*/ 449 h 744"/>
                <a:gd name="T4" fmla="*/ 101 w 381"/>
                <a:gd name="T5" fmla="*/ 744 h 744"/>
                <a:gd name="T6" fmla="*/ 0 w 381"/>
                <a:gd name="T7" fmla="*/ 730 h 744"/>
                <a:gd name="T8" fmla="*/ 196 w 381"/>
                <a:gd name="T9" fmla="*/ 416 h 744"/>
                <a:gd name="T10" fmla="*/ 163 w 381"/>
                <a:gd name="T11" fmla="*/ 0 h 744"/>
                <a:gd name="T12" fmla="*/ 381 w 381"/>
                <a:gd name="T13" fmla="*/ 123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744">
                  <a:moveTo>
                    <a:pt x="381" y="123"/>
                  </a:moveTo>
                  <a:lnTo>
                    <a:pt x="320" y="449"/>
                  </a:lnTo>
                  <a:lnTo>
                    <a:pt x="101" y="744"/>
                  </a:lnTo>
                  <a:lnTo>
                    <a:pt x="0" y="730"/>
                  </a:lnTo>
                  <a:lnTo>
                    <a:pt x="196" y="416"/>
                  </a:lnTo>
                  <a:lnTo>
                    <a:pt x="163" y="0"/>
                  </a:lnTo>
                  <a:lnTo>
                    <a:pt x="38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61836D6E-23AC-43F6-A93E-F3BBBDEE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3914775"/>
              <a:ext cx="1039813" cy="1227138"/>
            </a:xfrm>
            <a:custGeom>
              <a:avLst/>
              <a:gdLst>
                <a:gd name="T0" fmla="*/ 11 w 330"/>
                <a:gd name="T1" fmla="*/ 52 h 391"/>
                <a:gd name="T2" fmla="*/ 26 w 330"/>
                <a:gd name="T3" fmla="*/ 0 h 391"/>
                <a:gd name="T4" fmla="*/ 133 w 330"/>
                <a:gd name="T5" fmla="*/ 39 h 391"/>
                <a:gd name="T6" fmla="*/ 138 w 330"/>
                <a:gd name="T7" fmla="*/ 81 h 391"/>
                <a:gd name="T8" fmla="*/ 183 w 330"/>
                <a:gd name="T9" fmla="*/ 92 h 391"/>
                <a:gd name="T10" fmla="*/ 210 w 330"/>
                <a:gd name="T11" fmla="*/ 98 h 391"/>
                <a:gd name="T12" fmla="*/ 210 w 330"/>
                <a:gd name="T13" fmla="*/ 98 h 391"/>
                <a:gd name="T14" fmla="*/ 284 w 330"/>
                <a:gd name="T15" fmla="*/ 114 h 391"/>
                <a:gd name="T16" fmla="*/ 324 w 330"/>
                <a:gd name="T17" fmla="*/ 144 h 391"/>
                <a:gd name="T18" fmla="*/ 308 w 330"/>
                <a:gd name="T19" fmla="*/ 213 h 391"/>
                <a:gd name="T20" fmla="*/ 253 w 330"/>
                <a:gd name="T21" fmla="*/ 330 h 391"/>
                <a:gd name="T22" fmla="*/ 237 w 330"/>
                <a:gd name="T23" fmla="*/ 365 h 391"/>
                <a:gd name="T24" fmla="*/ 227 w 330"/>
                <a:gd name="T25" fmla="*/ 387 h 391"/>
                <a:gd name="T26" fmla="*/ 175 w 330"/>
                <a:gd name="T27" fmla="*/ 391 h 391"/>
                <a:gd name="T28" fmla="*/ 237 w 330"/>
                <a:gd name="T29" fmla="*/ 185 h 391"/>
                <a:gd name="T30" fmla="*/ 222 w 330"/>
                <a:gd name="T31" fmla="*/ 183 h 391"/>
                <a:gd name="T32" fmla="*/ 42 w 330"/>
                <a:gd name="T33" fmla="*/ 140 h 391"/>
                <a:gd name="T34" fmla="*/ 40 w 330"/>
                <a:gd name="T35" fmla="*/ 138 h 391"/>
                <a:gd name="T36" fmla="*/ 31 w 330"/>
                <a:gd name="T37" fmla="*/ 131 h 391"/>
                <a:gd name="T38" fmla="*/ 31 w 330"/>
                <a:gd name="T39" fmla="*/ 131 h 391"/>
                <a:gd name="T40" fmla="*/ 31 w 330"/>
                <a:gd name="T41" fmla="*/ 131 h 391"/>
                <a:gd name="T42" fmla="*/ 11 w 330"/>
                <a:gd name="T43" fmla="*/ 5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0" h="391">
                  <a:moveTo>
                    <a:pt x="11" y="52"/>
                  </a:moveTo>
                  <a:cubicBezTo>
                    <a:pt x="20" y="30"/>
                    <a:pt x="26" y="0"/>
                    <a:pt x="26" y="0"/>
                  </a:cubicBezTo>
                  <a:cubicBezTo>
                    <a:pt x="26" y="0"/>
                    <a:pt x="109" y="42"/>
                    <a:pt x="133" y="39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53" y="85"/>
                    <a:pt x="168" y="88"/>
                    <a:pt x="183" y="92"/>
                  </a:cubicBezTo>
                  <a:cubicBezTo>
                    <a:pt x="192" y="94"/>
                    <a:pt x="201" y="96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48" y="108"/>
                    <a:pt x="278" y="113"/>
                    <a:pt x="284" y="114"/>
                  </a:cubicBezTo>
                  <a:cubicBezTo>
                    <a:pt x="302" y="118"/>
                    <a:pt x="320" y="125"/>
                    <a:pt x="324" y="144"/>
                  </a:cubicBezTo>
                  <a:cubicBezTo>
                    <a:pt x="330" y="168"/>
                    <a:pt x="320" y="192"/>
                    <a:pt x="308" y="213"/>
                  </a:cubicBezTo>
                  <a:cubicBezTo>
                    <a:pt x="288" y="251"/>
                    <a:pt x="271" y="291"/>
                    <a:pt x="253" y="330"/>
                  </a:cubicBezTo>
                  <a:cubicBezTo>
                    <a:pt x="248" y="342"/>
                    <a:pt x="242" y="353"/>
                    <a:pt x="237" y="365"/>
                  </a:cubicBezTo>
                  <a:cubicBezTo>
                    <a:pt x="234" y="372"/>
                    <a:pt x="229" y="379"/>
                    <a:pt x="227" y="387"/>
                  </a:cubicBezTo>
                  <a:cubicBezTo>
                    <a:pt x="175" y="391"/>
                    <a:pt x="175" y="391"/>
                    <a:pt x="175" y="391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32" y="184"/>
                    <a:pt x="227" y="184"/>
                    <a:pt x="222" y="183"/>
                  </a:cubicBezTo>
                  <a:cubicBezTo>
                    <a:pt x="144" y="172"/>
                    <a:pt x="84" y="168"/>
                    <a:pt x="42" y="140"/>
                  </a:cubicBezTo>
                  <a:cubicBezTo>
                    <a:pt x="41" y="139"/>
                    <a:pt x="41" y="139"/>
                    <a:pt x="40" y="138"/>
                  </a:cubicBezTo>
                  <a:cubicBezTo>
                    <a:pt x="37" y="137"/>
                    <a:pt x="34" y="134"/>
                    <a:pt x="3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14" y="114"/>
                    <a:pt x="0" y="78"/>
                    <a:pt x="11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C581CE2C-A16B-4736-B930-C214AF16E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1" y="3741738"/>
              <a:ext cx="230188" cy="125413"/>
            </a:xfrm>
            <a:custGeom>
              <a:avLst/>
              <a:gdLst>
                <a:gd name="T0" fmla="*/ 0 w 73"/>
                <a:gd name="T1" fmla="*/ 40 h 40"/>
                <a:gd name="T2" fmla="*/ 4 w 73"/>
                <a:gd name="T3" fmla="*/ 15 h 40"/>
                <a:gd name="T4" fmla="*/ 27 w 73"/>
                <a:gd name="T5" fmla="*/ 12 h 40"/>
                <a:gd name="T6" fmla="*/ 48 w 73"/>
                <a:gd name="T7" fmla="*/ 0 h 40"/>
                <a:gd name="T8" fmla="*/ 60 w 73"/>
                <a:gd name="T9" fmla="*/ 0 h 40"/>
                <a:gd name="T10" fmla="*/ 69 w 73"/>
                <a:gd name="T11" fmla="*/ 22 h 40"/>
                <a:gd name="T12" fmla="*/ 65 w 73"/>
                <a:gd name="T13" fmla="*/ 37 h 40"/>
                <a:gd name="T14" fmla="*/ 50 w 73"/>
                <a:gd name="T15" fmla="*/ 37 h 40"/>
                <a:gd name="T16" fmla="*/ 44 w 73"/>
                <a:gd name="T17" fmla="*/ 34 h 40"/>
                <a:gd name="T18" fmla="*/ 27 w 73"/>
                <a:gd name="T19" fmla="*/ 33 h 40"/>
                <a:gd name="T20" fmla="*/ 0 w 73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0">
                  <a:moveTo>
                    <a:pt x="0" y="40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4" y="6"/>
                    <a:pt x="39" y="1"/>
                    <a:pt x="48" y="0"/>
                  </a:cubicBezTo>
                  <a:cubicBezTo>
                    <a:pt x="52" y="0"/>
                    <a:pt x="56" y="0"/>
                    <a:pt x="60" y="0"/>
                  </a:cubicBezTo>
                  <a:cubicBezTo>
                    <a:pt x="73" y="0"/>
                    <a:pt x="69" y="12"/>
                    <a:pt x="69" y="22"/>
                  </a:cubicBezTo>
                  <a:cubicBezTo>
                    <a:pt x="69" y="28"/>
                    <a:pt x="71" y="35"/>
                    <a:pt x="65" y="37"/>
                  </a:cubicBezTo>
                  <a:cubicBezTo>
                    <a:pt x="61" y="38"/>
                    <a:pt x="54" y="39"/>
                    <a:pt x="50" y="37"/>
                  </a:cubicBezTo>
                  <a:cubicBezTo>
                    <a:pt x="48" y="37"/>
                    <a:pt x="42" y="34"/>
                    <a:pt x="44" y="34"/>
                  </a:cubicBezTo>
                  <a:cubicBezTo>
                    <a:pt x="44" y="34"/>
                    <a:pt x="27" y="33"/>
                    <a:pt x="27" y="33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8128401B-15D1-4F9B-B7FE-88AB87CB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1" y="3095625"/>
              <a:ext cx="195263" cy="254000"/>
            </a:xfrm>
            <a:custGeom>
              <a:avLst/>
              <a:gdLst>
                <a:gd name="T0" fmla="*/ 62 w 62"/>
                <a:gd name="T1" fmla="*/ 29 h 81"/>
                <a:gd name="T2" fmla="*/ 55 w 62"/>
                <a:gd name="T3" fmla="*/ 50 h 81"/>
                <a:gd name="T4" fmla="*/ 48 w 62"/>
                <a:gd name="T5" fmla="*/ 81 h 81"/>
                <a:gd name="T6" fmla="*/ 0 w 62"/>
                <a:gd name="T7" fmla="*/ 40 h 81"/>
                <a:gd name="T8" fmla="*/ 15 w 62"/>
                <a:gd name="T9" fmla="*/ 0 h 81"/>
                <a:gd name="T10" fmla="*/ 62 w 62"/>
                <a:gd name="T11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1">
                  <a:moveTo>
                    <a:pt x="62" y="29"/>
                  </a:moveTo>
                  <a:cubicBezTo>
                    <a:pt x="62" y="29"/>
                    <a:pt x="62" y="42"/>
                    <a:pt x="55" y="50"/>
                  </a:cubicBezTo>
                  <a:cubicBezTo>
                    <a:pt x="48" y="58"/>
                    <a:pt x="48" y="81"/>
                    <a:pt x="48" y="8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3" y="13"/>
                    <a:pt x="15" y="0"/>
                  </a:cubicBezTo>
                  <a:lnTo>
                    <a:pt x="62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C853EAA4-D5C8-4B63-9F3B-A1B97A12B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1" y="2854325"/>
              <a:ext cx="366713" cy="363538"/>
            </a:xfrm>
            <a:custGeom>
              <a:avLst/>
              <a:gdLst>
                <a:gd name="T0" fmla="*/ 56 w 116"/>
                <a:gd name="T1" fmla="*/ 8 h 116"/>
                <a:gd name="T2" fmla="*/ 82 w 116"/>
                <a:gd name="T3" fmla="*/ 19 h 116"/>
                <a:gd name="T4" fmla="*/ 96 w 116"/>
                <a:gd name="T5" fmla="*/ 51 h 116"/>
                <a:gd name="T6" fmla="*/ 111 w 116"/>
                <a:gd name="T7" fmla="*/ 66 h 116"/>
                <a:gd name="T8" fmla="*/ 112 w 116"/>
                <a:gd name="T9" fmla="*/ 73 h 116"/>
                <a:gd name="T10" fmla="*/ 105 w 116"/>
                <a:gd name="T11" fmla="*/ 78 h 116"/>
                <a:gd name="T12" fmla="*/ 110 w 116"/>
                <a:gd name="T13" fmla="*/ 107 h 116"/>
                <a:gd name="T14" fmla="*/ 56 w 116"/>
                <a:gd name="T15" fmla="*/ 111 h 116"/>
                <a:gd name="T16" fmla="*/ 30 w 116"/>
                <a:gd name="T17" fmla="*/ 84 h 116"/>
                <a:gd name="T18" fmla="*/ 3 w 116"/>
                <a:gd name="T19" fmla="*/ 62 h 116"/>
                <a:gd name="T20" fmla="*/ 56 w 116"/>
                <a:gd name="T21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16">
                  <a:moveTo>
                    <a:pt x="56" y="8"/>
                  </a:moveTo>
                  <a:cubicBezTo>
                    <a:pt x="56" y="8"/>
                    <a:pt x="73" y="0"/>
                    <a:pt x="82" y="19"/>
                  </a:cubicBezTo>
                  <a:cubicBezTo>
                    <a:pt x="85" y="24"/>
                    <a:pt x="92" y="39"/>
                    <a:pt x="96" y="51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5" y="71"/>
                    <a:pt x="116" y="71"/>
                    <a:pt x="112" y="73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9" y="94"/>
                    <a:pt x="110" y="98"/>
                    <a:pt x="110" y="107"/>
                  </a:cubicBezTo>
                  <a:cubicBezTo>
                    <a:pt x="109" y="113"/>
                    <a:pt x="64" y="116"/>
                    <a:pt x="56" y="111"/>
                  </a:cubicBezTo>
                  <a:cubicBezTo>
                    <a:pt x="48" y="105"/>
                    <a:pt x="30" y="84"/>
                    <a:pt x="30" y="84"/>
                  </a:cubicBezTo>
                  <a:cubicBezTo>
                    <a:pt x="30" y="84"/>
                    <a:pt x="6" y="89"/>
                    <a:pt x="3" y="62"/>
                  </a:cubicBezTo>
                  <a:cubicBezTo>
                    <a:pt x="0" y="35"/>
                    <a:pt x="20" y="6"/>
                    <a:pt x="5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2509E0A-EDC5-4ACF-8E43-66374B5F7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1" y="3683000"/>
              <a:ext cx="539750" cy="285750"/>
            </a:xfrm>
            <a:custGeom>
              <a:avLst/>
              <a:gdLst>
                <a:gd name="T0" fmla="*/ 82 w 340"/>
                <a:gd name="T1" fmla="*/ 2 h 180"/>
                <a:gd name="T2" fmla="*/ 121 w 340"/>
                <a:gd name="T3" fmla="*/ 83 h 180"/>
                <a:gd name="T4" fmla="*/ 320 w 340"/>
                <a:gd name="T5" fmla="*/ 57 h 180"/>
                <a:gd name="T6" fmla="*/ 340 w 340"/>
                <a:gd name="T7" fmla="*/ 120 h 180"/>
                <a:gd name="T8" fmla="*/ 48 w 340"/>
                <a:gd name="T9" fmla="*/ 180 h 180"/>
                <a:gd name="T10" fmla="*/ 0 w 340"/>
                <a:gd name="T11" fmla="*/ 59 h 180"/>
                <a:gd name="T12" fmla="*/ 72 w 340"/>
                <a:gd name="T13" fmla="*/ 0 h 180"/>
                <a:gd name="T14" fmla="*/ 82 w 340"/>
                <a:gd name="T15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80">
                  <a:moveTo>
                    <a:pt x="82" y="2"/>
                  </a:moveTo>
                  <a:lnTo>
                    <a:pt x="121" y="83"/>
                  </a:lnTo>
                  <a:lnTo>
                    <a:pt x="320" y="57"/>
                  </a:lnTo>
                  <a:lnTo>
                    <a:pt x="340" y="120"/>
                  </a:lnTo>
                  <a:lnTo>
                    <a:pt x="48" y="180"/>
                  </a:lnTo>
                  <a:lnTo>
                    <a:pt x="0" y="59"/>
                  </a:lnTo>
                  <a:lnTo>
                    <a:pt x="72" y="0"/>
                  </a:lnTo>
                  <a:lnTo>
                    <a:pt x="8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883AEC59-B401-49FD-86E7-BBC9BC305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1" y="3683000"/>
              <a:ext cx="539750" cy="285750"/>
            </a:xfrm>
            <a:custGeom>
              <a:avLst/>
              <a:gdLst>
                <a:gd name="T0" fmla="*/ 82 w 340"/>
                <a:gd name="T1" fmla="*/ 2 h 180"/>
                <a:gd name="T2" fmla="*/ 121 w 340"/>
                <a:gd name="T3" fmla="*/ 83 h 180"/>
                <a:gd name="T4" fmla="*/ 320 w 340"/>
                <a:gd name="T5" fmla="*/ 57 h 180"/>
                <a:gd name="T6" fmla="*/ 340 w 340"/>
                <a:gd name="T7" fmla="*/ 120 h 180"/>
                <a:gd name="T8" fmla="*/ 48 w 340"/>
                <a:gd name="T9" fmla="*/ 180 h 180"/>
                <a:gd name="T10" fmla="*/ 0 w 340"/>
                <a:gd name="T11" fmla="*/ 59 h 180"/>
                <a:gd name="T12" fmla="*/ 72 w 34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180">
                  <a:moveTo>
                    <a:pt x="82" y="2"/>
                  </a:moveTo>
                  <a:lnTo>
                    <a:pt x="121" y="83"/>
                  </a:lnTo>
                  <a:lnTo>
                    <a:pt x="320" y="57"/>
                  </a:lnTo>
                  <a:lnTo>
                    <a:pt x="340" y="120"/>
                  </a:lnTo>
                  <a:lnTo>
                    <a:pt x="48" y="180"/>
                  </a:lnTo>
                  <a:lnTo>
                    <a:pt x="0" y="59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A0436951-1791-485D-AED9-7572D1278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3240088"/>
              <a:ext cx="439738" cy="847725"/>
            </a:xfrm>
            <a:custGeom>
              <a:avLst/>
              <a:gdLst>
                <a:gd name="T0" fmla="*/ 140 w 140"/>
                <a:gd name="T1" fmla="*/ 46 h 270"/>
                <a:gd name="T2" fmla="*/ 129 w 140"/>
                <a:gd name="T3" fmla="*/ 117 h 270"/>
                <a:gd name="T4" fmla="*/ 121 w 140"/>
                <a:gd name="T5" fmla="*/ 193 h 270"/>
                <a:gd name="T6" fmla="*/ 109 w 140"/>
                <a:gd name="T7" fmla="*/ 260 h 270"/>
                <a:gd name="T8" fmla="*/ 41 w 140"/>
                <a:gd name="T9" fmla="*/ 262 h 270"/>
                <a:gd name="T10" fmla="*/ 0 w 140"/>
                <a:gd name="T11" fmla="*/ 222 h 270"/>
                <a:gd name="T12" fmla="*/ 30 w 140"/>
                <a:gd name="T13" fmla="*/ 53 h 270"/>
                <a:gd name="T14" fmla="*/ 81 w 140"/>
                <a:gd name="T15" fmla="*/ 0 h 270"/>
                <a:gd name="T16" fmla="*/ 140 w 140"/>
                <a:gd name="T17" fmla="*/ 4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0">
                  <a:moveTo>
                    <a:pt x="140" y="46"/>
                  </a:moveTo>
                  <a:cubicBezTo>
                    <a:pt x="140" y="46"/>
                    <a:pt x="133" y="101"/>
                    <a:pt x="129" y="117"/>
                  </a:cubicBezTo>
                  <a:cubicBezTo>
                    <a:pt x="125" y="133"/>
                    <a:pt x="121" y="186"/>
                    <a:pt x="121" y="193"/>
                  </a:cubicBezTo>
                  <a:cubicBezTo>
                    <a:pt x="121" y="199"/>
                    <a:pt x="109" y="260"/>
                    <a:pt x="109" y="260"/>
                  </a:cubicBezTo>
                  <a:cubicBezTo>
                    <a:pt x="109" y="260"/>
                    <a:pt x="72" y="270"/>
                    <a:pt x="41" y="262"/>
                  </a:cubicBezTo>
                  <a:cubicBezTo>
                    <a:pt x="9" y="254"/>
                    <a:pt x="0" y="222"/>
                    <a:pt x="0" y="222"/>
                  </a:cubicBezTo>
                  <a:cubicBezTo>
                    <a:pt x="0" y="222"/>
                    <a:pt x="24" y="76"/>
                    <a:pt x="30" y="53"/>
                  </a:cubicBezTo>
                  <a:cubicBezTo>
                    <a:pt x="37" y="31"/>
                    <a:pt x="81" y="0"/>
                    <a:pt x="81" y="0"/>
                  </a:cubicBezTo>
                  <a:lnTo>
                    <a:pt x="14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6ED83192-FE9A-4232-BD5C-4E3010D8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1" y="3201988"/>
              <a:ext cx="230188" cy="211138"/>
            </a:xfrm>
            <a:custGeom>
              <a:avLst/>
              <a:gdLst>
                <a:gd name="T0" fmla="*/ 26 w 145"/>
                <a:gd name="T1" fmla="*/ 0 h 133"/>
                <a:gd name="T2" fmla="*/ 145 w 145"/>
                <a:gd name="T3" fmla="*/ 93 h 133"/>
                <a:gd name="T4" fmla="*/ 139 w 145"/>
                <a:gd name="T5" fmla="*/ 133 h 133"/>
                <a:gd name="T6" fmla="*/ 0 w 145"/>
                <a:gd name="T7" fmla="*/ 26 h 133"/>
                <a:gd name="T8" fmla="*/ 26 w 14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3">
                  <a:moveTo>
                    <a:pt x="26" y="0"/>
                  </a:moveTo>
                  <a:lnTo>
                    <a:pt x="145" y="93"/>
                  </a:lnTo>
                  <a:lnTo>
                    <a:pt x="139" y="13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5E70DA21-6625-4A53-A3FD-D85C660ED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1" y="3214688"/>
              <a:ext cx="565427" cy="1046163"/>
            </a:xfrm>
            <a:custGeom>
              <a:avLst/>
              <a:gdLst>
                <a:gd name="T0" fmla="*/ 0 w 180"/>
                <a:gd name="T1" fmla="*/ 304 h 333"/>
                <a:gd name="T2" fmla="*/ 49 w 180"/>
                <a:gd name="T3" fmla="*/ 174 h 333"/>
                <a:gd name="T4" fmla="*/ 130 w 180"/>
                <a:gd name="T5" fmla="*/ 0 h 333"/>
                <a:gd name="T6" fmla="*/ 179 w 180"/>
                <a:gd name="T7" fmla="*/ 107 h 333"/>
                <a:gd name="T8" fmla="*/ 157 w 180"/>
                <a:gd name="T9" fmla="*/ 203 h 333"/>
                <a:gd name="T10" fmla="*/ 117 w 180"/>
                <a:gd name="T11" fmla="*/ 333 h 333"/>
                <a:gd name="T12" fmla="*/ 59 w 180"/>
                <a:gd name="T13" fmla="*/ 312 h 333"/>
                <a:gd name="T14" fmla="*/ 0 w 180"/>
                <a:gd name="T15" fmla="*/ 304 h 333"/>
                <a:gd name="connsiteX0" fmla="*/ 0 w 9949"/>
                <a:gd name="connsiteY0" fmla="*/ 9129 h 10000"/>
                <a:gd name="connsiteX1" fmla="*/ 2722 w 9949"/>
                <a:gd name="connsiteY1" fmla="*/ 5225 h 10000"/>
                <a:gd name="connsiteX2" fmla="*/ 7222 w 9949"/>
                <a:gd name="connsiteY2" fmla="*/ 0 h 10000"/>
                <a:gd name="connsiteX3" fmla="*/ 9944 w 9949"/>
                <a:gd name="connsiteY3" fmla="*/ 3213 h 10000"/>
                <a:gd name="connsiteX4" fmla="*/ 8722 w 9949"/>
                <a:gd name="connsiteY4" fmla="*/ 6096 h 10000"/>
                <a:gd name="connsiteX5" fmla="*/ 6500 w 9949"/>
                <a:gd name="connsiteY5" fmla="*/ 10000 h 10000"/>
                <a:gd name="connsiteX6" fmla="*/ 3278 w 9949"/>
                <a:gd name="connsiteY6" fmla="*/ 9369 h 10000"/>
                <a:gd name="connsiteX7" fmla="*/ 0 w 9949"/>
                <a:gd name="connsiteY7" fmla="*/ 9129 h 10000"/>
                <a:gd name="connsiteX0" fmla="*/ 0 w 10000"/>
                <a:gd name="connsiteY0" fmla="*/ 9129 h 10000"/>
                <a:gd name="connsiteX1" fmla="*/ 2736 w 10000"/>
                <a:gd name="connsiteY1" fmla="*/ 5225 h 10000"/>
                <a:gd name="connsiteX2" fmla="*/ 7259 w 10000"/>
                <a:gd name="connsiteY2" fmla="*/ 0 h 10000"/>
                <a:gd name="connsiteX3" fmla="*/ 9995 w 10000"/>
                <a:gd name="connsiteY3" fmla="*/ 3213 h 10000"/>
                <a:gd name="connsiteX4" fmla="*/ 8767 w 10000"/>
                <a:gd name="connsiteY4" fmla="*/ 6096 h 10000"/>
                <a:gd name="connsiteX5" fmla="*/ 6533 w 10000"/>
                <a:gd name="connsiteY5" fmla="*/ 10000 h 10000"/>
                <a:gd name="connsiteX6" fmla="*/ 3295 w 10000"/>
                <a:gd name="connsiteY6" fmla="*/ 9369 h 10000"/>
                <a:gd name="connsiteX7" fmla="*/ 0 w 10000"/>
                <a:gd name="connsiteY7" fmla="*/ 91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9129"/>
                  </a:moveTo>
                  <a:cubicBezTo>
                    <a:pt x="0" y="9129"/>
                    <a:pt x="1899" y="6517"/>
                    <a:pt x="2736" y="5225"/>
                  </a:cubicBezTo>
                  <a:cubicBezTo>
                    <a:pt x="4065" y="2519"/>
                    <a:pt x="4522" y="788"/>
                    <a:pt x="7259" y="0"/>
                  </a:cubicBezTo>
                  <a:cubicBezTo>
                    <a:pt x="7259" y="0"/>
                    <a:pt x="9828" y="1502"/>
                    <a:pt x="9995" y="3213"/>
                  </a:cubicBezTo>
                  <a:cubicBezTo>
                    <a:pt x="10051" y="4144"/>
                    <a:pt x="9660" y="5165"/>
                    <a:pt x="8767" y="6096"/>
                  </a:cubicBezTo>
                  <a:cubicBezTo>
                    <a:pt x="7036" y="7868"/>
                    <a:pt x="6756" y="9129"/>
                    <a:pt x="6533" y="10000"/>
                  </a:cubicBezTo>
                  <a:cubicBezTo>
                    <a:pt x="6533" y="10000"/>
                    <a:pt x="6365" y="9550"/>
                    <a:pt x="3295" y="9369"/>
                  </a:cubicBezTo>
                  <a:cubicBezTo>
                    <a:pt x="223" y="9219"/>
                    <a:pt x="0" y="9129"/>
                    <a:pt x="0" y="9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9E1CD00E-BED8-40B2-95B6-C47DC4CC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2809875"/>
              <a:ext cx="320675" cy="366713"/>
            </a:xfrm>
            <a:custGeom>
              <a:avLst/>
              <a:gdLst>
                <a:gd name="T0" fmla="*/ 64 w 102"/>
                <a:gd name="T1" fmla="*/ 51 h 117"/>
                <a:gd name="T2" fmla="*/ 64 w 102"/>
                <a:gd name="T3" fmla="*/ 52 h 117"/>
                <a:gd name="T4" fmla="*/ 63 w 102"/>
                <a:gd name="T5" fmla="*/ 57 h 117"/>
                <a:gd name="T6" fmla="*/ 65 w 102"/>
                <a:gd name="T7" fmla="*/ 69 h 117"/>
                <a:gd name="T8" fmla="*/ 70 w 102"/>
                <a:gd name="T9" fmla="*/ 76 h 117"/>
                <a:gd name="T10" fmla="*/ 76 w 102"/>
                <a:gd name="T11" fmla="*/ 92 h 117"/>
                <a:gd name="T12" fmla="*/ 45 w 102"/>
                <a:gd name="T13" fmla="*/ 85 h 117"/>
                <a:gd name="T14" fmla="*/ 39 w 102"/>
                <a:gd name="T15" fmla="*/ 104 h 117"/>
                <a:gd name="T16" fmla="*/ 33 w 102"/>
                <a:gd name="T17" fmla="*/ 116 h 117"/>
                <a:gd name="T18" fmla="*/ 28 w 102"/>
                <a:gd name="T19" fmla="*/ 108 h 117"/>
                <a:gd name="T20" fmla="*/ 19 w 102"/>
                <a:gd name="T21" fmla="*/ 89 h 117"/>
                <a:gd name="T22" fmla="*/ 15 w 102"/>
                <a:gd name="T23" fmla="*/ 28 h 117"/>
                <a:gd name="T24" fmla="*/ 56 w 102"/>
                <a:gd name="T25" fmla="*/ 4 h 117"/>
                <a:gd name="T26" fmla="*/ 90 w 102"/>
                <a:gd name="T27" fmla="*/ 11 h 117"/>
                <a:gd name="T28" fmla="*/ 100 w 102"/>
                <a:gd name="T29" fmla="*/ 36 h 117"/>
                <a:gd name="T30" fmla="*/ 87 w 102"/>
                <a:gd name="T31" fmla="*/ 36 h 117"/>
                <a:gd name="T32" fmla="*/ 67 w 102"/>
                <a:gd name="T33" fmla="*/ 40 h 117"/>
                <a:gd name="T34" fmla="*/ 64 w 102"/>
                <a:gd name="T35" fmla="*/ 5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17">
                  <a:moveTo>
                    <a:pt x="64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4" y="54"/>
                    <a:pt x="63" y="56"/>
                    <a:pt x="63" y="57"/>
                  </a:cubicBezTo>
                  <a:cubicBezTo>
                    <a:pt x="62" y="62"/>
                    <a:pt x="62" y="65"/>
                    <a:pt x="65" y="69"/>
                  </a:cubicBezTo>
                  <a:cubicBezTo>
                    <a:pt x="66" y="71"/>
                    <a:pt x="68" y="74"/>
                    <a:pt x="70" y="76"/>
                  </a:cubicBezTo>
                  <a:cubicBezTo>
                    <a:pt x="73" y="79"/>
                    <a:pt x="84" y="89"/>
                    <a:pt x="76" y="92"/>
                  </a:cubicBezTo>
                  <a:cubicBezTo>
                    <a:pt x="72" y="93"/>
                    <a:pt x="46" y="85"/>
                    <a:pt x="45" y="85"/>
                  </a:cubicBezTo>
                  <a:cubicBezTo>
                    <a:pt x="43" y="91"/>
                    <a:pt x="40" y="98"/>
                    <a:pt x="39" y="104"/>
                  </a:cubicBezTo>
                  <a:cubicBezTo>
                    <a:pt x="39" y="107"/>
                    <a:pt x="38" y="117"/>
                    <a:pt x="33" y="116"/>
                  </a:cubicBezTo>
                  <a:cubicBezTo>
                    <a:pt x="30" y="116"/>
                    <a:pt x="29" y="110"/>
                    <a:pt x="28" y="108"/>
                  </a:cubicBezTo>
                  <a:cubicBezTo>
                    <a:pt x="25" y="101"/>
                    <a:pt x="22" y="95"/>
                    <a:pt x="19" y="89"/>
                  </a:cubicBezTo>
                  <a:cubicBezTo>
                    <a:pt x="0" y="51"/>
                    <a:pt x="10" y="37"/>
                    <a:pt x="15" y="28"/>
                  </a:cubicBezTo>
                  <a:cubicBezTo>
                    <a:pt x="20" y="19"/>
                    <a:pt x="39" y="8"/>
                    <a:pt x="56" y="4"/>
                  </a:cubicBezTo>
                  <a:cubicBezTo>
                    <a:pt x="73" y="0"/>
                    <a:pt x="82" y="4"/>
                    <a:pt x="90" y="11"/>
                  </a:cubicBezTo>
                  <a:cubicBezTo>
                    <a:pt x="102" y="21"/>
                    <a:pt x="100" y="36"/>
                    <a:pt x="100" y="36"/>
                  </a:cubicBezTo>
                  <a:cubicBezTo>
                    <a:pt x="100" y="36"/>
                    <a:pt x="88" y="36"/>
                    <a:pt x="87" y="36"/>
                  </a:cubicBezTo>
                  <a:cubicBezTo>
                    <a:pt x="80" y="36"/>
                    <a:pt x="73" y="37"/>
                    <a:pt x="67" y="40"/>
                  </a:cubicBezTo>
                  <a:cubicBezTo>
                    <a:pt x="62" y="43"/>
                    <a:pt x="63" y="47"/>
                    <a:pt x="64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E43A3A5D-21D4-4CB0-98EC-3F1124FC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56" y="4100749"/>
              <a:ext cx="144463" cy="250825"/>
            </a:xfrm>
            <a:custGeom>
              <a:avLst/>
              <a:gdLst>
                <a:gd name="T0" fmla="*/ 3 w 46"/>
                <a:gd name="T1" fmla="*/ 54 h 80"/>
                <a:gd name="T2" fmla="*/ 8 w 46"/>
                <a:gd name="T3" fmla="*/ 30 h 80"/>
                <a:gd name="T4" fmla="*/ 8 w 46"/>
                <a:gd name="T5" fmla="*/ 30 h 80"/>
                <a:gd name="T6" fmla="*/ 8 w 46"/>
                <a:gd name="T7" fmla="*/ 1 h 80"/>
                <a:gd name="T8" fmla="*/ 36 w 46"/>
                <a:gd name="T9" fmla="*/ 0 h 80"/>
                <a:gd name="T10" fmla="*/ 34 w 46"/>
                <a:gd name="T11" fmla="*/ 30 h 80"/>
                <a:gd name="T12" fmla="*/ 44 w 46"/>
                <a:gd name="T13" fmla="*/ 51 h 80"/>
                <a:gd name="T14" fmla="*/ 39 w 46"/>
                <a:gd name="T15" fmla="*/ 70 h 80"/>
                <a:gd name="T16" fmla="*/ 35 w 46"/>
                <a:gd name="T17" fmla="*/ 77 h 80"/>
                <a:gd name="T18" fmla="*/ 19 w 46"/>
                <a:gd name="T19" fmla="*/ 73 h 80"/>
                <a:gd name="T20" fmla="*/ 1 w 46"/>
                <a:gd name="T21" fmla="*/ 69 h 80"/>
                <a:gd name="T22" fmla="*/ 3 w 46"/>
                <a:gd name="T23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80">
                  <a:moveTo>
                    <a:pt x="3" y="54"/>
                  </a:moveTo>
                  <a:cubicBezTo>
                    <a:pt x="3" y="52"/>
                    <a:pt x="6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7" y="37"/>
                    <a:pt x="43" y="44"/>
                    <a:pt x="44" y="51"/>
                  </a:cubicBezTo>
                  <a:cubicBezTo>
                    <a:pt x="46" y="58"/>
                    <a:pt x="42" y="64"/>
                    <a:pt x="39" y="70"/>
                  </a:cubicBezTo>
                  <a:cubicBezTo>
                    <a:pt x="38" y="73"/>
                    <a:pt x="38" y="75"/>
                    <a:pt x="35" y="77"/>
                  </a:cubicBezTo>
                  <a:cubicBezTo>
                    <a:pt x="27" y="80"/>
                    <a:pt x="25" y="76"/>
                    <a:pt x="19" y="73"/>
                  </a:cubicBezTo>
                  <a:cubicBezTo>
                    <a:pt x="15" y="70"/>
                    <a:pt x="3" y="73"/>
                    <a:pt x="1" y="69"/>
                  </a:cubicBezTo>
                  <a:cubicBezTo>
                    <a:pt x="0" y="66"/>
                    <a:pt x="3" y="57"/>
                    <a:pt x="3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68D70E0F-2E90-4B9A-98F9-969E4514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3027363"/>
              <a:ext cx="85725" cy="138113"/>
            </a:xfrm>
            <a:custGeom>
              <a:avLst/>
              <a:gdLst>
                <a:gd name="T0" fmla="*/ 26 w 27"/>
                <a:gd name="T1" fmla="*/ 23 h 44"/>
                <a:gd name="T2" fmla="*/ 7 w 27"/>
                <a:gd name="T3" fmla="*/ 10 h 44"/>
                <a:gd name="T4" fmla="*/ 9 w 27"/>
                <a:gd name="T5" fmla="*/ 34 h 44"/>
                <a:gd name="T6" fmla="*/ 27 w 27"/>
                <a:gd name="T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26" y="23"/>
                  </a:moveTo>
                  <a:cubicBezTo>
                    <a:pt x="26" y="23"/>
                    <a:pt x="13" y="0"/>
                    <a:pt x="7" y="10"/>
                  </a:cubicBezTo>
                  <a:cubicBezTo>
                    <a:pt x="0" y="21"/>
                    <a:pt x="1" y="30"/>
                    <a:pt x="9" y="34"/>
                  </a:cubicBezTo>
                  <a:cubicBezTo>
                    <a:pt x="17" y="38"/>
                    <a:pt x="23" y="44"/>
                    <a:pt x="27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70F5F2B5-E00D-4EB1-B9D7-3A3A589A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1" y="3214688"/>
              <a:ext cx="174625" cy="555625"/>
            </a:xfrm>
            <a:custGeom>
              <a:avLst/>
              <a:gdLst>
                <a:gd name="T0" fmla="*/ 5 w 55"/>
                <a:gd name="T1" fmla="*/ 0 h 177"/>
                <a:gd name="T2" fmla="*/ 54 w 55"/>
                <a:gd name="T3" fmla="*/ 107 h 177"/>
                <a:gd name="T4" fmla="*/ 45 w 55"/>
                <a:gd name="T5" fmla="*/ 177 h 177"/>
                <a:gd name="T6" fmla="*/ 45 w 55"/>
                <a:gd name="T7" fmla="*/ 167 h 177"/>
                <a:gd name="T8" fmla="*/ 39 w 55"/>
                <a:gd name="T9" fmla="*/ 102 h 177"/>
                <a:gd name="T10" fmla="*/ 49 w 55"/>
                <a:gd name="T11" fmla="*/ 87 h 177"/>
                <a:gd name="T12" fmla="*/ 32 w 55"/>
                <a:gd name="T13" fmla="*/ 76 h 177"/>
                <a:gd name="T14" fmla="*/ 0 w 55"/>
                <a:gd name="T15" fmla="*/ 23 h 177"/>
                <a:gd name="T16" fmla="*/ 5 w 55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77">
                  <a:moveTo>
                    <a:pt x="5" y="0"/>
                  </a:moveTo>
                  <a:cubicBezTo>
                    <a:pt x="5" y="0"/>
                    <a:pt x="51" y="50"/>
                    <a:pt x="54" y="107"/>
                  </a:cubicBezTo>
                  <a:cubicBezTo>
                    <a:pt x="55" y="129"/>
                    <a:pt x="53" y="154"/>
                    <a:pt x="45" y="177"/>
                  </a:cubicBezTo>
                  <a:cubicBezTo>
                    <a:pt x="45" y="174"/>
                    <a:pt x="45" y="171"/>
                    <a:pt x="45" y="167"/>
                  </a:cubicBezTo>
                  <a:cubicBezTo>
                    <a:pt x="44" y="149"/>
                    <a:pt x="39" y="102"/>
                    <a:pt x="39" y="102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22" y="42"/>
                    <a:pt x="0" y="23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C10290B-19D5-4055-A0C1-99B6F75A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6" y="3048000"/>
              <a:ext cx="85725" cy="125413"/>
            </a:xfrm>
            <a:custGeom>
              <a:avLst/>
              <a:gdLst>
                <a:gd name="T0" fmla="*/ 22 w 27"/>
                <a:gd name="T1" fmla="*/ 0 h 40"/>
                <a:gd name="T2" fmla="*/ 22 w 27"/>
                <a:gd name="T3" fmla="*/ 20 h 40"/>
                <a:gd name="T4" fmla="*/ 10 w 27"/>
                <a:gd name="T5" fmla="*/ 40 h 40"/>
                <a:gd name="T6" fmla="*/ 3 w 27"/>
                <a:gd name="T7" fmla="*/ 12 h 40"/>
                <a:gd name="T8" fmla="*/ 22 w 2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22" y="0"/>
                  </a:moveTo>
                  <a:cubicBezTo>
                    <a:pt x="22" y="0"/>
                    <a:pt x="17" y="9"/>
                    <a:pt x="22" y="20"/>
                  </a:cubicBezTo>
                  <a:cubicBezTo>
                    <a:pt x="27" y="32"/>
                    <a:pt x="11" y="40"/>
                    <a:pt x="10" y="40"/>
                  </a:cubicBezTo>
                  <a:cubicBezTo>
                    <a:pt x="8" y="40"/>
                    <a:pt x="6" y="16"/>
                    <a:pt x="3" y="12"/>
                  </a:cubicBezTo>
                  <a:cubicBezTo>
                    <a:pt x="0" y="8"/>
                    <a:pt x="22" y="0"/>
                    <a:pt x="2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CDA7DD25-6C10-46D3-A658-3ABBBB3E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31" y="3308586"/>
              <a:ext cx="588963" cy="860425"/>
            </a:xfrm>
            <a:custGeom>
              <a:avLst/>
              <a:gdLst>
                <a:gd name="T0" fmla="*/ 178 w 187"/>
                <a:gd name="T1" fmla="*/ 7 h 274"/>
                <a:gd name="T2" fmla="*/ 186 w 187"/>
                <a:gd name="T3" fmla="*/ 44 h 274"/>
                <a:gd name="T4" fmla="*/ 173 w 187"/>
                <a:gd name="T5" fmla="*/ 83 h 274"/>
                <a:gd name="T6" fmla="*/ 149 w 187"/>
                <a:gd name="T7" fmla="*/ 103 h 274"/>
                <a:gd name="T8" fmla="*/ 66 w 187"/>
                <a:gd name="T9" fmla="*/ 144 h 274"/>
                <a:gd name="T10" fmla="*/ 40 w 187"/>
                <a:gd name="T11" fmla="*/ 274 h 274"/>
                <a:gd name="T12" fmla="*/ 0 w 187"/>
                <a:gd name="T13" fmla="*/ 266 h 274"/>
                <a:gd name="T14" fmla="*/ 23 w 187"/>
                <a:gd name="T15" fmla="*/ 147 h 274"/>
                <a:gd name="T16" fmla="*/ 35 w 187"/>
                <a:gd name="T17" fmla="*/ 105 h 274"/>
                <a:gd name="T18" fmla="*/ 58 w 187"/>
                <a:gd name="T19" fmla="*/ 84 h 274"/>
                <a:gd name="T20" fmla="*/ 117 w 187"/>
                <a:gd name="T21" fmla="*/ 32 h 274"/>
                <a:gd name="T22" fmla="*/ 131 w 187"/>
                <a:gd name="T23" fmla="*/ 20 h 274"/>
                <a:gd name="T24" fmla="*/ 169 w 187"/>
                <a:gd name="T25" fmla="*/ 2 h 274"/>
                <a:gd name="T26" fmla="*/ 178 w 187"/>
                <a:gd name="T27" fmla="*/ 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74">
                  <a:moveTo>
                    <a:pt x="178" y="7"/>
                  </a:moveTo>
                  <a:cubicBezTo>
                    <a:pt x="187" y="15"/>
                    <a:pt x="187" y="33"/>
                    <a:pt x="186" y="44"/>
                  </a:cubicBezTo>
                  <a:cubicBezTo>
                    <a:pt x="184" y="57"/>
                    <a:pt x="180" y="71"/>
                    <a:pt x="173" y="83"/>
                  </a:cubicBezTo>
                  <a:cubicBezTo>
                    <a:pt x="168" y="94"/>
                    <a:pt x="160" y="97"/>
                    <a:pt x="149" y="103"/>
                  </a:cubicBezTo>
                  <a:cubicBezTo>
                    <a:pt x="121" y="117"/>
                    <a:pt x="94" y="130"/>
                    <a:pt x="66" y="14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8" y="226"/>
                    <a:pt x="17" y="187"/>
                    <a:pt x="23" y="147"/>
                  </a:cubicBezTo>
                  <a:cubicBezTo>
                    <a:pt x="25" y="132"/>
                    <a:pt x="25" y="117"/>
                    <a:pt x="35" y="105"/>
                  </a:cubicBezTo>
                  <a:cubicBezTo>
                    <a:pt x="41" y="97"/>
                    <a:pt x="51" y="91"/>
                    <a:pt x="58" y="84"/>
                  </a:cubicBezTo>
                  <a:cubicBezTo>
                    <a:pt x="77" y="66"/>
                    <a:pt x="97" y="49"/>
                    <a:pt x="117" y="32"/>
                  </a:cubicBezTo>
                  <a:cubicBezTo>
                    <a:pt x="122" y="28"/>
                    <a:pt x="127" y="24"/>
                    <a:pt x="131" y="20"/>
                  </a:cubicBezTo>
                  <a:cubicBezTo>
                    <a:pt x="141" y="11"/>
                    <a:pt x="155" y="0"/>
                    <a:pt x="169" y="2"/>
                  </a:cubicBezTo>
                  <a:cubicBezTo>
                    <a:pt x="173" y="3"/>
                    <a:pt x="176" y="4"/>
                    <a:pt x="17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37" name="Google Shape;61;p1">
            <a:extLst>
              <a:ext uri="{FF2B5EF4-FFF2-40B4-BE49-F238E27FC236}">
                <a16:creationId xmlns:a16="http://schemas.microsoft.com/office/drawing/2014/main" id="{8E0DCCF9-EA63-41BC-9A7D-D88FD5354F7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70;p2">
            <a:extLst>
              <a:ext uri="{FF2B5EF4-FFF2-40B4-BE49-F238E27FC236}">
                <a16:creationId xmlns:a16="http://schemas.microsoft.com/office/drawing/2014/main" id="{E9FBACFA-2EC7-4110-9E90-94DF054CE1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293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983</Words>
  <Application>Microsoft Macintosh PowerPoint</Application>
  <PresentationFormat>On-screen Show (4:3)</PresentationFormat>
  <Paragraphs>327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Lucida Bright</vt:lpstr>
      <vt:lpstr>Lucida Handwriting</vt:lpstr>
      <vt:lpstr>Open Sans</vt:lpstr>
      <vt:lpstr>Wingdings</vt:lpstr>
      <vt:lpstr>PME-2016</vt:lpstr>
      <vt:lpstr>Virtual Site Visits</vt:lpstr>
      <vt:lpstr>Introducing Your Presenter…</vt:lpstr>
      <vt:lpstr>Learning Objectives</vt:lpstr>
      <vt:lpstr>Scheduling Site Visits</vt:lpstr>
      <vt:lpstr>Scheduling Site Visits</vt:lpstr>
      <vt:lpstr>Best Practices</vt:lpstr>
      <vt:lpstr>Pre-Site Visit: Opportunities and Challenges</vt:lpstr>
      <vt:lpstr>COMMUNICATION WITH  THE SITE VISITOR</vt:lpstr>
      <vt:lpstr>MOCK SITE VISIT</vt:lpstr>
      <vt:lpstr>TECHNOLOGY</vt:lpstr>
      <vt:lpstr>BACK UP PLANS</vt:lpstr>
      <vt:lpstr>Day of Site Visit</vt:lpstr>
      <vt:lpstr>Day of Site Visit</vt:lpstr>
      <vt:lpstr>POST SITE VISIT</vt:lpstr>
      <vt:lpstr>Continuous Readiness</vt:lpstr>
      <vt:lpstr>Continuous Readiness</vt:lpstr>
      <vt:lpstr>Continuous Readiness</vt:lpstr>
      <vt:lpstr>Final thoughts…</vt:lpstr>
      <vt:lpstr>Take Care of YOU!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Douglas Knox</cp:lastModifiedBy>
  <cp:revision>590</cp:revision>
  <dcterms:modified xsi:type="dcterms:W3CDTF">2021-01-04T16:24:13Z</dcterms:modified>
</cp:coreProperties>
</file>