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401" r:id="rId3"/>
    <p:sldId id="257" r:id="rId4"/>
    <p:sldId id="396" r:id="rId5"/>
    <p:sldId id="329" r:id="rId6"/>
    <p:sldId id="400" r:id="rId7"/>
    <p:sldId id="399" r:id="rId8"/>
    <p:sldId id="405" r:id="rId9"/>
    <p:sldId id="391" r:id="rId10"/>
    <p:sldId id="394" r:id="rId11"/>
    <p:sldId id="282" r:id="rId12"/>
    <p:sldId id="277" r:id="rId13"/>
    <p:sldId id="397" r:id="rId14"/>
    <p:sldId id="276" r:id="rId15"/>
    <p:sldId id="285" r:id="rId16"/>
    <p:sldId id="263" r:id="rId17"/>
    <p:sldId id="267" r:id="rId18"/>
    <p:sldId id="275" r:id="rId19"/>
    <p:sldId id="393" r:id="rId20"/>
    <p:sldId id="392" r:id="rId21"/>
    <p:sldId id="403" r:id="rId22"/>
    <p:sldId id="402" r:id="rId2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35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  <p:cmAuthor id="2" name="Heather" initials="H" lastIdx="2" clrIdx="1">
    <p:extLst>
      <p:ext uri="{19B8F6BF-5375-455C-9EA6-DF929625EA0E}">
        <p15:presenceInfo xmlns:p15="http://schemas.microsoft.com/office/powerpoint/2012/main" userId="Heather" providerId="Non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1351215e5d710cc632bbad6c6a2dee358575745ca5955ee2dd5129fecad57c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31AE3-61EB-3C4D-B3E9-5F46C5505E88}" v="51" dt="2021-02-22T18:35:2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38" autoAdjust="0"/>
    <p:restoredTop sz="88707" autoAdjust="0"/>
  </p:normalViewPr>
  <p:slideViewPr>
    <p:cSldViewPr snapToGrid="0">
      <p:cViewPr varScale="1">
        <p:scale>
          <a:sx n="108" d="100"/>
          <a:sy n="108" d="100"/>
        </p:scale>
        <p:origin x="512" y="200"/>
      </p:cViewPr>
      <p:guideLst>
        <p:guide orient="horz" pos="2160"/>
        <p:guide pos="290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3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As a positive, using Gallery View can allow one to see an entire community of learners. However, the downside is the experience of “visual overload because when we look at a screen, whether it's a computer or a TV screen, our minds are accustomed to processing what is in front of us as a unified whole. But a Zoom meeting in gallery view isn't one unified whole. It's the equivalent of trying to watch 5, 10, 20, or more different TV shows, side-by-side, meanwhile checking a mirror to see how you look. This is incredibly exhausting” (</a:t>
            </a:r>
            <a:r>
              <a:rPr lang="en-US" dirty="0" err="1"/>
              <a:t>fastcompany</a:t>
            </a:r>
            <a:r>
              <a:rPr lang="en-US" dirty="0"/>
              <a:t>). Learners can switch to Speaker View from Gallery View to see a larger image and absorb more expressive cues from the individual speaker (Sanders, 2020).</a:t>
            </a:r>
          </a:p>
          <a:p>
            <a:endParaRPr lang="en-US" dirty="0"/>
          </a:p>
          <a:p>
            <a:r>
              <a:rPr lang="en-US" dirty="0"/>
              <a:t>Brennan, Jonathan. Engaging Learners through Zoom (pp. 78-79). Wiley. Kindle Edition.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58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0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636B-3577-4EDD-B6B7-189F656A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CB51B-1099-4BA3-8B72-1A9B1416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8153-4D51-499C-A4B1-8900F750462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6B4F7-6160-4AAF-AF80-3D5143E3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AB92C-3858-4E2F-8552-4C8061B0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55E8-3DD3-456D-9295-C06F157C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A301-38CE-4DF4-B9FD-F640D35713C7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22C4-6CBB-4B99-8D21-729A60AC8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0" r:id="rId5"/>
    <p:sldLayoutId id="2147483661" r:id="rId6"/>
    <p:sldLayoutId id="214748366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l-net.com/album/Equipment/Soil_Test/slides/DiggingSpade_01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Heather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MEd, PhD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Maximizing Virtual Learning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A11D827-0CAD-42D8-8644-A0F3BED4E5C9}"/>
              </a:ext>
            </a:extLst>
          </p:cNvPr>
          <p:cNvSpPr>
            <a:spLocks/>
          </p:cNvSpPr>
          <p:nvPr/>
        </p:nvSpPr>
        <p:spPr bwMode="auto">
          <a:xfrm>
            <a:off x="2184021" y="2283320"/>
            <a:ext cx="1276749" cy="1053978"/>
          </a:xfrm>
          <a:custGeom>
            <a:avLst/>
            <a:gdLst>
              <a:gd name="connsiteX0" fmla="*/ 808126 w 1701889"/>
              <a:gd name="connsiteY0" fmla="*/ 746125 h 1404938"/>
              <a:gd name="connsiteX1" fmla="*/ 1701889 w 1701889"/>
              <a:gd name="connsiteY1" fmla="*/ 746125 h 1404938"/>
              <a:gd name="connsiteX2" fmla="*/ 1701889 w 1701889"/>
              <a:gd name="connsiteY2" fmla="*/ 787400 h 1404938"/>
              <a:gd name="connsiteX3" fmla="*/ 1649501 w 1701889"/>
              <a:gd name="connsiteY3" fmla="*/ 787400 h 1404938"/>
              <a:gd name="connsiteX4" fmla="*/ 1649501 w 1701889"/>
              <a:gd name="connsiteY4" fmla="*/ 844550 h 1404938"/>
              <a:gd name="connsiteX5" fmla="*/ 1611402 w 1701889"/>
              <a:gd name="connsiteY5" fmla="*/ 844550 h 1404938"/>
              <a:gd name="connsiteX6" fmla="*/ 1611402 w 1701889"/>
              <a:gd name="connsiteY6" fmla="*/ 1404938 h 1404938"/>
              <a:gd name="connsiteX7" fmla="*/ 1566952 w 1701889"/>
              <a:gd name="connsiteY7" fmla="*/ 1404938 h 1404938"/>
              <a:gd name="connsiteX8" fmla="*/ 1566952 w 1701889"/>
              <a:gd name="connsiteY8" fmla="*/ 1319213 h 1404938"/>
              <a:gd name="connsiteX9" fmla="*/ 944652 w 1701889"/>
              <a:gd name="connsiteY9" fmla="*/ 1319213 h 1404938"/>
              <a:gd name="connsiteX10" fmla="*/ 944652 w 1701889"/>
              <a:gd name="connsiteY10" fmla="*/ 1404938 h 1404938"/>
              <a:gd name="connsiteX11" fmla="*/ 898614 w 1701889"/>
              <a:gd name="connsiteY11" fmla="*/ 1404938 h 1404938"/>
              <a:gd name="connsiteX12" fmla="*/ 898614 w 1701889"/>
              <a:gd name="connsiteY12" fmla="*/ 844550 h 1404938"/>
              <a:gd name="connsiteX13" fmla="*/ 862101 w 1701889"/>
              <a:gd name="connsiteY13" fmla="*/ 844550 h 1404938"/>
              <a:gd name="connsiteX14" fmla="*/ 862101 w 1701889"/>
              <a:gd name="connsiteY14" fmla="*/ 787400 h 1404938"/>
              <a:gd name="connsiteX15" fmla="*/ 808126 w 1701889"/>
              <a:gd name="connsiteY15" fmla="*/ 787400 h 1404938"/>
              <a:gd name="connsiteX16" fmla="*/ 24297 w 1701889"/>
              <a:gd name="connsiteY16" fmla="*/ 442913 h 1404938"/>
              <a:gd name="connsiteX17" fmla="*/ 111014 w 1701889"/>
              <a:gd name="connsiteY17" fmla="*/ 582980 h 1404938"/>
              <a:gd name="connsiteX18" fmla="*/ 182650 w 1701889"/>
              <a:gd name="connsiteY18" fmla="*/ 863113 h 1404938"/>
              <a:gd name="connsiteX19" fmla="*/ 136059 w 1701889"/>
              <a:gd name="connsiteY19" fmla="*/ 836761 h 1404938"/>
              <a:gd name="connsiteX20" fmla="*/ 119836 w 1701889"/>
              <a:gd name="connsiteY20" fmla="*/ 815768 h 1404938"/>
              <a:gd name="connsiteX21" fmla="*/ 193806 w 1701889"/>
              <a:gd name="connsiteY21" fmla="*/ 1006732 h 1404938"/>
              <a:gd name="connsiteX22" fmla="*/ 226448 w 1701889"/>
              <a:gd name="connsiteY22" fmla="*/ 999007 h 1404938"/>
              <a:gd name="connsiteX23" fmla="*/ 369088 w 1701889"/>
              <a:gd name="connsiteY23" fmla="*/ 984647 h 1404938"/>
              <a:gd name="connsiteX24" fmla="*/ 478636 w 1701889"/>
              <a:gd name="connsiteY24" fmla="*/ 979463 h 1404938"/>
              <a:gd name="connsiteX25" fmla="*/ 596720 w 1701889"/>
              <a:gd name="connsiteY25" fmla="*/ 1011039 h 1404938"/>
              <a:gd name="connsiteX26" fmla="*/ 454272 w 1701889"/>
              <a:gd name="connsiteY26" fmla="*/ 1065120 h 1404938"/>
              <a:gd name="connsiteX27" fmla="*/ 384264 w 1701889"/>
              <a:gd name="connsiteY27" fmla="*/ 1070491 h 1404938"/>
              <a:gd name="connsiteX28" fmla="*/ 384264 w 1701889"/>
              <a:gd name="connsiteY28" fmla="*/ 1231784 h 1404938"/>
              <a:gd name="connsiteX29" fmla="*/ 584289 w 1701889"/>
              <a:gd name="connsiteY29" fmla="*/ 1330326 h 1404938"/>
              <a:gd name="connsiteX30" fmla="*/ 583746 w 1701889"/>
              <a:gd name="connsiteY30" fmla="*/ 1331257 h 1404938"/>
              <a:gd name="connsiteX31" fmla="*/ 596942 w 1701889"/>
              <a:gd name="connsiteY31" fmla="*/ 1336722 h 1404938"/>
              <a:gd name="connsiteX32" fmla="*/ 608101 w 1701889"/>
              <a:gd name="connsiteY32" fmla="*/ 1363663 h 1404938"/>
              <a:gd name="connsiteX33" fmla="*/ 570001 w 1701889"/>
              <a:gd name="connsiteY33" fmla="*/ 1401763 h 1404938"/>
              <a:gd name="connsiteX34" fmla="*/ 531901 w 1701889"/>
              <a:gd name="connsiteY34" fmla="*/ 1363663 h 1404938"/>
              <a:gd name="connsiteX35" fmla="*/ 543060 w 1701889"/>
              <a:gd name="connsiteY35" fmla="*/ 1336722 h 1404938"/>
              <a:gd name="connsiteX36" fmla="*/ 545690 w 1701889"/>
              <a:gd name="connsiteY36" fmla="*/ 1335633 h 1404938"/>
              <a:gd name="connsiteX37" fmla="*/ 384264 w 1701889"/>
              <a:gd name="connsiteY37" fmla="*/ 1254920 h 1404938"/>
              <a:gd name="connsiteX38" fmla="*/ 384264 w 1701889"/>
              <a:gd name="connsiteY38" fmla="*/ 1330600 h 1404938"/>
              <a:gd name="connsiteX39" fmla="*/ 398738 w 1701889"/>
              <a:gd name="connsiteY39" fmla="*/ 1336722 h 1404938"/>
              <a:gd name="connsiteX40" fmla="*/ 409665 w 1701889"/>
              <a:gd name="connsiteY40" fmla="*/ 1363663 h 1404938"/>
              <a:gd name="connsiteX41" fmla="*/ 372358 w 1701889"/>
              <a:gd name="connsiteY41" fmla="*/ 1401763 h 1404938"/>
              <a:gd name="connsiteX42" fmla="*/ 335051 w 1701889"/>
              <a:gd name="connsiteY42" fmla="*/ 1363663 h 1404938"/>
              <a:gd name="connsiteX43" fmla="*/ 345978 w 1701889"/>
              <a:gd name="connsiteY43" fmla="*/ 1336722 h 1404938"/>
              <a:gd name="connsiteX44" fmla="*/ 360451 w 1701889"/>
              <a:gd name="connsiteY44" fmla="*/ 1330600 h 1404938"/>
              <a:gd name="connsiteX45" fmla="*/ 360451 w 1701889"/>
              <a:gd name="connsiteY45" fmla="*/ 1252398 h 1404938"/>
              <a:gd name="connsiteX46" fmla="*/ 193485 w 1701889"/>
              <a:gd name="connsiteY46" fmla="*/ 1334654 h 1404938"/>
              <a:gd name="connsiteX47" fmla="*/ 198480 w 1701889"/>
              <a:gd name="connsiteY47" fmla="*/ 1336722 h 1404938"/>
              <a:gd name="connsiteX48" fmla="*/ 209639 w 1701889"/>
              <a:gd name="connsiteY48" fmla="*/ 1363663 h 1404938"/>
              <a:gd name="connsiteX49" fmla="*/ 171539 w 1701889"/>
              <a:gd name="connsiteY49" fmla="*/ 1401763 h 1404938"/>
              <a:gd name="connsiteX50" fmla="*/ 133439 w 1701889"/>
              <a:gd name="connsiteY50" fmla="*/ 1363663 h 1404938"/>
              <a:gd name="connsiteX51" fmla="*/ 144598 w 1701889"/>
              <a:gd name="connsiteY51" fmla="*/ 1336722 h 1404938"/>
              <a:gd name="connsiteX52" fmla="*/ 157589 w 1701889"/>
              <a:gd name="connsiteY52" fmla="*/ 1331341 h 1404938"/>
              <a:gd name="connsiteX53" fmla="*/ 157251 w 1701889"/>
              <a:gd name="connsiteY53" fmla="*/ 1330326 h 1404938"/>
              <a:gd name="connsiteX54" fmla="*/ 360451 w 1701889"/>
              <a:gd name="connsiteY54" fmla="*/ 1227962 h 1404938"/>
              <a:gd name="connsiteX55" fmla="*/ 360451 w 1701889"/>
              <a:gd name="connsiteY55" fmla="*/ 1071835 h 1404938"/>
              <a:gd name="connsiteX56" fmla="*/ 306075 w 1701889"/>
              <a:gd name="connsiteY56" fmla="*/ 1073897 h 1404938"/>
              <a:gd name="connsiteX57" fmla="*/ 160426 w 1701889"/>
              <a:gd name="connsiteY57" fmla="*/ 1029891 h 1404938"/>
              <a:gd name="connsiteX58" fmla="*/ 169392 w 1701889"/>
              <a:gd name="connsiteY58" fmla="*/ 1017122 h 1404938"/>
              <a:gd name="connsiteX59" fmla="*/ 172608 w 1701889"/>
              <a:gd name="connsiteY59" fmla="*/ 1015733 h 1404938"/>
              <a:gd name="connsiteX60" fmla="*/ 23901 w 1701889"/>
              <a:gd name="connsiteY60" fmla="*/ 631825 h 1404938"/>
              <a:gd name="connsiteX61" fmla="*/ 29239 w 1701889"/>
              <a:gd name="connsiteY61" fmla="*/ 630300 h 1404938"/>
              <a:gd name="connsiteX62" fmla="*/ 23237 w 1701889"/>
              <a:gd name="connsiteY62" fmla="*/ 611667 h 1404938"/>
              <a:gd name="connsiteX63" fmla="*/ 24297 w 1701889"/>
              <a:gd name="connsiteY63" fmla="*/ 442913 h 1404938"/>
              <a:gd name="connsiteX64" fmla="*/ 440805 w 1701889"/>
              <a:gd name="connsiteY64" fmla="*/ 325702 h 1404938"/>
              <a:gd name="connsiteX65" fmla="*/ 478839 w 1701889"/>
              <a:gd name="connsiteY65" fmla="*/ 336000 h 1404938"/>
              <a:gd name="connsiteX66" fmla="*/ 532375 w 1701889"/>
              <a:gd name="connsiteY66" fmla="*/ 455403 h 1404938"/>
              <a:gd name="connsiteX67" fmla="*/ 527831 w 1701889"/>
              <a:gd name="connsiteY67" fmla="*/ 480764 h 1404938"/>
              <a:gd name="connsiteX68" fmla="*/ 539520 w 1701889"/>
              <a:gd name="connsiteY68" fmla="*/ 495061 h 1404938"/>
              <a:gd name="connsiteX69" fmla="*/ 648253 w 1701889"/>
              <a:gd name="connsiteY69" fmla="*/ 628058 h 1404938"/>
              <a:gd name="connsiteX70" fmla="*/ 660570 w 1701889"/>
              <a:gd name="connsiteY70" fmla="*/ 643124 h 1404938"/>
              <a:gd name="connsiteX71" fmla="*/ 713667 w 1701889"/>
              <a:gd name="connsiteY71" fmla="*/ 642325 h 1404938"/>
              <a:gd name="connsiteX72" fmla="*/ 883886 w 1701889"/>
              <a:gd name="connsiteY72" fmla="*/ 639763 h 1404938"/>
              <a:gd name="connsiteX73" fmla="*/ 925602 w 1701889"/>
              <a:gd name="connsiteY73" fmla="*/ 681832 h 1404938"/>
              <a:gd name="connsiteX74" fmla="*/ 883886 w 1701889"/>
              <a:gd name="connsiteY74" fmla="*/ 723901 h 1404938"/>
              <a:gd name="connsiteX75" fmla="*/ 629798 w 1701889"/>
              <a:gd name="connsiteY75" fmla="*/ 723901 h 1404938"/>
              <a:gd name="connsiteX76" fmla="*/ 626596 w 1701889"/>
              <a:gd name="connsiteY76" fmla="*/ 722825 h 1404938"/>
              <a:gd name="connsiteX77" fmla="*/ 623091 w 1701889"/>
              <a:gd name="connsiteY77" fmla="*/ 723633 h 1404938"/>
              <a:gd name="connsiteX78" fmla="*/ 616461 w 1701889"/>
              <a:gd name="connsiteY78" fmla="*/ 719418 h 1404938"/>
              <a:gd name="connsiteX79" fmla="*/ 598511 w 1701889"/>
              <a:gd name="connsiteY79" fmla="*/ 713384 h 1404938"/>
              <a:gd name="connsiteX80" fmla="*/ 594419 w 1701889"/>
              <a:gd name="connsiteY80" fmla="*/ 705406 h 1404938"/>
              <a:gd name="connsiteX81" fmla="*/ 591860 w 1701889"/>
              <a:gd name="connsiteY81" fmla="*/ 703780 h 1404938"/>
              <a:gd name="connsiteX82" fmla="*/ 530633 w 1701889"/>
              <a:gd name="connsiteY82" fmla="*/ 630137 h 1404938"/>
              <a:gd name="connsiteX83" fmla="*/ 504414 w 1701889"/>
              <a:gd name="connsiteY83" fmla="*/ 598602 h 1404938"/>
              <a:gd name="connsiteX84" fmla="*/ 501166 w 1701889"/>
              <a:gd name="connsiteY84" fmla="*/ 638238 h 1404938"/>
              <a:gd name="connsiteX85" fmla="*/ 490210 w 1701889"/>
              <a:gd name="connsiteY85" fmla="*/ 771914 h 1404938"/>
              <a:gd name="connsiteX86" fmla="*/ 702459 w 1701889"/>
              <a:gd name="connsiteY86" fmla="*/ 771914 h 1404938"/>
              <a:gd name="connsiteX87" fmla="*/ 808583 w 1701889"/>
              <a:gd name="connsiteY87" fmla="*/ 885631 h 1404938"/>
              <a:gd name="connsiteX88" fmla="*/ 831324 w 1701889"/>
              <a:gd name="connsiteY88" fmla="*/ 1325336 h 1404938"/>
              <a:gd name="connsiteX89" fmla="*/ 759311 w 1701889"/>
              <a:gd name="connsiteY89" fmla="*/ 1401148 h 1404938"/>
              <a:gd name="connsiteX90" fmla="*/ 664557 w 1701889"/>
              <a:gd name="connsiteY90" fmla="*/ 1310174 h 1404938"/>
              <a:gd name="connsiteX91" fmla="*/ 645606 w 1701889"/>
              <a:gd name="connsiteY91" fmla="*/ 957652 h 1404938"/>
              <a:gd name="connsiteX92" fmla="*/ 372715 w 1701889"/>
              <a:gd name="connsiteY92" fmla="*/ 938699 h 1404938"/>
              <a:gd name="connsiteX93" fmla="*/ 266591 w 1701889"/>
              <a:gd name="connsiteY93" fmla="*/ 555852 h 1404938"/>
              <a:gd name="connsiteX94" fmla="*/ 440805 w 1701889"/>
              <a:gd name="connsiteY94" fmla="*/ 325702 h 1404938"/>
              <a:gd name="connsiteX95" fmla="*/ 1266914 w 1701889"/>
              <a:gd name="connsiteY95" fmla="*/ 55563 h 1404938"/>
              <a:gd name="connsiteX96" fmla="*/ 1305014 w 1701889"/>
              <a:gd name="connsiteY96" fmla="*/ 63500 h 1404938"/>
              <a:gd name="connsiteX97" fmla="*/ 1244369 w 1701889"/>
              <a:gd name="connsiteY97" fmla="*/ 401122 h 1404938"/>
              <a:gd name="connsiteX98" fmla="*/ 1377502 w 1701889"/>
              <a:gd name="connsiteY98" fmla="*/ 685800 h 1404938"/>
              <a:gd name="connsiteX99" fmla="*/ 1406614 w 1701889"/>
              <a:gd name="connsiteY99" fmla="*/ 685800 h 1404938"/>
              <a:gd name="connsiteX100" fmla="*/ 1406614 w 1701889"/>
              <a:gd name="connsiteY100" fmla="*/ 719138 h 1404938"/>
              <a:gd name="connsiteX101" fmla="*/ 1127214 w 1701889"/>
              <a:gd name="connsiteY101" fmla="*/ 719138 h 1404938"/>
              <a:gd name="connsiteX102" fmla="*/ 1127214 w 1701889"/>
              <a:gd name="connsiteY102" fmla="*/ 685800 h 1404938"/>
              <a:gd name="connsiteX103" fmla="*/ 1348588 w 1701889"/>
              <a:gd name="connsiteY103" fmla="*/ 685800 h 1404938"/>
              <a:gd name="connsiteX104" fmla="*/ 1236679 w 1701889"/>
              <a:gd name="connsiteY104" fmla="*/ 443933 h 1404938"/>
              <a:gd name="connsiteX105" fmla="*/ 1198651 w 1701889"/>
              <a:gd name="connsiteY105" fmla="*/ 655638 h 1404938"/>
              <a:gd name="connsiteX106" fmla="*/ 1160551 w 1701889"/>
              <a:gd name="connsiteY106" fmla="*/ 647701 h 1404938"/>
              <a:gd name="connsiteX107" fmla="*/ 578733 w 1701889"/>
              <a:gd name="connsiteY107" fmla="*/ 0 h 1404938"/>
              <a:gd name="connsiteX108" fmla="*/ 739865 w 1701889"/>
              <a:gd name="connsiteY108" fmla="*/ 161132 h 1404938"/>
              <a:gd name="connsiteX109" fmla="*/ 578733 w 1701889"/>
              <a:gd name="connsiteY109" fmla="*/ 322264 h 1404938"/>
              <a:gd name="connsiteX110" fmla="*/ 417601 w 1701889"/>
              <a:gd name="connsiteY110" fmla="*/ 161132 h 1404938"/>
              <a:gd name="connsiteX111" fmla="*/ 578733 w 1701889"/>
              <a:gd name="connsiteY111" fmla="*/ 0 h 140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1889" h="1404938">
                <a:moveTo>
                  <a:pt x="808126" y="746125"/>
                </a:moveTo>
                <a:lnTo>
                  <a:pt x="1701889" y="746125"/>
                </a:lnTo>
                <a:lnTo>
                  <a:pt x="1701889" y="787400"/>
                </a:lnTo>
                <a:lnTo>
                  <a:pt x="1649501" y="787400"/>
                </a:lnTo>
                <a:lnTo>
                  <a:pt x="1649501" y="844550"/>
                </a:lnTo>
                <a:lnTo>
                  <a:pt x="1611402" y="844550"/>
                </a:lnTo>
                <a:lnTo>
                  <a:pt x="1611402" y="1404938"/>
                </a:lnTo>
                <a:lnTo>
                  <a:pt x="1566952" y="1404938"/>
                </a:lnTo>
                <a:lnTo>
                  <a:pt x="1566952" y="1319213"/>
                </a:lnTo>
                <a:lnTo>
                  <a:pt x="944652" y="1319213"/>
                </a:lnTo>
                <a:lnTo>
                  <a:pt x="944652" y="1404938"/>
                </a:lnTo>
                <a:lnTo>
                  <a:pt x="898614" y="1404938"/>
                </a:lnTo>
                <a:lnTo>
                  <a:pt x="898614" y="844550"/>
                </a:lnTo>
                <a:lnTo>
                  <a:pt x="862101" y="844550"/>
                </a:lnTo>
                <a:lnTo>
                  <a:pt x="862101" y="787400"/>
                </a:lnTo>
                <a:lnTo>
                  <a:pt x="808126" y="787400"/>
                </a:lnTo>
                <a:close/>
                <a:moveTo>
                  <a:pt x="24297" y="442913"/>
                </a:moveTo>
                <a:cubicBezTo>
                  <a:pt x="24297" y="442913"/>
                  <a:pt x="58230" y="442913"/>
                  <a:pt x="111014" y="582980"/>
                </a:cubicBezTo>
                <a:cubicBezTo>
                  <a:pt x="163799" y="723046"/>
                  <a:pt x="212813" y="836614"/>
                  <a:pt x="182650" y="863113"/>
                </a:cubicBezTo>
                <a:cubicBezTo>
                  <a:pt x="172753" y="871630"/>
                  <a:pt x="155433" y="859386"/>
                  <a:pt x="136059" y="836761"/>
                </a:cubicBezTo>
                <a:lnTo>
                  <a:pt x="119836" y="815768"/>
                </a:lnTo>
                <a:lnTo>
                  <a:pt x="193806" y="1006732"/>
                </a:lnTo>
                <a:lnTo>
                  <a:pt x="226448" y="999007"/>
                </a:lnTo>
                <a:cubicBezTo>
                  <a:pt x="287580" y="987593"/>
                  <a:pt x="369088" y="984647"/>
                  <a:pt x="369088" y="984647"/>
                </a:cubicBezTo>
                <a:cubicBezTo>
                  <a:pt x="369088" y="984647"/>
                  <a:pt x="423151" y="978992"/>
                  <a:pt x="478636" y="979463"/>
                </a:cubicBezTo>
                <a:cubicBezTo>
                  <a:pt x="534121" y="979934"/>
                  <a:pt x="591029" y="986532"/>
                  <a:pt x="596720" y="1011039"/>
                </a:cubicBezTo>
                <a:cubicBezTo>
                  <a:pt x="605256" y="1044972"/>
                  <a:pt x="534832" y="1057697"/>
                  <a:pt x="454272" y="1065120"/>
                </a:cubicBezTo>
                <a:lnTo>
                  <a:pt x="384264" y="1070491"/>
                </a:lnTo>
                <a:lnTo>
                  <a:pt x="384264" y="1231784"/>
                </a:lnTo>
                <a:lnTo>
                  <a:pt x="584289" y="1330326"/>
                </a:lnTo>
                <a:lnTo>
                  <a:pt x="583746" y="1331257"/>
                </a:lnTo>
                <a:lnTo>
                  <a:pt x="596942" y="1336722"/>
                </a:lnTo>
                <a:cubicBezTo>
                  <a:pt x="603837" y="1343617"/>
                  <a:pt x="608101" y="1353142"/>
                  <a:pt x="608101" y="1363663"/>
                </a:cubicBezTo>
                <a:cubicBezTo>
                  <a:pt x="608101" y="1384705"/>
                  <a:pt x="591043" y="1401763"/>
                  <a:pt x="570001" y="1401763"/>
                </a:cubicBezTo>
                <a:cubicBezTo>
                  <a:pt x="548959" y="1401763"/>
                  <a:pt x="531901" y="1384705"/>
                  <a:pt x="531901" y="1363663"/>
                </a:cubicBezTo>
                <a:cubicBezTo>
                  <a:pt x="531901" y="1353142"/>
                  <a:pt x="536166" y="1343617"/>
                  <a:pt x="543060" y="1336722"/>
                </a:cubicBezTo>
                <a:lnTo>
                  <a:pt x="545690" y="1335633"/>
                </a:lnTo>
                <a:lnTo>
                  <a:pt x="384264" y="1254920"/>
                </a:lnTo>
                <a:lnTo>
                  <a:pt x="384264" y="1330600"/>
                </a:lnTo>
                <a:lnTo>
                  <a:pt x="398738" y="1336722"/>
                </a:lnTo>
                <a:cubicBezTo>
                  <a:pt x="405489" y="1343617"/>
                  <a:pt x="409665" y="1353142"/>
                  <a:pt x="409665" y="1363663"/>
                </a:cubicBezTo>
                <a:cubicBezTo>
                  <a:pt x="409665" y="1384705"/>
                  <a:pt x="392962" y="1401763"/>
                  <a:pt x="372358" y="1401763"/>
                </a:cubicBezTo>
                <a:cubicBezTo>
                  <a:pt x="351754" y="1401763"/>
                  <a:pt x="335051" y="1384705"/>
                  <a:pt x="335051" y="1363663"/>
                </a:cubicBezTo>
                <a:cubicBezTo>
                  <a:pt x="335051" y="1353142"/>
                  <a:pt x="339227" y="1343617"/>
                  <a:pt x="345978" y="1336722"/>
                </a:cubicBezTo>
                <a:lnTo>
                  <a:pt x="360451" y="1330600"/>
                </a:lnTo>
                <a:lnTo>
                  <a:pt x="360451" y="1252398"/>
                </a:lnTo>
                <a:lnTo>
                  <a:pt x="193485" y="1334654"/>
                </a:lnTo>
                <a:lnTo>
                  <a:pt x="198480" y="1336722"/>
                </a:lnTo>
                <a:cubicBezTo>
                  <a:pt x="205374" y="1343617"/>
                  <a:pt x="209639" y="1353142"/>
                  <a:pt x="209639" y="1363663"/>
                </a:cubicBezTo>
                <a:cubicBezTo>
                  <a:pt x="209639" y="1384705"/>
                  <a:pt x="192581" y="1401763"/>
                  <a:pt x="171539" y="1401763"/>
                </a:cubicBezTo>
                <a:cubicBezTo>
                  <a:pt x="150497" y="1401763"/>
                  <a:pt x="133439" y="1384705"/>
                  <a:pt x="133439" y="1363663"/>
                </a:cubicBezTo>
                <a:cubicBezTo>
                  <a:pt x="133439" y="1353142"/>
                  <a:pt x="137703" y="1343617"/>
                  <a:pt x="144598" y="1336722"/>
                </a:cubicBezTo>
                <a:lnTo>
                  <a:pt x="157589" y="1331341"/>
                </a:lnTo>
                <a:lnTo>
                  <a:pt x="157251" y="1330326"/>
                </a:lnTo>
                <a:lnTo>
                  <a:pt x="360451" y="1227962"/>
                </a:lnTo>
                <a:lnTo>
                  <a:pt x="360451" y="1071835"/>
                </a:lnTo>
                <a:lnTo>
                  <a:pt x="306075" y="1073897"/>
                </a:lnTo>
                <a:cubicBezTo>
                  <a:pt x="235118" y="1075135"/>
                  <a:pt x="160426" y="1069479"/>
                  <a:pt x="160426" y="1029891"/>
                </a:cubicBezTo>
                <a:cubicBezTo>
                  <a:pt x="160426" y="1025178"/>
                  <a:pt x="163686" y="1020936"/>
                  <a:pt x="169392" y="1017122"/>
                </a:cubicBezTo>
                <a:lnTo>
                  <a:pt x="172608" y="1015733"/>
                </a:lnTo>
                <a:lnTo>
                  <a:pt x="23901" y="631825"/>
                </a:lnTo>
                <a:lnTo>
                  <a:pt x="29239" y="630300"/>
                </a:lnTo>
                <a:lnTo>
                  <a:pt x="23237" y="611667"/>
                </a:lnTo>
                <a:cubicBezTo>
                  <a:pt x="262" y="533057"/>
                  <a:pt x="-15291" y="448592"/>
                  <a:pt x="24297" y="442913"/>
                </a:cubicBezTo>
                <a:close/>
                <a:moveTo>
                  <a:pt x="440805" y="325702"/>
                </a:moveTo>
                <a:cubicBezTo>
                  <a:pt x="453315" y="326938"/>
                  <a:pt x="466048" y="330314"/>
                  <a:pt x="478839" y="336000"/>
                </a:cubicBezTo>
                <a:cubicBezTo>
                  <a:pt x="530007" y="358743"/>
                  <a:pt x="537587" y="409916"/>
                  <a:pt x="532375" y="455403"/>
                </a:cubicBezTo>
                <a:lnTo>
                  <a:pt x="527831" y="480764"/>
                </a:lnTo>
                <a:lnTo>
                  <a:pt x="539520" y="495061"/>
                </a:lnTo>
                <a:cubicBezTo>
                  <a:pt x="601653" y="571060"/>
                  <a:pt x="632720" y="609059"/>
                  <a:pt x="648253" y="628058"/>
                </a:cubicBezTo>
                <a:lnTo>
                  <a:pt x="660570" y="643124"/>
                </a:lnTo>
                <a:lnTo>
                  <a:pt x="713667" y="642325"/>
                </a:lnTo>
                <a:cubicBezTo>
                  <a:pt x="883886" y="639763"/>
                  <a:pt x="883886" y="639763"/>
                  <a:pt x="883886" y="639763"/>
                </a:cubicBezTo>
                <a:cubicBezTo>
                  <a:pt x="906640" y="639763"/>
                  <a:pt x="925602" y="658885"/>
                  <a:pt x="925602" y="681832"/>
                </a:cubicBezTo>
                <a:cubicBezTo>
                  <a:pt x="925602" y="704779"/>
                  <a:pt x="906640" y="723901"/>
                  <a:pt x="883886" y="723901"/>
                </a:cubicBezTo>
                <a:cubicBezTo>
                  <a:pt x="629798" y="723901"/>
                  <a:pt x="629798" y="723901"/>
                  <a:pt x="629798" y="723901"/>
                </a:cubicBezTo>
                <a:lnTo>
                  <a:pt x="626596" y="722825"/>
                </a:lnTo>
                <a:lnTo>
                  <a:pt x="623091" y="723633"/>
                </a:lnTo>
                <a:lnTo>
                  <a:pt x="616461" y="719418"/>
                </a:lnTo>
                <a:lnTo>
                  <a:pt x="598511" y="713384"/>
                </a:lnTo>
                <a:lnTo>
                  <a:pt x="594419" y="705406"/>
                </a:lnTo>
                <a:lnTo>
                  <a:pt x="591860" y="703780"/>
                </a:lnTo>
                <a:cubicBezTo>
                  <a:pt x="568674" y="675892"/>
                  <a:pt x="548385" y="651489"/>
                  <a:pt x="530633" y="630137"/>
                </a:cubicBezTo>
                <a:lnTo>
                  <a:pt x="504414" y="598602"/>
                </a:lnTo>
                <a:lnTo>
                  <a:pt x="501166" y="638238"/>
                </a:lnTo>
                <a:cubicBezTo>
                  <a:pt x="498501" y="670754"/>
                  <a:pt x="494948" y="714108"/>
                  <a:pt x="490210" y="771914"/>
                </a:cubicBezTo>
                <a:cubicBezTo>
                  <a:pt x="490210" y="771914"/>
                  <a:pt x="592544" y="768124"/>
                  <a:pt x="702459" y="771914"/>
                </a:cubicBezTo>
                <a:cubicBezTo>
                  <a:pt x="812373" y="771914"/>
                  <a:pt x="808583" y="885631"/>
                  <a:pt x="808583" y="885631"/>
                </a:cubicBezTo>
                <a:cubicBezTo>
                  <a:pt x="808583" y="885631"/>
                  <a:pt x="835114" y="1241944"/>
                  <a:pt x="831324" y="1325336"/>
                </a:cubicBezTo>
                <a:cubicBezTo>
                  <a:pt x="827534" y="1404938"/>
                  <a:pt x="759311" y="1401148"/>
                  <a:pt x="759311" y="1401148"/>
                </a:cubicBezTo>
                <a:cubicBezTo>
                  <a:pt x="728990" y="1393567"/>
                  <a:pt x="668347" y="1404938"/>
                  <a:pt x="664557" y="1310174"/>
                </a:cubicBezTo>
                <a:cubicBezTo>
                  <a:pt x="656977" y="1211620"/>
                  <a:pt x="645606" y="957652"/>
                  <a:pt x="645606" y="957652"/>
                </a:cubicBezTo>
                <a:cubicBezTo>
                  <a:pt x="645606" y="957652"/>
                  <a:pt x="512951" y="972814"/>
                  <a:pt x="372715" y="938699"/>
                </a:cubicBezTo>
                <a:cubicBezTo>
                  <a:pt x="228689" y="908375"/>
                  <a:pt x="255220" y="722637"/>
                  <a:pt x="266591" y="555852"/>
                </a:cubicBezTo>
                <a:cubicBezTo>
                  <a:pt x="276540" y="413233"/>
                  <a:pt x="353231" y="317047"/>
                  <a:pt x="440805" y="325702"/>
                </a:cubicBezTo>
                <a:close/>
                <a:moveTo>
                  <a:pt x="1266914" y="55563"/>
                </a:moveTo>
                <a:lnTo>
                  <a:pt x="1305014" y="63500"/>
                </a:lnTo>
                <a:lnTo>
                  <a:pt x="1244369" y="401122"/>
                </a:lnTo>
                <a:lnTo>
                  <a:pt x="1377502" y="685800"/>
                </a:lnTo>
                <a:lnTo>
                  <a:pt x="1406614" y="685800"/>
                </a:lnTo>
                <a:lnTo>
                  <a:pt x="1406614" y="719138"/>
                </a:lnTo>
                <a:lnTo>
                  <a:pt x="1127214" y="719138"/>
                </a:lnTo>
                <a:lnTo>
                  <a:pt x="1127214" y="685800"/>
                </a:lnTo>
                <a:lnTo>
                  <a:pt x="1348588" y="685800"/>
                </a:lnTo>
                <a:lnTo>
                  <a:pt x="1236679" y="443933"/>
                </a:lnTo>
                <a:lnTo>
                  <a:pt x="1198651" y="655638"/>
                </a:lnTo>
                <a:lnTo>
                  <a:pt x="1160551" y="647701"/>
                </a:lnTo>
                <a:close/>
                <a:moveTo>
                  <a:pt x="578733" y="0"/>
                </a:moveTo>
                <a:cubicBezTo>
                  <a:pt x="667724" y="0"/>
                  <a:pt x="739865" y="72141"/>
                  <a:pt x="739865" y="161132"/>
                </a:cubicBezTo>
                <a:cubicBezTo>
                  <a:pt x="739865" y="250123"/>
                  <a:pt x="667724" y="322264"/>
                  <a:pt x="578733" y="322264"/>
                </a:cubicBezTo>
                <a:cubicBezTo>
                  <a:pt x="489742" y="322264"/>
                  <a:pt x="417601" y="250123"/>
                  <a:pt x="417601" y="161132"/>
                </a:cubicBezTo>
                <a:cubicBezTo>
                  <a:pt x="417601" y="72141"/>
                  <a:pt x="489742" y="0"/>
                  <a:pt x="578733" y="0"/>
                </a:cubicBezTo>
                <a:close/>
              </a:path>
            </a:pathLst>
          </a:custGeom>
          <a:solidFill>
            <a:schemeClr val="accent6"/>
          </a:solidFill>
          <a:ln w="2857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sz="105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292CDF9-D7CF-4D44-9268-B7E4EF8BAB8D}"/>
              </a:ext>
            </a:extLst>
          </p:cNvPr>
          <p:cNvGrpSpPr/>
          <p:nvPr/>
        </p:nvGrpSpPr>
        <p:grpSpPr>
          <a:xfrm>
            <a:off x="5644088" y="2292848"/>
            <a:ext cx="1162353" cy="1044450"/>
            <a:chOff x="7500938" y="2219325"/>
            <a:chExt cx="1549400" cy="1392238"/>
          </a:xfrm>
          <a:solidFill>
            <a:schemeClr val="accent6">
              <a:lumMod val="75000"/>
            </a:schemeClr>
          </a:solidFill>
        </p:grpSpPr>
        <p:sp>
          <p:nvSpPr>
            <p:cNvPr id="82" name="Oval 43">
              <a:extLst>
                <a:ext uri="{FF2B5EF4-FFF2-40B4-BE49-F238E27FC236}">
                  <a16:creationId xmlns:a16="http://schemas.microsoft.com/office/drawing/2014/main" id="{AF4FCAA5-4893-4992-BF7A-A6502D70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76" y="2219325"/>
              <a:ext cx="314325" cy="309563"/>
            </a:xfrm>
            <a:prstGeom prst="ellipse">
              <a:avLst/>
            </a:pr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E015FFAD-F771-4450-AA14-5DB2A4773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2101" y="2559050"/>
              <a:ext cx="765175" cy="1052513"/>
            </a:xfrm>
            <a:custGeom>
              <a:avLst/>
              <a:gdLst>
                <a:gd name="T0" fmla="*/ 186 w 203"/>
                <a:gd name="T1" fmla="*/ 26 h 279"/>
                <a:gd name="T2" fmla="*/ 54 w 203"/>
                <a:gd name="T3" fmla="*/ 2 h 279"/>
                <a:gd name="T4" fmla="*/ 47 w 203"/>
                <a:gd name="T5" fmla="*/ 3 h 279"/>
                <a:gd name="T6" fmla="*/ 19 w 203"/>
                <a:gd name="T7" fmla="*/ 78 h 279"/>
                <a:gd name="T8" fmla="*/ 42 w 203"/>
                <a:gd name="T9" fmla="*/ 81 h 279"/>
                <a:gd name="T10" fmla="*/ 31 w 203"/>
                <a:gd name="T11" fmla="*/ 154 h 279"/>
                <a:gd name="T12" fmla="*/ 18 w 203"/>
                <a:gd name="T13" fmla="*/ 163 h 279"/>
                <a:gd name="T14" fmla="*/ 26 w 203"/>
                <a:gd name="T15" fmla="*/ 174 h 279"/>
                <a:gd name="T16" fmla="*/ 23 w 203"/>
                <a:gd name="T17" fmla="*/ 278 h 279"/>
                <a:gd name="T18" fmla="*/ 36 w 203"/>
                <a:gd name="T19" fmla="*/ 174 h 279"/>
                <a:gd name="T20" fmla="*/ 80 w 203"/>
                <a:gd name="T21" fmla="*/ 276 h 279"/>
                <a:gd name="T22" fmla="*/ 75 w 203"/>
                <a:gd name="T23" fmla="*/ 174 h 279"/>
                <a:gd name="T24" fmla="*/ 102 w 203"/>
                <a:gd name="T25" fmla="*/ 253 h 279"/>
                <a:gd name="T26" fmla="*/ 139 w 203"/>
                <a:gd name="T27" fmla="*/ 262 h 279"/>
                <a:gd name="T28" fmla="*/ 161 w 203"/>
                <a:gd name="T29" fmla="*/ 174 h 279"/>
                <a:gd name="T30" fmla="*/ 182 w 203"/>
                <a:gd name="T31" fmla="*/ 278 h 279"/>
                <a:gd name="T32" fmla="*/ 178 w 203"/>
                <a:gd name="T33" fmla="*/ 174 h 279"/>
                <a:gd name="T34" fmla="*/ 163 w 203"/>
                <a:gd name="T35" fmla="*/ 163 h 279"/>
                <a:gd name="T36" fmla="*/ 151 w 203"/>
                <a:gd name="T37" fmla="*/ 131 h 279"/>
                <a:gd name="T38" fmla="*/ 149 w 203"/>
                <a:gd name="T39" fmla="*/ 79 h 279"/>
                <a:gd name="T40" fmla="*/ 149 w 203"/>
                <a:gd name="T41" fmla="*/ 40 h 279"/>
                <a:gd name="T42" fmla="*/ 149 w 203"/>
                <a:gd name="T43" fmla="*/ 50 h 279"/>
                <a:gd name="T44" fmla="*/ 52 w 203"/>
                <a:gd name="T45" fmla="*/ 18 h 279"/>
                <a:gd name="T46" fmla="*/ 80 w 203"/>
                <a:gd name="T47" fmla="*/ 51 h 279"/>
                <a:gd name="T48" fmla="*/ 72 w 203"/>
                <a:gd name="T49" fmla="*/ 50 h 279"/>
                <a:gd name="T50" fmla="*/ 52 w 203"/>
                <a:gd name="T51" fmla="*/ 18 h 279"/>
                <a:gd name="T52" fmla="*/ 42 w 203"/>
                <a:gd name="T53" fmla="*/ 41 h 279"/>
                <a:gd name="T54" fmla="*/ 38 w 203"/>
                <a:gd name="T55" fmla="*/ 50 h 279"/>
                <a:gd name="T56" fmla="*/ 99 w 203"/>
                <a:gd name="T57" fmla="*/ 81 h 279"/>
                <a:gd name="T58" fmla="*/ 88 w 203"/>
                <a:gd name="T59" fmla="*/ 72 h 279"/>
                <a:gd name="T60" fmla="*/ 89 w 203"/>
                <a:gd name="T61" fmla="*/ 63 h 279"/>
                <a:gd name="T62" fmla="*/ 99 w 203"/>
                <a:gd name="T63" fmla="*/ 8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279">
                  <a:moveTo>
                    <a:pt x="164" y="81"/>
                  </a:moveTo>
                  <a:cubicBezTo>
                    <a:pt x="189" y="79"/>
                    <a:pt x="203" y="51"/>
                    <a:pt x="186" y="26"/>
                  </a:cubicBezTo>
                  <a:cubicBezTo>
                    <a:pt x="169" y="0"/>
                    <a:pt x="141" y="2"/>
                    <a:pt x="141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29" y="5"/>
                    <a:pt x="3" y="17"/>
                    <a:pt x="1" y="45"/>
                  </a:cubicBezTo>
                  <a:cubicBezTo>
                    <a:pt x="0" y="64"/>
                    <a:pt x="10" y="74"/>
                    <a:pt x="19" y="78"/>
                  </a:cubicBezTo>
                  <a:cubicBezTo>
                    <a:pt x="22" y="80"/>
                    <a:pt x="25" y="81"/>
                    <a:pt x="29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4" y="136"/>
                    <a:pt x="29" y="145"/>
                    <a:pt x="31" y="154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14" y="278"/>
                    <a:pt x="14" y="278"/>
                    <a:pt x="14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9" y="272"/>
                    <a:pt x="70" y="279"/>
                    <a:pt x="80" y="276"/>
                  </a:cubicBezTo>
                  <a:cubicBezTo>
                    <a:pt x="90" y="274"/>
                    <a:pt x="96" y="263"/>
                    <a:pt x="94" y="253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0" y="263"/>
                    <a:pt x="106" y="274"/>
                    <a:pt x="116" y="276"/>
                  </a:cubicBezTo>
                  <a:cubicBezTo>
                    <a:pt x="126" y="279"/>
                    <a:pt x="137" y="272"/>
                    <a:pt x="139" y="26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1" y="174"/>
                    <a:pt x="161" y="174"/>
                    <a:pt x="161" y="174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69" y="174"/>
                    <a:pt x="169" y="174"/>
                    <a:pt x="169" y="174"/>
                  </a:cubicBezTo>
                  <a:cubicBezTo>
                    <a:pt x="178" y="174"/>
                    <a:pt x="178" y="174"/>
                    <a:pt x="178" y="174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67" y="144"/>
                    <a:pt x="161" y="133"/>
                    <a:pt x="151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79"/>
                    <a:pt x="149" y="79"/>
                    <a:pt x="149" y="79"/>
                  </a:cubicBezTo>
                  <a:lnTo>
                    <a:pt x="164" y="81"/>
                  </a:lnTo>
                  <a:close/>
                  <a:moveTo>
                    <a:pt x="149" y="40"/>
                  </a:moveTo>
                  <a:cubicBezTo>
                    <a:pt x="161" y="43"/>
                    <a:pt x="155" y="50"/>
                    <a:pt x="155" y="50"/>
                  </a:cubicBezTo>
                  <a:cubicBezTo>
                    <a:pt x="149" y="50"/>
                    <a:pt x="149" y="50"/>
                    <a:pt x="149" y="50"/>
                  </a:cubicBezTo>
                  <a:lnTo>
                    <a:pt x="149" y="40"/>
                  </a:lnTo>
                  <a:close/>
                  <a:moveTo>
                    <a:pt x="52" y="18"/>
                  </a:moveTo>
                  <a:cubicBezTo>
                    <a:pt x="53" y="17"/>
                    <a:pt x="55" y="17"/>
                    <a:pt x="56" y="19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8" y="50"/>
                    <a:pt x="76" y="50"/>
                    <a:pt x="74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1"/>
                    <a:pt x="51" y="19"/>
                    <a:pt x="52" y="18"/>
                  </a:cubicBezTo>
                  <a:close/>
                  <a:moveTo>
                    <a:pt x="37" y="45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6" y="48"/>
                    <a:pt x="37" y="45"/>
                    <a:pt x="37" y="45"/>
                  </a:cubicBezTo>
                  <a:close/>
                  <a:moveTo>
                    <a:pt x="99" y="81"/>
                  </a:moveTo>
                  <a:cubicBezTo>
                    <a:pt x="98" y="82"/>
                    <a:pt x="96" y="82"/>
                    <a:pt x="95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0"/>
                    <a:pt x="89" y="68"/>
                    <a:pt x="89" y="66"/>
                  </a:cubicBezTo>
                  <a:cubicBezTo>
                    <a:pt x="89" y="65"/>
                    <a:pt x="89" y="64"/>
                    <a:pt x="89" y="63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8"/>
                    <a:pt x="100" y="80"/>
                    <a:pt x="99" y="81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133A0CBC-B5FB-4BD3-A60C-1BD3C753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8" y="2860675"/>
              <a:ext cx="1549400" cy="747713"/>
            </a:xfrm>
            <a:custGeom>
              <a:avLst/>
              <a:gdLst>
                <a:gd name="T0" fmla="*/ 976 w 976"/>
                <a:gd name="T1" fmla="*/ 0 h 471"/>
                <a:gd name="T2" fmla="*/ 0 w 976"/>
                <a:gd name="T3" fmla="*/ 0 h 471"/>
                <a:gd name="T4" fmla="*/ 0 w 976"/>
                <a:gd name="T5" fmla="*/ 45 h 471"/>
                <a:gd name="T6" fmla="*/ 119 w 976"/>
                <a:gd name="T7" fmla="*/ 45 h 471"/>
                <a:gd name="T8" fmla="*/ 119 w 976"/>
                <a:gd name="T9" fmla="*/ 471 h 471"/>
                <a:gd name="T10" fmla="*/ 157 w 976"/>
                <a:gd name="T11" fmla="*/ 471 h 471"/>
                <a:gd name="T12" fmla="*/ 157 w 976"/>
                <a:gd name="T13" fmla="*/ 88 h 471"/>
                <a:gd name="T14" fmla="*/ 822 w 976"/>
                <a:gd name="T15" fmla="*/ 88 h 471"/>
                <a:gd name="T16" fmla="*/ 822 w 976"/>
                <a:gd name="T17" fmla="*/ 471 h 471"/>
                <a:gd name="T18" fmla="*/ 857 w 976"/>
                <a:gd name="T19" fmla="*/ 471 h 471"/>
                <a:gd name="T20" fmla="*/ 857 w 976"/>
                <a:gd name="T21" fmla="*/ 45 h 471"/>
                <a:gd name="T22" fmla="*/ 976 w 976"/>
                <a:gd name="T23" fmla="*/ 45 h 471"/>
                <a:gd name="T24" fmla="*/ 976 w 976"/>
                <a:gd name="T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6" h="471">
                  <a:moveTo>
                    <a:pt x="976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19" y="45"/>
                  </a:lnTo>
                  <a:lnTo>
                    <a:pt x="119" y="471"/>
                  </a:lnTo>
                  <a:lnTo>
                    <a:pt x="157" y="471"/>
                  </a:lnTo>
                  <a:lnTo>
                    <a:pt x="157" y="88"/>
                  </a:lnTo>
                  <a:lnTo>
                    <a:pt x="822" y="88"/>
                  </a:lnTo>
                  <a:lnTo>
                    <a:pt x="822" y="471"/>
                  </a:lnTo>
                  <a:lnTo>
                    <a:pt x="857" y="471"/>
                  </a:lnTo>
                  <a:lnTo>
                    <a:pt x="857" y="45"/>
                  </a:lnTo>
                  <a:lnTo>
                    <a:pt x="976" y="45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B3E911D-960C-47DA-9076-7185F8C7A819}"/>
              </a:ext>
            </a:extLst>
          </p:cNvPr>
          <p:cNvGrpSpPr/>
          <p:nvPr/>
        </p:nvGrpSpPr>
        <p:grpSpPr>
          <a:xfrm>
            <a:off x="7485028" y="2157082"/>
            <a:ext cx="859856" cy="1180217"/>
            <a:chOff x="9977438" y="1733550"/>
            <a:chExt cx="1146176" cy="1573213"/>
          </a:xfrm>
          <a:solidFill>
            <a:schemeClr val="accent1">
              <a:lumMod val="75000"/>
            </a:schemeClr>
          </a:solidFill>
        </p:grpSpPr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CD2688BB-F3F7-4C55-8B37-7616446B6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651" y="1733550"/>
              <a:ext cx="842963" cy="1550988"/>
            </a:xfrm>
            <a:custGeom>
              <a:avLst/>
              <a:gdLst>
                <a:gd name="T0" fmla="*/ 531 w 531"/>
                <a:gd name="T1" fmla="*/ 0 h 977"/>
                <a:gd name="T2" fmla="*/ 0 w 531"/>
                <a:gd name="T3" fmla="*/ 0 h 977"/>
                <a:gd name="T4" fmla="*/ 0 w 531"/>
                <a:gd name="T5" fmla="*/ 625 h 977"/>
                <a:gd name="T6" fmla="*/ 411 w 531"/>
                <a:gd name="T7" fmla="*/ 625 h 977"/>
                <a:gd name="T8" fmla="*/ 482 w 531"/>
                <a:gd name="T9" fmla="*/ 977 h 977"/>
                <a:gd name="T10" fmla="*/ 507 w 531"/>
                <a:gd name="T11" fmla="*/ 977 h 977"/>
                <a:gd name="T12" fmla="*/ 438 w 531"/>
                <a:gd name="T13" fmla="*/ 625 h 977"/>
                <a:gd name="T14" fmla="*/ 531 w 531"/>
                <a:gd name="T15" fmla="*/ 625 h 977"/>
                <a:gd name="T16" fmla="*/ 531 w 531"/>
                <a:gd name="T17" fmla="*/ 0 h 977"/>
                <a:gd name="T18" fmla="*/ 505 w 531"/>
                <a:gd name="T19" fmla="*/ 599 h 977"/>
                <a:gd name="T20" fmla="*/ 26 w 531"/>
                <a:gd name="T21" fmla="*/ 599 h 977"/>
                <a:gd name="T22" fmla="*/ 26 w 531"/>
                <a:gd name="T23" fmla="*/ 26 h 977"/>
                <a:gd name="T24" fmla="*/ 505 w 531"/>
                <a:gd name="T25" fmla="*/ 26 h 977"/>
                <a:gd name="T26" fmla="*/ 505 w 531"/>
                <a:gd name="T27" fmla="*/ 59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1" h="977">
                  <a:moveTo>
                    <a:pt x="531" y="0"/>
                  </a:moveTo>
                  <a:lnTo>
                    <a:pt x="0" y="0"/>
                  </a:lnTo>
                  <a:lnTo>
                    <a:pt x="0" y="625"/>
                  </a:lnTo>
                  <a:lnTo>
                    <a:pt x="411" y="625"/>
                  </a:lnTo>
                  <a:lnTo>
                    <a:pt x="482" y="977"/>
                  </a:lnTo>
                  <a:lnTo>
                    <a:pt x="507" y="977"/>
                  </a:lnTo>
                  <a:lnTo>
                    <a:pt x="438" y="625"/>
                  </a:lnTo>
                  <a:lnTo>
                    <a:pt x="531" y="625"/>
                  </a:lnTo>
                  <a:lnTo>
                    <a:pt x="531" y="0"/>
                  </a:lnTo>
                  <a:close/>
                  <a:moveTo>
                    <a:pt x="505" y="599"/>
                  </a:moveTo>
                  <a:lnTo>
                    <a:pt x="26" y="599"/>
                  </a:lnTo>
                  <a:lnTo>
                    <a:pt x="26" y="26"/>
                  </a:lnTo>
                  <a:lnTo>
                    <a:pt x="505" y="26"/>
                  </a:lnTo>
                  <a:lnTo>
                    <a:pt x="505" y="599"/>
                  </a:ln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4121F7D2-E3BC-4A89-BFFB-033E1C80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38" y="1852613"/>
              <a:ext cx="234950" cy="34925"/>
            </a:xfrm>
            <a:custGeom>
              <a:avLst/>
              <a:gdLst>
                <a:gd name="T0" fmla="*/ 6 w 75"/>
                <a:gd name="T1" fmla="*/ 11 h 11"/>
                <a:gd name="T2" fmla="*/ 69 w 75"/>
                <a:gd name="T3" fmla="*/ 11 h 11"/>
                <a:gd name="T4" fmla="*/ 75 w 75"/>
                <a:gd name="T5" fmla="*/ 5 h 11"/>
                <a:gd name="T6" fmla="*/ 69 w 75"/>
                <a:gd name="T7" fmla="*/ 0 h 11"/>
                <a:gd name="T8" fmla="*/ 6 w 75"/>
                <a:gd name="T9" fmla="*/ 0 h 11"/>
                <a:gd name="T10" fmla="*/ 0 w 75"/>
                <a:gd name="T11" fmla="*/ 5 h 11"/>
                <a:gd name="T12" fmla="*/ 6 w 7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">
                  <a:moveTo>
                    <a:pt x="6" y="11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72" y="11"/>
                    <a:pt x="75" y="8"/>
                    <a:pt x="75" y="5"/>
                  </a:cubicBezTo>
                  <a:cubicBezTo>
                    <a:pt x="75" y="2"/>
                    <a:pt x="72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A6F26B42-F21C-43AA-BF0B-85303158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1852613"/>
              <a:ext cx="306388" cy="34925"/>
            </a:xfrm>
            <a:custGeom>
              <a:avLst/>
              <a:gdLst>
                <a:gd name="T0" fmla="*/ 5 w 98"/>
                <a:gd name="T1" fmla="*/ 11 h 11"/>
                <a:gd name="T2" fmla="*/ 93 w 98"/>
                <a:gd name="T3" fmla="*/ 11 h 11"/>
                <a:gd name="T4" fmla="*/ 98 w 98"/>
                <a:gd name="T5" fmla="*/ 5 h 11"/>
                <a:gd name="T6" fmla="*/ 93 w 98"/>
                <a:gd name="T7" fmla="*/ 0 h 11"/>
                <a:gd name="T8" fmla="*/ 5 w 98"/>
                <a:gd name="T9" fmla="*/ 0 h 11"/>
                <a:gd name="T10" fmla="*/ 0 w 98"/>
                <a:gd name="T11" fmla="*/ 5 h 11"/>
                <a:gd name="T12" fmla="*/ 5 w 9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">
                  <a:moveTo>
                    <a:pt x="5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6" y="11"/>
                    <a:pt x="98" y="8"/>
                    <a:pt x="98" y="5"/>
                  </a:cubicBezTo>
                  <a:cubicBezTo>
                    <a:pt x="98" y="2"/>
                    <a:pt x="96" y="0"/>
                    <a:pt x="9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96" name="Oval 52">
              <a:extLst>
                <a:ext uri="{FF2B5EF4-FFF2-40B4-BE49-F238E27FC236}">
                  <a16:creationId xmlns:a16="http://schemas.microsoft.com/office/drawing/2014/main" id="{226BC25F-E2CE-40B0-B55C-DD0FBE3A2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8413" y="1914525"/>
              <a:ext cx="260350" cy="260350"/>
            </a:xfrm>
            <a:prstGeom prst="ellipse">
              <a:avLst/>
            </a:pr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187CE292-BFAD-42A7-ABF9-EB9590718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438" y="1914525"/>
              <a:ext cx="663575" cy="1392238"/>
            </a:xfrm>
            <a:custGeom>
              <a:avLst/>
              <a:gdLst>
                <a:gd name="T0" fmla="*/ 208 w 212"/>
                <a:gd name="T1" fmla="*/ 69 h 445"/>
                <a:gd name="T2" fmla="*/ 178 w 212"/>
                <a:gd name="T3" fmla="*/ 17 h 445"/>
                <a:gd name="T4" fmla="*/ 158 w 212"/>
                <a:gd name="T5" fmla="*/ 9 h 445"/>
                <a:gd name="T6" fmla="*/ 155 w 212"/>
                <a:gd name="T7" fmla="*/ 3 h 445"/>
                <a:gd name="T8" fmla="*/ 148 w 212"/>
                <a:gd name="T9" fmla="*/ 1 h 445"/>
                <a:gd name="T10" fmla="*/ 147 w 212"/>
                <a:gd name="T11" fmla="*/ 7 h 445"/>
                <a:gd name="T12" fmla="*/ 151 w 212"/>
                <a:gd name="T13" fmla="*/ 15 h 445"/>
                <a:gd name="T14" fmla="*/ 149 w 212"/>
                <a:gd name="T15" fmla="*/ 33 h 445"/>
                <a:gd name="T16" fmla="*/ 170 w 212"/>
                <a:gd name="T17" fmla="*/ 70 h 445"/>
                <a:gd name="T18" fmla="*/ 131 w 212"/>
                <a:gd name="T19" fmla="*/ 88 h 445"/>
                <a:gd name="T20" fmla="*/ 123 w 212"/>
                <a:gd name="T21" fmla="*/ 87 h 445"/>
                <a:gd name="T22" fmla="*/ 65 w 212"/>
                <a:gd name="T23" fmla="*/ 87 h 445"/>
                <a:gd name="T24" fmla="*/ 48 w 212"/>
                <a:gd name="T25" fmla="*/ 94 h 445"/>
                <a:gd name="T26" fmla="*/ 42 w 212"/>
                <a:gd name="T27" fmla="*/ 99 h 445"/>
                <a:gd name="T28" fmla="*/ 9 w 212"/>
                <a:gd name="T29" fmla="*/ 149 h 445"/>
                <a:gd name="T30" fmla="*/ 6 w 212"/>
                <a:gd name="T31" fmla="*/ 156 h 445"/>
                <a:gd name="T32" fmla="*/ 5 w 212"/>
                <a:gd name="T33" fmla="*/ 161 h 445"/>
                <a:gd name="T34" fmla="*/ 1 w 212"/>
                <a:gd name="T35" fmla="*/ 221 h 445"/>
                <a:gd name="T36" fmla="*/ 16 w 212"/>
                <a:gd name="T37" fmla="*/ 239 h 445"/>
                <a:gd name="T38" fmla="*/ 34 w 212"/>
                <a:gd name="T39" fmla="*/ 223 h 445"/>
                <a:gd name="T40" fmla="*/ 39 w 212"/>
                <a:gd name="T41" fmla="*/ 166 h 445"/>
                <a:gd name="T42" fmla="*/ 39 w 212"/>
                <a:gd name="T43" fmla="*/ 165 h 445"/>
                <a:gd name="T44" fmla="*/ 39 w 212"/>
                <a:gd name="T45" fmla="*/ 231 h 445"/>
                <a:gd name="T46" fmla="*/ 45 w 212"/>
                <a:gd name="T47" fmla="*/ 247 h 445"/>
                <a:gd name="T48" fmla="*/ 45 w 212"/>
                <a:gd name="T49" fmla="*/ 420 h 445"/>
                <a:gd name="T50" fmla="*/ 70 w 212"/>
                <a:gd name="T51" fmla="*/ 445 h 445"/>
                <a:gd name="T52" fmla="*/ 94 w 212"/>
                <a:gd name="T53" fmla="*/ 420 h 445"/>
                <a:gd name="T54" fmla="*/ 94 w 212"/>
                <a:gd name="T55" fmla="*/ 257 h 445"/>
                <a:gd name="T56" fmla="*/ 100 w 212"/>
                <a:gd name="T57" fmla="*/ 257 h 445"/>
                <a:gd name="T58" fmla="*/ 100 w 212"/>
                <a:gd name="T59" fmla="*/ 420 h 445"/>
                <a:gd name="T60" fmla="*/ 125 w 212"/>
                <a:gd name="T61" fmla="*/ 445 h 445"/>
                <a:gd name="T62" fmla="*/ 149 w 212"/>
                <a:gd name="T63" fmla="*/ 420 h 445"/>
                <a:gd name="T64" fmla="*/ 149 w 212"/>
                <a:gd name="T65" fmla="*/ 231 h 445"/>
                <a:gd name="T66" fmla="*/ 149 w 212"/>
                <a:gd name="T67" fmla="*/ 225 h 445"/>
                <a:gd name="T68" fmla="*/ 149 w 212"/>
                <a:gd name="T69" fmla="*/ 117 h 445"/>
                <a:gd name="T70" fmla="*/ 200 w 212"/>
                <a:gd name="T71" fmla="*/ 94 h 445"/>
                <a:gd name="T72" fmla="*/ 206 w 212"/>
                <a:gd name="T73" fmla="*/ 89 h 445"/>
                <a:gd name="T74" fmla="*/ 208 w 212"/>
                <a:gd name="T75" fmla="*/ 6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445">
                  <a:moveTo>
                    <a:pt x="208" y="69"/>
                  </a:moveTo>
                  <a:cubicBezTo>
                    <a:pt x="178" y="17"/>
                    <a:pt x="178" y="17"/>
                    <a:pt x="178" y="17"/>
                  </a:cubicBezTo>
                  <a:cubicBezTo>
                    <a:pt x="174" y="10"/>
                    <a:pt x="166" y="7"/>
                    <a:pt x="158" y="9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4" y="0"/>
                    <a:pt x="151" y="0"/>
                    <a:pt x="148" y="1"/>
                  </a:cubicBezTo>
                  <a:cubicBezTo>
                    <a:pt x="146" y="2"/>
                    <a:pt x="145" y="5"/>
                    <a:pt x="147" y="7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46" y="20"/>
                    <a:pt x="146" y="27"/>
                    <a:pt x="149" y="33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29" y="87"/>
                    <a:pt x="126" y="87"/>
                    <a:pt x="123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58" y="87"/>
                    <a:pt x="52" y="90"/>
                    <a:pt x="48" y="94"/>
                  </a:cubicBezTo>
                  <a:cubicBezTo>
                    <a:pt x="45" y="95"/>
                    <a:pt x="44" y="97"/>
                    <a:pt x="42" y="9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51"/>
                    <a:pt x="7" y="154"/>
                    <a:pt x="6" y="156"/>
                  </a:cubicBezTo>
                  <a:cubicBezTo>
                    <a:pt x="6" y="157"/>
                    <a:pt x="5" y="159"/>
                    <a:pt x="5" y="161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0" y="230"/>
                    <a:pt x="7" y="238"/>
                    <a:pt x="16" y="239"/>
                  </a:cubicBezTo>
                  <a:cubicBezTo>
                    <a:pt x="26" y="240"/>
                    <a:pt x="34" y="233"/>
                    <a:pt x="34" y="223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231"/>
                    <a:pt x="39" y="231"/>
                    <a:pt x="39" y="231"/>
                  </a:cubicBezTo>
                  <a:cubicBezTo>
                    <a:pt x="39" y="237"/>
                    <a:pt x="42" y="242"/>
                    <a:pt x="45" y="247"/>
                  </a:cubicBezTo>
                  <a:cubicBezTo>
                    <a:pt x="45" y="420"/>
                    <a:pt x="45" y="420"/>
                    <a:pt x="45" y="420"/>
                  </a:cubicBezTo>
                  <a:cubicBezTo>
                    <a:pt x="45" y="434"/>
                    <a:pt x="56" y="445"/>
                    <a:pt x="70" y="445"/>
                  </a:cubicBezTo>
                  <a:cubicBezTo>
                    <a:pt x="83" y="445"/>
                    <a:pt x="94" y="434"/>
                    <a:pt x="94" y="420"/>
                  </a:cubicBezTo>
                  <a:cubicBezTo>
                    <a:pt x="94" y="257"/>
                    <a:pt x="94" y="257"/>
                    <a:pt x="94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420"/>
                    <a:pt x="100" y="420"/>
                    <a:pt x="100" y="420"/>
                  </a:cubicBezTo>
                  <a:cubicBezTo>
                    <a:pt x="100" y="434"/>
                    <a:pt x="111" y="445"/>
                    <a:pt x="125" y="445"/>
                  </a:cubicBezTo>
                  <a:cubicBezTo>
                    <a:pt x="138" y="445"/>
                    <a:pt x="149" y="434"/>
                    <a:pt x="149" y="420"/>
                  </a:cubicBezTo>
                  <a:cubicBezTo>
                    <a:pt x="149" y="231"/>
                    <a:pt x="149" y="231"/>
                    <a:pt x="149" y="231"/>
                  </a:cubicBezTo>
                  <a:cubicBezTo>
                    <a:pt x="149" y="225"/>
                    <a:pt x="149" y="225"/>
                    <a:pt x="149" y="225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2" y="92"/>
                    <a:pt x="204" y="91"/>
                    <a:pt x="206" y="89"/>
                  </a:cubicBezTo>
                  <a:cubicBezTo>
                    <a:pt x="211" y="83"/>
                    <a:pt x="212" y="75"/>
                    <a:pt x="208" y="69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258" y="224548"/>
            <a:ext cx="6526006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70-20-10 Approach to Learning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5B3FE-313D-4C7D-8C88-7E17D9EDB40C}"/>
              </a:ext>
            </a:extLst>
          </p:cNvPr>
          <p:cNvSpPr/>
          <p:nvPr/>
        </p:nvSpPr>
        <p:spPr>
          <a:xfrm>
            <a:off x="462578" y="3230899"/>
            <a:ext cx="4698265" cy="1350502"/>
          </a:xfrm>
          <a:prstGeom prst="roundRect">
            <a:avLst>
              <a:gd name="adj" fmla="val 7277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1974409-F18C-4153-ACA7-3BE269987E66}"/>
              </a:ext>
            </a:extLst>
          </p:cNvPr>
          <p:cNvSpPr/>
          <p:nvPr/>
        </p:nvSpPr>
        <p:spPr>
          <a:xfrm>
            <a:off x="5235022" y="3230899"/>
            <a:ext cx="1980488" cy="1350502"/>
          </a:xfrm>
          <a:prstGeom prst="roundRect">
            <a:avLst>
              <a:gd name="adj" fmla="val 727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89DF5EB-8652-4EE4-86ED-D4356588CEB9}"/>
              </a:ext>
            </a:extLst>
          </p:cNvPr>
          <p:cNvSpPr/>
          <p:nvPr/>
        </p:nvSpPr>
        <p:spPr>
          <a:xfrm>
            <a:off x="7289688" y="3230899"/>
            <a:ext cx="1391735" cy="1350502"/>
          </a:xfrm>
          <a:prstGeom prst="roundRect">
            <a:avLst>
              <a:gd name="adj" fmla="val 72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C5805-44DF-4874-9D6D-6AD298580F06}"/>
              </a:ext>
            </a:extLst>
          </p:cNvPr>
          <p:cNvSpPr txBox="1"/>
          <p:nvPr/>
        </p:nvSpPr>
        <p:spPr>
          <a:xfrm>
            <a:off x="1258648" y="3444421"/>
            <a:ext cx="1407758" cy="9234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N" sz="5401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</a:t>
            </a:r>
            <a:r>
              <a:rPr lang="en-IN" sz="405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IN" sz="54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B54C2-9200-4271-815C-7306D48ED9C1}"/>
              </a:ext>
            </a:extLst>
          </p:cNvPr>
          <p:cNvSpPr txBox="1"/>
          <p:nvPr/>
        </p:nvSpPr>
        <p:spPr>
          <a:xfrm>
            <a:off x="2798791" y="3594445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On–the–job</a:t>
            </a:r>
          </a:p>
          <a:p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8C7188-8BEF-4CD2-8C7B-C74BBEC91581}"/>
              </a:ext>
            </a:extLst>
          </p:cNvPr>
          <p:cNvSpPr txBox="1"/>
          <p:nvPr/>
        </p:nvSpPr>
        <p:spPr>
          <a:xfrm>
            <a:off x="5277400" y="3545564"/>
            <a:ext cx="1185303" cy="7157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4051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IN" sz="300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IN" sz="405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B4D321-2D0D-4B62-BA0D-31229FE4303D}"/>
              </a:ext>
            </a:extLst>
          </p:cNvPr>
          <p:cNvSpPr txBox="1"/>
          <p:nvPr/>
        </p:nvSpPr>
        <p:spPr>
          <a:xfrm>
            <a:off x="6300642" y="3660981"/>
            <a:ext cx="967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</a:t>
            </a:r>
          </a:p>
          <a:p>
            <a:r>
              <a:rPr lang="en-IN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4A4410-0627-4EE6-8B5C-B74725F12684}"/>
              </a:ext>
            </a:extLst>
          </p:cNvPr>
          <p:cNvSpPr txBox="1"/>
          <p:nvPr/>
        </p:nvSpPr>
        <p:spPr>
          <a:xfrm>
            <a:off x="7290878" y="3581497"/>
            <a:ext cx="923651" cy="6002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3301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en-IN" sz="240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IN" sz="33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0A40D1-2C91-4D6A-8083-1DA7B55F14A9}"/>
              </a:ext>
            </a:extLst>
          </p:cNvPr>
          <p:cNvSpPr txBox="1"/>
          <p:nvPr/>
        </p:nvSpPr>
        <p:spPr>
          <a:xfrm>
            <a:off x="7329504" y="4131261"/>
            <a:ext cx="1308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 Leaning</a:t>
            </a:r>
            <a:endParaRPr lang="en-IN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5C8151CD-9846-4B45-86A9-DC99143B52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25" name="Google Shape;61;p1">
            <a:extLst>
              <a:ext uri="{FF2B5EF4-FFF2-40B4-BE49-F238E27FC236}">
                <a16:creationId xmlns:a16="http://schemas.microsoft.com/office/drawing/2014/main" id="{7388FE1C-216F-CE45-8D60-7DD598B228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06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FIVE STEPS TO HIGH IMPACT VIRTUAL LEARNING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280259-11A3-4AE3-8D89-9C08516D0192}"/>
              </a:ext>
            </a:extLst>
          </p:cNvPr>
          <p:cNvGrpSpPr/>
          <p:nvPr/>
        </p:nvGrpSpPr>
        <p:grpSpPr>
          <a:xfrm>
            <a:off x="6633760" y="2049953"/>
            <a:ext cx="1675584" cy="3436105"/>
            <a:chOff x="9289102" y="1655840"/>
            <a:chExt cx="1863583" cy="45814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4FD00AF-B936-4187-B029-2B47A4AF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836" y="1655840"/>
              <a:ext cx="592598" cy="1133462"/>
            </a:xfrm>
            <a:custGeom>
              <a:avLst/>
              <a:gdLst>
                <a:gd name="T0" fmla="*/ 34 w 183"/>
                <a:gd name="T1" fmla="*/ 341 h 354"/>
                <a:gd name="T2" fmla="*/ 7 w 183"/>
                <a:gd name="T3" fmla="*/ 305 h 354"/>
                <a:gd name="T4" fmla="*/ 0 w 183"/>
                <a:gd name="T5" fmla="*/ 247 h 354"/>
                <a:gd name="T6" fmla="*/ 64 w 183"/>
                <a:gd name="T7" fmla="*/ 247 h 354"/>
                <a:gd name="T8" fmla="*/ 70 w 183"/>
                <a:gd name="T9" fmla="*/ 291 h 354"/>
                <a:gd name="T10" fmla="*/ 92 w 183"/>
                <a:gd name="T11" fmla="*/ 304 h 354"/>
                <a:gd name="T12" fmla="*/ 111 w 183"/>
                <a:gd name="T13" fmla="*/ 296 h 354"/>
                <a:gd name="T14" fmla="*/ 118 w 183"/>
                <a:gd name="T15" fmla="*/ 272 h 354"/>
                <a:gd name="T16" fmla="*/ 120 w 183"/>
                <a:gd name="T17" fmla="*/ 229 h 354"/>
                <a:gd name="T18" fmla="*/ 114 w 183"/>
                <a:gd name="T19" fmla="*/ 182 h 354"/>
                <a:gd name="T20" fmla="*/ 90 w 183"/>
                <a:gd name="T21" fmla="*/ 166 h 354"/>
                <a:gd name="T22" fmla="*/ 60 w 183"/>
                <a:gd name="T23" fmla="*/ 198 h 354"/>
                <a:gd name="T24" fmla="*/ 3 w 183"/>
                <a:gd name="T25" fmla="*/ 198 h 354"/>
                <a:gd name="T26" fmla="*/ 8 w 183"/>
                <a:gd name="T27" fmla="*/ 0 h 354"/>
                <a:gd name="T28" fmla="*/ 168 w 183"/>
                <a:gd name="T29" fmla="*/ 0 h 354"/>
                <a:gd name="T30" fmla="*/ 168 w 183"/>
                <a:gd name="T31" fmla="*/ 57 h 354"/>
                <a:gd name="T32" fmla="*/ 62 w 183"/>
                <a:gd name="T33" fmla="*/ 57 h 354"/>
                <a:gd name="T34" fmla="*/ 59 w 183"/>
                <a:gd name="T35" fmla="*/ 134 h 354"/>
                <a:gd name="T36" fmla="*/ 79 w 183"/>
                <a:gd name="T37" fmla="*/ 122 h 354"/>
                <a:gd name="T38" fmla="*/ 110 w 183"/>
                <a:gd name="T39" fmla="*/ 117 h 354"/>
                <a:gd name="T40" fmla="*/ 164 w 183"/>
                <a:gd name="T41" fmla="*/ 145 h 354"/>
                <a:gd name="T42" fmla="*/ 183 w 183"/>
                <a:gd name="T43" fmla="*/ 226 h 354"/>
                <a:gd name="T44" fmla="*/ 175 w 183"/>
                <a:gd name="T45" fmla="*/ 295 h 354"/>
                <a:gd name="T46" fmla="*/ 148 w 183"/>
                <a:gd name="T47" fmla="*/ 338 h 354"/>
                <a:gd name="T48" fmla="*/ 89 w 183"/>
                <a:gd name="T49" fmla="*/ 354 h 354"/>
                <a:gd name="T50" fmla="*/ 34 w 183"/>
                <a:gd name="T51" fmla="*/ 34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354">
                  <a:moveTo>
                    <a:pt x="34" y="341"/>
                  </a:moveTo>
                  <a:cubicBezTo>
                    <a:pt x="21" y="333"/>
                    <a:pt x="12" y="321"/>
                    <a:pt x="7" y="305"/>
                  </a:cubicBezTo>
                  <a:cubicBezTo>
                    <a:pt x="2" y="290"/>
                    <a:pt x="0" y="270"/>
                    <a:pt x="0" y="247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4" y="267"/>
                    <a:pt x="66" y="282"/>
                    <a:pt x="70" y="291"/>
                  </a:cubicBezTo>
                  <a:cubicBezTo>
                    <a:pt x="74" y="300"/>
                    <a:pt x="81" y="304"/>
                    <a:pt x="92" y="304"/>
                  </a:cubicBezTo>
                  <a:cubicBezTo>
                    <a:pt x="100" y="304"/>
                    <a:pt x="107" y="301"/>
                    <a:pt x="111" y="296"/>
                  </a:cubicBezTo>
                  <a:cubicBezTo>
                    <a:pt x="115" y="290"/>
                    <a:pt x="117" y="282"/>
                    <a:pt x="118" y="272"/>
                  </a:cubicBezTo>
                  <a:cubicBezTo>
                    <a:pt x="119" y="262"/>
                    <a:pt x="120" y="248"/>
                    <a:pt x="120" y="229"/>
                  </a:cubicBezTo>
                  <a:cubicBezTo>
                    <a:pt x="120" y="208"/>
                    <a:pt x="118" y="192"/>
                    <a:pt x="114" y="182"/>
                  </a:cubicBezTo>
                  <a:cubicBezTo>
                    <a:pt x="110" y="171"/>
                    <a:pt x="102" y="166"/>
                    <a:pt x="90" y="166"/>
                  </a:cubicBezTo>
                  <a:cubicBezTo>
                    <a:pt x="75" y="166"/>
                    <a:pt x="65" y="177"/>
                    <a:pt x="60" y="198"/>
                  </a:cubicBezTo>
                  <a:cubicBezTo>
                    <a:pt x="3" y="198"/>
                    <a:pt x="3" y="198"/>
                    <a:pt x="3" y="19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29"/>
                    <a:pt x="70" y="125"/>
                    <a:pt x="79" y="122"/>
                  </a:cubicBezTo>
                  <a:cubicBezTo>
                    <a:pt x="89" y="118"/>
                    <a:pt x="99" y="117"/>
                    <a:pt x="110" y="117"/>
                  </a:cubicBezTo>
                  <a:cubicBezTo>
                    <a:pt x="134" y="117"/>
                    <a:pt x="152" y="126"/>
                    <a:pt x="164" y="145"/>
                  </a:cubicBezTo>
                  <a:cubicBezTo>
                    <a:pt x="177" y="165"/>
                    <a:pt x="183" y="192"/>
                    <a:pt x="183" y="226"/>
                  </a:cubicBezTo>
                  <a:cubicBezTo>
                    <a:pt x="183" y="254"/>
                    <a:pt x="180" y="277"/>
                    <a:pt x="175" y="295"/>
                  </a:cubicBezTo>
                  <a:cubicBezTo>
                    <a:pt x="170" y="313"/>
                    <a:pt x="161" y="328"/>
                    <a:pt x="148" y="338"/>
                  </a:cubicBezTo>
                  <a:cubicBezTo>
                    <a:pt x="134" y="348"/>
                    <a:pt x="115" y="354"/>
                    <a:pt x="89" y="354"/>
                  </a:cubicBezTo>
                  <a:cubicBezTo>
                    <a:pt x="66" y="354"/>
                    <a:pt x="47" y="349"/>
                    <a:pt x="34" y="3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cene3d>
              <a:camera prst="perspectiveRight" fov="3600000">
                <a:rot lat="0" lon="21000000" rev="0"/>
              </a:camera>
              <a:lightRig rig="balanced" dir="t">
                <a:rot lat="0" lon="0" rev="1800000"/>
              </a:lightRig>
            </a:scene3d>
            <a:sp3d>
              <a:bevelT w="0" h="12700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BD9A26-3EEE-4541-BD69-46857803A9DC}"/>
                </a:ext>
              </a:extLst>
            </p:cNvPr>
            <p:cNvSpPr/>
            <p:nvPr/>
          </p:nvSpPr>
          <p:spPr>
            <a:xfrm>
              <a:off x="9289102" y="2708921"/>
              <a:ext cx="1863583" cy="35283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perspectiveContrastingRightFacing" fov="2400000">
                <a:rot lat="0" lon="20400000" rev="0"/>
              </a:camera>
              <a:lightRig rig="balanced" dir="t">
                <a:rot lat="0" lon="0" rev="18000000"/>
              </a:lightRig>
            </a:scene3d>
            <a:sp3d prstMaterial="plastic">
              <a:bevelT w="0" h="254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>
              <a:flatTx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KNOW YOUR BACK-UP PLAN</a:t>
              </a:r>
              <a:endParaRPr lang="en-US" sz="1500" dirty="0"/>
            </a:p>
            <a:p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F52C67-B7C0-4CA0-A2F0-E7F29F5F0011}"/>
              </a:ext>
            </a:extLst>
          </p:cNvPr>
          <p:cNvGrpSpPr/>
          <p:nvPr/>
        </p:nvGrpSpPr>
        <p:grpSpPr>
          <a:xfrm>
            <a:off x="5236073" y="2496666"/>
            <a:ext cx="1397687" cy="3038568"/>
            <a:chOff x="7471189" y="2185888"/>
            <a:chExt cx="1863583" cy="4051424"/>
          </a:xfrm>
          <a:solidFill>
            <a:schemeClr val="accent2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E43C382-ABB6-4617-932F-567D3F0CF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5415" y="2185888"/>
              <a:ext cx="642129" cy="1125430"/>
            </a:xfrm>
            <a:custGeom>
              <a:avLst/>
              <a:gdLst>
                <a:gd name="T0" fmla="*/ 201 w 383"/>
                <a:gd name="T1" fmla="*/ 506 h 663"/>
                <a:gd name="T2" fmla="*/ 0 w 383"/>
                <a:gd name="T3" fmla="*/ 506 h 663"/>
                <a:gd name="T4" fmla="*/ 0 w 383"/>
                <a:gd name="T5" fmla="*/ 409 h 663"/>
                <a:gd name="T6" fmla="*/ 172 w 383"/>
                <a:gd name="T7" fmla="*/ 0 h 663"/>
                <a:gd name="T8" fmla="*/ 319 w 383"/>
                <a:gd name="T9" fmla="*/ 0 h 663"/>
                <a:gd name="T10" fmla="*/ 319 w 383"/>
                <a:gd name="T11" fmla="*/ 411 h 663"/>
                <a:gd name="T12" fmla="*/ 383 w 383"/>
                <a:gd name="T13" fmla="*/ 411 h 663"/>
                <a:gd name="T14" fmla="*/ 383 w 383"/>
                <a:gd name="T15" fmla="*/ 506 h 663"/>
                <a:gd name="T16" fmla="*/ 319 w 383"/>
                <a:gd name="T17" fmla="*/ 506 h 663"/>
                <a:gd name="T18" fmla="*/ 319 w 383"/>
                <a:gd name="T19" fmla="*/ 663 h 663"/>
                <a:gd name="T20" fmla="*/ 201 w 383"/>
                <a:gd name="T21" fmla="*/ 663 h 663"/>
                <a:gd name="T22" fmla="*/ 201 w 383"/>
                <a:gd name="T23" fmla="*/ 506 h 663"/>
                <a:gd name="T24" fmla="*/ 201 w 383"/>
                <a:gd name="T25" fmla="*/ 411 h 663"/>
                <a:gd name="T26" fmla="*/ 201 w 383"/>
                <a:gd name="T27" fmla="*/ 129 h 663"/>
                <a:gd name="T28" fmla="*/ 99 w 383"/>
                <a:gd name="T29" fmla="*/ 411 h 663"/>
                <a:gd name="T30" fmla="*/ 201 w 383"/>
                <a:gd name="T31" fmla="*/ 411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663">
                  <a:moveTo>
                    <a:pt x="201" y="506"/>
                  </a:moveTo>
                  <a:lnTo>
                    <a:pt x="0" y="506"/>
                  </a:lnTo>
                  <a:lnTo>
                    <a:pt x="0" y="409"/>
                  </a:lnTo>
                  <a:lnTo>
                    <a:pt x="172" y="0"/>
                  </a:lnTo>
                  <a:lnTo>
                    <a:pt x="319" y="0"/>
                  </a:lnTo>
                  <a:lnTo>
                    <a:pt x="319" y="411"/>
                  </a:lnTo>
                  <a:lnTo>
                    <a:pt x="383" y="411"/>
                  </a:lnTo>
                  <a:lnTo>
                    <a:pt x="383" y="506"/>
                  </a:lnTo>
                  <a:lnTo>
                    <a:pt x="319" y="506"/>
                  </a:lnTo>
                  <a:lnTo>
                    <a:pt x="319" y="663"/>
                  </a:lnTo>
                  <a:lnTo>
                    <a:pt x="201" y="663"/>
                  </a:lnTo>
                  <a:lnTo>
                    <a:pt x="201" y="506"/>
                  </a:lnTo>
                  <a:close/>
                  <a:moveTo>
                    <a:pt x="201" y="411"/>
                  </a:moveTo>
                  <a:lnTo>
                    <a:pt x="201" y="129"/>
                  </a:lnTo>
                  <a:lnTo>
                    <a:pt x="99" y="411"/>
                  </a:lnTo>
                  <a:lnTo>
                    <a:pt x="201" y="411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perspectiveRight" fov="3600000">
                <a:rot lat="0" lon="21000000" rev="0"/>
              </a:camera>
              <a:lightRig rig="balanced" dir="t">
                <a:rot lat="0" lon="0" rev="1800000"/>
              </a:lightRig>
            </a:scene3d>
            <a:sp3d prstMaterial="plastic">
              <a:bevelT w="0" h="1270000"/>
              <a:bevelB w="0" h="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7BE86B-20C8-4A7E-98B6-C07620E61E56}"/>
                </a:ext>
              </a:extLst>
            </p:cNvPr>
            <p:cNvSpPr/>
            <p:nvPr/>
          </p:nvSpPr>
          <p:spPr>
            <a:xfrm>
              <a:off x="7471189" y="3262469"/>
              <a:ext cx="1863583" cy="2974843"/>
            </a:xfrm>
            <a:prstGeom prst="rect">
              <a:avLst/>
            </a:prstGeom>
            <a:grpFill/>
            <a:ln>
              <a:noFill/>
            </a:ln>
            <a:scene3d>
              <a:camera prst="perspectiveContrastingRightFacing" fov="2400000">
                <a:rot lat="0" lon="20400000" rev="0"/>
              </a:camera>
              <a:lightRig rig="balanced" dir="t">
                <a:rot lat="0" lon="0" rev="18000000"/>
              </a:lightRig>
            </a:scene3d>
            <a:sp3d prstMaterial="plastic">
              <a:bevelT w="0" h="254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>
              <a:flatTx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KNOW YOUR STYLE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8C2D2D-4EFF-4D50-8959-8FEBE71E6CAF}"/>
              </a:ext>
            </a:extLst>
          </p:cNvPr>
          <p:cNvGrpSpPr/>
          <p:nvPr/>
        </p:nvGrpSpPr>
        <p:grpSpPr>
          <a:xfrm>
            <a:off x="3873158" y="3046140"/>
            <a:ext cx="1397687" cy="2489094"/>
            <a:chOff x="5552204" y="2918520"/>
            <a:chExt cx="1863583" cy="33187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16639A2-9D46-49FF-9DFE-66602B97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565" y="2918520"/>
              <a:ext cx="596861" cy="1146778"/>
            </a:xfrm>
            <a:custGeom>
              <a:avLst/>
              <a:gdLst>
                <a:gd name="T0" fmla="*/ 30 w 262"/>
                <a:gd name="T1" fmla="*/ 465 h 503"/>
                <a:gd name="T2" fmla="*/ 0 w 262"/>
                <a:gd name="T3" fmla="*/ 356 h 503"/>
                <a:gd name="T4" fmla="*/ 0 w 262"/>
                <a:gd name="T5" fmla="*/ 339 h 503"/>
                <a:gd name="T6" fmla="*/ 93 w 262"/>
                <a:gd name="T7" fmla="*/ 339 h 503"/>
                <a:gd name="T8" fmla="*/ 93 w 262"/>
                <a:gd name="T9" fmla="*/ 355 h 503"/>
                <a:gd name="T10" fmla="*/ 102 w 262"/>
                <a:gd name="T11" fmla="*/ 409 h 503"/>
                <a:gd name="T12" fmla="*/ 132 w 262"/>
                <a:gd name="T13" fmla="*/ 425 h 503"/>
                <a:gd name="T14" fmla="*/ 162 w 262"/>
                <a:gd name="T15" fmla="*/ 408 h 503"/>
                <a:gd name="T16" fmla="*/ 170 w 262"/>
                <a:gd name="T17" fmla="*/ 354 h 503"/>
                <a:gd name="T18" fmla="*/ 159 w 262"/>
                <a:gd name="T19" fmla="*/ 296 h 503"/>
                <a:gd name="T20" fmla="*/ 116 w 262"/>
                <a:gd name="T21" fmla="*/ 277 h 503"/>
                <a:gd name="T22" fmla="*/ 100 w 262"/>
                <a:gd name="T23" fmla="*/ 276 h 503"/>
                <a:gd name="T24" fmla="*/ 100 w 262"/>
                <a:gd name="T25" fmla="*/ 208 h 503"/>
                <a:gd name="T26" fmla="*/ 114 w 262"/>
                <a:gd name="T27" fmla="*/ 208 h 503"/>
                <a:gd name="T28" fmla="*/ 158 w 262"/>
                <a:gd name="T29" fmla="*/ 191 h 503"/>
                <a:gd name="T30" fmla="*/ 170 w 262"/>
                <a:gd name="T31" fmla="*/ 136 h 503"/>
                <a:gd name="T32" fmla="*/ 162 w 262"/>
                <a:gd name="T33" fmla="*/ 89 h 503"/>
                <a:gd name="T34" fmla="*/ 131 w 262"/>
                <a:gd name="T35" fmla="*/ 74 h 503"/>
                <a:gd name="T36" fmla="*/ 101 w 262"/>
                <a:gd name="T37" fmla="*/ 90 h 503"/>
                <a:gd name="T38" fmla="*/ 93 w 262"/>
                <a:gd name="T39" fmla="*/ 139 h 503"/>
                <a:gd name="T40" fmla="*/ 93 w 262"/>
                <a:gd name="T41" fmla="*/ 160 h 503"/>
                <a:gd name="T42" fmla="*/ 0 w 262"/>
                <a:gd name="T43" fmla="*/ 160 h 503"/>
                <a:gd name="T44" fmla="*/ 0 w 262"/>
                <a:gd name="T45" fmla="*/ 134 h 503"/>
                <a:gd name="T46" fmla="*/ 34 w 262"/>
                <a:gd name="T47" fmla="*/ 35 h 503"/>
                <a:gd name="T48" fmla="*/ 131 w 262"/>
                <a:gd name="T49" fmla="*/ 0 h 503"/>
                <a:gd name="T50" fmla="*/ 228 w 262"/>
                <a:gd name="T51" fmla="*/ 34 h 503"/>
                <a:gd name="T52" fmla="*/ 262 w 262"/>
                <a:gd name="T53" fmla="*/ 131 h 503"/>
                <a:gd name="T54" fmla="*/ 245 w 262"/>
                <a:gd name="T55" fmla="*/ 201 h 503"/>
                <a:gd name="T56" fmla="*/ 200 w 262"/>
                <a:gd name="T57" fmla="*/ 237 h 503"/>
                <a:gd name="T58" fmla="*/ 262 w 262"/>
                <a:gd name="T59" fmla="*/ 353 h 503"/>
                <a:gd name="T60" fmla="*/ 231 w 262"/>
                <a:gd name="T61" fmla="*/ 463 h 503"/>
                <a:gd name="T62" fmla="*/ 131 w 262"/>
                <a:gd name="T63" fmla="*/ 503 h 503"/>
                <a:gd name="T64" fmla="*/ 30 w 262"/>
                <a:gd name="T65" fmla="*/ 46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503">
                  <a:moveTo>
                    <a:pt x="30" y="465"/>
                  </a:moveTo>
                  <a:cubicBezTo>
                    <a:pt x="10" y="439"/>
                    <a:pt x="0" y="403"/>
                    <a:pt x="0" y="35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93" y="339"/>
                    <a:pt x="93" y="339"/>
                    <a:pt x="93" y="339"/>
                  </a:cubicBezTo>
                  <a:cubicBezTo>
                    <a:pt x="93" y="355"/>
                    <a:pt x="93" y="355"/>
                    <a:pt x="93" y="355"/>
                  </a:cubicBezTo>
                  <a:cubicBezTo>
                    <a:pt x="93" y="380"/>
                    <a:pt x="96" y="398"/>
                    <a:pt x="102" y="409"/>
                  </a:cubicBezTo>
                  <a:cubicBezTo>
                    <a:pt x="107" y="419"/>
                    <a:pt x="117" y="425"/>
                    <a:pt x="132" y="425"/>
                  </a:cubicBezTo>
                  <a:cubicBezTo>
                    <a:pt x="147" y="425"/>
                    <a:pt x="157" y="419"/>
                    <a:pt x="162" y="408"/>
                  </a:cubicBezTo>
                  <a:cubicBezTo>
                    <a:pt x="168" y="397"/>
                    <a:pt x="170" y="379"/>
                    <a:pt x="170" y="354"/>
                  </a:cubicBezTo>
                  <a:cubicBezTo>
                    <a:pt x="170" y="328"/>
                    <a:pt x="166" y="309"/>
                    <a:pt x="159" y="296"/>
                  </a:cubicBezTo>
                  <a:cubicBezTo>
                    <a:pt x="151" y="284"/>
                    <a:pt x="137" y="277"/>
                    <a:pt x="116" y="277"/>
                  </a:cubicBezTo>
                  <a:cubicBezTo>
                    <a:pt x="115" y="276"/>
                    <a:pt x="110" y="276"/>
                    <a:pt x="100" y="276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14" y="208"/>
                    <a:pt x="114" y="208"/>
                    <a:pt x="114" y="208"/>
                  </a:cubicBezTo>
                  <a:cubicBezTo>
                    <a:pt x="136" y="208"/>
                    <a:pt x="150" y="202"/>
                    <a:pt x="158" y="191"/>
                  </a:cubicBezTo>
                  <a:cubicBezTo>
                    <a:pt x="166" y="180"/>
                    <a:pt x="170" y="161"/>
                    <a:pt x="170" y="136"/>
                  </a:cubicBezTo>
                  <a:cubicBezTo>
                    <a:pt x="170" y="115"/>
                    <a:pt x="167" y="99"/>
                    <a:pt x="162" y="89"/>
                  </a:cubicBezTo>
                  <a:cubicBezTo>
                    <a:pt x="156" y="79"/>
                    <a:pt x="145" y="74"/>
                    <a:pt x="131" y="74"/>
                  </a:cubicBezTo>
                  <a:cubicBezTo>
                    <a:pt x="116" y="74"/>
                    <a:pt x="106" y="80"/>
                    <a:pt x="101" y="90"/>
                  </a:cubicBezTo>
                  <a:cubicBezTo>
                    <a:pt x="96" y="101"/>
                    <a:pt x="93" y="117"/>
                    <a:pt x="93" y="139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91"/>
                    <a:pt x="11" y="58"/>
                    <a:pt x="34" y="35"/>
                  </a:cubicBezTo>
                  <a:cubicBezTo>
                    <a:pt x="57" y="12"/>
                    <a:pt x="89" y="0"/>
                    <a:pt x="131" y="0"/>
                  </a:cubicBezTo>
                  <a:cubicBezTo>
                    <a:pt x="172" y="0"/>
                    <a:pt x="205" y="11"/>
                    <a:pt x="228" y="34"/>
                  </a:cubicBezTo>
                  <a:cubicBezTo>
                    <a:pt x="250" y="56"/>
                    <a:pt x="262" y="89"/>
                    <a:pt x="262" y="131"/>
                  </a:cubicBezTo>
                  <a:cubicBezTo>
                    <a:pt x="262" y="158"/>
                    <a:pt x="256" y="182"/>
                    <a:pt x="245" y="201"/>
                  </a:cubicBezTo>
                  <a:cubicBezTo>
                    <a:pt x="233" y="221"/>
                    <a:pt x="218" y="233"/>
                    <a:pt x="200" y="237"/>
                  </a:cubicBezTo>
                  <a:cubicBezTo>
                    <a:pt x="241" y="253"/>
                    <a:pt x="262" y="291"/>
                    <a:pt x="262" y="353"/>
                  </a:cubicBezTo>
                  <a:cubicBezTo>
                    <a:pt x="262" y="400"/>
                    <a:pt x="251" y="436"/>
                    <a:pt x="231" y="463"/>
                  </a:cubicBezTo>
                  <a:cubicBezTo>
                    <a:pt x="210" y="490"/>
                    <a:pt x="177" y="503"/>
                    <a:pt x="131" y="503"/>
                  </a:cubicBezTo>
                  <a:cubicBezTo>
                    <a:pt x="84" y="503"/>
                    <a:pt x="51" y="490"/>
                    <a:pt x="30" y="46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 fov="3600000">
                <a:rot lat="0" lon="21000000" rev="0"/>
              </a:camera>
              <a:lightRig rig="balanced" dir="t">
                <a:rot lat="0" lon="0" rev="1800000"/>
              </a:lightRig>
            </a:scene3d>
            <a:sp3d prstMaterial="plastic">
              <a:bevelT w="0" h="1270000"/>
              <a:bevelB w="0" h="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C2C7C6-BF52-47BC-B34B-3C78679D215E}"/>
                </a:ext>
              </a:extLst>
            </p:cNvPr>
            <p:cNvSpPr/>
            <p:nvPr/>
          </p:nvSpPr>
          <p:spPr>
            <a:xfrm>
              <a:off x="5552204" y="3943671"/>
              <a:ext cx="1863583" cy="2293641"/>
            </a:xfrm>
            <a:prstGeom prst="rect">
              <a:avLst/>
            </a:prstGeom>
            <a:grpFill/>
            <a:ln>
              <a:noFill/>
            </a:ln>
            <a:scene3d>
              <a:camera prst="perspectiveContrastingRightFacing" fov="2400000">
                <a:rot lat="0" lon="20400000" rev="0"/>
              </a:camera>
              <a:lightRig rig="balanced" dir="t">
                <a:rot lat="0" lon="0" rev="18000000"/>
              </a:lightRig>
            </a:scene3d>
            <a:sp3d prstMaterial="plastic">
              <a:bevelT w="0" h="254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>
              <a:flatTx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KNOW YOUR PLATFORM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D95DF6-ADBA-4024-8AF2-87914AF37984}"/>
              </a:ext>
            </a:extLst>
          </p:cNvPr>
          <p:cNvGrpSpPr/>
          <p:nvPr/>
        </p:nvGrpSpPr>
        <p:grpSpPr>
          <a:xfrm>
            <a:off x="2510243" y="3411529"/>
            <a:ext cx="1397687" cy="2123705"/>
            <a:chOff x="3573109" y="3405706"/>
            <a:chExt cx="1863583" cy="2831606"/>
          </a:xfrm>
          <a:solidFill>
            <a:schemeClr val="accent6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796B842-21AD-4878-8006-5CDD0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684" y="3405706"/>
              <a:ext cx="595185" cy="1126660"/>
            </a:xfrm>
            <a:custGeom>
              <a:avLst/>
              <a:gdLst>
                <a:gd name="T0" fmla="*/ 0 w 262"/>
                <a:gd name="T1" fmla="*/ 428 h 494"/>
                <a:gd name="T2" fmla="*/ 118 w 262"/>
                <a:gd name="T3" fmla="*/ 245 h 494"/>
                <a:gd name="T4" fmla="*/ 127 w 262"/>
                <a:gd name="T5" fmla="*/ 232 h 494"/>
                <a:gd name="T6" fmla="*/ 160 w 262"/>
                <a:gd name="T7" fmla="*/ 175 h 494"/>
                <a:gd name="T8" fmla="*/ 170 w 262"/>
                <a:gd name="T9" fmla="*/ 126 h 494"/>
                <a:gd name="T10" fmla="*/ 161 w 262"/>
                <a:gd name="T11" fmla="*/ 90 h 494"/>
                <a:gd name="T12" fmla="*/ 135 w 262"/>
                <a:gd name="T13" fmla="*/ 78 h 494"/>
                <a:gd name="T14" fmla="*/ 100 w 262"/>
                <a:gd name="T15" fmla="*/ 97 h 494"/>
                <a:gd name="T16" fmla="*/ 91 w 262"/>
                <a:gd name="T17" fmla="*/ 150 h 494"/>
                <a:gd name="T18" fmla="*/ 91 w 262"/>
                <a:gd name="T19" fmla="*/ 173 h 494"/>
                <a:gd name="T20" fmla="*/ 0 w 262"/>
                <a:gd name="T21" fmla="*/ 173 h 494"/>
                <a:gd name="T22" fmla="*/ 0 w 262"/>
                <a:gd name="T23" fmla="*/ 148 h 494"/>
                <a:gd name="T24" fmla="*/ 32 w 262"/>
                <a:gd name="T25" fmla="*/ 40 h 494"/>
                <a:gd name="T26" fmla="*/ 133 w 262"/>
                <a:gd name="T27" fmla="*/ 0 h 494"/>
                <a:gd name="T28" fmla="*/ 229 w 262"/>
                <a:gd name="T29" fmla="*/ 33 h 494"/>
                <a:gd name="T30" fmla="*/ 262 w 262"/>
                <a:gd name="T31" fmla="*/ 128 h 494"/>
                <a:gd name="T32" fmla="*/ 248 w 262"/>
                <a:gd name="T33" fmla="*/ 195 h 494"/>
                <a:gd name="T34" fmla="*/ 205 w 262"/>
                <a:gd name="T35" fmla="*/ 269 h 494"/>
                <a:gd name="T36" fmla="*/ 198 w 262"/>
                <a:gd name="T37" fmla="*/ 279 h 494"/>
                <a:gd name="T38" fmla="*/ 104 w 262"/>
                <a:gd name="T39" fmla="*/ 420 h 494"/>
                <a:gd name="T40" fmla="*/ 249 w 262"/>
                <a:gd name="T41" fmla="*/ 420 h 494"/>
                <a:gd name="T42" fmla="*/ 249 w 262"/>
                <a:gd name="T43" fmla="*/ 494 h 494"/>
                <a:gd name="T44" fmla="*/ 0 w 262"/>
                <a:gd name="T45" fmla="*/ 494 h 494"/>
                <a:gd name="T46" fmla="*/ 0 w 262"/>
                <a:gd name="T47" fmla="*/ 42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94">
                  <a:moveTo>
                    <a:pt x="0" y="428"/>
                  </a:moveTo>
                  <a:cubicBezTo>
                    <a:pt x="118" y="245"/>
                    <a:pt x="118" y="245"/>
                    <a:pt x="118" y="245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42" y="209"/>
                    <a:pt x="153" y="190"/>
                    <a:pt x="160" y="175"/>
                  </a:cubicBezTo>
                  <a:cubicBezTo>
                    <a:pt x="167" y="160"/>
                    <a:pt x="170" y="144"/>
                    <a:pt x="170" y="126"/>
                  </a:cubicBezTo>
                  <a:cubicBezTo>
                    <a:pt x="170" y="110"/>
                    <a:pt x="167" y="99"/>
                    <a:pt x="161" y="90"/>
                  </a:cubicBezTo>
                  <a:cubicBezTo>
                    <a:pt x="155" y="82"/>
                    <a:pt x="146" y="78"/>
                    <a:pt x="135" y="78"/>
                  </a:cubicBezTo>
                  <a:cubicBezTo>
                    <a:pt x="118" y="78"/>
                    <a:pt x="107" y="84"/>
                    <a:pt x="100" y="97"/>
                  </a:cubicBezTo>
                  <a:cubicBezTo>
                    <a:pt x="94" y="110"/>
                    <a:pt x="91" y="128"/>
                    <a:pt x="91" y="150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03"/>
                    <a:pt x="10" y="66"/>
                    <a:pt x="32" y="40"/>
                  </a:cubicBezTo>
                  <a:cubicBezTo>
                    <a:pt x="53" y="13"/>
                    <a:pt x="87" y="0"/>
                    <a:pt x="133" y="0"/>
                  </a:cubicBezTo>
                  <a:cubicBezTo>
                    <a:pt x="175" y="0"/>
                    <a:pt x="207" y="11"/>
                    <a:pt x="229" y="33"/>
                  </a:cubicBezTo>
                  <a:cubicBezTo>
                    <a:pt x="251" y="55"/>
                    <a:pt x="262" y="87"/>
                    <a:pt x="262" y="128"/>
                  </a:cubicBezTo>
                  <a:cubicBezTo>
                    <a:pt x="262" y="153"/>
                    <a:pt x="258" y="175"/>
                    <a:pt x="248" y="195"/>
                  </a:cubicBezTo>
                  <a:cubicBezTo>
                    <a:pt x="239" y="215"/>
                    <a:pt x="225" y="240"/>
                    <a:pt x="205" y="269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04" y="420"/>
                    <a:pt x="104" y="420"/>
                    <a:pt x="104" y="420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94"/>
                    <a:pt x="249" y="494"/>
                    <a:pt x="249" y="494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perspectiveRight" fov="3600000">
                <a:rot lat="0" lon="21000000" rev="0"/>
              </a:camera>
              <a:lightRig rig="balanced" dir="t">
                <a:rot lat="0" lon="0" rev="1800000"/>
              </a:lightRig>
            </a:scene3d>
            <a:sp3d prstMaterial="plastic">
              <a:bevelT w="0" h="1270000"/>
              <a:bevelB w="0" h="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093CC1-A39F-42C2-97AA-F178A06679AF}"/>
                </a:ext>
              </a:extLst>
            </p:cNvPr>
            <p:cNvSpPr/>
            <p:nvPr/>
          </p:nvSpPr>
          <p:spPr>
            <a:xfrm>
              <a:off x="3573109" y="4469297"/>
              <a:ext cx="1863583" cy="1768015"/>
            </a:xfrm>
            <a:prstGeom prst="rect">
              <a:avLst/>
            </a:prstGeom>
            <a:grpFill/>
            <a:ln>
              <a:noFill/>
            </a:ln>
            <a:scene3d>
              <a:camera prst="perspectiveContrastingRightFacing" fov="2400000">
                <a:rot lat="0" lon="20400000" rev="0"/>
              </a:camera>
              <a:lightRig rig="balanced" dir="t">
                <a:rot lat="0" lon="0" rev="18000000"/>
              </a:lightRig>
            </a:scene3d>
            <a:sp3d prstMaterial="plastic">
              <a:bevelT w="0" h="254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>
              <a:flatTx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KNOW YOUR LEARNER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B2CCB1-4E5C-4073-B87F-C659BCEF2EAF}"/>
              </a:ext>
            </a:extLst>
          </p:cNvPr>
          <p:cNvGrpSpPr/>
          <p:nvPr/>
        </p:nvGrpSpPr>
        <p:grpSpPr>
          <a:xfrm>
            <a:off x="1147328" y="3830124"/>
            <a:ext cx="1397687" cy="1705111"/>
            <a:chOff x="1594013" y="3963831"/>
            <a:chExt cx="1863583" cy="227348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BFDDF45-7C23-49B1-926E-74894853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927" y="3963831"/>
              <a:ext cx="373877" cy="1126660"/>
            </a:xfrm>
            <a:custGeom>
              <a:avLst/>
              <a:gdLst>
                <a:gd name="T0" fmla="*/ 70 w 164"/>
                <a:gd name="T1" fmla="*/ 96 h 488"/>
                <a:gd name="T2" fmla="*/ 52 w 164"/>
                <a:gd name="T3" fmla="*/ 104 h 488"/>
                <a:gd name="T4" fmla="*/ 33 w 164"/>
                <a:gd name="T5" fmla="*/ 110 h 488"/>
                <a:gd name="T6" fmla="*/ 0 w 164"/>
                <a:gd name="T7" fmla="*/ 123 h 488"/>
                <a:gd name="T8" fmla="*/ 0 w 164"/>
                <a:gd name="T9" fmla="*/ 53 h 488"/>
                <a:gd name="T10" fmla="*/ 49 w 164"/>
                <a:gd name="T11" fmla="*/ 29 h 488"/>
                <a:gd name="T12" fmla="*/ 91 w 164"/>
                <a:gd name="T13" fmla="*/ 0 h 488"/>
                <a:gd name="T14" fmla="*/ 164 w 164"/>
                <a:gd name="T15" fmla="*/ 0 h 488"/>
                <a:gd name="T16" fmla="*/ 164 w 164"/>
                <a:gd name="T17" fmla="*/ 488 h 488"/>
                <a:gd name="T18" fmla="*/ 70 w 164"/>
                <a:gd name="T19" fmla="*/ 488 h 488"/>
                <a:gd name="T20" fmla="*/ 70 w 164"/>
                <a:gd name="T21" fmla="*/ 9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488">
                  <a:moveTo>
                    <a:pt x="70" y="96"/>
                  </a:moveTo>
                  <a:cubicBezTo>
                    <a:pt x="67" y="98"/>
                    <a:pt x="61" y="101"/>
                    <a:pt x="52" y="104"/>
                  </a:cubicBezTo>
                  <a:cubicBezTo>
                    <a:pt x="44" y="107"/>
                    <a:pt x="37" y="109"/>
                    <a:pt x="33" y="110"/>
                  </a:cubicBezTo>
                  <a:cubicBezTo>
                    <a:pt x="15" y="116"/>
                    <a:pt x="4" y="120"/>
                    <a:pt x="0" y="12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48"/>
                    <a:pt x="30" y="39"/>
                    <a:pt x="49" y="29"/>
                  </a:cubicBezTo>
                  <a:cubicBezTo>
                    <a:pt x="69" y="18"/>
                    <a:pt x="83" y="8"/>
                    <a:pt x="91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70" y="488"/>
                    <a:pt x="70" y="488"/>
                    <a:pt x="70" y="488"/>
                  </a:cubicBezTo>
                  <a:lnTo>
                    <a:pt x="70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perspectiveRight" fov="3600000">
                <a:rot lat="0" lon="21000000" rev="0"/>
              </a:camera>
              <a:lightRig rig="balanced" dir="t">
                <a:rot lat="0" lon="0" rev="1800000"/>
              </a:lightRig>
            </a:scene3d>
            <a:sp3d prstMaterial="plastic">
              <a:bevelT w="0" h="1270000"/>
              <a:bevelB w="0" h="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EA59EC-8EE2-45C3-A77F-647B01A3052D}"/>
                </a:ext>
              </a:extLst>
            </p:cNvPr>
            <p:cNvSpPr/>
            <p:nvPr/>
          </p:nvSpPr>
          <p:spPr>
            <a:xfrm>
              <a:off x="1594013" y="5042707"/>
              <a:ext cx="1863583" cy="11946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perspectiveContrastingRightFacing" fov="2400000">
                <a:rot lat="0" lon="20400000" rev="0"/>
              </a:camera>
              <a:lightRig rig="balanced" dir="t">
                <a:rot lat="0" lon="0" rev="18000000"/>
              </a:lightRig>
            </a:scene3d>
            <a:sp3d prstMaterial="plastic">
              <a:bevelT w="0" h="254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>
              <a:flatTx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KNOW YOUR GOALS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65D39BC-7156-42AD-8742-80E4E0BF3D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25" name="Google Shape;61;p1">
            <a:extLst>
              <a:ext uri="{FF2B5EF4-FFF2-40B4-BE49-F238E27FC236}">
                <a16:creationId xmlns:a16="http://schemas.microsoft.com/office/drawing/2014/main" id="{2D0859B2-9840-D24E-8247-722E337049B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59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023C5D5-88CA-43E3-9F80-2D6A6C0C4965}"/>
              </a:ext>
            </a:extLst>
          </p:cNvPr>
          <p:cNvGrpSpPr/>
          <p:nvPr/>
        </p:nvGrpSpPr>
        <p:grpSpPr>
          <a:xfrm>
            <a:off x="526124" y="1559209"/>
            <a:ext cx="8270657" cy="3654015"/>
            <a:chOff x="2021141" y="1988840"/>
            <a:chExt cx="8156714" cy="36036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2B3D73-AAC3-4887-BCEF-6A874F18CD0B}"/>
                </a:ext>
              </a:extLst>
            </p:cNvPr>
            <p:cNvGrpSpPr/>
            <p:nvPr/>
          </p:nvGrpSpPr>
          <p:grpSpPr>
            <a:xfrm>
              <a:off x="6526460" y="1988840"/>
              <a:ext cx="3651395" cy="3603674"/>
              <a:chOff x="7188131" y="1988840"/>
              <a:chExt cx="3651395" cy="360367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F4BE3F9-5127-445B-B7D5-9E8A00796D40}"/>
                  </a:ext>
                </a:extLst>
              </p:cNvPr>
              <p:cNvSpPr/>
              <p:nvPr/>
            </p:nvSpPr>
            <p:spPr>
              <a:xfrm>
                <a:off x="7370862" y="1988840"/>
                <a:ext cx="3468664" cy="3603674"/>
              </a:xfrm>
              <a:custGeom>
                <a:avLst/>
                <a:gdLst>
                  <a:gd name="connsiteX0" fmla="*/ 867686 w 1805653"/>
                  <a:gd name="connsiteY0" fmla="*/ 0 h 1875934"/>
                  <a:gd name="connsiteX1" fmla="*/ 1805653 w 1805653"/>
                  <a:gd name="connsiteY1" fmla="*/ 937967 h 1875934"/>
                  <a:gd name="connsiteX2" fmla="*/ 867686 w 1805653"/>
                  <a:gd name="connsiteY2" fmla="*/ 1875934 h 1875934"/>
                  <a:gd name="connsiteX3" fmla="*/ 3429 w 1805653"/>
                  <a:gd name="connsiteY3" fmla="*/ 1303066 h 1875934"/>
                  <a:gd name="connsiteX4" fmla="*/ 0 w 1805653"/>
                  <a:gd name="connsiteY4" fmla="*/ 1293696 h 1875934"/>
                  <a:gd name="connsiteX5" fmla="*/ 66218 w 1805653"/>
                  <a:gd name="connsiteY5" fmla="*/ 1415695 h 1875934"/>
                  <a:gd name="connsiteX6" fmla="*/ 774736 w 1805653"/>
                  <a:gd name="connsiteY6" fmla="*/ 1792411 h 1875934"/>
                  <a:gd name="connsiteX7" fmla="*/ 1629180 w 1805653"/>
                  <a:gd name="connsiteY7" fmla="*/ 937967 h 1875934"/>
                  <a:gd name="connsiteX8" fmla="*/ 774736 w 1805653"/>
                  <a:gd name="connsiteY8" fmla="*/ 83523 h 1875934"/>
                  <a:gd name="connsiteX9" fmla="*/ 66218 w 1805653"/>
                  <a:gd name="connsiteY9" fmla="*/ 460239 h 1875934"/>
                  <a:gd name="connsiteX10" fmla="*/ 0 w 1805653"/>
                  <a:gd name="connsiteY10" fmla="*/ 582238 h 1875934"/>
                  <a:gd name="connsiteX11" fmla="*/ 3429 w 1805653"/>
                  <a:gd name="connsiteY11" fmla="*/ 572868 h 1875934"/>
                  <a:gd name="connsiteX12" fmla="*/ 867686 w 1805653"/>
                  <a:gd name="connsiteY12" fmla="*/ 0 h 187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5653" h="1875934">
                    <a:moveTo>
                      <a:pt x="867686" y="0"/>
                    </a:moveTo>
                    <a:cubicBezTo>
                      <a:pt x="1385711" y="0"/>
                      <a:pt x="1805653" y="419942"/>
                      <a:pt x="1805653" y="937967"/>
                    </a:cubicBezTo>
                    <a:cubicBezTo>
                      <a:pt x="1805653" y="1455992"/>
                      <a:pt x="1385711" y="1875934"/>
                      <a:pt x="867686" y="1875934"/>
                    </a:cubicBezTo>
                    <a:cubicBezTo>
                      <a:pt x="479167" y="1875934"/>
                      <a:pt x="145820" y="1639717"/>
                      <a:pt x="3429" y="1303066"/>
                    </a:cubicBezTo>
                    <a:lnTo>
                      <a:pt x="0" y="1293696"/>
                    </a:lnTo>
                    <a:lnTo>
                      <a:pt x="66218" y="1415695"/>
                    </a:lnTo>
                    <a:cubicBezTo>
                      <a:pt x="219768" y="1642978"/>
                      <a:pt x="479801" y="1792411"/>
                      <a:pt x="774736" y="1792411"/>
                    </a:cubicBezTo>
                    <a:cubicBezTo>
                      <a:pt x="1246632" y="1792411"/>
                      <a:pt x="1629180" y="1409863"/>
                      <a:pt x="1629180" y="937967"/>
                    </a:cubicBezTo>
                    <a:cubicBezTo>
                      <a:pt x="1629180" y="466071"/>
                      <a:pt x="1246632" y="83523"/>
                      <a:pt x="774736" y="83523"/>
                    </a:cubicBezTo>
                    <a:cubicBezTo>
                      <a:pt x="479801" y="83523"/>
                      <a:pt x="219768" y="232956"/>
                      <a:pt x="66218" y="460239"/>
                    </a:cubicBezTo>
                    <a:lnTo>
                      <a:pt x="0" y="582238"/>
                    </a:lnTo>
                    <a:lnTo>
                      <a:pt x="3429" y="572868"/>
                    </a:lnTo>
                    <a:cubicBezTo>
                      <a:pt x="145820" y="236218"/>
                      <a:pt x="479167" y="0"/>
                      <a:pt x="8676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05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A280C25-6F62-4966-9438-1487EB958B78}"/>
                  </a:ext>
                </a:extLst>
              </p:cNvPr>
              <p:cNvSpPr/>
              <p:nvPr/>
            </p:nvSpPr>
            <p:spPr>
              <a:xfrm>
                <a:off x="7188131" y="2183781"/>
                <a:ext cx="3213794" cy="32137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1826C84-351A-4398-A42B-6E070DD333AA}"/>
                </a:ext>
              </a:extLst>
            </p:cNvPr>
            <p:cNvGrpSpPr/>
            <p:nvPr/>
          </p:nvGrpSpPr>
          <p:grpSpPr>
            <a:xfrm>
              <a:off x="3951907" y="2294012"/>
              <a:ext cx="3024101" cy="2993331"/>
              <a:chOff x="4055321" y="2294012"/>
              <a:chExt cx="3024101" cy="2993331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E182DAD-385A-4D68-857C-9604EB168011}"/>
                  </a:ext>
                </a:extLst>
              </p:cNvPr>
              <p:cNvSpPr/>
              <p:nvPr/>
            </p:nvSpPr>
            <p:spPr>
              <a:xfrm>
                <a:off x="4198235" y="2294012"/>
                <a:ext cx="2881187" cy="2993331"/>
              </a:xfrm>
              <a:custGeom>
                <a:avLst/>
                <a:gdLst>
                  <a:gd name="connsiteX0" fmla="*/ 867686 w 1805653"/>
                  <a:gd name="connsiteY0" fmla="*/ 0 h 1875934"/>
                  <a:gd name="connsiteX1" fmla="*/ 1805653 w 1805653"/>
                  <a:gd name="connsiteY1" fmla="*/ 937967 h 1875934"/>
                  <a:gd name="connsiteX2" fmla="*/ 867686 w 1805653"/>
                  <a:gd name="connsiteY2" fmla="*/ 1875934 h 1875934"/>
                  <a:gd name="connsiteX3" fmla="*/ 3429 w 1805653"/>
                  <a:gd name="connsiteY3" fmla="*/ 1303066 h 1875934"/>
                  <a:gd name="connsiteX4" fmla="*/ 0 w 1805653"/>
                  <a:gd name="connsiteY4" fmla="*/ 1293696 h 1875934"/>
                  <a:gd name="connsiteX5" fmla="*/ 66218 w 1805653"/>
                  <a:gd name="connsiteY5" fmla="*/ 1415695 h 1875934"/>
                  <a:gd name="connsiteX6" fmla="*/ 774736 w 1805653"/>
                  <a:gd name="connsiteY6" fmla="*/ 1792411 h 1875934"/>
                  <a:gd name="connsiteX7" fmla="*/ 1629180 w 1805653"/>
                  <a:gd name="connsiteY7" fmla="*/ 937967 h 1875934"/>
                  <a:gd name="connsiteX8" fmla="*/ 774736 w 1805653"/>
                  <a:gd name="connsiteY8" fmla="*/ 83523 h 1875934"/>
                  <a:gd name="connsiteX9" fmla="*/ 66218 w 1805653"/>
                  <a:gd name="connsiteY9" fmla="*/ 460239 h 1875934"/>
                  <a:gd name="connsiteX10" fmla="*/ 0 w 1805653"/>
                  <a:gd name="connsiteY10" fmla="*/ 582238 h 1875934"/>
                  <a:gd name="connsiteX11" fmla="*/ 3429 w 1805653"/>
                  <a:gd name="connsiteY11" fmla="*/ 572868 h 1875934"/>
                  <a:gd name="connsiteX12" fmla="*/ 867686 w 1805653"/>
                  <a:gd name="connsiteY12" fmla="*/ 0 h 187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5653" h="1875934">
                    <a:moveTo>
                      <a:pt x="867686" y="0"/>
                    </a:moveTo>
                    <a:cubicBezTo>
                      <a:pt x="1385711" y="0"/>
                      <a:pt x="1805653" y="419942"/>
                      <a:pt x="1805653" y="937967"/>
                    </a:cubicBezTo>
                    <a:cubicBezTo>
                      <a:pt x="1805653" y="1455992"/>
                      <a:pt x="1385711" y="1875934"/>
                      <a:pt x="867686" y="1875934"/>
                    </a:cubicBezTo>
                    <a:cubicBezTo>
                      <a:pt x="479167" y="1875934"/>
                      <a:pt x="145820" y="1639717"/>
                      <a:pt x="3429" y="1303066"/>
                    </a:cubicBezTo>
                    <a:lnTo>
                      <a:pt x="0" y="1293696"/>
                    </a:lnTo>
                    <a:lnTo>
                      <a:pt x="66218" y="1415695"/>
                    </a:lnTo>
                    <a:cubicBezTo>
                      <a:pt x="219768" y="1642978"/>
                      <a:pt x="479801" y="1792411"/>
                      <a:pt x="774736" y="1792411"/>
                    </a:cubicBezTo>
                    <a:cubicBezTo>
                      <a:pt x="1246632" y="1792411"/>
                      <a:pt x="1629180" y="1409863"/>
                      <a:pt x="1629180" y="937967"/>
                    </a:cubicBezTo>
                    <a:cubicBezTo>
                      <a:pt x="1629180" y="466071"/>
                      <a:pt x="1246632" y="83523"/>
                      <a:pt x="774736" y="83523"/>
                    </a:cubicBezTo>
                    <a:cubicBezTo>
                      <a:pt x="479801" y="83523"/>
                      <a:pt x="219768" y="232956"/>
                      <a:pt x="66218" y="460239"/>
                    </a:cubicBezTo>
                    <a:lnTo>
                      <a:pt x="0" y="582238"/>
                    </a:lnTo>
                    <a:lnTo>
                      <a:pt x="3429" y="572868"/>
                    </a:lnTo>
                    <a:cubicBezTo>
                      <a:pt x="145820" y="236218"/>
                      <a:pt x="479167" y="0"/>
                      <a:pt x="86768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05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657AAE5-B410-4483-B484-F8C1334EE8C6}"/>
                  </a:ext>
                </a:extLst>
              </p:cNvPr>
              <p:cNvSpPr/>
              <p:nvPr/>
            </p:nvSpPr>
            <p:spPr>
              <a:xfrm>
                <a:off x="4055321" y="2465217"/>
                <a:ext cx="2650922" cy="26509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279B66-B38F-442C-AC62-EC0E8F95DA27}"/>
                </a:ext>
              </a:extLst>
            </p:cNvPr>
            <p:cNvGrpSpPr/>
            <p:nvPr/>
          </p:nvGrpSpPr>
          <p:grpSpPr>
            <a:xfrm>
              <a:off x="2021141" y="2616098"/>
              <a:ext cx="2380314" cy="2349159"/>
              <a:chOff x="1639280" y="2646854"/>
              <a:chExt cx="2380314" cy="234915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000DB81-E32C-4721-A9E3-9D520757B3C0}"/>
                  </a:ext>
                </a:extLst>
              </p:cNvPr>
              <p:cNvSpPr/>
              <p:nvPr/>
            </p:nvSpPr>
            <p:spPr>
              <a:xfrm>
                <a:off x="1758445" y="2646854"/>
                <a:ext cx="2261149" cy="2349159"/>
              </a:xfrm>
              <a:custGeom>
                <a:avLst/>
                <a:gdLst>
                  <a:gd name="connsiteX0" fmla="*/ 867686 w 1805653"/>
                  <a:gd name="connsiteY0" fmla="*/ 0 h 1875934"/>
                  <a:gd name="connsiteX1" fmla="*/ 1805653 w 1805653"/>
                  <a:gd name="connsiteY1" fmla="*/ 937967 h 1875934"/>
                  <a:gd name="connsiteX2" fmla="*/ 867686 w 1805653"/>
                  <a:gd name="connsiteY2" fmla="*/ 1875934 h 1875934"/>
                  <a:gd name="connsiteX3" fmla="*/ 3429 w 1805653"/>
                  <a:gd name="connsiteY3" fmla="*/ 1303066 h 1875934"/>
                  <a:gd name="connsiteX4" fmla="*/ 0 w 1805653"/>
                  <a:gd name="connsiteY4" fmla="*/ 1293696 h 1875934"/>
                  <a:gd name="connsiteX5" fmla="*/ 66218 w 1805653"/>
                  <a:gd name="connsiteY5" fmla="*/ 1415695 h 1875934"/>
                  <a:gd name="connsiteX6" fmla="*/ 774736 w 1805653"/>
                  <a:gd name="connsiteY6" fmla="*/ 1792411 h 1875934"/>
                  <a:gd name="connsiteX7" fmla="*/ 1629180 w 1805653"/>
                  <a:gd name="connsiteY7" fmla="*/ 937967 h 1875934"/>
                  <a:gd name="connsiteX8" fmla="*/ 774736 w 1805653"/>
                  <a:gd name="connsiteY8" fmla="*/ 83523 h 1875934"/>
                  <a:gd name="connsiteX9" fmla="*/ 66218 w 1805653"/>
                  <a:gd name="connsiteY9" fmla="*/ 460239 h 1875934"/>
                  <a:gd name="connsiteX10" fmla="*/ 0 w 1805653"/>
                  <a:gd name="connsiteY10" fmla="*/ 582238 h 1875934"/>
                  <a:gd name="connsiteX11" fmla="*/ 3429 w 1805653"/>
                  <a:gd name="connsiteY11" fmla="*/ 572868 h 1875934"/>
                  <a:gd name="connsiteX12" fmla="*/ 867686 w 1805653"/>
                  <a:gd name="connsiteY12" fmla="*/ 0 h 187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5653" h="1875934">
                    <a:moveTo>
                      <a:pt x="867686" y="0"/>
                    </a:moveTo>
                    <a:cubicBezTo>
                      <a:pt x="1385711" y="0"/>
                      <a:pt x="1805653" y="419942"/>
                      <a:pt x="1805653" y="937967"/>
                    </a:cubicBezTo>
                    <a:cubicBezTo>
                      <a:pt x="1805653" y="1455992"/>
                      <a:pt x="1385711" y="1875934"/>
                      <a:pt x="867686" y="1875934"/>
                    </a:cubicBezTo>
                    <a:cubicBezTo>
                      <a:pt x="479167" y="1875934"/>
                      <a:pt x="145820" y="1639717"/>
                      <a:pt x="3429" y="1303066"/>
                    </a:cubicBezTo>
                    <a:lnTo>
                      <a:pt x="0" y="1293696"/>
                    </a:lnTo>
                    <a:lnTo>
                      <a:pt x="66218" y="1415695"/>
                    </a:lnTo>
                    <a:cubicBezTo>
                      <a:pt x="219768" y="1642978"/>
                      <a:pt x="479801" y="1792411"/>
                      <a:pt x="774736" y="1792411"/>
                    </a:cubicBezTo>
                    <a:cubicBezTo>
                      <a:pt x="1246632" y="1792411"/>
                      <a:pt x="1629180" y="1409863"/>
                      <a:pt x="1629180" y="937967"/>
                    </a:cubicBezTo>
                    <a:cubicBezTo>
                      <a:pt x="1629180" y="466071"/>
                      <a:pt x="1246632" y="83523"/>
                      <a:pt x="774736" y="83523"/>
                    </a:cubicBezTo>
                    <a:cubicBezTo>
                      <a:pt x="479801" y="83523"/>
                      <a:pt x="219768" y="232956"/>
                      <a:pt x="66218" y="460239"/>
                    </a:cubicBezTo>
                    <a:lnTo>
                      <a:pt x="0" y="582238"/>
                    </a:lnTo>
                    <a:lnTo>
                      <a:pt x="3429" y="572868"/>
                    </a:lnTo>
                    <a:cubicBezTo>
                      <a:pt x="145820" y="236218"/>
                      <a:pt x="479167" y="0"/>
                      <a:pt x="867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05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29A688-54AF-41C2-A62C-2C3817305D6F}"/>
                  </a:ext>
                </a:extLst>
              </p:cNvPr>
              <p:cNvSpPr/>
              <p:nvPr/>
            </p:nvSpPr>
            <p:spPr>
              <a:xfrm>
                <a:off x="1639280" y="2777990"/>
                <a:ext cx="2086887" cy="20868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effectLst/>
              </a:rPr>
              <a:t>TYPES OF VIRTUAL COLLABORATION</a:t>
            </a:r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6CD29-0F24-4733-A6E1-5B2B66AC3FAD}"/>
              </a:ext>
            </a:extLst>
          </p:cNvPr>
          <p:cNvSpPr/>
          <p:nvPr/>
        </p:nvSpPr>
        <p:spPr>
          <a:xfrm>
            <a:off x="812805" y="3886518"/>
            <a:ext cx="1363773" cy="2908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POST LECTURE WRITING PROMPTS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811F13-408C-4F1F-8685-D8CBD4F951FB}"/>
              </a:ext>
            </a:extLst>
          </p:cNvPr>
          <p:cNvSpPr/>
          <p:nvPr/>
        </p:nvSpPr>
        <p:spPr>
          <a:xfrm>
            <a:off x="812805" y="3529185"/>
            <a:ext cx="1363773" cy="2908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050" b="1" dirty="0">
                <a:ea typeface="Open Sans" panose="020B0606030504020204" pitchFamily="34" charset="0"/>
                <a:cs typeface="Open Sans" panose="020B0606030504020204" pitchFamily="34" charset="0"/>
              </a:rPr>
              <a:t>Asynchronous Discussion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69239A-F35D-48C0-9E18-AD56A693C9DC}"/>
              </a:ext>
            </a:extLst>
          </p:cNvPr>
          <p:cNvSpPr/>
          <p:nvPr/>
        </p:nvSpPr>
        <p:spPr>
          <a:xfrm>
            <a:off x="3089324" y="3813806"/>
            <a:ext cx="1673490" cy="5816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MIRROR THE CONCEPT OF “TURN TO A NEIGHBOR AND DISCUSS YOUR THOUGHTS”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F860F9-8F50-41EB-B9CA-9BEBFBB7134A}"/>
              </a:ext>
            </a:extLst>
          </p:cNvPr>
          <p:cNvSpPr/>
          <p:nvPr/>
        </p:nvSpPr>
        <p:spPr>
          <a:xfrm>
            <a:off x="3089324" y="3456472"/>
            <a:ext cx="1673490" cy="2908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050" b="1" dirty="0">
                <a:ea typeface="Open Sans" panose="020B0606030504020204" pitchFamily="34" charset="0"/>
                <a:cs typeface="Open Sans" panose="020B0606030504020204" pitchFamily="34" charset="0"/>
              </a:rPr>
              <a:t>Break-out Room Discussions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53AD310-BD67-4F10-887D-D70549494035}"/>
              </a:ext>
            </a:extLst>
          </p:cNvPr>
          <p:cNvSpPr/>
          <p:nvPr/>
        </p:nvSpPr>
        <p:spPr>
          <a:xfrm>
            <a:off x="5887963" y="3595669"/>
            <a:ext cx="1948442" cy="5816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INTERPERSE ACTIVITIES WITH LECTURE – DEEPEN THE LEARNING IN A BREAK-OUT ROOM ACTIVITIES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FBF495-DD9C-4333-8486-B0E8508F42B3}"/>
              </a:ext>
            </a:extLst>
          </p:cNvPr>
          <p:cNvSpPr/>
          <p:nvPr/>
        </p:nvSpPr>
        <p:spPr>
          <a:xfrm>
            <a:off x="5887963" y="3383760"/>
            <a:ext cx="1948442" cy="14542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1050" b="1" dirty="0">
                <a:ea typeface="Open Sans" panose="020B0606030504020204" pitchFamily="34" charset="0"/>
                <a:cs typeface="Open Sans" panose="020B0606030504020204" pitchFamily="34" charset="0"/>
              </a:rPr>
              <a:t>Lecture-activity Series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F47D28-7D34-4A96-A9B2-F02D2399FF2B}"/>
              </a:ext>
            </a:extLst>
          </p:cNvPr>
          <p:cNvGrpSpPr/>
          <p:nvPr/>
        </p:nvGrpSpPr>
        <p:grpSpPr>
          <a:xfrm>
            <a:off x="3125609" y="2433661"/>
            <a:ext cx="943707" cy="853556"/>
            <a:chOff x="4064001" y="2124076"/>
            <a:chExt cx="4935537" cy="446405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BA898E6-F943-4C08-9ED0-8FCA6F204E62}"/>
                </a:ext>
              </a:extLst>
            </p:cNvPr>
            <p:cNvGrpSpPr/>
            <p:nvPr/>
          </p:nvGrpSpPr>
          <p:grpSpPr>
            <a:xfrm>
              <a:off x="4254500" y="2306638"/>
              <a:ext cx="4524375" cy="3243263"/>
              <a:chOff x="4254500" y="2306638"/>
              <a:chExt cx="4524375" cy="3243263"/>
            </a:xfrm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2D583A81-785E-455A-8D72-9A038173D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427538"/>
                <a:ext cx="1703387" cy="1122363"/>
              </a:xfrm>
              <a:custGeom>
                <a:avLst/>
                <a:gdLst>
                  <a:gd name="T0" fmla="*/ 180 w 791"/>
                  <a:gd name="T1" fmla="*/ 520 h 523"/>
                  <a:gd name="T2" fmla="*/ 103 w 791"/>
                  <a:gd name="T3" fmla="*/ 439 h 523"/>
                  <a:gd name="T4" fmla="*/ 75 w 791"/>
                  <a:gd name="T5" fmla="*/ 392 h 523"/>
                  <a:gd name="T6" fmla="*/ 22 w 791"/>
                  <a:gd name="T7" fmla="*/ 339 h 523"/>
                  <a:gd name="T8" fmla="*/ 14 w 791"/>
                  <a:gd name="T9" fmla="*/ 252 h 523"/>
                  <a:gd name="T10" fmla="*/ 74 w 791"/>
                  <a:gd name="T11" fmla="*/ 240 h 523"/>
                  <a:gd name="T12" fmla="*/ 131 w 791"/>
                  <a:gd name="T13" fmla="*/ 240 h 523"/>
                  <a:gd name="T14" fmla="*/ 279 w 791"/>
                  <a:gd name="T15" fmla="*/ 165 h 523"/>
                  <a:gd name="T16" fmla="*/ 332 w 791"/>
                  <a:gd name="T17" fmla="*/ 148 h 523"/>
                  <a:gd name="T18" fmla="*/ 395 w 791"/>
                  <a:gd name="T19" fmla="*/ 120 h 523"/>
                  <a:gd name="T20" fmla="*/ 472 w 791"/>
                  <a:gd name="T21" fmla="*/ 110 h 523"/>
                  <a:gd name="T22" fmla="*/ 523 w 791"/>
                  <a:gd name="T23" fmla="*/ 92 h 523"/>
                  <a:gd name="T24" fmla="*/ 598 w 791"/>
                  <a:gd name="T25" fmla="*/ 91 h 523"/>
                  <a:gd name="T26" fmla="*/ 671 w 791"/>
                  <a:gd name="T27" fmla="*/ 57 h 523"/>
                  <a:gd name="T28" fmla="*/ 737 w 791"/>
                  <a:gd name="T29" fmla="*/ 16 h 523"/>
                  <a:gd name="T30" fmla="*/ 790 w 791"/>
                  <a:gd name="T31" fmla="*/ 23 h 523"/>
                  <a:gd name="T32" fmla="*/ 761 w 791"/>
                  <a:gd name="T33" fmla="*/ 69 h 523"/>
                  <a:gd name="T34" fmla="*/ 681 w 791"/>
                  <a:gd name="T35" fmla="*/ 274 h 523"/>
                  <a:gd name="T36" fmla="*/ 645 w 791"/>
                  <a:gd name="T37" fmla="*/ 327 h 523"/>
                  <a:gd name="T38" fmla="*/ 524 w 791"/>
                  <a:gd name="T39" fmla="*/ 381 h 523"/>
                  <a:gd name="T40" fmla="*/ 465 w 791"/>
                  <a:gd name="T41" fmla="*/ 392 h 523"/>
                  <a:gd name="T42" fmla="*/ 453 w 791"/>
                  <a:gd name="T43" fmla="*/ 407 h 523"/>
                  <a:gd name="T44" fmla="*/ 433 w 791"/>
                  <a:gd name="T45" fmla="*/ 426 h 523"/>
                  <a:gd name="T46" fmla="*/ 361 w 791"/>
                  <a:gd name="T47" fmla="*/ 477 h 523"/>
                  <a:gd name="T48" fmla="*/ 246 w 791"/>
                  <a:gd name="T49" fmla="*/ 516 h 523"/>
                  <a:gd name="T50" fmla="*/ 180 w 791"/>
                  <a:gd name="T51" fmla="*/ 52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1" h="523">
                    <a:moveTo>
                      <a:pt x="180" y="520"/>
                    </a:moveTo>
                    <a:cubicBezTo>
                      <a:pt x="140" y="513"/>
                      <a:pt x="112" y="476"/>
                      <a:pt x="103" y="439"/>
                    </a:cubicBezTo>
                    <a:cubicBezTo>
                      <a:pt x="97" y="417"/>
                      <a:pt x="100" y="398"/>
                      <a:pt x="75" y="392"/>
                    </a:cubicBezTo>
                    <a:cubicBezTo>
                      <a:pt x="48" y="385"/>
                      <a:pt x="31" y="364"/>
                      <a:pt x="22" y="339"/>
                    </a:cubicBezTo>
                    <a:cubicBezTo>
                      <a:pt x="12" y="314"/>
                      <a:pt x="0" y="277"/>
                      <a:pt x="14" y="252"/>
                    </a:cubicBezTo>
                    <a:cubicBezTo>
                      <a:pt x="26" y="231"/>
                      <a:pt x="56" y="237"/>
                      <a:pt x="74" y="240"/>
                    </a:cubicBezTo>
                    <a:cubicBezTo>
                      <a:pt x="93" y="243"/>
                      <a:pt x="112" y="246"/>
                      <a:pt x="131" y="240"/>
                    </a:cubicBezTo>
                    <a:cubicBezTo>
                      <a:pt x="184" y="223"/>
                      <a:pt x="224" y="179"/>
                      <a:pt x="279" y="165"/>
                    </a:cubicBezTo>
                    <a:cubicBezTo>
                      <a:pt x="297" y="160"/>
                      <a:pt x="316" y="156"/>
                      <a:pt x="332" y="148"/>
                    </a:cubicBezTo>
                    <a:cubicBezTo>
                      <a:pt x="355" y="136"/>
                      <a:pt x="369" y="122"/>
                      <a:pt x="395" y="120"/>
                    </a:cubicBezTo>
                    <a:cubicBezTo>
                      <a:pt x="421" y="118"/>
                      <a:pt x="448" y="123"/>
                      <a:pt x="472" y="110"/>
                    </a:cubicBezTo>
                    <a:cubicBezTo>
                      <a:pt x="489" y="102"/>
                      <a:pt x="503" y="93"/>
                      <a:pt x="523" y="92"/>
                    </a:cubicBezTo>
                    <a:cubicBezTo>
                      <a:pt x="549" y="92"/>
                      <a:pt x="573" y="97"/>
                      <a:pt x="598" y="91"/>
                    </a:cubicBezTo>
                    <a:cubicBezTo>
                      <a:pt x="624" y="84"/>
                      <a:pt x="648" y="71"/>
                      <a:pt x="671" y="57"/>
                    </a:cubicBezTo>
                    <a:cubicBezTo>
                      <a:pt x="693" y="43"/>
                      <a:pt x="713" y="25"/>
                      <a:pt x="737" y="16"/>
                    </a:cubicBezTo>
                    <a:cubicBezTo>
                      <a:pt x="749" y="12"/>
                      <a:pt x="789" y="0"/>
                      <a:pt x="790" y="23"/>
                    </a:cubicBezTo>
                    <a:cubicBezTo>
                      <a:pt x="791" y="38"/>
                      <a:pt x="770" y="58"/>
                      <a:pt x="761" y="69"/>
                    </a:cubicBezTo>
                    <a:cubicBezTo>
                      <a:pt x="711" y="128"/>
                      <a:pt x="715" y="207"/>
                      <a:pt x="681" y="274"/>
                    </a:cubicBezTo>
                    <a:cubicBezTo>
                      <a:pt x="671" y="293"/>
                      <a:pt x="658" y="311"/>
                      <a:pt x="645" y="327"/>
                    </a:cubicBezTo>
                    <a:cubicBezTo>
                      <a:pt x="614" y="366"/>
                      <a:pt x="570" y="373"/>
                      <a:pt x="524" y="381"/>
                    </a:cubicBezTo>
                    <a:cubicBezTo>
                      <a:pt x="506" y="384"/>
                      <a:pt x="480" y="384"/>
                      <a:pt x="465" y="392"/>
                    </a:cubicBezTo>
                    <a:cubicBezTo>
                      <a:pt x="459" y="396"/>
                      <a:pt x="457" y="402"/>
                      <a:pt x="453" y="407"/>
                    </a:cubicBezTo>
                    <a:cubicBezTo>
                      <a:pt x="447" y="415"/>
                      <a:pt x="441" y="421"/>
                      <a:pt x="433" y="426"/>
                    </a:cubicBezTo>
                    <a:cubicBezTo>
                      <a:pt x="409" y="444"/>
                      <a:pt x="388" y="464"/>
                      <a:pt x="361" y="477"/>
                    </a:cubicBezTo>
                    <a:cubicBezTo>
                      <a:pt x="325" y="496"/>
                      <a:pt x="286" y="508"/>
                      <a:pt x="246" y="516"/>
                    </a:cubicBezTo>
                    <a:cubicBezTo>
                      <a:pt x="224" y="521"/>
                      <a:pt x="201" y="523"/>
                      <a:pt x="180" y="52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8489A32D-E209-4B1B-95E6-85FF64581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4500" y="2306638"/>
                <a:ext cx="4524375" cy="2667000"/>
              </a:xfrm>
              <a:custGeom>
                <a:avLst/>
                <a:gdLst>
                  <a:gd name="T0" fmla="*/ 1765 w 2102"/>
                  <a:gd name="T1" fmla="*/ 236 h 1242"/>
                  <a:gd name="T2" fmla="*/ 1659 w 2102"/>
                  <a:gd name="T3" fmla="*/ 289 h 1242"/>
                  <a:gd name="T4" fmla="*/ 1338 w 2102"/>
                  <a:gd name="T5" fmla="*/ 176 h 1242"/>
                  <a:gd name="T6" fmla="*/ 1217 w 2102"/>
                  <a:gd name="T7" fmla="*/ 116 h 1242"/>
                  <a:gd name="T8" fmla="*/ 922 w 2102"/>
                  <a:gd name="T9" fmla="*/ 75 h 1242"/>
                  <a:gd name="T10" fmla="*/ 681 w 2102"/>
                  <a:gd name="T11" fmla="*/ 142 h 1242"/>
                  <a:gd name="T12" fmla="*/ 501 w 2102"/>
                  <a:gd name="T13" fmla="*/ 143 h 1242"/>
                  <a:gd name="T14" fmla="*/ 212 w 2102"/>
                  <a:gd name="T15" fmla="*/ 369 h 1242"/>
                  <a:gd name="T16" fmla="*/ 184 w 2102"/>
                  <a:gd name="T17" fmla="*/ 522 h 1242"/>
                  <a:gd name="T18" fmla="*/ 10 w 2102"/>
                  <a:gd name="T19" fmla="*/ 671 h 1242"/>
                  <a:gd name="T20" fmla="*/ 461 w 2102"/>
                  <a:gd name="T21" fmla="*/ 1024 h 1242"/>
                  <a:gd name="T22" fmla="*/ 698 w 2102"/>
                  <a:gd name="T23" fmla="*/ 1106 h 1242"/>
                  <a:gd name="T24" fmla="*/ 1150 w 2102"/>
                  <a:gd name="T25" fmla="*/ 1082 h 1242"/>
                  <a:gd name="T26" fmla="*/ 1295 w 2102"/>
                  <a:gd name="T27" fmla="*/ 793 h 1242"/>
                  <a:gd name="T28" fmla="*/ 1317 w 2102"/>
                  <a:gd name="T29" fmla="*/ 493 h 1242"/>
                  <a:gd name="T30" fmla="*/ 1240 w 2102"/>
                  <a:gd name="T31" fmla="*/ 328 h 1242"/>
                  <a:gd name="T32" fmla="*/ 1380 w 2102"/>
                  <a:gd name="T33" fmla="*/ 375 h 1242"/>
                  <a:gd name="T34" fmla="*/ 1557 w 2102"/>
                  <a:gd name="T35" fmla="*/ 422 h 1242"/>
                  <a:gd name="T36" fmla="*/ 1410 w 2102"/>
                  <a:gd name="T37" fmla="*/ 700 h 1242"/>
                  <a:gd name="T38" fmla="*/ 1569 w 2102"/>
                  <a:gd name="T39" fmla="*/ 953 h 1242"/>
                  <a:gd name="T40" fmla="*/ 1595 w 2102"/>
                  <a:gd name="T41" fmla="*/ 898 h 1242"/>
                  <a:gd name="T42" fmla="*/ 172 w 2102"/>
                  <a:gd name="T43" fmla="*/ 493 h 1242"/>
                  <a:gd name="T44" fmla="*/ 1128 w 2102"/>
                  <a:gd name="T45" fmla="*/ 197 h 1242"/>
                  <a:gd name="T46" fmla="*/ 911 w 2102"/>
                  <a:gd name="T47" fmla="*/ 711 h 1242"/>
                  <a:gd name="T48" fmla="*/ 906 w 2102"/>
                  <a:gd name="T49" fmla="*/ 415 h 1242"/>
                  <a:gd name="T50" fmla="*/ 1010 w 2102"/>
                  <a:gd name="T51" fmla="*/ 247 h 1242"/>
                  <a:gd name="T52" fmla="*/ 769 w 2102"/>
                  <a:gd name="T53" fmla="*/ 776 h 1242"/>
                  <a:gd name="T54" fmla="*/ 772 w 2102"/>
                  <a:gd name="T55" fmla="*/ 773 h 1242"/>
                  <a:gd name="T56" fmla="*/ 347 w 2102"/>
                  <a:gd name="T57" fmla="*/ 290 h 1242"/>
                  <a:gd name="T58" fmla="*/ 471 w 2102"/>
                  <a:gd name="T59" fmla="*/ 506 h 1242"/>
                  <a:gd name="T60" fmla="*/ 464 w 2102"/>
                  <a:gd name="T61" fmla="*/ 476 h 1242"/>
                  <a:gd name="T62" fmla="*/ 732 w 2102"/>
                  <a:gd name="T63" fmla="*/ 331 h 1242"/>
                  <a:gd name="T64" fmla="*/ 884 w 2102"/>
                  <a:gd name="T65" fmla="*/ 218 h 1242"/>
                  <a:gd name="T66" fmla="*/ 347 w 2102"/>
                  <a:gd name="T67" fmla="*/ 292 h 1242"/>
                  <a:gd name="T68" fmla="*/ 320 w 2102"/>
                  <a:gd name="T69" fmla="*/ 520 h 1242"/>
                  <a:gd name="T70" fmla="*/ 329 w 2102"/>
                  <a:gd name="T71" fmla="*/ 645 h 1242"/>
                  <a:gd name="T72" fmla="*/ 127 w 2102"/>
                  <a:gd name="T73" fmla="*/ 705 h 1242"/>
                  <a:gd name="T74" fmla="*/ 374 w 2102"/>
                  <a:gd name="T75" fmla="*/ 799 h 1242"/>
                  <a:gd name="T76" fmla="*/ 491 w 2102"/>
                  <a:gd name="T77" fmla="*/ 873 h 1242"/>
                  <a:gd name="T78" fmla="*/ 612 w 2102"/>
                  <a:gd name="T79" fmla="*/ 805 h 1242"/>
                  <a:gd name="T80" fmla="*/ 606 w 2102"/>
                  <a:gd name="T81" fmla="*/ 880 h 1242"/>
                  <a:gd name="T82" fmla="*/ 576 w 2102"/>
                  <a:gd name="T83" fmla="*/ 572 h 1242"/>
                  <a:gd name="T84" fmla="*/ 1134 w 2102"/>
                  <a:gd name="T85" fmla="*/ 1079 h 1242"/>
                  <a:gd name="T86" fmla="*/ 1196 w 2102"/>
                  <a:gd name="T87" fmla="*/ 672 h 1242"/>
                  <a:gd name="T88" fmla="*/ 1271 w 2102"/>
                  <a:gd name="T89" fmla="*/ 979 h 1242"/>
                  <a:gd name="T90" fmla="*/ 1021 w 2102"/>
                  <a:gd name="T91" fmla="*/ 1065 h 1242"/>
                  <a:gd name="T92" fmla="*/ 1002 w 2102"/>
                  <a:gd name="T93" fmla="*/ 864 h 1242"/>
                  <a:gd name="T94" fmla="*/ 851 w 2102"/>
                  <a:gd name="T95" fmla="*/ 929 h 1242"/>
                  <a:gd name="T96" fmla="*/ 1000 w 2102"/>
                  <a:gd name="T97" fmla="*/ 826 h 1242"/>
                  <a:gd name="T98" fmla="*/ 1138 w 2102"/>
                  <a:gd name="T99" fmla="*/ 549 h 1242"/>
                  <a:gd name="T100" fmla="*/ 1602 w 2102"/>
                  <a:gd name="T101" fmla="*/ 849 h 1242"/>
                  <a:gd name="T102" fmla="*/ 1645 w 2102"/>
                  <a:gd name="T103" fmla="*/ 603 h 1242"/>
                  <a:gd name="T104" fmla="*/ 1667 w 2102"/>
                  <a:gd name="T105" fmla="*/ 766 h 1242"/>
                  <a:gd name="T106" fmla="*/ 1714 w 2102"/>
                  <a:gd name="T107" fmla="*/ 721 h 1242"/>
                  <a:gd name="T108" fmla="*/ 1726 w 2102"/>
                  <a:gd name="T109" fmla="*/ 767 h 1242"/>
                  <a:gd name="T110" fmla="*/ 1930 w 2102"/>
                  <a:gd name="T111" fmla="*/ 585 h 1242"/>
                  <a:gd name="T112" fmla="*/ 1932 w 2102"/>
                  <a:gd name="T113" fmla="*/ 657 h 1242"/>
                  <a:gd name="T114" fmla="*/ 1935 w 2102"/>
                  <a:gd name="T115" fmla="*/ 590 h 1242"/>
                  <a:gd name="T116" fmla="*/ 1950 w 2102"/>
                  <a:gd name="T117" fmla="*/ 771 h 1242"/>
                  <a:gd name="T118" fmla="*/ 1784 w 2102"/>
                  <a:gd name="T119" fmla="*/ 620 h 1242"/>
                  <a:gd name="T120" fmla="*/ 1794 w 2102"/>
                  <a:gd name="T121" fmla="*/ 938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2" h="1242">
                    <a:moveTo>
                      <a:pt x="2092" y="695"/>
                    </a:moveTo>
                    <a:cubicBezTo>
                      <a:pt x="2090" y="680"/>
                      <a:pt x="2080" y="668"/>
                      <a:pt x="2067" y="661"/>
                    </a:cubicBezTo>
                    <a:cubicBezTo>
                      <a:pt x="2073" y="637"/>
                      <a:pt x="2073" y="612"/>
                      <a:pt x="2065" y="585"/>
                    </a:cubicBezTo>
                    <a:cubicBezTo>
                      <a:pt x="2055" y="550"/>
                      <a:pt x="2032" y="515"/>
                      <a:pt x="2005" y="490"/>
                    </a:cubicBezTo>
                    <a:cubicBezTo>
                      <a:pt x="1993" y="478"/>
                      <a:pt x="1977" y="472"/>
                      <a:pt x="1960" y="472"/>
                    </a:cubicBezTo>
                    <a:cubicBezTo>
                      <a:pt x="1959" y="449"/>
                      <a:pt x="1954" y="426"/>
                      <a:pt x="1947" y="406"/>
                    </a:cubicBezTo>
                    <a:cubicBezTo>
                      <a:pt x="1936" y="375"/>
                      <a:pt x="1906" y="355"/>
                      <a:pt x="1873" y="364"/>
                    </a:cubicBezTo>
                    <a:cubicBezTo>
                      <a:pt x="1866" y="366"/>
                      <a:pt x="1860" y="369"/>
                      <a:pt x="1854" y="374"/>
                    </a:cubicBezTo>
                    <a:cubicBezTo>
                      <a:pt x="1869" y="343"/>
                      <a:pt x="1872" y="307"/>
                      <a:pt x="1857" y="269"/>
                    </a:cubicBezTo>
                    <a:cubicBezTo>
                      <a:pt x="1844" y="238"/>
                      <a:pt x="1817" y="217"/>
                      <a:pt x="1783" y="227"/>
                    </a:cubicBezTo>
                    <a:cubicBezTo>
                      <a:pt x="1776" y="229"/>
                      <a:pt x="1770" y="232"/>
                      <a:pt x="1765" y="236"/>
                    </a:cubicBezTo>
                    <a:cubicBezTo>
                      <a:pt x="1739" y="182"/>
                      <a:pt x="1688" y="142"/>
                      <a:pt x="1626" y="132"/>
                    </a:cubicBezTo>
                    <a:cubicBezTo>
                      <a:pt x="1594" y="127"/>
                      <a:pt x="1562" y="140"/>
                      <a:pt x="1552" y="174"/>
                    </a:cubicBezTo>
                    <a:cubicBezTo>
                      <a:pt x="1544" y="203"/>
                      <a:pt x="1562" y="243"/>
                      <a:pt x="1594" y="248"/>
                    </a:cubicBezTo>
                    <a:cubicBezTo>
                      <a:pt x="1599" y="249"/>
                      <a:pt x="1604" y="250"/>
                      <a:pt x="1608" y="251"/>
                    </a:cubicBezTo>
                    <a:cubicBezTo>
                      <a:pt x="1613" y="252"/>
                      <a:pt x="1617" y="254"/>
                      <a:pt x="1622" y="256"/>
                    </a:cubicBezTo>
                    <a:cubicBezTo>
                      <a:pt x="1625" y="257"/>
                      <a:pt x="1629" y="259"/>
                      <a:pt x="1632" y="261"/>
                    </a:cubicBezTo>
                    <a:cubicBezTo>
                      <a:pt x="1635" y="262"/>
                      <a:pt x="1643" y="268"/>
                      <a:pt x="1645" y="270"/>
                    </a:cubicBezTo>
                    <a:cubicBezTo>
                      <a:pt x="1646" y="271"/>
                      <a:pt x="1647" y="272"/>
                      <a:pt x="1648" y="273"/>
                    </a:cubicBezTo>
                    <a:cubicBezTo>
                      <a:pt x="1650" y="274"/>
                      <a:pt x="1653" y="278"/>
                      <a:pt x="1654" y="280"/>
                    </a:cubicBezTo>
                    <a:cubicBezTo>
                      <a:pt x="1655" y="282"/>
                      <a:pt x="1657" y="283"/>
                      <a:pt x="1658" y="285"/>
                    </a:cubicBezTo>
                    <a:cubicBezTo>
                      <a:pt x="1658" y="286"/>
                      <a:pt x="1659" y="287"/>
                      <a:pt x="1659" y="289"/>
                    </a:cubicBezTo>
                    <a:cubicBezTo>
                      <a:pt x="1659" y="289"/>
                      <a:pt x="1660" y="290"/>
                      <a:pt x="1660" y="290"/>
                    </a:cubicBezTo>
                    <a:cubicBezTo>
                      <a:pt x="1661" y="293"/>
                      <a:pt x="1662" y="297"/>
                      <a:pt x="1662" y="300"/>
                    </a:cubicBezTo>
                    <a:cubicBezTo>
                      <a:pt x="1661" y="292"/>
                      <a:pt x="1663" y="309"/>
                      <a:pt x="1663" y="313"/>
                    </a:cubicBezTo>
                    <a:cubicBezTo>
                      <a:pt x="1664" y="335"/>
                      <a:pt x="1676" y="355"/>
                      <a:pt x="1694" y="365"/>
                    </a:cubicBezTo>
                    <a:cubicBezTo>
                      <a:pt x="1689" y="368"/>
                      <a:pt x="1684" y="370"/>
                      <a:pt x="1679" y="373"/>
                    </a:cubicBezTo>
                    <a:cubicBezTo>
                      <a:pt x="1677" y="373"/>
                      <a:pt x="1676" y="374"/>
                      <a:pt x="1675" y="374"/>
                    </a:cubicBezTo>
                    <a:cubicBezTo>
                      <a:pt x="1667" y="364"/>
                      <a:pt x="1658" y="354"/>
                      <a:pt x="1649" y="344"/>
                    </a:cubicBezTo>
                    <a:cubicBezTo>
                      <a:pt x="1588" y="281"/>
                      <a:pt x="1495" y="250"/>
                      <a:pt x="1406" y="252"/>
                    </a:cubicBezTo>
                    <a:cubicBezTo>
                      <a:pt x="1401" y="238"/>
                      <a:pt x="1392" y="225"/>
                      <a:pt x="1378" y="216"/>
                    </a:cubicBezTo>
                    <a:cubicBezTo>
                      <a:pt x="1364" y="207"/>
                      <a:pt x="1347" y="199"/>
                      <a:pt x="1330" y="193"/>
                    </a:cubicBezTo>
                    <a:cubicBezTo>
                      <a:pt x="1333" y="188"/>
                      <a:pt x="1336" y="182"/>
                      <a:pt x="1338" y="176"/>
                    </a:cubicBezTo>
                    <a:cubicBezTo>
                      <a:pt x="1348" y="178"/>
                      <a:pt x="1357" y="181"/>
                      <a:pt x="1366" y="185"/>
                    </a:cubicBezTo>
                    <a:cubicBezTo>
                      <a:pt x="1369" y="186"/>
                      <a:pt x="1372" y="187"/>
                      <a:pt x="1375" y="188"/>
                    </a:cubicBezTo>
                    <a:cubicBezTo>
                      <a:pt x="1375" y="188"/>
                      <a:pt x="1385" y="192"/>
                      <a:pt x="1388" y="194"/>
                    </a:cubicBezTo>
                    <a:cubicBezTo>
                      <a:pt x="1397" y="198"/>
                      <a:pt x="1406" y="202"/>
                      <a:pt x="1415" y="207"/>
                    </a:cubicBezTo>
                    <a:cubicBezTo>
                      <a:pt x="1425" y="212"/>
                      <a:pt x="1434" y="217"/>
                      <a:pt x="1444" y="223"/>
                    </a:cubicBezTo>
                    <a:cubicBezTo>
                      <a:pt x="1472" y="240"/>
                      <a:pt x="1509" y="229"/>
                      <a:pt x="1526" y="201"/>
                    </a:cubicBezTo>
                    <a:cubicBezTo>
                      <a:pt x="1542" y="173"/>
                      <a:pt x="1532" y="136"/>
                      <a:pt x="1504" y="119"/>
                    </a:cubicBezTo>
                    <a:cubicBezTo>
                      <a:pt x="1466" y="96"/>
                      <a:pt x="1424" y="77"/>
                      <a:pt x="1382" y="63"/>
                    </a:cubicBezTo>
                    <a:cubicBezTo>
                      <a:pt x="1352" y="54"/>
                      <a:pt x="1316" y="48"/>
                      <a:pt x="1286" y="58"/>
                    </a:cubicBezTo>
                    <a:cubicBezTo>
                      <a:pt x="1254" y="69"/>
                      <a:pt x="1232" y="94"/>
                      <a:pt x="1224" y="124"/>
                    </a:cubicBezTo>
                    <a:cubicBezTo>
                      <a:pt x="1222" y="121"/>
                      <a:pt x="1220" y="119"/>
                      <a:pt x="1217" y="116"/>
                    </a:cubicBezTo>
                    <a:cubicBezTo>
                      <a:pt x="1211" y="110"/>
                      <a:pt x="1205" y="104"/>
                      <a:pt x="1200" y="98"/>
                    </a:cubicBezTo>
                    <a:cubicBezTo>
                      <a:pt x="1199" y="97"/>
                      <a:pt x="1199" y="97"/>
                      <a:pt x="1199" y="97"/>
                    </a:cubicBezTo>
                    <a:cubicBezTo>
                      <a:pt x="1199" y="97"/>
                      <a:pt x="1199" y="97"/>
                      <a:pt x="1199" y="97"/>
                    </a:cubicBezTo>
                    <a:cubicBezTo>
                      <a:pt x="1208" y="79"/>
                      <a:pt x="1208" y="56"/>
                      <a:pt x="1198" y="38"/>
                    </a:cubicBezTo>
                    <a:cubicBezTo>
                      <a:pt x="1181" y="9"/>
                      <a:pt x="1144" y="0"/>
                      <a:pt x="1116" y="16"/>
                    </a:cubicBezTo>
                    <a:cubicBezTo>
                      <a:pt x="1089" y="31"/>
                      <a:pt x="1077" y="58"/>
                      <a:pt x="1074" y="87"/>
                    </a:cubicBezTo>
                    <a:cubicBezTo>
                      <a:pt x="1073" y="91"/>
                      <a:pt x="1073" y="96"/>
                      <a:pt x="1073" y="100"/>
                    </a:cubicBezTo>
                    <a:cubicBezTo>
                      <a:pt x="1062" y="101"/>
                      <a:pt x="1050" y="103"/>
                      <a:pt x="1039" y="106"/>
                    </a:cubicBezTo>
                    <a:cubicBezTo>
                      <a:pt x="1043" y="88"/>
                      <a:pt x="1042" y="70"/>
                      <a:pt x="1033" y="52"/>
                    </a:cubicBezTo>
                    <a:cubicBezTo>
                      <a:pt x="1019" y="22"/>
                      <a:pt x="978" y="15"/>
                      <a:pt x="951" y="30"/>
                    </a:cubicBezTo>
                    <a:cubicBezTo>
                      <a:pt x="933" y="40"/>
                      <a:pt x="924" y="57"/>
                      <a:pt x="922" y="75"/>
                    </a:cubicBezTo>
                    <a:cubicBezTo>
                      <a:pt x="922" y="75"/>
                      <a:pt x="922" y="75"/>
                      <a:pt x="922" y="75"/>
                    </a:cubicBezTo>
                    <a:cubicBezTo>
                      <a:pt x="920" y="77"/>
                      <a:pt x="918" y="79"/>
                      <a:pt x="916" y="82"/>
                    </a:cubicBezTo>
                    <a:cubicBezTo>
                      <a:pt x="915" y="82"/>
                      <a:pt x="915" y="83"/>
                      <a:pt x="914" y="83"/>
                    </a:cubicBezTo>
                    <a:cubicBezTo>
                      <a:pt x="914" y="83"/>
                      <a:pt x="913" y="84"/>
                      <a:pt x="913" y="84"/>
                    </a:cubicBezTo>
                    <a:cubicBezTo>
                      <a:pt x="910" y="86"/>
                      <a:pt x="906" y="88"/>
                      <a:pt x="902" y="90"/>
                    </a:cubicBezTo>
                    <a:cubicBezTo>
                      <a:pt x="906" y="88"/>
                      <a:pt x="892" y="94"/>
                      <a:pt x="889" y="95"/>
                    </a:cubicBezTo>
                    <a:cubicBezTo>
                      <a:pt x="884" y="97"/>
                      <a:pt x="879" y="98"/>
                      <a:pt x="874" y="99"/>
                    </a:cubicBezTo>
                    <a:cubicBezTo>
                      <a:pt x="886" y="96"/>
                      <a:pt x="862" y="99"/>
                      <a:pt x="860" y="99"/>
                    </a:cubicBezTo>
                    <a:cubicBezTo>
                      <a:pt x="843" y="99"/>
                      <a:pt x="827" y="99"/>
                      <a:pt x="810" y="99"/>
                    </a:cubicBezTo>
                    <a:cubicBezTo>
                      <a:pt x="786" y="100"/>
                      <a:pt x="761" y="101"/>
                      <a:pt x="739" y="108"/>
                    </a:cubicBezTo>
                    <a:cubicBezTo>
                      <a:pt x="717" y="115"/>
                      <a:pt x="698" y="127"/>
                      <a:pt x="681" y="142"/>
                    </a:cubicBezTo>
                    <a:cubicBezTo>
                      <a:pt x="676" y="147"/>
                      <a:pt x="672" y="152"/>
                      <a:pt x="668" y="157"/>
                    </a:cubicBezTo>
                    <a:cubicBezTo>
                      <a:pt x="672" y="151"/>
                      <a:pt x="660" y="159"/>
                      <a:pt x="666" y="158"/>
                    </a:cubicBezTo>
                    <a:cubicBezTo>
                      <a:pt x="662" y="159"/>
                      <a:pt x="659" y="160"/>
                      <a:pt x="655" y="161"/>
                    </a:cubicBezTo>
                    <a:cubicBezTo>
                      <a:pt x="654" y="161"/>
                      <a:pt x="653" y="161"/>
                      <a:pt x="652" y="161"/>
                    </a:cubicBezTo>
                    <a:cubicBezTo>
                      <a:pt x="647" y="162"/>
                      <a:pt x="642" y="162"/>
                      <a:pt x="637" y="162"/>
                    </a:cubicBezTo>
                    <a:cubicBezTo>
                      <a:pt x="633" y="162"/>
                      <a:pt x="630" y="162"/>
                      <a:pt x="626" y="162"/>
                    </a:cubicBezTo>
                    <a:cubicBezTo>
                      <a:pt x="632" y="136"/>
                      <a:pt x="625" y="110"/>
                      <a:pt x="599" y="95"/>
                    </a:cubicBezTo>
                    <a:cubicBezTo>
                      <a:pt x="573" y="79"/>
                      <a:pt x="531" y="86"/>
                      <a:pt x="517" y="116"/>
                    </a:cubicBezTo>
                    <a:cubicBezTo>
                      <a:pt x="515" y="120"/>
                      <a:pt x="513" y="124"/>
                      <a:pt x="511" y="128"/>
                    </a:cubicBezTo>
                    <a:cubicBezTo>
                      <a:pt x="508" y="133"/>
                      <a:pt x="505" y="137"/>
                      <a:pt x="502" y="142"/>
                    </a:cubicBezTo>
                    <a:cubicBezTo>
                      <a:pt x="501" y="142"/>
                      <a:pt x="501" y="143"/>
                      <a:pt x="501" y="143"/>
                    </a:cubicBezTo>
                    <a:cubicBezTo>
                      <a:pt x="498" y="147"/>
                      <a:pt x="495" y="150"/>
                      <a:pt x="492" y="153"/>
                    </a:cubicBezTo>
                    <a:cubicBezTo>
                      <a:pt x="454" y="198"/>
                      <a:pt x="418" y="224"/>
                      <a:pt x="368" y="253"/>
                    </a:cubicBezTo>
                    <a:cubicBezTo>
                      <a:pt x="362" y="257"/>
                      <a:pt x="356" y="260"/>
                      <a:pt x="351" y="263"/>
                    </a:cubicBezTo>
                    <a:cubicBezTo>
                      <a:pt x="350" y="263"/>
                      <a:pt x="349" y="264"/>
                      <a:pt x="348" y="264"/>
                    </a:cubicBezTo>
                    <a:cubicBezTo>
                      <a:pt x="346" y="239"/>
                      <a:pt x="331" y="217"/>
                      <a:pt x="305" y="210"/>
                    </a:cubicBezTo>
                    <a:cubicBezTo>
                      <a:pt x="275" y="202"/>
                      <a:pt x="238" y="220"/>
                      <a:pt x="231" y="252"/>
                    </a:cubicBezTo>
                    <a:cubicBezTo>
                      <a:pt x="226" y="276"/>
                      <a:pt x="224" y="306"/>
                      <a:pt x="233" y="329"/>
                    </a:cubicBezTo>
                    <a:cubicBezTo>
                      <a:pt x="246" y="363"/>
                      <a:pt x="271" y="382"/>
                      <a:pt x="300" y="389"/>
                    </a:cubicBezTo>
                    <a:cubicBezTo>
                      <a:pt x="297" y="394"/>
                      <a:pt x="294" y="398"/>
                      <a:pt x="292" y="403"/>
                    </a:cubicBezTo>
                    <a:cubicBezTo>
                      <a:pt x="281" y="404"/>
                      <a:pt x="270" y="407"/>
                      <a:pt x="260" y="411"/>
                    </a:cubicBezTo>
                    <a:cubicBezTo>
                      <a:pt x="246" y="394"/>
                      <a:pt x="229" y="380"/>
                      <a:pt x="212" y="369"/>
                    </a:cubicBezTo>
                    <a:cubicBezTo>
                      <a:pt x="185" y="351"/>
                      <a:pt x="146" y="363"/>
                      <a:pt x="130" y="390"/>
                    </a:cubicBezTo>
                    <a:cubicBezTo>
                      <a:pt x="113" y="420"/>
                      <a:pt x="124" y="455"/>
                      <a:pt x="151" y="472"/>
                    </a:cubicBezTo>
                    <a:cubicBezTo>
                      <a:pt x="152" y="473"/>
                      <a:pt x="152" y="473"/>
                      <a:pt x="152" y="473"/>
                    </a:cubicBezTo>
                    <a:cubicBezTo>
                      <a:pt x="153" y="474"/>
                      <a:pt x="154" y="475"/>
                      <a:pt x="155" y="475"/>
                    </a:cubicBezTo>
                    <a:cubicBezTo>
                      <a:pt x="160" y="479"/>
                      <a:pt x="164" y="484"/>
                      <a:pt x="168" y="489"/>
                    </a:cubicBezTo>
                    <a:cubicBezTo>
                      <a:pt x="169" y="489"/>
                      <a:pt x="170" y="490"/>
                      <a:pt x="171" y="491"/>
                    </a:cubicBezTo>
                    <a:cubicBezTo>
                      <a:pt x="169" y="490"/>
                      <a:pt x="176" y="498"/>
                      <a:pt x="177" y="501"/>
                    </a:cubicBezTo>
                    <a:cubicBezTo>
                      <a:pt x="178" y="502"/>
                      <a:pt x="179" y="503"/>
                      <a:pt x="180" y="505"/>
                    </a:cubicBezTo>
                    <a:cubicBezTo>
                      <a:pt x="180" y="506"/>
                      <a:pt x="182" y="511"/>
                      <a:pt x="183" y="513"/>
                    </a:cubicBezTo>
                    <a:cubicBezTo>
                      <a:pt x="183" y="514"/>
                      <a:pt x="184" y="517"/>
                      <a:pt x="184" y="519"/>
                    </a:cubicBezTo>
                    <a:cubicBezTo>
                      <a:pt x="184" y="520"/>
                      <a:pt x="184" y="521"/>
                      <a:pt x="184" y="522"/>
                    </a:cubicBezTo>
                    <a:cubicBezTo>
                      <a:pt x="184" y="520"/>
                      <a:pt x="183" y="529"/>
                      <a:pt x="182" y="531"/>
                    </a:cubicBezTo>
                    <a:cubicBezTo>
                      <a:pt x="182" y="533"/>
                      <a:pt x="182" y="534"/>
                      <a:pt x="182" y="535"/>
                    </a:cubicBezTo>
                    <a:cubicBezTo>
                      <a:pt x="181" y="535"/>
                      <a:pt x="181" y="536"/>
                      <a:pt x="180" y="538"/>
                    </a:cubicBezTo>
                    <a:cubicBezTo>
                      <a:pt x="173" y="553"/>
                      <a:pt x="167" y="559"/>
                      <a:pt x="159" y="568"/>
                    </a:cubicBezTo>
                    <a:cubicBezTo>
                      <a:pt x="158" y="569"/>
                      <a:pt x="153" y="574"/>
                      <a:pt x="151" y="575"/>
                    </a:cubicBezTo>
                    <a:cubicBezTo>
                      <a:pt x="149" y="576"/>
                      <a:pt x="147" y="578"/>
                      <a:pt x="145" y="579"/>
                    </a:cubicBezTo>
                    <a:cubicBezTo>
                      <a:pt x="144" y="579"/>
                      <a:pt x="144" y="579"/>
                      <a:pt x="144" y="579"/>
                    </a:cubicBezTo>
                    <a:cubicBezTo>
                      <a:pt x="141" y="580"/>
                      <a:pt x="138" y="581"/>
                      <a:pt x="135" y="581"/>
                    </a:cubicBezTo>
                    <a:cubicBezTo>
                      <a:pt x="131" y="582"/>
                      <a:pt x="128" y="582"/>
                      <a:pt x="125" y="582"/>
                    </a:cubicBezTo>
                    <a:cubicBezTo>
                      <a:pt x="118" y="582"/>
                      <a:pt x="111" y="582"/>
                      <a:pt x="104" y="583"/>
                    </a:cubicBezTo>
                    <a:cubicBezTo>
                      <a:pt x="54" y="588"/>
                      <a:pt x="18" y="621"/>
                      <a:pt x="10" y="671"/>
                    </a:cubicBezTo>
                    <a:cubicBezTo>
                      <a:pt x="6" y="693"/>
                      <a:pt x="7" y="717"/>
                      <a:pt x="12" y="739"/>
                    </a:cubicBezTo>
                    <a:cubicBezTo>
                      <a:pt x="4" y="764"/>
                      <a:pt x="0" y="790"/>
                      <a:pt x="0" y="815"/>
                    </a:cubicBezTo>
                    <a:cubicBezTo>
                      <a:pt x="0" y="844"/>
                      <a:pt x="10" y="874"/>
                      <a:pt x="31" y="895"/>
                    </a:cubicBezTo>
                    <a:cubicBezTo>
                      <a:pt x="50" y="914"/>
                      <a:pt x="76" y="921"/>
                      <a:pt x="101" y="921"/>
                    </a:cubicBezTo>
                    <a:cubicBezTo>
                      <a:pt x="111" y="929"/>
                      <a:pt x="122" y="937"/>
                      <a:pt x="135" y="943"/>
                    </a:cubicBezTo>
                    <a:cubicBezTo>
                      <a:pt x="159" y="955"/>
                      <a:pt x="184" y="961"/>
                      <a:pt x="212" y="964"/>
                    </a:cubicBezTo>
                    <a:cubicBezTo>
                      <a:pt x="225" y="965"/>
                      <a:pt x="238" y="963"/>
                      <a:pt x="251" y="962"/>
                    </a:cubicBezTo>
                    <a:cubicBezTo>
                      <a:pt x="266" y="977"/>
                      <a:pt x="286" y="986"/>
                      <a:pt x="307" y="994"/>
                    </a:cubicBezTo>
                    <a:cubicBezTo>
                      <a:pt x="318" y="999"/>
                      <a:pt x="332" y="1002"/>
                      <a:pt x="347" y="1003"/>
                    </a:cubicBezTo>
                    <a:cubicBezTo>
                      <a:pt x="361" y="1017"/>
                      <a:pt x="377" y="1028"/>
                      <a:pt x="396" y="1034"/>
                    </a:cubicBezTo>
                    <a:cubicBezTo>
                      <a:pt x="416" y="1040"/>
                      <a:pt x="443" y="1036"/>
                      <a:pt x="461" y="1024"/>
                    </a:cubicBezTo>
                    <a:cubicBezTo>
                      <a:pt x="474" y="1015"/>
                      <a:pt x="479" y="1008"/>
                      <a:pt x="489" y="995"/>
                    </a:cubicBezTo>
                    <a:cubicBezTo>
                      <a:pt x="486" y="998"/>
                      <a:pt x="489" y="996"/>
                      <a:pt x="491" y="994"/>
                    </a:cubicBezTo>
                    <a:cubicBezTo>
                      <a:pt x="497" y="995"/>
                      <a:pt x="503" y="997"/>
                      <a:pt x="508" y="998"/>
                    </a:cubicBezTo>
                    <a:cubicBezTo>
                      <a:pt x="527" y="1003"/>
                      <a:pt x="547" y="1006"/>
                      <a:pt x="567" y="1007"/>
                    </a:cubicBezTo>
                    <a:cubicBezTo>
                      <a:pt x="596" y="1007"/>
                      <a:pt x="628" y="1002"/>
                      <a:pt x="656" y="989"/>
                    </a:cubicBezTo>
                    <a:cubicBezTo>
                      <a:pt x="659" y="1013"/>
                      <a:pt x="675" y="1036"/>
                      <a:pt x="700" y="1041"/>
                    </a:cubicBezTo>
                    <a:cubicBezTo>
                      <a:pt x="715" y="1044"/>
                      <a:pt x="730" y="1046"/>
                      <a:pt x="746" y="1048"/>
                    </a:cubicBezTo>
                    <a:cubicBezTo>
                      <a:pt x="738" y="1056"/>
                      <a:pt x="732" y="1065"/>
                      <a:pt x="730" y="1074"/>
                    </a:cubicBezTo>
                    <a:cubicBezTo>
                      <a:pt x="725" y="1091"/>
                      <a:pt x="728" y="1105"/>
                      <a:pt x="735" y="1118"/>
                    </a:cubicBezTo>
                    <a:cubicBezTo>
                      <a:pt x="727" y="1116"/>
                      <a:pt x="718" y="1113"/>
                      <a:pt x="708" y="1110"/>
                    </a:cubicBezTo>
                    <a:cubicBezTo>
                      <a:pt x="705" y="1109"/>
                      <a:pt x="701" y="1108"/>
                      <a:pt x="698" y="1106"/>
                    </a:cubicBezTo>
                    <a:cubicBezTo>
                      <a:pt x="697" y="1106"/>
                      <a:pt x="696" y="1106"/>
                      <a:pt x="695" y="1105"/>
                    </a:cubicBezTo>
                    <a:cubicBezTo>
                      <a:pt x="693" y="1104"/>
                      <a:pt x="690" y="1103"/>
                      <a:pt x="687" y="1101"/>
                    </a:cubicBezTo>
                    <a:cubicBezTo>
                      <a:pt x="659" y="1085"/>
                      <a:pt x="622" y="1094"/>
                      <a:pt x="605" y="1123"/>
                    </a:cubicBezTo>
                    <a:cubicBezTo>
                      <a:pt x="589" y="1150"/>
                      <a:pt x="598" y="1189"/>
                      <a:pt x="627" y="1205"/>
                    </a:cubicBezTo>
                    <a:cubicBezTo>
                      <a:pt x="669" y="1228"/>
                      <a:pt x="719" y="1240"/>
                      <a:pt x="767" y="1241"/>
                    </a:cubicBezTo>
                    <a:cubicBezTo>
                      <a:pt x="800" y="1242"/>
                      <a:pt x="827" y="1213"/>
                      <a:pt x="827" y="1181"/>
                    </a:cubicBezTo>
                    <a:cubicBezTo>
                      <a:pt x="827" y="1176"/>
                      <a:pt x="826" y="1172"/>
                      <a:pt x="825" y="1167"/>
                    </a:cubicBezTo>
                    <a:cubicBezTo>
                      <a:pt x="849" y="1175"/>
                      <a:pt x="874" y="1181"/>
                      <a:pt x="899" y="1185"/>
                    </a:cubicBezTo>
                    <a:cubicBezTo>
                      <a:pt x="981" y="1201"/>
                      <a:pt x="1070" y="1199"/>
                      <a:pt x="1126" y="1127"/>
                    </a:cubicBezTo>
                    <a:cubicBezTo>
                      <a:pt x="1134" y="1117"/>
                      <a:pt x="1139" y="1106"/>
                      <a:pt x="1144" y="1094"/>
                    </a:cubicBezTo>
                    <a:cubicBezTo>
                      <a:pt x="1146" y="1090"/>
                      <a:pt x="1148" y="1086"/>
                      <a:pt x="1150" y="1082"/>
                    </a:cubicBezTo>
                    <a:cubicBezTo>
                      <a:pt x="1150" y="1082"/>
                      <a:pt x="1151" y="1082"/>
                      <a:pt x="1151" y="1082"/>
                    </a:cubicBezTo>
                    <a:cubicBezTo>
                      <a:pt x="1160" y="1084"/>
                      <a:pt x="1168" y="1086"/>
                      <a:pt x="1177" y="1088"/>
                    </a:cubicBezTo>
                    <a:cubicBezTo>
                      <a:pt x="1266" y="1108"/>
                      <a:pt x="1358" y="1100"/>
                      <a:pt x="1419" y="1026"/>
                    </a:cubicBezTo>
                    <a:cubicBezTo>
                      <a:pt x="1440" y="1000"/>
                      <a:pt x="1444" y="965"/>
                      <a:pt x="1419" y="941"/>
                    </a:cubicBezTo>
                    <a:cubicBezTo>
                      <a:pt x="1412" y="933"/>
                      <a:pt x="1401" y="928"/>
                      <a:pt x="1390" y="925"/>
                    </a:cubicBezTo>
                    <a:cubicBezTo>
                      <a:pt x="1397" y="918"/>
                      <a:pt x="1403" y="909"/>
                      <a:pt x="1406" y="898"/>
                    </a:cubicBezTo>
                    <a:cubicBezTo>
                      <a:pt x="1414" y="869"/>
                      <a:pt x="1396" y="830"/>
                      <a:pt x="1364" y="824"/>
                    </a:cubicBezTo>
                    <a:cubicBezTo>
                      <a:pt x="1351" y="822"/>
                      <a:pt x="1339" y="819"/>
                      <a:pt x="1327" y="815"/>
                    </a:cubicBezTo>
                    <a:cubicBezTo>
                      <a:pt x="1328" y="815"/>
                      <a:pt x="1317" y="810"/>
                      <a:pt x="1315" y="809"/>
                    </a:cubicBezTo>
                    <a:cubicBezTo>
                      <a:pt x="1313" y="807"/>
                      <a:pt x="1303" y="801"/>
                      <a:pt x="1302" y="800"/>
                    </a:cubicBezTo>
                    <a:cubicBezTo>
                      <a:pt x="1299" y="798"/>
                      <a:pt x="1297" y="795"/>
                      <a:pt x="1295" y="793"/>
                    </a:cubicBezTo>
                    <a:cubicBezTo>
                      <a:pt x="1293" y="792"/>
                      <a:pt x="1290" y="788"/>
                      <a:pt x="1289" y="786"/>
                    </a:cubicBezTo>
                    <a:cubicBezTo>
                      <a:pt x="1286" y="782"/>
                      <a:pt x="1283" y="777"/>
                      <a:pt x="1281" y="772"/>
                    </a:cubicBezTo>
                    <a:cubicBezTo>
                      <a:pt x="1281" y="773"/>
                      <a:pt x="1280" y="768"/>
                      <a:pt x="1278" y="763"/>
                    </a:cubicBezTo>
                    <a:cubicBezTo>
                      <a:pt x="1322" y="730"/>
                      <a:pt x="1340" y="673"/>
                      <a:pt x="1343" y="616"/>
                    </a:cubicBezTo>
                    <a:cubicBezTo>
                      <a:pt x="1409" y="590"/>
                      <a:pt x="1449" y="522"/>
                      <a:pt x="1453" y="447"/>
                    </a:cubicBezTo>
                    <a:cubicBezTo>
                      <a:pt x="1455" y="415"/>
                      <a:pt x="1425" y="387"/>
                      <a:pt x="1393" y="387"/>
                    </a:cubicBezTo>
                    <a:cubicBezTo>
                      <a:pt x="1359" y="387"/>
                      <a:pt x="1335" y="415"/>
                      <a:pt x="1333" y="447"/>
                    </a:cubicBezTo>
                    <a:cubicBezTo>
                      <a:pt x="1333" y="448"/>
                      <a:pt x="1333" y="448"/>
                      <a:pt x="1333" y="448"/>
                    </a:cubicBezTo>
                    <a:cubicBezTo>
                      <a:pt x="1332" y="454"/>
                      <a:pt x="1331" y="459"/>
                      <a:pt x="1330" y="465"/>
                    </a:cubicBezTo>
                    <a:cubicBezTo>
                      <a:pt x="1329" y="468"/>
                      <a:pt x="1325" y="477"/>
                      <a:pt x="1324" y="480"/>
                    </a:cubicBezTo>
                    <a:cubicBezTo>
                      <a:pt x="1322" y="484"/>
                      <a:pt x="1319" y="489"/>
                      <a:pt x="1317" y="493"/>
                    </a:cubicBezTo>
                    <a:cubicBezTo>
                      <a:pt x="1315" y="495"/>
                      <a:pt x="1313" y="497"/>
                      <a:pt x="1311" y="498"/>
                    </a:cubicBezTo>
                    <a:cubicBezTo>
                      <a:pt x="1310" y="500"/>
                      <a:pt x="1308" y="501"/>
                      <a:pt x="1307" y="502"/>
                    </a:cubicBezTo>
                    <a:cubicBezTo>
                      <a:pt x="1305" y="503"/>
                      <a:pt x="1304" y="503"/>
                      <a:pt x="1302" y="504"/>
                    </a:cubicBezTo>
                    <a:cubicBezTo>
                      <a:pt x="1300" y="505"/>
                      <a:pt x="1297" y="506"/>
                      <a:pt x="1294" y="506"/>
                    </a:cubicBezTo>
                    <a:cubicBezTo>
                      <a:pt x="1302" y="505"/>
                      <a:pt x="1286" y="507"/>
                      <a:pt x="1282" y="507"/>
                    </a:cubicBezTo>
                    <a:cubicBezTo>
                      <a:pt x="1275" y="507"/>
                      <a:pt x="1268" y="508"/>
                      <a:pt x="1262" y="510"/>
                    </a:cubicBezTo>
                    <a:cubicBezTo>
                      <a:pt x="1265" y="505"/>
                      <a:pt x="1268" y="499"/>
                      <a:pt x="1270" y="492"/>
                    </a:cubicBezTo>
                    <a:cubicBezTo>
                      <a:pt x="1278" y="464"/>
                      <a:pt x="1260" y="423"/>
                      <a:pt x="1228" y="418"/>
                    </a:cubicBezTo>
                    <a:cubicBezTo>
                      <a:pt x="1225" y="418"/>
                      <a:pt x="1221" y="418"/>
                      <a:pt x="1218" y="417"/>
                    </a:cubicBezTo>
                    <a:cubicBezTo>
                      <a:pt x="1222" y="391"/>
                      <a:pt x="1228" y="365"/>
                      <a:pt x="1236" y="340"/>
                    </a:cubicBezTo>
                    <a:cubicBezTo>
                      <a:pt x="1237" y="336"/>
                      <a:pt x="1239" y="332"/>
                      <a:pt x="1240" y="328"/>
                    </a:cubicBezTo>
                    <a:cubicBezTo>
                      <a:pt x="1240" y="328"/>
                      <a:pt x="1240" y="328"/>
                      <a:pt x="1240" y="327"/>
                    </a:cubicBezTo>
                    <a:cubicBezTo>
                      <a:pt x="1243" y="321"/>
                      <a:pt x="1247" y="314"/>
                      <a:pt x="1251" y="308"/>
                    </a:cubicBezTo>
                    <a:cubicBezTo>
                      <a:pt x="1251" y="308"/>
                      <a:pt x="1251" y="308"/>
                      <a:pt x="1251" y="308"/>
                    </a:cubicBezTo>
                    <a:cubicBezTo>
                      <a:pt x="1252" y="307"/>
                      <a:pt x="1253" y="307"/>
                      <a:pt x="1254" y="306"/>
                    </a:cubicBezTo>
                    <a:cubicBezTo>
                      <a:pt x="1252" y="307"/>
                      <a:pt x="1257" y="305"/>
                      <a:pt x="1260" y="304"/>
                    </a:cubicBezTo>
                    <a:cubicBezTo>
                      <a:pt x="1263" y="304"/>
                      <a:pt x="1269" y="303"/>
                      <a:pt x="1270" y="303"/>
                    </a:cubicBezTo>
                    <a:cubicBezTo>
                      <a:pt x="1272" y="303"/>
                      <a:pt x="1277" y="304"/>
                      <a:pt x="1280" y="304"/>
                    </a:cubicBezTo>
                    <a:cubicBezTo>
                      <a:pt x="1283" y="305"/>
                      <a:pt x="1287" y="306"/>
                      <a:pt x="1290" y="307"/>
                    </a:cubicBezTo>
                    <a:cubicBezTo>
                      <a:pt x="1288" y="316"/>
                      <a:pt x="1288" y="326"/>
                      <a:pt x="1290" y="336"/>
                    </a:cubicBezTo>
                    <a:cubicBezTo>
                      <a:pt x="1299" y="368"/>
                      <a:pt x="1332" y="385"/>
                      <a:pt x="1364" y="377"/>
                    </a:cubicBezTo>
                    <a:cubicBezTo>
                      <a:pt x="1368" y="377"/>
                      <a:pt x="1376" y="375"/>
                      <a:pt x="1380" y="375"/>
                    </a:cubicBezTo>
                    <a:cubicBezTo>
                      <a:pt x="1397" y="373"/>
                      <a:pt x="1414" y="372"/>
                      <a:pt x="1431" y="373"/>
                    </a:cubicBezTo>
                    <a:cubicBezTo>
                      <a:pt x="1437" y="373"/>
                      <a:pt x="1443" y="374"/>
                      <a:pt x="1449" y="374"/>
                    </a:cubicBezTo>
                    <a:cubicBezTo>
                      <a:pt x="1450" y="374"/>
                      <a:pt x="1451" y="375"/>
                      <a:pt x="1451" y="375"/>
                    </a:cubicBezTo>
                    <a:cubicBezTo>
                      <a:pt x="1452" y="375"/>
                      <a:pt x="1454" y="375"/>
                      <a:pt x="1456" y="375"/>
                    </a:cubicBezTo>
                    <a:cubicBezTo>
                      <a:pt x="1470" y="378"/>
                      <a:pt x="1483" y="381"/>
                      <a:pt x="1496" y="386"/>
                    </a:cubicBezTo>
                    <a:cubicBezTo>
                      <a:pt x="1499" y="387"/>
                      <a:pt x="1502" y="388"/>
                      <a:pt x="1504" y="389"/>
                    </a:cubicBezTo>
                    <a:cubicBezTo>
                      <a:pt x="1505" y="389"/>
                      <a:pt x="1505" y="389"/>
                      <a:pt x="1506" y="389"/>
                    </a:cubicBezTo>
                    <a:cubicBezTo>
                      <a:pt x="1506" y="389"/>
                      <a:pt x="1506" y="389"/>
                      <a:pt x="1506" y="389"/>
                    </a:cubicBezTo>
                    <a:cubicBezTo>
                      <a:pt x="1513" y="393"/>
                      <a:pt x="1520" y="396"/>
                      <a:pt x="1526" y="400"/>
                    </a:cubicBezTo>
                    <a:cubicBezTo>
                      <a:pt x="1533" y="404"/>
                      <a:pt x="1540" y="408"/>
                      <a:pt x="1546" y="413"/>
                    </a:cubicBezTo>
                    <a:cubicBezTo>
                      <a:pt x="1550" y="416"/>
                      <a:pt x="1553" y="419"/>
                      <a:pt x="1557" y="422"/>
                    </a:cubicBezTo>
                    <a:cubicBezTo>
                      <a:pt x="1562" y="427"/>
                      <a:pt x="1567" y="432"/>
                      <a:pt x="1572" y="438"/>
                    </a:cubicBezTo>
                    <a:cubicBezTo>
                      <a:pt x="1567" y="441"/>
                      <a:pt x="1562" y="444"/>
                      <a:pt x="1557" y="448"/>
                    </a:cubicBezTo>
                    <a:cubicBezTo>
                      <a:pt x="1547" y="458"/>
                      <a:pt x="1539" y="471"/>
                      <a:pt x="1531" y="483"/>
                    </a:cubicBezTo>
                    <a:cubicBezTo>
                      <a:pt x="1511" y="518"/>
                      <a:pt x="1496" y="556"/>
                      <a:pt x="1483" y="594"/>
                    </a:cubicBezTo>
                    <a:cubicBezTo>
                      <a:pt x="1474" y="620"/>
                      <a:pt x="1471" y="631"/>
                      <a:pt x="1458" y="653"/>
                    </a:cubicBezTo>
                    <a:cubicBezTo>
                      <a:pt x="1455" y="660"/>
                      <a:pt x="1451" y="666"/>
                      <a:pt x="1446" y="672"/>
                    </a:cubicBezTo>
                    <a:cubicBezTo>
                      <a:pt x="1449" y="668"/>
                      <a:pt x="1442" y="677"/>
                      <a:pt x="1441" y="678"/>
                    </a:cubicBezTo>
                    <a:cubicBezTo>
                      <a:pt x="1438" y="682"/>
                      <a:pt x="1435" y="685"/>
                      <a:pt x="1432" y="688"/>
                    </a:cubicBezTo>
                    <a:cubicBezTo>
                      <a:pt x="1431" y="688"/>
                      <a:pt x="1431" y="688"/>
                      <a:pt x="1431" y="688"/>
                    </a:cubicBezTo>
                    <a:cubicBezTo>
                      <a:pt x="1429" y="689"/>
                      <a:pt x="1426" y="692"/>
                      <a:pt x="1425" y="693"/>
                    </a:cubicBezTo>
                    <a:cubicBezTo>
                      <a:pt x="1422" y="695"/>
                      <a:pt x="1413" y="699"/>
                      <a:pt x="1410" y="700"/>
                    </a:cubicBezTo>
                    <a:cubicBezTo>
                      <a:pt x="1407" y="701"/>
                      <a:pt x="1404" y="702"/>
                      <a:pt x="1400" y="702"/>
                    </a:cubicBezTo>
                    <a:cubicBezTo>
                      <a:pt x="1398" y="703"/>
                      <a:pt x="1396" y="703"/>
                      <a:pt x="1393" y="703"/>
                    </a:cubicBezTo>
                    <a:cubicBezTo>
                      <a:pt x="1361" y="703"/>
                      <a:pt x="1333" y="730"/>
                      <a:pt x="1333" y="763"/>
                    </a:cubicBezTo>
                    <a:cubicBezTo>
                      <a:pt x="1333" y="795"/>
                      <a:pt x="1361" y="823"/>
                      <a:pt x="1393" y="823"/>
                    </a:cubicBezTo>
                    <a:cubicBezTo>
                      <a:pt x="1426" y="822"/>
                      <a:pt x="1455" y="813"/>
                      <a:pt x="1481" y="798"/>
                    </a:cubicBezTo>
                    <a:cubicBezTo>
                      <a:pt x="1466" y="820"/>
                      <a:pt x="1455" y="845"/>
                      <a:pt x="1451" y="869"/>
                    </a:cubicBezTo>
                    <a:cubicBezTo>
                      <a:pt x="1439" y="937"/>
                      <a:pt x="1453" y="1011"/>
                      <a:pt x="1478" y="1074"/>
                    </a:cubicBezTo>
                    <a:cubicBezTo>
                      <a:pt x="1490" y="1105"/>
                      <a:pt x="1518" y="1126"/>
                      <a:pt x="1552" y="1116"/>
                    </a:cubicBezTo>
                    <a:cubicBezTo>
                      <a:pt x="1581" y="1108"/>
                      <a:pt x="1606" y="1073"/>
                      <a:pt x="1594" y="1042"/>
                    </a:cubicBezTo>
                    <a:cubicBezTo>
                      <a:pt x="1588" y="1028"/>
                      <a:pt x="1584" y="1014"/>
                      <a:pt x="1580" y="999"/>
                    </a:cubicBezTo>
                    <a:cubicBezTo>
                      <a:pt x="1575" y="984"/>
                      <a:pt x="1572" y="969"/>
                      <a:pt x="1569" y="953"/>
                    </a:cubicBezTo>
                    <a:cubicBezTo>
                      <a:pt x="1569" y="953"/>
                      <a:pt x="1569" y="952"/>
                      <a:pt x="1569" y="951"/>
                    </a:cubicBezTo>
                    <a:cubicBezTo>
                      <a:pt x="1569" y="952"/>
                      <a:pt x="1568" y="943"/>
                      <a:pt x="1568" y="941"/>
                    </a:cubicBezTo>
                    <a:cubicBezTo>
                      <a:pt x="1567" y="932"/>
                      <a:pt x="1567" y="922"/>
                      <a:pt x="1567" y="913"/>
                    </a:cubicBezTo>
                    <a:cubicBezTo>
                      <a:pt x="1567" y="910"/>
                      <a:pt x="1568" y="895"/>
                      <a:pt x="1568" y="895"/>
                    </a:cubicBezTo>
                    <a:cubicBezTo>
                      <a:pt x="1569" y="890"/>
                      <a:pt x="1570" y="885"/>
                      <a:pt x="1572" y="879"/>
                    </a:cubicBezTo>
                    <a:cubicBezTo>
                      <a:pt x="1572" y="879"/>
                      <a:pt x="1572" y="879"/>
                      <a:pt x="1572" y="879"/>
                    </a:cubicBezTo>
                    <a:cubicBezTo>
                      <a:pt x="1573" y="876"/>
                      <a:pt x="1575" y="873"/>
                      <a:pt x="1577" y="871"/>
                    </a:cubicBezTo>
                    <a:cubicBezTo>
                      <a:pt x="1581" y="864"/>
                      <a:pt x="1587" y="858"/>
                      <a:pt x="1594" y="853"/>
                    </a:cubicBezTo>
                    <a:cubicBezTo>
                      <a:pt x="1594" y="852"/>
                      <a:pt x="1594" y="852"/>
                      <a:pt x="1594" y="852"/>
                    </a:cubicBezTo>
                    <a:cubicBezTo>
                      <a:pt x="1596" y="853"/>
                      <a:pt x="1598" y="854"/>
                      <a:pt x="1600" y="855"/>
                    </a:cubicBezTo>
                    <a:cubicBezTo>
                      <a:pt x="1593" y="867"/>
                      <a:pt x="1591" y="882"/>
                      <a:pt x="1595" y="898"/>
                    </a:cubicBezTo>
                    <a:cubicBezTo>
                      <a:pt x="1604" y="928"/>
                      <a:pt x="1638" y="951"/>
                      <a:pt x="1669" y="940"/>
                    </a:cubicBezTo>
                    <a:cubicBezTo>
                      <a:pt x="1671" y="940"/>
                      <a:pt x="1672" y="939"/>
                      <a:pt x="1673" y="939"/>
                    </a:cubicBezTo>
                    <a:cubicBezTo>
                      <a:pt x="1674" y="957"/>
                      <a:pt x="1678" y="976"/>
                      <a:pt x="1683" y="994"/>
                    </a:cubicBezTo>
                    <a:cubicBezTo>
                      <a:pt x="1693" y="1025"/>
                      <a:pt x="1725" y="1045"/>
                      <a:pt x="1757" y="1036"/>
                    </a:cubicBezTo>
                    <a:cubicBezTo>
                      <a:pt x="1780" y="1030"/>
                      <a:pt x="1797" y="1009"/>
                      <a:pt x="1801" y="986"/>
                    </a:cubicBezTo>
                    <a:cubicBezTo>
                      <a:pt x="1809" y="1009"/>
                      <a:pt x="1831" y="1028"/>
                      <a:pt x="1857" y="1027"/>
                    </a:cubicBezTo>
                    <a:cubicBezTo>
                      <a:pt x="1943" y="1023"/>
                      <a:pt x="2015" y="959"/>
                      <a:pt x="2056" y="888"/>
                    </a:cubicBezTo>
                    <a:cubicBezTo>
                      <a:pt x="2064" y="874"/>
                      <a:pt x="2066" y="861"/>
                      <a:pt x="2063" y="848"/>
                    </a:cubicBezTo>
                    <a:cubicBezTo>
                      <a:pt x="2092" y="805"/>
                      <a:pt x="2102" y="749"/>
                      <a:pt x="2092" y="695"/>
                    </a:cubicBezTo>
                    <a:close/>
                    <a:moveTo>
                      <a:pt x="172" y="493"/>
                    </a:moveTo>
                    <a:cubicBezTo>
                      <a:pt x="172" y="493"/>
                      <a:pt x="172" y="493"/>
                      <a:pt x="172" y="493"/>
                    </a:cubicBezTo>
                    <a:cubicBezTo>
                      <a:pt x="172" y="493"/>
                      <a:pt x="172" y="493"/>
                      <a:pt x="172" y="493"/>
                    </a:cubicBezTo>
                    <a:close/>
                    <a:moveTo>
                      <a:pt x="700" y="1107"/>
                    </a:moveTo>
                    <a:cubicBezTo>
                      <a:pt x="704" y="1109"/>
                      <a:pt x="702" y="1108"/>
                      <a:pt x="700" y="1107"/>
                    </a:cubicBezTo>
                    <a:close/>
                    <a:moveTo>
                      <a:pt x="1228" y="187"/>
                    </a:moveTo>
                    <a:cubicBezTo>
                      <a:pt x="1228" y="188"/>
                      <a:pt x="1229" y="188"/>
                      <a:pt x="1229" y="189"/>
                    </a:cubicBezTo>
                    <a:cubicBezTo>
                      <a:pt x="1228" y="189"/>
                      <a:pt x="1227" y="189"/>
                      <a:pt x="1227" y="189"/>
                    </a:cubicBezTo>
                    <a:cubicBezTo>
                      <a:pt x="1227" y="189"/>
                      <a:pt x="1227" y="188"/>
                      <a:pt x="1228" y="187"/>
                    </a:cubicBezTo>
                    <a:close/>
                    <a:moveTo>
                      <a:pt x="1087" y="218"/>
                    </a:moveTo>
                    <a:cubicBezTo>
                      <a:pt x="1088" y="218"/>
                      <a:pt x="1089" y="218"/>
                      <a:pt x="1090" y="218"/>
                    </a:cubicBezTo>
                    <a:cubicBezTo>
                      <a:pt x="1091" y="218"/>
                      <a:pt x="1091" y="218"/>
                      <a:pt x="1091" y="217"/>
                    </a:cubicBezTo>
                    <a:cubicBezTo>
                      <a:pt x="1106" y="214"/>
                      <a:pt x="1119" y="207"/>
                      <a:pt x="1128" y="197"/>
                    </a:cubicBezTo>
                    <a:cubicBezTo>
                      <a:pt x="1130" y="198"/>
                      <a:pt x="1131" y="200"/>
                      <a:pt x="1133" y="201"/>
                    </a:cubicBezTo>
                    <a:cubicBezTo>
                      <a:pt x="1144" y="212"/>
                      <a:pt x="1158" y="218"/>
                      <a:pt x="1173" y="218"/>
                    </a:cubicBezTo>
                    <a:cubicBezTo>
                      <a:pt x="1156" y="233"/>
                      <a:pt x="1143" y="252"/>
                      <a:pt x="1133" y="274"/>
                    </a:cubicBezTo>
                    <a:cubicBezTo>
                      <a:pt x="1112" y="325"/>
                      <a:pt x="1100" y="380"/>
                      <a:pt x="1095" y="434"/>
                    </a:cubicBezTo>
                    <a:cubicBezTo>
                      <a:pt x="1070" y="448"/>
                      <a:pt x="1050" y="466"/>
                      <a:pt x="1032" y="490"/>
                    </a:cubicBezTo>
                    <a:cubicBezTo>
                      <a:pt x="1000" y="534"/>
                      <a:pt x="992" y="593"/>
                      <a:pt x="987" y="645"/>
                    </a:cubicBezTo>
                    <a:cubicBezTo>
                      <a:pt x="986" y="658"/>
                      <a:pt x="985" y="672"/>
                      <a:pt x="984" y="685"/>
                    </a:cubicBezTo>
                    <a:cubicBezTo>
                      <a:pt x="983" y="691"/>
                      <a:pt x="983" y="697"/>
                      <a:pt x="982" y="704"/>
                    </a:cubicBezTo>
                    <a:cubicBezTo>
                      <a:pt x="980" y="704"/>
                      <a:pt x="978" y="704"/>
                      <a:pt x="976" y="704"/>
                    </a:cubicBezTo>
                    <a:cubicBezTo>
                      <a:pt x="946" y="705"/>
                      <a:pt x="925" y="721"/>
                      <a:pt x="908" y="743"/>
                    </a:cubicBezTo>
                    <a:cubicBezTo>
                      <a:pt x="910" y="732"/>
                      <a:pt x="911" y="722"/>
                      <a:pt x="911" y="711"/>
                    </a:cubicBezTo>
                    <a:cubicBezTo>
                      <a:pt x="914" y="679"/>
                      <a:pt x="882" y="651"/>
                      <a:pt x="851" y="651"/>
                    </a:cubicBezTo>
                    <a:cubicBezTo>
                      <a:pt x="831" y="651"/>
                      <a:pt x="815" y="661"/>
                      <a:pt x="805" y="675"/>
                    </a:cubicBezTo>
                    <a:cubicBezTo>
                      <a:pt x="803" y="673"/>
                      <a:pt x="802" y="671"/>
                      <a:pt x="801" y="669"/>
                    </a:cubicBezTo>
                    <a:cubicBezTo>
                      <a:pt x="814" y="657"/>
                      <a:pt x="823" y="640"/>
                      <a:pt x="828" y="623"/>
                    </a:cubicBezTo>
                    <a:cubicBezTo>
                      <a:pt x="832" y="610"/>
                      <a:pt x="833" y="597"/>
                      <a:pt x="835" y="584"/>
                    </a:cubicBezTo>
                    <a:cubicBezTo>
                      <a:pt x="839" y="563"/>
                      <a:pt x="844" y="542"/>
                      <a:pt x="850" y="522"/>
                    </a:cubicBezTo>
                    <a:cubicBezTo>
                      <a:pt x="860" y="492"/>
                      <a:pt x="869" y="472"/>
                      <a:pt x="885" y="444"/>
                    </a:cubicBezTo>
                    <a:cubicBezTo>
                      <a:pt x="888" y="438"/>
                      <a:pt x="891" y="433"/>
                      <a:pt x="895" y="427"/>
                    </a:cubicBezTo>
                    <a:cubicBezTo>
                      <a:pt x="897" y="425"/>
                      <a:pt x="898" y="424"/>
                      <a:pt x="898" y="423"/>
                    </a:cubicBezTo>
                    <a:cubicBezTo>
                      <a:pt x="899" y="421"/>
                      <a:pt x="901" y="420"/>
                      <a:pt x="902" y="418"/>
                    </a:cubicBezTo>
                    <a:cubicBezTo>
                      <a:pt x="902" y="418"/>
                      <a:pt x="904" y="416"/>
                      <a:pt x="906" y="415"/>
                    </a:cubicBezTo>
                    <a:cubicBezTo>
                      <a:pt x="947" y="446"/>
                      <a:pt x="1017" y="402"/>
                      <a:pt x="998" y="349"/>
                    </a:cubicBezTo>
                    <a:cubicBezTo>
                      <a:pt x="994" y="339"/>
                      <a:pt x="991" y="329"/>
                      <a:pt x="989" y="319"/>
                    </a:cubicBezTo>
                    <a:cubicBezTo>
                      <a:pt x="988" y="317"/>
                      <a:pt x="988" y="315"/>
                      <a:pt x="987" y="312"/>
                    </a:cubicBezTo>
                    <a:cubicBezTo>
                      <a:pt x="987" y="311"/>
                      <a:pt x="986" y="306"/>
                      <a:pt x="986" y="304"/>
                    </a:cubicBezTo>
                    <a:cubicBezTo>
                      <a:pt x="986" y="298"/>
                      <a:pt x="986" y="293"/>
                      <a:pt x="986" y="287"/>
                    </a:cubicBezTo>
                    <a:cubicBezTo>
                      <a:pt x="986" y="285"/>
                      <a:pt x="987" y="283"/>
                      <a:pt x="987" y="282"/>
                    </a:cubicBezTo>
                    <a:cubicBezTo>
                      <a:pt x="988" y="278"/>
                      <a:pt x="989" y="275"/>
                      <a:pt x="990" y="271"/>
                    </a:cubicBezTo>
                    <a:cubicBezTo>
                      <a:pt x="992" y="268"/>
                      <a:pt x="993" y="265"/>
                      <a:pt x="995" y="263"/>
                    </a:cubicBezTo>
                    <a:cubicBezTo>
                      <a:pt x="995" y="262"/>
                      <a:pt x="996" y="261"/>
                      <a:pt x="996" y="260"/>
                    </a:cubicBezTo>
                    <a:cubicBezTo>
                      <a:pt x="997" y="259"/>
                      <a:pt x="998" y="258"/>
                      <a:pt x="999" y="258"/>
                    </a:cubicBezTo>
                    <a:cubicBezTo>
                      <a:pt x="1002" y="254"/>
                      <a:pt x="1006" y="250"/>
                      <a:pt x="1010" y="247"/>
                    </a:cubicBezTo>
                    <a:cubicBezTo>
                      <a:pt x="1013" y="245"/>
                      <a:pt x="1016" y="243"/>
                      <a:pt x="1019" y="241"/>
                    </a:cubicBezTo>
                    <a:cubicBezTo>
                      <a:pt x="1024" y="238"/>
                      <a:pt x="1029" y="235"/>
                      <a:pt x="1034" y="233"/>
                    </a:cubicBezTo>
                    <a:cubicBezTo>
                      <a:pt x="1035" y="233"/>
                      <a:pt x="1036" y="232"/>
                      <a:pt x="1036" y="232"/>
                    </a:cubicBezTo>
                    <a:cubicBezTo>
                      <a:pt x="1037" y="232"/>
                      <a:pt x="1037" y="232"/>
                      <a:pt x="1038" y="231"/>
                    </a:cubicBezTo>
                    <a:cubicBezTo>
                      <a:pt x="1047" y="228"/>
                      <a:pt x="1058" y="225"/>
                      <a:pt x="1068" y="222"/>
                    </a:cubicBezTo>
                    <a:cubicBezTo>
                      <a:pt x="1074" y="221"/>
                      <a:pt x="1081" y="219"/>
                      <a:pt x="1087" y="218"/>
                    </a:cubicBezTo>
                    <a:close/>
                    <a:moveTo>
                      <a:pt x="1001" y="706"/>
                    </a:moveTo>
                    <a:cubicBezTo>
                      <a:pt x="1002" y="706"/>
                      <a:pt x="1003" y="706"/>
                      <a:pt x="1004" y="706"/>
                    </a:cubicBezTo>
                    <a:cubicBezTo>
                      <a:pt x="1003" y="706"/>
                      <a:pt x="1002" y="706"/>
                      <a:pt x="1001" y="706"/>
                    </a:cubicBezTo>
                    <a:close/>
                    <a:moveTo>
                      <a:pt x="772" y="773"/>
                    </a:moveTo>
                    <a:cubicBezTo>
                      <a:pt x="771" y="774"/>
                      <a:pt x="770" y="775"/>
                      <a:pt x="769" y="776"/>
                    </a:cubicBezTo>
                    <a:cubicBezTo>
                      <a:pt x="768" y="778"/>
                      <a:pt x="766" y="779"/>
                      <a:pt x="764" y="781"/>
                    </a:cubicBezTo>
                    <a:cubicBezTo>
                      <a:pt x="763" y="782"/>
                      <a:pt x="760" y="784"/>
                      <a:pt x="759" y="785"/>
                    </a:cubicBezTo>
                    <a:cubicBezTo>
                      <a:pt x="757" y="786"/>
                      <a:pt x="751" y="789"/>
                      <a:pt x="747" y="790"/>
                    </a:cubicBezTo>
                    <a:cubicBezTo>
                      <a:pt x="744" y="791"/>
                      <a:pt x="741" y="792"/>
                      <a:pt x="737" y="793"/>
                    </a:cubicBezTo>
                    <a:cubicBezTo>
                      <a:pt x="737" y="793"/>
                      <a:pt x="737" y="793"/>
                      <a:pt x="736" y="793"/>
                    </a:cubicBezTo>
                    <a:cubicBezTo>
                      <a:pt x="736" y="793"/>
                      <a:pt x="736" y="793"/>
                      <a:pt x="736" y="793"/>
                    </a:cubicBezTo>
                    <a:cubicBezTo>
                      <a:pt x="735" y="793"/>
                      <a:pt x="735" y="793"/>
                      <a:pt x="734" y="794"/>
                    </a:cubicBezTo>
                    <a:cubicBezTo>
                      <a:pt x="732" y="785"/>
                      <a:pt x="730" y="777"/>
                      <a:pt x="727" y="769"/>
                    </a:cubicBezTo>
                    <a:cubicBezTo>
                      <a:pt x="726" y="766"/>
                      <a:pt x="725" y="763"/>
                      <a:pt x="723" y="760"/>
                    </a:cubicBezTo>
                    <a:cubicBezTo>
                      <a:pt x="739" y="771"/>
                      <a:pt x="757" y="774"/>
                      <a:pt x="775" y="768"/>
                    </a:cubicBezTo>
                    <a:cubicBezTo>
                      <a:pt x="774" y="770"/>
                      <a:pt x="773" y="771"/>
                      <a:pt x="772" y="773"/>
                    </a:cubicBezTo>
                    <a:close/>
                    <a:moveTo>
                      <a:pt x="713" y="589"/>
                    </a:moveTo>
                    <a:cubicBezTo>
                      <a:pt x="711" y="592"/>
                      <a:pt x="709" y="594"/>
                      <a:pt x="713" y="589"/>
                    </a:cubicBezTo>
                    <a:cubicBezTo>
                      <a:pt x="713" y="589"/>
                      <a:pt x="713" y="589"/>
                      <a:pt x="713" y="589"/>
                    </a:cubicBezTo>
                    <a:close/>
                    <a:moveTo>
                      <a:pt x="373" y="799"/>
                    </a:moveTo>
                    <a:cubicBezTo>
                      <a:pt x="373" y="799"/>
                      <a:pt x="373" y="799"/>
                      <a:pt x="373" y="799"/>
                    </a:cubicBezTo>
                    <a:cubicBezTo>
                      <a:pt x="368" y="803"/>
                      <a:pt x="370" y="801"/>
                      <a:pt x="373" y="799"/>
                    </a:cubicBezTo>
                    <a:close/>
                    <a:moveTo>
                      <a:pt x="373" y="799"/>
                    </a:moveTo>
                    <a:cubicBezTo>
                      <a:pt x="364" y="803"/>
                      <a:pt x="368" y="800"/>
                      <a:pt x="373" y="799"/>
                    </a:cubicBezTo>
                    <a:close/>
                    <a:moveTo>
                      <a:pt x="347" y="290"/>
                    </a:moveTo>
                    <a:cubicBezTo>
                      <a:pt x="347" y="289"/>
                      <a:pt x="347" y="289"/>
                      <a:pt x="347" y="289"/>
                    </a:cubicBezTo>
                    <a:cubicBezTo>
                      <a:pt x="347" y="290"/>
                      <a:pt x="347" y="290"/>
                      <a:pt x="347" y="290"/>
                    </a:cubicBezTo>
                    <a:close/>
                    <a:moveTo>
                      <a:pt x="922" y="77"/>
                    </a:moveTo>
                    <a:cubicBezTo>
                      <a:pt x="922" y="77"/>
                      <a:pt x="922" y="78"/>
                      <a:pt x="922" y="78"/>
                    </a:cubicBezTo>
                    <a:cubicBezTo>
                      <a:pt x="921" y="80"/>
                      <a:pt x="921" y="81"/>
                      <a:pt x="922" y="77"/>
                    </a:cubicBezTo>
                    <a:close/>
                    <a:moveTo>
                      <a:pt x="741" y="328"/>
                    </a:moveTo>
                    <a:cubicBezTo>
                      <a:pt x="740" y="328"/>
                      <a:pt x="740" y="328"/>
                      <a:pt x="740" y="328"/>
                    </a:cubicBezTo>
                    <a:cubicBezTo>
                      <a:pt x="741" y="328"/>
                      <a:pt x="742" y="328"/>
                      <a:pt x="743" y="328"/>
                    </a:cubicBezTo>
                    <a:cubicBezTo>
                      <a:pt x="742" y="328"/>
                      <a:pt x="741" y="328"/>
                      <a:pt x="741" y="328"/>
                    </a:cubicBezTo>
                    <a:close/>
                    <a:moveTo>
                      <a:pt x="439" y="417"/>
                    </a:moveTo>
                    <a:cubicBezTo>
                      <a:pt x="443" y="418"/>
                      <a:pt x="447" y="420"/>
                      <a:pt x="439" y="417"/>
                    </a:cubicBezTo>
                    <a:cubicBezTo>
                      <a:pt x="439" y="417"/>
                      <a:pt x="439" y="417"/>
                      <a:pt x="439" y="417"/>
                    </a:cubicBezTo>
                    <a:close/>
                    <a:moveTo>
                      <a:pt x="471" y="506"/>
                    </a:moveTo>
                    <a:cubicBezTo>
                      <a:pt x="463" y="514"/>
                      <a:pt x="455" y="524"/>
                      <a:pt x="449" y="536"/>
                    </a:cubicBezTo>
                    <a:cubicBezTo>
                      <a:pt x="447" y="500"/>
                      <a:pt x="436" y="465"/>
                      <a:pt x="412" y="440"/>
                    </a:cubicBezTo>
                    <a:cubicBezTo>
                      <a:pt x="413" y="439"/>
                      <a:pt x="413" y="439"/>
                      <a:pt x="414" y="438"/>
                    </a:cubicBezTo>
                    <a:cubicBezTo>
                      <a:pt x="418" y="433"/>
                      <a:pt x="423" y="428"/>
                      <a:pt x="428" y="424"/>
                    </a:cubicBezTo>
                    <a:cubicBezTo>
                      <a:pt x="427" y="425"/>
                      <a:pt x="434" y="420"/>
                      <a:pt x="438" y="417"/>
                    </a:cubicBezTo>
                    <a:cubicBezTo>
                      <a:pt x="438" y="417"/>
                      <a:pt x="438" y="417"/>
                      <a:pt x="439" y="417"/>
                    </a:cubicBezTo>
                    <a:cubicBezTo>
                      <a:pt x="440" y="418"/>
                      <a:pt x="441" y="419"/>
                      <a:pt x="442" y="421"/>
                    </a:cubicBezTo>
                    <a:cubicBezTo>
                      <a:pt x="444" y="423"/>
                      <a:pt x="446" y="426"/>
                      <a:pt x="447" y="428"/>
                    </a:cubicBezTo>
                    <a:cubicBezTo>
                      <a:pt x="449" y="432"/>
                      <a:pt x="451" y="435"/>
                      <a:pt x="452" y="439"/>
                    </a:cubicBezTo>
                    <a:cubicBezTo>
                      <a:pt x="457" y="450"/>
                      <a:pt x="460" y="461"/>
                      <a:pt x="462" y="473"/>
                    </a:cubicBezTo>
                    <a:cubicBezTo>
                      <a:pt x="464" y="481"/>
                      <a:pt x="468" y="508"/>
                      <a:pt x="464" y="476"/>
                    </a:cubicBezTo>
                    <a:cubicBezTo>
                      <a:pt x="465" y="486"/>
                      <a:pt x="468" y="496"/>
                      <a:pt x="472" y="505"/>
                    </a:cubicBezTo>
                    <a:cubicBezTo>
                      <a:pt x="472" y="505"/>
                      <a:pt x="472" y="506"/>
                      <a:pt x="471" y="506"/>
                    </a:cubicBezTo>
                    <a:close/>
                    <a:moveTo>
                      <a:pt x="582" y="442"/>
                    </a:moveTo>
                    <a:cubicBezTo>
                      <a:pt x="580" y="442"/>
                      <a:pt x="579" y="443"/>
                      <a:pt x="578" y="443"/>
                    </a:cubicBezTo>
                    <a:cubicBezTo>
                      <a:pt x="573" y="417"/>
                      <a:pt x="564" y="391"/>
                      <a:pt x="551" y="367"/>
                    </a:cubicBezTo>
                    <a:cubicBezTo>
                      <a:pt x="551" y="367"/>
                      <a:pt x="551" y="367"/>
                      <a:pt x="551" y="367"/>
                    </a:cubicBezTo>
                    <a:cubicBezTo>
                      <a:pt x="555" y="367"/>
                      <a:pt x="564" y="367"/>
                      <a:pt x="560" y="366"/>
                    </a:cubicBezTo>
                    <a:cubicBezTo>
                      <a:pt x="574" y="369"/>
                      <a:pt x="588" y="374"/>
                      <a:pt x="602" y="377"/>
                    </a:cubicBezTo>
                    <a:cubicBezTo>
                      <a:pt x="629" y="381"/>
                      <a:pt x="654" y="380"/>
                      <a:pt x="679" y="367"/>
                    </a:cubicBezTo>
                    <a:cubicBezTo>
                      <a:pt x="693" y="359"/>
                      <a:pt x="706" y="348"/>
                      <a:pt x="719" y="339"/>
                    </a:cubicBezTo>
                    <a:cubicBezTo>
                      <a:pt x="723" y="336"/>
                      <a:pt x="727" y="334"/>
                      <a:pt x="732" y="331"/>
                    </a:cubicBezTo>
                    <a:cubicBezTo>
                      <a:pt x="732" y="331"/>
                      <a:pt x="733" y="331"/>
                      <a:pt x="733" y="330"/>
                    </a:cubicBezTo>
                    <a:cubicBezTo>
                      <a:pt x="734" y="338"/>
                      <a:pt x="734" y="346"/>
                      <a:pt x="733" y="354"/>
                    </a:cubicBezTo>
                    <a:cubicBezTo>
                      <a:pt x="707" y="363"/>
                      <a:pt x="684" y="377"/>
                      <a:pt x="661" y="395"/>
                    </a:cubicBezTo>
                    <a:cubicBezTo>
                      <a:pt x="642" y="410"/>
                      <a:pt x="623" y="422"/>
                      <a:pt x="602" y="433"/>
                    </a:cubicBezTo>
                    <a:cubicBezTo>
                      <a:pt x="595" y="436"/>
                      <a:pt x="588" y="439"/>
                      <a:pt x="582" y="442"/>
                    </a:cubicBezTo>
                    <a:close/>
                    <a:moveTo>
                      <a:pt x="922" y="83"/>
                    </a:moveTo>
                    <a:cubicBezTo>
                      <a:pt x="922" y="93"/>
                      <a:pt x="925" y="103"/>
                      <a:pt x="930" y="112"/>
                    </a:cubicBezTo>
                    <a:cubicBezTo>
                      <a:pt x="922" y="97"/>
                      <a:pt x="921" y="91"/>
                      <a:pt x="922" y="83"/>
                    </a:cubicBezTo>
                    <a:close/>
                    <a:moveTo>
                      <a:pt x="810" y="219"/>
                    </a:moveTo>
                    <a:cubicBezTo>
                      <a:pt x="829" y="219"/>
                      <a:pt x="847" y="219"/>
                      <a:pt x="866" y="219"/>
                    </a:cubicBezTo>
                    <a:cubicBezTo>
                      <a:pt x="872" y="219"/>
                      <a:pt x="878" y="218"/>
                      <a:pt x="884" y="218"/>
                    </a:cubicBezTo>
                    <a:cubicBezTo>
                      <a:pt x="881" y="224"/>
                      <a:pt x="878" y="230"/>
                      <a:pt x="875" y="237"/>
                    </a:cubicBezTo>
                    <a:cubicBezTo>
                      <a:pt x="868" y="256"/>
                      <a:pt x="865" y="277"/>
                      <a:pt x="866" y="298"/>
                    </a:cubicBezTo>
                    <a:cubicBezTo>
                      <a:pt x="860" y="300"/>
                      <a:pt x="855" y="302"/>
                      <a:pt x="850" y="305"/>
                    </a:cubicBezTo>
                    <a:cubicBezTo>
                      <a:pt x="850" y="305"/>
                      <a:pt x="850" y="305"/>
                      <a:pt x="850" y="305"/>
                    </a:cubicBezTo>
                    <a:cubicBezTo>
                      <a:pt x="844" y="266"/>
                      <a:pt x="821" y="236"/>
                      <a:pt x="790" y="220"/>
                    </a:cubicBezTo>
                    <a:cubicBezTo>
                      <a:pt x="790" y="220"/>
                      <a:pt x="791" y="220"/>
                      <a:pt x="791" y="220"/>
                    </a:cubicBezTo>
                    <a:cubicBezTo>
                      <a:pt x="797" y="220"/>
                      <a:pt x="804" y="219"/>
                      <a:pt x="810" y="219"/>
                    </a:cubicBezTo>
                    <a:close/>
                    <a:moveTo>
                      <a:pt x="647" y="162"/>
                    </a:moveTo>
                    <a:cubicBezTo>
                      <a:pt x="646" y="162"/>
                      <a:pt x="646" y="162"/>
                      <a:pt x="647" y="162"/>
                    </a:cubicBezTo>
                    <a:close/>
                    <a:moveTo>
                      <a:pt x="347" y="292"/>
                    </a:moveTo>
                    <a:cubicBezTo>
                      <a:pt x="351" y="300"/>
                      <a:pt x="348" y="296"/>
                      <a:pt x="347" y="292"/>
                    </a:cubicBezTo>
                    <a:close/>
                    <a:moveTo>
                      <a:pt x="184" y="524"/>
                    </a:moveTo>
                    <a:cubicBezTo>
                      <a:pt x="184" y="524"/>
                      <a:pt x="184" y="525"/>
                      <a:pt x="184" y="525"/>
                    </a:cubicBezTo>
                    <a:cubicBezTo>
                      <a:pt x="184" y="525"/>
                      <a:pt x="184" y="524"/>
                      <a:pt x="184" y="524"/>
                    </a:cubicBezTo>
                    <a:close/>
                    <a:moveTo>
                      <a:pt x="220" y="673"/>
                    </a:moveTo>
                    <a:cubicBezTo>
                      <a:pt x="267" y="638"/>
                      <a:pt x="298" y="586"/>
                      <a:pt x="304" y="528"/>
                    </a:cubicBezTo>
                    <a:cubicBezTo>
                      <a:pt x="304" y="526"/>
                      <a:pt x="304" y="524"/>
                      <a:pt x="304" y="522"/>
                    </a:cubicBezTo>
                    <a:cubicBezTo>
                      <a:pt x="305" y="522"/>
                      <a:pt x="306" y="521"/>
                      <a:pt x="307" y="521"/>
                    </a:cubicBezTo>
                    <a:cubicBezTo>
                      <a:pt x="307" y="522"/>
                      <a:pt x="319" y="521"/>
                      <a:pt x="315" y="520"/>
                    </a:cubicBezTo>
                    <a:cubicBezTo>
                      <a:pt x="317" y="520"/>
                      <a:pt x="320" y="521"/>
                      <a:pt x="323" y="522"/>
                    </a:cubicBezTo>
                    <a:cubicBezTo>
                      <a:pt x="322" y="521"/>
                      <a:pt x="321" y="521"/>
                      <a:pt x="320" y="520"/>
                    </a:cubicBezTo>
                    <a:cubicBezTo>
                      <a:pt x="320" y="520"/>
                      <a:pt x="320" y="520"/>
                      <a:pt x="320" y="520"/>
                    </a:cubicBezTo>
                    <a:cubicBezTo>
                      <a:pt x="321" y="521"/>
                      <a:pt x="322" y="521"/>
                      <a:pt x="323" y="522"/>
                    </a:cubicBezTo>
                    <a:cubicBezTo>
                      <a:pt x="323" y="522"/>
                      <a:pt x="323" y="522"/>
                      <a:pt x="323" y="522"/>
                    </a:cubicBezTo>
                    <a:cubicBezTo>
                      <a:pt x="324" y="523"/>
                      <a:pt x="325" y="524"/>
                      <a:pt x="326" y="525"/>
                    </a:cubicBezTo>
                    <a:cubicBezTo>
                      <a:pt x="327" y="528"/>
                      <a:pt x="328" y="531"/>
                      <a:pt x="329" y="533"/>
                    </a:cubicBezTo>
                    <a:cubicBezTo>
                      <a:pt x="329" y="534"/>
                      <a:pt x="329" y="535"/>
                      <a:pt x="329" y="536"/>
                    </a:cubicBezTo>
                    <a:cubicBezTo>
                      <a:pt x="329" y="536"/>
                      <a:pt x="329" y="536"/>
                      <a:pt x="329" y="536"/>
                    </a:cubicBezTo>
                    <a:cubicBezTo>
                      <a:pt x="330" y="540"/>
                      <a:pt x="330" y="545"/>
                      <a:pt x="330" y="550"/>
                    </a:cubicBezTo>
                    <a:cubicBezTo>
                      <a:pt x="330" y="554"/>
                      <a:pt x="329" y="558"/>
                      <a:pt x="329" y="562"/>
                    </a:cubicBezTo>
                    <a:cubicBezTo>
                      <a:pt x="329" y="564"/>
                      <a:pt x="328" y="566"/>
                      <a:pt x="328" y="567"/>
                    </a:cubicBezTo>
                    <a:cubicBezTo>
                      <a:pt x="323" y="587"/>
                      <a:pt x="328" y="608"/>
                      <a:pt x="340" y="622"/>
                    </a:cubicBezTo>
                    <a:cubicBezTo>
                      <a:pt x="336" y="629"/>
                      <a:pt x="332" y="637"/>
                      <a:pt x="329" y="645"/>
                    </a:cubicBezTo>
                    <a:cubicBezTo>
                      <a:pt x="325" y="660"/>
                      <a:pt x="326" y="674"/>
                      <a:pt x="331" y="686"/>
                    </a:cubicBezTo>
                    <a:cubicBezTo>
                      <a:pt x="304" y="697"/>
                      <a:pt x="281" y="719"/>
                      <a:pt x="266" y="743"/>
                    </a:cubicBezTo>
                    <a:cubicBezTo>
                      <a:pt x="260" y="754"/>
                      <a:pt x="255" y="765"/>
                      <a:pt x="250" y="776"/>
                    </a:cubicBezTo>
                    <a:cubicBezTo>
                      <a:pt x="246" y="770"/>
                      <a:pt x="242" y="765"/>
                      <a:pt x="237" y="758"/>
                    </a:cubicBezTo>
                    <a:cubicBezTo>
                      <a:pt x="219" y="736"/>
                      <a:pt x="192" y="728"/>
                      <a:pt x="165" y="725"/>
                    </a:cubicBezTo>
                    <a:cubicBezTo>
                      <a:pt x="162" y="725"/>
                      <a:pt x="158" y="724"/>
                      <a:pt x="155" y="724"/>
                    </a:cubicBezTo>
                    <a:cubicBezTo>
                      <a:pt x="155" y="724"/>
                      <a:pt x="154" y="724"/>
                      <a:pt x="154" y="724"/>
                    </a:cubicBezTo>
                    <a:cubicBezTo>
                      <a:pt x="149" y="723"/>
                      <a:pt x="144" y="722"/>
                      <a:pt x="139" y="720"/>
                    </a:cubicBezTo>
                    <a:cubicBezTo>
                      <a:pt x="137" y="720"/>
                      <a:pt x="136" y="719"/>
                      <a:pt x="135" y="719"/>
                    </a:cubicBezTo>
                    <a:cubicBezTo>
                      <a:pt x="135" y="719"/>
                      <a:pt x="134" y="718"/>
                      <a:pt x="134" y="718"/>
                    </a:cubicBezTo>
                    <a:cubicBezTo>
                      <a:pt x="132" y="714"/>
                      <a:pt x="130" y="709"/>
                      <a:pt x="127" y="705"/>
                    </a:cubicBezTo>
                    <a:cubicBezTo>
                      <a:pt x="127" y="704"/>
                      <a:pt x="127" y="703"/>
                      <a:pt x="127" y="702"/>
                    </a:cubicBezTo>
                    <a:cubicBezTo>
                      <a:pt x="161" y="700"/>
                      <a:pt x="193" y="693"/>
                      <a:pt x="220" y="673"/>
                    </a:cubicBezTo>
                    <a:close/>
                    <a:moveTo>
                      <a:pt x="231" y="925"/>
                    </a:moveTo>
                    <a:cubicBezTo>
                      <a:pt x="231" y="926"/>
                      <a:pt x="232" y="928"/>
                      <a:pt x="232" y="929"/>
                    </a:cubicBezTo>
                    <a:cubicBezTo>
                      <a:pt x="228" y="922"/>
                      <a:pt x="229" y="920"/>
                      <a:pt x="231" y="925"/>
                    </a:cubicBezTo>
                    <a:close/>
                    <a:moveTo>
                      <a:pt x="428" y="891"/>
                    </a:moveTo>
                    <a:cubicBezTo>
                      <a:pt x="421" y="885"/>
                      <a:pt x="413" y="880"/>
                      <a:pt x="404" y="877"/>
                    </a:cubicBezTo>
                    <a:cubicBezTo>
                      <a:pt x="401" y="872"/>
                      <a:pt x="398" y="867"/>
                      <a:pt x="396" y="862"/>
                    </a:cubicBezTo>
                    <a:cubicBezTo>
                      <a:pt x="388" y="845"/>
                      <a:pt x="372" y="836"/>
                      <a:pt x="355" y="833"/>
                    </a:cubicBezTo>
                    <a:cubicBezTo>
                      <a:pt x="359" y="825"/>
                      <a:pt x="362" y="818"/>
                      <a:pt x="366" y="810"/>
                    </a:cubicBezTo>
                    <a:cubicBezTo>
                      <a:pt x="368" y="807"/>
                      <a:pt x="372" y="802"/>
                      <a:pt x="374" y="799"/>
                    </a:cubicBezTo>
                    <a:cubicBezTo>
                      <a:pt x="374" y="799"/>
                      <a:pt x="374" y="799"/>
                      <a:pt x="374" y="799"/>
                    </a:cubicBezTo>
                    <a:cubicBezTo>
                      <a:pt x="375" y="799"/>
                      <a:pt x="376" y="799"/>
                      <a:pt x="376" y="799"/>
                    </a:cubicBezTo>
                    <a:cubicBezTo>
                      <a:pt x="376" y="799"/>
                      <a:pt x="377" y="799"/>
                      <a:pt x="377" y="799"/>
                    </a:cubicBezTo>
                    <a:cubicBezTo>
                      <a:pt x="385" y="800"/>
                      <a:pt x="392" y="803"/>
                      <a:pt x="399" y="805"/>
                    </a:cubicBezTo>
                    <a:cubicBezTo>
                      <a:pt x="388" y="801"/>
                      <a:pt x="403" y="808"/>
                      <a:pt x="404" y="808"/>
                    </a:cubicBezTo>
                    <a:cubicBezTo>
                      <a:pt x="409" y="811"/>
                      <a:pt x="413" y="813"/>
                      <a:pt x="417" y="816"/>
                    </a:cubicBezTo>
                    <a:cubicBezTo>
                      <a:pt x="417" y="816"/>
                      <a:pt x="417" y="816"/>
                      <a:pt x="417" y="817"/>
                    </a:cubicBezTo>
                    <a:cubicBezTo>
                      <a:pt x="418" y="817"/>
                      <a:pt x="418" y="817"/>
                      <a:pt x="419" y="818"/>
                    </a:cubicBezTo>
                    <a:cubicBezTo>
                      <a:pt x="422" y="820"/>
                      <a:pt x="425" y="823"/>
                      <a:pt x="428" y="826"/>
                    </a:cubicBezTo>
                    <a:cubicBezTo>
                      <a:pt x="437" y="835"/>
                      <a:pt x="445" y="846"/>
                      <a:pt x="455" y="854"/>
                    </a:cubicBezTo>
                    <a:cubicBezTo>
                      <a:pt x="467" y="863"/>
                      <a:pt x="478" y="870"/>
                      <a:pt x="491" y="873"/>
                    </a:cubicBezTo>
                    <a:cubicBezTo>
                      <a:pt x="490" y="873"/>
                      <a:pt x="489" y="873"/>
                      <a:pt x="487" y="873"/>
                    </a:cubicBezTo>
                    <a:cubicBezTo>
                      <a:pt x="467" y="872"/>
                      <a:pt x="444" y="879"/>
                      <a:pt x="428" y="891"/>
                    </a:cubicBezTo>
                    <a:close/>
                    <a:moveTo>
                      <a:pt x="571" y="886"/>
                    </a:moveTo>
                    <a:cubicBezTo>
                      <a:pt x="566" y="887"/>
                      <a:pt x="560" y="886"/>
                      <a:pt x="555" y="886"/>
                    </a:cubicBezTo>
                    <a:cubicBezTo>
                      <a:pt x="564" y="887"/>
                      <a:pt x="544" y="884"/>
                      <a:pt x="540" y="883"/>
                    </a:cubicBezTo>
                    <a:cubicBezTo>
                      <a:pt x="529" y="880"/>
                      <a:pt x="519" y="877"/>
                      <a:pt x="508" y="875"/>
                    </a:cubicBezTo>
                    <a:cubicBezTo>
                      <a:pt x="514" y="875"/>
                      <a:pt x="520" y="874"/>
                      <a:pt x="527" y="873"/>
                    </a:cubicBezTo>
                    <a:cubicBezTo>
                      <a:pt x="553" y="865"/>
                      <a:pt x="574" y="841"/>
                      <a:pt x="585" y="818"/>
                    </a:cubicBezTo>
                    <a:cubicBezTo>
                      <a:pt x="593" y="802"/>
                      <a:pt x="596" y="787"/>
                      <a:pt x="595" y="773"/>
                    </a:cubicBezTo>
                    <a:cubicBezTo>
                      <a:pt x="598" y="780"/>
                      <a:pt x="601" y="788"/>
                      <a:pt x="605" y="795"/>
                    </a:cubicBezTo>
                    <a:cubicBezTo>
                      <a:pt x="607" y="799"/>
                      <a:pt x="610" y="802"/>
                      <a:pt x="612" y="805"/>
                    </a:cubicBezTo>
                    <a:cubicBezTo>
                      <a:pt x="613" y="805"/>
                      <a:pt x="613" y="806"/>
                      <a:pt x="613" y="807"/>
                    </a:cubicBezTo>
                    <a:cubicBezTo>
                      <a:pt x="615" y="811"/>
                      <a:pt x="616" y="816"/>
                      <a:pt x="617" y="820"/>
                    </a:cubicBezTo>
                    <a:cubicBezTo>
                      <a:pt x="617" y="823"/>
                      <a:pt x="618" y="825"/>
                      <a:pt x="618" y="828"/>
                    </a:cubicBezTo>
                    <a:cubicBezTo>
                      <a:pt x="617" y="823"/>
                      <a:pt x="619" y="838"/>
                      <a:pt x="619" y="839"/>
                    </a:cubicBezTo>
                    <a:cubicBezTo>
                      <a:pt x="619" y="843"/>
                      <a:pt x="619" y="847"/>
                      <a:pt x="619" y="851"/>
                    </a:cubicBezTo>
                    <a:cubicBezTo>
                      <a:pt x="619" y="851"/>
                      <a:pt x="618" y="864"/>
                      <a:pt x="618" y="864"/>
                    </a:cubicBezTo>
                    <a:cubicBezTo>
                      <a:pt x="617" y="867"/>
                      <a:pt x="617" y="870"/>
                      <a:pt x="616" y="873"/>
                    </a:cubicBezTo>
                    <a:cubicBezTo>
                      <a:pt x="616" y="874"/>
                      <a:pt x="616" y="875"/>
                      <a:pt x="615" y="875"/>
                    </a:cubicBezTo>
                    <a:cubicBezTo>
                      <a:pt x="613" y="877"/>
                      <a:pt x="611" y="878"/>
                      <a:pt x="609" y="879"/>
                    </a:cubicBezTo>
                    <a:cubicBezTo>
                      <a:pt x="608" y="879"/>
                      <a:pt x="608" y="879"/>
                      <a:pt x="608" y="880"/>
                    </a:cubicBezTo>
                    <a:cubicBezTo>
                      <a:pt x="607" y="880"/>
                      <a:pt x="607" y="880"/>
                      <a:pt x="606" y="880"/>
                    </a:cubicBezTo>
                    <a:cubicBezTo>
                      <a:pt x="600" y="882"/>
                      <a:pt x="593" y="884"/>
                      <a:pt x="587" y="885"/>
                    </a:cubicBezTo>
                    <a:cubicBezTo>
                      <a:pt x="595" y="884"/>
                      <a:pt x="575" y="886"/>
                      <a:pt x="571" y="886"/>
                    </a:cubicBezTo>
                    <a:close/>
                    <a:moveTo>
                      <a:pt x="613" y="599"/>
                    </a:moveTo>
                    <a:cubicBezTo>
                      <a:pt x="587" y="633"/>
                      <a:pt x="578" y="672"/>
                      <a:pt x="582" y="714"/>
                    </a:cubicBezTo>
                    <a:cubicBezTo>
                      <a:pt x="583" y="723"/>
                      <a:pt x="584" y="732"/>
                      <a:pt x="586" y="740"/>
                    </a:cubicBezTo>
                    <a:cubicBezTo>
                      <a:pt x="575" y="718"/>
                      <a:pt x="556" y="700"/>
                      <a:pt x="533" y="685"/>
                    </a:cubicBezTo>
                    <a:cubicBezTo>
                      <a:pt x="548" y="678"/>
                      <a:pt x="560" y="668"/>
                      <a:pt x="568" y="652"/>
                    </a:cubicBezTo>
                    <a:cubicBezTo>
                      <a:pt x="581" y="628"/>
                      <a:pt x="578" y="603"/>
                      <a:pt x="566" y="580"/>
                    </a:cubicBezTo>
                    <a:cubicBezTo>
                      <a:pt x="568" y="579"/>
                      <a:pt x="569" y="578"/>
                      <a:pt x="570" y="577"/>
                    </a:cubicBezTo>
                    <a:cubicBezTo>
                      <a:pt x="571" y="576"/>
                      <a:pt x="573" y="574"/>
                      <a:pt x="575" y="573"/>
                    </a:cubicBezTo>
                    <a:cubicBezTo>
                      <a:pt x="575" y="573"/>
                      <a:pt x="575" y="573"/>
                      <a:pt x="576" y="572"/>
                    </a:cubicBezTo>
                    <a:cubicBezTo>
                      <a:pt x="577" y="572"/>
                      <a:pt x="578" y="572"/>
                      <a:pt x="579" y="571"/>
                    </a:cubicBezTo>
                    <a:cubicBezTo>
                      <a:pt x="619" y="557"/>
                      <a:pt x="660" y="540"/>
                      <a:pt x="696" y="517"/>
                    </a:cubicBezTo>
                    <a:cubicBezTo>
                      <a:pt x="709" y="508"/>
                      <a:pt x="722" y="498"/>
                      <a:pt x="735" y="489"/>
                    </a:cubicBezTo>
                    <a:cubicBezTo>
                      <a:pt x="729" y="506"/>
                      <a:pt x="725" y="524"/>
                      <a:pt x="721" y="542"/>
                    </a:cubicBezTo>
                    <a:cubicBezTo>
                      <a:pt x="719" y="557"/>
                      <a:pt x="717" y="573"/>
                      <a:pt x="714" y="588"/>
                    </a:cubicBezTo>
                    <a:cubicBezTo>
                      <a:pt x="709" y="593"/>
                      <a:pt x="705" y="597"/>
                      <a:pt x="701" y="602"/>
                    </a:cubicBezTo>
                    <a:cubicBezTo>
                      <a:pt x="700" y="601"/>
                      <a:pt x="699" y="600"/>
                      <a:pt x="698" y="599"/>
                    </a:cubicBezTo>
                    <a:cubicBezTo>
                      <a:pt x="677" y="578"/>
                      <a:pt x="634" y="573"/>
                      <a:pt x="613" y="599"/>
                    </a:cubicBezTo>
                    <a:close/>
                    <a:moveTo>
                      <a:pt x="1134" y="1079"/>
                    </a:moveTo>
                    <a:cubicBezTo>
                      <a:pt x="1134" y="1079"/>
                      <a:pt x="1134" y="1079"/>
                      <a:pt x="1134" y="1079"/>
                    </a:cubicBezTo>
                    <a:cubicBezTo>
                      <a:pt x="1132" y="1079"/>
                      <a:pt x="1132" y="1079"/>
                      <a:pt x="1134" y="1079"/>
                    </a:cubicBezTo>
                    <a:close/>
                    <a:moveTo>
                      <a:pt x="1235" y="530"/>
                    </a:moveTo>
                    <a:cubicBezTo>
                      <a:pt x="1225" y="545"/>
                      <a:pt x="1222" y="564"/>
                      <a:pt x="1224" y="583"/>
                    </a:cubicBezTo>
                    <a:cubicBezTo>
                      <a:pt x="1220" y="551"/>
                      <a:pt x="1224" y="579"/>
                      <a:pt x="1224" y="587"/>
                    </a:cubicBezTo>
                    <a:cubicBezTo>
                      <a:pt x="1225" y="599"/>
                      <a:pt x="1224" y="612"/>
                      <a:pt x="1223" y="624"/>
                    </a:cubicBezTo>
                    <a:cubicBezTo>
                      <a:pt x="1223" y="621"/>
                      <a:pt x="1220" y="639"/>
                      <a:pt x="1219" y="644"/>
                    </a:cubicBezTo>
                    <a:cubicBezTo>
                      <a:pt x="1218" y="647"/>
                      <a:pt x="1217" y="651"/>
                      <a:pt x="1216" y="654"/>
                    </a:cubicBezTo>
                    <a:cubicBezTo>
                      <a:pt x="1215" y="655"/>
                      <a:pt x="1215" y="656"/>
                      <a:pt x="1214" y="657"/>
                    </a:cubicBezTo>
                    <a:cubicBezTo>
                      <a:pt x="1213" y="658"/>
                      <a:pt x="1213" y="659"/>
                      <a:pt x="1212" y="660"/>
                    </a:cubicBezTo>
                    <a:cubicBezTo>
                      <a:pt x="1211" y="661"/>
                      <a:pt x="1208" y="665"/>
                      <a:pt x="1206" y="668"/>
                    </a:cubicBezTo>
                    <a:cubicBezTo>
                      <a:pt x="1205" y="669"/>
                      <a:pt x="1203" y="669"/>
                      <a:pt x="1202" y="670"/>
                    </a:cubicBezTo>
                    <a:cubicBezTo>
                      <a:pt x="1200" y="671"/>
                      <a:pt x="1198" y="671"/>
                      <a:pt x="1196" y="672"/>
                    </a:cubicBezTo>
                    <a:cubicBezTo>
                      <a:pt x="1169" y="679"/>
                      <a:pt x="1154" y="703"/>
                      <a:pt x="1152" y="730"/>
                    </a:cubicBezTo>
                    <a:cubicBezTo>
                      <a:pt x="1146" y="836"/>
                      <a:pt x="1233" y="922"/>
                      <a:pt x="1332" y="940"/>
                    </a:cubicBezTo>
                    <a:cubicBezTo>
                      <a:pt x="1333" y="940"/>
                      <a:pt x="1334" y="940"/>
                      <a:pt x="1335" y="940"/>
                    </a:cubicBezTo>
                    <a:cubicBezTo>
                      <a:pt x="1335" y="941"/>
                      <a:pt x="1335" y="941"/>
                      <a:pt x="1335" y="941"/>
                    </a:cubicBezTo>
                    <a:cubicBezTo>
                      <a:pt x="1329" y="947"/>
                      <a:pt x="1323" y="954"/>
                      <a:pt x="1317" y="960"/>
                    </a:cubicBezTo>
                    <a:cubicBezTo>
                      <a:pt x="1315" y="961"/>
                      <a:pt x="1314" y="963"/>
                      <a:pt x="1313" y="963"/>
                    </a:cubicBezTo>
                    <a:cubicBezTo>
                      <a:pt x="1309" y="966"/>
                      <a:pt x="1305" y="968"/>
                      <a:pt x="1301" y="971"/>
                    </a:cubicBezTo>
                    <a:cubicBezTo>
                      <a:pt x="1299" y="972"/>
                      <a:pt x="1297" y="972"/>
                      <a:pt x="1297" y="973"/>
                    </a:cubicBezTo>
                    <a:cubicBezTo>
                      <a:pt x="1293" y="974"/>
                      <a:pt x="1289" y="975"/>
                      <a:pt x="1286" y="976"/>
                    </a:cubicBezTo>
                    <a:cubicBezTo>
                      <a:pt x="1284" y="977"/>
                      <a:pt x="1283" y="977"/>
                      <a:pt x="1281" y="977"/>
                    </a:cubicBezTo>
                    <a:cubicBezTo>
                      <a:pt x="1280" y="977"/>
                      <a:pt x="1273" y="979"/>
                      <a:pt x="1271" y="979"/>
                    </a:cubicBezTo>
                    <a:cubicBezTo>
                      <a:pt x="1264" y="979"/>
                      <a:pt x="1257" y="979"/>
                      <a:pt x="1250" y="979"/>
                    </a:cubicBezTo>
                    <a:cubicBezTo>
                      <a:pt x="1247" y="978"/>
                      <a:pt x="1243" y="978"/>
                      <a:pt x="1240" y="978"/>
                    </a:cubicBezTo>
                    <a:cubicBezTo>
                      <a:pt x="1239" y="978"/>
                      <a:pt x="1238" y="978"/>
                      <a:pt x="1237" y="978"/>
                    </a:cubicBezTo>
                    <a:cubicBezTo>
                      <a:pt x="1236" y="978"/>
                      <a:pt x="1236" y="977"/>
                      <a:pt x="1235" y="977"/>
                    </a:cubicBezTo>
                    <a:cubicBezTo>
                      <a:pt x="1218" y="975"/>
                      <a:pt x="1200" y="970"/>
                      <a:pt x="1183" y="966"/>
                    </a:cubicBezTo>
                    <a:cubicBezTo>
                      <a:pt x="1143" y="956"/>
                      <a:pt x="1105" y="953"/>
                      <a:pt x="1072" y="982"/>
                    </a:cubicBezTo>
                    <a:cubicBezTo>
                      <a:pt x="1062" y="991"/>
                      <a:pt x="1054" y="1003"/>
                      <a:pt x="1048" y="1015"/>
                    </a:cubicBezTo>
                    <a:cubicBezTo>
                      <a:pt x="1045" y="1023"/>
                      <a:pt x="1042" y="1031"/>
                      <a:pt x="1038" y="1039"/>
                    </a:cubicBezTo>
                    <a:cubicBezTo>
                      <a:pt x="1037" y="1041"/>
                      <a:pt x="1036" y="1044"/>
                      <a:pt x="1035" y="1047"/>
                    </a:cubicBezTo>
                    <a:cubicBezTo>
                      <a:pt x="1033" y="1051"/>
                      <a:pt x="1030" y="1055"/>
                      <a:pt x="1028" y="1058"/>
                    </a:cubicBezTo>
                    <a:cubicBezTo>
                      <a:pt x="1026" y="1061"/>
                      <a:pt x="1024" y="1063"/>
                      <a:pt x="1021" y="1065"/>
                    </a:cubicBezTo>
                    <a:cubicBezTo>
                      <a:pt x="1031" y="1056"/>
                      <a:pt x="1007" y="1070"/>
                      <a:pt x="1014" y="1068"/>
                    </a:cubicBezTo>
                    <a:cubicBezTo>
                      <a:pt x="1009" y="1070"/>
                      <a:pt x="1003" y="1072"/>
                      <a:pt x="997" y="1073"/>
                    </a:cubicBezTo>
                    <a:cubicBezTo>
                      <a:pt x="994" y="1073"/>
                      <a:pt x="991" y="1073"/>
                      <a:pt x="989" y="1073"/>
                    </a:cubicBezTo>
                    <a:cubicBezTo>
                      <a:pt x="981" y="1074"/>
                      <a:pt x="973" y="1074"/>
                      <a:pt x="965" y="1073"/>
                    </a:cubicBezTo>
                    <a:cubicBezTo>
                      <a:pt x="958" y="1073"/>
                      <a:pt x="951" y="1072"/>
                      <a:pt x="944" y="1072"/>
                    </a:cubicBezTo>
                    <a:cubicBezTo>
                      <a:pt x="948" y="1072"/>
                      <a:pt x="929" y="1069"/>
                      <a:pt x="926" y="1069"/>
                    </a:cubicBezTo>
                    <a:cubicBezTo>
                      <a:pt x="901" y="1064"/>
                      <a:pt x="876" y="1058"/>
                      <a:pt x="852" y="1050"/>
                    </a:cubicBezTo>
                    <a:cubicBezTo>
                      <a:pt x="956" y="1042"/>
                      <a:pt x="1057" y="1003"/>
                      <a:pt x="1114" y="913"/>
                    </a:cubicBezTo>
                    <a:cubicBezTo>
                      <a:pt x="1131" y="885"/>
                      <a:pt x="1120" y="847"/>
                      <a:pt x="1092" y="830"/>
                    </a:cubicBezTo>
                    <a:cubicBezTo>
                      <a:pt x="1063" y="814"/>
                      <a:pt x="1027" y="824"/>
                      <a:pt x="1010" y="852"/>
                    </a:cubicBezTo>
                    <a:cubicBezTo>
                      <a:pt x="1007" y="856"/>
                      <a:pt x="1005" y="860"/>
                      <a:pt x="1002" y="864"/>
                    </a:cubicBezTo>
                    <a:cubicBezTo>
                      <a:pt x="1002" y="864"/>
                      <a:pt x="1002" y="864"/>
                      <a:pt x="1002" y="864"/>
                    </a:cubicBezTo>
                    <a:cubicBezTo>
                      <a:pt x="1002" y="864"/>
                      <a:pt x="1001" y="865"/>
                      <a:pt x="1000" y="866"/>
                    </a:cubicBezTo>
                    <a:cubicBezTo>
                      <a:pt x="994" y="874"/>
                      <a:pt x="986" y="881"/>
                      <a:pt x="979" y="887"/>
                    </a:cubicBezTo>
                    <a:cubicBezTo>
                      <a:pt x="978" y="888"/>
                      <a:pt x="977" y="888"/>
                      <a:pt x="977" y="889"/>
                    </a:cubicBezTo>
                    <a:cubicBezTo>
                      <a:pt x="973" y="891"/>
                      <a:pt x="969" y="893"/>
                      <a:pt x="966" y="896"/>
                    </a:cubicBezTo>
                    <a:cubicBezTo>
                      <a:pt x="958" y="900"/>
                      <a:pt x="951" y="904"/>
                      <a:pt x="943" y="908"/>
                    </a:cubicBezTo>
                    <a:cubicBezTo>
                      <a:pt x="948" y="905"/>
                      <a:pt x="929" y="913"/>
                      <a:pt x="925" y="914"/>
                    </a:cubicBezTo>
                    <a:cubicBezTo>
                      <a:pt x="916" y="918"/>
                      <a:pt x="906" y="920"/>
                      <a:pt x="896" y="922"/>
                    </a:cubicBezTo>
                    <a:cubicBezTo>
                      <a:pt x="887" y="925"/>
                      <a:pt x="878" y="926"/>
                      <a:pt x="868" y="928"/>
                    </a:cubicBezTo>
                    <a:cubicBezTo>
                      <a:pt x="868" y="928"/>
                      <a:pt x="867" y="928"/>
                      <a:pt x="867" y="928"/>
                    </a:cubicBezTo>
                    <a:cubicBezTo>
                      <a:pt x="861" y="929"/>
                      <a:pt x="856" y="929"/>
                      <a:pt x="851" y="929"/>
                    </a:cubicBezTo>
                    <a:cubicBezTo>
                      <a:pt x="819" y="932"/>
                      <a:pt x="788" y="931"/>
                      <a:pt x="757" y="929"/>
                    </a:cubicBezTo>
                    <a:cubicBezTo>
                      <a:pt x="752" y="928"/>
                      <a:pt x="747" y="928"/>
                      <a:pt x="742" y="927"/>
                    </a:cubicBezTo>
                    <a:cubicBezTo>
                      <a:pt x="742" y="927"/>
                      <a:pt x="742" y="927"/>
                      <a:pt x="742" y="927"/>
                    </a:cubicBezTo>
                    <a:cubicBezTo>
                      <a:pt x="738" y="926"/>
                      <a:pt x="735" y="926"/>
                      <a:pt x="731" y="925"/>
                    </a:cubicBezTo>
                    <a:cubicBezTo>
                      <a:pt x="729" y="925"/>
                      <a:pt x="726" y="924"/>
                      <a:pt x="724" y="924"/>
                    </a:cubicBezTo>
                    <a:cubicBezTo>
                      <a:pt x="725" y="921"/>
                      <a:pt x="727" y="917"/>
                      <a:pt x="728" y="913"/>
                    </a:cubicBezTo>
                    <a:cubicBezTo>
                      <a:pt x="731" y="913"/>
                      <a:pt x="733" y="913"/>
                      <a:pt x="736" y="913"/>
                    </a:cubicBezTo>
                    <a:cubicBezTo>
                      <a:pt x="766" y="913"/>
                      <a:pt x="797" y="902"/>
                      <a:pt x="822" y="887"/>
                    </a:cubicBezTo>
                    <a:cubicBezTo>
                      <a:pt x="831" y="881"/>
                      <a:pt x="839" y="874"/>
                      <a:pt x="847" y="867"/>
                    </a:cubicBezTo>
                    <a:cubicBezTo>
                      <a:pt x="900" y="874"/>
                      <a:pt x="960" y="868"/>
                      <a:pt x="996" y="826"/>
                    </a:cubicBezTo>
                    <a:cubicBezTo>
                      <a:pt x="997" y="826"/>
                      <a:pt x="999" y="826"/>
                      <a:pt x="1000" y="826"/>
                    </a:cubicBezTo>
                    <a:cubicBezTo>
                      <a:pt x="1019" y="827"/>
                      <a:pt x="1042" y="820"/>
                      <a:pt x="1058" y="809"/>
                    </a:cubicBezTo>
                    <a:cubicBezTo>
                      <a:pt x="1092" y="784"/>
                      <a:pt x="1099" y="751"/>
                      <a:pt x="1102" y="711"/>
                    </a:cubicBezTo>
                    <a:cubicBezTo>
                      <a:pt x="1104" y="684"/>
                      <a:pt x="1106" y="657"/>
                      <a:pt x="1109" y="630"/>
                    </a:cubicBezTo>
                    <a:cubicBezTo>
                      <a:pt x="1109" y="630"/>
                      <a:pt x="1109" y="629"/>
                      <a:pt x="1109" y="629"/>
                    </a:cubicBezTo>
                    <a:cubicBezTo>
                      <a:pt x="1109" y="628"/>
                      <a:pt x="1109" y="627"/>
                      <a:pt x="1109" y="626"/>
                    </a:cubicBezTo>
                    <a:cubicBezTo>
                      <a:pt x="1110" y="620"/>
                      <a:pt x="1111" y="614"/>
                      <a:pt x="1112" y="609"/>
                    </a:cubicBezTo>
                    <a:cubicBezTo>
                      <a:pt x="1115" y="597"/>
                      <a:pt x="1118" y="585"/>
                      <a:pt x="1122" y="574"/>
                    </a:cubicBezTo>
                    <a:cubicBezTo>
                      <a:pt x="1122" y="574"/>
                      <a:pt x="1123" y="573"/>
                      <a:pt x="1123" y="573"/>
                    </a:cubicBezTo>
                    <a:cubicBezTo>
                      <a:pt x="1123" y="572"/>
                      <a:pt x="1124" y="571"/>
                      <a:pt x="1125" y="569"/>
                    </a:cubicBezTo>
                    <a:cubicBezTo>
                      <a:pt x="1127" y="564"/>
                      <a:pt x="1130" y="559"/>
                      <a:pt x="1134" y="554"/>
                    </a:cubicBezTo>
                    <a:cubicBezTo>
                      <a:pt x="1135" y="552"/>
                      <a:pt x="1136" y="551"/>
                      <a:pt x="1138" y="549"/>
                    </a:cubicBezTo>
                    <a:cubicBezTo>
                      <a:pt x="1139" y="547"/>
                      <a:pt x="1141" y="546"/>
                      <a:pt x="1143" y="544"/>
                    </a:cubicBezTo>
                    <a:cubicBezTo>
                      <a:pt x="1146" y="543"/>
                      <a:pt x="1153" y="539"/>
                      <a:pt x="1155" y="538"/>
                    </a:cubicBezTo>
                    <a:cubicBezTo>
                      <a:pt x="1159" y="537"/>
                      <a:pt x="1163" y="535"/>
                      <a:pt x="1168" y="534"/>
                    </a:cubicBezTo>
                    <a:cubicBezTo>
                      <a:pt x="1168" y="534"/>
                      <a:pt x="1168" y="534"/>
                      <a:pt x="1168" y="534"/>
                    </a:cubicBezTo>
                    <a:cubicBezTo>
                      <a:pt x="1172" y="534"/>
                      <a:pt x="1176" y="534"/>
                      <a:pt x="1180" y="534"/>
                    </a:cubicBezTo>
                    <a:cubicBezTo>
                      <a:pt x="1183" y="534"/>
                      <a:pt x="1208" y="536"/>
                      <a:pt x="1196" y="534"/>
                    </a:cubicBezTo>
                    <a:cubicBezTo>
                      <a:pt x="1210" y="536"/>
                      <a:pt x="1224" y="535"/>
                      <a:pt x="1235" y="530"/>
                    </a:cubicBezTo>
                    <a:close/>
                    <a:moveTo>
                      <a:pt x="1603" y="848"/>
                    </a:moveTo>
                    <a:cubicBezTo>
                      <a:pt x="1604" y="847"/>
                      <a:pt x="1605" y="847"/>
                      <a:pt x="1603" y="848"/>
                    </a:cubicBezTo>
                    <a:close/>
                    <a:moveTo>
                      <a:pt x="1602" y="849"/>
                    </a:moveTo>
                    <a:cubicBezTo>
                      <a:pt x="1604" y="849"/>
                      <a:pt x="1605" y="849"/>
                      <a:pt x="1602" y="849"/>
                    </a:cubicBezTo>
                    <a:close/>
                    <a:moveTo>
                      <a:pt x="1745" y="739"/>
                    </a:moveTo>
                    <a:cubicBezTo>
                      <a:pt x="1746" y="741"/>
                      <a:pt x="1746" y="742"/>
                      <a:pt x="1745" y="739"/>
                    </a:cubicBezTo>
                    <a:close/>
                    <a:moveTo>
                      <a:pt x="1613" y="587"/>
                    </a:moveTo>
                    <a:cubicBezTo>
                      <a:pt x="1613" y="588"/>
                      <a:pt x="1617" y="579"/>
                      <a:pt x="1617" y="578"/>
                    </a:cubicBezTo>
                    <a:cubicBezTo>
                      <a:pt x="1621" y="570"/>
                      <a:pt x="1625" y="563"/>
                      <a:pt x="1628" y="555"/>
                    </a:cubicBezTo>
                    <a:cubicBezTo>
                      <a:pt x="1631" y="551"/>
                      <a:pt x="1633" y="547"/>
                      <a:pt x="1636" y="543"/>
                    </a:cubicBezTo>
                    <a:cubicBezTo>
                      <a:pt x="1639" y="550"/>
                      <a:pt x="1643" y="556"/>
                      <a:pt x="1646" y="563"/>
                    </a:cubicBezTo>
                    <a:cubicBezTo>
                      <a:pt x="1647" y="566"/>
                      <a:pt x="1651" y="575"/>
                      <a:pt x="1652" y="578"/>
                    </a:cubicBezTo>
                    <a:cubicBezTo>
                      <a:pt x="1654" y="582"/>
                      <a:pt x="1655" y="585"/>
                      <a:pt x="1656" y="588"/>
                    </a:cubicBezTo>
                    <a:cubicBezTo>
                      <a:pt x="1658" y="592"/>
                      <a:pt x="1659" y="596"/>
                      <a:pt x="1660" y="600"/>
                    </a:cubicBezTo>
                    <a:cubicBezTo>
                      <a:pt x="1655" y="601"/>
                      <a:pt x="1650" y="602"/>
                      <a:pt x="1645" y="603"/>
                    </a:cubicBezTo>
                    <a:cubicBezTo>
                      <a:pt x="1628" y="607"/>
                      <a:pt x="1613" y="614"/>
                      <a:pt x="1599" y="624"/>
                    </a:cubicBezTo>
                    <a:cubicBezTo>
                      <a:pt x="1602" y="616"/>
                      <a:pt x="1605" y="608"/>
                      <a:pt x="1608" y="600"/>
                    </a:cubicBezTo>
                    <a:cubicBezTo>
                      <a:pt x="1610" y="596"/>
                      <a:pt x="1611" y="592"/>
                      <a:pt x="1613" y="587"/>
                    </a:cubicBezTo>
                    <a:close/>
                    <a:moveTo>
                      <a:pt x="1668" y="599"/>
                    </a:moveTo>
                    <a:cubicBezTo>
                      <a:pt x="1668" y="599"/>
                      <a:pt x="1667" y="599"/>
                      <a:pt x="1667" y="599"/>
                    </a:cubicBezTo>
                    <a:cubicBezTo>
                      <a:pt x="1670" y="594"/>
                      <a:pt x="1673" y="589"/>
                      <a:pt x="1679" y="582"/>
                    </a:cubicBezTo>
                    <a:cubicBezTo>
                      <a:pt x="1674" y="588"/>
                      <a:pt x="1671" y="593"/>
                      <a:pt x="1668" y="599"/>
                    </a:cubicBezTo>
                    <a:close/>
                    <a:moveTo>
                      <a:pt x="1664" y="726"/>
                    </a:moveTo>
                    <a:cubicBezTo>
                      <a:pt x="1664" y="726"/>
                      <a:pt x="1664" y="726"/>
                      <a:pt x="1664" y="726"/>
                    </a:cubicBezTo>
                    <a:cubicBezTo>
                      <a:pt x="1660" y="732"/>
                      <a:pt x="1662" y="729"/>
                      <a:pt x="1664" y="726"/>
                    </a:cubicBezTo>
                    <a:close/>
                    <a:moveTo>
                      <a:pt x="1667" y="766"/>
                    </a:moveTo>
                    <a:cubicBezTo>
                      <a:pt x="1668" y="760"/>
                      <a:pt x="1667" y="753"/>
                      <a:pt x="1666" y="747"/>
                    </a:cubicBezTo>
                    <a:cubicBezTo>
                      <a:pt x="1665" y="745"/>
                      <a:pt x="1664" y="739"/>
                      <a:pt x="1664" y="736"/>
                    </a:cubicBezTo>
                    <a:cubicBezTo>
                      <a:pt x="1664" y="735"/>
                      <a:pt x="1664" y="734"/>
                      <a:pt x="1664" y="732"/>
                    </a:cubicBezTo>
                    <a:cubicBezTo>
                      <a:pt x="1664" y="730"/>
                      <a:pt x="1665" y="727"/>
                      <a:pt x="1665" y="724"/>
                    </a:cubicBezTo>
                    <a:cubicBezTo>
                      <a:pt x="1666" y="724"/>
                      <a:pt x="1666" y="723"/>
                      <a:pt x="1666" y="723"/>
                    </a:cubicBezTo>
                    <a:cubicBezTo>
                      <a:pt x="1667" y="723"/>
                      <a:pt x="1667" y="723"/>
                      <a:pt x="1668" y="722"/>
                    </a:cubicBezTo>
                    <a:cubicBezTo>
                      <a:pt x="1668" y="722"/>
                      <a:pt x="1669" y="721"/>
                      <a:pt x="1670" y="721"/>
                    </a:cubicBezTo>
                    <a:cubicBezTo>
                      <a:pt x="1674" y="720"/>
                      <a:pt x="1678" y="719"/>
                      <a:pt x="1681" y="718"/>
                    </a:cubicBezTo>
                    <a:cubicBezTo>
                      <a:pt x="1686" y="718"/>
                      <a:pt x="1691" y="718"/>
                      <a:pt x="1696" y="718"/>
                    </a:cubicBezTo>
                    <a:cubicBezTo>
                      <a:pt x="1698" y="718"/>
                      <a:pt x="1700" y="718"/>
                      <a:pt x="1702" y="718"/>
                    </a:cubicBezTo>
                    <a:cubicBezTo>
                      <a:pt x="1706" y="719"/>
                      <a:pt x="1710" y="720"/>
                      <a:pt x="1714" y="721"/>
                    </a:cubicBezTo>
                    <a:cubicBezTo>
                      <a:pt x="1717" y="722"/>
                      <a:pt x="1721" y="723"/>
                      <a:pt x="1724" y="724"/>
                    </a:cubicBezTo>
                    <a:cubicBezTo>
                      <a:pt x="1725" y="725"/>
                      <a:pt x="1726" y="725"/>
                      <a:pt x="1727" y="726"/>
                    </a:cubicBezTo>
                    <a:cubicBezTo>
                      <a:pt x="1731" y="727"/>
                      <a:pt x="1734" y="729"/>
                      <a:pt x="1737" y="732"/>
                    </a:cubicBezTo>
                    <a:cubicBezTo>
                      <a:pt x="1738" y="733"/>
                      <a:pt x="1739" y="733"/>
                      <a:pt x="1740" y="734"/>
                    </a:cubicBezTo>
                    <a:cubicBezTo>
                      <a:pt x="1740" y="735"/>
                      <a:pt x="1741" y="735"/>
                      <a:pt x="1741" y="735"/>
                    </a:cubicBezTo>
                    <a:cubicBezTo>
                      <a:pt x="1741" y="735"/>
                      <a:pt x="1741" y="735"/>
                      <a:pt x="1741" y="736"/>
                    </a:cubicBezTo>
                    <a:cubicBezTo>
                      <a:pt x="1741" y="737"/>
                      <a:pt x="1741" y="739"/>
                      <a:pt x="1741" y="740"/>
                    </a:cubicBezTo>
                    <a:cubicBezTo>
                      <a:pt x="1740" y="743"/>
                      <a:pt x="1739" y="746"/>
                      <a:pt x="1738" y="748"/>
                    </a:cubicBezTo>
                    <a:cubicBezTo>
                      <a:pt x="1742" y="738"/>
                      <a:pt x="1734" y="755"/>
                      <a:pt x="1732" y="759"/>
                    </a:cubicBezTo>
                    <a:cubicBezTo>
                      <a:pt x="1732" y="759"/>
                      <a:pt x="1731" y="760"/>
                      <a:pt x="1731" y="760"/>
                    </a:cubicBezTo>
                    <a:cubicBezTo>
                      <a:pt x="1730" y="761"/>
                      <a:pt x="1727" y="766"/>
                      <a:pt x="1726" y="767"/>
                    </a:cubicBezTo>
                    <a:cubicBezTo>
                      <a:pt x="1721" y="772"/>
                      <a:pt x="1716" y="777"/>
                      <a:pt x="1711" y="782"/>
                    </a:cubicBezTo>
                    <a:cubicBezTo>
                      <a:pt x="1709" y="783"/>
                      <a:pt x="1704" y="787"/>
                      <a:pt x="1702" y="789"/>
                    </a:cubicBezTo>
                    <a:cubicBezTo>
                      <a:pt x="1698" y="792"/>
                      <a:pt x="1694" y="794"/>
                      <a:pt x="1690" y="797"/>
                    </a:cubicBezTo>
                    <a:cubicBezTo>
                      <a:pt x="1685" y="800"/>
                      <a:pt x="1680" y="803"/>
                      <a:pt x="1675" y="806"/>
                    </a:cubicBezTo>
                    <a:cubicBezTo>
                      <a:pt x="1678" y="792"/>
                      <a:pt x="1674" y="778"/>
                      <a:pt x="1667" y="766"/>
                    </a:cubicBezTo>
                    <a:close/>
                    <a:moveTo>
                      <a:pt x="1845" y="801"/>
                    </a:moveTo>
                    <a:cubicBezTo>
                      <a:pt x="1846" y="802"/>
                      <a:pt x="1848" y="804"/>
                      <a:pt x="1849" y="805"/>
                    </a:cubicBezTo>
                    <a:cubicBezTo>
                      <a:pt x="1852" y="809"/>
                      <a:pt x="1856" y="811"/>
                      <a:pt x="1860" y="814"/>
                    </a:cubicBezTo>
                    <a:cubicBezTo>
                      <a:pt x="1853" y="814"/>
                      <a:pt x="1846" y="814"/>
                      <a:pt x="1838" y="815"/>
                    </a:cubicBezTo>
                    <a:cubicBezTo>
                      <a:pt x="1841" y="810"/>
                      <a:pt x="1843" y="806"/>
                      <a:pt x="1845" y="801"/>
                    </a:cubicBezTo>
                    <a:close/>
                    <a:moveTo>
                      <a:pt x="1930" y="585"/>
                    </a:moveTo>
                    <a:cubicBezTo>
                      <a:pt x="1931" y="586"/>
                      <a:pt x="1932" y="587"/>
                      <a:pt x="1933" y="588"/>
                    </a:cubicBezTo>
                    <a:cubicBezTo>
                      <a:pt x="1934" y="589"/>
                      <a:pt x="1935" y="591"/>
                      <a:pt x="1936" y="592"/>
                    </a:cubicBezTo>
                    <a:cubicBezTo>
                      <a:pt x="1940" y="599"/>
                      <a:pt x="1944" y="606"/>
                      <a:pt x="1948" y="613"/>
                    </a:cubicBezTo>
                    <a:cubicBezTo>
                      <a:pt x="1948" y="613"/>
                      <a:pt x="1948" y="613"/>
                      <a:pt x="1948" y="613"/>
                    </a:cubicBezTo>
                    <a:cubicBezTo>
                      <a:pt x="1949" y="617"/>
                      <a:pt x="1950" y="621"/>
                      <a:pt x="1951" y="624"/>
                    </a:cubicBezTo>
                    <a:cubicBezTo>
                      <a:pt x="1951" y="625"/>
                      <a:pt x="1951" y="625"/>
                      <a:pt x="1952" y="625"/>
                    </a:cubicBezTo>
                    <a:cubicBezTo>
                      <a:pt x="1952" y="628"/>
                      <a:pt x="1951" y="632"/>
                      <a:pt x="1951" y="634"/>
                    </a:cubicBezTo>
                    <a:cubicBezTo>
                      <a:pt x="1951" y="636"/>
                      <a:pt x="1950" y="638"/>
                      <a:pt x="1949" y="640"/>
                    </a:cubicBezTo>
                    <a:cubicBezTo>
                      <a:pt x="1953" y="628"/>
                      <a:pt x="1950" y="636"/>
                      <a:pt x="1947" y="642"/>
                    </a:cubicBezTo>
                    <a:cubicBezTo>
                      <a:pt x="1945" y="644"/>
                      <a:pt x="1941" y="649"/>
                      <a:pt x="1941" y="650"/>
                    </a:cubicBezTo>
                    <a:cubicBezTo>
                      <a:pt x="1938" y="652"/>
                      <a:pt x="1935" y="655"/>
                      <a:pt x="1932" y="657"/>
                    </a:cubicBezTo>
                    <a:cubicBezTo>
                      <a:pt x="1935" y="654"/>
                      <a:pt x="1934" y="655"/>
                      <a:pt x="1928" y="659"/>
                    </a:cubicBezTo>
                    <a:cubicBezTo>
                      <a:pt x="1920" y="664"/>
                      <a:pt x="1914" y="671"/>
                      <a:pt x="1909" y="678"/>
                    </a:cubicBezTo>
                    <a:cubicBezTo>
                      <a:pt x="1908" y="674"/>
                      <a:pt x="1907" y="670"/>
                      <a:pt x="1906" y="667"/>
                    </a:cubicBezTo>
                    <a:cubicBezTo>
                      <a:pt x="1906" y="665"/>
                      <a:pt x="1906" y="664"/>
                      <a:pt x="1905" y="662"/>
                    </a:cubicBezTo>
                    <a:cubicBezTo>
                      <a:pt x="1905" y="661"/>
                      <a:pt x="1905" y="660"/>
                      <a:pt x="1905" y="659"/>
                    </a:cubicBezTo>
                    <a:cubicBezTo>
                      <a:pt x="1904" y="649"/>
                      <a:pt x="1904" y="638"/>
                      <a:pt x="1905" y="628"/>
                    </a:cubicBezTo>
                    <a:cubicBezTo>
                      <a:pt x="1905" y="624"/>
                      <a:pt x="1906" y="611"/>
                      <a:pt x="1906" y="609"/>
                    </a:cubicBezTo>
                    <a:cubicBezTo>
                      <a:pt x="1907" y="607"/>
                      <a:pt x="1907" y="605"/>
                      <a:pt x="1908" y="603"/>
                    </a:cubicBezTo>
                    <a:cubicBezTo>
                      <a:pt x="1916" y="598"/>
                      <a:pt x="1924" y="592"/>
                      <a:pt x="1930" y="585"/>
                    </a:cubicBezTo>
                    <a:close/>
                    <a:moveTo>
                      <a:pt x="1935" y="590"/>
                    </a:moveTo>
                    <a:cubicBezTo>
                      <a:pt x="1937" y="593"/>
                      <a:pt x="1939" y="595"/>
                      <a:pt x="1935" y="590"/>
                    </a:cubicBezTo>
                    <a:close/>
                    <a:moveTo>
                      <a:pt x="1971" y="770"/>
                    </a:moveTo>
                    <a:cubicBezTo>
                      <a:pt x="1970" y="772"/>
                      <a:pt x="1970" y="773"/>
                      <a:pt x="1970" y="774"/>
                    </a:cubicBezTo>
                    <a:cubicBezTo>
                      <a:pt x="1969" y="775"/>
                      <a:pt x="1969" y="776"/>
                      <a:pt x="1968" y="778"/>
                    </a:cubicBezTo>
                    <a:cubicBezTo>
                      <a:pt x="1967" y="779"/>
                      <a:pt x="1963" y="784"/>
                      <a:pt x="1962" y="786"/>
                    </a:cubicBezTo>
                    <a:cubicBezTo>
                      <a:pt x="1960" y="789"/>
                      <a:pt x="1958" y="791"/>
                      <a:pt x="1956" y="793"/>
                    </a:cubicBezTo>
                    <a:cubicBezTo>
                      <a:pt x="1955" y="793"/>
                      <a:pt x="1955" y="794"/>
                      <a:pt x="1955" y="794"/>
                    </a:cubicBezTo>
                    <a:cubicBezTo>
                      <a:pt x="1952" y="796"/>
                      <a:pt x="1949" y="797"/>
                      <a:pt x="1946" y="799"/>
                    </a:cubicBezTo>
                    <a:cubicBezTo>
                      <a:pt x="1945" y="800"/>
                      <a:pt x="1943" y="801"/>
                      <a:pt x="1941" y="802"/>
                    </a:cubicBezTo>
                    <a:cubicBezTo>
                      <a:pt x="1940" y="802"/>
                      <a:pt x="1939" y="802"/>
                      <a:pt x="1938" y="803"/>
                    </a:cubicBezTo>
                    <a:cubicBezTo>
                      <a:pt x="1937" y="803"/>
                      <a:pt x="1936" y="803"/>
                      <a:pt x="1935" y="804"/>
                    </a:cubicBezTo>
                    <a:cubicBezTo>
                      <a:pt x="1944" y="794"/>
                      <a:pt x="1949" y="783"/>
                      <a:pt x="1950" y="771"/>
                    </a:cubicBezTo>
                    <a:cubicBezTo>
                      <a:pt x="1957" y="772"/>
                      <a:pt x="1964" y="772"/>
                      <a:pt x="1971" y="770"/>
                    </a:cubicBezTo>
                    <a:close/>
                    <a:moveTo>
                      <a:pt x="1830" y="410"/>
                    </a:moveTo>
                    <a:cubicBezTo>
                      <a:pt x="1828" y="419"/>
                      <a:pt x="1828" y="429"/>
                      <a:pt x="1831" y="438"/>
                    </a:cubicBezTo>
                    <a:cubicBezTo>
                      <a:pt x="1833" y="443"/>
                      <a:pt x="1834" y="448"/>
                      <a:pt x="1836" y="453"/>
                    </a:cubicBezTo>
                    <a:cubicBezTo>
                      <a:pt x="1837" y="459"/>
                      <a:pt x="1838" y="464"/>
                      <a:pt x="1840" y="470"/>
                    </a:cubicBezTo>
                    <a:cubicBezTo>
                      <a:pt x="1840" y="472"/>
                      <a:pt x="1841" y="475"/>
                      <a:pt x="1841" y="477"/>
                    </a:cubicBezTo>
                    <a:cubicBezTo>
                      <a:pt x="1842" y="484"/>
                      <a:pt x="1842" y="491"/>
                      <a:pt x="1842" y="498"/>
                    </a:cubicBezTo>
                    <a:cubicBezTo>
                      <a:pt x="1842" y="498"/>
                      <a:pt x="1842" y="498"/>
                      <a:pt x="1842" y="499"/>
                    </a:cubicBezTo>
                    <a:cubicBezTo>
                      <a:pt x="1842" y="499"/>
                      <a:pt x="1841" y="499"/>
                      <a:pt x="1841" y="499"/>
                    </a:cubicBezTo>
                    <a:cubicBezTo>
                      <a:pt x="1820" y="502"/>
                      <a:pt x="1806" y="522"/>
                      <a:pt x="1799" y="541"/>
                    </a:cubicBezTo>
                    <a:cubicBezTo>
                      <a:pt x="1791" y="566"/>
                      <a:pt x="1786" y="593"/>
                      <a:pt x="1784" y="620"/>
                    </a:cubicBezTo>
                    <a:cubicBezTo>
                      <a:pt x="1784" y="620"/>
                      <a:pt x="1783" y="619"/>
                      <a:pt x="1783" y="619"/>
                    </a:cubicBezTo>
                    <a:cubicBezTo>
                      <a:pt x="1784" y="601"/>
                      <a:pt x="1780" y="583"/>
                      <a:pt x="1775" y="565"/>
                    </a:cubicBezTo>
                    <a:cubicBezTo>
                      <a:pt x="1765" y="535"/>
                      <a:pt x="1752" y="506"/>
                      <a:pt x="1737" y="478"/>
                    </a:cubicBezTo>
                    <a:cubicBezTo>
                      <a:pt x="1771" y="461"/>
                      <a:pt x="1805" y="438"/>
                      <a:pt x="1830" y="410"/>
                    </a:cubicBezTo>
                    <a:close/>
                    <a:moveTo>
                      <a:pt x="1541" y="744"/>
                    </a:moveTo>
                    <a:cubicBezTo>
                      <a:pt x="1542" y="743"/>
                      <a:pt x="1543" y="741"/>
                      <a:pt x="1544" y="740"/>
                    </a:cubicBezTo>
                    <a:cubicBezTo>
                      <a:pt x="1544" y="741"/>
                      <a:pt x="1545" y="742"/>
                      <a:pt x="1545" y="743"/>
                    </a:cubicBezTo>
                    <a:cubicBezTo>
                      <a:pt x="1544" y="743"/>
                      <a:pt x="1544" y="743"/>
                      <a:pt x="1543" y="743"/>
                    </a:cubicBezTo>
                    <a:cubicBezTo>
                      <a:pt x="1542" y="744"/>
                      <a:pt x="1542" y="744"/>
                      <a:pt x="1541" y="744"/>
                    </a:cubicBezTo>
                    <a:close/>
                    <a:moveTo>
                      <a:pt x="1793" y="938"/>
                    </a:moveTo>
                    <a:cubicBezTo>
                      <a:pt x="1793" y="938"/>
                      <a:pt x="1793" y="938"/>
                      <a:pt x="1794" y="938"/>
                    </a:cubicBezTo>
                    <a:cubicBezTo>
                      <a:pt x="1796" y="938"/>
                      <a:pt x="1797" y="937"/>
                      <a:pt x="1799" y="937"/>
                    </a:cubicBezTo>
                    <a:cubicBezTo>
                      <a:pt x="1799" y="937"/>
                      <a:pt x="1799" y="937"/>
                      <a:pt x="1799" y="937"/>
                    </a:cubicBezTo>
                    <a:cubicBezTo>
                      <a:pt x="1801" y="937"/>
                      <a:pt x="1804" y="937"/>
                      <a:pt x="1806" y="936"/>
                    </a:cubicBezTo>
                    <a:cubicBezTo>
                      <a:pt x="1802" y="943"/>
                      <a:pt x="1799" y="950"/>
                      <a:pt x="1798" y="959"/>
                    </a:cubicBezTo>
                    <a:cubicBezTo>
                      <a:pt x="1796" y="953"/>
                      <a:pt x="1794" y="947"/>
                      <a:pt x="1793" y="941"/>
                    </a:cubicBezTo>
                    <a:cubicBezTo>
                      <a:pt x="1793" y="940"/>
                      <a:pt x="1793" y="939"/>
                      <a:pt x="1793" y="9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</p:grp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E8BC78F2-F1E7-402B-8F74-E73B939ED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2124076"/>
              <a:ext cx="1971675" cy="2436815"/>
            </a:xfrm>
            <a:custGeom>
              <a:avLst/>
              <a:gdLst>
                <a:gd name="T0" fmla="*/ 907 w 916"/>
                <a:gd name="T1" fmla="*/ 1 h 1135"/>
                <a:gd name="T2" fmla="*/ 383 w 916"/>
                <a:gd name="T3" fmla="*/ 170 h 1135"/>
                <a:gd name="T4" fmla="*/ 96 w 916"/>
                <a:gd name="T5" fmla="*/ 479 h 1135"/>
                <a:gd name="T6" fmla="*/ 12 w 916"/>
                <a:gd name="T7" fmla="*/ 729 h 1135"/>
                <a:gd name="T8" fmla="*/ 39 w 916"/>
                <a:gd name="T9" fmla="*/ 983 h 1135"/>
                <a:gd name="T10" fmla="*/ 390 w 916"/>
                <a:gd name="T11" fmla="*/ 1135 h 1135"/>
                <a:gd name="T12" fmla="*/ 390 w 916"/>
                <a:gd name="T13" fmla="*/ 1125 h 1135"/>
                <a:gd name="T14" fmla="*/ 143 w 916"/>
                <a:gd name="T15" fmla="*/ 1082 h 1135"/>
                <a:gd name="T16" fmla="*/ 17 w 916"/>
                <a:gd name="T17" fmla="*/ 832 h 1135"/>
                <a:gd name="T18" fmla="*/ 276 w 916"/>
                <a:gd name="T19" fmla="*/ 260 h 1135"/>
                <a:gd name="T20" fmla="*/ 471 w 916"/>
                <a:gd name="T21" fmla="*/ 136 h 1135"/>
                <a:gd name="T22" fmla="*/ 910 w 916"/>
                <a:gd name="T23" fmla="*/ 11 h 1135"/>
                <a:gd name="T24" fmla="*/ 907 w 916"/>
                <a:gd name="T25" fmla="*/ 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6" h="1135">
                  <a:moveTo>
                    <a:pt x="907" y="1"/>
                  </a:moveTo>
                  <a:cubicBezTo>
                    <a:pt x="726" y="29"/>
                    <a:pt x="543" y="78"/>
                    <a:pt x="383" y="170"/>
                  </a:cubicBezTo>
                  <a:cubicBezTo>
                    <a:pt x="258" y="242"/>
                    <a:pt x="165" y="354"/>
                    <a:pt x="96" y="479"/>
                  </a:cubicBezTo>
                  <a:cubicBezTo>
                    <a:pt x="54" y="557"/>
                    <a:pt x="24" y="641"/>
                    <a:pt x="12" y="729"/>
                  </a:cubicBezTo>
                  <a:cubicBezTo>
                    <a:pt x="0" y="811"/>
                    <a:pt x="5" y="906"/>
                    <a:pt x="39" y="983"/>
                  </a:cubicBezTo>
                  <a:cubicBezTo>
                    <a:pt x="99" y="1120"/>
                    <a:pt x="259" y="1134"/>
                    <a:pt x="390" y="1135"/>
                  </a:cubicBezTo>
                  <a:cubicBezTo>
                    <a:pt x="396" y="1135"/>
                    <a:pt x="396" y="1125"/>
                    <a:pt x="390" y="1125"/>
                  </a:cubicBezTo>
                  <a:cubicBezTo>
                    <a:pt x="307" y="1124"/>
                    <a:pt x="218" y="1121"/>
                    <a:pt x="143" y="1082"/>
                  </a:cubicBezTo>
                  <a:cubicBezTo>
                    <a:pt x="50" y="1033"/>
                    <a:pt x="23" y="930"/>
                    <a:pt x="17" y="832"/>
                  </a:cubicBezTo>
                  <a:cubicBezTo>
                    <a:pt x="5" y="616"/>
                    <a:pt x="126" y="406"/>
                    <a:pt x="276" y="260"/>
                  </a:cubicBezTo>
                  <a:cubicBezTo>
                    <a:pt x="331" y="206"/>
                    <a:pt x="402" y="168"/>
                    <a:pt x="471" y="136"/>
                  </a:cubicBezTo>
                  <a:cubicBezTo>
                    <a:pt x="610" y="71"/>
                    <a:pt x="760" y="34"/>
                    <a:pt x="910" y="11"/>
                  </a:cubicBezTo>
                  <a:cubicBezTo>
                    <a:pt x="916" y="10"/>
                    <a:pt x="914" y="0"/>
                    <a:pt x="907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4CFF8A34-7C79-4C14-9760-1DEFF0A25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38" y="2135196"/>
              <a:ext cx="1847851" cy="176212"/>
            </a:xfrm>
            <a:custGeom>
              <a:avLst/>
              <a:gdLst>
                <a:gd name="T0" fmla="*/ 8 w 858"/>
                <a:gd name="T1" fmla="*/ 80 h 82"/>
                <a:gd name="T2" fmla="*/ 443 w 858"/>
                <a:gd name="T3" fmla="*/ 10 h 82"/>
                <a:gd name="T4" fmla="*/ 847 w 858"/>
                <a:gd name="T5" fmla="*/ 79 h 82"/>
                <a:gd name="T6" fmla="*/ 852 w 858"/>
                <a:gd name="T7" fmla="*/ 70 h 82"/>
                <a:gd name="T8" fmla="*/ 455 w 858"/>
                <a:gd name="T9" fmla="*/ 0 h 82"/>
                <a:gd name="T10" fmla="*/ 6 w 858"/>
                <a:gd name="T11" fmla="*/ 70 h 82"/>
                <a:gd name="T12" fmla="*/ 8 w 858"/>
                <a:gd name="T13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82">
                  <a:moveTo>
                    <a:pt x="8" y="80"/>
                  </a:moveTo>
                  <a:cubicBezTo>
                    <a:pt x="147" y="31"/>
                    <a:pt x="296" y="12"/>
                    <a:pt x="443" y="10"/>
                  </a:cubicBezTo>
                  <a:cubicBezTo>
                    <a:pt x="577" y="9"/>
                    <a:pt x="724" y="19"/>
                    <a:pt x="847" y="79"/>
                  </a:cubicBezTo>
                  <a:cubicBezTo>
                    <a:pt x="853" y="82"/>
                    <a:pt x="858" y="73"/>
                    <a:pt x="852" y="70"/>
                  </a:cubicBezTo>
                  <a:cubicBezTo>
                    <a:pt x="731" y="11"/>
                    <a:pt x="587" y="0"/>
                    <a:pt x="455" y="0"/>
                  </a:cubicBezTo>
                  <a:cubicBezTo>
                    <a:pt x="304" y="0"/>
                    <a:pt x="148" y="19"/>
                    <a:pt x="6" y="70"/>
                  </a:cubicBezTo>
                  <a:cubicBezTo>
                    <a:pt x="0" y="72"/>
                    <a:pt x="2" y="82"/>
                    <a:pt x="8" y="8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DB03BCF4-CD68-44C2-8CAC-BC83D1D1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2" y="2357439"/>
              <a:ext cx="1309686" cy="1862139"/>
            </a:xfrm>
            <a:custGeom>
              <a:avLst/>
              <a:gdLst>
                <a:gd name="T0" fmla="*/ 5 w 608"/>
                <a:gd name="T1" fmla="*/ 11 h 867"/>
                <a:gd name="T2" fmla="*/ 218 w 608"/>
                <a:gd name="T3" fmla="*/ 142 h 867"/>
                <a:gd name="T4" fmla="*/ 418 w 608"/>
                <a:gd name="T5" fmla="*/ 321 h 867"/>
                <a:gd name="T6" fmla="*/ 560 w 608"/>
                <a:gd name="T7" fmla="*/ 858 h 867"/>
                <a:gd name="T8" fmla="*/ 570 w 608"/>
                <a:gd name="T9" fmla="*/ 860 h 867"/>
                <a:gd name="T10" fmla="*/ 440 w 608"/>
                <a:gd name="T11" fmla="*/ 331 h 867"/>
                <a:gd name="T12" fmla="*/ 239 w 608"/>
                <a:gd name="T13" fmla="*/ 145 h 867"/>
                <a:gd name="T14" fmla="*/ 10 w 608"/>
                <a:gd name="T15" fmla="*/ 3 h 867"/>
                <a:gd name="T16" fmla="*/ 5 w 608"/>
                <a:gd name="T17" fmla="*/ 1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67">
                  <a:moveTo>
                    <a:pt x="5" y="11"/>
                  </a:moveTo>
                  <a:cubicBezTo>
                    <a:pt x="80" y="48"/>
                    <a:pt x="151" y="93"/>
                    <a:pt x="218" y="142"/>
                  </a:cubicBezTo>
                  <a:cubicBezTo>
                    <a:pt x="290" y="195"/>
                    <a:pt x="359" y="253"/>
                    <a:pt x="418" y="321"/>
                  </a:cubicBezTo>
                  <a:cubicBezTo>
                    <a:pt x="545" y="465"/>
                    <a:pt x="599" y="670"/>
                    <a:pt x="560" y="858"/>
                  </a:cubicBezTo>
                  <a:cubicBezTo>
                    <a:pt x="559" y="864"/>
                    <a:pt x="569" y="867"/>
                    <a:pt x="570" y="860"/>
                  </a:cubicBezTo>
                  <a:cubicBezTo>
                    <a:pt x="608" y="675"/>
                    <a:pt x="558" y="477"/>
                    <a:pt x="440" y="331"/>
                  </a:cubicBezTo>
                  <a:cubicBezTo>
                    <a:pt x="382" y="260"/>
                    <a:pt x="311" y="200"/>
                    <a:pt x="239" y="145"/>
                  </a:cubicBezTo>
                  <a:cubicBezTo>
                    <a:pt x="167" y="91"/>
                    <a:pt x="91" y="42"/>
                    <a:pt x="10" y="3"/>
                  </a:cubicBezTo>
                  <a:cubicBezTo>
                    <a:pt x="5" y="0"/>
                    <a:pt x="0" y="8"/>
                    <a:pt x="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3A892099-9667-4F61-A31E-EEC7C68E7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3867151"/>
              <a:ext cx="1044575" cy="755650"/>
            </a:xfrm>
            <a:custGeom>
              <a:avLst/>
              <a:gdLst>
                <a:gd name="T0" fmla="*/ 475 w 485"/>
                <a:gd name="T1" fmla="*/ 6 h 352"/>
                <a:gd name="T2" fmla="*/ 330 w 485"/>
                <a:gd name="T3" fmla="*/ 282 h 352"/>
                <a:gd name="T4" fmla="*/ 9 w 485"/>
                <a:gd name="T5" fmla="*/ 315 h 352"/>
                <a:gd name="T6" fmla="*/ 7 w 485"/>
                <a:gd name="T7" fmla="*/ 325 h 352"/>
                <a:gd name="T8" fmla="*/ 335 w 485"/>
                <a:gd name="T9" fmla="*/ 290 h 352"/>
                <a:gd name="T10" fmla="*/ 485 w 485"/>
                <a:gd name="T11" fmla="*/ 6 h 352"/>
                <a:gd name="T12" fmla="*/ 475 w 485"/>
                <a:gd name="T13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352">
                  <a:moveTo>
                    <a:pt x="475" y="6"/>
                  </a:moveTo>
                  <a:cubicBezTo>
                    <a:pt x="474" y="118"/>
                    <a:pt x="428" y="222"/>
                    <a:pt x="330" y="282"/>
                  </a:cubicBezTo>
                  <a:cubicBezTo>
                    <a:pt x="235" y="339"/>
                    <a:pt x="115" y="341"/>
                    <a:pt x="9" y="315"/>
                  </a:cubicBezTo>
                  <a:cubicBezTo>
                    <a:pt x="3" y="314"/>
                    <a:pt x="0" y="323"/>
                    <a:pt x="7" y="325"/>
                  </a:cubicBezTo>
                  <a:cubicBezTo>
                    <a:pt x="116" y="352"/>
                    <a:pt x="236" y="348"/>
                    <a:pt x="335" y="290"/>
                  </a:cubicBezTo>
                  <a:cubicBezTo>
                    <a:pt x="436" y="231"/>
                    <a:pt x="484" y="120"/>
                    <a:pt x="485" y="6"/>
                  </a:cubicBezTo>
                  <a:cubicBezTo>
                    <a:pt x="485" y="0"/>
                    <a:pt x="475" y="0"/>
                    <a:pt x="47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24775A9-5126-4C0E-A246-CB93BABDB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400" y="4456113"/>
              <a:ext cx="936625" cy="465138"/>
            </a:xfrm>
            <a:custGeom>
              <a:avLst/>
              <a:gdLst>
                <a:gd name="T0" fmla="*/ 425 w 435"/>
                <a:gd name="T1" fmla="*/ 6 h 217"/>
                <a:gd name="T2" fmla="*/ 7 w 435"/>
                <a:gd name="T3" fmla="*/ 205 h 217"/>
                <a:gd name="T4" fmla="*/ 9 w 435"/>
                <a:gd name="T5" fmla="*/ 215 h 217"/>
                <a:gd name="T6" fmla="*/ 435 w 435"/>
                <a:gd name="T7" fmla="*/ 6 h 217"/>
                <a:gd name="T8" fmla="*/ 425 w 435"/>
                <a:gd name="T9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217">
                  <a:moveTo>
                    <a:pt x="425" y="6"/>
                  </a:moveTo>
                  <a:cubicBezTo>
                    <a:pt x="423" y="206"/>
                    <a:pt x="138" y="167"/>
                    <a:pt x="7" y="205"/>
                  </a:cubicBezTo>
                  <a:cubicBezTo>
                    <a:pt x="0" y="207"/>
                    <a:pt x="3" y="217"/>
                    <a:pt x="9" y="215"/>
                  </a:cubicBezTo>
                  <a:cubicBezTo>
                    <a:pt x="146" y="175"/>
                    <a:pt x="433" y="215"/>
                    <a:pt x="435" y="6"/>
                  </a:cubicBezTo>
                  <a:cubicBezTo>
                    <a:pt x="435" y="0"/>
                    <a:pt x="425" y="0"/>
                    <a:pt x="42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82EC58B-4746-4AA2-A268-97D76A07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4429126"/>
              <a:ext cx="722312" cy="831850"/>
            </a:xfrm>
            <a:custGeom>
              <a:avLst/>
              <a:gdLst>
                <a:gd name="T0" fmla="*/ 325 w 335"/>
                <a:gd name="T1" fmla="*/ 6 h 387"/>
                <a:gd name="T2" fmla="*/ 6 w 335"/>
                <a:gd name="T3" fmla="*/ 377 h 387"/>
                <a:gd name="T4" fmla="*/ 6 w 335"/>
                <a:gd name="T5" fmla="*/ 387 h 387"/>
                <a:gd name="T6" fmla="*/ 335 w 335"/>
                <a:gd name="T7" fmla="*/ 6 h 387"/>
                <a:gd name="T8" fmla="*/ 325 w 335"/>
                <a:gd name="T9" fmla="*/ 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87">
                  <a:moveTo>
                    <a:pt x="325" y="6"/>
                  </a:moveTo>
                  <a:cubicBezTo>
                    <a:pt x="314" y="185"/>
                    <a:pt x="203" y="374"/>
                    <a:pt x="6" y="377"/>
                  </a:cubicBezTo>
                  <a:cubicBezTo>
                    <a:pt x="0" y="377"/>
                    <a:pt x="0" y="387"/>
                    <a:pt x="6" y="387"/>
                  </a:cubicBezTo>
                  <a:cubicBezTo>
                    <a:pt x="209" y="384"/>
                    <a:pt x="324" y="190"/>
                    <a:pt x="335" y="6"/>
                  </a:cubicBezTo>
                  <a:cubicBezTo>
                    <a:pt x="335" y="0"/>
                    <a:pt x="325" y="0"/>
                    <a:pt x="32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3B9556A0-879C-4404-BE58-3D567C50E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265738"/>
              <a:ext cx="546100" cy="301625"/>
            </a:xfrm>
            <a:custGeom>
              <a:avLst/>
              <a:gdLst>
                <a:gd name="T0" fmla="*/ 242 w 253"/>
                <a:gd name="T1" fmla="*/ 5 h 141"/>
                <a:gd name="T2" fmla="*/ 211 w 253"/>
                <a:gd name="T3" fmla="*/ 52 h 141"/>
                <a:gd name="T4" fmla="*/ 149 w 253"/>
                <a:gd name="T5" fmla="*/ 103 h 141"/>
                <a:gd name="T6" fmla="*/ 75 w 253"/>
                <a:gd name="T7" fmla="*/ 123 h 141"/>
                <a:gd name="T8" fmla="*/ 41 w 253"/>
                <a:gd name="T9" fmla="*/ 124 h 141"/>
                <a:gd name="T10" fmla="*/ 6 w 253"/>
                <a:gd name="T11" fmla="*/ 130 h 141"/>
                <a:gd name="T12" fmla="*/ 6 w 253"/>
                <a:gd name="T13" fmla="*/ 140 h 141"/>
                <a:gd name="T14" fmla="*/ 36 w 253"/>
                <a:gd name="T15" fmla="*/ 135 h 141"/>
                <a:gd name="T16" fmla="*/ 82 w 253"/>
                <a:gd name="T17" fmla="*/ 132 h 141"/>
                <a:gd name="T18" fmla="*/ 148 w 253"/>
                <a:gd name="T19" fmla="*/ 114 h 141"/>
                <a:gd name="T20" fmla="*/ 207 w 253"/>
                <a:gd name="T21" fmla="*/ 73 h 141"/>
                <a:gd name="T22" fmla="*/ 250 w 253"/>
                <a:gd name="T23" fmla="*/ 13 h 141"/>
                <a:gd name="T24" fmla="*/ 242 w 253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41">
                  <a:moveTo>
                    <a:pt x="242" y="5"/>
                  </a:moveTo>
                  <a:cubicBezTo>
                    <a:pt x="231" y="20"/>
                    <a:pt x="221" y="37"/>
                    <a:pt x="211" y="52"/>
                  </a:cubicBezTo>
                  <a:cubicBezTo>
                    <a:pt x="195" y="74"/>
                    <a:pt x="173" y="90"/>
                    <a:pt x="149" y="103"/>
                  </a:cubicBezTo>
                  <a:cubicBezTo>
                    <a:pt x="126" y="115"/>
                    <a:pt x="101" y="121"/>
                    <a:pt x="75" y="123"/>
                  </a:cubicBezTo>
                  <a:cubicBezTo>
                    <a:pt x="64" y="123"/>
                    <a:pt x="52" y="123"/>
                    <a:pt x="41" y="124"/>
                  </a:cubicBezTo>
                  <a:cubicBezTo>
                    <a:pt x="29" y="125"/>
                    <a:pt x="18" y="131"/>
                    <a:pt x="6" y="130"/>
                  </a:cubicBezTo>
                  <a:cubicBezTo>
                    <a:pt x="0" y="130"/>
                    <a:pt x="0" y="140"/>
                    <a:pt x="6" y="140"/>
                  </a:cubicBezTo>
                  <a:cubicBezTo>
                    <a:pt x="17" y="141"/>
                    <a:pt x="26" y="138"/>
                    <a:pt x="36" y="135"/>
                  </a:cubicBezTo>
                  <a:cubicBezTo>
                    <a:pt x="51" y="131"/>
                    <a:pt x="67" y="133"/>
                    <a:pt x="82" y="132"/>
                  </a:cubicBezTo>
                  <a:cubicBezTo>
                    <a:pt x="105" y="131"/>
                    <a:pt x="127" y="123"/>
                    <a:pt x="148" y="114"/>
                  </a:cubicBezTo>
                  <a:cubicBezTo>
                    <a:pt x="170" y="105"/>
                    <a:pt x="190" y="90"/>
                    <a:pt x="207" y="73"/>
                  </a:cubicBezTo>
                  <a:cubicBezTo>
                    <a:pt x="224" y="55"/>
                    <a:pt x="234" y="32"/>
                    <a:pt x="250" y="13"/>
                  </a:cubicBezTo>
                  <a:cubicBezTo>
                    <a:pt x="253" y="8"/>
                    <a:pt x="246" y="0"/>
                    <a:pt x="242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DE9F4F6F-3799-4E5C-A266-6FAFBB27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4587876"/>
              <a:ext cx="692150" cy="584200"/>
            </a:xfrm>
            <a:custGeom>
              <a:avLst/>
              <a:gdLst>
                <a:gd name="T0" fmla="*/ 4 w 322"/>
                <a:gd name="T1" fmla="*/ 11 h 272"/>
                <a:gd name="T2" fmla="*/ 79 w 322"/>
                <a:gd name="T3" fmla="*/ 183 h 272"/>
                <a:gd name="T4" fmla="*/ 178 w 322"/>
                <a:gd name="T5" fmla="*/ 241 h 272"/>
                <a:gd name="T6" fmla="*/ 313 w 322"/>
                <a:gd name="T7" fmla="*/ 271 h 272"/>
                <a:gd name="T8" fmla="*/ 315 w 322"/>
                <a:gd name="T9" fmla="*/ 261 h 272"/>
                <a:gd name="T10" fmla="*/ 86 w 322"/>
                <a:gd name="T11" fmla="*/ 176 h 272"/>
                <a:gd name="T12" fmla="*/ 50 w 322"/>
                <a:gd name="T13" fmla="*/ 90 h 272"/>
                <a:gd name="T14" fmla="*/ 12 w 322"/>
                <a:gd name="T15" fmla="*/ 5 h 272"/>
                <a:gd name="T16" fmla="*/ 4 w 322"/>
                <a:gd name="T17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272">
                  <a:moveTo>
                    <a:pt x="4" y="11"/>
                  </a:moveTo>
                  <a:cubicBezTo>
                    <a:pt x="43" y="62"/>
                    <a:pt x="38" y="133"/>
                    <a:pt x="79" y="183"/>
                  </a:cubicBezTo>
                  <a:cubicBezTo>
                    <a:pt x="103" y="214"/>
                    <a:pt x="142" y="229"/>
                    <a:pt x="178" y="241"/>
                  </a:cubicBezTo>
                  <a:cubicBezTo>
                    <a:pt x="221" y="256"/>
                    <a:pt x="268" y="262"/>
                    <a:pt x="313" y="271"/>
                  </a:cubicBezTo>
                  <a:cubicBezTo>
                    <a:pt x="319" y="272"/>
                    <a:pt x="322" y="262"/>
                    <a:pt x="315" y="261"/>
                  </a:cubicBezTo>
                  <a:cubicBezTo>
                    <a:pt x="240" y="247"/>
                    <a:pt x="140" y="238"/>
                    <a:pt x="86" y="176"/>
                  </a:cubicBezTo>
                  <a:cubicBezTo>
                    <a:pt x="65" y="152"/>
                    <a:pt x="57" y="120"/>
                    <a:pt x="50" y="90"/>
                  </a:cubicBezTo>
                  <a:cubicBezTo>
                    <a:pt x="41" y="60"/>
                    <a:pt x="31" y="31"/>
                    <a:pt x="12" y="5"/>
                  </a:cubicBezTo>
                  <a:cubicBezTo>
                    <a:pt x="8" y="0"/>
                    <a:pt x="0" y="5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5BC1682A-3EB1-40F8-A9F5-FC0707E98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092701"/>
              <a:ext cx="1328737" cy="1495425"/>
            </a:xfrm>
            <a:custGeom>
              <a:avLst/>
              <a:gdLst>
                <a:gd name="T0" fmla="*/ 2 w 617"/>
                <a:gd name="T1" fmla="*/ 8 h 696"/>
                <a:gd name="T2" fmla="*/ 145 w 617"/>
                <a:gd name="T3" fmla="*/ 75 h 696"/>
                <a:gd name="T4" fmla="*/ 240 w 617"/>
                <a:gd name="T5" fmla="*/ 99 h 696"/>
                <a:gd name="T6" fmla="*/ 326 w 617"/>
                <a:gd name="T7" fmla="*/ 200 h 696"/>
                <a:gd name="T8" fmla="*/ 385 w 617"/>
                <a:gd name="T9" fmla="*/ 310 h 696"/>
                <a:gd name="T10" fmla="*/ 469 w 617"/>
                <a:gd name="T11" fmla="*/ 451 h 696"/>
                <a:gd name="T12" fmla="*/ 547 w 617"/>
                <a:gd name="T13" fmla="*/ 594 h 696"/>
                <a:gd name="T14" fmla="*/ 575 w 617"/>
                <a:gd name="T15" fmla="*/ 658 h 696"/>
                <a:gd name="T16" fmla="*/ 606 w 617"/>
                <a:gd name="T17" fmla="*/ 693 h 696"/>
                <a:gd name="T18" fmla="*/ 612 w 617"/>
                <a:gd name="T19" fmla="*/ 685 h 696"/>
                <a:gd name="T20" fmla="*/ 577 w 617"/>
                <a:gd name="T21" fmla="*/ 635 h 696"/>
                <a:gd name="T22" fmla="*/ 546 w 617"/>
                <a:gd name="T23" fmla="*/ 569 h 696"/>
                <a:gd name="T24" fmla="*/ 470 w 617"/>
                <a:gd name="T25" fmla="*/ 433 h 696"/>
                <a:gd name="T26" fmla="*/ 391 w 617"/>
                <a:gd name="T27" fmla="*/ 300 h 696"/>
                <a:gd name="T28" fmla="*/ 331 w 617"/>
                <a:gd name="T29" fmla="*/ 190 h 696"/>
                <a:gd name="T30" fmla="*/ 182 w 617"/>
                <a:gd name="T31" fmla="*/ 69 h 696"/>
                <a:gd name="T32" fmla="*/ 12 w 617"/>
                <a:gd name="T33" fmla="*/ 6 h 696"/>
                <a:gd name="T34" fmla="*/ 2 w 617"/>
                <a:gd name="T35" fmla="*/ 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7" h="696">
                  <a:moveTo>
                    <a:pt x="2" y="8"/>
                  </a:moveTo>
                  <a:cubicBezTo>
                    <a:pt x="23" y="68"/>
                    <a:pt x="91" y="71"/>
                    <a:pt x="145" y="75"/>
                  </a:cubicBezTo>
                  <a:cubicBezTo>
                    <a:pt x="179" y="78"/>
                    <a:pt x="211" y="80"/>
                    <a:pt x="240" y="99"/>
                  </a:cubicBezTo>
                  <a:cubicBezTo>
                    <a:pt x="278" y="123"/>
                    <a:pt x="304" y="162"/>
                    <a:pt x="326" y="200"/>
                  </a:cubicBezTo>
                  <a:cubicBezTo>
                    <a:pt x="347" y="236"/>
                    <a:pt x="364" y="274"/>
                    <a:pt x="385" y="310"/>
                  </a:cubicBezTo>
                  <a:cubicBezTo>
                    <a:pt x="413" y="357"/>
                    <a:pt x="442" y="403"/>
                    <a:pt x="469" y="451"/>
                  </a:cubicBezTo>
                  <a:cubicBezTo>
                    <a:pt x="497" y="498"/>
                    <a:pt x="523" y="545"/>
                    <a:pt x="547" y="594"/>
                  </a:cubicBezTo>
                  <a:cubicBezTo>
                    <a:pt x="557" y="615"/>
                    <a:pt x="566" y="637"/>
                    <a:pt x="575" y="658"/>
                  </a:cubicBezTo>
                  <a:cubicBezTo>
                    <a:pt x="582" y="673"/>
                    <a:pt x="591" y="687"/>
                    <a:pt x="606" y="693"/>
                  </a:cubicBezTo>
                  <a:cubicBezTo>
                    <a:pt x="612" y="696"/>
                    <a:pt x="617" y="687"/>
                    <a:pt x="612" y="685"/>
                  </a:cubicBezTo>
                  <a:cubicBezTo>
                    <a:pt x="591" y="676"/>
                    <a:pt x="585" y="654"/>
                    <a:pt x="577" y="635"/>
                  </a:cubicBezTo>
                  <a:cubicBezTo>
                    <a:pt x="568" y="613"/>
                    <a:pt x="556" y="591"/>
                    <a:pt x="546" y="569"/>
                  </a:cubicBezTo>
                  <a:cubicBezTo>
                    <a:pt x="522" y="523"/>
                    <a:pt x="496" y="477"/>
                    <a:pt x="470" y="433"/>
                  </a:cubicBezTo>
                  <a:cubicBezTo>
                    <a:pt x="444" y="388"/>
                    <a:pt x="417" y="345"/>
                    <a:pt x="391" y="300"/>
                  </a:cubicBezTo>
                  <a:cubicBezTo>
                    <a:pt x="370" y="264"/>
                    <a:pt x="352" y="226"/>
                    <a:pt x="331" y="190"/>
                  </a:cubicBezTo>
                  <a:cubicBezTo>
                    <a:pt x="297" y="131"/>
                    <a:pt x="252" y="78"/>
                    <a:pt x="182" y="69"/>
                  </a:cubicBezTo>
                  <a:cubicBezTo>
                    <a:pt x="126" y="61"/>
                    <a:pt x="35" y="73"/>
                    <a:pt x="12" y="6"/>
                  </a:cubicBezTo>
                  <a:cubicBezTo>
                    <a:pt x="10" y="0"/>
                    <a:pt x="0" y="2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B74995A-ECB7-4411-A496-0749AD85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4894263"/>
              <a:ext cx="673100" cy="1385888"/>
            </a:xfrm>
            <a:custGeom>
              <a:avLst/>
              <a:gdLst>
                <a:gd name="T0" fmla="*/ 19 w 313"/>
                <a:gd name="T1" fmla="*/ 7 h 646"/>
                <a:gd name="T2" fmla="*/ 161 w 313"/>
                <a:gd name="T3" fmla="*/ 262 h 646"/>
                <a:gd name="T4" fmla="*/ 257 w 313"/>
                <a:gd name="T5" fmla="*/ 401 h 646"/>
                <a:gd name="T6" fmla="*/ 303 w 313"/>
                <a:gd name="T7" fmla="*/ 640 h 646"/>
                <a:gd name="T8" fmla="*/ 313 w 313"/>
                <a:gd name="T9" fmla="*/ 640 h 646"/>
                <a:gd name="T10" fmla="*/ 274 w 313"/>
                <a:gd name="T11" fmla="*/ 419 h 646"/>
                <a:gd name="T12" fmla="*/ 192 w 313"/>
                <a:gd name="T13" fmla="*/ 282 h 646"/>
                <a:gd name="T14" fmla="*/ 77 w 313"/>
                <a:gd name="T15" fmla="*/ 154 h 646"/>
                <a:gd name="T16" fmla="*/ 29 w 313"/>
                <a:gd name="T17" fmla="*/ 9 h 646"/>
                <a:gd name="T18" fmla="*/ 19 w 313"/>
                <a:gd name="T19" fmla="*/ 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46">
                  <a:moveTo>
                    <a:pt x="19" y="7"/>
                  </a:moveTo>
                  <a:cubicBezTo>
                    <a:pt x="0" y="110"/>
                    <a:pt x="98" y="195"/>
                    <a:pt x="161" y="262"/>
                  </a:cubicBezTo>
                  <a:cubicBezTo>
                    <a:pt x="201" y="305"/>
                    <a:pt x="235" y="347"/>
                    <a:pt x="257" y="401"/>
                  </a:cubicBezTo>
                  <a:cubicBezTo>
                    <a:pt x="288" y="477"/>
                    <a:pt x="302" y="559"/>
                    <a:pt x="303" y="640"/>
                  </a:cubicBezTo>
                  <a:cubicBezTo>
                    <a:pt x="303" y="646"/>
                    <a:pt x="313" y="646"/>
                    <a:pt x="313" y="640"/>
                  </a:cubicBezTo>
                  <a:cubicBezTo>
                    <a:pt x="312" y="564"/>
                    <a:pt x="300" y="490"/>
                    <a:pt x="274" y="419"/>
                  </a:cubicBezTo>
                  <a:cubicBezTo>
                    <a:pt x="256" y="366"/>
                    <a:pt x="229" y="323"/>
                    <a:pt x="192" y="282"/>
                  </a:cubicBezTo>
                  <a:cubicBezTo>
                    <a:pt x="154" y="239"/>
                    <a:pt x="112" y="199"/>
                    <a:pt x="77" y="154"/>
                  </a:cubicBezTo>
                  <a:cubicBezTo>
                    <a:pt x="46" y="112"/>
                    <a:pt x="19" y="63"/>
                    <a:pt x="29" y="9"/>
                  </a:cubicBezTo>
                  <a:cubicBezTo>
                    <a:pt x="30" y="3"/>
                    <a:pt x="20" y="0"/>
                    <a:pt x="19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16A3BA7B-C753-4D87-B14E-958030BC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4398963"/>
              <a:ext cx="1301750" cy="371475"/>
            </a:xfrm>
            <a:custGeom>
              <a:avLst/>
              <a:gdLst>
                <a:gd name="T0" fmla="*/ 593 w 605"/>
                <a:gd name="T1" fmla="*/ 5 h 173"/>
                <a:gd name="T2" fmla="*/ 491 w 605"/>
                <a:gd name="T3" fmla="*/ 59 h 173"/>
                <a:gd name="T4" fmla="*/ 389 w 605"/>
                <a:gd name="T5" fmla="*/ 44 h 173"/>
                <a:gd name="T6" fmla="*/ 331 w 605"/>
                <a:gd name="T7" fmla="*/ 46 h 173"/>
                <a:gd name="T8" fmla="*/ 302 w 605"/>
                <a:gd name="T9" fmla="*/ 99 h 173"/>
                <a:gd name="T10" fmla="*/ 131 w 605"/>
                <a:gd name="T11" fmla="*/ 147 h 173"/>
                <a:gd name="T12" fmla="*/ 9 w 605"/>
                <a:gd name="T13" fmla="*/ 111 h 173"/>
                <a:gd name="T14" fmla="*/ 6 w 605"/>
                <a:gd name="T15" fmla="*/ 120 h 173"/>
                <a:gd name="T16" fmla="*/ 133 w 605"/>
                <a:gd name="T17" fmla="*/ 157 h 173"/>
                <a:gd name="T18" fmla="*/ 298 w 605"/>
                <a:gd name="T19" fmla="*/ 124 h 173"/>
                <a:gd name="T20" fmla="*/ 330 w 605"/>
                <a:gd name="T21" fmla="*/ 62 h 173"/>
                <a:gd name="T22" fmla="*/ 412 w 605"/>
                <a:gd name="T23" fmla="*/ 60 h 173"/>
                <a:gd name="T24" fmla="*/ 601 w 605"/>
                <a:gd name="T25" fmla="*/ 12 h 173"/>
                <a:gd name="T26" fmla="*/ 593 w 605"/>
                <a:gd name="T27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5" h="173">
                  <a:moveTo>
                    <a:pt x="593" y="5"/>
                  </a:moveTo>
                  <a:cubicBezTo>
                    <a:pt x="567" y="37"/>
                    <a:pt x="533" y="56"/>
                    <a:pt x="491" y="59"/>
                  </a:cubicBezTo>
                  <a:cubicBezTo>
                    <a:pt x="457" y="61"/>
                    <a:pt x="422" y="52"/>
                    <a:pt x="389" y="44"/>
                  </a:cubicBezTo>
                  <a:cubicBezTo>
                    <a:pt x="371" y="40"/>
                    <a:pt x="347" y="32"/>
                    <a:pt x="331" y="46"/>
                  </a:cubicBezTo>
                  <a:cubicBezTo>
                    <a:pt x="316" y="60"/>
                    <a:pt x="311" y="82"/>
                    <a:pt x="302" y="99"/>
                  </a:cubicBezTo>
                  <a:cubicBezTo>
                    <a:pt x="271" y="164"/>
                    <a:pt x="190" y="158"/>
                    <a:pt x="131" y="147"/>
                  </a:cubicBezTo>
                  <a:cubicBezTo>
                    <a:pt x="89" y="139"/>
                    <a:pt x="48" y="127"/>
                    <a:pt x="9" y="111"/>
                  </a:cubicBezTo>
                  <a:cubicBezTo>
                    <a:pt x="3" y="108"/>
                    <a:pt x="0" y="118"/>
                    <a:pt x="6" y="120"/>
                  </a:cubicBezTo>
                  <a:cubicBezTo>
                    <a:pt x="47" y="137"/>
                    <a:pt x="90" y="149"/>
                    <a:pt x="133" y="157"/>
                  </a:cubicBezTo>
                  <a:cubicBezTo>
                    <a:pt x="187" y="167"/>
                    <a:pt x="261" y="173"/>
                    <a:pt x="298" y="124"/>
                  </a:cubicBezTo>
                  <a:cubicBezTo>
                    <a:pt x="313" y="105"/>
                    <a:pt x="318" y="83"/>
                    <a:pt x="330" y="62"/>
                  </a:cubicBezTo>
                  <a:cubicBezTo>
                    <a:pt x="346" y="34"/>
                    <a:pt x="388" y="55"/>
                    <a:pt x="412" y="60"/>
                  </a:cubicBezTo>
                  <a:cubicBezTo>
                    <a:pt x="483" y="76"/>
                    <a:pt x="551" y="71"/>
                    <a:pt x="601" y="12"/>
                  </a:cubicBezTo>
                  <a:cubicBezTo>
                    <a:pt x="605" y="7"/>
                    <a:pt x="598" y="0"/>
                    <a:pt x="593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3AB5DA98-5A8D-4E54-97D5-FE306EB70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3252788"/>
              <a:ext cx="415925" cy="960438"/>
            </a:xfrm>
            <a:custGeom>
              <a:avLst/>
              <a:gdLst>
                <a:gd name="T0" fmla="*/ 192 w 193"/>
                <a:gd name="T1" fmla="*/ 6 h 447"/>
                <a:gd name="T2" fmla="*/ 182 w 193"/>
                <a:gd name="T3" fmla="*/ 6 h 447"/>
                <a:gd name="T4" fmla="*/ 76 w 193"/>
                <a:gd name="T5" fmla="*/ 121 h 447"/>
                <a:gd name="T6" fmla="*/ 71 w 193"/>
                <a:gd name="T7" fmla="*/ 127 h 447"/>
                <a:gd name="T8" fmla="*/ 5 w 193"/>
                <a:gd name="T9" fmla="*/ 284 h 447"/>
                <a:gd name="T10" fmla="*/ 1 w 193"/>
                <a:gd name="T11" fmla="*/ 289 h 447"/>
                <a:gd name="T12" fmla="*/ 16 w 193"/>
                <a:gd name="T13" fmla="*/ 360 h 447"/>
                <a:gd name="T14" fmla="*/ 141 w 193"/>
                <a:gd name="T15" fmla="*/ 446 h 447"/>
                <a:gd name="T16" fmla="*/ 143 w 193"/>
                <a:gd name="T17" fmla="*/ 436 h 447"/>
                <a:gd name="T18" fmla="*/ 24 w 193"/>
                <a:gd name="T19" fmla="*/ 352 h 447"/>
                <a:gd name="T20" fmla="*/ 12 w 193"/>
                <a:gd name="T21" fmla="*/ 307 h 447"/>
                <a:gd name="T22" fmla="*/ 11 w 193"/>
                <a:gd name="T23" fmla="*/ 294 h 447"/>
                <a:gd name="T24" fmla="*/ 12 w 193"/>
                <a:gd name="T25" fmla="*/ 292 h 447"/>
                <a:gd name="T26" fmla="*/ 82 w 193"/>
                <a:gd name="T27" fmla="*/ 131 h 447"/>
                <a:gd name="T28" fmla="*/ 192 w 193"/>
                <a:gd name="T2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447">
                  <a:moveTo>
                    <a:pt x="192" y="6"/>
                  </a:moveTo>
                  <a:cubicBezTo>
                    <a:pt x="193" y="0"/>
                    <a:pt x="183" y="0"/>
                    <a:pt x="182" y="6"/>
                  </a:cubicBezTo>
                  <a:cubicBezTo>
                    <a:pt x="179" y="67"/>
                    <a:pt x="140" y="121"/>
                    <a:pt x="76" y="121"/>
                  </a:cubicBezTo>
                  <a:cubicBezTo>
                    <a:pt x="73" y="121"/>
                    <a:pt x="71" y="124"/>
                    <a:pt x="71" y="127"/>
                  </a:cubicBezTo>
                  <a:cubicBezTo>
                    <a:pt x="79" y="182"/>
                    <a:pt x="70" y="266"/>
                    <a:pt x="5" y="284"/>
                  </a:cubicBezTo>
                  <a:cubicBezTo>
                    <a:pt x="3" y="285"/>
                    <a:pt x="1" y="287"/>
                    <a:pt x="1" y="289"/>
                  </a:cubicBezTo>
                  <a:cubicBezTo>
                    <a:pt x="0" y="313"/>
                    <a:pt x="7" y="338"/>
                    <a:pt x="16" y="360"/>
                  </a:cubicBezTo>
                  <a:cubicBezTo>
                    <a:pt x="39" y="410"/>
                    <a:pt x="89" y="436"/>
                    <a:pt x="141" y="446"/>
                  </a:cubicBezTo>
                  <a:cubicBezTo>
                    <a:pt x="147" y="447"/>
                    <a:pt x="150" y="438"/>
                    <a:pt x="143" y="436"/>
                  </a:cubicBezTo>
                  <a:cubicBezTo>
                    <a:pt x="92" y="427"/>
                    <a:pt x="46" y="401"/>
                    <a:pt x="24" y="352"/>
                  </a:cubicBezTo>
                  <a:cubicBezTo>
                    <a:pt x="17" y="338"/>
                    <a:pt x="14" y="322"/>
                    <a:pt x="12" y="307"/>
                  </a:cubicBezTo>
                  <a:cubicBezTo>
                    <a:pt x="11" y="302"/>
                    <a:pt x="11" y="298"/>
                    <a:pt x="11" y="294"/>
                  </a:cubicBezTo>
                  <a:cubicBezTo>
                    <a:pt x="11" y="286"/>
                    <a:pt x="12" y="292"/>
                    <a:pt x="12" y="292"/>
                  </a:cubicBezTo>
                  <a:cubicBezTo>
                    <a:pt x="77" y="274"/>
                    <a:pt x="89" y="189"/>
                    <a:pt x="82" y="131"/>
                  </a:cubicBezTo>
                  <a:cubicBezTo>
                    <a:pt x="148" y="128"/>
                    <a:pt x="189" y="70"/>
                    <a:pt x="192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89D1287A-8557-480F-A81B-E4042C5A7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0" y="2601913"/>
              <a:ext cx="636587" cy="454025"/>
            </a:xfrm>
            <a:custGeom>
              <a:avLst/>
              <a:gdLst>
                <a:gd name="T0" fmla="*/ 82 w 296"/>
                <a:gd name="T1" fmla="*/ 191 h 211"/>
                <a:gd name="T2" fmla="*/ 247 w 296"/>
                <a:gd name="T3" fmla="*/ 74 h 211"/>
                <a:gd name="T4" fmla="*/ 293 w 296"/>
                <a:gd name="T5" fmla="*/ 11 h 211"/>
                <a:gd name="T6" fmla="*/ 285 w 296"/>
                <a:gd name="T7" fmla="*/ 6 h 211"/>
                <a:gd name="T8" fmla="*/ 251 w 296"/>
                <a:gd name="T9" fmla="*/ 54 h 211"/>
                <a:gd name="T10" fmla="*/ 116 w 296"/>
                <a:gd name="T11" fmla="*/ 163 h 211"/>
                <a:gd name="T12" fmla="*/ 16 w 296"/>
                <a:gd name="T13" fmla="*/ 174 h 211"/>
                <a:gd name="T14" fmla="*/ 14 w 296"/>
                <a:gd name="T15" fmla="*/ 131 h 211"/>
                <a:gd name="T16" fmla="*/ 4 w 296"/>
                <a:gd name="T17" fmla="*/ 129 h 211"/>
                <a:gd name="T18" fmla="*/ 6 w 296"/>
                <a:gd name="T19" fmla="*/ 177 h 211"/>
                <a:gd name="T20" fmla="*/ 82 w 296"/>
                <a:gd name="T21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11">
                  <a:moveTo>
                    <a:pt x="82" y="191"/>
                  </a:moveTo>
                  <a:cubicBezTo>
                    <a:pt x="143" y="167"/>
                    <a:pt x="202" y="121"/>
                    <a:pt x="247" y="74"/>
                  </a:cubicBezTo>
                  <a:cubicBezTo>
                    <a:pt x="264" y="55"/>
                    <a:pt x="283" y="34"/>
                    <a:pt x="293" y="11"/>
                  </a:cubicBezTo>
                  <a:cubicBezTo>
                    <a:pt x="296" y="5"/>
                    <a:pt x="287" y="0"/>
                    <a:pt x="285" y="6"/>
                  </a:cubicBezTo>
                  <a:cubicBezTo>
                    <a:pt x="277" y="24"/>
                    <a:pt x="264" y="40"/>
                    <a:pt x="251" y="54"/>
                  </a:cubicBezTo>
                  <a:cubicBezTo>
                    <a:pt x="213" y="98"/>
                    <a:pt x="165" y="133"/>
                    <a:pt x="116" y="163"/>
                  </a:cubicBezTo>
                  <a:cubicBezTo>
                    <a:pt x="93" y="176"/>
                    <a:pt x="34" y="211"/>
                    <a:pt x="16" y="174"/>
                  </a:cubicBezTo>
                  <a:cubicBezTo>
                    <a:pt x="10" y="162"/>
                    <a:pt x="11" y="145"/>
                    <a:pt x="14" y="131"/>
                  </a:cubicBezTo>
                  <a:cubicBezTo>
                    <a:pt x="15" y="125"/>
                    <a:pt x="6" y="122"/>
                    <a:pt x="4" y="129"/>
                  </a:cubicBezTo>
                  <a:cubicBezTo>
                    <a:pt x="1" y="144"/>
                    <a:pt x="0" y="162"/>
                    <a:pt x="6" y="177"/>
                  </a:cubicBezTo>
                  <a:cubicBezTo>
                    <a:pt x="19" y="209"/>
                    <a:pt x="57" y="201"/>
                    <a:pt x="82" y="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5FACC8CA-9FA0-4D5D-B979-89BA16B6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213" y="2635251"/>
              <a:ext cx="2232025" cy="1781175"/>
            </a:xfrm>
            <a:custGeom>
              <a:avLst/>
              <a:gdLst>
                <a:gd name="T0" fmla="*/ 604 w 1037"/>
                <a:gd name="T1" fmla="*/ 599 h 830"/>
                <a:gd name="T2" fmla="*/ 585 w 1037"/>
                <a:gd name="T3" fmla="*/ 561 h 830"/>
                <a:gd name="T4" fmla="*/ 519 w 1037"/>
                <a:gd name="T5" fmla="*/ 788 h 830"/>
                <a:gd name="T6" fmla="*/ 370 w 1037"/>
                <a:gd name="T7" fmla="*/ 818 h 830"/>
                <a:gd name="T8" fmla="*/ 330 w 1037"/>
                <a:gd name="T9" fmla="*/ 777 h 830"/>
                <a:gd name="T10" fmla="*/ 296 w 1037"/>
                <a:gd name="T11" fmla="*/ 736 h 830"/>
                <a:gd name="T12" fmla="*/ 254 w 1037"/>
                <a:gd name="T13" fmla="*/ 770 h 830"/>
                <a:gd name="T14" fmla="*/ 119 w 1037"/>
                <a:gd name="T15" fmla="*/ 735 h 830"/>
                <a:gd name="T16" fmla="*/ 20 w 1037"/>
                <a:gd name="T17" fmla="*/ 690 h 830"/>
                <a:gd name="T18" fmla="*/ 39 w 1037"/>
                <a:gd name="T19" fmla="*/ 615 h 830"/>
                <a:gd name="T20" fmla="*/ 181 w 1037"/>
                <a:gd name="T21" fmla="*/ 693 h 830"/>
                <a:gd name="T22" fmla="*/ 362 w 1037"/>
                <a:gd name="T23" fmla="*/ 599 h 830"/>
                <a:gd name="T24" fmla="*/ 438 w 1037"/>
                <a:gd name="T25" fmla="*/ 569 h 830"/>
                <a:gd name="T26" fmla="*/ 469 w 1037"/>
                <a:gd name="T27" fmla="*/ 471 h 830"/>
                <a:gd name="T28" fmla="*/ 512 w 1037"/>
                <a:gd name="T29" fmla="*/ 365 h 830"/>
                <a:gd name="T30" fmla="*/ 734 w 1037"/>
                <a:gd name="T31" fmla="*/ 256 h 830"/>
                <a:gd name="T32" fmla="*/ 769 w 1037"/>
                <a:gd name="T33" fmla="*/ 270 h 830"/>
                <a:gd name="T34" fmla="*/ 714 w 1037"/>
                <a:gd name="T35" fmla="*/ 453 h 830"/>
                <a:gd name="T36" fmla="*/ 709 w 1037"/>
                <a:gd name="T37" fmla="*/ 556 h 830"/>
                <a:gd name="T38" fmla="*/ 723 w 1037"/>
                <a:gd name="T39" fmla="*/ 455 h 830"/>
                <a:gd name="T40" fmla="*/ 785 w 1037"/>
                <a:gd name="T41" fmla="*/ 263 h 830"/>
                <a:gd name="T42" fmla="*/ 893 w 1037"/>
                <a:gd name="T43" fmla="*/ 211 h 830"/>
                <a:gd name="T44" fmla="*/ 1030 w 1037"/>
                <a:gd name="T45" fmla="*/ 1 h 830"/>
                <a:gd name="T46" fmla="*/ 843 w 1037"/>
                <a:gd name="T47" fmla="*/ 194 h 830"/>
                <a:gd name="T48" fmla="*/ 742 w 1037"/>
                <a:gd name="T49" fmla="*/ 246 h 830"/>
                <a:gd name="T50" fmla="*/ 663 w 1037"/>
                <a:gd name="T51" fmla="*/ 115 h 830"/>
                <a:gd name="T52" fmla="*/ 404 w 1037"/>
                <a:gd name="T53" fmla="*/ 201 h 830"/>
                <a:gd name="T54" fmla="*/ 191 w 1037"/>
                <a:gd name="T55" fmla="*/ 334 h 830"/>
                <a:gd name="T56" fmla="*/ 173 w 1037"/>
                <a:gd name="T57" fmla="*/ 320 h 830"/>
                <a:gd name="T58" fmla="*/ 146 w 1037"/>
                <a:gd name="T59" fmla="*/ 454 h 830"/>
                <a:gd name="T60" fmla="*/ 17 w 1037"/>
                <a:gd name="T61" fmla="*/ 586 h 830"/>
                <a:gd name="T62" fmla="*/ 63 w 1037"/>
                <a:gd name="T63" fmla="*/ 711 h 830"/>
                <a:gd name="T64" fmla="*/ 138 w 1037"/>
                <a:gd name="T65" fmla="*/ 752 h 830"/>
                <a:gd name="T66" fmla="*/ 288 w 1037"/>
                <a:gd name="T67" fmla="*/ 794 h 830"/>
                <a:gd name="T68" fmla="*/ 381 w 1037"/>
                <a:gd name="T69" fmla="*/ 823 h 830"/>
                <a:gd name="T70" fmla="*/ 515 w 1037"/>
                <a:gd name="T71" fmla="*/ 799 h 830"/>
                <a:gd name="T72" fmla="*/ 29 w 1037"/>
                <a:gd name="T73" fmla="*/ 509 h 830"/>
                <a:gd name="T74" fmla="*/ 197 w 1037"/>
                <a:gd name="T75" fmla="*/ 375 h 830"/>
                <a:gd name="T76" fmla="*/ 277 w 1037"/>
                <a:gd name="T77" fmla="*/ 313 h 830"/>
                <a:gd name="T78" fmla="*/ 339 w 1037"/>
                <a:gd name="T79" fmla="*/ 432 h 830"/>
                <a:gd name="T80" fmla="*/ 389 w 1037"/>
                <a:gd name="T81" fmla="*/ 208 h 830"/>
                <a:gd name="T82" fmla="*/ 467 w 1037"/>
                <a:gd name="T83" fmla="*/ 323 h 830"/>
                <a:gd name="T84" fmla="*/ 472 w 1037"/>
                <a:gd name="T85" fmla="*/ 163 h 830"/>
                <a:gd name="T86" fmla="*/ 715 w 1037"/>
                <a:gd name="T87" fmla="*/ 127 h 830"/>
                <a:gd name="T88" fmla="*/ 728 w 1037"/>
                <a:gd name="T89" fmla="*/ 247 h 830"/>
                <a:gd name="T90" fmla="*/ 458 w 1037"/>
                <a:gd name="T91" fmla="*/ 392 h 830"/>
                <a:gd name="T92" fmla="*/ 411 w 1037"/>
                <a:gd name="T93" fmla="*/ 470 h 830"/>
                <a:gd name="T94" fmla="*/ 378 w 1037"/>
                <a:gd name="T95" fmla="*/ 551 h 830"/>
                <a:gd name="T96" fmla="*/ 452 w 1037"/>
                <a:gd name="T97" fmla="*/ 656 h 830"/>
                <a:gd name="T98" fmla="*/ 210 w 1037"/>
                <a:gd name="T99" fmla="*/ 686 h 830"/>
                <a:gd name="T100" fmla="*/ 29 w 1037"/>
                <a:gd name="T101" fmla="*/ 585 h 830"/>
                <a:gd name="T102" fmla="*/ 20 w 1037"/>
                <a:gd name="T103" fmla="*/ 55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7" h="830">
                  <a:moveTo>
                    <a:pt x="632" y="686"/>
                  </a:moveTo>
                  <a:cubicBezTo>
                    <a:pt x="632" y="667"/>
                    <a:pt x="628" y="648"/>
                    <a:pt x="622" y="631"/>
                  </a:cubicBezTo>
                  <a:cubicBezTo>
                    <a:pt x="618" y="619"/>
                    <a:pt x="609" y="610"/>
                    <a:pt x="604" y="599"/>
                  </a:cubicBezTo>
                  <a:cubicBezTo>
                    <a:pt x="592" y="568"/>
                    <a:pt x="586" y="519"/>
                    <a:pt x="607" y="492"/>
                  </a:cubicBezTo>
                  <a:cubicBezTo>
                    <a:pt x="611" y="487"/>
                    <a:pt x="604" y="480"/>
                    <a:pt x="600" y="485"/>
                  </a:cubicBezTo>
                  <a:cubicBezTo>
                    <a:pt x="583" y="506"/>
                    <a:pt x="582" y="535"/>
                    <a:pt x="585" y="561"/>
                  </a:cubicBezTo>
                  <a:cubicBezTo>
                    <a:pt x="588" y="587"/>
                    <a:pt x="597" y="605"/>
                    <a:pt x="609" y="627"/>
                  </a:cubicBezTo>
                  <a:cubicBezTo>
                    <a:pt x="628" y="660"/>
                    <a:pt x="628" y="718"/>
                    <a:pt x="611" y="750"/>
                  </a:cubicBezTo>
                  <a:cubicBezTo>
                    <a:pt x="594" y="780"/>
                    <a:pt x="550" y="788"/>
                    <a:pt x="519" y="788"/>
                  </a:cubicBezTo>
                  <a:cubicBezTo>
                    <a:pt x="490" y="789"/>
                    <a:pt x="464" y="776"/>
                    <a:pt x="435" y="775"/>
                  </a:cubicBezTo>
                  <a:cubicBezTo>
                    <a:pt x="423" y="774"/>
                    <a:pt x="412" y="779"/>
                    <a:pt x="403" y="786"/>
                  </a:cubicBezTo>
                  <a:cubicBezTo>
                    <a:pt x="391" y="794"/>
                    <a:pt x="384" y="813"/>
                    <a:pt x="370" y="818"/>
                  </a:cubicBezTo>
                  <a:cubicBezTo>
                    <a:pt x="356" y="824"/>
                    <a:pt x="340" y="806"/>
                    <a:pt x="329" y="791"/>
                  </a:cubicBezTo>
                  <a:cubicBezTo>
                    <a:pt x="332" y="789"/>
                    <a:pt x="335" y="787"/>
                    <a:pt x="337" y="784"/>
                  </a:cubicBezTo>
                  <a:cubicBezTo>
                    <a:pt x="341" y="779"/>
                    <a:pt x="334" y="772"/>
                    <a:pt x="330" y="777"/>
                  </a:cubicBezTo>
                  <a:cubicBezTo>
                    <a:pt x="328" y="780"/>
                    <a:pt x="326" y="782"/>
                    <a:pt x="323" y="783"/>
                  </a:cubicBezTo>
                  <a:cubicBezTo>
                    <a:pt x="321" y="780"/>
                    <a:pt x="319" y="777"/>
                    <a:pt x="318" y="775"/>
                  </a:cubicBezTo>
                  <a:cubicBezTo>
                    <a:pt x="310" y="763"/>
                    <a:pt x="303" y="750"/>
                    <a:pt x="296" y="736"/>
                  </a:cubicBezTo>
                  <a:cubicBezTo>
                    <a:pt x="294" y="731"/>
                    <a:pt x="285" y="736"/>
                    <a:pt x="288" y="742"/>
                  </a:cubicBezTo>
                  <a:cubicBezTo>
                    <a:pt x="294" y="755"/>
                    <a:pt x="302" y="771"/>
                    <a:pt x="312" y="787"/>
                  </a:cubicBezTo>
                  <a:cubicBezTo>
                    <a:pt x="292" y="789"/>
                    <a:pt x="266" y="777"/>
                    <a:pt x="254" y="770"/>
                  </a:cubicBezTo>
                  <a:cubicBezTo>
                    <a:pt x="241" y="763"/>
                    <a:pt x="244" y="745"/>
                    <a:pt x="229" y="742"/>
                  </a:cubicBezTo>
                  <a:cubicBezTo>
                    <a:pt x="214" y="740"/>
                    <a:pt x="198" y="744"/>
                    <a:pt x="183" y="746"/>
                  </a:cubicBezTo>
                  <a:cubicBezTo>
                    <a:pt x="161" y="748"/>
                    <a:pt x="139" y="744"/>
                    <a:pt x="119" y="735"/>
                  </a:cubicBezTo>
                  <a:cubicBezTo>
                    <a:pt x="103" y="729"/>
                    <a:pt x="84" y="714"/>
                    <a:pt x="74" y="702"/>
                  </a:cubicBezTo>
                  <a:cubicBezTo>
                    <a:pt x="73" y="700"/>
                    <a:pt x="71" y="699"/>
                    <a:pt x="69" y="700"/>
                  </a:cubicBezTo>
                  <a:cubicBezTo>
                    <a:pt x="52" y="704"/>
                    <a:pt x="31" y="707"/>
                    <a:pt x="20" y="690"/>
                  </a:cubicBezTo>
                  <a:cubicBezTo>
                    <a:pt x="12" y="678"/>
                    <a:pt x="13" y="661"/>
                    <a:pt x="14" y="647"/>
                  </a:cubicBezTo>
                  <a:cubicBezTo>
                    <a:pt x="15" y="631"/>
                    <a:pt x="19" y="614"/>
                    <a:pt x="24" y="598"/>
                  </a:cubicBezTo>
                  <a:cubicBezTo>
                    <a:pt x="28" y="604"/>
                    <a:pt x="33" y="610"/>
                    <a:pt x="39" y="615"/>
                  </a:cubicBezTo>
                  <a:cubicBezTo>
                    <a:pt x="53" y="626"/>
                    <a:pt x="72" y="631"/>
                    <a:pt x="89" y="634"/>
                  </a:cubicBezTo>
                  <a:cubicBezTo>
                    <a:pt x="106" y="637"/>
                    <a:pt x="123" y="635"/>
                    <a:pt x="136" y="648"/>
                  </a:cubicBezTo>
                  <a:cubicBezTo>
                    <a:pt x="152" y="663"/>
                    <a:pt x="160" y="682"/>
                    <a:pt x="181" y="693"/>
                  </a:cubicBezTo>
                  <a:cubicBezTo>
                    <a:pt x="196" y="701"/>
                    <a:pt x="214" y="697"/>
                    <a:pt x="228" y="689"/>
                  </a:cubicBezTo>
                  <a:cubicBezTo>
                    <a:pt x="250" y="678"/>
                    <a:pt x="256" y="649"/>
                    <a:pt x="267" y="629"/>
                  </a:cubicBezTo>
                  <a:cubicBezTo>
                    <a:pt x="288" y="590"/>
                    <a:pt x="322" y="585"/>
                    <a:pt x="362" y="599"/>
                  </a:cubicBezTo>
                  <a:cubicBezTo>
                    <a:pt x="397" y="612"/>
                    <a:pt x="415" y="640"/>
                    <a:pt x="442" y="662"/>
                  </a:cubicBezTo>
                  <a:cubicBezTo>
                    <a:pt x="462" y="677"/>
                    <a:pt x="478" y="653"/>
                    <a:pt x="486" y="637"/>
                  </a:cubicBezTo>
                  <a:cubicBezTo>
                    <a:pt x="500" y="607"/>
                    <a:pt x="459" y="581"/>
                    <a:pt x="438" y="569"/>
                  </a:cubicBezTo>
                  <a:cubicBezTo>
                    <a:pt x="408" y="552"/>
                    <a:pt x="372" y="543"/>
                    <a:pt x="346" y="520"/>
                  </a:cubicBezTo>
                  <a:cubicBezTo>
                    <a:pt x="320" y="496"/>
                    <a:pt x="408" y="477"/>
                    <a:pt x="427" y="482"/>
                  </a:cubicBezTo>
                  <a:cubicBezTo>
                    <a:pt x="442" y="486"/>
                    <a:pt x="460" y="488"/>
                    <a:pt x="469" y="471"/>
                  </a:cubicBezTo>
                  <a:cubicBezTo>
                    <a:pt x="472" y="464"/>
                    <a:pt x="467" y="456"/>
                    <a:pt x="464" y="450"/>
                  </a:cubicBezTo>
                  <a:cubicBezTo>
                    <a:pt x="452" y="431"/>
                    <a:pt x="448" y="417"/>
                    <a:pt x="465" y="399"/>
                  </a:cubicBezTo>
                  <a:cubicBezTo>
                    <a:pt x="479" y="384"/>
                    <a:pt x="493" y="372"/>
                    <a:pt x="512" y="365"/>
                  </a:cubicBezTo>
                  <a:cubicBezTo>
                    <a:pt x="548" y="352"/>
                    <a:pt x="584" y="337"/>
                    <a:pt x="616" y="317"/>
                  </a:cubicBezTo>
                  <a:cubicBezTo>
                    <a:pt x="643" y="300"/>
                    <a:pt x="666" y="275"/>
                    <a:pt x="696" y="263"/>
                  </a:cubicBezTo>
                  <a:cubicBezTo>
                    <a:pt x="701" y="261"/>
                    <a:pt x="718" y="257"/>
                    <a:pt x="734" y="256"/>
                  </a:cubicBezTo>
                  <a:cubicBezTo>
                    <a:pt x="735" y="256"/>
                    <a:pt x="737" y="256"/>
                    <a:pt x="739" y="255"/>
                  </a:cubicBezTo>
                  <a:cubicBezTo>
                    <a:pt x="753" y="255"/>
                    <a:pt x="764" y="257"/>
                    <a:pt x="766" y="267"/>
                  </a:cubicBezTo>
                  <a:cubicBezTo>
                    <a:pt x="766" y="269"/>
                    <a:pt x="768" y="270"/>
                    <a:pt x="769" y="270"/>
                  </a:cubicBezTo>
                  <a:cubicBezTo>
                    <a:pt x="760" y="288"/>
                    <a:pt x="753" y="306"/>
                    <a:pt x="746" y="324"/>
                  </a:cubicBezTo>
                  <a:cubicBezTo>
                    <a:pt x="735" y="350"/>
                    <a:pt x="728" y="376"/>
                    <a:pt x="722" y="403"/>
                  </a:cubicBezTo>
                  <a:cubicBezTo>
                    <a:pt x="719" y="420"/>
                    <a:pt x="718" y="437"/>
                    <a:pt x="714" y="453"/>
                  </a:cubicBezTo>
                  <a:cubicBezTo>
                    <a:pt x="709" y="470"/>
                    <a:pt x="692" y="478"/>
                    <a:pt x="683" y="493"/>
                  </a:cubicBezTo>
                  <a:cubicBezTo>
                    <a:pt x="670" y="516"/>
                    <a:pt x="688" y="542"/>
                    <a:pt x="700" y="561"/>
                  </a:cubicBezTo>
                  <a:cubicBezTo>
                    <a:pt x="704" y="566"/>
                    <a:pt x="713" y="561"/>
                    <a:pt x="709" y="556"/>
                  </a:cubicBezTo>
                  <a:cubicBezTo>
                    <a:pt x="701" y="544"/>
                    <a:pt x="693" y="532"/>
                    <a:pt x="690" y="518"/>
                  </a:cubicBezTo>
                  <a:cubicBezTo>
                    <a:pt x="685" y="502"/>
                    <a:pt x="697" y="489"/>
                    <a:pt x="708" y="480"/>
                  </a:cubicBezTo>
                  <a:cubicBezTo>
                    <a:pt x="716" y="473"/>
                    <a:pt x="720" y="465"/>
                    <a:pt x="723" y="455"/>
                  </a:cubicBezTo>
                  <a:cubicBezTo>
                    <a:pt x="727" y="443"/>
                    <a:pt x="728" y="429"/>
                    <a:pt x="730" y="416"/>
                  </a:cubicBezTo>
                  <a:cubicBezTo>
                    <a:pt x="734" y="395"/>
                    <a:pt x="739" y="375"/>
                    <a:pt x="745" y="354"/>
                  </a:cubicBezTo>
                  <a:cubicBezTo>
                    <a:pt x="755" y="323"/>
                    <a:pt x="769" y="292"/>
                    <a:pt x="785" y="263"/>
                  </a:cubicBezTo>
                  <a:cubicBezTo>
                    <a:pt x="798" y="241"/>
                    <a:pt x="814" y="218"/>
                    <a:pt x="837" y="206"/>
                  </a:cubicBezTo>
                  <a:cubicBezTo>
                    <a:pt x="852" y="199"/>
                    <a:pt x="873" y="202"/>
                    <a:pt x="885" y="216"/>
                  </a:cubicBezTo>
                  <a:cubicBezTo>
                    <a:pt x="888" y="219"/>
                    <a:pt x="895" y="215"/>
                    <a:pt x="893" y="211"/>
                  </a:cubicBezTo>
                  <a:cubicBezTo>
                    <a:pt x="869" y="145"/>
                    <a:pt x="876" y="79"/>
                    <a:pt x="939" y="41"/>
                  </a:cubicBezTo>
                  <a:cubicBezTo>
                    <a:pt x="966" y="24"/>
                    <a:pt x="999" y="14"/>
                    <a:pt x="1030" y="11"/>
                  </a:cubicBezTo>
                  <a:cubicBezTo>
                    <a:pt x="1037" y="10"/>
                    <a:pt x="1037" y="0"/>
                    <a:pt x="1030" y="1"/>
                  </a:cubicBezTo>
                  <a:cubicBezTo>
                    <a:pt x="994" y="4"/>
                    <a:pt x="957" y="17"/>
                    <a:pt x="927" y="37"/>
                  </a:cubicBezTo>
                  <a:cubicBezTo>
                    <a:pt x="870" y="74"/>
                    <a:pt x="861" y="138"/>
                    <a:pt x="878" y="198"/>
                  </a:cubicBezTo>
                  <a:cubicBezTo>
                    <a:pt x="868" y="193"/>
                    <a:pt x="855" y="191"/>
                    <a:pt x="843" y="194"/>
                  </a:cubicBezTo>
                  <a:cubicBezTo>
                    <a:pt x="825" y="197"/>
                    <a:pt x="809" y="213"/>
                    <a:pt x="797" y="227"/>
                  </a:cubicBezTo>
                  <a:cubicBezTo>
                    <a:pt x="789" y="237"/>
                    <a:pt x="781" y="249"/>
                    <a:pt x="775" y="261"/>
                  </a:cubicBezTo>
                  <a:cubicBezTo>
                    <a:pt x="770" y="250"/>
                    <a:pt x="755" y="247"/>
                    <a:pt x="742" y="246"/>
                  </a:cubicBezTo>
                  <a:cubicBezTo>
                    <a:pt x="746" y="220"/>
                    <a:pt x="749" y="193"/>
                    <a:pt x="745" y="167"/>
                  </a:cubicBezTo>
                  <a:cubicBezTo>
                    <a:pt x="743" y="151"/>
                    <a:pt x="738" y="135"/>
                    <a:pt x="726" y="123"/>
                  </a:cubicBezTo>
                  <a:cubicBezTo>
                    <a:pt x="710" y="107"/>
                    <a:pt x="683" y="108"/>
                    <a:pt x="663" y="115"/>
                  </a:cubicBezTo>
                  <a:cubicBezTo>
                    <a:pt x="642" y="122"/>
                    <a:pt x="624" y="137"/>
                    <a:pt x="606" y="150"/>
                  </a:cubicBezTo>
                  <a:cubicBezTo>
                    <a:pt x="585" y="164"/>
                    <a:pt x="569" y="162"/>
                    <a:pt x="544" y="156"/>
                  </a:cubicBezTo>
                  <a:cubicBezTo>
                    <a:pt x="494" y="142"/>
                    <a:pt x="433" y="153"/>
                    <a:pt x="404" y="201"/>
                  </a:cubicBezTo>
                  <a:cubicBezTo>
                    <a:pt x="402" y="200"/>
                    <a:pt x="400" y="200"/>
                    <a:pt x="398" y="199"/>
                  </a:cubicBezTo>
                  <a:cubicBezTo>
                    <a:pt x="341" y="188"/>
                    <a:pt x="295" y="258"/>
                    <a:pt x="274" y="302"/>
                  </a:cubicBezTo>
                  <a:cubicBezTo>
                    <a:pt x="244" y="298"/>
                    <a:pt x="212" y="311"/>
                    <a:pt x="191" y="334"/>
                  </a:cubicBezTo>
                  <a:cubicBezTo>
                    <a:pt x="180" y="305"/>
                    <a:pt x="157" y="279"/>
                    <a:pt x="132" y="263"/>
                  </a:cubicBezTo>
                  <a:cubicBezTo>
                    <a:pt x="127" y="260"/>
                    <a:pt x="122" y="268"/>
                    <a:pt x="127" y="272"/>
                  </a:cubicBezTo>
                  <a:cubicBezTo>
                    <a:pt x="146" y="284"/>
                    <a:pt x="161" y="301"/>
                    <a:pt x="173" y="320"/>
                  </a:cubicBezTo>
                  <a:cubicBezTo>
                    <a:pt x="178" y="328"/>
                    <a:pt x="181" y="336"/>
                    <a:pt x="183" y="344"/>
                  </a:cubicBezTo>
                  <a:cubicBezTo>
                    <a:pt x="183" y="345"/>
                    <a:pt x="183" y="345"/>
                    <a:pt x="184" y="346"/>
                  </a:cubicBezTo>
                  <a:cubicBezTo>
                    <a:pt x="193" y="385"/>
                    <a:pt x="174" y="424"/>
                    <a:pt x="146" y="454"/>
                  </a:cubicBezTo>
                  <a:cubicBezTo>
                    <a:pt x="119" y="483"/>
                    <a:pt x="88" y="481"/>
                    <a:pt x="52" y="485"/>
                  </a:cubicBezTo>
                  <a:cubicBezTo>
                    <a:pt x="26" y="488"/>
                    <a:pt x="15" y="509"/>
                    <a:pt x="11" y="532"/>
                  </a:cubicBezTo>
                  <a:cubicBezTo>
                    <a:pt x="8" y="550"/>
                    <a:pt x="10" y="570"/>
                    <a:pt x="17" y="586"/>
                  </a:cubicBezTo>
                  <a:cubicBezTo>
                    <a:pt x="8" y="614"/>
                    <a:pt x="0" y="646"/>
                    <a:pt x="4" y="674"/>
                  </a:cubicBezTo>
                  <a:cubicBezTo>
                    <a:pt x="7" y="691"/>
                    <a:pt x="15" y="705"/>
                    <a:pt x="31" y="711"/>
                  </a:cubicBezTo>
                  <a:cubicBezTo>
                    <a:pt x="41" y="715"/>
                    <a:pt x="52" y="713"/>
                    <a:pt x="63" y="711"/>
                  </a:cubicBezTo>
                  <a:cubicBezTo>
                    <a:pt x="69" y="710"/>
                    <a:pt x="65" y="706"/>
                    <a:pt x="67" y="709"/>
                  </a:cubicBezTo>
                  <a:cubicBezTo>
                    <a:pt x="69" y="712"/>
                    <a:pt x="71" y="714"/>
                    <a:pt x="74" y="716"/>
                  </a:cubicBezTo>
                  <a:cubicBezTo>
                    <a:pt x="91" y="734"/>
                    <a:pt x="114" y="746"/>
                    <a:pt x="138" y="752"/>
                  </a:cubicBezTo>
                  <a:cubicBezTo>
                    <a:pt x="157" y="757"/>
                    <a:pt x="177" y="756"/>
                    <a:pt x="197" y="754"/>
                  </a:cubicBezTo>
                  <a:cubicBezTo>
                    <a:pt x="203" y="753"/>
                    <a:pt x="229" y="747"/>
                    <a:pt x="232" y="756"/>
                  </a:cubicBezTo>
                  <a:cubicBezTo>
                    <a:pt x="238" y="780"/>
                    <a:pt x="266" y="789"/>
                    <a:pt x="288" y="794"/>
                  </a:cubicBezTo>
                  <a:cubicBezTo>
                    <a:pt x="296" y="796"/>
                    <a:pt x="308" y="797"/>
                    <a:pt x="318" y="795"/>
                  </a:cubicBezTo>
                  <a:cubicBezTo>
                    <a:pt x="329" y="810"/>
                    <a:pt x="342" y="823"/>
                    <a:pt x="358" y="828"/>
                  </a:cubicBezTo>
                  <a:cubicBezTo>
                    <a:pt x="366" y="830"/>
                    <a:pt x="374" y="828"/>
                    <a:pt x="381" y="823"/>
                  </a:cubicBezTo>
                  <a:cubicBezTo>
                    <a:pt x="397" y="812"/>
                    <a:pt x="403" y="794"/>
                    <a:pt x="422" y="787"/>
                  </a:cubicBezTo>
                  <a:cubicBezTo>
                    <a:pt x="437" y="781"/>
                    <a:pt x="456" y="788"/>
                    <a:pt x="471" y="792"/>
                  </a:cubicBezTo>
                  <a:cubicBezTo>
                    <a:pt x="485" y="796"/>
                    <a:pt x="500" y="798"/>
                    <a:pt x="515" y="799"/>
                  </a:cubicBezTo>
                  <a:cubicBezTo>
                    <a:pt x="544" y="799"/>
                    <a:pt x="576" y="792"/>
                    <a:pt x="601" y="775"/>
                  </a:cubicBezTo>
                  <a:cubicBezTo>
                    <a:pt x="629" y="756"/>
                    <a:pt x="632" y="718"/>
                    <a:pt x="632" y="686"/>
                  </a:cubicBezTo>
                  <a:close/>
                  <a:moveTo>
                    <a:pt x="29" y="509"/>
                  </a:moveTo>
                  <a:cubicBezTo>
                    <a:pt x="37" y="495"/>
                    <a:pt x="52" y="495"/>
                    <a:pt x="67" y="494"/>
                  </a:cubicBezTo>
                  <a:cubicBezTo>
                    <a:pt x="94" y="493"/>
                    <a:pt x="118" y="489"/>
                    <a:pt x="140" y="472"/>
                  </a:cubicBezTo>
                  <a:cubicBezTo>
                    <a:pt x="170" y="450"/>
                    <a:pt x="193" y="412"/>
                    <a:pt x="197" y="375"/>
                  </a:cubicBezTo>
                  <a:cubicBezTo>
                    <a:pt x="198" y="365"/>
                    <a:pt x="197" y="355"/>
                    <a:pt x="194" y="345"/>
                  </a:cubicBezTo>
                  <a:cubicBezTo>
                    <a:pt x="213" y="320"/>
                    <a:pt x="246" y="308"/>
                    <a:pt x="276" y="313"/>
                  </a:cubicBezTo>
                  <a:cubicBezTo>
                    <a:pt x="276" y="313"/>
                    <a:pt x="277" y="313"/>
                    <a:pt x="277" y="313"/>
                  </a:cubicBezTo>
                  <a:cubicBezTo>
                    <a:pt x="291" y="316"/>
                    <a:pt x="303" y="323"/>
                    <a:pt x="314" y="333"/>
                  </a:cubicBezTo>
                  <a:cubicBezTo>
                    <a:pt x="336" y="357"/>
                    <a:pt x="336" y="399"/>
                    <a:pt x="329" y="429"/>
                  </a:cubicBezTo>
                  <a:cubicBezTo>
                    <a:pt x="327" y="435"/>
                    <a:pt x="337" y="438"/>
                    <a:pt x="339" y="432"/>
                  </a:cubicBezTo>
                  <a:cubicBezTo>
                    <a:pt x="348" y="393"/>
                    <a:pt x="345" y="344"/>
                    <a:pt x="312" y="318"/>
                  </a:cubicBezTo>
                  <a:cubicBezTo>
                    <a:pt x="303" y="311"/>
                    <a:pt x="294" y="307"/>
                    <a:pt x="284" y="304"/>
                  </a:cubicBezTo>
                  <a:cubicBezTo>
                    <a:pt x="304" y="263"/>
                    <a:pt x="340" y="209"/>
                    <a:pt x="389" y="208"/>
                  </a:cubicBezTo>
                  <a:cubicBezTo>
                    <a:pt x="394" y="208"/>
                    <a:pt x="399" y="209"/>
                    <a:pt x="403" y="210"/>
                  </a:cubicBezTo>
                  <a:cubicBezTo>
                    <a:pt x="404" y="211"/>
                    <a:pt x="406" y="212"/>
                    <a:pt x="407" y="212"/>
                  </a:cubicBezTo>
                  <a:cubicBezTo>
                    <a:pt x="446" y="227"/>
                    <a:pt x="462" y="289"/>
                    <a:pt x="467" y="323"/>
                  </a:cubicBezTo>
                  <a:cubicBezTo>
                    <a:pt x="468" y="330"/>
                    <a:pt x="478" y="330"/>
                    <a:pt x="477" y="323"/>
                  </a:cubicBezTo>
                  <a:cubicBezTo>
                    <a:pt x="472" y="282"/>
                    <a:pt x="455" y="224"/>
                    <a:pt x="413" y="205"/>
                  </a:cubicBezTo>
                  <a:cubicBezTo>
                    <a:pt x="427" y="184"/>
                    <a:pt x="449" y="171"/>
                    <a:pt x="472" y="163"/>
                  </a:cubicBezTo>
                  <a:cubicBezTo>
                    <a:pt x="505" y="153"/>
                    <a:pt x="533" y="165"/>
                    <a:pt x="565" y="171"/>
                  </a:cubicBezTo>
                  <a:cubicBezTo>
                    <a:pt x="595" y="176"/>
                    <a:pt x="615" y="155"/>
                    <a:pt x="639" y="139"/>
                  </a:cubicBezTo>
                  <a:cubicBezTo>
                    <a:pt x="662" y="123"/>
                    <a:pt x="689" y="113"/>
                    <a:pt x="715" y="127"/>
                  </a:cubicBezTo>
                  <a:cubicBezTo>
                    <a:pt x="731" y="136"/>
                    <a:pt x="734" y="160"/>
                    <a:pt x="736" y="176"/>
                  </a:cubicBezTo>
                  <a:cubicBezTo>
                    <a:pt x="738" y="199"/>
                    <a:pt x="736" y="224"/>
                    <a:pt x="731" y="246"/>
                  </a:cubicBezTo>
                  <a:cubicBezTo>
                    <a:pt x="730" y="247"/>
                    <a:pt x="729" y="247"/>
                    <a:pt x="728" y="247"/>
                  </a:cubicBezTo>
                  <a:cubicBezTo>
                    <a:pt x="691" y="249"/>
                    <a:pt x="665" y="268"/>
                    <a:pt x="636" y="290"/>
                  </a:cubicBezTo>
                  <a:cubicBezTo>
                    <a:pt x="598" y="319"/>
                    <a:pt x="555" y="339"/>
                    <a:pt x="510" y="355"/>
                  </a:cubicBezTo>
                  <a:cubicBezTo>
                    <a:pt x="488" y="363"/>
                    <a:pt x="474" y="376"/>
                    <a:pt x="458" y="392"/>
                  </a:cubicBezTo>
                  <a:cubicBezTo>
                    <a:pt x="435" y="415"/>
                    <a:pt x="444" y="435"/>
                    <a:pt x="458" y="459"/>
                  </a:cubicBezTo>
                  <a:cubicBezTo>
                    <a:pt x="464" y="471"/>
                    <a:pt x="448" y="477"/>
                    <a:pt x="438" y="475"/>
                  </a:cubicBezTo>
                  <a:cubicBezTo>
                    <a:pt x="429" y="472"/>
                    <a:pt x="421" y="470"/>
                    <a:pt x="411" y="470"/>
                  </a:cubicBezTo>
                  <a:cubicBezTo>
                    <a:pt x="392" y="470"/>
                    <a:pt x="372" y="478"/>
                    <a:pt x="355" y="485"/>
                  </a:cubicBezTo>
                  <a:cubicBezTo>
                    <a:pt x="345" y="489"/>
                    <a:pt x="334" y="495"/>
                    <a:pt x="330" y="506"/>
                  </a:cubicBezTo>
                  <a:cubicBezTo>
                    <a:pt x="324" y="528"/>
                    <a:pt x="365" y="545"/>
                    <a:pt x="378" y="551"/>
                  </a:cubicBezTo>
                  <a:cubicBezTo>
                    <a:pt x="394" y="559"/>
                    <a:pt x="410" y="566"/>
                    <a:pt x="426" y="574"/>
                  </a:cubicBezTo>
                  <a:cubicBezTo>
                    <a:pt x="445" y="584"/>
                    <a:pt x="470" y="598"/>
                    <a:pt x="478" y="619"/>
                  </a:cubicBezTo>
                  <a:cubicBezTo>
                    <a:pt x="482" y="629"/>
                    <a:pt x="466" y="663"/>
                    <a:pt x="452" y="656"/>
                  </a:cubicBezTo>
                  <a:cubicBezTo>
                    <a:pt x="441" y="651"/>
                    <a:pt x="432" y="638"/>
                    <a:pt x="424" y="630"/>
                  </a:cubicBezTo>
                  <a:cubicBezTo>
                    <a:pt x="381" y="585"/>
                    <a:pt x="301" y="554"/>
                    <a:pt x="262" y="618"/>
                  </a:cubicBezTo>
                  <a:cubicBezTo>
                    <a:pt x="246" y="643"/>
                    <a:pt x="242" y="677"/>
                    <a:pt x="210" y="686"/>
                  </a:cubicBezTo>
                  <a:cubicBezTo>
                    <a:pt x="181" y="695"/>
                    <a:pt x="161" y="663"/>
                    <a:pt x="146" y="644"/>
                  </a:cubicBezTo>
                  <a:cubicBezTo>
                    <a:pt x="138" y="633"/>
                    <a:pt x="126" y="628"/>
                    <a:pt x="113" y="627"/>
                  </a:cubicBezTo>
                  <a:cubicBezTo>
                    <a:pt x="77" y="623"/>
                    <a:pt x="44" y="614"/>
                    <a:pt x="29" y="585"/>
                  </a:cubicBezTo>
                  <a:cubicBezTo>
                    <a:pt x="29" y="585"/>
                    <a:pt x="29" y="585"/>
                    <a:pt x="29" y="584"/>
                  </a:cubicBezTo>
                  <a:cubicBezTo>
                    <a:pt x="30" y="581"/>
                    <a:pt x="28" y="579"/>
                    <a:pt x="26" y="578"/>
                  </a:cubicBezTo>
                  <a:cubicBezTo>
                    <a:pt x="23" y="572"/>
                    <a:pt x="21" y="566"/>
                    <a:pt x="20" y="558"/>
                  </a:cubicBezTo>
                  <a:cubicBezTo>
                    <a:pt x="18" y="541"/>
                    <a:pt x="21" y="524"/>
                    <a:pt x="29" y="5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6ECC0EFA-DAA1-40C9-8B47-BA1C9719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2465388"/>
              <a:ext cx="938212" cy="334963"/>
            </a:xfrm>
            <a:custGeom>
              <a:avLst/>
              <a:gdLst>
                <a:gd name="T0" fmla="*/ 7 w 436"/>
                <a:gd name="T1" fmla="*/ 147 h 156"/>
                <a:gd name="T2" fmla="*/ 111 w 436"/>
                <a:gd name="T3" fmla="*/ 149 h 156"/>
                <a:gd name="T4" fmla="*/ 161 w 436"/>
                <a:gd name="T5" fmla="*/ 119 h 156"/>
                <a:gd name="T6" fmla="*/ 211 w 436"/>
                <a:gd name="T7" fmla="*/ 93 h 156"/>
                <a:gd name="T8" fmla="*/ 381 w 436"/>
                <a:gd name="T9" fmla="*/ 68 h 156"/>
                <a:gd name="T10" fmla="*/ 425 w 436"/>
                <a:gd name="T11" fmla="*/ 5 h 156"/>
                <a:gd name="T12" fmla="*/ 416 w 436"/>
                <a:gd name="T13" fmla="*/ 10 h 156"/>
                <a:gd name="T14" fmla="*/ 401 w 436"/>
                <a:gd name="T15" fmla="*/ 39 h 156"/>
                <a:gd name="T16" fmla="*/ 343 w 436"/>
                <a:gd name="T17" fmla="*/ 74 h 156"/>
                <a:gd name="T18" fmla="*/ 192 w 436"/>
                <a:gd name="T19" fmla="*/ 87 h 156"/>
                <a:gd name="T20" fmla="*/ 159 w 436"/>
                <a:gd name="T21" fmla="*/ 107 h 156"/>
                <a:gd name="T22" fmla="*/ 109 w 436"/>
                <a:gd name="T23" fmla="*/ 140 h 156"/>
                <a:gd name="T24" fmla="*/ 9 w 436"/>
                <a:gd name="T25" fmla="*/ 138 h 156"/>
                <a:gd name="T26" fmla="*/ 7 w 436"/>
                <a:gd name="T2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6" h="156">
                  <a:moveTo>
                    <a:pt x="7" y="147"/>
                  </a:moveTo>
                  <a:cubicBezTo>
                    <a:pt x="41" y="154"/>
                    <a:pt x="77" y="156"/>
                    <a:pt x="111" y="149"/>
                  </a:cubicBezTo>
                  <a:cubicBezTo>
                    <a:pt x="133" y="145"/>
                    <a:pt x="147" y="135"/>
                    <a:pt x="161" y="119"/>
                  </a:cubicBezTo>
                  <a:cubicBezTo>
                    <a:pt x="175" y="104"/>
                    <a:pt x="191" y="96"/>
                    <a:pt x="211" y="93"/>
                  </a:cubicBezTo>
                  <a:cubicBezTo>
                    <a:pt x="269" y="83"/>
                    <a:pt x="328" y="100"/>
                    <a:pt x="381" y="68"/>
                  </a:cubicBezTo>
                  <a:cubicBezTo>
                    <a:pt x="396" y="60"/>
                    <a:pt x="436" y="28"/>
                    <a:pt x="425" y="5"/>
                  </a:cubicBezTo>
                  <a:cubicBezTo>
                    <a:pt x="422" y="0"/>
                    <a:pt x="413" y="5"/>
                    <a:pt x="416" y="10"/>
                  </a:cubicBezTo>
                  <a:cubicBezTo>
                    <a:pt x="420" y="18"/>
                    <a:pt x="405" y="35"/>
                    <a:pt x="401" y="39"/>
                  </a:cubicBezTo>
                  <a:cubicBezTo>
                    <a:pt x="386" y="57"/>
                    <a:pt x="365" y="68"/>
                    <a:pt x="343" y="74"/>
                  </a:cubicBezTo>
                  <a:cubicBezTo>
                    <a:pt x="294" y="89"/>
                    <a:pt x="241" y="72"/>
                    <a:pt x="192" y="87"/>
                  </a:cubicBezTo>
                  <a:cubicBezTo>
                    <a:pt x="180" y="91"/>
                    <a:pt x="169" y="98"/>
                    <a:pt x="159" y="107"/>
                  </a:cubicBezTo>
                  <a:cubicBezTo>
                    <a:pt x="142" y="123"/>
                    <a:pt x="132" y="134"/>
                    <a:pt x="109" y="140"/>
                  </a:cubicBezTo>
                  <a:cubicBezTo>
                    <a:pt x="77" y="147"/>
                    <a:pt x="41" y="144"/>
                    <a:pt x="9" y="138"/>
                  </a:cubicBezTo>
                  <a:cubicBezTo>
                    <a:pt x="3" y="137"/>
                    <a:pt x="0" y="146"/>
                    <a:pt x="7" y="14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2A465DBC-73EC-4B7E-BBD6-903992FE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2436813"/>
              <a:ext cx="176212" cy="228600"/>
            </a:xfrm>
            <a:custGeom>
              <a:avLst/>
              <a:gdLst>
                <a:gd name="T0" fmla="*/ 71 w 82"/>
                <a:gd name="T1" fmla="*/ 101 h 106"/>
                <a:gd name="T2" fmla="*/ 78 w 82"/>
                <a:gd name="T3" fmla="*/ 94 h 106"/>
                <a:gd name="T4" fmla="*/ 48 w 82"/>
                <a:gd name="T5" fmla="*/ 11 h 106"/>
                <a:gd name="T6" fmla="*/ 42 w 82"/>
                <a:gd name="T7" fmla="*/ 3 h 106"/>
                <a:gd name="T8" fmla="*/ 71 w 82"/>
                <a:gd name="T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6">
                  <a:moveTo>
                    <a:pt x="71" y="101"/>
                  </a:moveTo>
                  <a:cubicBezTo>
                    <a:pt x="75" y="106"/>
                    <a:pt x="82" y="99"/>
                    <a:pt x="78" y="94"/>
                  </a:cubicBezTo>
                  <a:cubicBezTo>
                    <a:pt x="64" y="82"/>
                    <a:pt x="14" y="30"/>
                    <a:pt x="48" y="11"/>
                  </a:cubicBezTo>
                  <a:cubicBezTo>
                    <a:pt x="53" y="8"/>
                    <a:pt x="48" y="0"/>
                    <a:pt x="42" y="3"/>
                  </a:cubicBezTo>
                  <a:cubicBezTo>
                    <a:pt x="0" y="26"/>
                    <a:pt x="52" y="83"/>
                    <a:pt x="71" y="1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0E754005-062F-45B2-B9E4-9B0B4E82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3819526"/>
              <a:ext cx="274637" cy="328613"/>
            </a:xfrm>
            <a:custGeom>
              <a:avLst/>
              <a:gdLst>
                <a:gd name="T0" fmla="*/ 127 w 128"/>
                <a:gd name="T1" fmla="*/ 6 h 153"/>
                <a:gd name="T2" fmla="*/ 117 w 128"/>
                <a:gd name="T3" fmla="*/ 6 h 153"/>
                <a:gd name="T4" fmla="*/ 7 w 128"/>
                <a:gd name="T5" fmla="*/ 143 h 153"/>
                <a:gd name="T6" fmla="*/ 7 w 128"/>
                <a:gd name="T7" fmla="*/ 153 h 153"/>
                <a:gd name="T8" fmla="*/ 127 w 128"/>
                <a:gd name="T9" fmla="*/ 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3">
                  <a:moveTo>
                    <a:pt x="127" y="6"/>
                  </a:moveTo>
                  <a:cubicBezTo>
                    <a:pt x="128" y="0"/>
                    <a:pt x="118" y="0"/>
                    <a:pt x="117" y="6"/>
                  </a:cubicBezTo>
                  <a:cubicBezTo>
                    <a:pt x="113" y="68"/>
                    <a:pt x="79" y="143"/>
                    <a:pt x="7" y="143"/>
                  </a:cubicBezTo>
                  <a:cubicBezTo>
                    <a:pt x="0" y="143"/>
                    <a:pt x="0" y="153"/>
                    <a:pt x="7" y="153"/>
                  </a:cubicBezTo>
                  <a:cubicBezTo>
                    <a:pt x="85" y="153"/>
                    <a:pt x="123" y="74"/>
                    <a:pt x="127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A2FC59FC-9657-429C-A4CF-43841BBD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2419351"/>
              <a:ext cx="458787" cy="271463"/>
            </a:xfrm>
            <a:custGeom>
              <a:avLst/>
              <a:gdLst>
                <a:gd name="T0" fmla="*/ 16 w 213"/>
                <a:gd name="T1" fmla="*/ 106 h 126"/>
                <a:gd name="T2" fmla="*/ 202 w 213"/>
                <a:gd name="T3" fmla="*/ 122 h 126"/>
                <a:gd name="T4" fmla="*/ 208 w 213"/>
                <a:gd name="T5" fmla="*/ 114 h 126"/>
                <a:gd name="T6" fmla="*/ 6 w 213"/>
                <a:gd name="T7" fmla="*/ 106 h 126"/>
                <a:gd name="T8" fmla="*/ 16 w 213"/>
                <a:gd name="T9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6">
                  <a:moveTo>
                    <a:pt x="16" y="106"/>
                  </a:moveTo>
                  <a:cubicBezTo>
                    <a:pt x="11" y="16"/>
                    <a:pt x="167" y="101"/>
                    <a:pt x="202" y="122"/>
                  </a:cubicBezTo>
                  <a:cubicBezTo>
                    <a:pt x="208" y="126"/>
                    <a:pt x="213" y="117"/>
                    <a:pt x="208" y="114"/>
                  </a:cubicBezTo>
                  <a:cubicBezTo>
                    <a:pt x="167" y="89"/>
                    <a:pt x="0" y="0"/>
                    <a:pt x="6" y="106"/>
                  </a:cubicBezTo>
                  <a:cubicBezTo>
                    <a:pt x="7" y="112"/>
                    <a:pt x="17" y="112"/>
                    <a:pt x="16" y="1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CC454C78-9FA4-4DA0-9C27-AAC27184B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809876"/>
              <a:ext cx="1101725" cy="1254125"/>
            </a:xfrm>
            <a:custGeom>
              <a:avLst/>
              <a:gdLst>
                <a:gd name="T0" fmla="*/ 198 w 512"/>
                <a:gd name="T1" fmla="*/ 410 h 584"/>
                <a:gd name="T2" fmla="*/ 191 w 512"/>
                <a:gd name="T3" fmla="*/ 498 h 584"/>
                <a:gd name="T4" fmla="*/ 174 w 512"/>
                <a:gd name="T5" fmla="*/ 522 h 584"/>
                <a:gd name="T6" fmla="*/ 132 w 512"/>
                <a:gd name="T7" fmla="*/ 524 h 584"/>
                <a:gd name="T8" fmla="*/ 108 w 512"/>
                <a:gd name="T9" fmla="*/ 540 h 584"/>
                <a:gd name="T10" fmla="*/ 69 w 512"/>
                <a:gd name="T11" fmla="*/ 567 h 584"/>
                <a:gd name="T12" fmla="*/ 9 w 512"/>
                <a:gd name="T13" fmla="*/ 568 h 584"/>
                <a:gd name="T14" fmla="*/ 6 w 512"/>
                <a:gd name="T15" fmla="*/ 578 h 584"/>
                <a:gd name="T16" fmla="*/ 113 w 512"/>
                <a:gd name="T17" fmla="*/ 551 h 584"/>
                <a:gd name="T18" fmla="*/ 156 w 512"/>
                <a:gd name="T19" fmla="*/ 536 h 584"/>
                <a:gd name="T20" fmla="*/ 186 w 512"/>
                <a:gd name="T21" fmla="*/ 526 h 584"/>
                <a:gd name="T22" fmla="*/ 203 w 512"/>
                <a:gd name="T23" fmla="*/ 476 h 584"/>
                <a:gd name="T24" fmla="*/ 225 w 512"/>
                <a:gd name="T25" fmla="*/ 325 h 584"/>
                <a:gd name="T26" fmla="*/ 367 w 512"/>
                <a:gd name="T27" fmla="*/ 246 h 584"/>
                <a:gd name="T28" fmla="*/ 369 w 512"/>
                <a:gd name="T29" fmla="*/ 236 h 584"/>
                <a:gd name="T30" fmla="*/ 312 w 512"/>
                <a:gd name="T31" fmla="*/ 237 h 584"/>
                <a:gd name="T32" fmla="*/ 339 w 512"/>
                <a:gd name="T33" fmla="*/ 90 h 584"/>
                <a:gd name="T34" fmla="*/ 405 w 512"/>
                <a:gd name="T35" fmla="*/ 15 h 584"/>
                <a:gd name="T36" fmla="*/ 502 w 512"/>
                <a:gd name="T37" fmla="*/ 37 h 584"/>
                <a:gd name="T38" fmla="*/ 507 w 512"/>
                <a:gd name="T39" fmla="*/ 29 h 584"/>
                <a:gd name="T40" fmla="*/ 410 w 512"/>
                <a:gd name="T41" fmla="*/ 4 h 584"/>
                <a:gd name="T42" fmla="*/ 337 w 512"/>
                <a:gd name="T43" fmla="*/ 67 h 584"/>
                <a:gd name="T44" fmla="*/ 302 w 512"/>
                <a:gd name="T45" fmla="*/ 239 h 584"/>
                <a:gd name="T46" fmla="*/ 236 w 512"/>
                <a:gd name="T47" fmla="*/ 283 h 584"/>
                <a:gd name="T48" fmla="*/ 198 w 512"/>
                <a:gd name="T49" fmla="*/ 41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2" h="584">
                  <a:moveTo>
                    <a:pt x="198" y="410"/>
                  </a:moveTo>
                  <a:cubicBezTo>
                    <a:pt x="195" y="439"/>
                    <a:pt x="195" y="469"/>
                    <a:pt x="191" y="498"/>
                  </a:cubicBezTo>
                  <a:cubicBezTo>
                    <a:pt x="189" y="509"/>
                    <a:pt x="184" y="517"/>
                    <a:pt x="174" y="522"/>
                  </a:cubicBezTo>
                  <a:cubicBezTo>
                    <a:pt x="160" y="530"/>
                    <a:pt x="146" y="523"/>
                    <a:pt x="132" y="524"/>
                  </a:cubicBezTo>
                  <a:cubicBezTo>
                    <a:pt x="121" y="524"/>
                    <a:pt x="114" y="532"/>
                    <a:pt x="108" y="540"/>
                  </a:cubicBezTo>
                  <a:cubicBezTo>
                    <a:pt x="96" y="555"/>
                    <a:pt x="88" y="563"/>
                    <a:pt x="69" y="567"/>
                  </a:cubicBezTo>
                  <a:cubicBezTo>
                    <a:pt x="50" y="572"/>
                    <a:pt x="28" y="571"/>
                    <a:pt x="9" y="568"/>
                  </a:cubicBezTo>
                  <a:cubicBezTo>
                    <a:pt x="3" y="567"/>
                    <a:pt x="0" y="577"/>
                    <a:pt x="6" y="578"/>
                  </a:cubicBezTo>
                  <a:cubicBezTo>
                    <a:pt x="40" y="583"/>
                    <a:pt x="92" y="584"/>
                    <a:pt x="113" y="551"/>
                  </a:cubicBezTo>
                  <a:cubicBezTo>
                    <a:pt x="126" y="531"/>
                    <a:pt x="136" y="535"/>
                    <a:pt x="156" y="536"/>
                  </a:cubicBezTo>
                  <a:cubicBezTo>
                    <a:pt x="167" y="537"/>
                    <a:pt x="178" y="532"/>
                    <a:pt x="186" y="526"/>
                  </a:cubicBezTo>
                  <a:cubicBezTo>
                    <a:pt x="201" y="515"/>
                    <a:pt x="202" y="494"/>
                    <a:pt x="203" y="476"/>
                  </a:cubicBezTo>
                  <a:cubicBezTo>
                    <a:pt x="206" y="426"/>
                    <a:pt x="208" y="373"/>
                    <a:pt x="225" y="325"/>
                  </a:cubicBezTo>
                  <a:cubicBezTo>
                    <a:pt x="248" y="262"/>
                    <a:pt x="302" y="237"/>
                    <a:pt x="367" y="246"/>
                  </a:cubicBezTo>
                  <a:cubicBezTo>
                    <a:pt x="373" y="247"/>
                    <a:pt x="376" y="237"/>
                    <a:pt x="369" y="236"/>
                  </a:cubicBezTo>
                  <a:cubicBezTo>
                    <a:pt x="350" y="234"/>
                    <a:pt x="331" y="234"/>
                    <a:pt x="312" y="237"/>
                  </a:cubicBezTo>
                  <a:cubicBezTo>
                    <a:pt x="316" y="187"/>
                    <a:pt x="324" y="137"/>
                    <a:pt x="339" y="90"/>
                  </a:cubicBezTo>
                  <a:cubicBezTo>
                    <a:pt x="350" y="55"/>
                    <a:pt x="367" y="24"/>
                    <a:pt x="405" y="15"/>
                  </a:cubicBezTo>
                  <a:cubicBezTo>
                    <a:pt x="437" y="7"/>
                    <a:pt x="475" y="20"/>
                    <a:pt x="502" y="37"/>
                  </a:cubicBezTo>
                  <a:cubicBezTo>
                    <a:pt x="507" y="41"/>
                    <a:pt x="512" y="32"/>
                    <a:pt x="507" y="29"/>
                  </a:cubicBezTo>
                  <a:cubicBezTo>
                    <a:pt x="479" y="10"/>
                    <a:pt x="443" y="0"/>
                    <a:pt x="410" y="4"/>
                  </a:cubicBezTo>
                  <a:cubicBezTo>
                    <a:pt x="372" y="8"/>
                    <a:pt x="351" y="34"/>
                    <a:pt x="337" y="67"/>
                  </a:cubicBezTo>
                  <a:cubicBezTo>
                    <a:pt x="314" y="120"/>
                    <a:pt x="306" y="181"/>
                    <a:pt x="302" y="239"/>
                  </a:cubicBezTo>
                  <a:cubicBezTo>
                    <a:pt x="276" y="245"/>
                    <a:pt x="253" y="259"/>
                    <a:pt x="236" y="283"/>
                  </a:cubicBezTo>
                  <a:cubicBezTo>
                    <a:pt x="209" y="319"/>
                    <a:pt x="202" y="367"/>
                    <a:pt x="198" y="4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ABEF6B87-8C30-483B-BBFB-5232DACC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4183063"/>
              <a:ext cx="777875" cy="293688"/>
            </a:xfrm>
            <a:custGeom>
              <a:avLst/>
              <a:gdLst>
                <a:gd name="T0" fmla="*/ 6 w 361"/>
                <a:gd name="T1" fmla="*/ 114 h 137"/>
                <a:gd name="T2" fmla="*/ 358 w 361"/>
                <a:gd name="T3" fmla="*/ 11 h 137"/>
                <a:gd name="T4" fmla="*/ 349 w 361"/>
                <a:gd name="T5" fmla="*/ 6 h 137"/>
                <a:gd name="T6" fmla="*/ 9 w 361"/>
                <a:gd name="T7" fmla="*/ 104 h 137"/>
                <a:gd name="T8" fmla="*/ 6 w 361"/>
                <a:gd name="T9" fmla="*/ 1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37">
                  <a:moveTo>
                    <a:pt x="6" y="114"/>
                  </a:moveTo>
                  <a:cubicBezTo>
                    <a:pt x="125" y="137"/>
                    <a:pt x="288" y="124"/>
                    <a:pt x="358" y="11"/>
                  </a:cubicBezTo>
                  <a:cubicBezTo>
                    <a:pt x="361" y="5"/>
                    <a:pt x="353" y="0"/>
                    <a:pt x="349" y="6"/>
                  </a:cubicBezTo>
                  <a:cubicBezTo>
                    <a:pt x="282" y="114"/>
                    <a:pt x="123" y="126"/>
                    <a:pt x="9" y="104"/>
                  </a:cubicBezTo>
                  <a:cubicBezTo>
                    <a:pt x="2" y="103"/>
                    <a:pt x="0" y="113"/>
                    <a:pt x="6" y="1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2B18DD5B-03FE-4D3C-804B-533CF6C1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4767263"/>
              <a:ext cx="266700" cy="85725"/>
            </a:xfrm>
            <a:custGeom>
              <a:avLst/>
              <a:gdLst>
                <a:gd name="T0" fmla="*/ 118 w 124"/>
                <a:gd name="T1" fmla="*/ 30 h 40"/>
                <a:gd name="T2" fmla="*/ 11 w 124"/>
                <a:gd name="T3" fmla="*/ 3 h 40"/>
                <a:gd name="T4" fmla="*/ 5 w 124"/>
                <a:gd name="T5" fmla="*/ 11 h 40"/>
                <a:gd name="T6" fmla="*/ 118 w 124"/>
                <a:gd name="T7" fmla="*/ 40 h 40"/>
                <a:gd name="T8" fmla="*/ 118 w 124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40">
                  <a:moveTo>
                    <a:pt x="118" y="30"/>
                  </a:moveTo>
                  <a:cubicBezTo>
                    <a:pt x="81" y="29"/>
                    <a:pt x="43" y="20"/>
                    <a:pt x="11" y="3"/>
                  </a:cubicBezTo>
                  <a:cubicBezTo>
                    <a:pt x="5" y="0"/>
                    <a:pt x="0" y="8"/>
                    <a:pt x="5" y="11"/>
                  </a:cubicBezTo>
                  <a:cubicBezTo>
                    <a:pt x="39" y="30"/>
                    <a:pt x="79" y="39"/>
                    <a:pt x="118" y="40"/>
                  </a:cubicBezTo>
                  <a:cubicBezTo>
                    <a:pt x="124" y="40"/>
                    <a:pt x="124" y="30"/>
                    <a:pt x="118" y="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34C77FA2-AB35-43C4-AA4C-230C662C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3817938"/>
              <a:ext cx="715962" cy="603250"/>
            </a:xfrm>
            <a:custGeom>
              <a:avLst/>
              <a:gdLst>
                <a:gd name="T0" fmla="*/ 321 w 333"/>
                <a:gd name="T1" fmla="*/ 6 h 281"/>
                <a:gd name="T2" fmla="*/ 312 w 333"/>
                <a:gd name="T3" fmla="*/ 9 h 281"/>
                <a:gd name="T4" fmla="*/ 304 w 333"/>
                <a:gd name="T5" fmla="*/ 86 h 281"/>
                <a:gd name="T6" fmla="*/ 169 w 333"/>
                <a:gd name="T7" fmla="*/ 163 h 281"/>
                <a:gd name="T8" fmla="*/ 39 w 333"/>
                <a:gd name="T9" fmla="*/ 177 h 281"/>
                <a:gd name="T10" fmla="*/ 18 w 333"/>
                <a:gd name="T11" fmla="*/ 275 h 281"/>
                <a:gd name="T12" fmla="*/ 28 w 333"/>
                <a:gd name="T13" fmla="*/ 273 h 281"/>
                <a:gd name="T14" fmla="*/ 26 w 333"/>
                <a:gd name="T15" fmla="*/ 199 h 281"/>
                <a:gd name="T16" fmla="*/ 81 w 333"/>
                <a:gd name="T17" fmla="*/ 178 h 281"/>
                <a:gd name="T18" fmla="*/ 232 w 333"/>
                <a:gd name="T19" fmla="*/ 163 h 281"/>
                <a:gd name="T20" fmla="*/ 321 w 333"/>
                <a:gd name="T21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281">
                  <a:moveTo>
                    <a:pt x="321" y="6"/>
                  </a:moveTo>
                  <a:cubicBezTo>
                    <a:pt x="320" y="0"/>
                    <a:pt x="310" y="2"/>
                    <a:pt x="312" y="9"/>
                  </a:cubicBezTo>
                  <a:cubicBezTo>
                    <a:pt x="316" y="34"/>
                    <a:pt x="313" y="62"/>
                    <a:pt x="304" y="86"/>
                  </a:cubicBezTo>
                  <a:cubicBezTo>
                    <a:pt x="284" y="144"/>
                    <a:pt x="224" y="159"/>
                    <a:pt x="169" y="163"/>
                  </a:cubicBezTo>
                  <a:cubicBezTo>
                    <a:pt x="128" y="167"/>
                    <a:pt x="77" y="159"/>
                    <a:pt x="39" y="177"/>
                  </a:cubicBezTo>
                  <a:cubicBezTo>
                    <a:pt x="0" y="196"/>
                    <a:pt x="7" y="241"/>
                    <a:pt x="18" y="275"/>
                  </a:cubicBezTo>
                  <a:cubicBezTo>
                    <a:pt x="20" y="281"/>
                    <a:pt x="30" y="279"/>
                    <a:pt x="28" y="273"/>
                  </a:cubicBezTo>
                  <a:cubicBezTo>
                    <a:pt x="21" y="250"/>
                    <a:pt x="12" y="221"/>
                    <a:pt x="26" y="199"/>
                  </a:cubicBezTo>
                  <a:cubicBezTo>
                    <a:pt x="37" y="183"/>
                    <a:pt x="63" y="180"/>
                    <a:pt x="81" y="178"/>
                  </a:cubicBezTo>
                  <a:cubicBezTo>
                    <a:pt x="132" y="173"/>
                    <a:pt x="183" y="177"/>
                    <a:pt x="232" y="163"/>
                  </a:cubicBezTo>
                  <a:cubicBezTo>
                    <a:pt x="301" y="144"/>
                    <a:pt x="333" y="73"/>
                    <a:pt x="321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CDB03454-EEB3-4E6D-BE45-A0B6E44DD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4130676"/>
              <a:ext cx="346075" cy="261938"/>
            </a:xfrm>
            <a:custGeom>
              <a:avLst/>
              <a:gdLst>
                <a:gd name="T0" fmla="*/ 149 w 161"/>
                <a:gd name="T1" fmla="*/ 5 h 122"/>
                <a:gd name="T2" fmla="*/ 6 w 161"/>
                <a:gd name="T3" fmla="*/ 112 h 122"/>
                <a:gd name="T4" fmla="*/ 6 w 161"/>
                <a:gd name="T5" fmla="*/ 122 h 122"/>
                <a:gd name="T6" fmla="*/ 157 w 161"/>
                <a:gd name="T7" fmla="*/ 11 h 122"/>
                <a:gd name="T8" fmla="*/ 149 w 161"/>
                <a:gd name="T9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2">
                  <a:moveTo>
                    <a:pt x="149" y="5"/>
                  </a:moveTo>
                  <a:cubicBezTo>
                    <a:pt x="120" y="55"/>
                    <a:pt x="68" y="109"/>
                    <a:pt x="6" y="112"/>
                  </a:cubicBezTo>
                  <a:cubicBezTo>
                    <a:pt x="0" y="112"/>
                    <a:pt x="0" y="122"/>
                    <a:pt x="6" y="122"/>
                  </a:cubicBezTo>
                  <a:cubicBezTo>
                    <a:pt x="72" y="119"/>
                    <a:pt x="127" y="63"/>
                    <a:pt x="157" y="11"/>
                  </a:cubicBezTo>
                  <a:cubicBezTo>
                    <a:pt x="161" y="5"/>
                    <a:pt x="152" y="0"/>
                    <a:pt x="149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4368C6F-1DCB-41CB-BBC4-9769EF92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343276"/>
              <a:ext cx="476250" cy="611188"/>
            </a:xfrm>
            <a:custGeom>
              <a:avLst/>
              <a:gdLst>
                <a:gd name="T0" fmla="*/ 194 w 221"/>
                <a:gd name="T1" fmla="*/ 44 h 285"/>
                <a:gd name="T2" fmla="*/ 216 w 221"/>
                <a:gd name="T3" fmla="*/ 11 h 285"/>
                <a:gd name="T4" fmla="*/ 209 w 221"/>
                <a:gd name="T5" fmla="*/ 4 h 285"/>
                <a:gd name="T6" fmla="*/ 192 w 221"/>
                <a:gd name="T7" fmla="*/ 28 h 285"/>
                <a:gd name="T8" fmla="*/ 149 w 221"/>
                <a:gd name="T9" fmla="*/ 126 h 285"/>
                <a:gd name="T10" fmla="*/ 6 w 221"/>
                <a:gd name="T11" fmla="*/ 275 h 285"/>
                <a:gd name="T12" fmla="*/ 6 w 221"/>
                <a:gd name="T13" fmla="*/ 285 h 285"/>
                <a:gd name="T14" fmla="*/ 141 w 221"/>
                <a:gd name="T15" fmla="*/ 176 h 285"/>
                <a:gd name="T16" fmla="*/ 194 w 221"/>
                <a:gd name="T17" fmla="*/ 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85">
                  <a:moveTo>
                    <a:pt x="194" y="44"/>
                  </a:moveTo>
                  <a:cubicBezTo>
                    <a:pt x="200" y="33"/>
                    <a:pt x="206" y="20"/>
                    <a:pt x="216" y="11"/>
                  </a:cubicBezTo>
                  <a:cubicBezTo>
                    <a:pt x="221" y="7"/>
                    <a:pt x="214" y="0"/>
                    <a:pt x="209" y="4"/>
                  </a:cubicBezTo>
                  <a:cubicBezTo>
                    <a:pt x="202" y="10"/>
                    <a:pt x="197" y="20"/>
                    <a:pt x="192" y="28"/>
                  </a:cubicBezTo>
                  <a:cubicBezTo>
                    <a:pt x="173" y="58"/>
                    <a:pt x="161" y="92"/>
                    <a:pt x="149" y="126"/>
                  </a:cubicBezTo>
                  <a:cubicBezTo>
                    <a:pt x="125" y="192"/>
                    <a:pt x="89" y="274"/>
                    <a:pt x="6" y="275"/>
                  </a:cubicBezTo>
                  <a:cubicBezTo>
                    <a:pt x="0" y="275"/>
                    <a:pt x="0" y="285"/>
                    <a:pt x="6" y="285"/>
                  </a:cubicBezTo>
                  <a:cubicBezTo>
                    <a:pt x="72" y="284"/>
                    <a:pt x="116" y="232"/>
                    <a:pt x="141" y="176"/>
                  </a:cubicBezTo>
                  <a:cubicBezTo>
                    <a:pt x="160" y="133"/>
                    <a:pt x="172" y="87"/>
                    <a:pt x="194" y="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C5883205-15DC-44EE-8EFC-BCCA538E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2933701"/>
              <a:ext cx="847725" cy="731838"/>
            </a:xfrm>
            <a:custGeom>
              <a:avLst/>
              <a:gdLst>
                <a:gd name="T0" fmla="*/ 384 w 394"/>
                <a:gd name="T1" fmla="*/ 336 h 341"/>
                <a:gd name="T2" fmla="*/ 381 w 394"/>
                <a:gd name="T3" fmla="*/ 288 h 341"/>
                <a:gd name="T4" fmla="*/ 345 w 394"/>
                <a:gd name="T5" fmla="*/ 206 h 341"/>
                <a:gd name="T6" fmla="*/ 269 w 394"/>
                <a:gd name="T7" fmla="*/ 91 h 341"/>
                <a:gd name="T8" fmla="*/ 6 w 394"/>
                <a:gd name="T9" fmla="*/ 23 h 341"/>
                <a:gd name="T10" fmla="*/ 8 w 394"/>
                <a:gd name="T11" fmla="*/ 32 h 341"/>
                <a:gd name="T12" fmla="*/ 255 w 394"/>
                <a:gd name="T13" fmla="*/ 91 h 341"/>
                <a:gd name="T14" fmla="*/ 327 w 394"/>
                <a:gd name="T15" fmla="*/ 195 h 341"/>
                <a:gd name="T16" fmla="*/ 368 w 394"/>
                <a:gd name="T17" fmla="*/ 282 h 341"/>
                <a:gd name="T18" fmla="*/ 377 w 394"/>
                <a:gd name="T19" fmla="*/ 322 h 341"/>
                <a:gd name="T20" fmla="*/ 377 w 394"/>
                <a:gd name="T21" fmla="*/ 329 h 341"/>
                <a:gd name="T22" fmla="*/ 384 w 394"/>
                <a:gd name="T23" fmla="*/ 3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41">
                  <a:moveTo>
                    <a:pt x="384" y="336"/>
                  </a:moveTo>
                  <a:cubicBezTo>
                    <a:pt x="394" y="325"/>
                    <a:pt x="384" y="299"/>
                    <a:pt x="381" y="288"/>
                  </a:cubicBezTo>
                  <a:cubicBezTo>
                    <a:pt x="372" y="259"/>
                    <a:pt x="358" y="232"/>
                    <a:pt x="345" y="206"/>
                  </a:cubicBezTo>
                  <a:cubicBezTo>
                    <a:pt x="323" y="166"/>
                    <a:pt x="301" y="124"/>
                    <a:pt x="269" y="91"/>
                  </a:cubicBezTo>
                  <a:cubicBezTo>
                    <a:pt x="204" y="24"/>
                    <a:pt x="96" y="0"/>
                    <a:pt x="6" y="23"/>
                  </a:cubicBezTo>
                  <a:cubicBezTo>
                    <a:pt x="0" y="24"/>
                    <a:pt x="2" y="34"/>
                    <a:pt x="8" y="32"/>
                  </a:cubicBezTo>
                  <a:cubicBezTo>
                    <a:pt x="93" y="12"/>
                    <a:pt x="191" y="33"/>
                    <a:pt x="255" y="91"/>
                  </a:cubicBezTo>
                  <a:cubicBezTo>
                    <a:pt x="286" y="120"/>
                    <a:pt x="307" y="158"/>
                    <a:pt x="327" y="195"/>
                  </a:cubicBezTo>
                  <a:cubicBezTo>
                    <a:pt x="343" y="223"/>
                    <a:pt x="357" y="252"/>
                    <a:pt x="368" y="282"/>
                  </a:cubicBezTo>
                  <a:cubicBezTo>
                    <a:pt x="373" y="294"/>
                    <a:pt x="377" y="308"/>
                    <a:pt x="377" y="322"/>
                  </a:cubicBezTo>
                  <a:cubicBezTo>
                    <a:pt x="377" y="325"/>
                    <a:pt x="375" y="331"/>
                    <a:pt x="377" y="329"/>
                  </a:cubicBezTo>
                  <a:cubicBezTo>
                    <a:pt x="372" y="334"/>
                    <a:pt x="379" y="341"/>
                    <a:pt x="384" y="33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04A2562-49AC-4D71-BA08-118BD3A6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5" y="3983038"/>
              <a:ext cx="279400" cy="612775"/>
            </a:xfrm>
            <a:custGeom>
              <a:avLst/>
              <a:gdLst>
                <a:gd name="T0" fmla="*/ 125 w 130"/>
                <a:gd name="T1" fmla="*/ 10 h 285"/>
                <a:gd name="T2" fmla="*/ 77 w 130"/>
                <a:gd name="T3" fmla="*/ 10 h 285"/>
                <a:gd name="T4" fmla="*/ 10 w 130"/>
                <a:gd name="T5" fmla="*/ 103 h 285"/>
                <a:gd name="T6" fmla="*/ 37 w 130"/>
                <a:gd name="T7" fmla="*/ 279 h 285"/>
                <a:gd name="T8" fmla="*/ 47 w 130"/>
                <a:gd name="T9" fmla="*/ 276 h 285"/>
                <a:gd name="T10" fmla="*/ 18 w 130"/>
                <a:gd name="T11" fmla="*/ 132 h 285"/>
                <a:gd name="T12" fmla="*/ 64 w 130"/>
                <a:gd name="T13" fmla="*/ 30 h 285"/>
                <a:gd name="T14" fmla="*/ 120 w 130"/>
                <a:gd name="T15" fmla="*/ 19 h 285"/>
                <a:gd name="T16" fmla="*/ 125 w 130"/>
                <a:gd name="T17" fmla="*/ 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85">
                  <a:moveTo>
                    <a:pt x="125" y="10"/>
                  </a:moveTo>
                  <a:cubicBezTo>
                    <a:pt x="111" y="0"/>
                    <a:pt x="91" y="4"/>
                    <a:pt x="77" y="10"/>
                  </a:cubicBezTo>
                  <a:cubicBezTo>
                    <a:pt x="41" y="25"/>
                    <a:pt x="16" y="66"/>
                    <a:pt x="10" y="103"/>
                  </a:cubicBezTo>
                  <a:cubicBezTo>
                    <a:pt x="0" y="160"/>
                    <a:pt x="16" y="225"/>
                    <a:pt x="37" y="279"/>
                  </a:cubicBezTo>
                  <a:cubicBezTo>
                    <a:pt x="39" y="285"/>
                    <a:pt x="49" y="282"/>
                    <a:pt x="47" y="276"/>
                  </a:cubicBezTo>
                  <a:cubicBezTo>
                    <a:pt x="29" y="231"/>
                    <a:pt x="17" y="181"/>
                    <a:pt x="18" y="132"/>
                  </a:cubicBezTo>
                  <a:cubicBezTo>
                    <a:pt x="18" y="91"/>
                    <a:pt x="32" y="58"/>
                    <a:pt x="64" y="30"/>
                  </a:cubicBezTo>
                  <a:cubicBezTo>
                    <a:pt x="77" y="18"/>
                    <a:pt x="102" y="6"/>
                    <a:pt x="120" y="19"/>
                  </a:cubicBezTo>
                  <a:cubicBezTo>
                    <a:pt x="125" y="23"/>
                    <a:pt x="130" y="14"/>
                    <a:pt x="125" y="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F9D58C87-25A0-4604-8930-483A4FAEC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3197226"/>
              <a:ext cx="204787" cy="763588"/>
            </a:xfrm>
            <a:custGeom>
              <a:avLst/>
              <a:gdLst>
                <a:gd name="T0" fmla="*/ 66 w 95"/>
                <a:gd name="T1" fmla="*/ 344 h 356"/>
                <a:gd name="T2" fmla="*/ 21 w 95"/>
                <a:gd name="T3" fmla="*/ 208 h 356"/>
                <a:gd name="T4" fmla="*/ 29 w 95"/>
                <a:gd name="T5" fmla="*/ 158 h 356"/>
                <a:gd name="T6" fmla="*/ 32 w 95"/>
                <a:gd name="T7" fmla="*/ 146 h 356"/>
                <a:gd name="T8" fmla="*/ 33 w 95"/>
                <a:gd name="T9" fmla="*/ 143 h 356"/>
                <a:gd name="T10" fmla="*/ 44 w 95"/>
                <a:gd name="T11" fmla="*/ 142 h 356"/>
                <a:gd name="T12" fmla="*/ 65 w 95"/>
                <a:gd name="T13" fmla="*/ 6 h 356"/>
                <a:gd name="T14" fmla="*/ 55 w 95"/>
                <a:gd name="T15" fmla="*/ 8 h 356"/>
                <a:gd name="T16" fmla="*/ 27 w 95"/>
                <a:gd name="T17" fmla="*/ 137 h 356"/>
                <a:gd name="T18" fmla="*/ 23 w 95"/>
                <a:gd name="T19" fmla="*/ 140 h 356"/>
                <a:gd name="T20" fmla="*/ 59 w 95"/>
                <a:gd name="T21" fmla="*/ 351 h 356"/>
                <a:gd name="T22" fmla="*/ 66 w 95"/>
                <a:gd name="T23" fmla="*/ 3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56">
                  <a:moveTo>
                    <a:pt x="66" y="344"/>
                  </a:moveTo>
                  <a:cubicBezTo>
                    <a:pt x="29" y="308"/>
                    <a:pt x="18" y="258"/>
                    <a:pt x="21" y="208"/>
                  </a:cubicBezTo>
                  <a:cubicBezTo>
                    <a:pt x="22" y="191"/>
                    <a:pt x="25" y="175"/>
                    <a:pt x="29" y="158"/>
                  </a:cubicBezTo>
                  <a:cubicBezTo>
                    <a:pt x="30" y="154"/>
                    <a:pt x="31" y="150"/>
                    <a:pt x="32" y="146"/>
                  </a:cubicBezTo>
                  <a:cubicBezTo>
                    <a:pt x="32" y="145"/>
                    <a:pt x="33" y="144"/>
                    <a:pt x="33" y="143"/>
                  </a:cubicBezTo>
                  <a:cubicBezTo>
                    <a:pt x="31" y="149"/>
                    <a:pt x="43" y="143"/>
                    <a:pt x="44" y="142"/>
                  </a:cubicBezTo>
                  <a:cubicBezTo>
                    <a:pt x="95" y="123"/>
                    <a:pt x="78" y="44"/>
                    <a:pt x="65" y="6"/>
                  </a:cubicBezTo>
                  <a:cubicBezTo>
                    <a:pt x="63" y="0"/>
                    <a:pt x="53" y="2"/>
                    <a:pt x="55" y="8"/>
                  </a:cubicBezTo>
                  <a:cubicBezTo>
                    <a:pt x="69" y="48"/>
                    <a:pt x="85" y="127"/>
                    <a:pt x="27" y="137"/>
                  </a:cubicBezTo>
                  <a:cubicBezTo>
                    <a:pt x="25" y="137"/>
                    <a:pt x="24" y="139"/>
                    <a:pt x="23" y="140"/>
                  </a:cubicBezTo>
                  <a:cubicBezTo>
                    <a:pt x="0" y="210"/>
                    <a:pt x="4" y="298"/>
                    <a:pt x="59" y="351"/>
                  </a:cubicBezTo>
                  <a:cubicBezTo>
                    <a:pt x="63" y="356"/>
                    <a:pt x="70" y="349"/>
                    <a:pt x="66" y="3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0B25FE89-9EBA-4F9D-B51D-E2646ECE3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692526"/>
              <a:ext cx="498475" cy="522288"/>
            </a:xfrm>
            <a:custGeom>
              <a:avLst/>
              <a:gdLst>
                <a:gd name="T0" fmla="*/ 192 w 232"/>
                <a:gd name="T1" fmla="*/ 40 h 243"/>
                <a:gd name="T2" fmla="*/ 67 w 232"/>
                <a:gd name="T3" fmla="*/ 10 h 243"/>
                <a:gd name="T4" fmla="*/ 11 w 232"/>
                <a:gd name="T5" fmla="*/ 118 h 243"/>
                <a:gd name="T6" fmla="*/ 21 w 232"/>
                <a:gd name="T7" fmla="*/ 115 h 243"/>
                <a:gd name="T8" fmla="*/ 76 w 232"/>
                <a:gd name="T9" fmla="*/ 19 h 243"/>
                <a:gd name="T10" fmla="*/ 187 w 232"/>
                <a:gd name="T11" fmla="*/ 49 h 243"/>
                <a:gd name="T12" fmla="*/ 158 w 232"/>
                <a:gd name="T13" fmla="*/ 175 h 243"/>
                <a:gd name="T14" fmla="*/ 60 w 232"/>
                <a:gd name="T15" fmla="*/ 231 h 243"/>
                <a:gd name="T16" fmla="*/ 62 w 232"/>
                <a:gd name="T17" fmla="*/ 241 h 243"/>
                <a:gd name="T18" fmla="*/ 177 w 232"/>
                <a:gd name="T19" fmla="*/ 170 h 243"/>
                <a:gd name="T20" fmla="*/ 192 w 232"/>
                <a:gd name="T2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243">
                  <a:moveTo>
                    <a:pt x="192" y="40"/>
                  </a:moveTo>
                  <a:cubicBezTo>
                    <a:pt x="161" y="10"/>
                    <a:pt x="109" y="0"/>
                    <a:pt x="67" y="10"/>
                  </a:cubicBezTo>
                  <a:cubicBezTo>
                    <a:pt x="16" y="23"/>
                    <a:pt x="0" y="70"/>
                    <a:pt x="11" y="118"/>
                  </a:cubicBezTo>
                  <a:cubicBezTo>
                    <a:pt x="12" y="124"/>
                    <a:pt x="22" y="122"/>
                    <a:pt x="21" y="115"/>
                  </a:cubicBezTo>
                  <a:cubicBezTo>
                    <a:pt x="10" y="69"/>
                    <a:pt x="27" y="29"/>
                    <a:pt x="76" y="19"/>
                  </a:cubicBezTo>
                  <a:cubicBezTo>
                    <a:pt x="113" y="11"/>
                    <a:pt x="159" y="22"/>
                    <a:pt x="187" y="49"/>
                  </a:cubicBezTo>
                  <a:cubicBezTo>
                    <a:pt x="227" y="88"/>
                    <a:pt x="190" y="145"/>
                    <a:pt x="158" y="175"/>
                  </a:cubicBezTo>
                  <a:cubicBezTo>
                    <a:pt x="130" y="199"/>
                    <a:pt x="95" y="219"/>
                    <a:pt x="60" y="231"/>
                  </a:cubicBezTo>
                  <a:cubicBezTo>
                    <a:pt x="54" y="234"/>
                    <a:pt x="56" y="243"/>
                    <a:pt x="62" y="241"/>
                  </a:cubicBezTo>
                  <a:cubicBezTo>
                    <a:pt x="105" y="226"/>
                    <a:pt x="146" y="202"/>
                    <a:pt x="177" y="170"/>
                  </a:cubicBezTo>
                  <a:cubicBezTo>
                    <a:pt x="211" y="135"/>
                    <a:pt x="232" y="79"/>
                    <a:pt x="192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02E45D5D-BE85-4655-A38D-35885FF6F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2701926"/>
              <a:ext cx="271462" cy="288925"/>
            </a:xfrm>
            <a:custGeom>
              <a:avLst/>
              <a:gdLst>
                <a:gd name="T0" fmla="*/ 7 w 126"/>
                <a:gd name="T1" fmla="*/ 11 h 135"/>
                <a:gd name="T2" fmla="*/ 116 w 126"/>
                <a:gd name="T3" fmla="*/ 129 h 135"/>
                <a:gd name="T4" fmla="*/ 126 w 126"/>
                <a:gd name="T5" fmla="*/ 129 h 135"/>
                <a:gd name="T6" fmla="*/ 9 w 126"/>
                <a:gd name="T7" fmla="*/ 1 h 135"/>
                <a:gd name="T8" fmla="*/ 7 w 126"/>
                <a:gd name="T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5">
                  <a:moveTo>
                    <a:pt x="7" y="11"/>
                  </a:moveTo>
                  <a:cubicBezTo>
                    <a:pt x="67" y="20"/>
                    <a:pt x="115" y="66"/>
                    <a:pt x="116" y="129"/>
                  </a:cubicBezTo>
                  <a:cubicBezTo>
                    <a:pt x="116" y="135"/>
                    <a:pt x="126" y="135"/>
                    <a:pt x="126" y="129"/>
                  </a:cubicBezTo>
                  <a:cubicBezTo>
                    <a:pt x="125" y="62"/>
                    <a:pt x="74" y="11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37FCF79E-5D62-42CF-BA22-33BA0B1D7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00363"/>
              <a:ext cx="347662" cy="354013"/>
            </a:xfrm>
            <a:custGeom>
              <a:avLst/>
              <a:gdLst>
                <a:gd name="T0" fmla="*/ 6 w 161"/>
                <a:gd name="T1" fmla="*/ 153 h 165"/>
                <a:gd name="T2" fmla="*/ 8 w 161"/>
                <a:gd name="T3" fmla="*/ 163 h 165"/>
                <a:gd name="T4" fmla="*/ 128 w 161"/>
                <a:gd name="T5" fmla="*/ 6 h 165"/>
                <a:gd name="T6" fmla="*/ 119 w 161"/>
                <a:gd name="T7" fmla="*/ 9 h 165"/>
                <a:gd name="T8" fmla="*/ 6 w 161"/>
                <a:gd name="T9" fmla="*/ 1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5">
                  <a:moveTo>
                    <a:pt x="6" y="153"/>
                  </a:moveTo>
                  <a:cubicBezTo>
                    <a:pt x="0" y="155"/>
                    <a:pt x="2" y="165"/>
                    <a:pt x="8" y="163"/>
                  </a:cubicBezTo>
                  <a:cubicBezTo>
                    <a:pt x="74" y="142"/>
                    <a:pt x="161" y="86"/>
                    <a:pt x="128" y="6"/>
                  </a:cubicBezTo>
                  <a:cubicBezTo>
                    <a:pt x="126" y="0"/>
                    <a:pt x="116" y="3"/>
                    <a:pt x="119" y="9"/>
                  </a:cubicBezTo>
                  <a:cubicBezTo>
                    <a:pt x="149" y="83"/>
                    <a:pt x="66" y="134"/>
                    <a:pt x="6" y="1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368FAE01-D0DE-4D7C-81D9-EFC2760BA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850" y="3430588"/>
              <a:ext cx="163512" cy="419100"/>
            </a:xfrm>
            <a:custGeom>
              <a:avLst/>
              <a:gdLst>
                <a:gd name="T0" fmla="*/ 11 w 76"/>
                <a:gd name="T1" fmla="*/ 192 h 195"/>
                <a:gd name="T2" fmla="*/ 62 w 76"/>
                <a:gd name="T3" fmla="*/ 76 h 195"/>
                <a:gd name="T4" fmla="*/ 17 w 76"/>
                <a:gd name="T5" fmla="*/ 4 h 195"/>
                <a:gd name="T6" fmla="*/ 9 w 76"/>
                <a:gd name="T7" fmla="*/ 12 h 195"/>
                <a:gd name="T8" fmla="*/ 46 w 76"/>
                <a:gd name="T9" fmla="*/ 62 h 195"/>
                <a:gd name="T10" fmla="*/ 6 w 76"/>
                <a:gd name="T11" fmla="*/ 183 h 195"/>
                <a:gd name="T12" fmla="*/ 11 w 76"/>
                <a:gd name="T1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5">
                  <a:moveTo>
                    <a:pt x="11" y="192"/>
                  </a:moveTo>
                  <a:cubicBezTo>
                    <a:pt x="52" y="165"/>
                    <a:pt x="76" y="125"/>
                    <a:pt x="62" y="76"/>
                  </a:cubicBezTo>
                  <a:cubicBezTo>
                    <a:pt x="54" y="49"/>
                    <a:pt x="37" y="23"/>
                    <a:pt x="17" y="4"/>
                  </a:cubicBezTo>
                  <a:cubicBezTo>
                    <a:pt x="12" y="0"/>
                    <a:pt x="5" y="7"/>
                    <a:pt x="9" y="12"/>
                  </a:cubicBezTo>
                  <a:cubicBezTo>
                    <a:pt x="25" y="26"/>
                    <a:pt x="37" y="43"/>
                    <a:pt x="46" y="62"/>
                  </a:cubicBezTo>
                  <a:cubicBezTo>
                    <a:pt x="70" y="111"/>
                    <a:pt x="49" y="154"/>
                    <a:pt x="6" y="183"/>
                  </a:cubicBezTo>
                  <a:cubicBezTo>
                    <a:pt x="0" y="186"/>
                    <a:pt x="5" y="195"/>
                    <a:pt x="11" y="19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FC574A9-935E-4A64-AE0F-6DABA9118E74}"/>
              </a:ext>
            </a:extLst>
          </p:cNvPr>
          <p:cNvGrpSpPr/>
          <p:nvPr/>
        </p:nvGrpSpPr>
        <p:grpSpPr>
          <a:xfrm>
            <a:off x="6144781" y="2400574"/>
            <a:ext cx="943707" cy="853556"/>
            <a:chOff x="4064001" y="2124076"/>
            <a:chExt cx="4935537" cy="4464050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F1C7EEA-5E1B-4842-A46B-E2A545758E52}"/>
                </a:ext>
              </a:extLst>
            </p:cNvPr>
            <p:cNvGrpSpPr/>
            <p:nvPr/>
          </p:nvGrpSpPr>
          <p:grpSpPr>
            <a:xfrm>
              <a:off x="4254500" y="2306638"/>
              <a:ext cx="4524375" cy="3243263"/>
              <a:chOff x="4254500" y="2306638"/>
              <a:chExt cx="4524375" cy="3243263"/>
            </a:xfrm>
          </p:grpSpPr>
          <p:sp>
            <p:nvSpPr>
              <p:cNvPr id="152" name="Freeform 5">
                <a:extLst>
                  <a:ext uri="{FF2B5EF4-FFF2-40B4-BE49-F238E27FC236}">
                    <a16:creationId xmlns:a16="http://schemas.microsoft.com/office/drawing/2014/main" id="{C2A9B44E-2A47-4C05-92B5-CEDCEF008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427538"/>
                <a:ext cx="1703387" cy="1122363"/>
              </a:xfrm>
              <a:custGeom>
                <a:avLst/>
                <a:gdLst>
                  <a:gd name="T0" fmla="*/ 180 w 791"/>
                  <a:gd name="T1" fmla="*/ 520 h 523"/>
                  <a:gd name="T2" fmla="*/ 103 w 791"/>
                  <a:gd name="T3" fmla="*/ 439 h 523"/>
                  <a:gd name="T4" fmla="*/ 75 w 791"/>
                  <a:gd name="T5" fmla="*/ 392 h 523"/>
                  <a:gd name="T6" fmla="*/ 22 w 791"/>
                  <a:gd name="T7" fmla="*/ 339 h 523"/>
                  <a:gd name="T8" fmla="*/ 14 w 791"/>
                  <a:gd name="T9" fmla="*/ 252 h 523"/>
                  <a:gd name="T10" fmla="*/ 74 w 791"/>
                  <a:gd name="T11" fmla="*/ 240 h 523"/>
                  <a:gd name="T12" fmla="*/ 131 w 791"/>
                  <a:gd name="T13" fmla="*/ 240 h 523"/>
                  <a:gd name="T14" fmla="*/ 279 w 791"/>
                  <a:gd name="T15" fmla="*/ 165 h 523"/>
                  <a:gd name="T16" fmla="*/ 332 w 791"/>
                  <a:gd name="T17" fmla="*/ 148 h 523"/>
                  <a:gd name="T18" fmla="*/ 395 w 791"/>
                  <a:gd name="T19" fmla="*/ 120 h 523"/>
                  <a:gd name="T20" fmla="*/ 472 w 791"/>
                  <a:gd name="T21" fmla="*/ 110 h 523"/>
                  <a:gd name="T22" fmla="*/ 523 w 791"/>
                  <a:gd name="T23" fmla="*/ 92 h 523"/>
                  <a:gd name="T24" fmla="*/ 598 w 791"/>
                  <a:gd name="T25" fmla="*/ 91 h 523"/>
                  <a:gd name="T26" fmla="*/ 671 w 791"/>
                  <a:gd name="T27" fmla="*/ 57 h 523"/>
                  <a:gd name="T28" fmla="*/ 737 w 791"/>
                  <a:gd name="T29" fmla="*/ 16 h 523"/>
                  <a:gd name="T30" fmla="*/ 790 w 791"/>
                  <a:gd name="T31" fmla="*/ 23 h 523"/>
                  <a:gd name="T32" fmla="*/ 761 w 791"/>
                  <a:gd name="T33" fmla="*/ 69 h 523"/>
                  <a:gd name="T34" fmla="*/ 681 w 791"/>
                  <a:gd name="T35" fmla="*/ 274 h 523"/>
                  <a:gd name="T36" fmla="*/ 645 w 791"/>
                  <a:gd name="T37" fmla="*/ 327 h 523"/>
                  <a:gd name="T38" fmla="*/ 524 w 791"/>
                  <a:gd name="T39" fmla="*/ 381 h 523"/>
                  <a:gd name="T40" fmla="*/ 465 w 791"/>
                  <a:gd name="T41" fmla="*/ 392 h 523"/>
                  <a:gd name="T42" fmla="*/ 453 w 791"/>
                  <a:gd name="T43" fmla="*/ 407 h 523"/>
                  <a:gd name="T44" fmla="*/ 433 w 791"/>
                  <a:gd name="T45" fmla="*/ 426 h 523"/>
                  <a:gd name="T46" fmla="*/ 361 w 791"/>
                  <a:gd name="T47" fmla="*/ 477 h 523"/>
                  <a:gd name="T48" fmla="*/ 246 w 791"/>
                  <a:gd name="T49" fmla="*/ 516 h 523"/>
                  <a:gd name="T50" fmla="*/ 180 w 791"/>
                  <a:gd name="T51" fmla="*/ 52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1" h="523">
                    <a:moveTo>
                      <a:pt x="180" y="520"/>
                    </a:moveTo>
                    <a:cubicBezTo>
                      <a:pt x="140" y="513"/>
                      <a:pt x="112" y="476"/>
                      <a:pt x="103" y="439"/>
                    </a:cubicBezTo>
                    <a:cubicBezTo>
                      <a:pt x="97" y="417"/>
                      <a:pt x="100" y="398"/>
                      <a:pt x="75" y="392"/>
                    </a:cubicBezTo>
                    <a:cubicBezTo>
                      <a:pt x="48" y="385"/>
                      <a:pt x="31" y="364"/>
                      <a:pt x="22" y="339"/>
                    </a:cubicBezTo>
                    <a:cubicBezTo>
                      <a:pt x="12" y="314"/>
                      <a:pt x="0" y="277"/>
                      <a:pt x="14" y="252"/>
                    </a:cubicBezTo>
                    <a:cubicBezTo>
                      <a:pt x="26" y="231"/>
                      <a:pt x="56" y="237"/>
                      <a:pt x="74" y="240"/>
                    </a:cubicBezTo>
                    <a:cubicBezTo>
                      <a:pt x="93" y="243"/>
                      <a:pt x="112" y="246"/>
                      <a:pt x="131" y="240"/>
                    </a:cubicBezTo>
                    <a:cubicBezTo>
                      <a:pt x="184" y="223"/>
                      <a:pt x="224" y="179"/>
                      <a:pt x="279" y="165"/>
                    </a:cubicBezTo>
                    <a:cubicBezTo>
                      <a:pt x="297" y="160"/>
                      <a:pt x="316" y="156"/>
                      <a:pt x="332" y="148"/>
                    </a:cubicBezTo>
                    <a:cubicBezTo>
                      <a:pt x="355" y="136"/>
                      <a:pt x="369" y="122"/>
                      <a:pt x="395" y="120"/>
                    </a:cubicBezTo>
                    <a:cubicBezTo>
                      <a:pt x="421" y="118"/>
                      <a:pt x="448" y="123"/>
                      <a:pt x="472" y="110"/>
                    </a:cubicBezTo>
                    <a:cubicBezTo>
                      <a:pt x="489" y="102"/>
                      <a:pt x="503" y="93"/>
                      <a:pt x="523" y="92"/>
                    </a:cubicBezTo>
                    <a:cubicBezTo>
                      <a:pt x="549" y="92"/>
                      <a:pt x="573" y="97"/>
                      <a:pt x="598" y="91"/>
                    </a:cubicBezTo>
                    <a:cubicBezTo>
                      <a:pt x="624" y="84"/>
                      <a:pt x="648" y="71"/>
                      <a:pt x="671" y="57"/>
                    </a:cubicBezTo>
                    <a:cubicBezTo>
                      <a:pt x="693" y="43"/>
                      <a:pt x="713" y="25"/>
                      <a:pt x="737" y="16"/>
                    </a:cubicBezTo>
                    <a:cubicBezTo>
                      <a:pt x="749" y="12"/>
                      <a:pt x="789" y="0"/>
                      <a:pt x="790" y="23"/>
                    </a:cubicBezTo>
                    <a:cubicBezTo>
                      <a:pt x="791" y="38"/>
                      <a:pt x="770" y="58"/>
                      <a:pt x="761" y="69"/>
                    </a:cubicBezTo>
                    <a:cubicBezTo>
                      <a:pt x="711" y="128"/>
                      <a:pt x="715" y="207"/>
                      <a:pt x="681" y="274"/>
                    </a:cubicBezTo>
                    <a:cubicBezTo>
                      <a:pt x="671" y="293"/>
                      <a:pt x="658" y="311"/>
                      <a:pt x="645" y="327"/>
                    </a:cubicBezTo>
                    <a:cubicBezTo>
                      <a:pt x="614" y="366"/>
                      <a:pt x="570" y="373"/>
                      <a:pt x="524" y="381"/>
                    </a:cubicBezTo>
                    <a:cubicBezTo>
                      <a:pt x="506" y="384"/>
                      <a:pt x="480" y="384"/>
                      <a:pt x="465" y="392"/>
                    </a:cubicBezTo>
                    <a:cubicBezTo>
                      <a:pt x="459" y="396"/>
                      <a:pt x="457" y="402"/>
                      <a:pt x="453" y="407"/>
                    </a:cubicBezTo>
                    <a:cubicBezTo>
                      <a:pt x="447" y="415"/>
                      <a:pt x="441" y="421"/>
                      <a:pt x="433" y="426"/>
                    </a:cubicBezTo>
                    <a:cubicBezTo>
                      <a:pt x="409" y="444"/>
                      <a:pt x="388" y="464"/>
                      <a:pt x="361" y="477"/>
                    </a:cubicBezTo>
                    <a:cubicBezTo>
                      <a:pt x="325" y="496"/>
                      <a:pt x="286" y="508"/>
                      <a:pt x="246" y="516"/>
                    </a:cubicBezTo>
                    <a:cubicBezTo>
                      <a:pt x="224" y="521"/>
                      <a:pt x="201" y="523"/>
                      <a:pt x="180" y="52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153" name="Freeform 6">
                <a:extLst>
                  <a:ext uri="{FF2B5EF4-FFF2-40B4-BE49-F238E27FC236}">
                    <a16:creationId xmlns:a16="http://schemas.microsoft.com/office/drawing/2014/main" id="{7DFAAEB0-23E4-405B-9201-A8624A435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4500" y="2306638"/>
                <a:ext cx="4524375" cy="2667000"/>
              </a:xfrm>
              <a:custGeom>
                <a:avLst/>
                <a:gdLst>
                  <a:gd name="T0" fmla="*/ 1765 w 2102"/>
                  <a:gd name="T1" fmla="*/ 236 h 1242"/>
                  <a:gd name="T2" fmla="*/ 1659 w 2102"/>
                  <a:gd name="T3" fmla="*/ 289 h 1242"/>
                  <a:gd name="T4" fmla="*/ 1338 w 2102"/>
                  <a:gd name="T5" fmla="*/ 176 h 1242"/>
                  <a:gd name="T6" fmla="*/ 1217 w 2102"/>
                  <a:gd name="T7" fmla="*/ 116 h 1242"/>
                  <a:gd name="T8" fmla="*/ 922 w 2102"/>
                  <a:gd name="T9" fmla="*/ 75 h 1242"/>
                  <a:gd name="T10" fmla="*/ 681 w 2102"/>
                  <a:gd name="T11" fmla="*/ 142 h 1242"/>
                  <a:gd name="T12" fmla="*/ 501 w 2102"/>
                  <a:gd name="T13" fmla="*/ 143 h 1242"/>
                  <a:gd name="T14" fmla="*/ 212 w 2102"/>
                  <a:gd name="T15" fmla="*/ 369 h 1242"/>
                  <a:gd name="T16" fmla="*/ 184 w 2102"/>
                  <a:gd name="T17" fmla="*/ 522 h 1242"/>
                  <a:gd name="T18" fmla="*/ 10 w 2102"/>
                  <a:gd name="T19" fmla="*/ 671 h 1242"/>
                  <a:gd name="T20" fmla="*/ 461 w 2102"/>
                  <a:gd name="T21" fmla="*/ 1024 h 1242"/>
                  <a:gd name="T22" fmla="*/ 698 w 2102"/>
                  <a:gd name="T23" fmla="*/ 1106 h 1242"/>
                  <a:gd name="T24" fmla="*/ 1150 w 2102"/>
                  <a:gd name="T25" fmla="*/ 1082 h 1242"/>
                  <a:gd name="T26" fmla="*/ 1295 w 2102"/>
                  <a:gd name="T27" fmla="*/ 793 h 1242"/>
                  <a:gd name="T28" fmla="*/ 1317 w 2102"/>
                  <a:gd name="T29" fmla="*/ 493 h 1242"/>
                  <a:gd name="T30" fmla="*/ 1240 w 2102"/>
                  <a:gd name="T31" fmla="*/ 328 h 1242"/>
                  <a:gd name="T32" fmla="*/ 1380 w 2102"/>
                  <a:gd name="T33" fmla="*/ 375 h 1242"/>
                  <a:gd name="T34" fmla="*/ 1557 w 2102"/>
                  <a:gd name="T35" fmla="*/ 422 h 1242"/>
                  <a:gd name="T36" fmla="*/ 1410 w 2102"/>
                  <a:gd name="T37" fmla="*/ 700 h 1242"/>
                  <a:gd name="T38" fmla="*/ 1569 w 2102"/>
                  <a:gd name="T39" fmla="*/ 953 h 1242"/>
                  <a:gd name="T40" fmla="*/ 1595 w 2102"/>
                  <a:gd name="T41" fmla="*/ 898 h 1242"/>
                  <a:gd name="T42" fmla="*/ 172 w 2102"/>
                  <a:gd name="T43" fmla="*/ 493 h 1242"/>
                  <a:gd name="T44" fmla="*/ 1128 w 2102"/>
                  <a:gd name="T45" fmla="*/ 197 h 1242"/>
                  <a:gd name="T46" fmla="*/ 911 w 2102"/>
                  <a:gd name="T47" fmla="*/ 711 h 1242"/>
                  <a:gd name="T48" fmla="*/ 906 w 2102"/>
                  <a:gd name="T49" fmla="*/ 415 h 1242"/>
                  <a:gd name="T50" fmla="*/ 1010 w 2102"/>
                  <a:gd name="T51" fmla="*/ 247 h 1242"/>
                  <a:gd name="T52" fmla="*/ 769 w 2102"/>
                  <a:gd name="T53" fmla="*/ 776 h 1242"/>
                  <a:gd name="T54" fmla="*/ 772 w 2102"/>
                  <a:gd name="T55" fmla="*/ 773 h 1242"/>
                  <a:gd name="T56" fmla="*/ 347 w 2102"/>
                  <a:gd name="T57" fmla="*/ 290 h 1242"/>
                  <a:gd name="T58" fmla="*/ 471 w 2102"/>
                  <a:gd name="T59" fmla="*/ 506 h 1242"/>
                  <a:gd name="T60" fmla="*/ 464 w 2102"/>
                  <a:gd name="T61" fmla="*/ 476 h 1242"/>
                  <a:gd name="T62" fmla="*/ 732 w 2102"/>
                  <a:gd name="T63" fmla="*/ 331 h 1242"/>
                  <a:gd name="T64" fmla="*/ 884 w 2102"/>
                  <a:gd name="T65" fmla="*/ 218 h 1242"/>
                  <a:gd name="T66" fmla="*/ 347 w 2102"/>
                  <a:gd name="T67" fmla="*/ 292 h 1242"/>
                  <a:gd name="T68" fmla="*/ 320 w 2102"/>
                  <a:gd name="T69" fmla="*/ 520 h 1242"/>
                  <a:gd name="T70" fmla="*/ 329 w 2102"/>
                  <a:gd name="T71" fmla="*/ 645 h 1242"/>
                  <a:gd name="T72" fmla="*/ 127 w 2102"/>
                  <a:gd name="T73" fmla="*/ 705 h 1242"/>
                  <a:gd name="T74" fmla="*/ 374 w 2102"/>
                  <a:gd name="T75" fmla="*/ 799 h 1242"/>
                  <a:gd name="T76" fmla="*/ 491 w 2102"/>
                  <a:gd name="T77" fmla="*/ 873 h 1242"/>
                  <a:gd name="T78" fmla="*/ 612 w 2102"/>
                  <a:gd name="T79" fmla="*/ 805 h 1242"/>
                  <a:gd name="T80" fmla="*/ 606 w 2102"/>
                  <a:gd name="T81" fmla="*/ 880 h 1242"/>
                  <a:gd name="T82" fmla="*/ 576 w 2102"/>
                  <a:gd name="T83" fmla="*/ 572 h 1242"/>
                  <a:gd name="T84" fmla="*/ 1134 w 2102"/>
                  <a:gd name="T85" fmla="*/ 1079 h 1242"/>
                  <a:gd name="T86" fmla="*/ 1196 w 2102"/>
                  <a:gd name="T87" fmla="*/ 672 h 1242"/>
                  <a:gd name="T88" fmla="*/ 1271 w 2102"/>
                  <a:gd name="T89" fmla="*/ 979 h 1242"/>
                  <a:gd name="T90" fmla="*/ 1021 w 2102"/>
                  <a:gd name="T91" fmla="*/ 1065 h 1242"/>
                  <a:gd name="T92" fmla="*/ 1002 w 2102"/>
                  <a:gd name="T93" fmla="*/ 864 h 1242"/>
                  <a:gd name="T94" fmla="*/ 851 w 2102"/>
                  <a:gd name="T95" fmla="*/ 929 h 1242"/>
                  <a:gd name="T96" fmla="*/ 1000 w 2102"/>
                  <a:gd name="T97" fmla="*/ 826 h 1242"/>
                  <a:gd name="T98" fmla="*/ 1138 w 2102"/>
                  <a:gd name="T99" fmla="*/ 549 h 1242"/>
                  <a:gd name="T100" fmla="*/ 1602 w 2102"/>
                  <a:gd name="T101" fmla="*/ 849 h 1242"/>
                  <a:gd name="T102" fmla="*/ 1645 w 2102"/>
                  <a:gd name="T103" fmla="*/ 603 h 1242"/>
                  <a:gd name="T104" fmla="*/ 1667 w 2102"/>
                  <a:gd name="T105" fmla="*/ 766 h 1242"/>
                  <a:gd name="T106" fmla="*/ 1714 w 2102"/>
                  <a:gd name="T107" fmla="*/ 721 h 1242"/>
                  <a:gd name="T108" fmla="*/ 1726 w 2102"/>
                  <a:gd name="T109" fmla="*/ 767 h 1242"/>
                  <a:gd name="T110" fmla="*/ 1930 w 2102"/>
                  <a:gd name="T111" fmla="*/ 585 h 1242"/>
                  <a:gd name="T112" fmla="*/ 1932 w 2102"/>
                  <a:gd name="T113" fmla="*/ 657 h 1242"/>
                  <a:gd name="T114" fmla="*/ 1935 w 2102"/>
                  <a:gd name="T115" fmla="*/ 590 h 1242"/>
                  <a:gd name="T116" fmla="*/ 1950 w 2102"/>
                  <a:gd name="T117" fmla="*/ 771 h 1242"/>
                  <a:gd name="T118" fmla="*/ 1784 w 2102"/>
                  <a:gd name="T119" fmla="*/ 620 h 1242"/>
                  <a:gd name="T120" fmla="*/ 1794 w 2102"/>
                  <a:gd name="T121" fmla="*/ 938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2" h="1242">
                    <a:moveTo>
                      <a:pt x="2092" y="695"/>
                    </a:moveTo>
                    <a:cubicBezTo>
                      <a:pt x="2090" y="680"/>
                      <a:pt x="2080" y="668"/>
                      <a:pt x="2067" y="661"/>
                    </a:cubicBezTo>
                    <a:cubicBezTo>
                      <a:pt x="2073" y="637"/>
                      <a:pt x="2073" y="612"/>
                      <a:pt x="2065" y="585"/>
                    </a:cubicBezTo>
                    <a:cubicBezTo>
                      <a:pt x="2055" y="550"/>
                      <a:pt x="2032" y="515"/>
                      <a:pt x="2005" y="490"/>
                    </a:cubicBezTo>
                    <a:cubicBezTo>
                      <a:pt x="1993" y="478"/>
                      <a:pt x="1977" y="472"/>
                      <a:pt x="1960" y="472"/>
                    </a:cubicBezTo>
                    <a:cubicBezTo>
                      <a:pt x="1959" y="449"/>
                      <a:pt x="1954" y="426"/>
                      <a:pt x="1947" y="406"/>
                    </a:cubicBezTo>
                    <a:cubicBezTo>
                      <a:pt x="1936" y="375"/>
                      <a:pt x="1906" y="355"/>
                      <a:pt x="1873" y="364"/>
                    </a:cubicBezTo>
                    <a:cubicBezTo>
                      <a:pt x="1866" y="366"/>
                      <a:pt x="1860" y="369"/>
                      <a:pt x="1854" y="374"/>
                    </a:cubicBezTo>
                    <a:cubicBezTo>
                      <a:pt x="1869" y="343"/>
                      <a:pt x="1872" y="307"/>
                      <a:pt x="1857" y="269"/>
                    </a:cubicBezTo>
                    <a:cubicBezTo>
                      <a:pt x="1844" y="238"/>
                      <a:pt x="1817" y="217"/>
                      <a:pt x="1783" y="227"/>
                    </a:cubicBezTo>
                    <a:cubicBezTo>
                      <a:pt x="1776" y="229"/>
                      <a:pt x="1770" y="232"/>
                      <a:pt x="1765" y="236"/>
                    </a:cubicBezTo>
                    <a:cubicBezTo>
                      <a:pt x="1739" y="182"/>
                      <a:pt x="1688" y="142"/>
                      <a:pt x="1626" y="132"/>
                    </a:cubicBezTo>
                    <a:cubicBezTo>
                      <a:pt x="1594" y="127"/>
                      <a:pt x="1562" y="140"/>
                      <a:pt x="1552" y="174"/>
                    </a:cubicBezTo>
                    <a:cubicBezTo>
                      <a:pt x="1544" y="203"/>
                      <a:pt x="1562" y="243"/>
                      <a:pt x="1594" y="248"/>
                    </a:cubicBezTo>
                    <a:cubicBezTo>
                      <a:pt x="1599" y="249"/>
                      <a:pt x="1604" y="250"/>
                      <a:pt x="1608" y="251"/>
                    </a:cubicBezTo>
                    <a:cubicBezTo>
                      <a:pt x="1613" y="252"/>
                      <a:pt x="1617" y="254"/>
                      <a:pt x="1622" y="256"/>
                    </a:cubicBezTo>
                    <a:cubicBezTo>
                      <a:pt x="1625" y="257"/>
                      <a:pt x="1629" y="259"/>
                      <a:pt x="1632" y="261"/>
                    </a:cubicBezTo>
                    <a:cubicBezTo>
                      <a:pt x="1635" y="262"/>
                      <a:pt x="1643" y="268"/>
                      <a:pt x="1645" y="270"/>
                    </a:cubicBezTo>
                    <a:cubicBezTo>
                      <a:pt x="1646" y="271"/>
                      <a:pt x="1647" y="272"/>
                      <a:pt x="1648" y="273"/>
                    </a:cubicBezTo>
                    <a:cubicBezTo>
                      <a:pt x="1650" y="274"/>
                      <a:pt x="1653" y="278"/>
                      <a:pt x="1654" y="280"/>
                    </a:cubicBezTo>
                    <a:cubicBezTo>
                      <a:pt x="1655" y="282"/>
                      <a:pt x="1657" y="283"/>
                      <a:pt x="1658" y="285"/>
                    </a:cubicBezTo>
                    <a:cubicBezTo>
                      <a:pt x="1658" y="286"/>
                      <a:pt x="1659" y="287"/>
                      <a:pt x="1659" y="289"/>
                    </a:cubicBezTo>
                    <a:cubicBezTo>
                      <a:pt x="1659" y="289"/>
                      <a:pt x="1660" y="290"/>
                      <a:pt x="1660" y="290"/>
                    </a:cubicBezTo>
                    <a:cubicBezTo>
                      <a:pt x="1661" y="293"/>
                      <a:pt x="1662" y="297"/>
                      <a:pt x="1662" y="300"/>
                    </a:cubicBezTo>
                    <a:cubicBezTo>
                      <a:pt x="1661" y="292"/>
                      <a:pt x="1663" y="309"/>
                      <a:pt x="1663" y="313"/>
                    </a:cubicBezTo>
                    <a:cubicBezTo>
                      <a:pt x="1664" y="335"/>
                      <a:pt x="1676" y="355"/>
                      <a:pt x="1694" y="365"/>
                    </a:cubicBezTo>
                    <a:cubicBezTo>
                      <a:pt x="1689" y="368"/>
                      <a:pt x="1684" y="370"/>
                      <a:pt x="1679" y="373"/>
                    </a:cubicBezTo>
                    <a:cubicBezTo>
                      <a:pt x="1677" y="373"/>
                      <a:pt x="1676" y="374"/>
                      <a:pt x="1675" y="374"/>
                    </a:cubicBezTo>
                    <a:cubicBezTo>
                      <a:pt x="1667" y="364"/>
                      <a:pt x="1658" y="354"/>
                      <a:pt x="1649" y="344"/>
                    </a:cubicBezTo>
                    <a:cubicBezTo>
                      <a:pt x="1588" y="281"/>
                      <a:pt x="1495" y="250"/>
                      <a:pt x="1406" y="252"/>
                    </a:cubicBezTo>
                    <a:cubicBezTo>
                      <a:pt x="1401" y="238"/>
                      <a:pt x="1392" y="225"/>
                      <a:pt x="1378" y="216"/>
                    </a:cubicBezTo>
                    <a:cubicBezTo>
                      <a:pt x="1364" y="207"/>
                      <a:pt x="1347" y="199"/>
                      <a:pt x="1330" y="193"/>
                    </a:cubicBezTo>
                    <a:cubicBezTo>
                      <a:pt x="1333" y="188"/>
                      <a:pt x="1336" y="182"/>
                      <a:pt x="1338" y="176"/>
                    </a:cubicBezTo>
                    <a:cubicBezTo>
                      <a:pt x="1348" y="178"/>
                      <a:pt x="1357" y="181"/>
                      <a:pt x="1366" y="185"/>
                    </a:cubicBezTo>
                    <a:cubicBezTo>
                      <a:pt x="1369" y="186"/>
                      <a:pt x="1372" y="187"/>
                      <a:pt x="1375" y="188"/>
                    </a:cubicBezTo>
                    <a:cubicBezTo>
                      <a:pt x="1375" y="188"/>
                      <a:pt x="1385" y="192"/>
                      <a:pt x="1388" y="194"/>
                    </a:cubicBezTo>
                    <a:cubicBezTo>
                      <a:pt x="1397" y="198"/>
                      <a:pt x="1406" y="202"/>
                      <a:pt x="1415" y="207"/>
                    </a:cubicBezTo>
                    <a:cubicBezTo>
                      <a:pt x="1425" y="212"/>
                      <a:pt x="1434" y="217"/>
                      <a:pt x="1444" y="223"/>
                    </a:cubicBezTo>
                    <a:cubicBezTo>
                      <a:pt x="1472" y="240"/>
                      <a:pt x="1509" y="229"/>
                      <a:pt x="1526" y="201"/>
                    </a:cubicBezTo>
                    <a:cubicBezTo>
                      <a:pt x="1542" y="173"/>
                      <a:pt x="1532" y="136"/>
                      <a:pt x="1504" y="119"/>
                    </a:cubicBezTo>
                    <a:cubicBezTo>
                      <a:pt x="1466" y="96"/>
                      <a:pt x="1424" y="77"/>
                      <a:pt x="1382" y="63"/>
                    </a:cubicBezTo>
                    <a:cubicBezTo>
                      <a:pt x="1352" y="54"/>
                      <a:pt x="1316" y="48"/>
                      <a:pt x="1286" y="58"/>
                    </a:cubicBezTo>
                    <a:cubicBezTo>
                      <a:pt x="1254" y="69"/>
                      <a:pt x="1232" y="94"/>
                      <a:pt x="1224" y="124"/>
                    </a:cubicBezTo>
                    <a:cubicBezTo>
                      <a:pt x="1222" y="121"/>
                      <a:pt x="1220" y="119"/>
                      <a:pt x="1217" y="116"/>
                    </a:cubicBezTo>
                    <a:cubicBezTo>
                      <a:pt x="1211" y="110"/>
                      <a:pt x="1205" y="104"/>
                      <a:pt x="1200" y="98"/>
                    </a:cubicBezTo>
                    <a:cubicBezTo>
                      <a:pt x="1199" y="97"/>
                      <a:pt x="1199" y="97"/>
                      <a:pt x="1199" y="97"/>
                    </a:cubicBezTo>
                    <a:cubicBezTo>
                      <a:pt x="1199" y="97"/>
                      <a:pt x="1199" y="97"/>
                      <a:pt x="1199" y="97"/>
                    </a:cubicBezTo>
                    <a:cubicBezTo>
                      <a:pt x="1208" y="79"/>
                      <a:pt x="1208" y="56"/>
                      <a:pt x="1198" y="38"/>
                    </a:cubicBezTo>
                    <a:cubicBezTo>
                      <a:pt x="1181" y="9"/>
                      <a:pt x="1144" y="0"/>
                      <a:pt x="1116" y="16"/>
                    </a:cubicBezTo>
                    <a:cubicBezTo>
                      <a:pt x="1089" y="31"/>
                      <a:pt x="1077" y="58"/>
                      <a:pt x="1074" y="87"/>
                    </a:cubicBezTo>
                    <a:cubicBezTo>
                      <a:pt x="1073" y="91"/>
                      <a:pt x="1073" y="96"/>
                      <a:pt x="1073" y="100"/>
                    </a:cubicBezTo>
                    <a:cubicBezTo>
                      <a:pt x="1062" y="101"/>
                      <a:pt x="1050" y="103"/>
                      <a:pt x="1039" y="106"/>
                    </a:cubicBezTo>
                    <a:cubicBezTo>
                      <a:pt x="1043" y="88"/>
                      <a:pt x="1042" y="70"/>
                      <a:pt x="1033" y="52"/>
                    </a:cubicBezTo>
                    <a:cubicBezTo>
                      <a:pt x="1019" y="22"/>
                      <a:pt x="978" y="15"/>
                      <a:pt x="951" y="30"/>
                    </a:cubicBezTo>
                    <a:cubicBezTo>
                      <a:pt x="933" y="40"/>
                      <a:pt x="924" y="57"/>
                      <a:pt x="922" y="75"/>
                    </a:cubicBezTo>
                    <a:cubicBezTo>
                      <a:pt x="922" y="75"/>
                      <a:pt x="922" y="75"/>
                      <a:pt x="922" y="75"/>
                    </a:cubicBezTo>
                    <a:cubicBezTo>
                      <a:pt x="920" y="77"/>
                      <a:pt x="918" y="79"/>
                      <a:pt x="916" y="82"/>
                    </a:cubicBezTo>
                    <a:cubicBezTo>
                      <a:pt x="915" y="82"/>
                      <a:pt x="915" y="83"/>
                      <a:pt x="914" y="83"/>
                    </a:cubicBezTo>
                    <a:cubicBezTo>
                      <a:pt x="914" y="83"/>
                      <a:pt x="913" y="84"/>
                      <a:pt x="913" y="84"/>
                    </a:cubicBezTo>
                    <a:cubicBezTo>
                      <a:pt x="910" y="86"/>
                      <a:pt x="906" y="88"/>
                      <a:pt x="902" y="90"/>
                    </a:cubicBezTo>
                    <a:cubicBezTo>
                      <a:pt x="906" y="88"/>
                      <a:pt x="892" y="94"/>
                      <a:pt x="889" y="95"/>
                    </a:cubicBezTo>
                    <a:cubicBezTo>
                      <a:pt x="884" y="97"/>
                      <a:pt x="879" y="98"/>
                      <a:pt x="874" y="99"/>
                    </a:cubicBezTo>
                    <a:cubicBezTo>
                      <a:pt x="886" y="96"/>
                      <a:pt x="862" y="99"/>
                      <a:pt x="860" y="99"/>
                    </a:cubicBezTo>
                    <a:cubicBezTo>
                      <a:pt x="843" y="99"/>
                      <a:pt x="827" y="99"/>
                      <a:pt x="810" y="99"/>
                    </a:cubicBezTo>
                    <a:cubicBezTo>
                      <a:pt x="786" y="100"/>
                      <a:pt x="761" y="101"/>
                      <a:pt x="739" y="108"/>
                    </a:cubicBezTo>
                    <a:cubicBezTo>
                      <a:pt x="717" y="115"/>
                      <a:pt x="698" y="127"/>
                      <a:pt x="681" y="142"/>
                    </a:cubicBezTo>
                    <a:cubicBezTo>
                      <a:pt x="676" y="147"/>
                      <a:pt x="672" y="152"/>
                      <a:pt x="668" y="157"/>
                    </a:cubicBezTo>
                    <a:cubicBezTo>
                      <a:pt x="672" y="151"/>
                      <a:pt x="660" y="159"/>
                      <a:pt x="666" y="158"/>
                    </a:cubicBezTo>
                    <a:cubicBezTo>
                      <a:pt x="662" y="159"/>
                      <a:pt x="659" y="160"/>
                      <a:pt x="655" y="161"/>
                    </a:cubicBezTo>
                    <a:cubicBezTo>
                      <a:pt x="654" y="161"/>
                      <a:pt x="653" y="161"/>
                      <a:pt x="652" y="161"/>
                    </a:cubicBezTo>
                    <a:cubicBezTo>
                      <a:pt x="647" y="162"/>
                      <a:pt x="642" y="162"/>
                      <a:pt x="637" y="162"/>
                    </a:cubicBezTo>
                    <a:cubicBezTo>
                      <a:pt x="633" y="162"/>
                      <a:pt x="630" y="162"/>
                      <a:pt x="626" y="162"/>
                    </a:cubicBezTo>
                    <a:cubicBezTo>
                      <a:pt x="632" y="136"/>
                      <a:pt x="625" y="110"/>
                      <a:pt x="599" y="95"/>
                    </a:cubicBezTo>
                    <a:cubicBezTo>
                      <a:pt x="573" y="79"/>
                      <a:pt x="531" y="86"/>
                      <a:pt x="517" y="116"/>
                    </a:cubicBezTo>
                    <a:cubicBezTo>
                      <a:pt x="515" y="120"/>
                      <a:pt x="513" y="124"/>
                      <a:pt x="511" y="128"/>
                    </a:cubicBezTo>
                    <a:cubicBezTo>
                      <a:pt x="508" y="133"/>
                      <a:pt x="505" y="137"/>
                      <a:pt x="502" y="142"/>
                    </a:cubicBezTo>
                    <a:cubicBezTo>
                      <a:pt x="501" y="142"/>
                      <a:pt x="501" y="143"/>
                      <a:pt x="501" y="143"/>
                    </a:cubicBezTo>
                    <a:cubicBezTo>
                      <a:pt x="498" y="147"/>
                      <a:pt x="495" y="150"/>
                      <a:pt x="492" y="153"/>
                    </a:cubicBezTo>
                    <a:cubicBezTo>
                      <a:pt x="454" y="198"/>
                      <a:pt x="418" y="224"/>
                      <a:pt x="368" y="253"/>
                    </a:cubicBezTo>
                    <a:cubicBezTo>
                      <a:pt x="362" y="257"/>
                      <a:pt x="356" y="260"/>
                      <a:pt x="351" y="263"/>
                    </a:cubicBezTo>
                    <a:cubicBezTo>
                      <a:pt x="350" y="263"/>
                      <a:pt x="349" y="264"/>
                      <a:pt x="348" y="264"/>
                    </a:cubicBezTo>
                    <a:cubicBezTo>
                      <a:pt x="346" y="239"/>
                      <a:pt x="331" y="217"/>
                      <a:pt x="305" y="210"/>
                    </a:cubicBezTo>
                    <a:cubicBezTo>
                      <a:pt x="275" y="202"/>
                      <a:pt x="238" y="220"/>
                      <a:pt x="231" y="252"/>
                    </a:cubicBezTo>
                    <a:cubicBezTo>
                      <a:pt x="226" y="276"/>
                      <a:pt x="224" y="306"/>
                      <a:pt x="233" y="329"/>
                    </a:cubicBezTo>
                    <a:cubicBezTo>
                      <a:pt x="246" y="363"/>
                      <a:pt x="271" y="382"/>
                      <a:pt x="300" y="389"/>
                    </a:cubicBezTo>
                    <a:cubicBezTo>
                      <a:pt x="297" y="394"/>
                      <a:pt x="294" y="398"/>
                      <a:pt x="292" y="403"/>
                    </a:cubicBezTo>
                    <a:cubicBezTo>
                      <a:pt x="281" y="404"/>
                      <a:pt x="270" y="407"/>
                      <a:pt x="260" y="411"/>
                    </a:cubicBezTo>
                    <a:cubicBezTo>
                      <a:pt x="246" y="394"/>
                      <a:pt x="229" y="380"/>
                      <a:pt x="212" y="369"/>
                    </a:cubicBezTo>
                    <a:cubicBezTo>
                      <a:pt x="185" y="351"/>
                      <a:pt x="146" y="363"/>
                      <a:pt x="130" y="390"/>
                    </a:cubicBezTo>
                    <a:cubicBezTo>
                      <a:pt x="113" y="420"/>
                      <a:pt x="124" y="455"/>
                      <a:pt x="151" y="472"/>
                    </a:cubicBezTo>
                    <a:cubicBezTo>
                      <a:pt x="152" y="473"/>
                      <a:pt x="152" y="473"/>
                      <a:pt x="152" y="473"/>
                    </a:cubicBezTo>
                    <a:cubicBezTo>
                      <a:pt x="153" y="474"/>
                      <a:pt x="154" y="475"/>
                      <a:pt x="155" y="475"/>
                    </a:cubicBezTo>
                    <a:cubicBezTo>
                      <a:pt x="160" y="479"/>
                      <a:pt x="164" y="484"/>
                      <a:pt x="168" y="489"/>
                    </a:cubicBezTo>
                    <a:cubicBezTo>
                      <a:pt x="169" y="489"/>
                      <a:pt x="170" y="490"/>
                      <a:pt x="171" y="491"/>
                    </a:cubicBezTo>
                    <a:cubicBezTo>
                      <a:pt x="169" y="490"/>
                      <a:pt x="176" y="498"/>
                      <a:pt x="177" y="501"/>
                    </a:cubicBezTo>
                    <a:cubicBezTo>
                      <a:pt x="178" y="502"/>
                      <a:pt x="179" y="503"/>
                      <a:pt x="180" y="505"/>
                    </a:cubicBezTo>
                    <a:cubicBezTo>
                      <a:pt x="180" y="506"/>
                      <a:pt x="182" y="511"/>
                      <a:pt x="183" y="513"/>
                    </a:cubicBezTo>
                    <a:cubicBezTo>
                      <a:pt x="183" y="514"/>
                      <a:pt x="184" y="517"/>
                      <a:pt x="184" y="519"/>
                    </a:cubicBezTo>
                    <a:cubicBezTo>
                      <a:pt x="184" y="520"/>
                      <a:pt x="184" y="521"/>
                      <a:pt x="184" y="522"/>
                    </a:cubicBezTo>
                    <a:cubicBezTo>
                      <a:pt x="184" y="520"/>
                      <a:pt x="183" y="529"/>
                      <a:pt x="182" y="531"/>
                    </a:cubicBezTo>
                    <a:cubicBezTo>
                      <a:pt x="182" y="533"/>
                      <a:pt x="182" y="534"/>
                      <a:pt x="182" y="535"/>
                    </a:cubicBezTo>
                    <a:cubicBezTo>
                      <a:pt x="181" y="535"/>
                      <a:pt x="181" y="536"/>
                      <a:pt x="180" y="538"/>
                    </a:cubicBezTo>
                    <a:cubicBezTo>
                      <a:pt x="173" y="553"/>
                      <a:pt x="167" y="559"/>
                      <a:pt x="159" y="568"/>
                    </a:cubicBezTo>
                    <a:cubicBezTo>
                      <a:pt x="158" y="569"/>
                      <a:pt x="153" y="574"/>
                      <a:pt x="151" y="575"/>
                    </a:cubicBezTo>
                    <a:cubicBezTo>
                      <a:pt x="149" y="576"/>
                      <a:pt x="147" y="578"/>
                      <a:pt x="145" y="579"/>
                    </a:cubicBezTo>
                    <a:cubicBezTo>
                      <a:pt x="144" y="579"/>
                      <a:pt x="144" y="579"/>
                      <a:pt x="144" y="579"/>
                    </a:cubicBezTo>
                    <a:cubicBezTo>
                      <a:pt x="141" y="580"/>
                      <a:pt x="138" y="581"/>
                      <a:pt x="135" y="581"/>
                    </a:cubicBezTo>
                    <a:cubicBezTo>
                      <a:pt x="131" y="582"/>
                      <a:pt x="128" y="582"/>
                      <a:pt x="125" y="582"/>
                    </a:cubicBezTo>
                    <a:cubicBezTo>
                      <a:pt x="118" y="582"/>
                      <a:pt x="111" y="582"/>
                      <a:pt x="104" y="583"/>
                    </a:cubicBezTo>
                    <a:cubicBezTo>
                      <a:pt x="54" y="588"/>
                      <a:pt x="18" y="621"/>
                      <a:pt x="10" y="671"/>
                    </a:cubicBezTo>
                    <a:cubicBezTo>
                      <a:pt x="6" y="693"/>
                      <a:pt x="7" y="717"/>
                      <a:pt x="12" y="739"/>
                    </a:cubicBezTo>
                    <a:cubicBezTo>
                      <a:pt x="4" y="764"/>
                      <a:pt x="0" y="790"/>
                      <a:pt x="0" y="815"/>
                    </a:cubicBezTo>
                    <a:cubicBezTo>
                      <a:pt x="0" y="844"/>
                      <a:pt x="10" y="874"/>
                      <a:pt x="31" y="895"/>
                    </a:cubicBezTo>
                    <a:cubicBezTo>
                      <a:pt x="50" y="914"/>
                      <a:pt x="76" y="921"/>
                      <a:pt x="101" y="921"/>
                    </a:cubicBezTo>
                    <a:cubicBezTo>
                      <a:pt x="111" y="929"/>
                      <a:pt x="122" y="937"/>
                      <a:pt x="135" y="943"/>
                    </a:cubicBezTo>
                    <a:cubicBezTo>
                      <a:pt x="159" y="955"/>
                      <a:pt x="184" y="961"/>
                      <a:pt x="212" y="964"/>
                    </a:cubicBezTo>
                    <a:cubicBezTo>
                      <a:pt x="225" y="965"/>
                      <a:pt x="238" y="963"/>
                      <a:pt x="251" y="962"/>
                    </a:cubicBezTo>
                    <a:cubicBezTo>
                      <a:pt x="266" y="977"/>
                      <a:pt x="286" y="986"/>
                      <a:pt x="307" y="994"/>
                    </a:cubicBezTo>
                    <a:cubicBezTo>
                      <a:pt x="318" y="999"/>
                      <a:pt x="332" y="1002"/>
                      <a:pt x="347" y="1003"/>
                    </a:cubicBezTo>
                    <a:cubicBezTo>
                      <a:pt x="361" y="1017"/>
                      <a:pt x="377" y="1028"/>
                      <a:pt x="396" y="1034"/>
                    </a:cubicBezTo>
                    <a:cubicBezTo>
                      <a:pt x="416" y="1040"/>
                      <a:pt x="443" y="1036"/>
                      <a:pt x="461" y="1024"/>
                    </a:cubicBezTo>
                    <a:cubicBezTo>
                      <a:pt x="474" y="1015"/>
                      <a:pt x="479" y="1008"/>
                      <a:pt x="489" y="995"/>
                    </a:cubicBezTo>
                    <a:cubicBezTo>
                      <a:pt x="486" y="998"/>
                      <a:pt x="489" y="996"/>
                      <a:pt x="491" y="994"/>
                    </a:cubicBezTo>
                    <a:cubicBezTo>
                      <a:pt x="497" y="995"/>
                      <a:pt x="503" y="997"/>
                      <a:pt x="508" y="998"/>
                    </a:cubicBezTo>
                    <a:cubicBezTo>
                      <a:pt x="527" y="1003"/>
                      <a:pt x="547" y="1006"/>
                      <a:pt x="567" y="1007"/>
                    </a:cubicBezTo>
                    <a:cubicBezTo>
                      <a:pt x="596" y="1007"/>
                      <a:pt x="628" y="1002"/>
                      <a:pt x="656" y="989"/>
                    </a:cubicBezTo>
                    <a:cubicBezTo>
                      <a:pt x="659" y="1013"/>
                      <a:pt x="675" y="1036"/>
                      <a:pt x="700" y="1041"/>
                    </a:cubicBezTo>
                    <a:cubicBezTo>
                      <a:pt x="715" y="1044"/>
                      <a:pt x="730" y="1046"/>
                      <a:pt x="746" y="1048"/>
                    </a:cubicBezTo>
                    <a:cubicBezTo>
                      <a:pt x="738" y="1056"/>
                      <a:pt x="732" y="1065"/>
                      <a:pt x="730" y="1074"/>
                    </a:cubicBezTo>
                    <a:cubicBezTo>
                      <a:pt x="725" y="1091"/>
                      <a:pt x="728" y="1105"/>
                      <a:pt x="735" y="1118"/>
                    </a:cubicBezTo>
                    <a:cubicBezTo>
                      <a:pt x="727" y="1116"/>
                      <a:pt x="718" y="1113"/>
                      <a:pt x="708" y="1110"/>
                    </a:cubicBezTo>
                    <a:cubicBezTo>
                      <a:pt x="705" y="1109"/>
                      <a:pt x="701" y="1108"/>
                      <a:pt x="698" y="1106"/>
                    </a:cubicBezTo>
                    <a:cubicBezTo>
                      <a:pt x="697" y="1106"/>
                      <a:pt x="696" y="1106"/>
                      <a:pt x="695" y="1105"/>
                    </a:cubicBezTo>
                    <a:cubicBezTo>
                      <a:pt x="693" y="1104"/>
                      <a:pt x="690" y="1103"/>
                      <a:pt x="687" y="1101"/>
                    </a:cubicBezTo>
                    <a:cubicBezTo>
                      <a:pt x="659" y="1085"/>
                      <a:pt x="622" y="1094"/>
                      <a:pt x="605" y="1123"/>
                    </a:cubicBezTo>
                    <a:cubicBezTo>
                      <a:pt x="589" y="1150"/>
                      <a:pt x="598" y="1189"/>
                      <a:pt x="627" y="1205"/>
                    </a:cubicBezTo>
                    <a:cubicBezTo>
                      <a:pt x="669" y="1228"/>
                      <a:pt x="719" y="1240"/>
                      <a:pt x="767" y="1241"/>
                    </a:cubicBezTo>
                    <a:cubicBezTo>
                      <a:pt x="800" y="1242"/>
                      <a:pt x="827" y="1213"/>
                      <a:pt x="827" y="1181"/>
                    </a:cubicBezTo>
                    <a:cubicBezTo>
                      <a:pt x="827" y="1176"/>
                      <a:pt x="826" y="1172"/>
                      <a:pt x="825" y="1167"/>
                    </a:cubicBezTo>
                    <a:cubicBezTo>
                      <a:pt x="849" y="1175"/>
                      <a:pt x="874" y="1181"/>
                      <a:pt x="899" y="1185"/>
                    </a:cubicBezTo>
                    <a:cubicBezTo>
                      <a:pt x="981" y="1201"/>
                      <a:pt x="1070" y="1199"/>
                      <a:pt x="1126" y="1127"/>
                    </a:cubicBezTo>
                    <a:cubicBezTo>
                      <a:pt x="1134" y="1117"/>
                      <a:pt x="1139" y="1106"/>
                      <a:pt x="1144" y="1094"/>
                    </a:cubicBezTo>
                    <a:cubicBezTo>
                      <a:pt x="1146" y="1090"/>
                      <a:pt x="1148" y="1086"/>
                      <a:pt x="1150" y="1082"/>
                    </a:cubicBezTo>
                    <a:cubicBezTo>
                      <a:pt x="1150" y="1082"/>
                      <a:pt x="1151" y="1082"/>
                      <a:pt x="1151" y="1082"/>
                    </a:cubicBezTo>
                    <a:cubicBezTo>
                      <a:pt x="1160" y="1084"/>
                      <a:pt x="1168" y="1086"/>
                      <a:pt x="1177" y="1088"/>
                    </a:cubicBezTo>
                    <a:cubicBezTo>
                      <a:pt x="1266" y="1108"/>
                      <a:pt x="1358" y="1100"/>
                      <a:pt x="1419" y="1026"/>
                    </a:cubicBezTo>
                    <a:cubicBezTo>
                      <a:pt x="1440" y="1000"/>
                      <a:pt x="1444" y="965"/>
                      <a:pt x="1419" y="941"/>
                    </a:cubicBezTo>
                    <a:cubicBezTo>
                      <a:pt x="1412" y="933"/>
                      <a:pt x="1401" y="928"/>
                      <a:pt x="1390" y="925"/>
                    </a:cubicBezTo>
                    <a:cubicBezTo>
                      <a:pt x="1397" y="918"/>
                      <a:pt x="1403" y="909"/>
                      <a:pt x="1406" y="898"/>
                    </a:cubicBezTo>
                    <a:cubicBezTo>
                      <a:pt x="1414" y="869"/>
                      <a:pt x="1396" y="830"/>
                      <a:pt x="1364" y="824"/>
                    </a:cubicBezTo>
                    <a:cubicBezTo>
                      <a:pt x="1351" y="822"/>
                      <a:pt x="1339" y="819"/>
                      <a:pt x="1327" y="815"/>
                    </a:cubicBezTo>
                    <a:cubicBezTo>
                      <a:pt x="1328" y="815"/>
                      <a:pt x="1317" y="810"/>
                      <a:pt x="1315" y="809"/>
                    </a:cubicBezTo>
                    <a:cubicBezTo>
                      <a:pt x="1313" y="807"/>
                      <a:pt x="1303" y="801"/>
                      <a:pt x="1302" y="800"/>
                    </a:cubicBezTo>
                    <a:cubicBezTo>
                      <a:pt x="1299" y="798"/>
                      <a:pt x="1297" y="795"/>
                      <a:pt x="1295" y="793"/>
                    </a:cubicBezTo>
                    <a:cubicBezTo>
                      <a:pt x="1293" y="792"/>
                      <a:pt x="1290" y="788"/>
                      <a:pt x="1289" y="786"/>
                    </a:cubicBezTo>
                    <a:cubicBezTo>
                      <a:pt x="1286" y="782"/>
                      <a:pt x="1283" y="777"/>
                      <a:pt x="1281" y="772"/>
                    </a:cubicBezTo>
                    <a:cubicBezTo>
                      <a:pt x="1281" y="773"/>
                      <a:pt x="1280" y="768"/>
                      <a:pt x="1278" y="763"/>
                    </a:cubicBezTo>
                    <a:cubicBezTo>
                      <a:pt x="1322" y="730"/>
                      <a:pt x="1340" y="673"/>
                      <a:pt x="1343" y="616"/>
                    </a:cubicBezTo>
                    <a:cubicBezTo>
                      <a:pt x="1409" y="590"/>
                      <a:pt x="1449" y="522"/>
                      <a:pt x="1453" y="447"/>
                    </a:cubicBezTo>
                    <a:cubicBezTo>
                      <a:pt x="1455" y="415"/>
                      <a:pt x="1425" y="387"/>
                      <a:pt x="1393" y="387"/>
                    </a:cubicBezTo>
                    <a:cubicBezTo>
                      <a:pt x="1359" y="387"/>
                      <a:pt x="1335" y="415"/>
                      <a:pt x="1333" y="447"/>
                    </a:cubicBezTo>
                    <a:cubicBezTo>
                      <a:pt x="1333" y="448"/>
                      <a:pt x="1333" y="448"/>
                      <a:pt x="1333" y="448"/>
                    </a:cubicBezTo>
                    <a:cubicBezTo>
                      <a:pt x="1332" y="454"/>
                      <a:pt x="1331" y="459"/>
                      <a:pt x="1330" y="465"/>
                    </a:cubicBezTo>
                    <a:cubicBezTo>
                      <a:pt x="1329" y="468"/>
                      <a:pt x="1325" y="477"/>
                      <a:pt x="1324" y="480"/>
                    </a:cubicBezTo>
                    <a:cubicBezTo>
                      <a:pt x="1322" y="484"/>
                      <a:pt x="1319" y="489"/>
                      <a:pt x="1317" y="493"/>
                    </a:cubicBezTo>
                    <a:cubicBezTo>
                      <a:pt x="1315" y="495"/>
                      <a:pt x="1313" y="497"/>
                      <a:pt x="1311" y="498"/>
                    </a:cubicBezTo>
                    <a:cubicBezTo>
                      <a:pt x="1310" y="500"/>
                      <a:pt x="1308" y="501"/>
                      <a:pt x="1307" y="502"/>
                    </a:cubicBezTo>
                    <a:cubicBezTo>
                      <a:pt x="1305" y="503"/>
                      <a:pt x="1304" y="503"/>
                      <a:pt x="1302" y="504"/>
                    </a:cubicBezTo>
                    <a:cubicBezTo>
                      <a:pt x="1300" y="505"/>
                      <a:pt x="1297" y="506"/>
                      <a:pt x="1294" y="506"/>
                    </a:cubicBezTo>
                    <a:cubicBezTo>
                      <a:pt x="1302" y="505"/>
                      <a:pt x="1286" y="507"/>
                      <a:pt x="1282" y="507"/>
                    </a:cubicBezTo>
                    <a:cubicBezTo>
                      <a:pt x="1275" y="507"/>
                      <a:pt x="1268" y="508"/>
                      <a:pt x="1262" y="510"/>
                    </a:cubicBezTo>
                    <a:cubicBezTo>
                      <a:pt x="1265" y="505"/>
                      <a:pt x="1268" y="499"/>
                      <a:pt x="1270" y="492"/>
                    </a:cubicBezTo>
                    <a:cubicBezTo>
                      <a:pt x="1278" y="464"/>
                      <a:pt x="1260" y="423"/>
                      <a:pt x="1228" y="418"/>
                    </a:cubicBezTo>
                    <a:cubicBezTo>
                      <a:pt x="1225" y="418"/>
                      <a:pt x="1221" y="418"/>
                      <a:pt x="1218" y="417"/>
                    </a:cubicBezTo>
                    <a:cubicBezTo>
                      <a:pt x="1222" y="391"/>
                      <a:pt x="1228" y="365"/>
                      <a:pt x="1236" y="340"/>
                    </a:cubicBezTo>
                    <a:cubicBezTo>
                      <a:pt x="1237" y="336"/>
                      <a:pt x="1239" y="332"/>
                      <a:pt x="1240" y="328"/>
                    </a:cubicBezTo>
                    <a:cubicBezTo>
                      <a:pt x="1240" y="328"/>
                      <a:pt x="1240" y="328"/>
                      <a:pt x="1240" y="327"/>
                    </a:cubicBezTo>
                    <a:cubicBezTo>
                      <a:pt x="1243" y="321"/>
                      <a:pt x="1247" y="314"/>
                      <a:pt x="1251" y="308"/>
                    </a:cubicBezTo>
                    <a:cubicBezTo>
                      <a:pt x="1251" y="308"/>
                      <a:pt x="1251" y="308"/>
                      <a:pt x="1251" y="308"/>
                    </a:cubicBezTo>
                    <a:cubicBezTo>
                      <a:pt x="1252" y="307"/>
                      <a:pt x="1253" y="307"/>
                      <a:pt x="1254" y="306"/>
                    </a:cubicBezTo>
                    <a:cubicBezTo>
                      <a:pt x="1252" y="307"/>
                      <a:pt x="1257" y="305"/>
                      <a:pt x="1260" y="304"/>
                    </a:cubicBezTo>
                    <a:cubicBezTo>
                      <a:pt x="1263" y="304"/>
                      <a:pt x="1269" y="303"/>
                      <a:pt x="1270" y="303"/>
                    </a:cubicBezTo>
                    <a:cubicBezTo>
                      <a:pt x="1272" y="303"/>
                      <a:pt x="1277" y="304"/>
                      <a:pt x="1280" y="304"/>
                    </a:cubicBezTo>
                    <a:cubicBezTo>
                      <a:pt x="1283" y="305"/>
                      <a:pt x="1287" y="306"/>
                      <a:pt x="1290" y="307"/>
                    </a:cubicBezTo>
                    <a:cubicBezTo>
                      <a:pt x="1288" y="316"/>
                      <a:pt x="1288" y="326"/>
                      <a:pt x="1290" y="336"/>
                    </a:cubicBezTo>
                    <a:cubicBezTo>
                      <a:pt x="1299" y="368"/>
                      <a:pt x="1332" y="385"/>
                      <a:pt x="1364" y="377"/>
                    </a:cubicBezTo>
                    <a:cubicBezTo>
                      <a:pt x="1368" y="377"/>
                      <a:pt x="1376" y="375"/>
                      <a:pt x="1380" y="375"/>
                    </a:cubicBezTo>
                    <a:cubicBezTo>
                      <a:pt x="1397" y="373"/>
                      <a:pt x="1414" y="372"/>
                      <a:pt x="1431" y="373"/>
                    </a:cubicBezTo>
                    <a:cubicBezTo>
                      <a:pt x="1437" y="373"/>
                      <a:pt x="1443" y="374"/>
                      <a:pt x="1449" y="374"/>
                    </a:cubicBezTo>
                    <a:cubicBezTo>
                      <a:pt x="1450" y="374"/>
                      <a:pt x="1451" y="375"/>
                      <a:pt x="1451" y="375"/>
                    </a:cubicBezTo>
                    <a:cubicBezTo>
                      <a:pt x="1452" y="375"/>
                      <a:pt x="1454" y="375"/>
                      <a:pt x="1456" y="375"/>
                    </a:cubicBezTo>
                    <a:cubicBezTo>
                      <a:pt x="1470" y="378"/>
                      <a:pt x="1483" y="381"/>
                      <a:pt x="1496" y="386"/>
                    </a:cubicBezTo>
                    <a:cubicBezTo>
                      <a:pt x="1499" y="387"/>
                      <a:pt x="1502" y="388"/>
                      <a:pt x="1504" y="389"/>
                    </a:cubicBezTo>
                    <a:cubicBezTo>
                      <a:pt x="1505" y="389"/>
                      <a:pt x="1505" y="389"/>
                      <a:pt x="1506" y="389"/>
                    </a:cubicBezTo>
                    <a:cubicBezTo>
                      <a:pt x="1506" y="389"/>
                      <a:pt x="1506" y="389"/>
                      <a:pt x="1506" y="389"/>
                    </a:cubicBezTo>
                    <a:cubicBezTo>
                      <a:pt x="1513" y="393"/>
                      <a:pt x="1520" y="396"/>
                      <a:pt x="1526" y="400"/>
                    </a:cubicBezTo>
                    <a:cubicBezTo>
                      <a:pt x="1533" y="404"/>
                      <a:pt x="1540" y="408"/>
                      <a:pt x="1546" y="413"/>
                    </a:cubicBezTo>
                    <a:cubicBezTo>
                      <a:pt x="1550" y="416"/>
                      <a:pt x="1553" y="419"/>
                      <a:pt x="1557" y="422"/>
                    </a:cubicBezTo>
                    <a:cubicBezTo>
                      <a:pt x="1562" y="427"/>
                      <a:pt x="1567" y="432"/>
                      <a:pt x="1572" y="438"/>
                    </a:cubicBezTo>
                    <a:cubicBezTo>
                      <a:pt x="1567" y="441"/>
                      <a:pt x="1562" y="444"/>
                      <a:pt x="1557" y="448"/>
                    </a:cubicBezTo>
                    <a:cubicBezTo>
                      <a:pt x="1547" y="458"/>
                      <a:pt x="1539" y="471"/>
                      <a:pt x="1531" y="483"/>
                    </a:cubicBezTo>
                    <a:cubicBezTo>
                      <a:pt x="1511" y="518"/>
                      <a:pt x="1496" y="556"/>
                      <a:pt x="1483" y="594"/>
                    </a:cubicBezTo>
                    <a:cubicBezTo>
                      <a:pt x="1474" y="620"/>
                      <a:pt x="1471" y="631"/>
                      <a:pt x="1458" y="653"/>
                    </a:cubicBezTo>
                    <a:cubicBezTo>
                      <a:pt x="1455" y="660"/>
                      <a:pt x="1451" y="666"/>
                      <a:pt x="1446" y="672"/>
                    </a:cubicBezTo>
                    <a:cubicBezTo>
                      <a:pt x="1449" y="668"/>
                      <a:pt x="1442" y="677"/>
                      <a:pt x="1441" y="678"/>
                    </a:cubicBezTo>
                    <a:cubicBezTo>
                      <a:pt x="1438" y="682"/>
                      <a:pt x="1435" y="685"/>
                      <a:pt x="1432" y="688"/>
                    </a:cubicBezTo>
                    <a:cubicBezTo>
                      <a:pt x="1431" y="688"/>
                      <a:pt x="1431" y="688"/>
                      <a:pt x="1431" y="688"/>
                    </a:cubicBezTo>
                    <a:cubicBezTo>
                      <a:pt x="1429" y="689"/>
                      <a:pt x="1426" y="692"/>
                      <a:pt x="1425" y="693"/>
                    </a:cubicBezTo>
                    <a:cubicBezTo>
                      <a:pt x="1422" y="695"/>
                      <a:pt x="1413" y="699"/>
                      <a:pt x="1410" y="700"/>
                    </a:cubicBezTo>
                    <a:cubicBezTo>
                      <a:pt x="1407" y="701"/>
                      <a:pt x="1404" y="702"/>
                      <a:pt x="1400" y="702"/>
                    </a:cubicBezTo>
                    <a:cubicBezTo>
                      <a:pt x="1398" y="703"/>
                      <a:pt x="1396" y="703"/>
                      <a:pt x="1393" y="703"/>
                    </a:cubicBezTo>
                    <a:cubicBezTo>
                      <a:pt x="1361" y="703"/>
                      <a:pt x="1333" y="730"/>
                      <a:pt x="1333" y="763"/>
                    </a:cubicBezTo>
                    <a:cubicBezTo>
                      <a:pt x="1333" y="795"/>
                      <a:pt x="1361" y="823"/>
                      <a:pt x="1393" y="823"/>
                    </a:cubicBezTo>
                    <a:cubicBezTo>
                      <a:pt x="1426" y="822"/>
                      <a:pt x="1455" y="813"/>
                      <a:pt x="1481" y="798"/>
                    </a:cubicBezTo>
                    <a:cubicBezTo>
                      <a:pt x="1466" y="820"/>
                      <a:pt x="1455" y="845"/>
                      <a:pt x="1451" y="869"/>
                    </a:cubicBezTo>
                    <a:cubicBezTo>
                      <a:pt x="1439" y="937"/>
                      <a:pt x="1453" y="1011"/>
                      <a:pt x="1478" y="1074"/>
                    </a:cubicBezTo>
                    <a:cubicBezTo>
                      <a:pt x="1490" y="1105"/>
                      <a:pt x="1518" y="1126"/>
                      <a:pt x="1552" y="1116"/>
                    </a:cubicBezTo>
                    <a:cubicBezTo>
                      <a:pt x="1581" y="1108"/>
                      <a:pt x="1606" y="1073"/>
                      <a:pt x="1594" y="1042"/>
                    </a:cubicBezTo>
                    <a:cubicBezTo>
                      <a:pt x="1588" y="1028"/>
                      <a:pt x="1584" y="1014"/>
                      <a:pt x="1580" y="999"/>
                    </a:cubicBezTo>
                    <a:cubicBezTo>
                      <a:pt x="1575" y="984"/>
                      <a:pt x="1572" y="969"/>
                      <a:pt x="1569" y="953"/>
                    </a:cubicBezTo>
                    <a:cubicBezTo>
                      <a:pt x="1569" y="953"/>
                      <a:pt x="1569" y="952"/>
                      <a:pt x="1569" y="951"/>
                    </a:cubicBezTo>
                    <a:cubicBezTo>
                      <a:pt x="1569" y="952"/>
                      <a:pt x="1568" y="943"/>
                      <a:pt x="1568" y="941"/>
                    </a:cubicBezTo>
                    <a:cubicBezTo>
                      <a:pt x="1567" y="932"/>
                      <a:pt x="1567" y="922"/>
                      <a:pt x="1567" y="913"/>
                    </a:cubicBezTo>
                    <a:cubicBezTo>
                      <a:pt x="1567" y="910"/>
                      <a:pt x="1568" y="895"/>
                      <a:pt x="1568" y="895"/>
                    </a:cubicBezTo>
                    <a:cubicBezTo>
                      <a:pt x="1569" y="890"/>
                      <a:pt x="1570" y="885"/>
                      <a:pt x="1572" y="879"/>
                    </a:cubicBezTo>
                    <a:cubicBezTo>
                      <a:pt x="1572" y="879"/>
                      <a:pt x="1572" y="879"/>
                      <a:pt x="1572" y="879"/>
                    </a:cubicBezTo>
                    <a:cubicBezTo>
                      <a:pt x="1573" y="876"/>
                      <a:pt x="1575" y="873"/>
                      <a:pt x="1577" y="871"/>
                    </a:cubicBezTo>
                    <a:cubicBezTo>
                      <a:pt x="1581" y="864"/>
                      <a:pt x="1587" y="858"/>
                      <a:pt x="1594" y="853"/>
                    </a:cubicBezTo>
                    <a:cubicBezTo>
                      <a:pt x="1594" y="852"/>
                      <a:pt x="1594" y="852"/>
                      <a:pt x="1594" y="852"/>
                    </a:cubicBezTo>
                    <a:cubicBezTo>
                      <a:pt x="1596" y="853"/>
                      <a:pt x="1598" y="854"/>
                      <a:pt x="1600" y="855"/>
                    </a:cubicBezTo>
                    <a:cubicBezTo>
                      <a:pt x="1593" y="867"/>
                      <a:pt x="1591" y="882"/>
                      <a:pt x="1595" y="898"/>
                    </a:cubicBezTo>
                    <a:cubicBezTo>
                      <a:pt x="1604" y="928"/>
                      <a:pt x="1638" y="951"/>
                      <a:pt x="1669" y="940"/>
                    </a:cubicBezTo>
                    <a:cubicBezTo>
                      <a:pt x="1671" y="940"/>
                      <a:pt x="1672" y="939"/>
                      <a:pt x="1673" y="939"/>
                    </a:cubicBezTo>
                    <a:cubicBezTo>
                      <a:pt x="1674" y="957"/>
                      <a:pt x="1678" y="976"/>
                      <a:pt x="1683" y="994"/>
                    </a:cubicBezTo>
                    <a:cubicBezTo>
                      <a:pt x="1693" y="1025"/>
                      <a:pt x="1725" y="1045"/>
                      <a:pt x="1757" y="1036"/>
                    </a:cubicBezTo>
                    <a:cubicBezTo>
                      <a:pt x="1780" y="1030"/>
                      <a:pt x="1797" y="1009"/>
                      <a:pt x="1801" y="986"/>
                    </a:cubicBezTo>
                    <a:cubicBezTo>
                      <a:pt x="1809" y="1009"/>
                      <a:pt x="1831" y="1028"/>
                      <a:pt x="1857" y="1027"/>
                    </a:cubicBezTo>
                    <a:cubicBezTo>
                      <a:pt x="1943" y="1023"/>
                      <a:pt x="2015" y="959"/>
                      <a:pt x="2056" y="888"/>
                    </a:cubicBezTo>
                    <a:cubicBezTo>
                      <a:pt x="2064" y="874"/>
                      <a:pt x="2066" y="861"/>
                      <a:pt x="2063" y="848"/>
                    </a:cubicBezTo>
                    <a:cubicBezTo>
                      <a:pt x="2092" y="805"/>
                      <a:pt x="2102" y="749"/>
                      <a:pt x="2092" y="695"/>
                    </a:cubicBezTo>
                    <a:close/>
                    <a:moveTo>
                      <a:pt x="172" y="493"/>
                    </a:moveTo>
                    <a:cubicBezTo>
                      <a:pt x="172" y="493"/>
                      <a:pt x="172" y="493"/>
                      <a:pt x="172" y="493"/>
                    </a:cubicBezTo>
                    <a:cubicBezTo>
                      <a:pt x="172" y="493"/>
                      <a:pt x="172" y="493"/>
                      <a:pt x="172" y="493"/>
                    </a:cubicBezTo>
                    <a:close/>
                    <a:moveTo>
                      <a:pt x="700" y="1107"/>
                    </a:moveTo>
                    <a:cubicBezTo>
                      <a:pt x="704" y="1109"/>
                      <a:pt x="702" y="1108"/>
                      <a:pt x="700" y="1107"/>
                    </a:cubicBezTo>
                    <a:close/>
                    <a:moveTo>
                      <a:pt x="1228" y="187"/>
                    </a:moveTo>
                    <a:cubicBezTo>
                      <a:pt x="1228" y="188"/>
                      <a:pt x="1229" y="188"/>
                      <a:pt x="1229" y="189"/>
                    </a:cubicBezTo>
                    <a:cubicBezTo>
                      <a:pt x="1228" y="189"/>
                      <a:pt x="1227" y="189"/>
                      <a:pt x="1227" y="189"/>
                    </a:cubicBezTo>
                    <a:cubicBezTo>
                      <a:pt x="1227" y="189"/>
                      <a:pt x="1227" y="188"/>
                      <a:pt x="1228" y="187"/>
                    </a:cubicBezTo>
                    <a:close/>
                    <a:moveTo>
                      <a:pt x="1087" y="218"/>
                    </a:moveTo>
                    <a:cubicBezTo>
                      <a:pt x="1088" y="218"/>
                      <a:pt x="1089" y="218"/>
                      <a:pt x="1090" y="218"/>
                    </a:cubicBezTo>
                    <a:cubicBezTo>
                      <a:pt x="1091" y="218"/>
                      <a:pt x="1091" y="218"/>
                      <a:pt x="1091" y="217"/>
                    </a:cubicBezTo>
                    <a:cubicBezTo>
                      <a:pt x="1106" y="214"/>
                      <a:pt x="1119" y="207"/>
                      <a:pt x="1128" y="197"/>
                    </a:cubicBezTo>
                    <a:cubicBezTo>
                      <a:pt x="1130" y="198"/>
                      <a:pt x="1131" y="200"/>
                      <a:pt x="1133" y="201"/>
                    </a:cubicBezTo>
                    <a:cubicBezTo>
                      <a:pt x="1144" y="212"/>
                      <a:pt x="1158" y="218"/>
                      <a:pt x="1173" y="218"/>
                    </a:cubicBezTo>
                    <a:cubicBezTo>
                      <a:pt x="1156" y="233"/>
                      <a:pt x="1143" y="252"/>
                      <a:pt x="1133" y="274"/>
                    </a:cubicBezTo>
                    <a:cubicBezTo>
                      <a:pt x="1112" y="325"/>
                      <a:pt x="1100" y="380"/>
                      <a:pt x="1095" y="434"/>
                    </a:cubicBezTo>
                    <a:cubicBezTo>
                      <a:pt x="1070" y="448"/>
                      <a:pt x="1050" y="466"/>
                      <a:pt x="1032" y="490"/>
                    </a:cubicBezTo>
                    <a:cubicBezTo>
                      <a:pt x="1000" y="534"/>
                      <a:pt x="992" y="593"/>
                      <a:pt x="987" y="645"/>
                    </a:cubicBezTo>
                    <a:cubicBezTo>
                      <a:pt x="986" y="658"/>
                      <a:pt x="985" y="672"/>
                      <a:pt x="984" y="685"/>
                    </a:cubicBezTo>
                    <a:cubicBezTo>
                      <a:pt x="983" y="691"/>
                      <a:pt x="983" y="697"/>
                      <a:pt x="982" y="704"/>
                    </a:cubicBezTo>
                    <a:cubicBezTo>
                      <a:pt x="980" y="704"/>
                      <a:pt x="978" y="704"/>
                      <a:pt x="976" y="704"/>
                    </a:cubicBezTo>
                    <a:cubicBezTo>
                      <a:pt x="946" y="705"/>
                      <a:pt x="925" y="721"/>
                      <a:pt x="908" y="743"/>
                    </a:cubicBezTo>
                    <a:cubicBezTo>
                      <a:pt x="910" y="732"/>
                      <a:pt x="911" y="722"/>
                      <a:pt x="911" y="711"/>
                    </a:cubicBezTo>
                    <a:cubicBezTo>
                      <a:pt x="914" y="679"/>
                      <a:pt x="882" y="651"/>
                      <a:pt x="851" y="651"/>
                    </a:cubicBezTo>
                    <a:cubicBezTo>
                      <a:pt x="831" y="651"/>
                      <a:pt x="815" y="661"/>
                      <a:pt x="805" y="675"/>
                    </a:cubicBezTo>
                    <a:cubicBezTo>
                      <a:pt x="803" y="673"/>
                      <a:pt x="802" y="671"/>
                      <a:pt x="801" y="669"/>
                    </a:cubicBezTo>
                    <a:cubicBezTo>
                      <a:pt x="814" y="657"/>
                      <a:pt x="823" y="640"/>
                      <a:pt x="828" y="623"/>
                    </a:cubicBezTo>
                    <a:cubicBezTo>
                      <a:pt x="832" y="610"/>
                      <a:pt x="833" y="597"/>
                      <a:pt x="835" y="584"/>
                    </a:cubicBezTo>
                    <a:cubicBezTo>
                      <a:pt x="839" y="563"/>
                      <a:pt x="844" y="542"/>
                      <a:pt x="850" y="522"/>
                    </a:cubicBezTo>
                    <a:cubicBezTo>
                      <a:pt x="860" y="492"/>
                      <a:pt x="869" y="472"/>
                      <a:pt x="885" y="444"/>
                    </a:cubicBezTo>
                    <a:cubicBezTo>
                      <a:pt x="888" y="438"/>
                      <a:pt x="891" y="433"/>
                      <a:pt x="895" y="427"/>
                    </a:cubicBezTo>
                    <a:cubicBezTo>
                      <a:pt x="897" y="425"/>
                      <a:pt x="898" y="424"/>
                      <a:pt x="898" y="423"/>
                    </a:cubicBezTo>
                    <a:cubicBezTo>
                      <a:pt x="899" y="421"/>
                      <a:pt x="901" y="420"/>
                      <a:pt x="902" y="418"/>
                    </a:cubicBezTo>
                    <a:cubicBezTo>
                      <a:pt x="902" y="418"/>
                      <a:pt x="904" y="416"/>
                      <a:pt x="906" y="415"/>
                    </a:cubicBezTo>
                    <a:cubicBezTo>
                      <a:pt x="947" y="446"/>
                      <a:pt x="1017" y="402"/>
                      <a:pt x="998" y="349"/>
                    </a:cubicBezTo>
                    <a:cubicBezTo>
                      <a:pt x="994" y="339"/>
                      <a:pt x="991" y="329"/>
                      <a:pt x="989" y="319"/>
                    </a:cubicBezTo>
                    <a:cubicBezTo>
                      <a:pt x="988" y="317"/>
                      <a:pt x="988" y="315"/>
                      <a:pt x="987" y="312"/>
                    </a:cubicBezTo>
                    <a:cubicBezTo>
                      <a:pt x="987" y="311"/>
                      <a:pt x="986" y="306"/>
                      <a:pt x="986" y="304"/>
                    </a:cubicBezTo>
                    <a:cubicBezTo>
                      <a:pt x="986" y="298"/>
                      <a:pt x="986" y="293"/>
                      <a:pt x="986" y="287"/>
                    </a:cubicBezTo>
                    <a:cubicBezTo>
                      <a:pt x="986" y="285"/>
                      <a:pt x="987" y="283"/>
                      <a:pt x="987" y="282"/>
                    </a:cubicBezTo>
                    <a:cubicBezTo>
                      <a:pt x="988" y="278"/>
                      <a:pt x="989" y="275"/>
                      <a:pt x="990" y="271"/>
                    </a:cubicBezTo>
                    <a:cubicBezTo>
                      <a:pt x="992" y="268"/>
                      <a:pt x="993" y="265"/>
                      <a:pt x="995" y="263"/>
                    </a:cubicBezTo>
                    <a:cubicBezTo>
                      <a:pt x="995" y="262"/>
                      <a:pt x="996" y="261"/>
                      <a:pt x="996" y="260"/>
                    </a:cubicBezTo>
                    <a:cubicBezTo>
                      <a:pt x="997" y="259"/>
                      <a:pt x="998" y="258"/>
                      <a:pt x="999" y="258"/>
                    </a:cubicBezTo>
                    <a:cubicBezTo>
                      <a:pt x="1002" y="254"/>
                      <a:pt x="1006" y="250"/>
                      <a:pt x="1010" y="247"/>
                    </a:cubicBezTo>
                    <a:cubicBezTo>
                      <a:pt x="1013" y="245"/>
                      <a:pt x="1016" y="243"/>
                      <a:pt x="1019" y="241"/>
                    </a:cubicBezTo>
                    <a:cubicBezTo>
                      <a:pt x="1024" y="238"/>
                      <a:pt x="1029" y="235"/>
                      <a:pt x="1034" y="233"/>
                    </a:cubicBezTo>
                    <a:cubicBezTo>
                      <a:pt x="1035" y="233"/>
                      <a:pt x="1036" y="232"/>
                      <a:pt x="1036" y="232"/>
                    </a:cubicBezTo>
                    <a:cubicBezTo>
                      <a:pt x="1037" y="232"/>
                      <a:pt x="1037" y="232"/>
                      <a:pt x="1038" y="231"/>
                    </a:cubicBezTo>
                    <a:cubicBezTo>
                      <a:pt x="1047" y="228"/>
                      <a:pt x="1058" y="225"/>
                      <a:pt x="1068" y="222"/>
                    </a:cubicBezTo>
                    <a:cubicBezTo>
                      <a:pt x="1074" y="221"/>
                      <a:pt x="1081" y="219"/>
                      <a:pt x="1087" y="218"/>
                    </a:cubicBezTo>
                    <a:close/>
                    <a:moveTo>
                      <a:pt x="1001" y="706"/>
                    </a:moveTo>
                    <a:cubicBezTo>
                      <a:pt x="1002" y="706"/>
                      <a:pt x="1003" y="706"/>
                      <a:pt x="1004" y="706"/>
                    </a:cubicBezTo>
                    <a:cubicBezTo>
                      <a:pt x="1003" y="706"/>
                      <a:pt x="1002" y="706"/>
                      <a:pt x="1001" y="706"/>
                    </a:cubicBezTo>
                    <a:close/>
                    <a:moveTo>
                      <a:pt x="772" y="773"/>
                    </a:moveTo>
                    <a:cubicBezTo>
                      <a:pt x="771" y="774"/>
                      <a:pt x="770" y="775"/>
                      <a:pt x="769" y="776"/>
                    </a:cubicBezTo>
                    <a:cubicBezTo>
                      <a:pt x="768" y="778"/>
                      <a:pt x="766" y="779"/>
                      <a:pt x="764" y="781"/>
                    </a:cubicBezTo>
                    <a:cubicBezTo>
                      <a:pt x="763" y="782"/>
                      <a:pt x="760" y="784"/>
                      <a:pt x="759" y="785"/>
                    </a:cubicBezTo>
                    <a:cubicBezTo>
                      <a:pt x="757" y="786"/>
                      <a:pt x="751" y="789"/>
                      <a:pt x="747" y="790"/>
                    </a:cubicBezTo>
                    <a:cubicBezTo>
                      <a:pt x="744" y="791"/>
                      <a:pt x="741" y="792"/>
                      <a:pt x="737" y="793"/>
                    </a:cubicBezTo>
                    <a:cubicBezTo>
                      <a:pt x="737" y="793"/>
                      <a:pt x="737" y="793"/>
                      <a:pt x="736" y="793"/>
                    </a:cubicBezTo>
                    <a:cubicBezTo>
                      <a:pt x="736" y="793"/>
                      <a:pt x="736" y="793"/>
                      <a:pt x="736" y="793"/>
                    </a:cubicBezTo>
                    <a:cubicBezTo>
                      <a:pt x="735" y="793"/>
                      <a:pt x="735" y="793"/>
                      <a:pt x="734" y="794"/>
                    </a:cubicBezTo>
                    <a:cubicBezTo>
                      <a:pt x="732" y="785"/>
                      <a:pt x="730" y="777"/>
                      <a:pt x="727" y="769"/>
                    </a:cubicBezTo>
                    <a:cubicBezTo>
                      <a:pt x="726" y="766"/>
                      <a:pt x="725" y="763"/>
                      <a:pt x="723" y="760"/>
                    </a:cubicBezTo>
                    <a:cubicBezTo>
                      <a:pt x="739" y="771"/>
                      <a:pt x="757" y="774"/>
                      <a:pt x="775" y="768"/>
                    </a:cubicBezTo>
                    <a:cubicBezTo>
                      <a:pt x="774" y="770"/>
                      <a:pt x="773" y="771"/>
                      <a:pt x="772" y="773"/>
                    </a:cubicBezTo>
                    <a:close/>
                    <a:moveTo>
                      <a:pt x="713" y="589"/>
                    </a:moveTo>
                    <a:cubicBezTo>
                      <a:pt x="711" y="592"/>
                      <a:pt x="709" y="594"/>
                      <a:pt x="713" y="589"/>
                    </a:cubicBezTo>
                    <a:cubicBezTo>
                      <a:pt x="713" y="589"/>
                      <a:pt x="713" y="589"/>
                      <a:pt x="713" y="589"/>
                    </a:cubicBezTo>
                    <a:close/>
                    <a:moveTo>
                      <a:pt x="373" y="799"/>
                    </a:moveTo>
                    <a:cubicBezTo>
                      <a:pt x="373" y="799"/>
                      <a:pt x="373" y="799"/>
                      <a:pt x="373" y="799"/>
                    </a:cubicBezTo>
                    <a:cubicBezTo>
                      <a:pt x="368" y="803"/>
                      <a:pt x="370" y="801"/>
                      <a:pt x="373" y="799"/>
                    </a:cubicBezTo>
                    <a:close/>
                    <a:moveTo>
                      <a:pt x="373" y="799"/>
                    </a:moveTo>
                    <a:cubicBezTo>
                      <a:pt x="364" y="803"/>
                      <a:pt x="368" y="800"/>
                      <a:pt x="373" y="799"/>
                    </a:cubicBezTo>
                    <a:close/>
                    <a:moveTo>
                      <a:pt x="347" y="290"/>
                    </a:moveTo>
                    <a:cubicBezTo>
                      <a:pt x="347" y="289"/>
                      <a:pt x="347" y="289"/>
                      <a:pt x="347" y="289"/>
                    </a:cubicBezTo>
                    <a:cubicBezTo>
                      <a:pt x="347" y="290"/>
                      <a:pt x="347" y="290"/>
                      <a:pt x="347" y="290"/>
                    </a:cubicBezTo>
                    <a:close/>
                    <a:moveTo>
                      <a:pt x="922" y="77"/>
                    </a:moveTo>
                    <a:cubicBezTo>
                      <a:pt x="922" y="77"/>
                      <a:pt x="922" y="78"/>
                      <a:pt x="922" y="78"/>
                    </a:cubicBezTo>
                    <a:cubicBezTo>
                      <a:pt x="921" y="80"/>
                      <a:pt x="921" y="81"/>
                      <a:pt x="922" y="77"/>
                    </a:cubicBezTo>
                    <a:close/>
                    <a:moveTo>
                      <a:pt x="741" y="328"/>
                    </a:moveTo>
                    <a:cubicBezTo>
                      <a:pt x="740" y="328"/>
                      <a:pt x="740" y="328"/>
                      <a:pt x="740" y="328"/>
                    </a:cubicBezTo>
                    <a:cubicBezTo>
                      <a:pt x="741" y="328"/>
                      <a:pt x="742" y="328"/>
                      <a:pt x="743" y="328"/>
                    </a:cubicBezTo>
                    <a:cubicBezTo>
                      <a:pt x="742" y="328"/>
                      <a:pt x="741" y="328"/>
                      <a:pt x="741" y="328"/>
                    </a:cubicBezTo>
                    <a:close/>
                    <a:moveTo>
                      <a:pt x="439" y="417"/>
                    </a:moveTo>
                    <a:cubicBezTo>
                      <a:pt x="443" y="418"/>
                      <a:pt x="447" y="420"/>
                      <a:pt x="439" y="417"/>
                    </a:cubicBezTo>
                    <a:cubicBezTo>
                      <a:pt x="439" y="417"/>
                      <a:pt x="439" y="417"/>
                      <a:pt x="439" y="417"/>
                    </a:cubicBezTo>
                    <a:close/>
                    <a:moveTo>
                      <a:pt x="471" y="506"/>
                    </a:moveTo>
                    <a:cubicBezTo>
                      <a:pt x="463" y="514"/>
                      <a:pt x="455" y="524"/>
                      <a:pt x="449" y="536"/>
                    </a:cubicBezTo>
                    <a:cubicBezTo>
                      <a:pt x="447" y="500"/>
                      <a:pt x="436" y="465"/>
                      <a:pt x="412" y="440"/>
                    </a:cubicBezTo>
                    <a:cubicBezTo>
                      <a:pt x="413" y="439"/>
                      <a:pt x="413" y="439"/>
                      <a:pt x="414" y="438"/>
                    </a:cubicBezTo>
                    <a:cubicBezTo>
                      <a:pt x="418" y="433"/>
                      <a:pt x="423" y="428"/>
                      <a:pt x="428" y="424"/>
                    </a:cubicBezTo>
                    <a:cubicBezTo>
                      <a:pt x="427" y="425"/>
                      <a:pt x="434" y="420"/>
                      <a:pt x="438" y="417"/>
                    </a:cubicBezTo>
                    <a:cubicBezTo>
                      <a:pt x="438" y="417"/>
                      <a:pt x="438" y="417"/>
                      <a:pt x="439" y="417"/>
                    </a:cubicBezTo>
                    <a:cubicBezTo>
                      <a:pt x="440" y="418"/>
                      <a:pt x="441" y="419"/>
                      <a:pt x="442" y="421"/>
                    </a:cubicBezTo>
                    <a:cubicBezTo>
                      <a:pt x="444" y="423"/>
                      <a:pt x="446" y="426"/>
                      <a:pt x="447" y="428"/>
                    </a:cubicBezTo>
                    <a:cubicBezTo>
                      <a:pt x="449" y="432"/>
                      <a:pt x="451" y="435"/>
                      <a:pt x="452" y="439"/>
                    </a:cubicBezTo>
                    <a:cubicBezTo>
                      <a:pt x="457" y="450"/>
                      <a:pt x="460" y="461"/>
                      <a:pt x="462" y="473"/>
                    </a:cubicBezTo>
                    <a:cubicBezTo>
                      <a:pt x="464" y="481"/>
                      <a:pt x="468" y="508"/>
                      <a:pt x="464" y="476"/>
                    </a:cubicBezTo>
                    <a:cubicBezTo>
                      <a:pt x="465" y="486"/>
                      <a:pt x="468" y="496"/>
                      <a:pt x="472" y="505"/>
                    </a:cubicBezTo>
                    <a:cubicBezTo>
                      <a:pt x="472" y="505"/>
                      <a:pt x="472" y="506"/>
                      <a:pt x="471" y="506"/>
                    </a:cubicBezTo>
                    <a:close/>
                    <a:moveTo>
                      <a:pt x="582" y="442"/>
                    </a:moveTo>
                    <a:cubicBezTo>
                      <a:pt x="580" y="442"/>
                      <a:pt x="579" y="443"/>
                      <a:pt x="578" y="443"/>
                    </a:cubicBezTo>
                    <a:cubicBezTo>
                      <a:pt x="573" y="417"/>
                      <a:pt x="564" y="391"/>
                      <a:pt x="551" y="367"/>
                    </a:cubicBezTo>
                    <a:cubicBezTo>
                      <a:pt x="551" y="367"/>
                      <a:pt x="551" y="367"/>
                      <a:pt x="551" y="367"/>
                    </a:cubicBezTo>
                    <a:cubicBezTo>
                      <a:pt x="555" y="367"/>
                      <a:pt x="564" y="367"/>
                      <a:pt x="560" y="366"/>
                    </a:cubicBezTo>
                    <a:cubicBezTo>
                      <a:pt x="574" y="369"/>
                      <a:pt x="588" y="374"/>
                      <a:pt x="602" y="377"/>
                    </a:cubicBezTo>
                    <a:cubicBezTo>
                      <a:pt x="629" y="381"/>
                      <a:pt x="654" y="380"/>
                      <a:pt x="679" y="367"/>
                    </a:cubicBezTo>
                    <a:cubicBezTo>
                      <a:pt x="693" y="359"/>
                      <a:pt x="706" y="348"/>
                      <a:pt x="719" y="339"/>
                    </a:cubicBezTo>
                    <a:cubicBezTo>
                      <a:pt x="723" y="336"/>
                      <a:pt x="727" y="334"/>
                      <a:pt x="732" y="331"/>
                    </a:cubicBezTo>
                    <a:cubicBezTo>
                      <a:pt x="732" y="331"/>
                      <a:pt x="733" y="331"/>
                      <a:pt x="733" y="330"/>
                    </a:cubicBezTo>
                    <a:cubicBezTo>
                      <a:pt x="734" y="338"/>
                      <a:pt x="734" y="346"/>
                      <a:pt x="733" y="354"/>
                    </a:cubicBezTo>
                    <a:cubicBezTo>
                      <a:pt x="707" y="363"/>
                      <a:pt x="684" y="377"/>
                      <a:pt x="661" y="395"/>
                    </a:cubicBezTo>
                    <a:cubicBezTo>
                      <a:pt x="642" y="410"/>
                      <a:pt x="623" y="422"/>
                      <a:pt x="602" y="433"/>
                    </a:cubicBezTo>
                    <a:cubicBezTo>
                      <a:pt x="595" y="436"/>
                      <a:pt x="588" y="439"/>
                      <a:pt x="582" y="442"/>
                    </a:cubicBezTo>
                    <a:close/>
                    <a:moveTo>
                      <a:pt x="922" y="83"/>
                    </a:moveTo>
                    <a:cubicBezTo>
                      <a:pt x="922" y="93"/>
                      <a:pt x="925" y="103"/>
                      <a:pt x="930" y="112"/>
                    </a:cubicBezTo>
                    <a:cubicBezTo>
                      <a:pt x="922" y="97"/>
                      <a:pt x="921" y="91"/>
                      <a:pt x="922" y="83"/>
                    </a:cubicBezTo>
                    <a:close/>
                    <a:moveTo>
                      <a:pt x="810" y="219"/>
                    </a:moveTo>
                    <a:cubicBezTo>
                      <a:pt x="829" y="219"/>
                      <a:pt x="847" y="219"/>
                      <a:pt x="866" y="219"/>
                    </a:cubicBezTo>
                    <a:cubicBezTo>
                      <a:pt x="872" y="219"/>
                      <a:pt x="878" y="218"/>
                      <a:pt x="884" y="218"/>
                    </a:cubicBezTo>
                    <a:cubicBezTo>
                      <a:pt x="881" y="224"/>
                      <a:pt x="878" y="230"/>
                      <a:pt x="875" y="237"/>
                    </a:cubicBezTo>
                    <a:cubicBezTo>
                      <a:pt x="868" y="256"/>
                      <a:pt x="865" y="277"/>
                      <a:pt x="866" y="298"/>
                    </a:cubicBezTo>
                    <a:cubicBezTo>
                      <a:pt x="860" y="300"/>
                      <a:pt x="855" y="302"/>
                      <a:pt x="850" y="305"/>
                    </a:cubicBezTo>
                    <a:cubicBezTo>
                      <a:pt x="850" y="305"/>
                      <a:pt x="850" y="305"/>
                      <a:pt x="850" y="305"/>
                    </a:cubicBezTo>
                    <a:cubicBezTo>
                      <a:pt x="844" y="266"/>
                      <a:pt x="821" y="236"/>
                      <a:pt x="790" y="220"/>
                    </a:cubicBezTo>
                    <a:cubicBezTo>
                      <a:pt x="790" y="220"/>
                      <a:pt x="791" y="220"/>
                      <a:pt x="791" y="220"/>
                    </a:cubicBezTo>
                    <a:cubicBezTo>
                      <a:pt x="797" y="220"/>
                      <a:pt x="804" y="219"/>
                      <a:pt x="810" y="219"/>
                    </a:cubicBezTo>
                    <a:close/>
                    <a:moveTo>
                      <a:pt x="647" y="162"/>
                    </a:moveTo>
                    <a:cubicBezTo>
                      <a:pt x="646" y="162"/>
                      <a:pt x="646" y="162"/>
                      <a:pt x="647" y="162"/>
                    </a:cubicBezTo>
                    <a:close/>
                    <a:moveTo>
                      <a:pt x="347" y="292"/>
                    </a:moveTo>
                    <a:cubicBezTo>
                      <a:pt x="351" y="300"/>
                      <a:pt x="348" y="296"/>
                      <a:pt x="347" y="292"/>
                    </a:cubicBezTo>
                    <a:close/>
                    <a:moveTo>
                      <a:pt x="184" y="524"/>
                    </a:moveTo>
                    <a:cubicBezTo>
                      <a:pt x="184" y="524"/>
                      <a:pt x="184" y="525"/>
                      <a:pt x="184" y="525"/>
                    </a:cubicBezTo>
                    <a:cubicBezTo>
                      <a:pt x="184" y="525"/>
                      <a:pt x="184" y="524"/>
                      <a:pt x="184" y="524"/>
                    </a:cubicBezTo>
                    <a:close/>
                    <a:moveTo>
                      <a:pt x="220" y="673"/>
                    </a:moveTo>
                    <a:cubicBezTo>
                      <a:pt x="267" y="638"/>
                      <a:pt x="298" y="586"/>
                      <a:pt x="304" y="528"/>
                    </a:cubicBezTo>
                    <a:cubicBezTo>
                      <a:pt x="304" y="526"/>
                      <a:pt x="304" y="524"/>
                      <a:pt x="304" y="522"/>
                    </a:cubicBezTo>
                    <a:cubicBezTo>
                      <a:pt x="305" y="522"/>
                      <a:pt x="306" y="521"/>
                      <a:pt x="307" y="521"/>
                    </a:cubicBezTo>
                    <a:cubicBezTo>
                      <a:pt x="307" y="522"/>
                      <a:pt x="319" y="521"/>
                      <a:pt x="315" y="520"/>
                    </a:cubicBezTo>
                    <a:cubicBezTo>
                      <a:pt x="317" y="520"/>
                      <a:pt x="320" y="521"/>
                      <a:pt x="323" y="522"/>
                    </a:cubicBezTo>
                    <a:cubicBezTo>
                      <a:pt x="322" y="521"/>
                      <a:pt x="321" y="521"/>
                      <a:pt x="320" y="520"/>
                    </a:cubicBezTo>
                    <a:cubicBezTo>
                      <a:pt x="320" y="520"/>
                      <a:pt x="320" y="520"/>
                      <a:pt x="320" y="520"/>
                    </a:cubicBezTo>
                    <a:cubicBezTo>
                      <a:pt x="321" y="521"/>
                      <a:pt x="322" y="521"/>
                      <a:pt x="323" y="522"/>
                    </a:cubicBezTo>
                    <a:cubicBezTo>
                      <a:pt x="323" y="522"/>
                      <a:pt x="323" y="522"/>
                      <a:pt x="323" y="522"/>
                    </a:cubicBezTo>
                    <a:cubicBezTo>
                      <a:pt x="324" y="523"/>
                      <a:pt x="325" y="524"/>
                      <a:pt x="326" y="525"/>
                    </a:cubicBezTo>
                    <a:cubicBezTo>
                      <a:pt x="327" y="528"/>
                      <a:pt x="328" y="531"/>
                      <a:pt x="329" y="533"/>
                    </a:cubicBezTo>
                    <a:cubicBezTo>
                      <a:pt x="329" y="534"/>
                      <a:pt x="329" y="535"/>
                      <a:pt x="329" y="536"/>
                    </a:cubicBezTo>
                    <a:cubicBezTo>
                      <a:pt x="329" y="536"/>
                      <a:pt x="329" y="536"/>
                      <a:pt x="329" y="536"/>
                    </a:cubicBezTo>
                    <a:cubicBezTo>
                      <a:pt x="330" y="540"/>
                      <a:pt x="330" y="545"/>
                      <a:pt x="330" y="550"/>
                    </a:cubicBezTo>
                    <a:cubicBezTo>
                      <a:pt x="330" y="554"/>
                      <a:pt x="329" y="558"/>
                      <a:pt x="329" y="562"/>
                    </a:cubicBezTo>
                    <a:cubicBezTo>
                      <a:pt x="329" y="564"/>
                      <a:pt x="328" y="566"/>
                      <a:pt x="328" y="567"/>
                    </a:cubicBezTo>
                    <a:cubicBezTo>
                      <a:pt x="323" y="587"/>
                      <a:pt x="328" y="608"/>
                      <a:pt x="340" y="622"/>
                    </a:cubicBezTo>
                    <a:cubicBezTo>
                      <a:pt x="336" y="629"/>
                      <a:pt x="332" y="637"/>
                      <a:pt x="329" y="645"/>
                    </a:cubicBezTo>
                    <a:cubicBezTo>
                      <a:pt x="325" y="660"/>
                      <a:pt x="326" y="674"/>
                      <a:pt x="331" y="686"/>
                    </a:cubicBezTo>
                    <a:cubicBezTo>
                      <a:pt x="304" y="697"/>
                      <a:pt x="281" y="719"/>
                      <a:pt x="266" y="743"/>
                    </a:cubicBezTo>
                    <a:cubicBezTo>
                      <a:pt x="260" y="754"/>
                      <a:pt x="255" y="765"/>
                      <a:pt x="250" y="776"/>
                    </a:cubicBezTo>
                    <a:cubicBezTo>
                      <a:pt x="246" y="770"/>
                      <a:pt x="242" y="765"/>
                      <a:pt x="237" y="758"/>
                    </a:cubicBezTo>
                    <a:cubicBezTo>
                      <a:pt x="219" y="736"/>
                      <a:pt x="192" y="728"/>
                      <a:pt x="165" y="725"/>
                    </a:cubicBezTo>
                    <a:cubicBezTo>
                      <a:pt x="162" y="725"/>
                      <a:pt x="158" y="724"/>
                      <a:pt x="155" y="724"/>
                    </a:cubicBezTo>
                    <a:cubicBezTo>
                      <a:pt x="155" y="724"/>
                      <a:pt x="154" y="724"/>
                      <a:pt x="154" y="724"/>
                    </a:cubicBezTo>
                    <a:cubicBezTo>
                      <a:pt x="149" y="723"/>
                      <a:pt x="144" y="722"/>
                      <a:pt x="139" y="720"/>
                    </a:cubicBezTo>
                    <a:cubicBezTo>
                      <a:pt x="137" y="720"/>
                      <a:pt x="136" y="719"/>
                      <a:pt x="135" y="719"/>
                    </a:cubicBezTo>
                    <a:cubicBezTo>
                      <a:pt x="135" y="719"/>
                      <a:pt x="134" y="718"/>
                      <a:pt x="134" y="718"/>
                    </a:cubicBezTo>
                    <a:cubicBezTo>
                      <a:pt x="132" y="714"/>
                      <a:pt x="130" y="709"/>
                      <a:pt x="127" y="705"/>
                    </a:cubicBezTo>
                    <a:cubicBezTo>
                      <a:pt x="127" y="704"/>
                      <a:pt x="127" y="703"/>
                      <a:pt x="127" y="702"/>
                    </a:cubicBezTo>
                    <a:cubicBezTo>
                      <a:pt x="161" y="700"/>
                      <a:pt x="193" y="693"/>
                      <a:pt x="220" y="673"/>
                    </a:cubicBezTo>
                    <a:close/>
                    <a:moveTo>
                      <a:pt x="231" y="925"/>
                    </a:moveTo>
                    <a:cubicBezTo>
                      <a:pt x="231" y="926"/>
                      <a:pt x="232" y="928"/>
                      <a:pt x="232" y="929"/>
                    </a:cubicBezTo>
                    <a:cubicBezTo>
                      <a:pt x="228" y="922"/>
                      <a:pt x="229" y="920"/>
                      <a:pt x="231" y="925"/>
                    </a:cubicBezTo>
                    <a:close/>
                    <a:moveTo>
                      <a:pt x="428" y="891"/>
                    </a:moveTo>
                    <a:cubicBezTo>
                      <a:pt x="421" y="885"/>
                      <a:pt x="413" y="880"/>
                      <a:pt x="404" y="877"/>
                    </a:cubicBezTo>
                    <a:cubicBezTo>
                      <a:pt x="401" y="872"/>
                      <a:pt x="398" y="867"/>
                      <a:pt x="396" y="862"/>
                    </a:cubicBezTo>
                    <a:cubicBezTo>
                      <a:pt x="388" y="845"/>
                      <a:pt x="372" y="836"/>
                      <a:pt x="355" y="833"/>
                    </a:cubicBezTo>
                    <a:cubicBezTo>
                      <a:pt x="359" y="825"/>
                      <a:pt x="362" y="818"/>
                      <a:pt x="366" y="810"/>
                    </a:cubicBezTo>
                    <a:cubicBezTo>
                      <a:pt x="368" y="807"/>
                      <a:pt x="372" y="802"/>
                      <a:pt x="374" y="799"/>
                    </a:cubicBezTo>
                    <a:cubicBezTo>
                      <a:pt x="374" y="799"/>
                      <a:pt x="374" y="799"/>
                      <a:pt x="374" y="799"/>
                    </a:cubicBezTo>
                    <a:cubicBezTo>
                      <a:pt x="375" y="799"/>
                      <a:pt x="376" y="799"/>
                      <a:pt x="376" y="799"/>
                    </a:cubicBezTo>
                    <a:cubicBezTo>
                      <a:pt x="376" y="799"/>
                      <a:pt x="377" y="799"/>
                      <a:pt x="377" y="799"/>
                    </a:cubicBezTo>
                    <a:cubicBezTo>
                      <a:pt x="385" y="800"/>
                      <a:pt x="392" y="803"/>
                      <a:pt x="399" y="805"/>
                    </a:cubicBezTo>
                    <a:cubicBezTo>
                      <a:pt x="388" y="801"/>
                      <a:pt x="403" y="808"/>
                      <a:pt x="404" y="808"/>
                    </a:cubicBezTo>
                    <a:cubicBezTo>
                      <a:pt x="409" y="811"/>
                      <a:pt x="413" y="813"/>
                      <a:pt x="417" y="816"/>
                    </a:cubicBezTo>
                    <a:cubicBezTo>
                      <a:pt x="417" y="816"/>
                      <a:pt x="417" y="816"/>
                      <a:pt x="417" y="817"/>
                    </a:cubicBezTo>
                    <a:cubicBezTo>
                      <a:pt x="418" y="817"/>
                      <a:pt x="418" y="817"/>
                      <a:pt x="419" y="818"/>
                    </a:cubicBezTo>
                    <a:cubicBezTo>
                      <a:pt x="422" y="820"/>
                      <a:pt x="425" y="823"/>
                      <a:pt x="428" y="826"/>
                    </a:cubicBezTo>
                    <a:cubicBezTo>
                      <a:pt x="437" y="835"/>
                      <a:pt x="445" y="846"/>
                      <a:pt x="455" y="854"/>
                    </a:cubicBezTo>
                    <a:cubicBezTo>
                      <a:pt x="467" y="863"/>
                      <a:pt x="478" y="870"/>
                      <a:pt x="491" y="873"/>
                    </a:cubicBezTo>
                    <a:cubicBezTo>
                      <a:pt x="490" y="873"/>
                      <a:pt x="489" y="873"/>
                      <a:pt x="487" y="873"/>
                    </a:cubicBezTo>
                    <a:cubicBezTo>
                      <a:pt x="467" y="872"/>
                      <a:pt x="444" y="879"/>
                      <a:pt x="428" y="891"/>
                    </a:cubicBezTo>
                    <a:close/>
                    <a:moveTo>
                      <a:pt x="571" y="886"/>
                    </a:moveTo>
                    <a:cubicBezTo>
                      <a:pt x="566" y="887"/>
                      <a:pt x="560" y="886"/>
                      <a:pt x="555" y="886"/>
                    </a:cubicBezTo>
                    <a:cubicBezTo>
                      <a:pt x="564" y="887"/>
                      <a:pt x="544" y="884"/>
                      <a:pt x="540" y="883"/>
                    </a:cubicBezTo>
                    <a:cubicBezTo>
                      <a:pt x="529" y="880"/>
                      <a:pt x="519" y="877"/>
                      <a:pt x="508" y="875"/>
                    </a:cubicBezTo>
                    <a:cubicBezTo>
                      <a:pt x="514" y="875"/>
                      <a:pt x="520" y="874"/>
                      <a:pt x="527" y="873"/>
                    </a:cubicBezTo>
                    <a:cubicBezTo>
                      <a:pt x="553" y="865"/>
                      <a:pt x="574" y="841"/>
                      <a:pt x="585" y="818"/>
                    </a:cubicBezTo>
                    <a:cubicBezTo>
                      <a:pt x="593" y="802"/>
                      <a:pt x="596" y="787"/>
                      <a:pt x="595" y="773"/>
                    </a:cubicBezTo>
                    <a:cubicBezTo>
                      <a:pt x="598" y="780"/>
                      <a:pt x="601" y="788"/>
                      <a:pt x="605" y="795"/>
                    </a:cubicBezTo>
                    <a:cubicBezTo>
                      <a:pt x="607" y="799"/>
                      <a:pt x="610" y="802"/>
                      <a:pt x="612" y="805"/>
                    </a:cubicBezTo>
                    <a:cubicBezTo>
                      <a:pt x="613" y="805"/>
                      <a:pt x="613" y="806"/>
                      <a:pt x="613" y="807"/>
                    </a:cubicBezTo>
                    <a:cubicBezTo>
                      <a:pt x="615" y="811"/>
                      <a:pt x="616" y="816"/>
                      <a:pt x="617" y="820"/>
                    </a:cubicBezTo>
                    <a:cubicBezTo>
                      <a:pt x="617" y="823"/>
                      <a:pt x="618" y="825"/>
                      <a:pt x="618" y="828"/>
                    </a:cubicBezTo>
                    <a:cubicBezTo>
                      <a:pt x="617" y="823"/>
                      <a:pt x="619" y="838"/>
                      <a:pt x="619" y="839"/>
                    </a:cubicBezTo>
                    <a:cubicBezTo>
                      <a:pt x="619" y="843"/>
                      <a:pt x="619" y="847"/>
                      <a:pt x="619" y="851"/>
                    </a:cubicBezTo>
                    <a:cubicBezTo>
                      <a:pt x="619" y="851"/>
                      <a:pt x="618" y="864"/>
                      <a:pt x="618" y="864"/>
                    </a:cubicBezTo>
                    <a:cubicBezTo>
                      <a:pt x="617" y="867"/>
                      <a:pt x="617" y="870"/>
                      <a:pt x="616" y="873"/>
                    </a:cubicBezTo>
                    <a:cubicBezTo>
                      <a:pt x="616" y="874"/>
                      <a:pt x="616" y="875"/>
                      <a:pt x="615" y="875"/>
                    </a:cubicBezTo>
                    <a:cubicBezTo>
                      <a:pt x="613" y="877"/>
                      <a:pt x="611" y="878"/>
                      <a:pt x="609" y="879"/>
                    </a:cubicBezTo>
                    <a:cubicBezTo>
                      <a:pt x="608" y="879"/>
                      <a:pt x="608" y="879"/>
                      <a:pt x="608" y="880"/>
                    </a:cubicBezTo>
                    <a:cubicBezTo>
                      <a:pt x="607" y="880"/>
                      <a:pt x="607" y="880"/>
                      <a:pt x="606" y="880"/>
                    </a:cubicBezTo>
                    <a:cubicBezTo>
                      <a:pt x="600" y="882"/>
                      <a:pt x="593" y="884"/>
                      <a:pt x="587" y="885"/>
                    </a:cubicBezTo>
                    <a:cubicBezTo>
                      <a:pt x="595" y="884"/>
                      <a:pt x="575" y="886"/>
                      <a:pt x="571" y="886"/>
                    </a:cubicBezTo>
                    <a:close/>
                    <a:moveTo>
                      <a:pt x="613" y="599"/>
                    </a:moveTo>
                    <a:cubicBezTo>
                      <a:pt x="587" y="633"/>
                      <a:pt x="578" y="672"/>
                      <a:pt x="582" y="714"/>
                    </a:cubicBezTo>
                    <a:cubicBezTo>
                      <a:pt x="583" y="723"/>
                      <a:pt x="584" y="732"/>
                      <a:pt x="586" y="740"/>
                    </a:cubicBezTo>
                    <a:cubicBezTo>
                      <a:pt x="575" y="718"/>
                      <a:pt x="556" y="700"/>
                      <a:pt x="533" y="685"/>
                    </a:cubicBezTo>
                    <a:cubicBezTo>
                      <a:pt x="548" y="678"/>
                      <a:pt x="560" y="668"/>
                      <a:pt x="568" y="652"/>
                    </a:cubicBezTo>
                    <a:cubicBezTo>
                      <a:pt x="581" y="628"/>
                      <a:pt x="578" y="603"/>
                      <a:pt x="566" y="580"/>
                    </a:cubicBezTo>
                    <a:cubicBezTo>
                      <a:pt x="568" y="579"/>
                      <a:pt x="569" y="578"/>
                      <a:pt x="570" y="577"/>
                    </a:cubicBezTo>
                    <a:cubicBezTo>
                      <a:pt x="571" y="576"/>
                      <a:pt x="573" y="574"/>
                      <a:pt x="575" y="573"/>
                    </a:cubicBezTo>
                    <a:cubicBezTo>
                      <a:pt x="575" y="573"/>
                      <a:pt x="575" y="573"/>
                      <a:pt x="576" y="572"/>
                    </a:cubicBezTo>
                    <a:cubicBezTo>
                      <a:pt x="577" y="572"/>
                      <a:pt x="578" y="572"/>
                      <a:pt x="579" y="571"/>
                    </a:cubicBezTo>
                    <a:cubicBezTo>
                      <a:pt x="619" y="557"/>
                      <a:pt x="660" y="540"/>
                      <a:pt x="696" y="517"/>
                    </a:cubicBezTo>
                    <a:cubicBezTo>
                      <a:pt x="709" y="508"/>
                      <a:pt x="722" y="498"/>
                      <a:pt x="735" y="489"/>
                    </a:cubicBezTo>
                    <a:cubicBezTo>
                      <a:pt x="729" y="506"/>
                      <a:pt x="725" y="524"/>
                      <a:pt x="721" y="542"/>
                    </a:cubicBezTo>
                    <a:cubicBezTo>
                      <a:pt x="719" y="557"/>
                      <a:pt x="717" y="573"/>
                      <a:pt x="714" y="588"/>
                    </a:cubicBezTo>
                    <a:cubicBezTo>
                      <a:pt x="709" y="593"/>
                      <a:pt x="705" y="597"/>
                      <a:pt x="701" y="602"/>
                    </a:cubicBezTo>
                    <a:cubicBezTo>
                      <a:pt x="700" y="601"/>
                      <a:pt x="699" y="600"/>
                      <a:pt x="698" y="599"/>
                    </a:cubicBezTo>
                    <a:cubicBezTo>
                      <a:pt x="677" y="578"/>
                      <a:pt x="634" y="573"/>
                      <a:pt x="613" y="599"/>
                    </a:cubicBezTo>
                    <a:close/>
                    <a:moveTo>
                      <a:pt x="1134" y="1079"/>
                    </a:moveTo>
                    <a:cubicBezTo>
                      <a:pt x="1134" y="1079"/>
                      <a:pt x="1134" y="1079"/>
                      <a:pt x="1134" y="1079"/>
                    </a:cubicBezTo>
                    <a:cubicBezTo>
                      <a:pt x="1132" y="1079"/>
                      <a:pt x="1132" y="1079"/>
                      <a:pt x="1134" y="1079"/>
                    </a:cubicBezTo>
                    <a:close/>
                    <a:moveTo>
                      <a:pt x="1235" y="530"/>
                    </a:moveTo>
                    <a:cubicBezTo>
                      <a:pt x="1225" y="545"/>
                      <a:pt x="1222" y="564"/>
                      <a:pt x="1224" y="583"/>
                    </a:cubicBezTo>
                    <a:cubicBezTo>
                      <a:pt x="1220" y="551"/>
                      <a:pt x="1224" y="579"/>
                      <a:pt x="1224" y="587"/>
                    </a:cubicBezTo>
                    <a:cubicBezTo>
                      <a:pt x="1225" y="599"/>
                      <a:pt x="1224" y="612"/>
                      <a:pt x="1223" y="624"/>
                    </a:cubicBezTo>
                    <a:cubicBezTo>
                      <a:pt x="1223" y="621"/>
                      <a:pt x="1220" y="639"/>
                      <a:pt x="1219" y="644"/>
                    </a:cubicBezTo>
                    <a:cubicBezTo>
                      <a:pt x="1218" y="647"/>
                      <a:pt x="1217" y="651"/>
                      <a:pt x="1216" y="654"/>
                    </a:cubicBezTo>
                    <a:cubicBezTo>
                      <a:pt x="1215" y="655"/>
                      <a:pt x="1215" y="656"/>
                      <a:pt x="1214" y="657"/>
                    </a:cubicBezTo>
                    <a:cubicBezTo>
                      <a:pt x="1213" y="658"/>
                      <a:pt x="1213" y="659"/>
                      <a:pt x="1212" y="660"/>
                    </a:cubicBezTo>
                    <a:cubicBezTo>
                      <a:pt x="1211" y="661"/>
                      <a:pt x="1208" y="665"/>
                      <a:pt x="1206" y="668"/>
                    </a:cubicBezTo>
                    <a:cubicBezTo>
                      <a:pt x="1205" y="669"/>
                      <a:pt x="1203" y="669"/>
                      <a:pt x="1202" y="670"/>
                    </a:cubicBezTo>
                    <a:cubicBezTo>
                      <a:pt x="1200" y="671"/>
                      <a:pt x="1198" y="671"/>
                      <a:pt x="1196" y="672"/>
                    </a:cubicBezTo>
                    <a:cubicBezTo>
                      <a:pt x="1169" y="679"/>
                      <a:pt x="1154" y="703"/>
                      <a:pt x="1152" y="730"/>
                    </a:cubicBezTo>
                    <a:cubicBezTo>
                      <a:pt x="1146" y="836"/>
                      <a:pt x="1233" y="922"/>
                      <a:pt x="1332" y="940"/>
                    </a:cubicBezTo>
                    <a:cubicBezTo>
                      <a:pt x="1333" y="940"/>
                      <a:pt x="1334" y="940"/>
                      <a:pt x="1335" y="940"/>
                    </a:cubicBezTo>
                    <a:cubicBezTo>
                      <a:pt x="1335" y="941"/>
                      <a:pt x="1335" y="941"/>
                      <a:pt x="1335" y="941"/>
                    </a:cubicBezTo>
                    <a:cubicBezTo>
                      <a:pt x="1329" y="947"/>
                      <a:pt x="1323" y="954"/>
                      <a:pt x="1317" y="960"/>
                    </a:cubicBezTo>
                    <a:cubicBezTo>
                      <a:pt x="1315" y="961"/>
                      <a:pt x="1314" y="963"/>
                      <a:pt x="1313" y="963"/>
                    </a:cubicBezTo>
                    <a:cubicBezTo>
                      <a:pt x="1309" y="966"/>
                      <a:pt x="1305" y="968"/>
                      <a:pt x="1301" y="971"/>
                    </a:cubicBezTo>
                    <a:cubicBezTo>
                      <a:pt x="1299" y="972"/>
                      <a:pt x="1297" y="972"/>
                      <a:pt x="1297" y="973"/>
                    </a:cubicBezTo>
                    <a:cubicBezTo>
                      <a:pt x="1293" y="974"/>
                      <a:pt x="1289" y="975"/>
                      <a:pt x="1286" y="976"/>
                    </a:cubicBezTo>
                    <a:cubicBezTo>
                      <a:pt x="1284" y="977"/>
                      <a:pt x="1283" y="977"/>
                      <a:pt x="1281" y="977"/>
                    </a:cubicBezTo>
                    <a:cubicBezTo>
                      <a:pt x="1280" y="977"/>
                      <a:pt x="1273" y="979"/>
                      <a:pt x="1271" y="979"/>
                    </a:cubicBezTo>
                    <a:cubicBezTo>
                      <a:pt x="1264" y="979"/>
                      <a:pt x="1257" y="979"/>
                      <a:pt x="1250" y="979"/>
                    </a:cubicBezTo>
                    <a:cubicBezTo>
                      <a:pt x="1247" y="978"/>
                      <a:pt x="1243" y="978"/>
                      <a:pt x="1240" y="978"/>
                    </a:cubicBezTo>
                    <a:cubicBezTo>
                      <a:pt x="1239" y="978"/>
                      <a:pt x="1238" y="978"/>
                      <a:pt x="1237" y="978"/>
                    </a:cubicBezTo>
                    <a:cubicBezTo>
                      <a:pt x="1236" y="978"/>
                      <a:pt x="1236" y="977"/>
                      <a:pt x="1235" y="977"/>
                    </a:cubicBezTo>
                    <a:cubicBezTo>
                      <a:pt x="1218" y="975"/>
                      <a:pt x="1200" y="970"/>
                      <a:pt x="1183" y="966"/>
                    </a:cubicBezTo>
                    <a:cubicBezTo>
                      <a:pt x="1143" y="956"/>
                      <a:pt x="1105" y="953"/>
                      <a:pt x="1072" y="982"/>
                    </a:cubicBezTo>
                    <a:cubicBezTo>
                      <a:pt x="1062" y="991"/>
                      <a:pt x="1054" y="1003"/>
                      <a:pt x="1048" y="1015"/>
                    </a:cubicBezTo>
                    <a:cubicBezTo>
                      <a:pt x="1045" y="1023"/>
                      <a:pt x="1042" y="1031"/>
                      <a:pt x="1038" y="1039"/>
                    </a:cubicBezTo>
                    <a:cubicBezTo>
                      <a:pt x="1037" y="1041"/>
                      <a:pt x="1036" y="1044"/>
                      <a:pt x="1035" y="1047"/>
                    </a:cubicBezTo>
                    <a:cubicBezTo>
                      <a:pt x="1033" y="1051"/>
                      <a:pt x="1030" y="1055"/>
                      <a:pt x="1028" y="1058"/>
                    </a:cubicBezTo>
                    <a:cubicBezTo>
                      <a:pt x="1026" y="1061"/>
                      <a:pt x="1024" y="1063"/>
                      <a:pt x="1021" y="1065"/>
                    </a:cubicBezTo>
                    <a:cubicBezTo>
                      <a:pt x="1031" y="1056"/>
                      <a:pt x="1007" y="1070"/>
                      <a:pt x="1014" y="1068"/>
                    </a:cubicBezTo>
                    <a:cubicBezTo>
                      <a:pt x="1009" y="1070"/>
                      <a:pt x="1003" y="1072"/>
                      <a:pt x="997" y="1073"/>
                    </a:cubicBezTo>
                    <a:cubicBezTo>
                      <a:pt x="994" y="1073"/>
                      <a:pt x="991" y="1073"/>
                      <a:pt x="989" y="1073"/>
                    </a:cubicBezTo>
                    <a:cubicBezTo>
                      <a:pt x="981" y="1074"/>
                      <a:pt x="973" y="1074"/>
                      <a:pt x="965" y="1073"/>
                    </a:cubicBezTo>
                    <a:cubicBezTo>
                      <a:pt x="958" y="1073"/>
                      <a:pt x="951" y="1072"/>
                      <a:pt x="944" y="1072"/>
                    </a:cubicBezTo>
                    <a:cubicBezTo>
                      <a:pt x="948" y="1072"/>
                      <a:pt x="929" y="1069"/>
                      <a:pt x="926" y="1069"/>
                    </a:cubicBezTo>
                    <a:cubicBezTo>
                      <a:pt x="901" y="1064"/>
                      <a:pt x="876" y="1058"/>
                      <a:pt x="852" y="1050"/>
                    </a:cubicBezTo>
                    <a:cubicBezTo>
                      <a:pt x="956" y="1042"/>
                      <a:pt x="1057" y="1003"/>
                      <a:pt x="1114" y="913"/>
                    </a:cubicBezTo>
                    <a:cubicBezTo>
                      <a:pt x="1131" y="885"/>
                      <a:pt x="1120" y="847"/>
                      <a:pt x="1092" y="830"/>
                    </a:cubicBezTo>
                    <a:cubicBezTo>
                      <a:pt x="1063" y="814"/>
                      <a:pt x="1027" y="824"/>
                      <a:pt x="1010" y="852"/>
                    </a:cubicBezTo>
                    <a:cubicBezTo>
                      <a:pt x="1007" y="856"/>
                      <a:pt x="1005" y="860"/>
                      <a:pt x="1002" y="864"/>
                    </a:cubicBezTo>
                    <a:cubicBezTo>
                      <a:pt x="1002" y="864"/>
                      <a:pt x="1002" y="864"/>
                      <a:pt x="1002" y="864"/>
                    </a:cubicBezTo>
                    <a:cubicBezTo>
                      <a:pt x="1002" y="864"/>
                      <a:pt x="1001" y="865"/>
                      <a:pt x="1000" y="866"/>
                    </a:cubicBezTo>
                    <a:cubicBezTo>
                      <a:pt x="994" y="874"/>
                      <a:pt x="986" y="881"/>
                      <a:pt x="979" y="887"/>
                    </a:cubicBezTo>
                    <a:cubicBezTo>
                      <a:pt x="978" y="888"/>
                      <a:pt x="977" y="888"/>
                      <a:pt x="977" y="889"/>
                    </a:cubicBezTo>
                    <a:cubicBezTo>
                      <a:pt x="973" y="891"/>
                      <a:pt x="969" y="893"/>
                      <a:pt x="966" y="896"/>
                    </a:cubicBezTo>
                    <a:cubicBezTo>
                      <a:pt x="958" y="900"/>
                      <a:pt x="951" y="904"/>
                      <a:pt x="943" y="908"/>
                    </a:cubicBezTo>
                    <a:cubicBezTo>
                      <a:pt x="948" y="905"/>
                      <a:pt x="929" y="913"/>
                      <a:pt x="925" y="914"/>
                    </a:cubicBezTo>
                    <a:cubicBezTo>
                      <a:pt x="916" y="918"/>
                      <a:pt x="906" y="920"/>
                      <a:pt x="896" y="922"/>
                    </a:cubicBezTo>
                    <a:cubicBezTo>
                      <a:pt x="887" y="925"/>
                      <a:pt x="878" y="926"/>
                      <a:pt x="868" y="928"/>
                    </a:cubicBezTo>
                    <a:cubicBezTo>
                      <a:pt x="868" y="928"/>
                      <a:pt x="867" y="928"/>
                      <a:pt x="867" y="928"/>
                    </a:cubicBezTo>
                    <a:cubicBezTo>
                      <a:pt x="861" y="929"/>
                      <a:pt x="856" y="929"/>
                      <a:pt x="851" y="929"/>
                    </a:cubicBezTo>
                    <a:cubicBezTo>
                      <a:pt x="819" y="932"/>
                      <a:pt x="788" y="931"/>
                      <a:pt x="757" y="929"/>
                    </a:cubicBezTo>
                    <a:cubicBezTo>
                      <a:pt x="752" y="928"/>
                      <a:pt x="747" y="928"/>
                      <a:pt x="742" y="927"/>
                    </a:cubicBezTo>
                    <a:cubicBezTo>
                      <a:pt x="742" y="927"/>
                      <a:pt x="742" y="927"/>
                      <a:pt x="742" y="927"/>
                    </a:cubicBezTo>
                    <a:cubicBezTo>
                      <a:pt x="738" y="926"/>
                      <a:pt x="735" y="926"/>
                      <a:pt x="731" y="925"/>
                    </a:cubicBezTo>
                    <a:cubicBezTo>
                      <a:pt x="729" y="925"/>
                      <a:pt x="726" y="924"/>
                      <a:pt x="724" y="924"/>
                    </a:cubicBezTo>
                    <a:cubicBezTo>
                      <a:pt x="725" y="921"/>
                      <a:pt x="727" y="917"/>
                      <a:pt x="728" y="913"/>
                    </a:cubicBezTo>
                    <a:cubicBezTo>
                      <a:pt x="731" y="913"/>
                      <a:pt x="733" y="913"/>
                      <a:pt x="736" y="913"/>
                    </a:cubicBezTo>
                    <a:cubicBezTo>
                      <a:pt x="766" y="913"/>
                      <a:pt x="797" y="902"/>
                      <a:pt x="822" y="887"/>
                    </a:cubicBezTo>
                    <a:cubicBezTo>
                      <a:pt x="831" y="881"/>
                      <a:pt x="839" y="874"/>
                      <a:pt x="847" y="867"/>
                    </a:cubicBezTo>
                    <a:cubicBezTo>
                      <a:pt x="900" y="874"/>
                      <a:pt x="960" y="868"/>
                      <a:pt x="996" y="826"/>
                    </a:cubicBezTo>
                    <a:cubicBezTo>
                      <a:pt x="997" y="826"/>
                      <a:pt x="999" y="826"/>
                      <a:pt x="1000" y="826"/>
                    </a:cubicBezTo>
                    <a:cubicBezTo>
                      <a:pt x="1019" y="827"/>
                      <a:pt x="1042" y="820"/>
                      <a:pt x="1058" y="809"/>
                    </a:cubicBezTo>
                    <a:cubicBezTo>
                      <a:pt x="1092" y="784"/>
                      <a:pt x="1099" y="751"/>
                      <a:pt x="1102" y="711"/>
                    </a:cubicBezTo>
                    <a:cubicBezTo>
                      <a:pt x="1104" y="684"/>
                      <a:pt x="1106" y="657"/>
                      <a:pt x="1109" y="630"/>
                    </a:cubicBezTo>
                    <a:cubicBezTo>
                      <a:pt x="1109" y="630"/>
                      <a:pt x="1109" y="629"/>
                      <a:pt x="1109" y="629"/>
                    </a:cubicBezTo>
                    <a:cubicBezTo>
                      <a:pt x="1109" y="628"/>
                      <a:pt x="1109" y="627"/>
                      <a:pt x="1109" y="626"/>
                    </a:cubicBezTo>
                    <a:cubicBezTo>
                      <a:pt x="1110" y="620"/>
                      <a:pt x="1111" y="614"/>
                      <a:pt x="1112" y="609"/>
                    </a:cubicBezTo>
                    <a:cubicBezTo>
                      <a:pt x="1115" y="597"/>
                      <a:pt x="1118" y="585"/>
                      <a:pt x="1122" y="574"/>
                    </a:cubicBezTo>
                    <a:cubicBezTo>
                      <a:pt x="1122" y="574"/>
                      <a:pt x="1123" y="573"/>
                      <a:pt x="1123" y="573"/>
                    </a:cubicBezTo>
                    <a:cubicBezTo>
                      <a:pt x="1123" y="572"/>
                      <a:pt x="1124" y="571"/>
                      <a:pt x="1125" y="569"/>
                    </a:cubicBezTo>
                    <a:cubicBezTo>
                      <a:pt x="1127" y="564"/>
                      <a:pt x="1130" y="559"/>
                      <a:pt x="1134" y="554"/>
                    </a:cubicBezTo>
                    <a:cubicBezTo>
                      <a:pt x="1135" y="552"/>
                      <a:pt x="1136" y="551"/>
                      <a:pt x="1138" y="549"/>
                    </a:cubicBezTo>
                    <a:cubicBezTo>
                      <a:pt x="1139" y="547"/>
                      <a:pt x="1141" y="546"/>
                      <a:pt x="1143" y="544"/>
                    </a:cubicBezTo>
                    <a:cubicBezTo>
                      <a:pt x="1146" y="543"/>
                      <a:pt x="1153" y="539"/>
                      <a:pt x="1155" y="538"/>
                    </a:cubicBezTo>
                    <a:cubicBezTo>
                      <a:pt x="1159" y="537"/>
                      <a:pt x="1163" y="535"/>
                      <a:pt x="1168" y="534"/>
                    </a:cubicBezTo>
                    <a:cubicBezTo>
                      <a:pt x="1168" y="534"/>
                      <a:pt x="1168" y="534"/>
                      <a:pt x="1168" y="534"/>
                    </a:cubicBezTo>
                    <a:cubicBezTo>
                      <a:pt x="1172" y="534"/>
                      <a:pt x="1176" y="534"/>
                      <a:pt x="1180" y="534"/>
                    </a:cubicBezTo>
                    <a:cubicBezTo>
                      <a:pt x="1183" y="534"/>
                      <a:pt x="1208" y="536"/>
                      <a:pt x="1196" y="534"/>
                    </a:cubicBezTo>
                    <a:cubicBezTo>
                      <a:pt x="1210" y="536"/>
                      <a:pt x="1224" y="535"/>
                      <a:pt x="1235" y="530"/>
                    </a:cubicBezTo>
                    <a:close/>
                    <a:moveTo>
                      <a:pt x="1603" y="848"/>
                    </a:moveTo>
                    <a:cubicBezTo>
                      <a:pt x="1604" y="847"/>
                      <a:pt x="1605" y="847"/>
                      <a:pt x="1603" y="848"/>
                    </a:cubicBezTo>
                    <a:close/>
                    <a:moveTo>
                      <a:pt x="1602" y="849"/>
                    </a:moveTo>
                    <a:cubicBezTo>
                      <a:pt x="1604" y="849"/>
                      <a:pt x="1605" y="849"/>
                      <a:pt x="1602" y="849"/>
                    </a:cubicBezTo>
                    <a:close/>
                    <a:moveTo>
                      <a:pt x="1745" y="739"/>
                    </a:moveTo>
                    <a:cubicBezTo>
                      <a:pt x="1746" y="741"/>
                      <a:pt x="1746" y="742"/>
                      <a:pt x="1745" y="739"/>
                    </a:cubicBezTo>
                    <a:close/>
                    <a:moveTo>
                      <a:pt x="1613" y="587"/>
                    </a:moveTo>
                    <a:cubicBezTo>
                      <a:pt x="1613" y="588"/>
                      <a:pt x="1617" y="579"/>
                      <a:pt x="1617" y="578"/>
                    </a:cubicBezTo>
                    <a:cubicBezTo>
                      <a:pt x="1621" y="570"/>
                      <a:pt x="1625" y="563"/>
                      <a:pt x="1628" y="555"/>
                    </a:cubicBezTo>
                    <a:cubicBezTo>
                      <a:pt x="1631" y="551"/>
                      <a:pt x="1633" y="547"/>
                      <a:pt x="1636" y="543"/>
                    </a:cubicBezTo>
                    <a:cubicBezTo>
                      <a:pt x="1639" y="550"/>
                      <a:pt x="1643" y="556"/>
                      <a:pt x="1646" y="563"/>
                    </a:cubicBezTo>
                    <a:cubicBezTo>
                      <a:pt x="1647" y="566"/>
                      <a:pt x="1651" y="575"/>
                      <a:pt x="1652" y="578"/>
                    </a:cubicBezTo>
                    <a:cubicBezTo>
                      <a:pt x="1654" y="582"/>
                      <a:pt x="1655" y="585"/>
                      <a:pt x="1656" y="588"/>
                    </a:cubicBezTo>
                    <a:cubicBezTo>
                      <a:pt x="1658" y="592"/>
                      <a:pt x="1659" y="596"/>
                      <a:pt x="1660" y="600"/>
                    </a:cubicBezTo>
                    <a:cubicBezTo>
                      <a:pt x="1655" y="601"/>
                      <a:pt x="1650" y="602"/>
                      <a:pt x="1645" y="603"/>
                    </a:cubicBezTo>
                    <a:cubicBezTo>
                      <a:pt x="1628" y="607"/>
                      <a:pt x="1613" y="614"/>
                      <a:pt x="1599" y="624"/>
                    </a:cubicBezTo>
                    <a:cubicBezTo>
                      <a:pt x="1602" y="616"/>
                      <a:pt x="1605" y="608"/>
                      <a:pt x="1608" y="600"/>
                    </a:cubicBezTo>
                    <a:cubicBezTo>
                      <a:pt x="1610" y="596"/>
                      <a:pt x="1611" y="592"/>
                      <a:pt x="1613" y="587"/>
                    </a:cubicBezTo>
                    <a:close/>
                    <a:moveTo>
                      <a:pt x="1668" y="599"/>
                    </a:moveTo>
                    <a:cubicBezTo>
                      <a:pt x="1668" y="599"/>
                      <a:pt x="1667" y="599"/>
                      <a:pt x="1667" y="599"/>
                    </a:cubicBezTo>
                    <a:cubicBezTo>
                      <a:pt x="1670" y="594"/>
                      <a:pt x="1673" y="589"/>
                      <a:pt x="1679" y="582"/>
                    </a:cubicBezTo>
                    <a:cubicBezTo>
                      <a:pt x="1674" y="588"/>
                      <a:pt x="1671" y="593"/>
                      <a:pt x="1668" y="599"/>
                    </a:cubicBezTo>
                    <a:close/>
                    <a:moveTo>
                      <a:pt x="1664" y="726"/>
                    </a:moveTo>
                    <a:cubicBezTo>
                      <a:pt x="1664" y="726"/>
                      <a:pt x="1664" y="726"/>
                      <a:pt x="1664" y="726"/>
                    </a:cubicBezTo>
                    <a:cubicBezTo>
                      <a:pt x="1660" y="732"/>
                      <a:pt x="1662" y="729"/>
                      <a:pt x="1664" y="726"/>
                    </a:cubicBezTo>
                    <a:close/>
                    <a:moveTo>
                      <a:pt x="1667" y="766"/>
                    </a:moveTo>
                    <a:cubicBezTo>
                      <a:pt x="1668" y="760"/>
                      <a:pt x="1667" y="753"/>
                      <a:pt x="1666" y="747"/>
                    </a:cubicBezTo>
                    <a:cubicBezTo>
                      <a:pt x="1665" y="745"/>
                      <a:pt x="1664" y="739"/>
                      <a:pt x="1664" y="736"/>
                    </a:cubicBezTo>
                    <a:cubicBezTo>
                      <a:pt x="1664" y="735"/>
                      <a:pt x="1664" y="734"/>
                      <a:pt x="1664" y="732"/>
                    </a:cubicBezTo>
                    <a:cubicBezTo>
                      <a:pt x="1664" y="730"/>
                      <a:pt x="1665" y="727"/>
                      <a:pt x="1665" y="724"/>
                    </a:cubicBezTo>
                    <a:cubicBezTo>
                      <a:pt x="1666" y="724"/>
                      <a:pt x="1666" y="723"/>
                      <a:pt x="1666" y="723"/>
                    </a:cubicBezTo>
                    <a:cubicBezTo>
                      <a:pt x="1667" y="723"/>
                      <a:pt x="1667" y="723"/>
                      <a:pt x="1668" y="722"/>
                    </a:cubicBezTo>
                    <a:cubicBezTo>
                      <a:pt x="1668" y="722"/>
                      <a:pt x="1669" y="721"/>
                      <a:pt x="1670" y="721"/>
                    </a:cubicBezTo>
                    <a:cubicBezTo>
                      <a:pt x="1674" y="720"/>
                      <a:pt x="1678" y="719"/>
                      <a:pt x="1681" y="718"/>
                    </a:cubicBezTo>
                    <a:cubicBezTo>
                      <a:pt x="1686" y="718"/>
                      <a:pt x="1691" y="718"/>
                      <a:pt x="1696" y="718"/>
                    </a:cubicBezTo>
                    <a:cubicBezTo>
                      <a:pt x="1698" y="718"/>
                      <a:pt x="1700" y="718"/>
                      <a:pt x="1702" y="718"/>
                    </a:cubicBezTo>
                    <a:cubicBezTo>
                      <a:pt x="1706" y="719"/>
                      <a:pt x="1710" y="720"/>
                      <a:pt x="1714" y="721"/>
                    </a:cubicBezTo>
                    <a:cubicBezTo>
                      <a:pt x="1717" y="722"/>
                      <a:pt x="1721" y="723"/>
                      <a:pt x="1724" y="724"/>
                    </a:cubicBezTo>
                    <a:cubicBezTo>
                      <a:pt x="1725" y="725"/>
                      <a:pt x="1726" y="725"/>
                      <a:pt x="1727" y="726"/>
                    </a:cubicBezTo>
                    <a:cubicBezTo>
                      <a:pt x="1731" y="727"/>
                      <a:pt x="1734" y="729"/>
                      <a:pt x="1737" y="732"/>
                    </a:cubicBezTo>
                    <a:cubicBezTo>
                      <a:pt x="1738" y="733"/>
                      <a:pt x="1739" y="733"/>
                      <a:pt x="1740" y="734"/>
                    </a:cubicBezTo>
                    <a:cubicBezTo>
                      <a:pt x="1740" y="735"/>
                      <a:pt x="1741" y="735"/>
                      <a:pt x="1741" y="735"/>
                    </a:cubicBezTo>
                    <a:cubicBezTo>
                      <a:pt x="1741" y="735"/>
                      <a:pt x="1741" y="735"/>
                      <a:pt x="1741" y="736"/>
                    </a:cubicBezTo>
                    <a:cubicBezTo>
                      <a:pt x="1741" y="737"/>
                      <a:pt x="1741" y="739"/>
                      <a:pt x="1741" y="740"/>
                    </a:cubicBezTo>
                    <a:cubicBezTo>
                      <a:pt x="1740" y="743"/>
                      <a:pt x="1739" y="746"/>
                      <a:pt x="1738" y="748"/>
                    </a:cubicBezTo>
                    <a:cubicBezTo>
                      <a:pt x="1742" y="738"/>
                      <a:pt x="1734" y="755"/>
                      <a:pt x="1732" y="759"/>
                    </a:cubicBezTo>
                    <a:cubicBezTo>
                      <a:pt x="1732" y="759"/>
                      <a:pt x="1731" y="760"/>
                      <a:pt x="1731" y="760"/>
                    </a:cubicBezTo>
                    <a:cubicBezTo>
                      <a:pt x="1730" y="761"/>
                      <a:pt x="1727" y="766"/>
                      <a:pt x="1726" y="767"/>
                    </a:cubicBezTo>
                    <a:cubicBezTo>
                      <a:pt x="1721" y="772"/>
                      <a:pt x="1716" y="777"/>
                      <a:pt x="1711" y="782"/>
                    </a:cubicBezTo>
                    <a:cubicBezTo>
                      <a:pt x="1709" y="783"/>
                      <a:pt x="1704" y="787"/>
                      <a:pt x="1702" y="789"/>
                    </a:cubicBezTo>
                    <a:cubicBezTo>
                      <a:pt x="1698" y="792"/>
                      <a:pt x="1694" y="794"/>
                      <a:pt x="1690" y="797"/>
                    </a:cubicBezTo>
                    <a:cubicBezTo>
                      <a:pt x="1685" y="800"/>
                      <a:pt x="1680" y="803"/>
                      <a:pt x="1675" y="806"/>
                    </a:cubicBezTo>
                    <a:cubicBezTo>
                      <a:pt x="1678" y="792"/>
                      <a:pt x="1674" y="778"/>
                      <a:pt x="1667" y="766"/>
                    </a:cubicBezTo>
                    <a:close/>
                    <a:moveTo>
                      <a:pt x="1845" y="801"/>
                    </a:moveTo>
                    <a:cubicBezTo>
                      <a:pt x="1846" y="802"/>
                      <a:pt x="1848" y="804"/>
                      <a:pt x="1849" y="805"/>
                    </a:cubicBezTo>
                    <a:cubicBezTo>
                      <a:pt x="1852" y="809"/>
                      <a:pt x="1856" y="811"/>
                      <a:pt x="1860" y="814"/>
                    </a:cubicBezTo>
                    <a:cubicBezTo>
                      <a:pt x="1853" y="814"/>
                      <a:pt x="1846" y="814"/>
                      <a:pt x="1838" y="815"/>
                    </a:cubicBezTo>
                    <a:cubicBezTo>
                      <a:pt x="1841" y="810"/>
                      <a:pt x="1843" y="806"/>
                      <a:pt x="1845" y="801"/>
                    </a:cubicBezTo>
                    <a:close/>
                    <a:moveTo>
                      <a:pt x="1930" y="585"/>
                    </a:moveTo>
                    <a:cubicBezTo>
                      <a:pt x="1931" y="586"/>
                      <a:pt x="1932" y="587"/>
                      <a:pt x="1933" y="588"/>
                    </a:cubicBezTo>
                    <a:cubicBezTo>
                      <a:pt x="1934" y="589"/>
                      <a:pt x="1935" y="591"/>
                      <a:pt x="1936" y="592"/>
                    </a:cubicBezTo>
                    <a:cubicBezTo>
                      <a:pt x="1940" y="599"/>
                      <a:pt x="1944" y="606"/>
                      <a:pt x="1948" y="613"/>
                    </a:cubicBezTo>
                    <a:cubicBezTo>
                      <a:pt x="1948" y="613"/>
                      <a:pt x="1948" y="613"/>
                      <a:pt x="1948" y="613"/>
                    </a:cubicBezTo>
                    <a:cubicBezTo>
                      <a:pt x="1949" y="617"/>
                      <a:pt x="1950" y="621"/>
                      <a:pt x="1951" y="624"/>
                    </a:cubicBezTo>
                    <a:cubicBezTo>
                      <a:pt x="1951" y="625"/>
                      <a:pt x="1951" y="625"/>
                      <a:pt x="1952" y="625"/>
                    </a:cubicBezTo>
                    <a:cubicBezTo>
                      <a:pt x="1952" y="628"/>
                      <a:pt x="1951" y="632"/>
                      <a:pt x="1951" y="634"/>
                    </a:cubicBezTo>
                    <a:cubicBezTo>
                      <a:pt x="1951" y="636"/>
                      <a:pt x="1950" y="638"/>
                      <a:pt x="1949" y="640"/>
                    </a:cubicBezTo>
                    <a:cubicBezTo>
                      <a:pt x="1953" y="628"/>
                      <a:pt x="1950" y="636"/>
                      <a:pt x="1947" y="642"/>
                    </a:cubicBezTo>
                    <a:cubicBezTo>
                      <a:pt x="1945" y="644"/>
                      <a:pt x="1941" y="649"/>
                      <a:pt x="1941" y="650"/>
                    </a:cubicBezTo>
                    <a:cubicBezTo>
                      <a:pt x="1938" y="652"/>
                      <a:pt x="1935" y="655"/>
                      <a:pt x="1932" y="657"/>
                    </a:cubicBezTo>
                    <a:cubicBezTo>
                      <a:pt x="1935" y="654"/>
                      <a:pt x="1934" y="655"/>
                      <a:pt x="1928" y="659"/>
                    </a:cubicBezTo>
                    <a:cubicBezTo>
                      <a:pt x="1920" y="664"/>
                      <a:pt x="1914" y="671"/>
                      <a:pt x="1909" y="678"/>
                    </a:cubicBezTo>
                    <a:cubicBezTo>
                      <a:pt x="1908" y="674"/>
                      <a:pt x="1907" y="670"/>
                      <a:pt x="1906" y="667"/>
                    </a:cubicBezTo>
                    <a:cubicBezTo>
                      <a:pt x="1906" y="665"/>
                      <a:pt x="1906" y="664"/>
                      <a:pt x="1905" y="662"/>
                    </a:cubicBezTo>
                    <a:cubicBezTo>
                      <a:pt x="1905" y="661"/>
                      <a:pt x="1905" y="660"/>
                      <a:pt x="1905" y="659"/>
                    </a:cubicBezTo>
                    <a:cubicBezTo>
                      <a:pt x="1904" y="649"/>
                      <a:pt x="1904" y="638"/>
                      <a:pt x="1905" y="628"/>
                    </a:cubicBezTo>
                    <a:cubicBezTo>
                      <a:pt x="1905" y="624"/>
                      <a:pt x="1906" y="611"/>
                      <a:pt x="1906" y="609"/>
                    </a:cubicBezTo>
                    <a:cubicBezTo>
                      <a:pt x="1907" y="607"/>
                      <a:pt x="1907" y="605"/>
                      <a:pt x="1908" y="603"/>
                    </a:cubicBezTo>
                    <a:cubicBezTo>
                      <a:pt x="1916" y="598"/>
                      <a:pt x="1924" y="592"/>
                      <a:pt x="1930" y="585"/>
                    </a:cubicBezTo>
                    <a:close/>
                    <a:moveTo>
                      <a:pt x="1935" y="590"/>
                    </a:moveTo>
                    <a:cubicBezTo>
                      <a:pt x="1937" y="593"/>
                      <a:pt x="1939" y="595"/>
                      <a:pt x="1935" y="590"/>
                    </a:cubicBezTo>
                    <a:close/>
                    <a:moveTo>
                      <a:pt x="1971" y="770"/>
                    </a:moveTo>
                    <a:cubicBezTo>
                      <a:pt x="1970" y="772"/>
                      <a:pt x="1970" y="773"/>
                      <a:pt x="1970" y="774"/>
                    </a:cubicBezTo>
                    <a:cubicBezTo>
                      <a:pt x="1969" y="775"/>
                      <a:pt x="1969" y="776"/>
                      <a:pt x="1968" y="778"/>
                    </a:cubicBezTo>
                    <a:cubicBezTo>
                      <a:pt x="1967" y="779"/>
                      <a:pt x="1963" y="784"/>
                      <a:pt x="1962" y="786"/>
                    </a:cubicBezTo>
                    <a:cubicBezTo>
                      <a:pt x="1960" y="789"/>
                      <a:pt x="1958" y="791"/>
                      <a:pt x="1956" y="793"/>
                    </a:cubicBezTo>
                    <a:cubicBezTo>
                      <a:pt x="1955" y="793"/>
                      <a:pt x="1955" y="794"/>
                      <a:pt x="1955" y="794"/>
                    </a:cubicBezTo>
                    <a:cubicBezTo>
                      <a:pt x="1952" y="796"/>
                      <a:pt x="1949" y="797"/>
                      <a:pt x="1946" y="799"/>
                    </a:cubicBezTo>
                    <a:cubicBezTo>
                      <a:pt x="1945" y="800"/>
                      <a:pt x="1943" y="801"/>
                      <a:pt x="1941" y="802"/>
                    </a:cubicBezTo>
                    <a:cubicBezTo>
                      <a:pt x="1940" y="802"/>
                      <a:pt x="1939" y="802"/>
                      <a:pt x="1938" y="803"/>
                    </a:cubicBezTo>
                    <a:cubicBezTo>
                      <a:pt x="1937" y="803"/>
                      <a:pt x="1936" y="803"/>
                      <a:pt x="1935" y="804"/>
                    </a:cubicBezTo>
                    <a:cubicBezTo>
                      <a:pt x="1944" y="794"/>
                      <a:pt x="1949" y="783"/>
                      <a:pt x="1950" y="771"/>
                    </a:cubicBezTo>
                    <a:cubicBezTo>
                      <a:pt x="1957" y="772"/>
                      <a:pt x="1964" y="772"/>
                      <a:pt x="1971" y="770"/>
                    </a:cubicBezTo>
                    <a:close/>
                    <a:moveTo>
                      <a:pt x="1830" y="410"/>
                    </a:moveTo>
                    <a:cubicBezTo>
                      <a:pt x="1828" y="419"/>
                      <a:pt x="1828" y="429"/>
                      <a:pt x="1831" y="438"/>
                    </a:cubicBezTo>
                    <a:cubicBezTo>
                      <a:pt x="1833" y="443"/>
                      <a:pt x="1834" y="448"/>
                      <a:pt x="1836" y="453"/>
                    </a:cubicBezTo>
                    <a:cubicBezTo>
                      <a:pt x="1837" y="459"/>
                      <a:pt x="1838" y="464"/>
                      <a:pt x="1840" y="470"/>
                    </a:cubicBezTo>
                    <a:cubicBezTo>
                      <a:pt x="1840" y="472"/>
                      <a:pt x="1841" y="475"/>
                      <a:pt x="1841" y="477"/>
                    </a:cubicBezTo>
                    <a:cubicBezTo>
                      <a:pt x="1842" y="484"/>
                      <a:pt x="1842" y="491"/>
                      <a:pt x="1842" y="498"/>
                    </a:cubicBezTo>
                    <a:cubicBezTo>
                      <a:pt x="1842" y="498"/>
                      <a:pt x="1842" y="498"/>
                      <a:pt x="1842" y="499"/>
                    </a:cubicBezTo>
                    <a:cubicBezTo>
                      <a:pt x="1842" y="499"/>
                      <a:pt x="1841" y="499"/>
                      <a:pt x="1841" y="499"/>
                    </a:cubicBezTo>
                    <a:cubicBezTo>
                      <a:pt x="1820" y="502"/>
                      <a:pt x="1806" y="522"/>
                      <a:pt x="1799" y="541"/>
                    </a:cubicBezTo>
                    <a:cubicBezTo>
                      <a:pt x="1791" y="566"/>
                      <a:pt x="1786" y="593"/>
                      <a:pt x="1784" y="620"/>
                    </a:cubicBezTo>
                    <a:cubicBezTo>
                      <a:pt x="1784" y="620"/>
                      <a:pt x="1783" y="619"/>
                      <a:pt x="1783" y="619"/>
                    </a:cubicBezTo>
                    <a:cubicBezTo>
                      <a:pt x="1784" y="601"/>
                      <a:pt x="1780" y="583"/>
                      <a:pt x="1775" y="565"/>
                    </a:cubicBezTo>
                    <a:cubicBezTo>
                      <a:pt x="1765" y="535"/>
                      <a:pt x="1752" y="506"/>
                      <a:pt x="1737" y="478"/>
                    </a:cubicBezTo>
                    <a:cubicBezTo>
                      <a:pt x="1771" y="461"/>
                      <a:pt x="1805" y="438"/>
                      <a:pt x="1830" y="410"/>
                    </a:cubicBezTo>
                    <a:close/>
                    <a:moveTo>
                      <a:pt x="1541" y="744"/>
                    </a:moveTo>
                    <a:cubicBezTo>
                      <a:pt x="1542" y="743"/>
                      <a:pt x="1543" y="741"/>
                      <a:pt x="1544" y="740"/>
                    </a:cubicBezTo>
                    <a:cubicBezTo>
                      <a:pt x="1544" y="741"/>
                      <a:pt x="1545" y="742"/>
                      <a:pt x="1545" y="743"/>
                    </a:cubicBezTo>
                    <a:cubicBezTo>
                      <a:pt x="1544" y="743"/>
                      <a:pt x="1544" y="743"/>
                      <a:pt x="1543" y="743"/>
                    </a:cubicBezTo>
                    <a:cubicBezTo>
                      <a:pt x="1542" y="744"/>
                      <a:pt x="1542" y="744"/>
                      <a:pt x="1541" y="744"/>
                    </a:cubicBezTo>
                    <a:close/>
                    <a:moveTo>
                      <a:pt x="1793" y="938"/>
                    </a:moveTo>
                    <a:cubicBezTo>
                      <a:pt x="1793" y="938"/>
                      <a:pt x="1793" y="938"/>
                      <a:pt x="1794" y="938"/>
                    </a:cubicBezTo>
                    <a:cubicBezTo>
                      <a:pt x="1796" y="938"/>
                      <a:pt x="1797" y="937"/>
                      <a:pt x="1799" y="937"/>
                    </a:cubicBezTo>
                    <a:cubicBezTo>
                      <a:pt x="1799" y="937"/>
                      <a:pt x="1799" y="937"/>
                      <a:pt x="1799" y="937"/>
                    </a:cubicBezTo>
                    <a:cubicBezTo>
                      <a:pt x="1801" y="937"/>
                      <a:pt x="1804" y="937"/>
                      <a:pt x="1806" y="936"/>
                    </a:cubicBezTo>
                    <a:cubicBezTo>
                      <a:pt x="1802" y="943"/>
                      <a:pt x="1799" y="950"/>
                      <a:pt x="1798" y="959"/>
                    </a:cubicBezTo>
                    <a:cubicBezTo>
                      <a:pt x="1796" y="953"/>
                      <a:pt x="1794" y="947"/>
                      <a:pt x="1793" y="941"/>
                    </a:cubicBezTo>
                    <a:cubicBezTo>
                      <a:pt x="1793" y="940"/>
                      <a:pt x="1793" y="939"/>
                      <a:pt x="1793" y="93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</p:grp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A203593A-B1A1-4E94-B29F-6FD8C8D8C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2124076"/>
              <a:ext cx="1971675" cy="2436815"/>
            </a:xfrm>
            <a:custGeom>
              <a:avLst/>
              <a:gdLst>
                <a:gd name="T0" fmla="*/ 907 w 916"/>
                <a:gd name="T1" fmla="*/ 1 h 1135"/>
                <a:gd name="T2" fmla="*/ 383 w 916"/>
                <a:gd name="T3" fmla="*/ 170 h 1135"/>
                <a:gd name="T4" fmla="*/ 96 w 916"/>
                <a:gd name="T5" fmla="*/ 479 h 1135"/>
                <a:gd name="T6" fmla="*/ 12 w 916"/>
                <a:gd name="T7" fmla="*/ 729 h 1135"/>
                <a:gd name="T8" fmla="*/ 39 w 916"/>
                <a:gd name="T9" fmla="*/ 983 h 1135"/>
                <a:gd name="T10" fmla="*/ 390 w 916"/>
                <a:gd name="T11" fmla="*/ 1135 h 1135"/>
                <a:gd name="T12" fmla="*/ 390 w 916"/>
                <a:gd name="T13" fmla="*/ 1125 h 1135"/>
                <a:gd name="T14" fmla="*/ 143 w 916"/>
                <a:gd name="T15" fmla="*/ 1082 h 1135"/>
                <a:gd name="T16" fmla="*/ 17 w 916"/>
                <a:gd name="T17" fmla="*/ 832 h 1135"/>
                <a:gd name="T18" fmla="*/ 276 w 916"/>
                <a:gd name="T19" fmla="*/ 260 h 1135"/>
                <a:gd name="T20" fmla="*/ 471 w 916"/>
                <a:gd name="T21" fmla="*/ 136 h 1135"/>
                <a:gd name="T22" fmla="*/ 910 w 916"/>
                <a:gd name="T23" fmla="*/ 11 h 1135"/>
                <a:gd name="T24" fmla="*/ 907 w 916"/>
                <a:gd name="T25" fmla="*/ 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6" h="1135">
                  <a:moveTo>
                    <a:pt x="907" y="1"/>
                  </a:moveTo>
                  <a:cubicBezTo>
                    <a:pt x="726" y="29"/>
                    <a:pt x="543" y="78"/>
                    <a:pt x="383" y="170"/>
                  </a:cubicBezTo>
                  <a:cubicBezTo>
                    <a:pt x="258" y="242"/>
                    <a:pt x="165" y="354"/>
                    <a:pt x="96" y="479"/>
                  </a:cubicBezTo>
                  <a:cubicBezTo>
                    <a:pt x="54" y="557"/>
                    <a:pt x="24" y="641"/>
                    <a:pt x="12" y="729"/>
                  </a:cubicBezTo>
                  <a:cubicBezTo>
                    <a:pt x="0" y="811"/>
                    <a:pt x="5" y="906"/>
                    <a:pt x="39" y="983"/>
                  </a:cubicBezTo>
                  <a:cubicBezTo>
                    <a:pt x="99" y="1120"/>
                    <a:pt x="259" y="1134"/>
                    <a:pt x="390" y="1135"/>
                  </a:cubicBezTo>
                  <a:cubicBezTo>
                    <a:pt x="396" y="1135"/>
                    <a:pt x="396" y="1125"/>
                    <a:pt x="390" y="1125"/>
                  </a:cubicBezTo>
                  <a:cubicBezTo>
                    <a:pt x="307" y="1124"/>
                    <a:pt x="218" y="1121"/>
                    <a:pt x="143" y="1082"/>
                  </a:cubicBezTo>
                  <a:cubicBezTo>
                    <a:pt x="50" y="1033"/>
                    <a:pt x="23" y="930"/>
                    <a:pt x="17" y="832"/>
                  </a:cubicBezTo>
                  <a:cubicBezTo>
                    <a:pt x="5" y="616"/>
                    <a:pt x="126" y="406"/>
                    <a:pt x="276" y="260"/>
                  </a:cubicBezTo>
                  <a:cubicBezTo>
                    <a:pt x="331" y="206"/>
                    <a:pt x="402" y="168"/>
                    <a:pt x="471" y="136"/>
                  </a:cubicBezTo>
                  <a:cubicBezTo>
                    <a:pt x="610" y="71"/>
                    <a:pt x="760" y="34"/>
                    <a:pt x="910" y="11"/>
                  </a:cubicBezTo>
                  <a:cubicBezTo>
                    <a:pt x="916" y="10"/>
                    <a:pt x="914" y="0"/>
                    <a:pt x="907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A746C4C8-C5D8-4EE8-B8F5-C5B5ADE6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38" y="2135196"/>
              <a:ext cx="1847851" cy="176212"/>
            </a:xfrm>
            <a:custGeom>
              <a:avLst/>
              <a:gdLst>
                <a:gd name="T0" fmla="*/ 8 w 858"/>
                <a:gd name="T1" fmla="*/ 80 h 82"/>
                <a:gd name="T2" fmla="*/ 443 w 858"/>
                <a:gd name="T3" fmla="*/ 10 h 82"/>
                <a:gd name="T4" fmla="*/ 847 w 858"/>
                <a:gd name="T5" fmla="*/ 79 h 82"/>
                <a:gd name="T6" fmla="*/ 852 w 858"/>
                <a:gd name="T7" fmla="*/ 70 h 82"/>
                <a:gd name="T8" fmla="*/ 455 w 858"/>
                <a:gd name="T9" fmla="*/ 0 h 82"/>
                <a:gd name="T10" fmla="*/ 6 w 858"/>
                <a:gd name="T11" fmla="*/ 70 h 82"/>
                <a:gd name="T12" fmla="*/ 8 w 858"/>
                <a:gd name="T13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82">
                  <a:moveTo>
                    <a:pt x="8" y="80"/>
                  </a:moveTo>
                  <a:cubicBezTo>
                    <a:pt x="147" y="31"/>
                    <a:pt x="296" y="12"/>
                    <a:pt x="443" y="10"/>
                  </a:cubicBezTo>
                  <a:cubicBezTo>
                    <a:pt x="577" y="9"/>
                    <a:pt x="724" y="19"/>
                    <a:pt x="847" y="79"/>
                  </a:cubicBezTo>
                  <a:cubicBezTo>
                    <a:pt x="853" y="82"/>
                    <a:pt x="858" y="73"/>
                    <a:pt x="852" y="70"/>
                  </a:cubicBezTo>
                  <a:cubicBezTo>
                    <a:pt x="731" y="11"/>
                    <a:pt x="587" y="0"/>
                    <a:pt x="455" y="0"/>
                  </a:cubicBezTo>
                  <a:cubicBezTo>
                    <a:pt x="304" y="0"/>
                    <a:pt x="148" y="19"/>
                    <a:pt x="6" y="70"/>
                  </a:cubicBezTo>
                  <a:cubicBezTo>
                    <a:pt x="0" y="72"/>
                    <a:pt x="2" y="82"/>
                    <a:pt x="8" y="8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DBB39A2B-2470-4BB8-9A27-8FFE8A04D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2" y="2357439"/>
              <a:ext cx="1309686" cy="1862139"/>
            </a:xfrm>
            <a:custGeom>
              <a:avLst/>
              <a:gdLst>
                <a:gd name="T0" fmla="*/ 5 w 608"/>
                <a:gd name="T1" fmla="*/ 11 h 867"/>
                <a:gd name="T2" fmla="*/ 218 w 608"/>
                <a:gd name="T3" fmla="*/ 142 h 867"/>
                <a:gd name="T4" fmla="*/ 418 w 608"/>
                <a:gd name="T5" fmla="*/ 321 h 867"/>
                <a:gd name="T6" fmla="*/ 560 w 608"/>
                <a:gd name="T7" fmla="*/ 858 h 867"/>
                <a:gd name="T8" fmla="*/ 570 w 608"/>
                <a:gd name="T9" fmla="*/ 860 h 867"/>
                <a:gd name="T10" fmla="*/ 440 w 608"/>
                <a:gd name="T11" fmla="*/ 331 h 867"/>
                <a:gd name="T12" fmla="*/ 239 w 608"/>
                <a:gd name="T13" fmla="*/ 145 h 867"/>
                <a:gd name="T14" fmla="*/ 10 w 608"/>
                <a:gd name="T15" fmla="*/ 3 h 867"/>
                <a:gd name="T16" fmla="*/ 5 w 608"/>
                <a:gd name="T17" fmla="*/ 1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67">
                  <a:moveTo>
                    <a:pt x="5" y="11"/>
                  </a:moveTo>
                  <a:cubicBezTo>
                    <a:pt x="80" y="48"/>
                    <a:pt x="151" y="93"/>
                    <a:pt x="218" y="142"/>
                  </a:cubicBezTo>
                  <a:cubicBezTo>
                    <a:pt x="290" y="195"/>
                    <a:pt x="359" y="253"/>
                    <a:pt x="418" y="321"/>
                  </a:cubicBezTo>
                  <a:cubicBezTo>
                    <a:pt x="545" y="465"/>
                    <a:pt x="599" y="670"/>
                    <a:pt x="560" y="858"/>
                  </a:cubicBezTo>
                  <a:cubicBezTo>
                    <a:pt x="559" y="864"/>
                    <a:pt x="569" y="867"/>
                    <a:pt x="570" y="860"/>
                  </a:cubicBezTo>
                  <a:cubicBezTo>
                    <a:pt x="608" y="675"/>
                    <a:pt x="558" y="477"/>
                    <a:pt x="440" y="331"/>
                  </a:cubicBezTo>
                  <a:cubicBezTo>
                    <a:pt x="382" y="260"/>
                    <a:pt x="311" y="200"/>
                    <a:pt x="239" y="145"/>
                  </a:cubicBezTo>
                  <a:cubicBezTo>
                    <a:pt x="167" y="91"/>
                    <a:pt x="91" y="42"/>
                    <a:pt x="10" y="3"/>
                  </a:cubicBezTo>
                  <a:cubicBezTo>
                    <a:pt x="5" y="0"/>
                    <a:pt x="0" y="8"/>
                    <a:pt x="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4D659E25-2A07-4BEE-BA29-D3F23AC4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3867151"/>
              <a:ext cx="1044575" cy="755650"/>
            </a:xfrm>
            <a:custGeom>
              <a:avLst/>
              <a:gdLst>
                <a:gd name="T0" fmla="*/ 475 w 485"/>
                <a:gd name="T1" fmla="*/ 6 h 352"/>
                <a:gd name="T2" fmla="*/ 330 w 485"/>
                <a:gd name="T3" fmla="*/ 282 h 352"/>
                <a:gd name="T4" fmla="*/ 9 w 485"/>
                <a:gd name="T5" fmla="*/ 315 h 352"/>
                <a:gd name="T6" fmla="*/ 7 w 485"/>
                <a:gd name="T7" fmla="*/ 325 h 352"/>
                <a:gd name="T8" fmla="*/ 335 w 485"/>
                <a:gd name="T9" fmla="*/ 290 h 352"/>
                <a:gd name="T10" fmla="*/ 485 w 485"/>
                <a:gd name="T11" fmla="*/ 6 h 352"/>
                <a:gd name="T12" fmla="*/ 475 w 485"/>
                <a:gd name="T13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352">
                  <a:moveTo>
                    <a:pt x="475" y="6"/>
                  </a:moveTo>
                  <a:cubicBezTo>
                    <a:pt x="474" y="118"/>
                    <a:pt x="428" y="222"/>
                    <a:pt x="330" y="282"/>
                  </a:cubicBezTo>
                  <a:cubicBezTo>
                    <a:pt x="235" y="339"/>
                    <a:pt x="115" y="341"/>
                    <a:pt x="9" y="315"/>
                  </a:cubicBezTo>
                  <a:cubicBezTo>
                    <a:pt x="3" y="314"/>
                    <a:pt x="0" y="323"/>
                    <a:pt x="7" y="325"/>
                  </a:cubicBezTo>
                  <a:cubicBezTo>
                    <a:pt x="116" y="352"/>
                    <a:pt x="236" y="348"/>
                    <a:pt x="335" y="290"/>
                  </a:cubicBezTo>
                  <a:cubicBezTo>
                    <a:pt x="436" y="231"/>
                    <a:pt x="484" y="120"/>
                    <a:pt x="485" y="6"/>
                  </a:cubicBezTo>
                  <a:cubicBezTo>
                    <a:pt x="485" y="0"/>
                    <a:pt x="475" y="0"/>
                    <a:pt x="47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id="{14C421F7-A540-46D7-BDFC-EBB7800D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400" y="4456113"/>
              <a:ext cx="936625" cy="465138"/>
            </a:xfrm>
            <a:custGeom>
              <a:avLst/>
              <a:gdLst>
                <a:gd name="T0" fmla="*/ 425 w 435"/>
                <a:gd name="T1" fmla="*/ 6 h 217"/>
                <a:gd name="T2" fmla="*/ 7 w 435"/>
                <a:gd name="T3" fmla="*/ 205 h 217"/>
                <a:gd name="T4" fmla="*/ 9 w 435"/>
                <a:gd name="T5" fmla="*/ 215 h 217"/>
                <a:gd name="T6" fmla="*/ 435 w 435"/>
                <a:gd name="T7" fmla="*/ 6 h 217"/>
                <a:gd name="T8" fmla="*/ 425 w 435"/>
                <a:gd name="T9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217">
                  <a:moveTo>
                    <a:pt x="425" y="6"/>
                  </a:moveTo>
                  <a:cubicBezTo>
                    <a:pt x="423" y="206"/>
                    <a:pt x="138" y="167"/>
                    <a:pt x="7" y="205"/>
                  </a:cubicBezTo>
                  <a:cubicBezTo>
                    <a:pt x="0" y="207"/>
                    <a:pt x="3" y="217"/>
                    <a:pt x="9" y="215"/>
                  </a:cubicBezTo>
                  <a:cubicBezTo>
                    <a:pt x="146" y="175"/>
                    <a:pt x="433" y="215"/>
                    <a:pt x="435" y="6"/>
                  </a:cubicBezTo>
                  <a:cubicBezTo>
                    <a:pt x="435" y="0"/>
                    <a:pt x="425" y="0"/>
                    <a:pt x="42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6" name="Freeform 13">
              <a:extLst>
                <a:ext uri="{FF2B5EF4-FFF2-40B4-BE49-F238E27FC236}">
                  <a16:creationId xmlns:a16="http://schemas.microsoft.com/office/drawing/2014/main" id="{05318CFA-85AA-41EE-8752-04122911A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4429126"/>
              <a:ext cx="722312" cy="831850"/>
            </a:xfrm>
            <a:custGeom>
              <a:avLst/>
              <a:gdLst>
                <a:gd name="T0" fmla="*/ 325 w 335"/>
                <a:gd name="T1" fmla="*/ 6 h 387"/>
                <a:gd name="T2" fmla="*/ 6 w 335"/>
                <a:gd name="T3" fmla="*/ 377 h 387"/>
                <a:gd name="T4" fmla="*/ 6 w 335"/>
                <a:gd name="T5" fmla="*/ 387 h 387"/>
                <a:gd name="T6" fmla="*/ 335 w 335"/>
                <a:gd name="T7" fmla="*/ 6 h 387"/>
                <a:gd name="T8" fmla="*/ 325 w 335"/>
                <a:gd name="T9" fmla="*/ 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87">
                  <a:moveTo>
                    <a:pt x="325" y="6"/>
                  </a:moveTo>
                  <a:cubicBezTo>
                    <a:pt x="314" y="185"/>
                    <a:pt x="203" y="374"/>
                    <a:pt x="6" y="377"/>
                  </a:cubicBezTo>
                  <a:cubicBezTo>
                    <a:pt x="0" y="377"/>
                    <a:pt x="0" y="387"/>
                    <a:pt x="6" y="387"/>
                  </a:cubicBezTo>
                  <a:cubicBezTo>
                    <a:pt x="209" y="384"/>
                    <a:pt x="324" y="190"/>
                    <a:pt x="335" y="6"/>
                  </a:cubicBezTo>
                  <a:cubicBezTo>
                    <a:pt x="335" y="0"/>
                    <a:pt x="325" y="0"/>
                    <a:pt x="32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id="{5B7D5D8B-3602-48F3-B866-1B1D7FBB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265738"/>
              <a:ext cx="546100" cy="301625"/>
            </a:xfrm>
            <a:custGeom>
              <a:avLst/>
              <a:gdLst>
                <a:gd name="T0" fmla="*/ 242 w 253"/>
                <a:gd name="T1" fmla="*/ 5 h 141"/>
                <a:gd name="T2" fmla="*/ 211 w 253"/>
                <a:gd name="T3" fmla="*/ 52 h 141"/>
                <a:gd name="T4" fmla="*/ 149 w 253"/>
                <a:gd name="T5" fmla="*/ 103 h 141"/>
                <a:gd name="T6" fmla="*/ 75 w 253"/>
                <a:gd name="T7" fmla="*/ 123 h 141"/>
                <a:gd name="T8" fmla="*/ 41 w 253"/>
                <a:gd name="T9" fmla="*/ 124 h 141"/>
                <a:gd name="T10" fmla="*/ 6 w 253"/>
                <a:gd name="T11" fmla="*/ 130 h 141"/>
                <a:gd name="T12" fmla="*/ 6 w 253"/>
                <a:gd name="T13" fmla="*/ 140 h 141"/>
                <a:gd name="T14" fmla="*/ 36 w 253"/>
                <a:gd name="T15" fmla="*/ 135 h 141"/>
                <a:gd name="T16" fmla="*/ 82 w 253"/>
                <a:gd name="T17" fmla="*/ 132 h 141"/>
                <a:gd name="T18" fmla="*/ 148 w 253"/>
                <a:gd name="T19" fmla="*/ 114 h 141"/>
                <a:gd name="T20" fmla="*/ 207 w 253"/>
                <a:gd name="T21" fmla="*/ 73 h 141"/>
                <a:gd name="T22" fmla="*/ 250 w 253"/>
                <a:gd name="T23" fmla="*/ 13 h 141"/>
                <a:gd name="T24" fmla="*/ 242 w 253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41">
                  <a:moveTo>
                    <a:pt x="242" y="5"/>
                  </a:moveTo>
                  <a:cubicBezTo>
                    <a:pt x="231" y="20"/>
                    <a:pt x="221" y="37"/>
                    <a:pt x="211" y="52"/>
                  </a:cubicBezTo>
                  <a:cubicBezTo>
                    <a:pt x="195" y="74"/>
                    <a:pt x="173" y="90"/>
                    <a:pt x="149" y="103"/>
                  </a:cubicBezTo>
                  <a:cubicBezTo>
                    <a:pt x="126" y="115"/>
                    <a:pt x="101" y="121"/>
                    <a:pt x="75" y="123"/>
                  </a:cubicBezTo>
                  <a:cubicBezTo>
                    <a:pt x="64" y="123"/>
                    <a:pt x="52" y="123"/>
                    <a:pt x="41" y="124"/>
                  </a:cubicBezTo>
                  <a:cubicBezTo>
                    <a:pt x="29" y="125"/>
                    <a:pt x="18" y="131"/>
                    <a:pt x="6" y="130"/>
                  </a:cubicBezTo>
                  <a:cubicBezTo>
                    <a:pt x="0" y="130"/>
                    <a:pt x="0" y="140"/>
                    <a:pt x="6" y="140"/>
                  </a:cubicBezTo>
                  <a:cubicBezTo>
                    <a:pt x="17" y="141"/>
                    <a:pt x="26" y="138"/>
                    <a:pt x="36" y="135"/>
                  </a:cubicBezTo>
                  <a:cubicBezTo>
                    <a:pt x="51" y="131"/>
                    <a:pt x="67" y="133"/>
                    <a:pt x="82" y="132"/>
                  </a:cubicBezTo>
                  <a:cubicBezTo>
                    <a:pt x="105" y="131"/>
                    <a:pt x="127" y="123"/>
                    <a:pt x="148" y="114"/>
                  </a:cubicBezTo>
                  <a:cubicBezTo>
                    <a:pt x="170" y="105"/>
                    <a:pt x="190" y="90"/>
                    <a:pt x="207" y="73"/>
                  </a:cubicBezTo>
                  <a:cubicBezTo>
                    <a:pt x="224" y="55"/>
                    <a:pt x="234" y="32"/>
                    <a:pt x="250" y="13"/>
                  </a:cubicBezTo>
                  <a:cubicBezTo>
                    <a:pt x="253" y="8"/>
                    <a:pt x="246" y="0"/>
                    <a:pt x="242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8" name="Freeform 15">
              <a:extLst>
                <a:ext uri="{FF2B5EF4-FFF2-40B4-BE49-F238E27FC236}">
                  <a16:creationId xmlns:a16="http://schemas.microsoft.com/office/drawing/2014/main" id="{238F76C8-EDCB-4306-A5E4-6910830F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4587876"/>
              <a:ext cx="692150" cy="584200"/>
            </a:xfrm>
            <a:custGeom>
              <a:avLst/>
              <a:gdLst>
                <a:gd name="T0" fmla="*/ 4 w 322"/>
                <a:gd name="T1" fmla="*/ 11 h 272"/>
                <a:gd name="T2" fmla="*/ 79 w 322"/>
                <a:gd name="T3" fmla="*/ 183 h 272"/>
                <a:gd name="T4" fmla="*/ 178 w 322"/>
                <a:gd name="T5" fmla="*/ 241 h 272"/>
                <a:gd name="T6" fmla="*/ 313 w 322"/>
                <a:gd name="T7" fmla="*/ 271 h 272"/>
                <a:gd name="T8" fmla="*/ 315 w 322"/>
                <a:gd name="T9" fmla="*/ 261 h 272"/>
                <a:gd name="T10" fmla="*/ 86 w 322"/>
                <a:gd name="T11" fmla="*/ 176 h 272"/>
                <a:gd name="T12" fmla="*/ 50 w 322"/>
                <a:gd name="T13" fmla="*/ 90 h 272"/>
                <a:gd name="T14" fmla="*/ 12 w 322"/>
                <a:gd name="T15" fmla="*/ 5 h 272"/>
                <a:gd name="T16" fmla="*/ 4 w 322"/>
                <a:gd name="T17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272">
                  <a:moveTo>
                    <a:pt x="4" y="11"/>
                  </a:moveTo>
                  <a:cubicBezTo>
                    <a:pt x="43" y="62"/>
                    <a:pt x="38" y="133"/>
                    <a:pt x="79" y="183"/>
                  </a:cubicBezTo>
                  <a:cubicBezTo>
                    <a:pt x="103" y="214"/>
                    <a:pt x="142" y="229"/>
                    <a:pt x="178" y="241"/>
                  </a:cubicBezTo>
                  <a:cubicBezTo>
                    <a:pt x="221" y="256"/>
                    <a:pt x="268" y="262"/>
                    <a:pt x="313" y="271"/>
                  </a:cubicBezTo>
                  <a:cubicBezTo>
                    <a:pt x="319" y="272"/>
                    <a:pt x="322" y="262"/>
                    <a:pt x="315" y="261"/>
                  </a:cubicBezTo>
                  <a:cubicBezTo>
                    <a:pt x="240" y="247"/>
                    <a:pt x="140" y="238"/>
                    <a:pt x="86" y="176"/>
                  </a:cubicBezTo>
                  <a:cubicBezTo>
                    <a:pt x="65" y="152"/>
                    <a:pt x="57" y="120"/>
                    <a:pt x="50" y="90"/>
                  </a:cubicBezTo>
                  <a:cubicBezTo>
                    <a:pt x="41" y="60"/>
                    <a:pt x="31" y="31"/>
                    <a:pt x="12" y="5"/>
                  </a:cubicBezTo>
                  <a:cubicBezTo>
                    <a:pt x="8" y="0"/>
                    <a:pt x="0" y="5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CE85A96E-B75A-49C5-B3DA-BF743E03F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092701"/>
              <a:ext cx="1328737" cy="1495425"/>
            </a:xfrm>
            <a:custGeom>
              <a:avLst/>
              <a:gdLst>
                <a:gd name="T0" fmla="*/ 2 w 617"/>
                <a:gd name="T1" fmla="*/ 8 h 696"/>
                <a:gd name="T2" fmla="*/ 145 w 617"/>
                <a:gd name="T3" fmla="*/ 75 h 696"/>
                <a:gd name="T4" fmla="*/ 240 w 617"/>
                <a:gd name="T5" fmla="*/ 99 h 696"/>
                <a:gd name="T6" fmla="*/ 326 w 617"/>
                <a:gd name="T7" fmla="*/ 200 h 696"/>
                <a:gd name="T8" fmla="*/ 385 w 617"/>
                <a:gd name="T9" fmla="*/ 310 h 696"/>
                <a:gd name="T10" fmla="*/ 469 w 617"/>
                <a:gd name="T11" fmla="*/ 451 h 696"/>
                <a:gd name="T12" fmla="*/ 547 w 617"/>
                <a:gd name="T13" fmla="*/ 594 h 696"/>
                <a:gd name="T14" fmla="*/ 575 w 617"/>
                <a:gd name="T15" fmla="*/ 658 h 696"/>
                <a:gd name="T16" fmla="*/ 606 w 617"/>
                <a:gd name="T17" fmla="*/ 693 h 696"/>
                <a:gd name="T18" fmla="*/ 612 w 617"/>
                <a:gd name="T19" fmla="*/ 685 h 696"/>
                <a:gd name="T20" fmla="*/ 577 w 617"/>
                <a:gd name="T21" fmla="*/ 635 h 696"/>
                <a:gd name="T22" fmla="*/ 546 w 617"/>
                <a:gd name="T23" fmla="*/ 569 h 696"/>
                <a:gd name="T24" fmla="*/ 470 w 617"/>
                <a:gd name="T25" fmla="*/ 433 h 696"/>
                <a:gd name="T26" fmla="*/ 391 w 617"/>
                <a:gd name="T27" fmla="*/ 300 h 696"/>
                <a:gd name="T28" fmla="*/ 331 w 617"/>
                <a:gd name="T29" fmla="*/ 190 h 696"/>
                <a:gd name="T30" fmla="*/ 182 w 617"/>
                <a:gd name="T31" fmla="*/ 69 h 696"/>
                <a:gd name="T32" fmla="*/ 12 w 617"/>
                <a:gd name="T33" fmla="*/ 6 h 696"/>
                <a:gd name="T34" fmla="*/ 2 w 617"/>
                <a:gd name="T35" fmla="*/ 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7" h="696">
                  <a:moveTo>
                    <a:pt x="2" y="8"/>
                  </a:moveTo>
                  <a:cubicBezTo>
                    <a:pt x="23" y="68"/>
                    <a:pt x="91" y="71"/>
                    <a:pt x="145" y="75"/>
                  </a:cubicBezTo>
                  <a:cubicBezTo>
                    <a:pt x="179" y="78"/>
                    <a:pt x="211" y="80"/>
                    <a:pt x="240" y="99"/>
                  </a:cubicBezTo>
                  <a:cubicBezTo>
                    <a:pt x="278" y="123"/>
                    <a:pt x="304" y="162"/>
                    <a:pt x="326" y="200"/>
                  </a:cubicBezTo>
                  <a:cubicBezTo>
                    <a:pt x="347" y="236"/>
                    <a:pt x="364" y="274"/>
                    <a:pt x="385" y="310"/>
                  </a:cubicBezTo>
                  <a:cubicBezTo>
                    <a:pt x="413" y="357"/>
                    <a:pt x="442" y="403"/>
                    <a:pt x="469" y="451"/>
                  </a:cubicBezTo>
                  <a:cubicBezTo>
                    <a:pt x="497" y="498"/>
                    <a:pt x="523" y="545"/>
                    <a:pt x="547" y="594"/>
                  </a:cubicBezTo>
                  <a:cubicBezTo>
                    <a:pt x="557" y="615"/>
                    <a:pt x="566" y="637"/>
                    <a:pt x="575" y="658"/>
                  </a:cubicBezTo>
                  <a:cubicBezTo>
                    <a:pt x="582" y="673"/>
                    <a:pt x="591" y="687"/>
                    <a:pt x="606" y="693"/>
                  </a:cubicBezTo>
                  <a:cubicBezTo>
                    <a:pt x="612" y="696"/>
                    <a:pt x="617" y="687"/>
                    <a:pt x="612" y="685"/>
                  </a:cubicBezTo>
                  <a:cubicBezTo>
                    <a:pt x="591" y="676"/>
                    <a:pt x="585" y="654"/>
                    <a:pt x="577" y="635"/>
                  </a:cubicBezTo>
                  <a:cubicBezTo>
                    <a:pt x="568" y="613"/>
                    <a:pt x="556" y="591"/>
                    <a:pt x="546" y="569"/>
                  </a:cubicBezTo>
                  <a:cubicBezTo>
                    <a:pt x="522" y="523"/>
                    <a:pt x="496" y="477"/>
                    <a:pt x="470" y="433"/>
                  </a:cubicBezTo>
                  <a:cubicBezTo>
                    <a:pt x="444" y="388"/>
                    <a:pt x="417" y="345"/>
                    <a:pt x="391" y="300"/>
                  </a:cubicBezTo>
                  <a:cubicBezTo>
                    <a:pt x="370" y="264"/>
                    <a:pt x="352" y="226"/>
                    <a:pt x="331" y="190"/>
                  </a:cubicBezTo>
                  <a:cubicBezTo>
                    <a:pt x="297" y="131"/>
                    <a:pt x="252" y="78"/>
                    <a:pt x="182" y="69"/>
                  </a:cubicBezTo>
                  <a:cubicBezTo>
                    <a:pt x="126" y="61"/>
                    <a:pt x="35" y="73"/>
                    <a:pt x="12" y="6"/>
                  </a:cubicBezTo>
                  <a:cubicBezTo>
                    <a:pt x="10" y="0"/>
                    <a:pt x="0" y="2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0" name="Freeform 17">
              <a:extLst>
                <a:ext uri="{FF2B5EF4-FFF2-40B4-BE49-F238E27FC236}">
                  <a16:creationId xmlns:a16="http://schemas.microsoft.com/office/drawing/2014/main" id="{0672E5A0-B671-4044-AEA5-9A2234C4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4894263"/>
              <a:ext cx="673100" cy="1385888"/>
            </a:xfrm>
            <a:custGeom>
              <a:avLst/>
              <a:gdLst>
                <a:gd name="T0" fmla="*/ 19 w 313"/>
                <a:gd name="T1" fmla="*/ 7 h 646"/>
                <a:gd name="T2" fmla="*/ 161 w 313"/>
                <a:gd name="T3" fmla="*/ 262 h 646"/>
                <a:gd name="T4" fmla="*/ 257 w 313"/>
                <a:gd name="T5" fmla="*/ 401 h 646"/>
                <a:gd name="T6" fmla="*/ 303 w 313"/>
                <a:gd name="T7" fmla="*/ 640 h 646"/>
                <a:gd name="T8" fmla="*/ 313 w 313"/>
                <a:gd name="T9" fmla="*/ 640 h 646"/>
                <a:gd name="T10" fmla="*/ 274 w 313"/>
                <a:gd name="T11" fmla="*/ 419 h 646"/>
                <a:gd name="T12" fmla="*/ 192 w 313"/>
                <a:gd name="T13" fmla="*/ 282 h 646"/>
                <a:gd name="T14" fmla="*/ 77 w 313"/>
                <a:gd name="T15" fmla="*/ 154 h 646"/>
                <a:gd name="T16" fmla="*/ 29 w 313"/>
                <a:gd name="T17" fmla="*/ 9 h 646"/>
                <a:gd name="T18" fmla="*/ 19 w 313"/>
                <a:gd name="T19" fmla="*/ 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46">
                  <a:moveTo>
                    <a:pt x="19" y="7"/>
                  </a:moveTo>
                  <a:cubicBezTo>
                    <a:pt x="0" y="110"/>
                    <a:pt x="98" y="195"/>
                    <a:pt x="161" y="262"/>
                  </a:cubicBezTo>
                  <a:cubicBezTo>
                    <a:pt x="201" y="305"/>
                    <a:pt x="235" y="347"/>
                    <a:pt x="257" y="401"/>
                  </a:cubicBezTo>
                  <a:cubicBezTo>
                    <a:pt x="288" y="477"/>
                    <a:pt x="302" y="559"/>
                    <a:pt x="303" y="640"/>
                  </a:cubicBezTo>
                  <a:cubicBezTo>
                    <a:pt x="303" y="646"/>
                    <a:pt x="313" y="646"/>
                    <a:pt x="313" y="640"/>
                  </a:cubicBezTo>
                  <a:cubicBezTo>
                    <a:pt x="312" y="564"/>
                    <a:pt x="300" y="490"/>
                    <a:pt x="274" y="419"/>
                  </a:cubicBezTo>
                  <a:cubicBezTo>
                    <a:pt x="256" y="366"/>
                    <a:pt x="229" y="323"/>
                    <a:pt x="192" y="282"/>
                  </a:cubicBezTo>
                  <a:cubicBezTo>
                    <a:pt x="154" y="239"/>
                    <a:pt x="112" y="199"/>
                    <a:pt x="77" y="154"/>
                  </a:cubicBezTo>
                  <a:cubicBezTo>
                    <a:pt x="46" y="112"/>
                    <a:pt x="19" y="63"/>
                    <a:pt x="29" y="9"/>
                  </a:cubicBezTo>
                  <a:cubicBezTo>
                    <a:pt x="30" y="3"/>
                    <a:pt x="20" y="0"/>
                    <a:pt x="19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id="{314AB59E-FCFC-49D7-9CF3-E9707BC5F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4398963"/>
              <a:ext cx="1301750" cy="371475"/>
            </a:xfrm>
            <a:custGeom>
              <a:avLst/>
              <a:gdLst>
                <a:gd name="T0" fmla="*/ 593 w 605"/>
                <a:gd name="T1" fmla="*/ 5 h 173"/>
                <a:gd name="T2" fmla="*/ 491 w 605"/>
                <a:gd name="T3" fmla="*/ 59 h 173"/>
                <a:gd name="T4" fmla="*/ 389 w 605"/>
                <a:gd name="T5" fmla="*/ 44 h 173"/>
                <a:gd name="T6" fmla="*/ 331 w 605"/>
                <a:gd name="T7" fmla="*/ 46 h 173"/>
                <a:gd name="T8" fmla="*/ 302 w 605"/>
                <a:gd name="T9" fmla="*/ 99 h 173"/>
                <a:gd name="T10" fmla="*/ 131 w 605"/>
                <a:gd name="T11" fmla="*/ 147 h 173"/>
                <a:gd name="T12" fmla="*/ 9 w 605"/>
                <a:gd name="T13" fmla="*/ 111 h 173"/>
                <a:gd name="T14" fmla="*/ 6 w 605"/>
                <a:gd name="T15" fmla="*/ 120 h 173"/>
                <a:gd name="T16" fmla="*/ 133 w 605"/>
                <a:gd name="T17" fmla="*/ 157 h 173"/>
                <a:gd name="T18" fmla="*/ 298 w 605"/>
                <a:gd name="T19" fmla="*/ 124 h 173"/>
                <a:gd name="T20" fmla="*/ 330 w 605"/>
                <a:gd name="T21" fmla="*/ 62 h 173"/>
                <a:gd name="T22" fmla="*/ 412 w 605"/>
                <a:gd name="T23" fmla="*/ 60 h 173"/>
                <a:gd name="T24" fmla="*/ 601 w 605"/>
                <a:gd name="T25" fmla="*/ 12 h 173"/>
                <a:gd name="T26" fmla="*/ 593 w 605"/>
                <a:gd name="T27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5" h="173">
                  <a:moveTo>
                    <a:pt x="593" y="5"/>
                  </a:moveTo>
                  <a:cubicBezTo>
                    <a:pt x="567" y="37"/>
                    <a:pt x="533" y="56"/>
                    <a:pt x="491" y="59"/>
                  </a:cubicBezTo>
                  <a:cubicBezTo>
                    <a:pt x="457" y="61"/>
                    <a:pt x="422" y="52"/>
                    <a:pt x="389" y="44"/>
                  </a:cubicBezTo>
                  <a:cubicBezTo>
                    <a:pt x="371" y="40"/>
                    <a:pt x="347" y="32"/>
                    <a:pt x="331" y="46"/>
                  </a:cubicBezTo>
                  <a:cubicBezTo>
                    <a:pt x="316" y="60"/>
                    <a:pt x="311" y="82"/>
                    <a:pt x="302" y="99"/>
                  </a:cubicBezTo>
                  <a:cubicBezTo>
                    <a:pt x="271" y="164"/>
                    <a:pt x="190" y="158"/>
                    <a:pt x="131" y="147"/>
                  </a:cubicBezTo>
                  <a:cubicBezTo>
                    <a:pt x="89" y="139"/>
                    <a:pt x="48" y="127"/>
                    <a:pt x="9" y="111"/>
                  </a:cubicBezTo>
                  <a:cubicBezTo>
                    <a:pt x="3" y="108"/>
                    <a:pt x="0" y="118"/>
                    <a:pt x="6" y="120"/>
                  </a:cubicBezTo>
                  <a:cubicBezTo>
                    <a:pt x="47" y="137"/>
                    <a:pt x="90" y="149"/>
                    <a:pt x="133" y="157"/>
                  </a:cubicBezTo>
                  <a:cubicBezTo>
                    <a:pt x="187" y="167"/>
                    <a:pt x="261" y="173"/>
                    <a:pt x="298" y="124"/>
                  </a:cubicBezTo>
                  <a:cubicBezTo>
                    <a:pt x="313" y="105"/>
                    <a:pt x="318" y="83"/>
                    <a:pt x="330" y="62"/>
                  </a:cubicBezTo>
                  <a:cubicBezTo>
                    <a:pt x="346" y="34"/>
                    <a:pt x="388" y="55"/>
                    <a:pt x="412" y="60"/>
                  </a:cubicBezTo>
                  <a:cubicBezTo>
                    <a:pt x="483" y="76"/>
                    <a:pt x="551" y="71"/>
                    <a:pt x="601" y="12"/>
                  </a:cubicBezTo>
                  <a:cubicBezTo>
                    <a:pt x="605" y="7"/>
                    <a:pt x="598" y="0"/>
                    <a:pt x="593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2" name="Freeform 19">
              <a:extLst>
                <a:ext uri="{FF2B5EF4-FFF2-40B4-BE49-F238E27FC236}">
                  <a16:creationId xmlns:a16="http://schemas.microsoft.com/office/drawing/2014/main" id="{E8A09F16-09C4-404A-9113-60907B22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3252788"/>
              <a:ext cx="415925" cy="960438"/>
            </a:xfrm>
            <a:custGeom>
              <a:avLst/>
              <a:gdLst>
                <a:gd name="T0" fmla="*/ 192 w 193"/>
                <a:gd name="T1" fmla="*/ 6 h 447"/>
                <a:gd name="T2" fmla="*/ 182 w 193"/>
                <a:gd name="T3" fmla="*/ 6 h 447"/>
                <a:gd name="T4" fmla="*/ 76 w 193"/>
                <a:gd name="T5" fmla="*/ 121 h 447"/>
                <a:gd name="T6" fmla="*/ 71 w 193"/>
                <a:gd name="T7" fmla="*/ 127 h 447"/>
                <a:gd name="T8" fmla="*/ 5 w 193"/>
                <a:gd name="T9" fmla="*/ 284 h 447"/>
                <a:gd name="T10" fmla="*/ 1 w 193"/>
                <a:gd name="T11" fmla="*/ 289 h 447"/>
                <a:gd name="T12" fmla="*/ 16 w 193"/>
                <a:gd name="T13" fmla="*/ 360 h 447"/>
                <a:gd name="T14" fmla="*/ 141 w 193"/>
                <a:gd name="T15" fmla="*/ 446 h 447"/>
                <a:gd name="T16" fmla="*/ 143 w 193"/>
                <a:gd name="T17" fmla="*/ 436 h 447"/>
                <a:gd name="T18" fmla="*/ 24 w 193"/>
                <a:gd name="T19" fmla="*/ 352 h 447"/>
                <a:gd name="T20" fmla="*/ 12 w 193"/>
                <a:gd name="T21" fmla="*/ 307 h 447"/>
                <a:gd name="T22" fmla="*/ 11 w 193"/>
                <a:gd name="T23" fmla="*/ 294 h 447"/>
                <a:gd name="T24" fmla="*/ 12 w 193"/>
                <a:gd name="T25" fmla="*/ 292 h 447"/>
                <a:gd name="T26" fmla="*/ 82 w 193"/>
                <a:gd name="T27" fmla="*/ 131 h 447"/>
                <a:gd name="T28" fmla="*/ 192 w 193"/>
                <a:gd name="T2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447">
                  <a:moveTo>
                    <a:pt x="192" y="6"/>
                  </a:moveTo>
                  <a:cubicBezTo>
                    <a:pt x="193" y="0"/>
                    <a:pt x="183" y="0"/>
                    <a:pt x="182" y="6"/>
                  </a:cubicBezTo>
                  <a:cubicBezTo>
                    <a:pt x="179" y="67"/>
                    <a:pt x="140" y="121"/>
                    <a:pt x="76" y="121"/>
                  </a:cubicBezTo>
                  <a:cubicBezTo>
                    <a:pt x="73" y="121"/>
                    <a:pt x="71" y="124"/>
                    <a:pt x="71" y="127"/>
                  </a:cubicBezTo>
                  <a:cubicBezTo>
                    <a:pt x="79" y="182"/>
                    <a:pt x="70" y="266"/>
                    <a:pt x="5" y="284"/>
                  </a:cubicBezTo>
                  <a:cubicBezTo>
                    <a:pt x="3" y="285"/>
                    <a:pt x="1" y="287"/>
                    <a:pt x="1" y="289"/>
                  </a:cubicBezTo>
                  <a:cubicBezTo>
                    <a:pt x="0" y="313"/>
                    <a:pt x="7" y="338"/>
                    <a:pt x="16" y="360"/>
                  </a:cubicBezTo>
                  <a:cubicBezTo>
                    <a:pt x="39" y="410"/>
                    <a:pt x="89" y="436"/>
                    <a:pt x="141" y="446"/>
                  </a:cubicBezTo>
                  <a:cubicBezTo>
                    <a:pt x="147" y="447"/>
                    <a:pt x="150" y="438"/>
                    <a:pt x="143" y="436"/>
                  </a:cubicBezTo>
                  <a:cubicBezTo>
                    <a:pt x="92" y="427"/>
                    <a:pt x="46" y="401"/>
                    <a:pt x="24" y="352"/>
                  </a:cubicBezTo>
                  <a:cubicBezTo>
                    <a:pt x="17" y="338"/>
                    <a:pt x="14" y="322"/>
                    <a:pt x="12" y="307"/>
                  </a:cubicBezTo>
                  <a:cubicBezTo>
                    <a:pt x="11" y="302"/>
                    <a:pt x="11" y="298"/>
                    <a:pt x="11" y="294"/>
                  </a:cubicBezTo>
                  <a:cubicBezTo>
                    <a:pt x="11" y="286"/>
                    <a:pt x="12" y="292"/>
                    <a:pt x="12" y="292"/>
                  </a:cubicBezTo>
                  <a:cubicBezTo>
                    <a:pt x="77" y="274"/>
                    <a:pt x="89" y="189"/>
                    <a:pt x="82" y="131"/>
                  </a:cubicBezTo>
                  <a:cubicBezTo>
                    <a:pt x="148" y="128"/>
                    <a:pt x="189" y="70"/>
                    <a:pt x="192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3" name="Freeform 20">
              <a:extLst>
                <a:ext uri="{FF2B5EF4-FFF2-40B4-BE49-F238E27FC236}">
                  <a16:creationId xmlns:a16="http://schemas.microsoft.com/office/drawing/2014/main" id="{93EC18EF-B4BE-4C3C-9580-FE8E8CD1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0" y="2601913"/>
              <a:ext cx="636587" cy="454025"/>
            </a:xfrm>
            <a:custGeom>
              <a:avLst/>
              <a:gdLst>
                <a:gd name="T0" fmla="*/ 82 w 296"/>
                <a:gd name="T1" fmla="*/ 191 h 211"/>
                <a:gd name="T2" fmla="*/ 247 w 296"/>
                <a:gd name="T3" fmla="*/ 74 h 211"/>
                <a:gd name="T4" fmla="*/ 293 w 296"/>
                <a:gd name="T5" fmla="*/ 11 h 211"/>
                <a:gd name="T6" fmla="*/ 285 w 296"/>
                <a:gd name="T7" fmla="*/ 6 h 211"/>
                <a:gd name="T8" fmla="*/ 251 w 296"/>
                <a:gd name="T9" fmla="*/ 54 h 211"/>
                <a:gd name="T10" fmla="*/ 116 w 296"/>
                <a:gd name="T11" fmla="*/ 163 h 211"/>
                <a:gd name="T12" fmla="*/ 16 w 296"/>
                <a:gd name="T13" fmla="*/ 174 h 211"/>
                <a:gd name="T14" fmla="*/ 14 w 296"/>
                <a:gd name="T15" fmla="*/ 131 h 211"/>
                <a:gd name="T16" fmla="*/ 4 w 296"/>
                <a:gd name="T17" fmla="*/ 129 h 211"/>
                <a:gd name="T18" fmla="*/ 6 w 296"/>
                <a:gd name="T19" fmla="*/ 177 h 211"/>
                <a:gd name="T20" fmla="*/ 82 w 296"/>
                <a:gd name="T21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11">
                  <a:moveTo>
                    <a:pt x="82" y="191"/>
                  </a:moveTo>
                  <a:cubicBezTo>
                    <a:pt x="143" y="167"/>
                    <a:pt x="202" y="121"/>
                    <a:pt x="247" y="74"/>
                  </a:cubicBezTo>
                  <a:cubicBezTo>
                    <a:pt x="264" y="55"/>
                    <a:pt x="283" y="34"/>
                    <a:pt x="293" y="11"/>
                  </a:cubicBezTo>
                  <a:cubicBezTo>
                    <a:pt x="296" y="5"/>
                    <a:pt x="287" y="0"/>
                    <a:pt x="285" y="6"/>
                  </a:cubicBezTo>
                  <a:cubicBezTo>
                    <a:pt x="277" y="24"/>
                    <a:pt x="264" y="40"/>
                    <a:pt x="251" y="54"/>
                  </a:cubicBezTo>
                  <a:cubicBezTo>
                    <a:pt x="213" y="98"/>
                    <a:pt x="165" y="133"/>
                    <a:pt x="116" y="163"/>
                  </a:cubicBezTo>
                  <a:cubicBezTo>
                    <a:pt x="93" y="176"/>
                    <a:pt x="34" y="211"/>
                    <a:pt x="16" y="174"/>
                  </a:cubicBezTo>
                  <a:cubicBezTo>
                    <a:pt x="10" y="162"/>
                    <a:pt x="11" y="145"/>
                    <a:pt x="14" y="131"/>
                  </a:cubicBezTo>
                  <a:cubicBezTo>
                    <a:pt x="15" y="125"/>
                    <a:pt x="6" y="122"/>
                    <a:pt x="4" y="129"/>
                  </a:cubicBezTo>
                  <a:cubicBezTo>
                    <a:pt x="1" y="144"/>
                    <a:pt x="0" y="162"/>
                    <a:pt x="6" y="177"/>
                  </a:cubicBezTo>
                  <a:cubicBezTo>
                    <a:pt x="19" y="209"/>
                    <a:pt x="57" y="201"/>
                    <a:pt x="82" y="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159A7785-008B-4D7C-8D43-18B854E41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213" y="2635251"/>
              <a:ext cx="2232025" cy="1781175"/>
            </a:xfrm>
            <a:custGeom>
              <a:avLst/>
              <a:gdLst>
                <a:gd name="T0" fmla="*/ 604 w 1037"/>
                <a:gd name="T1" fmla="*/ 599 h 830"/>
                <a:gd name="T2" fmla="*/ 585 w 1037"/>
                <a:gd name="T3" fmla="*/ 561 h 830"/>
                <a:gd name="T4" fmla="*/ 519 w 1037"/>
                <a:gd name="T5" fmla="*/ 788 h 830"/>
                <a:gd name="T6" fmla="*/ 370 w 1037"/>
                <a:gd name="T7" fmla="*/ 818 h 830"/>
                <a:gd name="T8" fmla="*/ 330 w 1037"/>
                <a:gd name="T9" fmla="*/ 777 h 830"/>
                <a:gd name="T10" fmla="*/ 296 w 1037"/>
                <a:gd name="T11" fmla="*/ 736 h 830"/>
                <a:gd name="T12" fmla="*/ 254 w 1037"/>
                <a:gd name="T13" fmla="*/ 770 h 830"/>
                <a:gd name="T14" fmla="*/ 119 w 1037"/>
                <a:gd name="T15" fmla="*/ 735 h 830"/>
                <a:gd name="T16" fmla="*/ 20 w 1037"/>
                <a:gd name="T17" fmla="*/ 690 h 830"/>
                <a:gd name="T18" fmla="*/ 39 w 1037"/>
                <a:gd name="T19" fmla="*/ 615 h 830"/>
                <a:gd name="T20" fmla="*/ 181 w 1037"/>
                <a:gd name="T21" fmla="*/ 693 h 830"/>
                <a:gd name="T22" fmla="*/ 362 w 1037"/>
                <a:gd name="T23" fmla="*/ 599 h 830"/>
                <a:gd name="T24" fmla="*/ 438 w 1037"/>
                <a:gd name="T25" fmla="*/ 569 h 830"/>
                <a:gd name="T26" fmla="*/ 469 w 1037"/>
                <a:gd name="T27" fmla="*/ 471 h 830"/>
                <a:gd name="T28" fmla="*/ 512 w 1037"/>
                <a:gd name="T29" fmla="*/ 365 h 830"/>
                <a:gd name="T30" fmla="*/ 734 w 1037"/>
                <a:gd name="T31" fmla="*/ 256 h 830"/>
                <a:gd name="T32" fmla="*/ 769 w 1037"/>
                <a:gd name="T33" fmla="*/ 270 h 830"/>
                <a:gd name="T34" fmla="*/ 714 w 1037"/>
                <a:gd name="T35" fmla="*/ 453 h 830"/>
                <a:gd name="T36" fmla="*/ 709 w 1037"/>
                <a:gd name="T37" fmla="*/ 556 h 830"/>
                <a:gd name="T38" fmla="*/ 723 w 1037"/>
                <a:gd name="T39" fmla="*/ 455 h 830"/>
                <a:gd name="T40" fmla="*/ 785 w 1037"/>
                <a:gd name="T41" fmla="*/ 263 h 830"/>
                <a:gd name="T42" fmla="*/ 893 w 1037"/>
                <a:gd name="T43" fmla="*/ 211 h 830"/>
                <a:gd name="T44" fmla="*/ 1030 w 1037"/>
                <a:gd name="T45" fmla="*/ 1 h 830"/>
                <a:gd name="T46" fmla="*/ 843 w 1037"/>
                <a:gd name="T47" fmla="*/ 194 h 830"/>
                <a:gd name="T48" fmla="*/ 742 w 1037"/>
                <a:gd name="T49" fmla="*/ 246 h 830"/>
                <a:gd name="T50" fmla="*/ 663 w 1037"/>
                <a:gd name="T51" fmla="*/ 115 h 830"/>
                <a:gd name="T52" fmla="*/ 404 w 1037"/>
                <a:gd name="T53" fmla="*/ 201 h 830"/>
                <a:gd name="T54" fmla="*/ 191 w 1037"/>
                <a:gd name="T55" fmla="*/ 334 h 830"/>
                <a:gd name="T56" fmla="*/ 173 w 1037"/>
                <a:gd name="T57" fmla="*/ 320 h 830"/>
                <a:gd name="T58" fmla="*/ 146 w 1037"/>
                <a:gd name="T59" fmla="*/ 454 h 830"/>
                <a:gd name="T60" fmla="*/ 17 w 1037"/>
                <a:gd name="T61" fmla="*/ 586 h 830"/>
                <a:gd name="T62" fmla="*/ 63 w 1037"/>
                <a:gd name="T63" fmla="*/ 711 h 830"/>
                <a:gd name="T64" fmla="*/ 138 w 1037"/>
                <a:gd name="T65" fmla="*/ 752 h 830"/>
                <a:gd name="T66" fmla="*/ 288 w 1037"/>
                <a:gd name="T67" fmla="*/ 794 h 830"/>
                <a:gd name="T68" fmla="*/ 381 w 1037"/>
                <a:gd name="T69" fmla="*/ 823 h 830"/>
                <a:gd name="T70" fmla="*/ 515 w 1037"/>
                <a:gd name="T71" fmla="*/ 799 h 830"/>
                <a:gd name="T72" fmla="*/ 29 w 1037"/>
                <a:gd name="T73" fmla="*/ 509 h 830"/>
                <a:gd name="T74" fmla="*/ 197 w 1037"/>
                <a:gd name="T75" fmla="*/ 375 h 830"/>
                <a:gd name="T76" fmla="*/ 277 w 1037"/>
                <a:gd name="T77" fmla="*/ 313 h 830"/>
                <a:gd name="T78" fmla="*/ 339 w 1037"/>
                <a:gd name="T79" fmla="*/ 432 h 830"/>
                <a:gd name="T80" fmla="*/ 389 w 1037"/>
                <a:gd name="T81" fmla="*/ 208 h 830"/>
                <a:gd name="T82" fmla="*/ 467 w 1037"/>
                <a:gd name="T83" fmla="*/ 323 h 830"/>
                <a:gd name="T84" fmla="*/ 472 w 1037"/>
                <a:gd name="T85" fmla="*/ 163 h 830"/>
                <a:gd name="T86" fmla="*/ 715 w 1037"/>
                <a:gd name="T87" fmla="*/ 127 h 830"/>
                <a:gd name="T88" fmla="*/ 728 w 1037"/>
                <a:gd name="T89" fmla="*/ 247 h 830"/>
                <a:gd name="T90" fmla="*/ 458 w 1037"/>
                <a:gd name="T91" fmla="*/ 392 h 830"/>
                <a:gd name="T92" fmla="*/ 411 w 1037"/>
                <a:gd name="T93" fmla="*/ 470 h 830"/>
                <a:gd name="T94" fmla="*/ 378 w 1037"/>
                <a:gd name="T95" fmla="*/ 551 h 830"/>
                <a:gd name="T96" fmla="*/ 452 w 1037"/>
                <a:gd name="T97" fmla="*/ 656 h 830"/>
                <a:gd name="T98" fmla="*/ 210 w 1037"/>
                <a:gd name="T99" fmla="*/ 686 h 830"/>
                <a:gd name="T100" fmla="*/ 29 w 1037"/>
                <a:gd name="T101" fmla="*/ 585 h 830"/>
                <a:gd name="T102" fmla="*/ 20 w 1037"/>
                <a:gd name="T103" fmla="*/ 55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7" h="830">
                  <a:moveTo>
                    <a:pt x="632" y="686"/>
                  </a:moveTo>
                  <a:cubicBezTo>
                    <a:pt x="632" y="667"/>
                    <a:pt x="628" y="648"/>
                    <a:pt x="622" y="631"/>
                  </a:cubicBezTo>
                  <a:cubicBezTo>
                    <a:pt x="618" y="619"/>
                    <a:pt x="609" y="610"/>
                    <a:pt x="604" y="599"/>
                  </a:cubicBezTo>
                  <a:cubicBezTo>
                    <a:pt x="592" y="568"/>
                    <a:pt x="586" y="519"/>
                    <a:pt x="607" y="492"/>
                  </a:cubicBezTo>
                  <a:cubicBezTo>
                    <a:pt x="611" y="487"/>
                    <a:pt x="604" y="480"/>
                    <a:pt x="600" y="485"/>
                  </a:cubicBezTo>
                  <a:cubicBezTo>
                    <a:pt x="583" y="506"/>
                    <a:pt x="582" y="535"/>
                    <a:pt x="585" y="561"/>
                  </a:cubicBezTo>
                  <a:cubicBezTo>
                    <a:pt x="588" y="587"/>
                    <a:pt x="597" y="605"/>
                    <a:pt x="609" y="627"/>
                  </a:cubicBezTo>
                  <a:cubicBezTo>
                    <a:pt x="628" y="660"/>
                    <a:pt x="628" y="718"/>
                    <a:pt x="611" y="750"/>
                  </a:cubicBezTo>
                  <a:cubicBezTo>
                    <a:pt x="594" y="780"/>
                    <a:pt x="550" y="788"/>
                    <a:pt x="519" y="788"/>
                  </a:cubicBezTo>
                  <a:cubicBezTo>
                    <a:pt x="490" y="789"/>
                    <a:pt x="464" y="776"/>
                    <a:pt x="435" y="775"/>
                  </a:cubicBezTo>
                  <a:cubicBezTo>
                    <a:pt x="423" y="774"/>
                    <a:pt x="412" y="779"/>
                    <a:pt x="403" y="786"/>
                  </a:cubicBezTo>
                  <a:cubicBezTo>
                    <a:pt x="391" y="794"/>
                    <a:pt x="384" y="813"/>
                    <a:pt x="370" y="818"/>
                  </a:cubicBezTo>
                  <a:cubicBezTo>
                    <a:pt x="356" y="824"/>
                    <a:pt x="340" y="806"/>
                    <a:pt x="329" y="791"/>
                  </a:cubicBezTo>
                  <a:cubicBezTo>
                    <a:pt x="332" y="789"/>
                    <a:pt x="335" y="787"/>
                    <a:pt x="337" y="784"/>
                  </a:cubicBezTo>
                  <a:cubicBezTo>
                    <a:pt x="341" y="779"/>
                    <a:pt x="334" y="772"/>
                    <a:pt x="330" y="777"/>
                  </a:cubicBezTo>
                  <a:cubicBezTo>
                    <a:pt x="328" y="780"/>
                    <a:pt x="326" y="782"/>
                    <a:pt x="323" y="783"/>
                  </a:cubicBezTo>
                  <a:cubicBezTo>
                    <a:pt x="321" y="780"/>
                    <a:pt x="319" y="777"/>
                    <a:pt x="318" y="775"/>
                  </a:cubicBezTo>
                  <a:cubicBezTo>
                    <a:pt x="310" y="763"/>
                    <a:pt x="303" y="750"/>
                    <a:pt x="296" y="736"/>
                  </a:cubicBezTo>
                  <a:cubicBezTo>
                    <a:pt x="294" y="731"/>
                    <a:pt x="285" y="736"/>
                    <a:pt x="288" y="742"/>
                  </a:cubicBezTo>
                  <a:cubicBezTo>
                    <a:pt x="294" y="755"/>
                    <a:pt x="302" y="771"/>
                    <a:pt x="312" y="787"/>
                  </a:cubicBezTo>
                  <a:cubicBezTo>
                    <a:pt x="292" y="789"/>
                    <a:pt x="266" y="777"/>
                    <a:pt x="254" y="770"/>
                  </a:cubicBezTo>
                  <a:cubicBezTo>
                    <a:pt x="241" y="763"/>
                    <a:pt x="244" y="745"/>
                    <a:pt x="229" y="742"/>
                  </a:cubicBezTo>
                  <a:cubicBezTo>
                    <a:pt x="214" y="740"/>
                    <a:pt x="198" y="744"/>
                    <a:pt x="183" y="746"/>
                  </a:cubicBezTo>
                  <a:cubicBezTo>
                    <a:pt x="161" y="748"/>
                    <a:pt x="139" y="744"/>
                    <a:pt x="119" y="735"/>
                  </a:cubicBezTo>
                  <a:cubicBezTo>
                    <a:pt x="103" y="729"/>
                    <a:pt x="84" y="714"/>
                    <a:pt x="74" y="702"/>
                  </a:cubicBezTo>
                  <a:cubicBezTo>
                    <a:pt x="73" y="700"/>
                    <a:pt x="71" y="699"/>
                    <a:pt x="69" y="700"/>
                  </a:cubicBezTo>
                  <a:cubicBezTo>
                    <a:pt x="52" y="704"/>
                    <a:pt x="31" y="707"/>
                    <a:pt x="20" y="690"/>
                  </a:cubicBezTo>
                  <a:cubicBezTo>
                    <a:pt x="12" y="678"/>
                    <a:pt x="13" y="661"/>
                    <a:pt x="14" y="647"/>
                  </a:cubicBezTo>
                  <a:cubicBezTo>
                    <a:pt x="15" y="631"/>
                    <a:pt x="19" y="614"/>
                    <a:pt x="24" y="598"/>
                  </a:cubicBezTo>
                  <a:cubicBezTo>
                    <a:pt x="28" y="604"/>
                    <a:pt x="33" y="610"/>
                    <a:pt x="39" y="615"/>
                  </a:cubicBezTo>
                  <a:cubicBezTo>
                    <a:pt x="53" y="626"/>
                    <a:pt x="72" y="631"/>
                    <a:pt x="89" y="634"/>
                  </a:cubicBezTo>
                  <a:cubicBezTo>
                    <a:pt x="106" y="637"/>
                    <a:pt x="123" y="635"/>
                    <a:pt x="136" y="648"/>
                  </a:cubicBezTo>
                  <a:cubicBezTo>
                    <a:pt x="152" y="663"/>
                    <a:pt x="160" y="682"/>
                    <a:pt x="181" y="693"/>
                  </a:cubicBezTo>
                  <a:cubicBezTo>
                    <a:pt x="196" y="701"/>
                    <a:pt x="214" y="697"/>
                    <a:pt x="228" y="689"/>
                  </a:cubicBezTo>
                  <a:cubicBezTo>
                    <a:pt x="250" y="678"/>
                    <a:pt x="256" y="649"/>
                    <a:pt x="267" y="629"/>
                  </a:cubicBezTo>
                  <a:cubicBezTo>
                    <a:pt x="288" y="590"/>
                    <a:pt x="322" y="585"/>
                    <a:pt x="362" y="599"/>
                  </a:cubicBezTo>
                  <a:cubicBezTo>
                    <a:pt x="397" y="612"/>
                    <a:pt x="415" y="640"/>
                    <a:pt x="442" y="662"/>
                  </a:cubicBezTo>
                  <a:cubicBezTo>
                    <a:pt x="462" y="677"/>
                    <a:pt x="478" y="653"/>
                    <a:pt x="486" y="637"/>
                  </a:cubicBezTo>
                  <a:cubicBezTo>
                    <a:pt x="500" y="607"/>
                    <a:pt x="459" y="581"/>
                    <a:pt x="438" y="569"/>
                  </a:cubicBezTo>
                  <a:cubicBezTo>
                    <a:pt x="408" y="552"/>
                    <a:pt x="372" y="543"/>
                    <a:pt x="346" y="520"/>
                  </a:cubicBezTo>
                  <a:cubicBezTo>
                    <a:pt x="320" y="496"/>
                    <a:pt x="408" y="477"/>
                    <a:pt x="427" y="482"/>
                  </a:cubicBezTo>
                  <a:cubicBezTo>
                    <a:pt x="442" y="486"/>
                    <a:pt x="460" y="488"/>
                    <a:pt x="469" y="471"/>
                  </a:cubicBezTo>
                  <a:cubicBezTo>
                    <a:pt x="472" y="464"/>
                    <a:pt x="467" y="456"/>
                    <a:pt x="464" y="450"/>
                  </a:cubicBezTo>
                  <a:cubicBezTo>
                    <a:pt x="452" y="431"/>
                    <a:pt x="448" y="417"/>
                    <a:pt x="465" y="399"/>
                  </a:cubicBezTo>
                  <a:cubicBezTo>
                    <a:pt x="479" y="384"/>
                    <a:pt x="493" y="372"/>
                    <a:pt x="512" y="365"/>
                  </a:cubicBezTo>
                  <a:cubicBezTo>
                    <a:pt x="548" y="352"/>
                    <a:pt x="584" y="337"/>
                    <a:pt x="616" y="317"/>
                  </a:cubicBezTo>
                  <a:cubicBezTo>
                    <a:pt x="643" y="300"/>
                    <a:pt x="666" y="275"/>
                    <a:pt x="696" y="263"/>
                  </a:cubicBezTo>
                  <a:cubicBezTo>
                    <a:pt x="701" y="261"/>
                    <a:pt x="718" y="257"/>
                    <a:pt x="734" y="256"/>
                  </a:cubicBezTo>
                  <a:cubicBezTo>
                    <a:pt x="735" y="256"/>
                    <a:pt x="737" y="256"/>
                    <a:pt x="739" y="255"/>
                  </a:cubicBezTo>
                  <a:cubicBezTo>
                    <a:pt x="753" y="255"/>
                    <a:pt x="764" y="257"/>
                    <a:pt x="766" y="267"/>
                  </a:cubicBezTo>
                  <a:cubicBezTo>
                    <a:pt x="766" y="269"/>
                    <a:pt x="768" y="270"/>
                    <a:pt x="769" y="270"/>
                  </a:cubicBezTo>
                  <a:cubicBezTo>
                    <a:pt x="760" y="288"/>
                    <a:pt x="753" y="306"/>
                    <a:pt x="746" y="324"/>
                  </a:cubicBezTo>
                  <a:cubicBezTo>
                    <a:pt x="735" y="350"/>
                    <a:pt x="728" y="376"/>
                    <a:pt x="722" y="403"/>
                  </a:cubicBezTo>
                  <a:cubicBezTo>
                    <a:pt x="719" y="420"/>
                    <a:pt x="718" y="437"/>
                    <a:pt x="714" y="453"/>
                  </a:cubicBezTo>
                  <a:cubicBezTo>
                    <a:pt x="709" y="470"/>
                    <a:pt x="692" y="478"/>
                    <a:pt x="683" y="493"/>
                  </a:cubicBezTo>
                  <a:cubicBezTo>
                    <a:pt x="670" y="516"/>
                    <a:pt x="688" y="542"/>
                    <a:pt x="700" y="561"/>
                  </a:cubicBezTo>
                  <a:cubicBezTo>
                    <a:pt x="704" y="566"/>
                    <a:pt x="713" y="561"/>
                    <a:pt x="709" y="556"/>
                  </a:cubicBezTo>
                  <a:cubicBezTo>
                    <a:pt x="701" y="544"/>
                    <a:pt x="693" y="532"/>
                    <a:pt x="690" y="518"/>
                  </a:cubicBezTo>
                  <a:cubicBezTo>
                    <a:pt x="685" y="502"/>
                    <a:pt x="697" y="489"/>
                    <a:pt x="708" y="480"/>
                  </a:cubicBezTo>
                  <a:cubicBezTo>
                    <a:pt x="716" y="473"/>
                    <a:pt x="720" y="465"/>
                    <a:pt x="723" y="455"/>
                  </a:cubicBezTo>
                  <a:cubicBezTo>
                    <a:pt x="727" y="443"/>
                    <a:pt x="728" y="429"/>
                    <a:pt x="730" y="416"/>
                  </a:cubicBezTo>
                  <a:cubicBezTo>
                    <a:pt x="734" y="395"/>
                    <a:pt x="739" y="375"/>
                    <a:pt x="745" y="354"/>
                  </a:cubicBezTo>
                  <a:cubicBezTo>
                    <a:pt x="755" y="323"/>
                    <a:pt x="769" y="292"/>
                    <a:pt x="785" y="263"/>
                  </a:cubicBezTo>
                  <a:cubicBezTo>
                    <a:pt x="798" y="241"/>
                    <a:pt x="814" y="218"/>
                    <a:pt x="837" y="206"/>
                  </a:cubicBezTo>
                  <a:cubicBezTo>
                    <a:pt x="852" y="199"/>
                    <a:pt x="873" y="202"/>
                    <a:pt x="885" y="216"/>
                  </a:cubicBezTo>
                  <a:cubicBezTo>
                    <a:pt x="888" y="219"/>
                    <a:pt x="895" y="215"/>
                    <a:pt x="893" y="211"/>
                  </a:cubicBezTo>
                  <a:cubicBezTo>
                    <a:pt x="869" y="145"/>
                    <a:pt x="876" y="79"/>
                    <a:pt x="939" y="41"/>
                  </a:cubicBezTo>
                  <a:cubicBezTo>
                    <a:pt x="966" y="24"/>
                    <a:pt x="999" y="14"/>
                    <a:pt x="1030" y="11"/>
                  </a:cubicBezTo>
                  <a:cubicBezTo>
                    <a:pt x="1037" y="10"/>
                    <a:pt x="1037" y="0"/>
                    <a:pt x="1030" y="1"/>
                  </a:cubicBezTo>
                  <a:cubicBezTo>
                    <a:pt x="994" y="4"/>
                    <a:pt x="957" y="17"/>
                    <a:pt x="927" y="37"/>
                  </a:cubicBezTo>
                  <a:cubicBezTo>
                    <a:pt x="870" y="74"/>
                    <a:pt x="861" y="138"/>
                    <a:pt x="878" y="198"/>
                  </a:cubicBezTo>
                  <a:cubicBezTo>
                    <a:pt x="868" y="193"/>
                    <a:pt x="855" y="191"/>
                    <a:pt x="843" y="194"/>
                  </a:cubicBezTo>
                  <a:cubicBezTo>
                    <a:pt x="825" y="197"/>
                    <a:pt x="809" y="213"/>
                    <a:pt x="797" y="227"/>
                  </a:cubicBezTo>
                  <a:cubicBezTo>
                    <a:pt x="789" y="237"/>
                    <a:pt x="781" y="249"/>
                    <a:pt x="775" y="261"/>
                  </a:cubicBezTo>
                  <a:cubicBezTo>
                    <a:pt x="770" y="250"/>
                    <a:pt x="755" y="247"/>
                    <a:pt x="742" y="246"/>
                  </a:cubicBezTo>
                  <a:cubicBezTo>
                    <a:pt x="746" y="220"/>
                    <a:pt x="749" y="193"/>
                    <a:pt x="745" y="167"/>
                  </a:cubicBezTo>
                  <a:cubicBezTo>
                    <a:pt x="743" y="151"/>
                    <a:pt x="738" y="135"/>
                    <a:pt x="726" y="123"/>
                  </a:cubicBezTo>
                  <a:cubicBezTo>
                    <a:pt x="710" y="107"/>
                    <a:pt x="683" y="108"/>
                    <a:pt x="663" y="115"/>
                  </a:cubicBezTo>
                  <a:cubicBezTo>
                    <a:pt x="642" y="122"/>
                    <a:pt x="624" y="137"/>
                    <a:pt x="606" y="150"/>
                  </a:cubicBezTo>
                  <a:cubicBezTo>
                    <a:pt x="585" y="164"/>
                    <a:pt x="569" y="162"/>
                    <a:pt x="544" y="156"/>
                  </a:cubicBezTo>
                  <a:cubicBezTo>
                    <a:pt x="494" y="142"/>
                    <a:pt x="433" y="153"/>
                    <a:pt x="404" y="201"/>
                  </a:cubicBezTo>
                  <a:cubicBezTo>
                    <a:pt x="402" y="200"/>
                    <a:pt x="400" y="200"/>
                    <a:pt x="398" y="199"/>
                  </a:cubicBezTo>
                  <a:cubicBezTo>
                    <a:pt x="341" y="188"/>
                    <a:pt x="295" y="258"/>
                    <a:pt x="274" y="302"/>
                  </a:cubicBezTo>
                  <a:cubicBezTo>
                    <a:pt x="244" y="298"/>
                    <a:pt x="212" y="311"/>
                    <a:pt x="191" y="334"/>
                  </a:cubicBezTo>
                  <a:cubicBezTo>
                    <a:pt x="180" y="305"/>
                    <a:pt x="157" y="279"/>
                    <a:pt x="132" y="263"/>
                  </a:cubicBezTo>
                  <a:cubicBezTo>
                    <a:pt x="127" y="260"/>
                    <a:pt x="122" y="268"/>
                    <a:pt x="127" y="272"/>
                  </a:cubicBezTo>
                  <a:cubicBezTo>
                    <a:pt x="146" y="284"/>
                    <a:pt x="161" y="301"/>
                    <a:pt x="173" y="320"/>
                  </a:cubicBezTo>
                  <a:cubicBezTo>
                    <a:pt x="178" y="328"/>
                    <a:pt x="181" y="336"/>
                    <a:pt x="183" y="344"/>
                  </a:cubicBezTo>
                  <a:cubicBezTo>
                    <a:pt x="183" y="345"/>
                    <a:pt x="183" y="345"/>
                    <a:pt x="184" y="346"/>
                  </a:cubicBezTo>
                  <a:cubicBezTo>
                    <a:pt x="193" y="385"/>
                    <a:pt x="174" y="424"/>
                    <a:pt x="146" y="454"/>
                  </a:cubicBezTo>
                  <a:cubicBezTo>
                    <a:pt x="119" y="483"/>
                    <a:pt x="88" y="481"/>
                    <a:pt x="52" y="485"/>
                  </a:cubicBezTo>
                  <a:cubicBezTo>
                    <a:pt x="26" y="488"/>
                    <a:pt x="15" y="509"/>
                    <a:pt x="11" y="532"/>
                  </a:cubicBezTo>
                  <a:cubicBezTo>
                    <a:pt x="8" y="550"/>
                    <a:pt x="10" y="570"/>
                    <a:pt x="17" y="586"/>
                  </a:cubicBezTo>
                  <a:cubicBezTo>
                    <a:pt x="8" y="614"/>
                    <a:pt x="0" y="646"/>
                    <a:pt x="4" y="674"/>
                  </a:cubicBezTo>
                  <a:cubicBezTo>
                    <a:pt x="7" y="691"/>
                    <a:pt x="15" y="705"/>
                    <a:pt x="31" y="711"/>
                  </a:cubicBezTo>
                  <a:cubicBezTo>
                    <a:pt x="41" y="715"/>
                    <a:pt x="52" y="713"/>
                    <a:pt x="63" y="711"/>
                  </a:cubicBezTo>
                  <a:cubicBezTo>
                    <a:pt x="69" y="710"/>
                    <a:pt x="65" y="706"/>
                    <a:pt x="67" y="709"/>
                  </a:cubicBezTo>
                  <a:cubicBezTo>
                    <a:pt x="69" y="712"/>
                    <a:pt x="71" y="714"/>
                    <a:pt x="74" y="716"/>
                  </a:cubicBezTo>
                  <a:cubicBezTo>
                    <a:pt x="91" y="734"/>
                    <a:pt x="114" y="746"/>
                    <a:pt x="138" y="752"/>
                  </a:cubicBezTo>
                  <a:cubicBezTo>
                    <a:pt x="157" y="757"/>
                    <a:pt x="177" y="756"/>
                    <a:pt x="197" y="754"/>
                  </a:cubicBezTo>
                  <a:cubicBezTo>
                    <a:pt x="203" y="753"/>
                    <a:pt x="229" y="747"/>
                    <a:pt x="232" y="756"/>
                  </a:cubicBezTo>
                  <a:cubicBezTo>
                    <a:pt x="238" y="780"/>
                    <a:pt x="266" y="789"/>
                    <a:pt x="288" y="794"/>
                  </a:cubicBezTo>
                  <a:cubicBezTo>
                    <a:pt x="296" y="796"/>
                    <a:pt x="308" y="797"/>
                    <a:pt x="318" y="795"/>
                  </a:cubicBezTo>
                  <a:cubicBezTo>
                    <a:pt x="329" y="810"/>
                    <a:pt x="342" y="823"/>
                    <a:pt x="358" y="828"/>
                  </a:cubicBezTo>
                  <a:cubicBezTo>
                    <a:pt x="366" y="830"/>
                    <a:pt x="374" y="828"/>
                    <a:pt x="381" y="823"/>
                  </a:cubicBezTo>
                  <a:cubicBezTo>
                    <a:pt x="397" y="812"/>
                    <a:pt x="403" y="794"/>
                    <a:pt x="422" y="787"/>
                  </a:cubicBezTo>
                  <a:cubicBezTo>
                    <a:pt x="437" y="781"/>
                    <a:pt x="456" y="788"/>
                    <a:pt x="471" y="792"/>
                  </a:cubicBezTo>
                  <a:cubicBezTo>
                    <a:pt x="485" y="796"/>
                    <a:pt x="500" y="798"/>
                    <a:pt x="515" y="799"/>
                  </a:cubicBezTo>
                  <a:cubicBezTo>
                    <a:pt x="544" y="799"/>
                    <a:pt x="576" y="792"/>
                    <a:pt x="601" y="775"/>
                  </a:cubicBezTo>
                  <a:cubicBezTo>
                    <a:pt x="629" y="756"/>
                    <a:pt x="632" y="718"/>
                    <a:pt x="632" y="686"/>
                  </a:cubicBezTo>
                  <a:close/>
                  <a:moveTo>
                    <a:pt x="29" y="509"/>
                  </a:moveTo>
                  <a:cubicBezTo>
                    <a:pt x="37" y="495"/>
                    <a:pt x="52" y="495"/>
                    <a:pt x="67" y="494"/>
                  </a:cubicBezTo>
                  <a:cubicBezTo>
                    <a:pt x="94" y="493"/>
                    <a:pt x="118" y="489"/>
                    <a:pt x="140" y="472"/>
                  </a:cubicBezTo>
                  <a:cubicBezTo>
                    <a:pt x="170" y="450"/>
                    <a:pt x="193" y="412"/>
                    <a:pt x="197" y="375"/>
                  </a:cubicBezTo>
                  <a:cubicBezTo>
                    <a:pt x="198" y="365"/>
                    <a:pt x="197" y="355"/>
                    <a:pt x="194" y="345"/>
                  </a:cubicBezTo>
                  <a:cubicBezTo>
                    <a:pt x="213" y="320"/>
                    <a:pt x="246" y="308"/>
                    <a:pt x="276" y="313"/>
                  </a:cubicBezTo>
                  <a:cubicBezTo>
                    <a:pt x="276" y="313"/>
                    <a:pt x="277" y="313"/>
                    <a:pt x="277" y="313"/>
                  </a:cubicBezTo>
                  <a:cubicBezTo>
                    <a:pt x="291" y="316"/>
                    <a:pt x="303" y="323"/>
                    <a:pt x="314" y="333"/>
                  </a:cubicBezTo>
                  <a:cubicBezTo>
                    <a:pt x="336" y="357"/>
                    <a:pt x="336" y="399"/>
                    <a:pt x="329" y="429"/>
                  </a:cubicBezTo>
                  <a:cubicBezTo>
                    <a:pt x="327" y="435"/>
                    <a:pt x="337" y="438"/>
                    <a:pt x="339" y="432"/>
                  </a:cubicBezTo>
                  <a:cubicBezTo>
                    <a:pt x="348" y="393"/>
                    <a:pt x="345" y="344"/>
                    <a:pt x="312" y="318"/>
                  </a:cubicBezTo>
                  <a:cubicBezTo>
                    <a:pt x="303" y="311"/>
                    <a:pt x="294" y="307"/>
                    <a:pt x="284" y="304"/>
                  </a:cubicBezTo>
                  <a:cubicBezTo>
                    <a:pt x="304" y="263"/>
                    <a:pt x="340" y="209"/>
                    <a:pt x="389" y="208"/>
                  </a:cubicBezTo>
                  <a:cubicBezTo>
                    <a:pt x="394" y="208"/>
                    <a:pt x="399" y="209"/>
                    <a:pt x="403" y="210"/>
                  </a:cubicBezTo>
                  <a:cubicBezTo>
                    <a:pt x="404" y="211"/>
                    <a:pt x="406" y="212"/>
                    <a:pt x="407" y="212"/>
                  </a:cubicBezTo>
                  <a:cubicBezTo>
                    <a:pt x="446" y="227"/>
                    <a:pt x="462" y="289"/>
                    <a:pt x="467" y="323"/>
                  </a:cubicBezTo>
                  <a:cubicBezTo>
                    <a:pt x="468" y="330"/>
                    <a:pt x="478" y="330"/>
                    <a:pt x="477" y="323"/>
                  </a:cubicBezTo>
                  <a:cubicBezTo>
                    <a:pt x="472" y="282"/>
                    <a:pt x="455" y="224"/>
                    <a:pt x="413" y="205"/>
                  </a:cubicBezTo>
                  <a:cubicBezTo>
                    <a:pt x="427" y="184"/>
                    <a:pt x="449" y="171"/>
                    <a:pt x="472" y="163"/>
                  </a:cubicBezTo>
                  <a:cubicBezTo>
                    <a:pt x="505" y="153"/>
                    <a:pt x="533" y="165"/>
                    <a:pt x="565" y="171"/>
                  </a:cubicBezTo>
                  <a:cubicBezTo>
                    <a:pt x="595" y="176"/>
                    <a:pt x="615" y="155"/>
                    <a:pt x="639" y="139"/>
                  </a:cubicBezTo>
                  <a:cubicBezTo>
                    <a:pt x="662" y="123"/>
                    <a:pt x="689" y="113"/>
                    <a:pt x="715" y="127"/>
                  </a:cubicBezTo>
                  <a:cubicBezTo>
                    <a:pt x="731" y="136"/>
                    <a:pt x="734" y="160"/>
                    <a:pt x="736" y="176"/>
                  </a:cubicBezTo>
                  <a:cubicBezTo>
                    <a:pt x="738" y="199"/>
                    <a:pt x="736" y="224"/>
                    <a:pt x="731" y="246"/>
                  </a:cubicBezTo>
                  <a:cubicBezTo>
                    <a:pt x="730" y="247"/>
                    <a:pt x="729" y="247"/>
                    <a:pt x="728" y="247"/>
                  </a:cubicBezTo>
                  <a:cubicBezTo>
                    <a:pt x="691" y="249"/>
                    <a:pt x="665" y="268"/>
                    <a:pt x="636" y="290"/>
                  </a:cubicBezTo>
                  <a:cubicBezTo>
                    <a:pt x="598" y="319"/>
                    <a:pt x="555" y="339"/>
                    <a:pt x="510" y="355"/>
                  </a:cubicBezTo>
                  <a:cubicBezTo>
                    <a:pt x="488" y="363"/>
                    <a:pt x="474" y="376"/>
                    <a:pt x="458" y="392"/>
                  </a:cubicBezTo>
                  <a:cubicBezTo>
                    <a:pt x="435" y="415"/>
                    <a:pt x="444" y="435"/>
                    <a:pt x="458" y="459"/>
                  </a:cubicBezTo>
                  <a:cubicBezTo>
                    <a:pt x="464" y="471"/>
                    <a:pt x="448" y="477"/>
                    <a:pt x="438" y="475"/>
                  </a:cubicBezTo>
                  <a:cubicBezTo>
                    <a:pt x="429" y="472"/>
                    <a:pt x="421" y="470"/>
                    <a:pt x="411" y="470"/>
                  </a:cubicBezTo>
                  <a:cubicBezTo>
                    <a:pt x="392" y="470"/>
                    <a:pt x="372" y="478"/>
                    <a:pt x="355" y="485"/>
                  </a:cubicBezTo>
                  <a:cubicBezTo>
                    <a:pt x="345" y="489"/>
                    <a:pt x="334" y="495"/>
                    <a:pt x="330" y="506"/>
                  </a:cubicBezTo>
                  <a:cubicBezTo>
                    <a:pt x="324" y="528"/>
                    <a:pt x="365" y="545"/>
                    <a:pt x="378" y="551"/>
                  </a:cubicBezTo>
                  <a:cubicBezTo>
                    <a:pt x="394" y="559"/>
                    <a:pt x="410" y="566"/>
                    <a:pt x="426" y="574"/>
                  </a:cubicBezTo>
                  <a:cubicBezTo>
                    <a:pt x="445" y="584"/>
                    <a:pt x="470" y="598"/>
                    <a:pt x="478" y="619"/>
                  </a:cubicBezTo>
                  <a:cubicBezTo>
                    <a:pt x="482" y="629"/>
                    <a:pt x="466" y="663"/>
                    <a:pt x="452" y="656"/>
                  </a:cubicBezTo>
                  <a:cubicBezTo>
                    <a:pt x="441" y="651"/>
                    <a:pt x="432" y="638"/>
                    <a:pt x="424" y="630"/>
                  </a:cubicBezTo>
                  <a:cubicBezTo>
                    <a:pt x="381" y="585"/>
                    <a:pt x="301" y="554"/>
                    <a:pt x="262" y="618"/>
                  </a:cubicBezTo>
                  <a:cubicBezTo>
                    <a:pt x="246" y="643"/>
                    <a:pt x="242" y="677"/>
                    <a:pt x="210" y="686"/>
                  </a:cubicBezTo>
                  <a:cubicBezTo>
                    <a:pt x="181" y="695"/>
                    <a:pt x="161" y="663"/>
                    <a:pt x="146" y="644"/>
                  </a:cubicBezTo>
                  <a:cubicBezTo>
                    <a:pt x="138" y="633"/>
                    <a:pt x="126" y="628"/>
                    <a:pt x="113" y="627"/>
                  </a:cubicBezTo>
                  <a:cubicBezTo>
                    <a:pt x="77" y="623"/>
                    <a:pt x="44" y="614"/>
                    <a:pt x="29" y="585"/>
                  </a:cubicBezTo>
                  <a:cubicBezTo>
                    <a:pt x="29" y="585"/>
                    <a:pt x="29" y="585"/>
                    <a:pt x="29" y="584"/>
                  </a:cubicBezTo>
                  <a:cubicBezTo>
                    <a:pt x="30" y="581"/>
                    <a:pt x="28" y="579"/>
                    <a:pt x="26" y="578"/>
                  </a:cubicBezTo>
                  <a:cubicBezTo>
                    <a:pt x="23" y="572"/>
                    <a:pt x="21" y="566"/>
                    <a:pt x="20" y="558"/>
                  </a:cubicBezTo>
                  <a:cubicBezTo>
                    <a:pt x="18" y="541"/>
                    <a:pt x="21" y="524"/>
                    <a:pt x="29" y="5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5" name="Freeform 22">
              <a:extLst>
                <a:ext uri="{FF2B5EF4-FFF2-40B4-BE49-F238E27FC236}">
                  <a16:creationId xmlns:a16="http://schemas.microsoft.com/office/drawing/2014/main" id="{D902AFFB-0451-426D-A826-7F9BE6DD4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2465388"/>
              <a:ext cx="938212" cy="334963"/>
            </a:xfrm>
            <a:custGeom>
              <a:avLst/>
              <a:gdLst>
                <a:gd name="T0" fmla="*/ 7 w 436"/>
                <a:gd name="T1" fmla="*/ 147 h 156"/>
                <a:gd name="T2" fmla="*/ 111 w 436"/>
                <a:gd name="T3" fmla="*/ 149 h 156"/>
                <a:gd name="T4" fmla="*/ 161 w 436"/>
                <a:gd name="T5" fmla="*/ 119 h 156"/>
                <a:gd name="T6" fmla="*/ 211 w 436"/>
                <a:gd name="T7" fmla="*/ 93 h 156"/>
                <a:gd name="T8" fmla="*/ 381 w 436"/>
                <a:gd name="T9" fmla="*/ 68 h 156"/>
                <a:gd name="T10" fmla="*/ 425 w 436"/>
                <a:gd name="T11" fmla="*/ 5 h 156"/>
                <a:gd name="T12" fmla="*/ 416 w 436"/>
                <a:gd name="T13" fmla="*/ 10 h 156"/>
                <a:gd name="T14" fmla="*/ 401 w 436"/>
                <a:gd name="T15" fmla="*/ 39 h 156"/>
                <a:gd name="T16" fmla="*/ 343 w 436"/>
                <a:gd name="T17" fmla="*/ 74 h 156"/>
                <a:gd name="T18" fmla="*/ 192 w 436"/>
                <a:gd name="T19" fmla="*/ 87 h 156"/>
                <a:gd name="T20" fmla="*/ 159 w 436"/>
                <a:gd name="T21" fmla="*/ 107 h 156"/>
                <a:gd name="T22" fmla="*/ 109 w 436"/>
                <a:gd name="T23" fmla="*/ 140 h 156"/>
                <a:gd name="T24" fmla="*/ 9 w 436"/>
                <a:gd name="T25" fmla="*/ 138 h 156"/>
                <a:gd name="T26" fmla="*/ 7 w 436"/>
                <a:gd name="T2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6" h="156">
                  <a:moveTo>
                    <a:pt x="7" y="147"/>
                  </a:moveTo>
                  <a:cubicBezTo>
                    <a:pt x="41" y="154"/>
                    <a:pt x="77" y="156"/>
                    <a:pt x="111" y="149"/>
                  </a:cubicBezTo>
                  <a:cubicBezTo>
                    <a:pt x="133" y="145"/>
                    <a:pt x="147" y="135"/>
                    <a:pt x="161" y="119"/>
                  </a:cubicBezTo>
                  <a:cubicBezTo>
                    <a:pt x="175" y="104"/>
                    <a:pt x="191" y="96"/>
                    <a:pt x="211" y="93"/>
                  </a:cubicBezTo>
                  <a:cubicBezTo>
                    <a:pt x="269" y="83"/>
                    <a:pt x="328" y="100"/>
                    <a:pt x="381" y="68"/>
                  </a:cubicBezTo>
                  <a:cubicBezTo>
                    <a:pt x="396" y="60"/>
                    <a:pt x="436" y="28"/>
                    <a:pt x="425" y="5"/>
                  </a:cubicBezTo>
                  <a:cubicBezTo>
                    <a:pt x="422" y="0"/>
                    <a:pt x="413" y="5"/>
                    <a:pt x="416" y="10"/>
                  </a:cubicBezTo>
                  <a:cubicBezTo>
                    <a:pt x="420" y="18"/>
                    <a:pt x="405" y="35"/>
                    <a:pt x="401" y="39"/>
                  </a:cubicBezTo>
                  <a:cubicBezTo>
                    <a:pt x="386" y="57"/>
                    <a:pt x="365" y="68"/>
                    <a:pt x="343" y="74"/>
                  </a:cubicBezTo>
                  <a:cubicBezTo>
                    <a:pt x="294" y="89"/>
                    <a:pt x="241" y="72"/>
                    <a:pt x="192" y="87"/>
                  </a:cubicBezTo>
                  <a:cubicBezTo>
                    <a:pt x="180" y="91"/>
                    <a:pt x="169" y="98"/>
                    <a:pt x="159" y="107"/>
                  </a:cubicBezTo>
                  <a:cubicBezTo>
                    <a:pt x="142" y="123"/>
                    <a:pt x="132" y="134"/>
                    <a:pt x="109" y="140"/>
                  </a:cubicBezTo>
                  <a:cubicBezTo>
                    <a:pt x="77" y="147"/>
                    <a:pt x="41" y="144"/>
                    <a:pt x="9" y="138"/>
                  </a:cubicBezTo>
                  <a:cubicBezTo>
                    <a:pt x="3" y="137"/>
                    <a:pt x="0" y="146"/>
                    <a:pt x="7" y="14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6" name="Freeform 23">
              <a:extLst>
                <a:ext uri="{FF2B5EF4-FFF2-40B4-BE49-F238E27FC236}">
                  <a16:creationId xmlns:a16="http://schemas.microsoft.com/office/drawing/2014/main" id="{ACCC8428-09EE-4243-8237-2FDFBDB9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2436813"/>
              <a:ext cx="176212" cy="228600"/>
            </a:xfrm>
            <a:custGeom>
              <a:avLst/>
              <a:gdLst>
                <a:gd name="T0" fmla="*/ 71 w 82"/>
                <a:gd name="T1" fmla="*/ 101 h 106"/>
                <a:gd name="T2" fmla="*/ 78 w 82"/>
                <a:gd name="T3" fmla="*/ 94 h 106"/>
                <a:gd name="T4" fmla="*/ 48 w 82"/>
                <a:gd name="T5" fmla="*/ 11 h 106"/>
                <a:gd name="T6" fmla="*/ 42 w 82"/>
                <a:gd name="T7" fmla="*/ 3 h 106"/>
                <a:gd name="T8" fmla="*/ 71 w 82"/>
                <a:gd name="T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6">
                  <a:moveTo>
                    <a:pt x="71" y="101"/>
                  </a:moveTo>
                  <a:cubicBezTo>
                    <a:pt x="75" y="106"/>
                    <a:pt x="82" y="99"/>
                    <a:pt x="78" y="94"/>
                  </a:cubicBezTo>
                  <a:cubicBezTo>
                    <a:pt x="64" y="82"/>
                    <a:pt x="14" y="30"/>
                    <a:pt x="48" y="11"/>
                  </a:cubicBezTo>
                  <a:cubicBezTo>
                    <a:pt x="53" y="8"/>
                    <a:pt x="48" y="0"/>
                    <a:pt x="42" y="3"/>
                  </a:cubicBezTo>
                  <a:cubicBezTo>
                    <a:pt x="0" y="26"/>
                    <a:pt x="52" y="83"/>
                    <a:pt x="71" y="1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7" name="Freeform 24">
              <a:extLst>
                <a:ext uri="{FF2B5EF4-FFF2-40B4-BE49-F238E27FC236}">
                  <a16:creationId xmlns:a16="http://schemas.microsoft.com/office/drawing/2014/main" id="{970234A4-746A-4044-9724-97F33E4F9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3819526"/>
              <a:ext cx="274637" cy="328613"/>
            </a:xfrm>
            <a:custGeom>
              <a:avLst/>
              <a:gdLst>
                <a:gd name="T0" fmla="*/ 127 w 128"/>
                <a:gd name="T1" fmla="*/ 6 h 153"/>
                <a:gd name="T2" fmla="*/ 117 w 128"/>
                <a:gd name="T3" fmla="*/ 6 h 153"/>
                <a:gd name="T4" fmla="*/ 7 w 128"/>
                <a:gd name="T5" fmla="*/ 143 h 153"/>
                <a:gd name="T6" fmla="*/ 7 w 128"/>
                <a:gd name="T7" fmla="*/ 153 h 153"/>
                <a:gd name="T8" fmla="*/ 127 w 128"/>
                <a:gd name="T9" fmla="*/ 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3">
                  <a:moveTo>
                    <a:pt x="127" y="6"/>
                  </a:moveTo>
                  <a:cubicBezTo>
                    <a:pt x="128" y="0"/>
                    <a:pt x="118" y="0"/>
                    <a:pt x="117" y="6"/>
                  </a:cubicBezTo>
                  <a:cubicBezTo>
                    <a:pt x="113" y="68"/>
                    <a:pt x="79" y="143"/>
                    <a:pt x="7" y="143"/>
                  </a:cubicBezTo>
                  <a:cubicBezTo>
                    <a:pt x="0" y="143"/>
                    <a:pt x="0" y="153"/>
                    <a:pt x="7" y="153"/>
                  </a:cubicBezTo>
                  <a:cubicBezTo>
                    <a:pt x="85" y="153"/>
                    <a:pt x="123" y="74"/>
                    <a:pt x="127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8" name="Freeform 25">
              <a:extLst>
                <a:ext uri="{FF2B5EF4-FFF2-40B4-BE49-F238E27FC236}">
                  <a16:creationId xmlns:a16="http://schemas.microsoft.com/office/drawing/2014/main" id="{EBA96CCC-4508-46C4-87B8-ADD93E44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2419351"/>
              <a:ext cx="458787" cy="271463"/>
            </a:xfrm>
            <a:custGeom>
              <a:avLst/>
              <a:gdLst>
                <a:gd name="T0" fmla="*/ 16 w 213"/>
                <a:gd name="T1" fmla="*/ 106 h 126"/>
                <a:gd name="T2" fmla="*/ 202 w 213"/>
                <a:gd name="T3" fmla="*/ 122 h 126"/>
                <a:gd name="T4" fmla="*/ 208 w 213"/>
                <a:gd name="T5" fmla="*/ 114 h 126"/>
                <a:gd name="T6" fmla="*/ 6 w 213"/>
                <a:gd name="T7" fmla="*/ 106 h 126"/>
                <a:gd name="T8" fmla="*/ 16 w 213"/>
                <a:gd name="T9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6">
                  <a:moveTo>
                    <a:pt x="16" y="106"/>
                  </a:moveTo>
                  <a:cubicBezTo>
                    <a:pt x="11" y="16"/>
                    <a:pt x="167" y="101"/>
                    <a:pt x="202" y="122"/>
                  </a:cubicBezTo>
                  <a:cubicBezTo>
                    <a:pt x="208" y="126"/>
                    <a:pt x="213" y="117"/>
                    <a:pt x="208" y="114"/>
                  </a:cubicBezTo>
                  <a:cubicBezTo>
                    <a:pt x="167" y="89"/>
                    <a:pt x="0" y="0"/>
                    <a:pt x="6" y="106"/>
                  </a:cubicBezTo>
                  <a:cubicBezTo>
                    <a:pt x="7" y="112"/>
                    <a:pt x="17" y="112"/>
                    <a:pt x="16" y="1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39" name="Freeform 26">
              <a:extLst>
                <a:ext uri="{FF2B5EF4-FFF2-40B4-BE49-F238E27FC236}">
                  <a16:creationId xmlns:a16="http://schemas.microsoft.com/office/drawing/2014/main" id="{A1C9B633-6C0F-4E17-963C-B73A40A2F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809876"/>
              <a:ext cx="1101725" cy="1254125"/>
            </a:xfrm>
            <a:custGeom>
              <a:avLst/>
              <a:gdLst>
                <a:gd name="T0" fmla="*/ 198 w 512"/>
                <a:gd name="T1" fmla="*/ 410 h 584"/>
                <a:gd name="T2" fmla="*/ 191 w 512"/>
                <a:gd name="T3" fmla="*/ 498 h 584"/>
                <a:gd name="T4" fmla="*/ 174 w 512"/>
                <a:gd name="T5" fmla="*/ 522 h 584"/>
                <a:gd name="T6" fmla="*/ 132 w 512"/>
                <a:gd name="T7" fmla="*/ 524 h 584"/>
                <a:gd name="T8" fmla="*/ 108 w 512"/>
                <a:gd name="T9" fmla="*/ 540 h 584"/>
                <a:gd name="T10" fmla="*/ 69 w 512"/>
                <a:gd name="T11" fmla="*/ 567 h 584"/>
                <a:gd name="T12" fmla="*/ 9 w 512"/>
                <a:gd name="T13" fmla="*/ 568 h 584"/>
                <a:gd name="T14" fmla="*/ 6 w 512"/>
                <a:gd name="T15" fmla="*/ 578 h 584"/>
                <a:gd name="T16" fmla="*/ 113 w 512"/>
                <a:gd name="T17" fmla="*/ 551 h 584"/>
                <a:gd name="T18" fmla="*/ 156 w 512"/>
                <a:gd name="T19" fmla="*/ 536 h 584"/>
                <a:gd name="T20" fmla="*/ 186 w 512"/>
                <a:gd name="T21" fmla="*/ 526 h 584"/>
                <a:gd name="T22" fmla="*/ 203 w 512"/>
                <a:gd name="T23" fmla="*/ 476 h 584"/>
                <a:gd name="T24" fmla="*/ 225 w 512"/>
                <a:gd name="T25" fmla="*/ 325 h 584"/>
                <a:gd name="T26" fmla="*/ 367 w 512"/>
                <a:gd name="T27" fmla="*/ 246 h 584"/>
                <a:gd name="T28" fmla="*/ 369 w 512"/>
                <a:gd name="T29" fmla="*/ 236 h 584"/>
                <a:gd name="T30" fmla="*/ 312 w 512"/>
                <a:gd name="T31" fmla="*/ 237 h 584"/>
                <a:gd name="T32" fmla="*/ 339 w 512"/>
                <a:gd name="T33" fmla="*/ 90 h 584"/>
                <a:gd name="T34" fmla="*/ 405 w 512"/>
                <a:gd name="T35" fmla="*/ 15 h 584"/>
                <a:gd name="T36" fmla="*/ 502 w 512"/>
                <a:gd name="T37" fmla="*/ 37 h 584"/>
                <a:gd name="T38" fmla="*/ 507 w 512"/>
                <a:gd name="T39" fmla="*/ 29 h 584"/>
                <a:gd name="T40" fmla="*/ 410 w 512"/>
                <a:gd name="T41" fmla="*/ 4 h 584"/>
                <a:gd name="T42" fmla="*/ 337 w 512"/>
                <a:gd name="T43" fmla="*/ 67 h 584"/>
                <a:gd name="T44" fmla="*/ 302 w 512"/>
                <a:gd name="T45" fmla="*/ 239 h 584"/>
                <a:gd name="T46" fmla="*/ 236 w 512"/>
                <a:gd name="T47" fmla="*/ 283 h 584"/>
                <a:gd name="T48" fmla="*/ 198 w 512"/>
                <a:gd name="T49" fmla="*/ 41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2" h="584">
                  <a:moveTo>
                    <a:pt x="198" y="410"/>
                  </a:moveTo>
                  <a:cubicBezTo>
                    <a:pt x="195" y="439"/>
                    <a:pt x="195" y="469"/>
                    <a:pt x="191" y="498"/>
                  </a:cubicBezTo>
                  <a:cubicBezTo>
                    <a:pt x="189" y="509"/>
                    <a:pt x="184" y="517"/>
                    <a:pt x="174" y="522"/>
                  </a:cubicBezTo>
                  <a:cubicBezTo>
                    <a:pt x="160" y="530"/>
                    <a:pt x="146" y="523"/>
                    <a:pt x="132" y="524"/>
                  </a:cubicBezTo>
                  <a:cubicBezTo>
                    <a:pt x="121" y="524"/>
                    <a:pt x="114" y="532"/>
                    <a:pt x="108" y="540"/>
                  </a:cubicBezTo>
                  <a:cubicBezTo>
                    <a:pt x="96" y="555"/>
                    <a:pt x="88" y="563"/>
                    <a:pt x="69" y="567"/>
                  </a:cubicBezTo>
                  <a:cubicBezTo>
                    <a:pt x="50" y="572"/>
                    <a:pt x="28" y="571"/>
                    <a:pt x="9" y="568"/>
                  </a:cubicBezTo>
                  <a:cubicBezTo>
                    <a:pt x="3" y="567"/>
                    <a:pt x="0" y="577"/>
                    <a:pt x="6" y="578"/>
                  </a:cubicBezTo>
                  <a:cubicBezTo>
                    <a:pt x="40" y="583"/>
                    <a:pt x="92" y="584"/>
                    <a:pt x="113" y="551"/>
                  </a:cubicBezTo>
                  <a:cubicBezTo>
                    <a:pt x="126" y="531"/>
                    <a:pt x="136" y="535"/>
                    <a:pt x="156" y="536"/>
                  </a:cubicBezTo>
                  <a:cubicBezTo>
                    <a:pt x="167" y="537"/>
                    <a:pt x="178" y="532"/>
                    <a:pt x="186" y="526"/>
                  </a:cubicBezTo>
                  <a:cubicBezTo>
                    <a:pt x="201" y="515"/>
                    <a:pt x="202" y="494"/>
                    <a:pt x="203" y="476"/>
                  </a:cubicBezTo>
                  <a:cubicBezTo>
                    <a:pt x="206" y="426"/>
                    <a:pt x="208" y="373"/>
                    <a:pt x="225" y="325"/>
                  </a:cubicBezTo>
                  <a:cubicBezTo>
                    <a:pt x="248" y="262"/>
                    <a:pt x="302" y="237"/>
                    <a:pt x="367" y="246"/>
                  </a:cubicBezTo>
                  <a:cubicBezTo>
                    <a:pt x="373" y="247"/>
                    <a:pt x="376" y="237"/>
                    <a:pt x="369" y="236"/>
                  </a:cubicBezTo>
                  <a:cubicBezTo>
                    <a:pt x="350" y="234"/>
                    <a:pt x="331" y="234"/>
                    <a:pt x="312" y="237"/>
                  </a:cubicBezTo>
                  <a:cubicBezTo>
                    <a:pt x="316" y="187"/>
                    <a:pt x="324" y="137"/>
                    <a:pt x="339" y="90"/>
                  </a:cubicBezTo>
                  <a:cubicBezTo>
                    <a:pt x="350" y="55"/>
                    <a:pt x="367" y="24"/>
                    <a:pt x="405" y="15"/>
                  </a:cubicBezTo>
                  <a:cubicBezTo>
                    <a:pt x="437" y="7"/>
                    <a:pt x="475" y="20"/>
                    <a:pt x="502" y="37"/>
                  </a:cubicBezTo>
                  <a:cubicBezTo>
                    <a:pt x="507" y="41"/>
                    <a:pt x="512" y="32"/>
                    <a:pt x="507" y="29"/>
                  </a:cubicBezTo>
                  <a:cubicBezTo>
                    <a:pt x="479" y="10"/>
                    <a:pt x="443" y="0"/>
                    <a:pt x="410" y="4"/>
                  </a:cubicBezTo>
                  <a:cubicBezTo>
                    <a:pt x="372" y="8"/>
                    <a:pt x="351" y="34"/>
                    <a:pt x="337" y="67"/>
                  </a:cubicBezTo>
                  <a:cubicBezTo>
                    <a:pt x="314" y="120"/>
                    <a:pt x="306" y="181"/>
                    <a:pt x="302" y="239"/>
                  </a:cubicBezTo>
                  <a:cubicBezTo>
                    <a:pt x="276" y="245"/>
                    <a:pt x="253" y="259"/>
                    <a:pt x="236" y="283"/>
                  </a:cubicBezTo>
                  <a:cubicBezTo>
                    <a:pt x="209" y="319"/>
                    <a:pt x="202" y="367"/>
                    <a:pt x="198" y="4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9EF1FD2E-9701-4719-BAC2-CF38AC80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4183063"/>
              <a:ext cx="777875" cy="293688"/>
            </a:xfrm>
            <a:custGeom>
              <a:avLst/>
              <a:gdLst>
                <a:gd name="T0" fmla="*/ 6 w 361"/>
                <a:gd name="T1" fmla="*/ 114 h 137"/>
                <a:gd name="T2" fmla="*/ 358 w 361"/>
                <a:gd name="T3" fmla="*/ 11 h 137"/>
                <a:gd name="T4" fmla="*/ 349 w 361"/>
                <a:gd name="T5" fmla="*/ 6 h 137"/>
                <a:gd name="T6" fmla="*/ 9 w 361"/>
                <a:gd name="T7" fmla="*/ 104 h 137"/>
                <a:gd name="T8" fmla="*/ 6 w 361"/>
                <a:gd name="T9" fmla="*/ 1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37">
                  <a:moveTo>
                    <a:pt x="6" y="114"/>
                  </a:moveTo>
                  <a:cubicBezTo>
                    <a:pt x="125" y="137"/>
                    <a:pt x="288" y="124"/>
                    <a:pt x="358" y="11"/>
                  </a:cubicBezTo>
                  <a:cubicBezTo>
                    <a:pt x="361" y="5"/>
                    <a:pt x="353" y="0"/>
                    <a:pt x="349" y="6"/>
                  </a:cubicBezTo>
                  <a:cubicBezTo>
                    <a:pt x="282" y="114"/>
                    <a:pt x="123" y="126"/>
                    <a:pt x="9" y="104"/>
                  </a:cubicBezTo>
                  <a:cubicBezTo>
                    <a:pt x="2" y="103"/>
                    <a:pt x="0" y="113"/>
                    <a:pt x="6" y="1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478DE9AD-24BD-4F3D-A836-F5BB29836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4767263"/>
              <a:ext cx="266700" cy="85725"/>
            </a:xfrm>
            <a:custGeom>
              <a:avLst/>
              <a:gdLst>
                <a:gd name="T0" fmla="*/ 118 w 124"/>
                <a:gd name="T1" fmla="*/ 30 h 40"/>
                <a:gd name="T2" fmla="*/ 11 w 124"/>
                <a:gd name="T3" fmla="*/ 3 h 40"/>
                <a:gd name="T4" fmla="*/ 5 w 124"/>
                <a:gd name="T5" fmla="*/ 11 h 40"/>
                <a:gd name="T6" fmla="*/ 118 w 124"/>
                <a:gd name="T7" fmla="*/ 40 h 40"/>
                <a:gd name="T8" fmla="*/ 118 w 124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40">
                  <a:moveTo>
                    <a:pt x="118" y="30"/>
                  </a:moveTo>
                  <a:cubicBezTo>
                    <a:pt x="81" y="29"/>
                    <a:pt x="43" y="20"/>
                    <a:pt x="11" y="3"/>
                  </a:cubicBezTo>
                  <a:cubicBezTo>
                    <a:pt x="5" y="0"/>
                    <a:pt x="0" y="8"/>
                    <a:pt x="5" y="11"/>
                  </a:cubicBezTo>
                  <a:cubicBezTo>
                    <a:pt x="39" y="30"/>
                    <a:pt x="79" y="39"/>
                    <a:pt x="118" y="40"/>
                  </a:cubicBezTo>
                  <a:cubicBezTo>
                    <a:pt x="124" y="40"/>
                    <a:pt x="124" y="30"/>
                    <a:pt x="118" y="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6BC399E0-DAF3-4CF1-A812-6BDA426C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3817938"/>
              <a:ext cx="715962" cy="603250"/>
            </a:xfrm>
            <a:custGeom>
              <a:avLst/>
              <a:gdLst>
                <a:gd name="T0" fmla="*/ 321 w 333"/>
                <a:gd name="T1" fmla="*/ 6 h 281"/>
                <a:gd name="T2" fmla="*/ 312 w 333"/>
                <a:gd name="T3" fmla="*/ 9 h 281"/>
                <a:gd name="T4" fmla="*/ 304 w 333"/>
                <a:gd name="T5" fmla="*/ 86 h 281"/>
                <a:gd name="T6" fmla="*/ 169 w 333"/>
                <a:gd name="T7" fmla="*/ 163 h 281"/>
                <a:gd name="T8" fmla="*/ 39 w 333"/>
                <a:gd name="T9" fmla="*/ 177 h 281"/>
                <a:gd name="T10" fmla="*/ 18 w 333"/>
                <a:gd name="T11" fmla="*/ 275 h 281"/>
                <a:gd name="T12" fmla="*/ 28 w 333"/>
                <a:gd name="T13" fmla="*/ 273 h 281"/>
                <a:gd name="T14" fmla="*/ 26 w 333"/>
                <a:gd name="T15" fmla="*/ 199 h 281"/>
                <a:gd name="T16" fmla="*/ 81 w 333"/>
                <a:gd name="T17" fmla="*/ 178 h 281"/>
                <a:gd name="T18" fmla="*/ 232 w 333"/>
                <a:gd name="T19" fmla="*/ 163 h 281"/>
                <a:gd name="T20" fmla="*/ 321 w 333"/>
                <a:gd name="T21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281">
                  <a:moveTo>
                    <a:pt x="321" y="6"/>
                  </a:moveTo>
                  <a:cubicBezTo>
                    <a:pt x="320" y="0"/>
                    <a:pt x="310" y="2"/>
                    <a:pt x="312" y="9"/>
                  </a:cubicBezTo>
                  <a:cubicBezTo>
                    <a:pt x="316" y="34"/>
                    <a:pt x="313" y="62"/>
                    <a:pt x="304" y="86"/>
                  </a:cubicBezTo>
                  <a:cubicBezTo>
                    <a:pt x="284" y="144"/>
                    <a:pt x="224" y="159"/>
                    <a:pt x="169" y="163"/>
                  </a:cubicBezTo>
                  <a:cubicBezTo>
                    <a:pt x="128" y="167"/>
                    <a:pt x="77" y="159"/>
                    <a:pt x="39" y="177"/>
                  </a:cubicBezTo>
                  <a:cubicBezTo>
                    <a:pt x="0" y="196"/>
                    <a:pt x="7" y="241"/>
                    <a:pt x="18" y="275"/>
                  </a:cubicBezTo>
                  <a:cubicBezTo>
                    <a:pt x="20" y="281"/>
                    <a:pt x="30" y="279"/>
                    <a:pt x="28" y="273"/>
                  </a:cubicBezTo>
                  <a:cubicBezTo>
                    <a:pt x="21" y="250"/>
                    <a:pt x="12" y="221"/>
                    <a:pt x="26" y="199"/>
                  </a:cubicBezTo>
                  <a:cubicBezTo>
                    <a:pt x="37" y="183"/>
                    <a:pt x="63" y="180"/>
                    <a:pt x="81" y="178"/>
                  </a:cubicBezTo>
                  <a:cubicBezTo>
                    <a:pt x="132" y="173"/>
                    <a:pt x="183" y="177"/>
                    <a:pt x="232" y="163"/>
                  </a:cubicBezTo>
                  <a:cubicBezTo>
                    <a:pt x="301" y="144"/>
                    <a:pt x="333" y="73"/>
                    <a:pt x="321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98CD5F12-A7EF-44D8-8068-CD513D4BB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4130676"/>
              <a:ext cx="346075" cy="261938"/>
            </a:xfrm>
            <a:custGeom>
              <a:avLst/>
              <a:gdLst>
                <a:gd name="T0" fmla="*/ 149 w 161"/>
                <a:gd name="T1" fmla="*/ 5 h 122"/>
                <a:gd name="T2" fmla="*/ 6 w 161"/>
                <a:gd name="T3" fmla="*/ 112 h 122"/>
                <a:gd name="T4" fmla="*/ 6 w 161"/>
                <a:gd name="T5" fmla="*/ 122 h 122"/>
                <a:gd name="T6" fmla="*/ 157 w 161"/>
                <a:gd name="T7" fmla="*/ 11 h 122"/>
                <a:gd name="T8" fmla="*/ 149 w 161"/>
                <a:gd name="T9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2">
                  <a:moveTo>
                    <a:pt x="149" y="5"/>
                  </a:moveTo>
                  <a:cubicBezTo>
                    <a:pt x="120" y="55"/>
                    <a:pt x="68" y="109"/>
                    <a:pt x="6" y="112"/>
                  </a:cubicBezTo>
                  <a:cubicBezTo>
                    <a:pt x="0" y="112"/>
                    <a:pt x="0" y="122"/>
                    <a:pt x="6" y="122"/>
                  </a:cubicBezTo>
                  <a:cubicBezTo>
                    <a:pt x="72" y="119"/>
                    <a:pt x="127" y="63"/>
                    <a:pt x="157" y="11"/>
                  </a:cubicBezTo>
                  <a:cubicBezTo>
                    <a:pt x="161" y="5"/>
                    <a:pt x="152" y="0"/>
                    <a:pt x="149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4" name="Freeform 31">
              <a:extLst>
                <a:ext uri="{FF2B5EF4-FFF2-40B4-BE49-F238E27FC236}">
                  <a16:creationId xmlns:a16="http://schemas.microsoft.com/office/drawing/2014/main" id="{C63398BC-FE55-4B75-B9CA-52DA782B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343276"/>
              <a:ext cx="476250" cy="611188"/>
            </a:xfrm>
            <a:custGeom>
              <a:avLst/>
              <a:gdLst>
                <a:gd name="T0" fmla="*/ 194 w 221"/>
                <a:gd name="T1" fmla="*/ 44 h 285"/>
                <a:gd name="T2" fmla="*/ 216 w 221"/>
                <a:gd name="T3" fmla="*/ 11 h 285"/>
                <a:gd name="T4" fmla="*/ 209 w 221"/>
                <a:gd name="T5" fmla="*/ 4 h 285"/>
                <a:gd name="T6" fmla="*/ 192 w 221"/>
                <a:gd name="T7" fmla="*/ 28 h 285"/>
                <a:gd name="T8" fmla="*/ 149 w 221"/>
                <a:gd name="T9" fmla="*/ 126 h 285"/>
                <a:gd name="T10" fmla="*/ 6 w 221"/>
                <a:gd name="T11" fmla="*/ 275 h 285"/>
                <a:gd name="T12" fmla="*/ 6 w 221"/>
                <a:gd name="T13" fmla="*/ 285 h 285"/>
                <a:gd name="T14" fmla="*/ 141 w 221"/>
                <a:gd name="T15" fmla="*/ 176 h 285"/>
                <a:gd name="T16" fmla="*/ 194 w 221"/>
                <a:gd name="T17" fmla="*/ 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85">
                  <a:moveTo>
                    <a:pt x="194" y="44"/>
                  </a:moveTo>
                  <a:cubicBezTo>
                    <a:pt x="200" y="33"/>
                    <a:pt x="206" y="20"/>
                    <a:pt x="216" y="11"/>
                  </a:cubicBezTo>
                  <a:cubicBezTo>
                    <a:pt x="221" y="7"/>
                    <a:pt x="214" y="0"/>
                    <a:pt x="209" y="4"/>
                  </a:cubicBezTo>
                  <a:cubicBezTo>
                    <a:pt x="202" y="10"/>
                    <a:pt x="197" y="20"/>
                    <a:pt x="192" y="28"/>
                  </a:cubicBezTo>
                  <a:cubicBezTo>
                    <a:pt x="173" y="58"/>
                    <a:pt x="161" y="92"/>
                    <a:pt x="149" y="126"/>
                  </a:cubicBezTo>
                  <a:cubicBezTo>
                    <a:pt x="125" y="192"/>
                    <a:pt x="89" y="274"/>
                    <a:pt x="6" y="275"/>
                  </a:cubicBezTo>
                  <a:cubicBezTo>
                    <a:pt x="0" y="275"/>
                    <a:pt x="0" y="285"/>
                    <a:pt x="6" y="285"/>
                  </a:cubicBezTo>
                  <a:cubicBezTo>
                    <a:pt x="72" y="284"/>
                    <a:pt x="116" y="232"/>
                    <a:pt x="141" y="176"/>
                  </a:cubicBezTo>
                  <a:cubicBezTo>
                    <a:pt x="160" y="133"/>
                    <a:pt x="172" y="87"/>
                    <a:pt x="194" y="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5" name="Freeform 32">
              <a:extLst>
                <a:ext uri="{FF2B5EF4-FFF2-40B4-BE49-F238E27FC236}">
                  <a16:creationId xmlns:a16="http://schemas.microsoft.com/office/drawing/2014/main" id="{EFC3E149-54C6-4C9E-8B0E-3216B5F0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2933701"/>
              <a:ext cx="847725" cy="731838"/>
            </a:xfrm>
            <a:custGeom>
              <a:avLst/>
              <a:gdLst>
                <a:gd name="T0" fmla="*/ 384 w 394"/>
                <a:gd name="T1" fmla="*/ 336 h 341"/>
                <a:gd name="T2" fmla="*/ 381 w 394"/>
                <a:gd name="T3" fmla="*/ 288 h 341"/>
                <a:gd name="T4" fmla="*/ 345 w 394"/>
                <a:gd name="T5" fmla="*/ 206 h 341"/>
                <a:gd name="T6" fmla="*/ 269 w 394"/>
                <a:gd name="T7" fmla="*/ 91 h 341"/>
                <a:gd name="T8" fmla="*/ 6 w 394"/>
                <a:gd name="T9" fmla="*/ 23 h 341"/>
                <a:gd name="T10" fmla="*/ 8 w 394"/>
                <a:gd name="T11" fmla="*/ 32 h 341"/>
                <a:gd name="T12" fmla="*/ 255 w 394"/>
                <a:gd name="T13" fmla="*/ 91 h 341"/>
                <a:gd name="T14" fmla="*/ 327 w 394"/>
                <a:gd name="T15" fmla="*/ 195 h 341"/>
                <a:gd name="T16" fmla="*/ 368 w 394"/>
                <a:gd name="T17" fmla="*/ 282 h 341"/>
                <a:gd name="T18" fmla="*/ 377 w 394"/>
                <a:gd name="T19" fmla="*/ 322 h 341"/>
                <a:gd name="T20" fmla="*/ 377 w 394"/>
                <a:gd name="T21" fmla="*/ 329 h 341"/>
                <a:gd name="T22" fmla="*/ 384 w 394"/>
                <a:gd name="T23" fmla="*/ 3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41">
                  <a:moveTo>
                    <a:pt x="384" y="336"/>
                  </a:moveTo>
                  <a:cubicBezTo>
                    <a:pt x="394" y="325"/>
                    <a:pt x="384" y="299"/>
                    <a:pt x="381" y="288"/>
                  </a:cubicBezTo>
                  <a:cubicBezTo>
                    <a:pt x="372" y="259"/>
                    <a:pt x="358" y="232"/>
                    <a:pt x="345" y="206"/>
                  </a:cubicBezTo>
                  <a:cubicBezTo>
                    <a:pt x="323" y="166"/>
                    <a:pt x="301" y="124"/>
                    <a:pt x="269" y="91"/>
                  </a:cubicBezTo>
                  <a:cubicBezTo>
                    <a:pt x="204" y="24"/>
                    <a:pt x="96" y="0"/>
                    <a:pt x="6" y="23"/>
                  </a:cubicBezTo>
                  <a:cubicBezTo>
                    <a:pt x="0" y="24"/>
                    <a:pt x="2" y="34"/>
                    <a:pt x="8" y="32"/>
                  </a:cubicBezTo>
                  <a:cubicBezTo>
                    <a:pt x="93" y="12"/>
                    <a:pt x="191" y="33"/>
                    <a:pt x="255" y="91"/>
                  </a:cubicBezTo>
                  <a:cubicBezTo>
                    <a:pt x="286" y="120"/>
                    <a:pt x="307" y="158"/>
                    <a:pt x="327" y="195"/>
                  </a:cubicBezTo>
                  <a:cubicBezTo>
                    <a:pt x="343" y="223"/>
                    <a:pt x="357" y="252"/>
                    <a:pt x="368" y="282"/>
                  </a:cubicBezTo>
                  <a:cubicBezTo>
                    <a:pt x="373" y="294"/>
                    <a:pt x="377" y="308"/>
                    <a:pt x="377" y="322"/>
                  </a:cubicBezTo>
                  <a:cubicBezTo>
                    <a:pt x="377" y="325"/>
                    <a:pt x="375" y="331"/>
                    <a:pt x="377" y="329"/>
                  </a:cubicBezTo>
                  <a:cubicBezTo>
                    <a:pt x="372" y="334"/>
                    <a:pt x="379" y="341"/>
                    <a:pt x="384" y="33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6" name="Freeform 33">
              <a:extLst>
                <a:ext uri="{FF2B5EF4-FFF2-40B4-BE49-F238E27FC236}">
                  <a16:creationId xmlns:a16="http://schemas.microsoft.com/office/drawing/2014/main" id="{74722839-8A0D-419D-AD8C-3B3FE73A5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5" y="3983038"/>
              <a:ext cx="279400" cy="612775"/>
            </a:xfrm>
            <a:custGeom>
              <a:avLst/>
              <a:gdLst>
                <a:gd name="T0" fmla="*/ 125 w 130"/>
                <a:gd name="T1" fmla="*/ 10 h 285"/>
                <a:gd name="T2" fmla="*/ 77 w 130"/>
                <a:gd name="T3" fmla="*/ 10 h 285"/>
                <a:gd name="T4" fmla="*/ 10 w 130"/>
                <a:gd name="T5" fmla="*/ 103 h 285"/>
                <a:gd name="T6" fmla="*/ 37 w 130"/>
                <a:gd name="T7" fmla="*/ 279 h 285"/>
                <a:gd name="T8" fmla="*/ 47 w 130"/>
                <a:gd name="T9" fmla="*/ 276 h 285"/>
                <a:gd name="T10" fmla="*/ 18 w 130"/>
                <a:gd name="T11" fmla="*/ 132 h 285"/>
                <a:gd name="T12" fmla="*/ 64 w 130"/>
                <a:gd name="T13" fmla="*/ 30 h 285"/>
                <a:gd name="T14" fmla="*/ 120 w 130"/>
                <a:gd name="T15" fmla="*/ 19 h 285"/>
                <a:gd name="T16" fmla="*/ 125 w 130"/>
                <a:gd name="T17" fmla="*/ 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85">
                  <a:moveTo>
                    <a:pt x="125" y="10"/>
                  </a:moveTo>
                  <a:cubicBezTo>
                    <a:pt x="111" y="0"/>
                    <a:pt x="91" y="4"/>
                    <a:pt x="77" y="10"/>
                  </a:cubicBezTo>
                  <a:cubicBezTo>
                    <a:pt x="41" y="25"/>
                    <a:pt x="16" y="66"/>
                    <a:pt x="10" y="103"/>
                  </a:cubicBezTo>
                  <a:cubicBezTo>
                    <a:pt x="0" y="160"/>
                    <a:pt x="16" y="225"/>
                    <a:pt x="37" y="279"/>
                  </a:cubicBezTo>
                  <a:cubicBezTo>
                    <a:pt x="39" y="285"/>
                    <a:pt x="49" y="282"/>
                    <a:pt x="47" y="276"/>
                  </a:cubicBezTo>
                  <a:cubicBezTo>
                    <a:pt x="29" y="231"/>
                    <a:pt x="17" y="181"/>
                    <a:pt x="18" y="132"/>
                  </a:cubicBezTo>
                  <a:cubicBezTo>
                    <a:pt x="18" y="91"/>
                    <a:pt x="32" y="58"/>
                    <a:pt x="64" y="30"/>
                  </a:cubicBezTo>
                  <a:cubicBezTo>
                    <a:pt x="77" y="18"/>
                    <a:pt x="102" y="6"/>
                    <a:pt x="120" y="19"/>
                  </a:cubicBezTo>
                  <a:cubicBezTo>
                    <a:pt x="125" y="23"/>
                    <a:pt x="130" y="14"/>
                    <a:pt x="125" y="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7" name="Freeform 34">
              <a:extLst>
                <a:ext uri="{FF2B5EF4-FFF2-40B4-BE49-F238E27FC236}">
                  <a16:creationId xmlns:a16="http://schemas.microsoft.com/office/drawing/2014/main" id="{F4665F2F-DD76-4C10-9D04-D90E58FAB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3197226"/>
              <a:ext cx="204787" cy="763588"/>
            </a:xfrm>
            <a:custGeom>
              <a:avLst/>
              <a:gdLst>
                <a:gd name="T0" fmla="*/ 66 w 95"/>
                <a:gd name="T1" fmla="*/ 344 h 356"/>
                <a:gd name="T2" fmla="*/ 21 w 95"/>
                <a:gd name="T3" fmla="*/ 208 h 356"/>
                <a:gd name="T4" fmla="*/ 29 w 95"/>
                <a:gd name="T5" fmla="*/ 158 h 356"/>
                <a:gd name="T6" fmla="*/ 32 w 95"/>
                <a:gd name="T7" fmla="*/ 146 h 356"/>
                <a:gd name="T8" fmla="*/ 33 w 95"/>
                <a:gd name="T9" fmla="*/ 143 h 356"/>
                <a:gd name="T10" fmla="*/ 44 w 95"/>
                <a:gd name="T11" fmla="*/ 142 h 356"/>
                <a:gd name="T12" fmla="*/ 65 w 95"/>
                <a:gd name="T13" fmla="*/ 6 h 356"/>
                <a:gd name="T14" fmla="*/ 55 w 95"/>
                <a:gd name="T15" fmla="*/ 8 h 356"/>
                <a:gd name="T16" fmla="*/ 27 w 95"/>
                <a:gd name="T17" fmla="*/ 137 h 356"/>
                <a:gd name="T18" fmla="*/ 23 w 95"/>
                <a:gd name="T19" fmla="*/ 140 h 356"/>
                <a:gd name="T20" fmla="*/ 59 w 95"/>
                <a:gd name="T21" fmla="*/ 351 h 356"/>
                <a:gd name="T22" fmla="*/ 66 w 95"/>
                <a:gd name="T23" fmla="*/ 3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56">
                  <a:moveTo>
                    <a:pt x="66" y="344"/>
                  </a:moveTo>
                  <a:cubicBezTo>
                    <a:pt x="29" y="308"/>
                    <a:pt x="18" y="258"/>
                    <a:pt x="21" y="208"/>
                  </a:cubicBezTo>
                  <a:cubicBezTo>
                    <a:pt x="22" y="191"/>
                    <a:pt x="25" y="175"/>
                    <a:pt x="29" y="158"/>
                  </a:cubicBezTo>
                  <a:cubicBezTo>
                    <a:pt x="30" y="154"/>
                    <a:pt x="31" y="150"/>
                    <a:pt x="32" y="146"/>
                  </a:cubicBezTo>
                  <a:cubicBezTo>
                    <a:pt x="32" y="145"/>
                    <a:pt x="33" y="144"/>
                    <a:pt x="33" y="143"/>
                  </a:cubicBezTo>
                  <a:cubicBezTo>
                    <a:pt x="31" y="149"/>
                    <a:pt x="43" y="143"/>
                    <a:pt x="44" y="142"/>
                  </a:cubicBezTo>
                  <a:cubicBezTo>
                    <a:pt x="95" y="123"/>
                    <a:pt x="78" y="44"/>
                    <a:pt x="65" y="6"/>
                  </a:cubicBezTo>
                  <a:cubicBezTo>
                    <a:pt x="63" y="0"/>
                    <a:pt x="53" y="2"/>
                    <a:pt x="55" y="8"/>
                  </a:cubicBezTo>
                  <a:cubicBezTo>
                    <a:pt x="69" y="48"/>
                    <a:pt x="85" y="127"/>
                    <a:pt x="27" y="137"/>
                  </a:cubicBezTo>
                  <a:cubicBezTo>
                    <a:pt x="25" y="137"/>
                    <a:pt x="24" y="139"/>
                    <a:pt x="23" y="140"/>
                  </a:cubicBezTo>
                  <a:cubicBezTo>
                    <a:pt x="0" y="210"/>
                    <a:pt x="4" y="298"/>
                    <a:pt x="59" y="351"/>
                  </a:cubicBezTo>
                  <a:cubicBezTo>
                    <a:pt x="63" y="356"/>
                    <a:pt x="70" y="349"/>
                    <a:pt x="66" y="3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8" name="Freeform 35">
              <a:extLst>
                <a:ext uri="{FF2B5EF4-FFF2-40B4-BE49-F238E27FC236}">
                  <a16:creationId xmlns:a16="http://schemas.microsoft.com/office/drawing/2014/main" id="{98B525D5-135C-4793-B0A6-6E5BE9C0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692526"/>
              <a:ext cx="498475" cy="522288"/>
            </a:xfrm>
            <a:custGeom>
              <a:avLst/>
              <a:gdLst>
                <a:gd name="T0" fmla="*/ 192 w 232"/>
                <a:gd name="T1" fmla="*/ 40 h 243"/>
                <a:gd name="T2" fmla="*/ 67 w 232"/>
                <a:gd name="T3" fmla="*/ 10 h 243"/>
                <a:gd name="T4" fmla="*/ 11 w 232"/>
                <a:gd name="T5" fmla="*/ 118 h 243"/>
                <a:gd name="T6" fmla="*/ 21 w 232"/>
                <a:gd name="T7" fmla="*/ 115 h 243"/>
                <a:gd name="T8" fmla="*/ 76 w 232"/>
                <a:gd name="T9" fmla="*/ 19 h 243"/>
                <a:gd name="T10" fmla="*/ 187 w 232"/>
                <a:gd name="T11" fmla="*/ 49 h 243"/>
                <a:gd name="T12" fmla="*/ 158 w 232"/>
                <a:gd name="T13" fmla="*/ 175 h 243"/>
                <a:gd name="T14" fmla="*/ 60 w 232"/>
                <a:gd name="T15" fmla="*/ 231 h 243"/>
                <a:gd name="T16" fmla="*/ 62 w 232"/>
                <a:gd name="T17" fmla="*/ 241 h 243"/>
                <a:gd name="T18" fmla="*/ 177 w 232"/>
                <a:gd name="T19" fmla="*/ 170 h 243"/>
                <a:gd name="T20" fmla="*/ 192 w 232"/>
                <a:gd name="T2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243">
                  <a:moveTo>
                    <a:pt x="192" y="40"/>
                  </a:moveTo>
                  <a:cubicBezTo>
                    <a:pt x="161" y="10"/>
                    <a:pt x="109" y="0"/>
                    <a:pt x="67" y="10"/>
                  </a:cubicBezTo>
                  <a:cubicBezTo>
                    <a:pt x="16" y="23"/>
                    <a:pt x="0" y="70"/>
                    <a:pt x="11" y="118"/>
                  </a:cubicBezTo>
                  <a:cubicBezTo>
                    <a:pt x="12" y="124"/>
                    <a:pt x="22" y="122"/>
                    <a:pt x="21" y="115"/>
                  </a:cubicBezTo>
                  <a:cubicBezTo>
                    <a:pt x="10" y="69"/>
                    <a:pt x="27" y="29"/>
                    <a:pt x="76" y="19"/>
                  </a:cubicBezTo>
                  <a:cubicBezTo>
                    <a:pt x="113" y="11"/>
                    <a:pt x="159" y="22"/>
                    <a:pt x="187" y="49"/>
                  </a:cubicBezTo>
                  <a:cubicBezTo>
                    <a:pt x="227" y="88"/>
                    <a:pt x="190" y="145"/>
                    <a:pt x="158" y="175"/>
                  </a:cubicBezTo>
                  <a:cubicBezTo>
                    <a:pt x="130" y="199"/>
                    <a:pt x="95" y="219"/>
                    <a:pt x="60" y="231"/>
                  </a:cubicBezTo>
                  <a:cubicBezTo>
                    <a:pt x="54" y="234"/>
                    <a:pt x="56" y="243"/>
                    <a:pt x="62" y="241"/>
                  </a:cubicBezTo>
                  <a:cubicBezTo>
                    <a:pt x="105" y="226"/>
                    <a:pt x="146" y="202"/>
                    <a:pt x="177" y="170"/>
                  </a:cubicBezTo>
                  <a:cubicBezTo>
                    <a:pt x="211" y="135"/>
                    <a:pt x="232" y="79"/>
                    <a:pt x="192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49" name="Freeform 36">
              <a:extLst>
                <a:ext uri="{FF2B5EF4-FFF2-40B4-BE49-F238E27FC236}">
                  <a16:creationId xmlns:a16="http://schemas.microsoft.com/office/drawing/2014/main" id="{AA8E9D7C-3AA4-4FCD-8676-4A9D0DB9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2701926"/>
              <a:ext cx="271462" cy="288925"/>
            </a:xfrm>
            <a:custGeom>
              <a:avLst/>
              <a:gdLst>
                <a:gd name="T0" fmla="*/ 7 w 126"/>
                <a:gd name="T1" fmla="*/ 11 h 135"/>
                <a:gd name="T2" fmla="*/ 116 w 126"/>
                <a:gd name="T3" fmla="*/ 129 h 135"/>
                <a:gd name="T4" fmla="*/ 126 w 126"/>
                <a:gd name="T5" fmla="*/ 129 h 135"/>
                <a:gd name="T6" fmla="*/ 9 w 126"/>
                <a:gd name="T7" fmla="*/ 1 h 135"/>
                <a:gd name="T8" fmla="*/ 7 w 126"/>
                <a:gd name="T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5">
                  <a:moveTo>
                    <a:pt x="7" y="11"/>
                  </a:moveTo>
                  <a:cubicBezTo>
                    <a:pt x="67" y="20"/>
                    <a:pt x="115" y="66"/>
                    <a:pt x="116" y="129"/>
                  </a:cubicBezTo>
                  <a:cubicBezTo>
                    <a:pt x="116" y="135"/>
                    <a:pt x="126" y="135"/>
                    <a:pt x="126" y="129"/>
                  </a:cubicBezTo>
                  <a:cubicBezTo>
                    <a:pt x="125" y="62"/>
                    <a:pt x="74" y="11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0" name="Freeform 37">
              <a:extLst>
                <a:ext uri="{FF2B5EF4-FFF2-40B4-BE49-F238E27FC236}">
                  <a16:creationId xmlns:a16="http://schemas.microsoft.com/office/drawing/2014/main" id="{32F367F7-03ED-4FCB-B820-271B20AA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00363"/>
              <a:ext cx="347662" cy="354013"/>
            </a:xfrm>
            <a:custGeom>
              <a:avLst/>
              <a:gdLst>
                <a:gd name="T0" fmla="*/ 6 w 161"/>
                <a:gd name="T1" fmla="*/ 153 h 165"/>
                <a:gd name="T2" fmla="*/ 8 w 161"/>
                <a:gd name="T3" fmla="*/ 163 h 165"/>
                <a:gd name="T4" fmla="*/ 128 w 161"/>
                <a:gd name="T5" fmla="*/ 6 h 165"/>
                <a:gd name="T6" fmla="*/ 119 w 161"/>
                <a:gd name="T7" fmla="*/ 9 h 165"/>
                <a:gd name="T8" fmla="*/ 6 w 161"/>
                <a:gd name="T9" fmla="*/ 1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5">
                  <a:moveTo>
                    <a:pt x="6" y="153"/>
                  </a:moveTo>
                  <a:cubicBezTo>
                    <a:pt x="0" y="155"/>
                    <a:pt x="2" y="165"/>
                    <a:pt x="8" y="163"/>
                  </a:cubicBezTo>
                  <a:cubicBezTo>
                    <a:pt x="74" y="142"/>
                    <a:pt x="161" y="86"/>
                    <a:pt x="128" y="6"/>
                  </a:cubicBezTo>
                  <a:cubicBezTo>
                    <a:pt x="126" y="0"/>
                    <a:pt x="116" y="3"/>
                    <a:pt x="119" y="9"/>
                  </a:cubicBezTo>
                  <a:cubicBezTo>
                    <a:pt x="149" y="83"/>
                    <a:pt x="66" y="134"/>
                    <a:pt x="6" y="1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51" name="Freeform 38">
              <a:extLst>
                <a:ext uri="{FF2B5EF4-FFF2-40B4-BE49-F238E27FC236}">
                  <a16:creationId xmlns:a16="http://schemas.microsoft.com/office/drawing/2014/main" id="{34328645-B4E6-409E-BC78-99A7A404C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850" y="3430588"/>
              <a:ext cx="163512" cy="419100"/>
            </a:xfrm>
            <a:custGeom>
              <a:avLst/>
              <a:gdLst>
                <a:gd name="T0" fmla="*/ 11 w 76"/>
                <a:gd name="T1" fmla="*/ 192 h 195"/>
                <a:gd name="T2" fmla="*/ 62 w 76"/>
                <a:gd name="T3" fmla="*/ 76 h 195"/>
                <a:gd name="T4" fmla="*/ 17 w 76"/>
                <a:gd name="T5" fmla="*/ 4 h 195"/>
                <a:gd name="T6" fmla="*/ 9 w 76"/>
                <a:gd name="T7" fmla="*/ 12 h 195"/>
                <a:gd name="T8" fmla="*/ 46 w 76"/>
                <a:gd name="T9" fmla="*/ 62 h 195"/>
                <a:gd name="T10" fmla="*/ 6 w 76"/>
                <a:gd name="T11" fmla="*/ 183 h 195"/>
                <a:gd name="T12" fmla="*/ 11 w 76"/>
                <a:gd name="T1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5">
                  <a:moveTo>
                    <a:pt x="11" y="192"/>
                  </a:moveTo>
                  <a:cubicBezTo>
                    <a:pt x="52" y="165"/>
                    <a:pt x="76" y="125"/>
                    <a:pt x="62" y="76"/>
                  </a:cubicBezTo>
                  <a:cubicBezTo>
                    <a:pt x="54" y="49"/>
                    <a:pt x="37" y="23"/>
                    <a:pt x="17" y="4"/>
                  </a:cubicBezTo>
                  <a:cubicBezTo>
                    <a:pt x="12" y="0"/>
                    <a:pt x="5" y="7"/>
                    <a:pt x="9" y="12"/>
                  </a:cubicBezTo>
                  <a:cubicBezTo>
                    <a:pt x="25" y="26"/>
                    <a:pt x="37" y="43"/>
                    <a:pt x="46" y="62"/>
                  </a:cubicBezTo>
                  <a:cubicBezTo>
                    <a:pt x="70" y="111"/>
                    <a:pt x="49" y="154"/>
                    <a:pt x="6" y="183"/>
                  </a:cubicBezTo>
                  <a:cubicBezTo>
                    <a:pt x="0" y="186"/>
                    <a:pt x="5" y="195"/>
                    <a:pt x="11" y="19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EFADCBF-1F40-4CB9-87A3-9F5718E013D3}"/>
              </a:ext>
            </a:extLst>
          </p:cNvPr>
          <p:cNvGrpSpPr/>
          <p:nvPr/>
        </p:nvGrpSpPr>
        <p:grpSpPr>
          <a:xfrm>
            <a:off x="998330" y="2675629"/>
            <a:ext cx="943707" cy="853556"/>
            <a:chOff x="4064001" y="2124076"/>
            <a:chExt cx="4935537" cy="4464050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ED9AEF7D-EE8D-4C99-946A-E9733254AA59}"/>
                </a:ext>
              </a:extLst>
            </p:cNvPr>
            <p:cNvGrpSpPr/>
            <p:nvPr/>
          </p:nvGrpSpPr>
          <p:grpSpPr>
            <a:xfrm>
              <a:off x="4254500" y="2306638"/>
              <a:ext cx="4524375" cy="3243263"/>
              <a:chOff x="4254500" y="2306638"/>
              <a:chExt cx="4524375" cy="3243263"/>
            </a:xfrm>
          </p:grpSpPr>
          <p:sp>
            <p:nvSpPr>
              <p:cNvPr id="222" name="Freeform 5">
                <a:extLst>
                  <a:ext uri="{FF2B5EF4-FFF2-40B4-BE49-F238E27FC236}">
                    <a16:creationId xmlns:a16="http://schemas.microsoft.com/office/drawing/2014/main" id="{CBFDD214-1790-4EF0-A173-0299C2DCF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427538"/>
                <a:ext cx="1703387" cy="1122363"/>
              </a:xfrm>
              <a:custGeom>
                <a:avLst/>
                <a:gdLst>
                  <a:gd name="T0" fmla="*/ 180 w 791"/>
                  <a:gd name="T1" fmla="*/ 520 h 523"/>
                  <a:gd name="T2" fmla="*/ 103 w 791"/>
                  <a:gd name="T3" fmla="*/ 439 h 523"/>
                  <a:gd name="T4" fmla="*/ 75 w 791"/>
                  <a:gd name="T5" fmla="*/ 392 h 523"/>
                  <a:gd name="T6" fmla="*/ 22 w 791"/>
                  <a:gd name="T7" fmla="*/ 339 h 523"/>
                  <a:gd name="T8" fmla="*/ 14 w 791"/>
                  <a:gd name="T9" fmla="*/ 252 h 523"/>
                  <a:gd name="T10" fmla="*/ 74 w 791"/>
                  <a:gd name="T11" fmla="*/ 240 h 523"/>
                  <a:gd name="T12" fmla="*/ 131 w 791"/>
                  <a:gd name="T13" fmla="*/ 240 h 523"/>
                  <a:gd name="T14" fmla="*/ 279 w 791"/>
                  <a:gd name="T15" fmla="*/ 165 h 523"/>
                  <a:gd name="T16" fmla="*/ 332 w 791"/>
                  <a:gd name="T17" fmla="*/ 148 h 523"/>
                  <a:gd name="T18" fmla="*/ 395 w 791"/>
                  <a:gd name="T19" fmla="*/ 120 h 523"/>
                  <a:gd name="T20" fmla="*/ 472 w 791"/>
                  <a:gd name="T21" fmla="*/ 110 h 523"/>
                  <a:gd name="T22" fmla="*/ 523 w 791"/>
                  <a:gd name="T23" fmla="*/ 92 h 523"/>
                  <a:gd name="T24" fmla="*/ 598 w 791"/>
                  <a:gd name="T25" fmla="*/ 91 h 523"/>
                  <a:gd name="T26" fmla="*/ 671 w 791"/>
                  <a:gd name="T27" fmla="*/ 57 h 523"/>
                  <a:gd name="T28" fmla="*/ 737 w 791"/>
                  <a:gd name="T29" fmla="*/ 16 h 523"/>
                  <a:gd name="T30" fmla="*/ 790 w 791"/>
                  <a:gd name="T31" fmla="*/ 23 h 523"/>
                  <a:gd name="T32" fmla="*/ 761 w 791"/>
                  <a:gd name="T33" fmla="*/ 69 h 523"/>
                  <a:gd name="T34" fmla="*/ 681 w 791"/>
                  <a:gd name="T35" fmla="*/ 274 h 523"/>
                  <a:gd name="T36" fmla="*/ 645 w 791"/>
                  <a:gd name="T37" fmla="*/ 327 h 523"/>
                  <a:gd name="T38" fmla="*/ 524 w 791"/>
                  <a:gd name="T39" fmla="*/ 381 h 523"/>
                  <a:gd name="T40" fmla="*/ 465 w 791"/>
                  <a:gd name="T41" fmla="*/ 392 h 523"/>
                  <a:gd name="T42" fmla="*/ 453 w 791"/>
                  <a:gd name="T43" fmla="*/ 407 h 523"/>
                  <a:gd name="T44" fmla="*/ 433 w 791"/>
                  <a:gd name="T45" fmla="*/ 426 h 523"/>
                  <a:gd name="T46" fmla="*/ 361 w 791"/>
                  <a:gd name="T47" fmla="*/ 477 h 523"/>
                  <a:gd name="T48" fmla="*/ 246 w 791"/>
                  <a:gd name="T49" fmla="*/ 516 h 523"/>
                  <a:gd name="T50" fmla="*/ 180 w 791"/>
                  <a:gd name="T51" fmla="*/ 52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1" h="523">
                    <a:moveTo>
                      <a:pt x="180" y="520"/>
                    </a:moveTo>
                    <a:cubicBezTo>
                      <a:pt x="140" y="513"/>
                      <a:pt x="112" y="476"/>
                      <a:pt x="103" y="439"/>
                    </a:cubicBezTo>
                    <a:cubicBezTo>
                      <a:pt x="97" y="417"/>
                      <a:pt x="100" y="398"/>
                      <a:pt x="75" y="392"/>
                    </a:cubicBezTo>
                    <a:cubicBezTo>
                      <a:pt x="48" y="385"/>
                      <a:pt x="31" y="364"/>
                      <a:pt x="22" y="339"/>
                    </a:cubicBezTo>
                    <a:cubicBezTo>
                      <a:pt x="12" y="314"/>
                      <a:pt x="0" y="277"/>
                      <a:pt x="14" y="252"/>
                    </a:cubicBezTo>
                    <a:cubicBezTo>
                      <a:pt x="26" y="231"/>
                      <a:pt x="56" y="237"/>
                      <a:pt x="74" y="240"/>
                    </a:cubicBezTo>
                    <a:cubicBezTo>
                      <a:pt x="93" y="243"/>
                      <a:pt x="112" y="246"/>
                      <a:pt x="131" y="240"/>
                    </a:cubicBezTo>
                    <a:cubicBezTo>
                      <a:pt x="184" y="223"/>
                      <a:pt x="224" y="179"/>
                      <a:pt x="279" y="165"/>
                    </a:cubicBezTo>
                    <a:cubicBezTo>
                      <a:pt x="297" y="160"/>
                      <a:pt x="316" y="156"/>
                      <a:pt x="332" y="148"/>
                    </a:cubicBezTo>
                    <a:cubicBezTo>
                      <a:pt x="355" y="136"/>
                      <a:pt x="369" y="122"/>
                      <a:pt x="395" y="120"/>
                    </a:cubicBezTo>
                    <a:cubicBezTo>
                      <a:pt x="421" y="118"/>
                      <a:pt x="448" y="123"/>
                      <a:pt x="472" y="110"/>
                    </a:cubicBezTo>
                    <a:cubicBezTo>
                      <a:pt x="489" y="102"/>
                      <a:pt x="503" y="93"/>
                      <a:pt x="523" y="92"/>
                    </a:cubicBezTo>
                    <a:cubicBezTo>
                      <a:pt x="549" y="92"/>
                      <a:pt x="573" y="97"/>
                      <a:pt x="598" y="91"/>
                    </a:cubicBezTo>
                    <a:cubicBezTo>
                      <a:pt x="624" y="84"/>
                      <a:pt x="648" y="71"/>
                      <a:pt x="671" y="57"/>
                    </a:cubicBezTo>
                    <a:cubicBezTo>
                      <a:pt x="693" y="43"/>
                      <a:pt x="713" y="25"/>
                      <a:pt x="737" y="16"/>
                    </a:cubicBezTo>
                    <a:cubicBezTo>
                      <a:pt x="749" y="12"/>
                      <a:pt x="789" y="0"/>
                      <a:pt x="790" y="23"/>
                    </a:cubicBezTo>
                    <a:cubicBezTo>
                      <a:pt x="791" y="38"/>
                      <a:pt x="770" y="58"/>
                      <a:pt x="761" y="69"/>
                    </a:cubicBezTo>
                    <a:cubicBezTo>
                      <a:pt x="711" y="128"/>
                      <a:pt x="715" y="207"/>
                      <a:pt x="681" y="274"/>
                    </a:cubicBezTo>
                    <a:cubicBezTo>
                      <a:pt x="671" y="293"/>
                      <a:pt x="658" y="311"/>
                      <a:pt x="645" y="327"/>
                    </a:cubicBezTo>
                    <a:cubicBezTo>
                      <a:pt x="614" y="366"/>
                      <a:pt x="570" y="373"/>
                      <a:pt x="524" y="381"/>
                    </a:cubicBezTo>
                    <a:cubicBezTo>
                      <a:pt x="506" y="384"/>
                      <a:pt x="480" y="384"/>
                      <a:pt x="465" y="392"/>
                    </a:cubicBezTo>
                    <a:cubicBezTo>
                      <a:pt x="459" y="396"/>
                      <a:pt x="457" y="402"/>
                      <a:pt x="453" y="407"/>
                    </a:cubicBezTo>
                    <a:cubicBezTo>
                      <a:pt x="447" y="415"/>
                      <a:pt x="441" y="421"/>
                      <a:pt x="433" y="426"/>
                    </a:cubicBezTo>
                    <a:cubicBezTo>
                      <a:pt x="409" y="444"/>
                      <a:pt x="388" y="464"/>
                      <a:pt x="361" y="477"/>
                    </a:cubicBezTo>
                    <a:cubicBezTo>
                      <a:pt x="325" y="496"/>
                      <a:pt x="286" y="508"/>
                      <a:pt x="246" y="516"/>
                    </a:cubicBezTo>
                    <a:cubicBezTo>
                      <a:pt x="224" y="521"/>
                      <a:pt x="201" y="523"/>
                      <a:pt x="180" y="52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223" name="Freeform 6">
                <a:extLst>
                  <a:ext uri="{FF2B5EF4-FFF2-40B4-BE49-F238E27FC236}">
                    <a16:creationId xmlns:a16="http://schemas.microsoft.com/office/drawing/2014/main" id="{FCE8852E-0C48-438A-A273-CCF6921BD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4500" y="2306638"/>
                <a:ext cx="4524375" cy="2667000"/>
              </a:xfrm>
              <a:custGeom>
                <a:avLst/>
                <a:gdLst>
                  <a:gd name="T0" fmla="*/ 1765 w 2102"/>
                  <a:gd name="T1" fmla="*/ 236 h 1242"/>
                  <a:gd name="T2" fmla="*/ 1659 w 2102"/>
                  <a:gd name="T3" fmla="*/ 289 h 1242"/>
                  <a:gd name="T4" fmla="*/ 1338 w 2102"/>
                  <a:gd name="T5" fmla="*/ 176 h 1242"/>
                  <a:gd name="T6" fmla="*/ 1217 w 2102"/>
                  <a:gd name="T7" fmla="*/ 116 h 1242"/>
                  <a:gd name="T8" fmla="*/ 922 w 2102"/>
                  <a:gd name="T9" fmla="*/ 75 h 1242"/>
                  <a:gd name="T10" fmla="*/ 681 w 2102"/>
                  <a:gd name="T11" fmla="*/ 142 h 1242"/>
                  <a:gd name="T12" fmla="*/ 501 w 2102"/>
                  <a:gd name="T13" fmla="*/ 143 h 1242"/>
                  <a:gd name="T14" fmla="*/ 212 w 2102"/>
                  <a:gd name="T15" fmla="*/ 369 h 1242"/>
                  <a:gd name="T16" fmla="*/ 184 w 2102"/>
                  <a:gd name="T17" fmla="*/ 522 h 1242"/>
                  <a:gd name="T18" fmla="*/ 10 w 2102"/>
                  <a:gd name="T19" fmla="*/ 671 h 1242"/>
                  <a:gd name="T20" fmla="*/ 461 w 2102"/>
                  <a:gd name="T21" fmla="*/ 1024 h 1242"/>
                  <a:gd name="T22" fmla="*/ 698 w 2102"/>
                  <a:gd name="T23" fmla="*/ 1106 h 1242"/>
                  <a:gd name="T24" fmla="*/ 1150 w 2102"/>
                  <a:gd name="T25" fmla="*/ 1082 h 1242"/>
                  <a:gd name="T26" fmla="*/ 1295 w 2102"/>
                  <a:gd name="T27" fmla="*/ 793 h 1242"/>
                  <a:gd name="T28" fmla="*/ 1317 w 2102"/>
                  <a:gd name="T29" fmla="*/ 493 h 1242"/>
                  <a:gd name="T30" fmla="*/ 1240 w 2102"/>
                  <a:gd name="T31" fmla="*/ 328 h 1242"/>
                  <a:gd name="T32" fmla="*/ 1380 w 2102"/>
                  <a:gd name="T33" fmla="*/ 375 h 1242"/>
                  <a:gd name="T34" fmla="*/ 1557 w 2102"/>
                  <a:gd name="T35" fmla="*/ 422 h 1242"/>
                  <a:gd name="T36" fmla="*/ 1410 w 2102"/>
                  <a:gd name="T37" fmla="*/ 700 h 1242"/>
                  <a:gd name="T38" fmla="*/ 1569 w 2102"/>
                  <a:gd name="T39" fmla="*/ 953 h 1242"/>
                  <a:gd name="T40" fmla="*/ 1595 w 2102"/>
                  <a:gd name="T41" fmla="*/ 898 h 1242"/>
                  <a:gd name="T42" fmla="*/ 172 w 2102"/>
                  <a:gd name="T43" fmla="*/ 493 h 1242"/>
                  <a:gd name="T44" fmla="*/ 1128 w 2102"/>
                  <a:gd name="T45" fmla="*/ 197 h 1242"/>
                  <a:gd name="T46" fmla="*/ 911 w 2102"/>
                  <a:gd name="T47" fmla="*/ 711 h 1242"/>
                  <a:gd name="T48" fmla="*/ 906 w 2102"/>
                  <a:gd name="T49" fmla="*/ 415 h 1242"/>
                  <a:gd name="T50" fmla="*/ 1010 w 2102"/>
                  <a:gd name="T51" fmla="*/ 247 h 1242"/>
                  <a:gd name="T52" fmla="*/ 769 w 2102"/>
                  <a:gd name="T53" fmla="*/ 776 h 1242"/>
                  <a:gd name="T54" fmla="*/ 772 w 2102"/>
                  <a:gd name="T55" fmla="*/ 773 h 1242"/>
                  <a:gd name="T56" fmla="*/ 347 w 2102"/>
                  <a:gd name="T57" fmla="*/ 290 h 1242"/>
                  <a:gd name="T58" fmla="*/ 471 w 2102"/>
                  <a:gd name="T59" fmla="*/ 506 h 1242"/>
                  <a:gd name="T60" fmla="*/ 464 w 2102"/>
                  <a:gd name="T61" fmla="*/ 476 h 1242"/>
                  <a:gd name="T62" fmla="*/ 732 w 2102"/>
                  <a:gd name="T63" fmla="*/ 331 h 1242"/>
                  <a:gd name="T64" fmla="*/ 884 w 2102"/>
                  <a:gd name="T65" fmla="*/ 218 h 1242"/>
                  <a:gd name="T66" fmla="*/ 347 w 2102"/>
                  <a:gd name="T67" fmla="*/ 292 h 1242"/>
                  <a:gd name="T68" fmla="*/ 320 w 2102"/>
                  <a:gd name="T69" fmla="*/ 520 h 1242"/>
                  <a:gd name="T70" fmla="*/ 329 w 2102"/>
                  <a:gd name="T71" fmla="*/ 645 h 1242"/>
                  <a:gd name="T72" fmla="*/ 127 w 2102"/>
                  <a:gd name="T73" fmla="*/ 705 h 1242"/>
                  <a:gd name="T74" fmla="*/ 374 w 2102"/>
                  <a:gd name="T75" fmla="*/ 799 h 1242"/>
                  <a:gd name="T76" fmla="*/ 491 w 2102"/>
                  <a:gd name="T77" fmla="*/ 873 h 1242"/>
                  <a:gd name="T78" fmla="*/ 612 w 2102"/>
                  <a:gd name="T79" fmla="*/ 805 h 1242"/>
                  <a:gd name="T80" fmla="*/ 606 w 2102"/>
                  <a:gd name="T81" fmla="*/ 880 h 1242"/>
                  <a:gd name="T82" fmla="*/ 576 w 2102"/>
                  <a:gd name="T83" fmla="*/ 572 h 1242"/>
                  <a:gd name="T84" fmla="*/ 1134 w 2102"/>
                  <a:gd name="T85" fmla="*/ 1079 h 1242"/>
                  <a:gd name="T86" fmla="*/ 1196 w 2102"/>
                  <a:gd name="T87" fmla="*/ 672 h 1242"/>
                  <a:gd name="T88" fmla="*/ 1271 w 2102"/>
                  <a:gd name="T89" fmla="*/ 979 h 1242"/>
                  <a:gd name="T90" fmla="*/ 1021 w 2102"/>
                  <a:gd name="T91" fmla="*/ 1065 h 1242"/>
                  <a:gd name="T92" fmla="*/ 1002 w 2102"/>
                  <a:gd name="T93" fmla="*/ 864 h 1242"/>
                  <a:gd name="T94" fmla="*/ 851 w 2102"/>
                  <a:gd name="T95" fmla="*/ 929 h 1242"/>
                  <a:gd name="T96" fmla="*/ 1000 w 2102"/>
                  <a:gd name="T97" fmla="*/ 826 h 1242"/>
                  <a:gd name="T98" fmla="*/ 1138 w 2102"/>
                  <a:gd name="T99" fmla="*/ 549 h 1242"/>
                  <a:gd name="T100" fmla="*/ 1602 w 2102"/>
                  <a:gd name="T101" fmla="*/ 849 h 1242"/>
                  <a:gd name="T102" fmla="*/ 1645 w 2102"/>
                  <a:gd name="T103" fmla="*/ 603 h 1242"/>
                  <a:gd name="T104" fmla="*/ 1667 w 2102"/>
                  <a:gd name="T105" fmla="*/ 766 h 1242"/>
                  <a:gd name="T106" fmla="*/ 1714 w 2102"/>
                  <a:gd name="T107" fmla="*/ 721 h 1242"/>
                  <a:gd name="T108" fmla="*/ 1726 w 2102"/>
                  <a:gd name="T109" fmla="*/ 767 h 1242"/>
                  <a:gd name="T110" fmla="*/ 1930 w 2102"/>
                  <a:gd name="T111" fmla="*/ 585 h 1242"/>
                  <a:gd name="T112" fmla="*/ 1932 w 2102"/>
                  <a:gd name="T113" fmla="*/ 657 h 1242"/>
                  <a:gd name="T114" fmla="*/ 1935 w 2102"/>
                  <a:gd name="T115" fmla="*/ 590 h 1242"/>
                  <a:gd name="T116" fmla="*/ 1950 w 2102"/>
                  <a:gd name="T117" fmla="*/ 771 h 1242"/>
                  <a:gd name="T118" fmla="*/ 1784 w 2102"/>
                  <a:gd name="T119" fmla="*/ 620 h 1242"/>
                  <a:gd name="T120" fmla="*/ 1794 w 2102"/>
                  <a:gd name="T121" fmla="*/ 938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2" h="1242">
                    <a:moveTo>
                      <a:pt x="2092" y="695"/>
                    </a:moveTo>
                    <a:cubicBezTo>
                      <a:pt x="2090" y="680"/>
                      <a:pt x="2080" y="668"/>
                      <a:pt x="2067" y="661"/>
                    </a:cubicBezTo>
                    <a:cubicBezTo>
                      <a:pt x="2073" y="637"/>
                      <a:pt x="2073" y="612"/>
                      <a:pt x="2065" y="585"/>
                    </a:cubicBezTo>
                    <a:cubicBezTo>
                      <a:pt x="2055" y="550"/>
                      <a:pt x="2032" y="515"/>
                      <a:pt x="2005" y="490"/>
                    </a:cubicBezTo>
                    <a:cubicBezTo>
                      <a:pt x="1993" y="478"/>
                      <a:pt x="1977" y="472"/>
                      <a:pt x="1960" y="472"/>
                    </a:cubicBezTo>
                    <a:cubicBezTo>
                      <a:pt x="1959" y="449"/>
                      <a:pt x="1954" y="426"/>
                      <a:pt x="1947" y="406"/>
                    </a:cubicBezTo>
                    <a:cubicBezTo>
                      <a:pt x="1936" y="375"/>
                      <a:pt x="1906" y="355"/>
                      <a:pt x="1873" y="364"/>
                    </a:cubicBezTo>
                    <a:cubicBezTo>
                      <a:pt x="1866" y="366"/>
                      <a:pt x="1860" y="369"/>
                      <a:pt x="1854" y="374"/>
                    </a:cubicBezTo>
                    <a:cubicBezTo>
                      <a:pt x="1869" y="343"/>
                      <a:pt x="1872" y="307"/>
                      <a:pt x="1857" y="269"/>
                    </a:cubicBezTo>
                    <a:cubicBezTo>
                      <a:pt x="1844" y="238"/>
                      <a:pt x="1817" y="217"/>
                      <a:pt x="1783" y="227"/>
                    </a:cubicBezTo>
                    <a:cubicBezTo>
                      <a:pt x="1776" y="229"/>
                      <a:pt x="1770" y="232"/>
                      <a:pt x="1765" y="236"/>
                    </a:cubicBezTo>
                    <a:cubicBezTo>
                      <a:pt x="1739" y="182"/>
                      <a:pt x="1688" y="142"/>
                      <a:pt x="1626" y="132"/>
                    </a:cubicBezTo>
                    <a:cubicBezTo>
                      <a:pt x="1594" y="127"/>
                      <a:pt x="1562" y="140"/>
                      <a:pt x="1552" y="174"/>
                    </a:cubicBezTo>
                    <a:cubicBezTo>
                      <a:pt x="1544" y="203"/>
                      <a:pt x="1562" y="243"/>
                      <a:pt x="1594" y="248"/>
                    </a:cubicBezTo>
                    <a:cubicBezTo>
                      <a:pt x="1599" y="249"/>
                      <a:pt x="1604" y="250"/>
                      <a:pt x="1608" y="251"/>
                    </a:cubicBezTo>
                    <a:cubicBezTo>
                      <a:pt x="1613" y="252"/>
                      <a:pt x="1617" y="254"/>
                      <a:pt x="1622" y="256"/>
                    </a:cubicBezTo>
                    <a:cubicBezTo>
                      <a:pt x="1625" y="257"/>
                      <a:pt x="1629" y="259"/>
                      <a:pt x="1632" y="261"/>
                    </a:cubicBezTo>
                    <a:cubicBezTo>
                      <a:pt x="1635" y="262"/>
                      <a:pt x="1643" y="268"/>
                      <a:pt x="1645" y="270"/>
                    </a:cubicBezTo>
                    <a:cubicBezTo>
                      <a:pt x="1646" y="271"/>
                      <a:pt x="1647" y="272"/>
                      <a:pt x="1648" y="273"/>
                    </a:cubicBezTo>
                    <a:cubicBezTo>
                      <a:pt x="1650" y="274"/>
                      <a:pt x="1653" y="278"/>
                      <a:pt x="1654" y="280"/>
                    </a:cubicBezTo>
                    <a:cubicBezTo>
                      <a:pt x="1655" y="282"/>
                      <a:pt x="1657" y="283"/>
                      <a:pt x="1658" y="285"/>
                    </a:cubicBezTo>
                    <a:cubicBezTo>
                      <a:pt x="1658" y="286"/>
                      <a:pt x="1659" y="287"/>
                      <a:pt x="1659" y="289"/>
                    </a:cubicBezTo>
                    <a:cubicBezTo>
                      <a:pt x="1659" y="289"/>
                      <a:pt x="1660" y="290"/>
                      <a:pt x="1660" y="290"/>
                    </a:cubicBezTo>
                    <a:cubicBezTo>
                      <a:pt x="1661" y="293"/>
                      <a:pt x="1662" y="297"/>
                      <a:pt x="1662" y="300"/>
                    </a:cubicBezTo>
                    <a:cubicBezTo>
                      <a:pt x="1661" y="292"/>
                      <a:pt x="1663" y="309"/>
                      <a:pt x="1663" y="313"/>
                    </a:cubicBezTo>
                    <a:cubicBezTo>
                      <a:pt x="1664" y="335"/>
                      <a:pt x="1676" y="355"/>
                      <a:pt x="1694" y="365"/>
                    </a:cubicBezTo>
                    <a:cubicBezTo>
                      <a:pt x="1689" y="368"/>
                      <a:pt x="1684" y="370"/>
                      <a:pt x="1679" y="373"/>
                    </a:cubicBezTo>
                    <a:cubicBezTo>
                      <a:pt x="1677" y="373"/>
                      <a:pt x="1676" y="374"/>
                      <a:pt x="1675" y="374"/>
                    </a:cubicBezTo>
                    <a:cubicBezTo>
                      <a:pt x="1667" y="364"/>
                      <a:pt x="1658" y="354"/>
                      <a:pt x="1649" y="344"/>
                    </a:cubicBezTo>
                    <a:cubicBezTo>
                      <a:pt x="1588" y="281"/>
                      <a:pt x="1495" y="250"/>
                      <a:pt x="1406" y="252"/>
                    </a:cubicBezTo>
                    <a:cubicBezTo>
                      <a:pt x="1401" y="238"/>
                      <a:pt x="1392" y="225"/>
                      <a:pt x="1378" y="216"/>
                    </a:cubicBezTo>
                    <a:cubicBezTo>
                      <a:pt x="1364" y="207"/>
                      <a:pt x="1347" y="199"/>
                      <a:pt x="1330" y="193"/>
                    </a:cubicBezTo>
                    <a:cubicBezTo>
                      <a:pt x="1333" y="188"/>
                      <a:pt x="1336" y="182"/>
                      <a:pt x="1338" y="176"/>
                    </a:cubicBezTo>
                    <a:cubicBezTo>
                      <a:pt x="1348" y="178"/>
                      <a:pt x="1357" y="181"/>
                      <a:pt x="1366" y="185"/>
                    </a:cubicBezTo>
                    <a:cubicBezTo>
                      <a:pt x="1369" y="186"/>
                      <a:pt x="1372" y="187"/>
                      <a:pt x="1375" y="188"/>
                    </a:cubicBezTo>
                    <a:cubicBezTo>
                      <a:pt x="1375" y="188"/>
                      <a:pt x="1385" y="192"/>
                      <a:pt x="1388" y="194"/>
                    </a:cubicBezTo>
                    <a:cubicBezTo>
                      <a:pt x="1397" y="198"/>
                      <a:pt x="1406" y="202"/>
                      <a:pt x="1415" y="207"/>
                    </a:cubicBezTo>
                    <a:cubicBezTo>
                      <a:pt x="1425" y="212"/>
                      <a:pt x="1434" y="217"/>
                      <a:pt x="1444" y="223"/>
                    </a:cubicBezTo>
                    <a:cubicBezTo>
                      <a:pt x="1472" y="240"/>
                      <a:pt x="1509" y="229"/>
                      <a:pt x="1526" y="201"/>
                    </a:cubicBezTo>
                    <a:cubicBezTo>
                      <a:pt x="1542" y="173"/>
                      <a:pt x="1532" y="136"/>
                      <a:pt x="1504" y="119"/>
                    </a:cubicBezTo>
                    <a:cubicBezTo>
                      <a:pt x="1466" y="96"/>
                      <a:pt x="1424" y="77"/>
                      <a:pt x="1382" y="63"/>
                    </a:cubicBezTo>
                    <a:cubicBezTo>
                      <a:pt x="1352" y="54"/>
                      <a:pt x="1316" y="48"/>
                      <a:pt x="1286" y="58"/>
                    </a:cubicBezTo>
                    <a:cubicBezTo>
                      <a:pt x="1254" y="69"/>
                      <a:pt x="1232" y="94"/>
                      <a:pt x="1224" y="124"/>
                    </a:cubicBezTo>
                    <a:cubicBezTo>
                      <a:pt x="1222" y="121"/>
                      <a:pt x="1220" y="119"/>
                      <a:pt x="1217" y="116"/>
                    </a:cubicBezTo>
                    <a:cubicBezTo>
                      <a:pt x="1211" y="110"/>
                      <a:pt x="1205" y="104"/>
                      <a:pt x="1200" y="98"/>
                    </a:cubicBezTo>
                    <a:cubicBezTo>
                      <a:pt x="1199" y="97"/>
                      <a:pt x="1199" y="97"/>
                      <a:pt x="1199" y="97"/>
                    </a:cubicBezTo>
                    <a:cubicBezTo>
                      <a:pt x="1199" y="97"/>
                      <a:pt x="1199" y="97"/>
                      <a:pt x="1199" y="97"/>
                    </a:cubicBezTo>
                    <a:cubicBezTo>
                      <a:pt x="1208" y="79"/>
                      <a:pt x="1208" y="56"/>
                      <a:pt x="1198" y="38"/>
                    </a:cubicBezTo>
                    <a:cubicBezTo>
                      <a:pt x="1181" y="9"/>
                      <a:pt x="1144" y="0"/>
                      <a:pt x="1116" y="16"/>
                    </a:cubicBezTo>
                    <a:cubicBezTo>
                      <a:pt x="1089" y="31"/>
                      <a:pt x="1077" y="58"/>
                      <a:pt x="1074" y="87"/>
                    </a:cubicBezTo>
                    <a:cubicBezTo>
                      <a:pt x="1073" y="91"/>
                      <a:pt x="1073" y="96"/>
                      <a:pt x="1073" y="100"/>
                    </a:cubicBezTo>
                    <a:cubicBezTo>
                      <a:pt x="1062" y="101"/>
                      <a:pt x="1050" y="103"/>
                      <a:pt x="1039" y="106"/>
                    </a:cubicBezTo>
                    <a:cubicBezTo>
                      <a:pt x="1043" y="88"/>
                      <a:pt x="1042" y="70"/>
                      <a:pt x="1033" y="52"/>
                    </a:cubicBezTo>
                    <a:cubicBezTo>
                      <a:pt x="1019" y="22"/>
                      <a:pt x="978" y="15"/>
                      <a:pt x="951" y="30"/>
                    </a:cubicBezTo>
                    <a:cubicBezTo>
                      <a:pt x="933" y="40"/>
                      <a:pt x="924" y="57"/>
                      <a:pt x="922" y="75"/>
                    </a:cubicBezTo>
                    <a:cubicBezTo>
                      <a:pt x="922" y="75"/>
                      <a:pt x="922" y="75"/>
                      <a:pt x="922" y="75"/>
                    </a:cubicBezTo>
                    <a:cubicBezTo>
                      <a:pt x="920" y="77"/>
                      <a:pt x="918" y="79"/>
                      <a:pt x="916" y="82"/>
                    </a:cubicBezTo>
                    <a:cubicBezTo>
                      <a:pt x="915" y="82"/>
                      <a:pt x="915" y="83"/>
                      <a:pt x="914" y="83"/>
                    </a:cubicBezTo>
                    <a:cubicBezTo>
                      <a:pt x="914" y="83"/>
                      <a:pt x="913" y="84"/>
                      <a:pt x="913" y="84"/>
                    </a:cubicBezTo>
                    <a:cubicBezTo>
                      <a:pt x="910" y="86"/>
                      <a:pt x="906" y="88"/>
                      <a:pt x="902" y="90"/>
                    </a:cubicBezTo>
                    <a:cubicBezTo>
                      <a:pt x="906" y="88"/>
                      <a:pt x="892" y="94"/>
                      <a:pt x="889" y="95"/>
                    </a:cubicBezTo>
                    <a:cubicBezTo>
                      <a:pt x="884" y="97"/>
                      <a:pt x="879" y="98"/>
                      <a:pt x="874" y="99"/>
                    </a:cubicBezTo>
                    <a:cubicBezTo>
                      <a:pt x="886" y="96"/>
                      <a:pt x="862" y="99"/>
                      <a:pt x="860" y="99"/>
                    </a:cubicBezTo>
                    <a:cubicBezTo>
                      <a:pt x="843" y="99"/>
                      <a:pt x="827" y="99"/>
                      <a:pt x="810" y="99"/>
                    </a:cubicBezTo>
                    <a:cubicBezTo>
                      <a:pt x="786" y="100"/>
                      <a:pt x="761" y="101"/>
                      <a:pt x="739" y="108"/>
                    </a:cubicBezTo>
                    <a:cubicBezTo>
                      <a:pt x="717" y="115"/>
                      <a:pt x="698" y="127"/>
                      <a:pt x="681" y="142"/>
                    </a:cubicBezTo>
                    <a:cubicBezTo>
                      <a:pt x="676" y="147"/>
                      <a:pt x="672" y="152"/>
                      <a:pt x="668" y="157"/>
                    </a:cubicBezTo>
                    <a:cubicBezTo>
                      <a:pt x="672" y="151"/>
                      <a:pt x="660" y="159"/>
                      <a:pt x="666" y="158"/>
                    </a:cubicBezTo>
                    <a:cubicBezTo>
                      <a:pt x="662" y="159"/>
                      <a:pt x="659" y="160"/>
                      <a:pt x="655" y="161"/>
                    </a:cubicBezTo>
                    <a:cubicBezTo>
                      <a:pt x="654" y="161"/>
                      <a:pt x="653" y="161"/>
                      <a:pt x="652" y="161"/>
                    </a:cubicBezTo>
                    <a:cubicBezTo>
                      <a:pt x="647" y="162"/>
                      <a:pt x="642" y="162"/>
                      <a:pt x="637" y="162"/>
                    </a:cubicBezTo>
                    <a:cubicBezTo>
                      <a:pt x="633" y="162"/>
                      <a:pt x="630" y="162"/>
                      <a:pt x="626" y="162"/>
                    </a:cubicBezTo>
                    <a:cubicBezTo>
                      <a:pt x="632" y="136"/>
                      <a:pt x="625" y="110"/>
                      <a:pt x="599" y="95"/>
                    </a:cubicBezTo>
                    <a:cubicBezTo>
                      <a:pt x="573" y="79"/>
                      <a:pt x="531" y="86"/>
                      <a:pt x="517" y="116"/>
                    </a:cubicBezTo>
                    <a:cubicBezTo>
                      <a:pt x="515" y="120"/>
                      <a:pt x="513" y="124"/>
                      <a:pt x="511" y="128"/>
                    </a:cubicBezTo>
                    <a:cubicBezTo>
                      <a:pt x="508" y="133"/>
                      <a:pt x="505" y="137"/>
                      <a:pt x="502" y="142"/>
                    </a:cubicBezTo>
                    <a:cubicBezTo>
                      <a:pt x="501" y="142"/>
                      <a:pt x="501" y="143"/>
                      <a:pt x="501" y="143"/>
                    </a:cubicBezTo>
                    <a:cubicBezTo>
                      <a:pt x="498" y="147"/>
                      <a:pt x="495" y="150"/>
                      <a:pt x="492" y="153"/>
                    </a:cubicBezTo>
                    <a:cubicBezTo>
                      <a:pt x="454" y="198"/>
                      <a:pt x="418" y="224"/>
                      <a:pt x="368" y="253"/>
                    </a:cubicBezTo>
                    <a:cubicBezTo>
                      <a:pt x="362" y="257"/>
                      <a:pt x="356" y="260"/>
                      <a:pt x="351" y="263"/>
                    </a:cubicBezTo>
                    <a:cubicBezTo>
                      <a:pt x="350" y="263"/>
                      <a:pt x="349" y="264"/>
                      <a:pt x="348" y="264"/>
                    </a:cubicBezTo>
                    <a:cubicBezTo>
                      <a:pt x="346" y="239"/>
                      <a:pt x="331" y="217"/>
                      <a:pt x="305" y="210"/>
                    </a:cubicBezTo>
                    <a:cubicBezTo>
                      <a:pt x="275" y="202"/>
                      <a:pt x="238" y="220"/>
                      <a:pt x="231" y="252"/>
                    </a:cubicBezTo>
                    <a:cubicBezTo>
                      <a:pt x="226" y="276"/>
                      <a:pt x="224" y="306"/>
                      <a:pt x="233" y="329"/>
                    </a:cubicBezTo>
                    <a:cubicBezTo>
                      <a:pt x="246" y="363"/>
                      <a:pt x="271" y="382"/>
                      <a:pt x="300" y="389"/>
                    </a:cubicBezTo>
                    <a:cubicBezTo>
                      <a:pt x="297" y="394"/>
                      <a:pt x="294" y="398"/>
                      <a:pt x="292" y="403"/>
                    </a:cubicBezTo>
                    <a:cubicBezTo>
                      <a:pt x="281" y="404"/>
                      <a:pt x="270" y="407"/>
                      <a:pt x="260" y="411"/>
                    </a:cubicBezTo>
                    <a:cubicBezTo>
                      <a:pt x="246" y="394"/>
                      <a:pt x="229" y="380"/>
                      <a:pt x="212" y="369"/>
                    </a:cubicBezTo>
                    <a:cubicBezTo>
                      <a:pt x="185" y="351"/>
                      <a:pt x="146" y="363"/>
                      <a:pt x="130" y="390"/>
                    </a:cubicBezTo>
                    <a:cubicBezTo>
                      <a:pt x="113" y="420"/>
                      <a:pt x="124" y="455"/>
                      <a:pt x="151" y="472"/>
                    </a:cubicBezTo>
                    <a:cubicBezTo>
                      <a:pt x="152" y="473"/>
                      <a:pt x="152" y="473"/>
                      <a:pt x="152" y="473"/>
                    </a:cubicBezTo>
                    <a:cubicBezTo>
                      <a:pt x="153" y="474"/>
                      <a:pt x="154" y="475"/>
                      <a:pt x="155" y="475"/>
                    </a:cubicBezTo>
                    <a:cubicBezTo>
                      <a:pt x="160" y="479"/>
                      <a:pt x="164" y="484"/>
                      <a:pt x="168" y="489"/>
                    </a:cubicBezTo>
                    <a:cubicBezTo>
                      <a:pt x="169" y="489"/>
                      <a:pt x="170" y="490"/>
                      <a:pt x="171" y="491"/>
                    </a:cubicBezTo>
                    <a:cubicBezTo>
                      <a:pt x="169" y="490"/>
                      <a:pt x="176" y="498"/>
                      <a:pt x="177" y="501"/>
                    </a:cubicBezTo>
                    <a:cubicBezTo>
                      <a:pt x="178" y="502"/>
                      <a:pt x="179" y="503"/>
                      <a:pt x="180" y="505"/>
                    </a:cubicBezTo>
                    <a:cubicBezTo>
                      <a:pt x="180" y="506"/>
                      <a:pt x="182" y="511"/>
                      <a:pt x="183" y="513"/>
                    </a:cubicBezTo>
                    <a:cubicBezTo>
                      <a:pt x="183" y="514"/>
                      <a:pt x="184" y="517"/>
                      <a:pt x="184" y="519"/>
                    </a:cubicBezTo>
                    <a:cubicBezTo>
                      <a:pt x="184" y="520"/>
                      <a:pt x="184" y="521"/>
                      <a:pt x="184" y="522"/>
                    </a:cubicBezTo>
                    <a:cubicBezTo>
                      <a:pt x="184" y="520"/>
                      <a:pt x="183" y="529"/>
                      <a:pt x="182" y="531"/>
                    </a:cubicBezTo>
                    <a:cubicBezTo>
                      <a:pt x="182" y="533"/>
                      <a:pt x="182" y="534"/>
                      <a:pt x="182" y="535"/>
                    </a:cubicBezTo>
                    <a:cubicBezTo>
                      <a:pt x="181" y="535"/>
                      <a:pt x="181" y="536"/>
                      <a:pt x="180" y="538"/>
                    </a:cubicBezTo>
                    <a:cubicBezTo>
                      <a:pt x="173" y="553"/>
                      <a:pt x="167" y="559"/>
                      <a:pt x="159" y="568"/>
                    </a:cubicBezTo>
                    <a:cubicBezTo>
                      <a:pt x="158" y="569"/>
                      <a:pt x="153" y="574"/>
                      <a:pt x="151" y="575"/>
                    </a:cubicBezTo>
                    <a:cubicBezTo>
                      <a:pt x="149" y="576"/>
                      <a:pt x="147" y="578"/>
                      <a:pt x="145" y="579"/>
                    </a:cubicBezTo>
                    <a:cubicBezTo>
                      <a:pt x="144" y="579"/>
                      <a:pt x="144" y="579"/>
                      <a:pt x="144" y="579"/>
                    </a:cubicBezTo>
                    <a:cubicBezTo>
                      <a:pt x="141" y="580"/>
                      <a:pt x="138" y="581"/>
                      <a:pt x="135" y="581"/>
                    </a:cubicBezTo>
                    <a:cubicBezTo>
                      <a:pt x="131" y="582"/>
                      <a:pt x="128" y="582"/>
                      <a:pt x="125" y="582"/>
                    </a:cubicBezTo>
                    <a:cubicBezTo>
                      <a:pt x="118" y="582"/>
                      <a:pt x="111" y="582"/>
                      <a:pt x="104" y="583"/>
                    </a:cubicBezTo>
                    <a:cubicBezTo>
                      <a:pt x="54" y="588"/>
                      <a:pt x="18" y="621"/>
                      <a:pt x="10" y="671"/>
                    </a:cubicBezTo>
                    <a:cubicBezTo>
                      <a:pt x="6" y="693"/>
                      <a:pt x="7" y="717"/>
                      <a:pt x="12" y="739"/>
                    </a:cubicBezTo>
                    <a:cubicBezTo>
                      <a:pt x="4" y="764"/>
                      <a:pt x="0" y="790"/>
                      <a:pt x="0" y="815"/>
                    </a:cubicBezTo>
                    <a:cubicBezTo>
                      <a:pt x="0" y="844"/>
                      <a:pt x="10" y="874"/>
                      <a:pt x="31" y="895"/>
                    </a:cubicBezTo>
                    <a:cubicBezTo>
                      <a:pt x="50" y="914"/>
                      <a:pt x="76" y="921"/>
                      <a:pt x="101" y="921"/>
                    </a:cubicBezTo>
                    <a:cubicBezTo>
                      <a:pt x="111" y="929"/>
                      <a:pt x="122" y="937"/>
                      <a:pt x="135" y="943"/>
                    </a:cubicBezTo>
                    <a:cubicBezTo>
                      <a:pt x="159" y="955"/>
                      <a:pt x="184" y="961"/>
                      <a:pt x="212" y="964"/>
                    </a:cubicBezTo>
                    <a:cubicBezTo>
                      <a:pt x="225" y="965"/>
                      <a:pt x="238" y="963"/>
                      <a:pt x="251" y="962"/>
                    </a:cubicBezTo>
                    <a:cubicBezTo>
                      <a:pt x="266" y="977"/>
                      <a:pt x="286" y="986"/>
                      <a:pt x="307" y="994"/>
                    </a:cubicBezTo>
                    <a:cubicBezTo>
                      <a:pt x="318" y="999"/>
                      <a:pt x="332" y="1002"/>
                      <a:pt x="347" y="1003"/>
                    </a:cubicBezTo>
                    <a:cubicBezTo>
                      <a:pt x="361" y="1017"/>
                      <a:pt x="377" y="1028"/>
                      <a:pt x="396" y="1034"/>
                    </a:cubicBezTo>
                    <a:cubicBezTo>
                      <a:pt x="416" y="1040"/>
                      <a:pt x="443" y="1036"/>
                      <a:pt x="461" y="1024"/>
                    </a:cubicBezTo>
                    <a:cubicBezTo>
                      <a:pt x="474" y="1015"/>
                      <a:pt x="479" y="1008"/>
                      <a:pt x="489" y="995"/>
                    </a:cubicBezTo>
                    <a:cubicBezTo>
                      <a:pt x="486" y="998"/>
                      <a:pt x="489" y="996"/>
                      <a:pt x="491" y="994"/>
                    </a:cubicBezTo>
                    <a:cubicBezTo>
                      <a:pt x="497" y="995"/>
                      <a:pt x="503" y="997"/>
                      <a:pt x="508" y="998"/>
                    </a:cubicBezTo>
                    <a:cubicBezTo>
                      <a:pt x="527" y="1003"/>
                      <a:pt x="547" y="1006"/>
                      <a:pt x="567" y="1007"/>
                    </a:cubicBezTo>
                    <a:cubicBezTo>
                      <a:pt x="596" y="1007"/>
                      <a:pt x="628" y="1002"/>
                      <a:pt x="656" y="989"/>
                    </a:cubicBezTo>
                    <a:cubicBezTo>
                      <a:pt x="659" y="1013"/>
                      <a:pt x="675" y="1036"/>
                      <a:pt x="700" y="1041"/>
                    </a:cubicBezTo>
                    <a:cubicBezTo>
                      <a:pt x="715" y="1044"/>
                      <a:pt x="730" y="1046"/>
                      <a:pt x="746" y="1048"/>
                    </a:cubicBezTo>
                    <a:cubicBezTo>
                      <a:pt x="738" y="1056"/>
                      <a:pt x="732" y="1065"/>
                      <a:pt x="730" y="1074"/>
                    </a:cubicBezTo>
                    <a:cubicBezTo>
                      <a:pt x="725" y="1091"/>
                      <a:pt x="728" y="1105"/>
                      <a:pt x="735" y="1118"/>
                    </a:cubicBezTo>
                    <a:cubicBezTo>
                      <a:pt x="727" y="1116"/>
                      <a:pt x="718" y="1113"/>
                      <a:pt x="708" y="1110"/>
                    </a:cubicBezTo>
                    <a:cubicBezTo>
                      <a:pt x="705" y="1109"/>
                      <a:pt x="701" y="1108"/>
                      <a:pt x="698" y="1106"/>
                    </a:cubicBezTo>
                    <a:cubicBezTo>
                      <a:pt x="697" y="1106"/>
                      <a:pt x="696" y="1106"/>
                      <a:pt x="695" y="1105"/>
                    </a:cubicBezTo>
                    <a:cubicBezTo>
                      <a:pt x="693" y="1104"/>
                      <a:pt x="690" y="1103"/>
                      <a:pt x="687" y="1101"/>
                    </a:cubicBezTo>
                    <a:cubicBezTo>
                      <a:pt x="659" y="1085"/>
                      <a:pt x="622" y="1094"/>
                      <a:pt x="605" y="1123"/>
                    </a:cubicBezTo>
                    <a:cubicBezTo>
                      <a:pt x="589" y="1150"/>
                      <a:pt x="598" y="1189"/>
                      <a:pt x="627" y="1205"/>
                    </a:cubicBezTo>
                    <a:cubicBezTo>
                      <a:pt x="669" y="1228"/>
                      <a:pt x="719" y="1240"/>
                      <a:pt x="767" y="1241"/>
                    </a:cubicBezTo>
                    <a:cubicBezTo>
                      <a:pt x="800" y="1242"/>
                      <a:pt x="827" y="1213"/>
                      <a:pt x="827" y="1181"/>
                    </a:cubicBezTo>
                    <a:cubicBezTo>
                      <a:pt x="827" y="1176"/>
                      <a:pt x="826" y="1172"/>
                      <a:pt x="825" y="1167"/>
                    </a:cubicBezTo>
                    <a:cubicBezTo>
                      <a:pt x="849" y="1175"/>
                      <a:pt x="874" y="1181"/>
                      <a:pt x="899" y="1185"/>
                    </a:cubicBezTo>
                    <a:cubicBezTo>
                      <a:pt x="981" y="1201"/>
                      <a:pt x="1070" y="1199"/>
                      <a:pt x="1126" y="1127"/>
                    </a:cubicBezTo>
                    <a:cubicBezTo>
                      <a:pt x="1134" y="1117"/>
                      <a:pt x="1139" y="1106"/>
                      <a:pt x="1144" y="1094"/>
                    </a:cubicBezTo>
                    <a:cubicBezTo>
                      <a:pt x="1146" y="1090"/>
                      <a:pt x="1148" y="1086"/>
                      <a:pt x="1150" y="1082"/>
                    </a:cubicBezTo>
                    <a:cubicBezTo>
                      <a:pt x="1150" y="1082"/>
                      <a:pt x="1151" y="1082"/>
                      <a:pt x="1151" y="1082"/>
                    </a:cubicBezTo>
                    <a:cubicBezTo>
                      <a:pt x="1160" y="1084"/>
                      <a:pt x="1168" y="1086"/>
                      <a:pt x="1177" y="1088"/>
                    </a:cubicBezTo>
                    <a:cubicBezTo>
                      <a:pt x="1266" y="1108"/>
                      <a:pt x="1358" y="1100"/>
                      <a:pt x="1419" y="1026"/>
                    </a:cubicBezTo>
                    <a:cubicBezTo>
                      <a:pt x="1440" y="1000"/>
                      <a:pt x="1444" y="965"/>
                      <a:pt x="1419" y="941"/>
                    </a:cubicBezTo>
                    <a:cubicBezTo>
                      <a:pt x="1412" y="933"/>
                      <a:pt x="1401" y="928"/>
                      <a:pt x="1390" y="925"/>
                    </a:cubicBezTo>
                    <a:cubicBezTo>
                      <a:pt x="1397" y="918"/>
                      <a:pt x="1403" y="909"/>
                      <a:pt x="1406" y="898"/>
                    </a:cubicBezTo>
                    <a:cubicBezTo>
                      <a:pt x="1414" y="869"/>
                      <a:pt x="1396" y="830"/>
                      <a:pt x="1364" y="824"/>
                    </a:cubicBezTo>
                    <a:cubicBezTo>
                      <a:pt x="1351" y="822"/>
                      <a:pt x="1339" y="819"/>
                      <a:pt x="1327" y="815"/>
                    </a:cubicBezTo>
                    <a:cubicBezTo>
                      <a:pt x="1328" y="815"/>
                      <a:pt x="1317" y="810"/>
                      <a:pt x="1315" y="809"/>
                    </a:cubicBezTo>
                    <a:cubicBezTo>
                      <a:pt x="1313" y="807"/>
                      <a:pt x="1303" y="801"/>
                      <a:pt x="1302" y="800"/>
                    </a:cubicBezTo>
                    <a:cubicBezTo>
                      <a:pt x="1299" y="798"/>
                      <a:pt x="1297" y="795"/>
                      <a:pt x="1295" y="793"/>
                    </a:cubicBezTo>
                    <a:cubicBezTo>
                      <a:pt x="1293" y="792"/>
                      <a:pt x="1290" y="788"/>
                      <a:pt x="1289" y="786"/>
                    </a:cubicBezTo>
                    <a:cubicBezTo>
                      <a:pt x="1286" y="782"/>
                      <a:pt x="1283" y="777"/>
                      <a:pt x="1281" y="772"/>
                    </a:cubicBezTo>
                    <a:cubicBezTo>
                      <a:pt x="1281" y="773"/>
                      <a:pt x="1280" y="768"/>
                      <a:pt x="1278" y="763"/>
                    </a:cubicBezTo>
                    <a:cubicBezTo>
                      <a:pt x="1322" y="730"/>
                      <a:pt x="1340" y="673"/>
                      <a:pt x="1343" y="616"/>
                    </a:cubicBezTo>
                    <a:cubicBezTo>
                      <a:pt x="1409" y="590"/>
                      <a:pt x="1449" y="522"/>
                      <a:pt x="1453" y="447"/>
                    </a:cubicBezTo>
                    <a:cubicBezTo>
                      <a:pt x="1455" y="415"/>
                      <a:pt x="1425" y="387"/>
                      <a:pt x="1393" y="387"/>
                    </a:cubicBezTo>
                    <a:cubicBezTo>
                      <a:pt x="1359" y="387"/>
                      <a:pt x="1335" y="415"/>
                      <a:pt x="1333" y="447"/>
                    </a:cubicBezTo>
                    <a:cubicBezTo>
                      <a:pt x="1333" y="448"/>
                      <a:pt x="1333" y="448"/>
                      <a:pt x="1333" y="448"/>
                    </a:cubicBezTo>
                    <a:cubicBezTo>
                      <a:pt x="1332" y="454"/>
                      <a:pt x="1331" y="459"/>
                      <a:pt x="1330" y="465"/>
                    </a:cubicBezTo>
                    <a:cubicBezTo>
                      <a:pt x="1329" y="468"/>
                      <a:pt x="1325" y="477"/>
                      <a:pt x="1324" y="480"/>
                    </a:cubicBezTo>
                    <a:cubicBezTo>
                      <a:pt x="1322" y="484"/>
                      <a:pt x="1319" y="489"/>
                      <a:pt x="1317" y="493"/>
                    </a:cubicBezTo>
                    <a:cubicBezTo>
                      <a:pt x="1315" y="495"/>
                      <a:pt x="1313" y="497"/>
                      <a:pt x="1311" y="498"/>
                    </a:cubicBezTo>
                    <a:cubicBezTo>
                      <a:pt x="1310" y="500"/>
                      <a:pt x="1308" y="501"/>
                      <a:pt x="1307" y="502"/>
                    </a:cubicBezTo>
                    <a:cubicBezTo>
                      <a:pt x="1305" y="503"/>
                      <a:pt x="1304" y="503"/>
                      <a:pt x="1302" y="504"/>
                    </a:cubicBezTo>
                    <a:cubicBezTo>
                      <a:pt x="1300" y="505"/>
                      <a:pt x="1297" y="506"/>
                      <a:pt x="1294" y="506"/>
                    </a:cubicBezTo>
                    <a:cubicBezTo>
                      <a:pt x="1302" y="505"/>
                      <a:pt x="1286" y="507"/>
                      <a:pt x="1282" y="507"/>
                    </a:cubicBezTo>
                    <a:cubicBezTo>
                      <a:pt x="1275" y="507"/>
                      <a:pt x="1268" y="508"/>
                      <a:pt x="1262" y="510"/>
                    </a:cubicBezTo>
                    <a:cubicBezTo>
                      <a:pt x="1265" y="505"/>
                      <a:pt x="1268" y="499"/>
                      <a:pt x="1270" y="492"/>
                    </a:cubicBezTo>
                    <a:cubicBezTo>
                      <a:pt x="1278" y="464"/>
                      <a:pt x="1260" y="423"/>
                      <a:pt x="1228" y="418"/>
                    </a:cubicBezTo>
                    <a:cubicBezTo>
                      <a:pt x="1225" y="418"/>
                      <a:pt x="1221" y="418"/>
                      <a:pt x="1218" y="417"/>
                    </a:cubicBezTo>
                    <a:cubicBezTo>
                      <a:pt x="1222" y="391"/>
                      <a:pt x="1228" y="365"/>
                      <a:pt x="1236" y="340"/>
                    </a:cubicBezTo>
                    <a:cubicBezTo>
                      <a:pt x="1237" y="336"/>
                      <a:pt x="1239" y="332"/>
                      <a:pt x="1240" y="328"/>
                    </a:cubicBezTo>
                    <a:cubicBezTo>
                      <a:pt x="1240" y="328"/>
                      <a:pt x="1240" y="328"/>
                      <a:pt x="1240" y="327"/>
                    </a:cubicBezTo>
                    <a:cubicBezTo>
                      <a:pt x="1243" y="321"/>
                      <a:pt x="1247" y="314"/>
                      <a:pt x="1251" y="308"/>
                    </a:cubicBezTo>
                    <a:cubicBezTo>
                      <a:pt x="1251" y="308"/>
                      <a:pt x="1251" y="308"/>
                      <a:pt x="1251" y="308"/>
                    </a:cubicBezTo>
                    <a:cubicBezTo>
                      <a:pt x="1252" y="307"/>
                      <a:pt x="1253" y="307"/>
                      <a:pt x="1254" y="306"/>
                    </a:cubicBezTo>
                    <a:cubicBezTo>
                      <a:pt x="1252" y="307"/>
                      <a:pt x="1257" y="305"/>
                      <a:pt x="1260" y="304"/>
                    </a:cubicBezTo>
                    <a:cubicBezTo>
                      <a:pt x="1263" y="304"/>
                      <a:pt x="1269" y="303"/>
                      <a:pt x="1270" y="303"/>
                    </a:cubicBezTo>
                    <a:cubicBezTo>
                      <a:pt x="1272" y="303"/>
                      <a:pt x="1277" y="304"/>
                      <a:pt x="1280" y="304"/>
                    </a:cubicBezTo>
                    <a:cubicBezTo>
                      <a:pt x="1283" y="305"/>
                      <a:pt x="1287" y="306"/>
                      <a:pt x="1290" y="307"/>
                    </a:cubicBezTo>
                    <a:cubicBezTo>
                      <a:pt x="1288" y="316"/>
                      <a:pt x="1288" y="326"/>
                      <a:pt x="1290" y="336"/>
                    </a:cubicBezTo>
                    <a:cubicBezTo>
                      <a:pt x="1299" y="368"/>
                      <a:pt x="1332" y="385"/>
                      <a:pt x="1364" y="377"/>
                    </a:cubicBezTo>
                    <a:cubicBezTo>
                      <a:pt x="1368" y="377"/>
                      <a:pt x="1376" y="375"/>
                      <a:pt x="1380" y="375"/>
                    </a:cubicBezTo>
                    <a:cubicBezTo>
                      <a:pt x="1397" y="373"/>
                      <a:pt x="1414" y="372"/>
                      <a:pt x="1431" y="373"/>
                    </a:cubicBezTo>
                    <a:cubicBezTo>
                      <a:pt x="1437" y="373"/>
                      <a:pt x="1443" y="374"/>
                      <a:pt x="1449" y="374"/>
                    </a:cubicBezTo>
                    <a:cubicBezTo>
                      <a:pt x="1450" y="374"/>
                      <a:pt x="1451" y="375"/>
                      <a:pt x="1451" y="375"/>
                    </a:cubicBezTo>
                    <a:cubicBezTo>
                      <a:pt x="1452" y="375"/>
                      <a:pt x="1454" y="375"/>
                      <a:pt x="1456" y="375"/>
                    </a:cubicBezTo>
                    <a:cubicBezTo>
                      <a:pt x="1470" y="378"/>
                      <a:pt x="1483" y="381"/>
                      <a:pt x="1496" y="386"/>
                    </a:cubicBezTo>
                    <a:cubicBezTo>
                      <a:pt x="1499" y="387"/>
                      <a:pt x="1502" y="388"/>
                      <a:pt x="1504" y="389"/>
                    </a:cubicBezTo>
                    <a:cubicBezTo>
                      <a:pt x="1505" y="389"/>
                      <a:pt x="1505" y="389"/>
                      <a:pt x="1506" y="389"/>
                    </a:cubicBezTo>
                    <a:cubicBezTo>
                      <a:pt x="1506" y="389"/>
                      <a:pt x="1506" y="389"/>
                      <a:pt x="1506" y="389"/>
                    </a:cubicBezTo>
                    <a:cubicBezTo>
                      <a:pt x="1513" y="393"/>
                      <a:pt x="1520" y="396"/>
                      <a:pt x="1526" y="400"/>
                    </a:cubicBezTo>
                    <a:cubicBezTo>
                      <a:pt x="1533" y="404"/>
                      <a:pt x="1540" y="408"/>
                      <a:pt x="1546" y="413"/>
                    </a:cubicBezTo>
                    <a:cubicBezTo>
                      <a:pt x="1550" y="416"/>
                      <a:pt x="1553" y="419"/>
                      <a:pt x="1557" y="422"/>
                    </a:cubicBezTo>
                    <a:cubicBezTo>
                      <a:pt x="1562" y="427"/>
                      <a:pt x="1567" y="432"/>
                      <a:pt x="1572" y="438"/>
                    </a:cubicBezTo>
                    <a:cubicBezTo>
                      <a:pt x="1567" y="441"/>
                      <a:pt x="1562" y="444"/>
                      <a:pt x="1557" y="448"/>
                    </a:cubicBezTo>
                    <a:cubicBezTo>
                      <a:pt x="1547" y="458"/>
                      <a:pt x="1539" y="471"/>
                      <a:pt x="1531" y="483"/>
                    </a:cubicBezTo>
                    <a:cubicBezTo>
                      <a:pt x="1511" y="518"/>
                      <a:pt x="1496" y="556"/>
                      <a:pt x="1483" y="594"/>
                    </a:cubicBezTo>
                    <a:cubicBezTo>
                      <a:pt x="1474" y="620"/>
                      <a:pt x="1471" y="631"/>
                      <a:pt x="1458" y="653"/>
                    </a:cubicBezTo>
                    <a:cubicBezTo>
                      <a:pt x="1455" y="660"/>
                      <a:pt x="1451" y="666"/>
                      <a:pt x="1446" y="672"/>
                    </a:cubicBezTo>
                    <a:cubicBezTo>
                      <a:pt x="1449" y="668"/>
                      <a:pt x="1442" y="677"/>
                      <a:pt x="1441" y="678"/>
                    </a:cubicBezTo>
                    <a:cubicBezTo>
                      <a:pt x="1438" y="682"/>
                      <a:pt x="1435" y="685"/>
                      <a:pt x="1432" y="688"/>
                    </a:cubicBezTo>
                    <a:cubicBezTo>
                      <a:pt x="1431" y="688"/>
                      <a:pt x="1431" y="688"/>
                      <a:pt x="1431" y="688"/>
                    </a:cubicBezTo>
                    <a:cubicBezTo>
                      <a:pt x="1429" y="689"/>
                      <a:pt x="1426" y="692"/>
                      <a:pt x="1425" y="693"/>
                    </a:cubicBezTo>
                    <a:cubicBezTo>
                      <a:pt x="1422" y="695"/>
                      <a:pt x="1413" y="699"/>
                      <a:pt x="1410" y="700"/>
                    </a:cubicBezTo>
                    <a:cubicBezTo>
                      <a:pt x="1407" y="701"/>
                      <a:pt x="1404" y="702"/>
                      <a:pt x="1400" y="702"/>
                    </a:cubicBezTo>
                    <a:cubicBezTo>
                      <a:pt x="1398" y="703"/>
                      <a:pt x="1396" y="703"/>
                      <a:pt x="1393" y="703"/>
                    </a:cubicBezTo>
                    <a:cubicBezTo>
                      <a:pt x="1361" y="703"/>
                      <a:pt x="1333" y="730"/>
                      <a:pt x="1333" y="763"/>
                    </a:cubicBezTo>
                    <a:cubicBezTo>
                      <a:pt x="1333" y="795"/>
                      <a:pt x="1361" y="823"/>
                      <a:pt x="1393" y="823"/>
                    </a:cubicBezTo>
                    <a:cubicBezTo>
                      <a:pt x="1426" y="822"/>
                      <a:pt x="1455" y="813"/>
                      <a:pt x="1481" y="798"/>
                    </a:cubicBezTo>
                    <a:cubicBezTo>
                      <a:pt x="1466" y="820"/>
                      <a:pt x="1455" y="845"/>
                      <a:pt x="1451" y="869"/>
                    </a:cubicBezTo>
                    <a:cubicBezTo>
                      <a:pt x="1439" y="937"/>
                      <a:pt x="1453" y="1011"/>
                      <a:pt x="1478" y="1074"/>
                    </a:cubicBezTo>
                    <a:cubicBezTo>
                      <a:pt x="1490" y="1105"/>
                      <a:pt x="1518" y="1126"/>
                      <a:pt x="1552" y="1116"/>
                    </a:cubicBezTo>
                    <a:cubicBezTo>
                      <a:pt x="1581" y="1108"/>
                      <a:pt x="1606" y="1073"/>
                      <a:pt x="1594" y="1042"/>
                    </a:cubicBezTo>
                    <a:cubicBezTo>
                      <a:pt x="1588" y="1028"/>
                      <a:pt x="1584" y="1014"/>
                      <a:pt x="1580" y="999"/>
                    </a:cubicBezTo>
                    <a:cubicBezTo>
                      <a:pt x="1575" y="984"/>
                      <a:pt x="1572" y="969"/>
                      <a:pt x="1569" y="953"/>
                    </a:cubicBezTo>
                    <a:cubicBezTo>
                      <a:pt x="1569" y="953"/>
                      <a:pt x="1569" y="952"/>
                      <a:pt x="1569" y="951"/>
                    </a:cubicBezTo>
                    <a:cubicBezTo>
                      <a:pt x="1569" y="952"/>
                      <a:pt x="1568" y="943"/>
                      <a:pt x="1568" y="941"/>
                    </a:cubicBezTo>
                    <a:cubicBezTo>
                      <a:pt x="1567" y="932"/>
                      <a:pt x="1567" y="922"/>
                      <a:pt x="1567" y="913"/>
                    </a:cubicBezTo>
                    <a:cubicBezTo>
                      <a:pt x="1567" y="910"/>
                      <a:pt x="1568" y="895"/>
                      <a:pt x="1568" y="895"/>
                    </a:cubicBezTo>
                    <a:cubicBezTo>
                      <a:pt x="1569" y="890"/>
                      <a:pt x="1570" y="885"/>
                      <a:pt x="1572" y="879"/>
                    </a:cubicBezTo>
                    <a:cubicBezTo>
                      <a:pt x="1572" y="879"/>
                      <a:pt x="1572" y="879"/>
                      <a:pt x="1572" y="879"/>
                    </a:cubicBezTo>
                    <a:cubicBezTo>
                      <a:pt x="1573" y="876"/>
                      <a:pt x="1575" y="873"/>
                      <a:pt x="1577" y="871"/>
                    </a:cubicBezTo>
                    <a:cubicBezTo>
                      <a:pt x="1581" y="864"/>
                      <a:pt x="1587" y="858"/>
                      <a:pt x="1594" y="853"/>
                    </a:cubicBezTo>
                    <a:cubicBezTo>
                      <a:pt x="1594" y="852"/>
                      <a:pt x="1594" y="852"/>
                      <a:pt x="1594" y="852"/>
                    </a:cubicBezTo>
                    <a:cubicBezTo>
                      <a:pt x="1596" y="853"/>
                      <a:pt x="1598" y="854"/>
                      <a:pt x="1600" y="855"/>
                    </a:cubicBezTo>
                    <a:cubicBezTo>
                      <a:pt x="1593" y="867"/>
                      <a:pt x="1591" y="882"/>
                      <a:pt x="1595" y="898"/>
                    </a:cubicBezTo>
                    <a:cubicBezTo>
                      <a:pt x="1604" y="928"/>
                      <a:pt x="1638" y="951"/>
                      <a:pt x="1669" y="940"/>
                    </a:cubicBezTo>
                    <a:cubicBezTo>
                      <a:pt x="1671" y="940"/>
                      <a:pt x="1672" y="939"/>
                      <a:pt x="1673" y="939"/>
                    </a:cubicBezTo>
                    <a:cubicBezTo>
                      <a:pt x="1674" y="957"/>
                      <a:pt x="1678" y="976"/>
                      <a:pt x="1683" y="994"/>
                    </a:cubicBezTo>
                    <a:cubicBezTo>
                      <a:pt x="1693" y="1025"/>
                      <a:pt x="1725" y="1045"/>
                      <a:pt x="1757" y="1036"/>
                    </a:cubicBezTo>
                    <a:cubicBezTo>
                      <a:pt x="1780" y="1030"/>
                      <a:pt x="1797" y="1009"/>
                      <a:pt x="1801" y="986"/>
                    </a:cubicBezTo>
                    <a:cubicBezTo>
                      <a:pt x="1809" y="1009"/>
                      <a:pt x="1831" y="1028"/>
                      <a:pt x="1857" y="1027"/>
                    </a:cubicBezTo>
                    <a:cubicBezTo>
                      <a:pt x="1943" y="1023"/>
                      <a:pt x="2015" y="959"/>
                      <a:pt x="2056" y="888"/>
                    </a:cubicBezTo>
                    <a:cubicBezTo>
                      <a:pt x="2064" y="874"/>
                      <a:pt x="2066" y="861"/>
                      <a:pt x="2063" y="848"/>
                    </a:cubicBezTo>
                    <a:cubicBezTo>
                      <a:pt x="2092" y="805"/>
                      <a:pt x="2102" y="749"/>
                      <a:pt x="2092" y="695"/>
                    </a:cubicBezTo>
                    <a:close/>
                    <a:moveTo>
                      <a:pt x="172" y="493"/>
                    </a:moveTo>
                    <a:cubicBezTo>
                      <a:pt x="172" y="493"/>
                      <a:pt x="172" y="493"/>
                      <a:pt x="172" y="493"/>
                    </a:cubicBezTo>
                    <a:cubicBezTo>
                      <a:pt x="172" y="493"/>
                      <a:pt x="172" y="493"/>
                      <a:pt x="172" y="493"/>
                    </a:cubicBezTo>
                    <a:close/>
                    <a:moveTo>
                      <a:pt x="700" y="1107"/>
                    </a:moveTo>
                    <a:cubicBezTo>
                      <a:pt x="704" y="1109"/>
                      <a:pt x="702" y="1108"/>
                      <a:pt x="700" y="1107"/>
                    </a:cubicBezTo>
                    <a:close/>
                    <a:moveTo>
                      <a:pt x="1228" y="187"/>
                    </a:moveTo>
                    <a:cubicBezTo>
                      <a:pt x="1228" y="188"/>
                      <a:pt x="1229" y="188"/>
                      <a:pt x="1229" y="189"/>
                    </a:cubicBezTo>
                    <a:cubicBezTo>
                      <a:pt x="1228" y="189"/>
                      <a:pt x="1227" y="189"/>
                      <a:pt x="1227" y="189"/>
                    </a:cubicBezTo>
                    <a:cubicBezTo>
                      <a:pt x="1227" y="189"/>
                      <a:pt x="1227" y="188"/>
                      <a:pt x="1228" y="187"/>
                    </a:cubicBezTo>
                    <a:close/>
                    <a:moveTo>
                      <a:pt x="1087" y="218"/>
                    </a:moveTo>
                    <a:cubicBezTo>
                      <a:pt x="1088" y="218"/>
                      <a:pt x="1089" y="218"/>
                      <a:pt x="1090" y="218"/>
                    </a:cubicBezTo>
                    <a:cubicBezTo>
                      <a:pt x="1091" y="218"/>
                      <a:pt x="1091" y="218"/>
                      <a:pt x="1091" y="217"/>
                    </a:cubicBezTo>
                    <a:cubicBezTo>
                      <a:pt x="1106" y="214"/>
                      <a:pt x="1119" y="207"/>
                      <a:pt x="1128" y="197"/>
                    </a:cubicBezTo>
                    <a:cubicBezTo>
                      <a:pt x="1130" y="198"/>
                      <a:pt x="1131" y="200"/>
                      <a:pt x="1133" y="201"/>
                    </a:cubicBezTo>
                    <a:cubicBezTo>
                      <a:pt x="1144" y="212"/>
                      <a:pt x="1158" y="218"/>
                      <a:pt x="1173" y="218"/>
                    </a:cubicBezTo>
                    <a:cubicBezTo>
                      <a:pt x="1156" y="233"/>
                      <a:pt x="1143" y="252"/>
                      <a:pt x="1133" y="274"/>
                    </a:cubicBezTo>
                    <a:cubicBezTo>
                      <a:pt x="1112" y="325"/>
                      <a:pt x="1100" y="380"/>
                      <a:pt x="1095" y="434"/>
                    </a:cubicBezTo>
                    <a:cubicBezTo>
                      <a:pt x="1070" y="448"/>
                      <a:pt x="1050" y="466"/>
                      <a:pt x="1032" y="490"/>
                    </a:cubicBezTo>
                    <a:cubicBezTo>
                      <a:pt x="1000" y="534"/>
                      <a:pt x="992" y="593"/>
                      <a:pt x="987" y="645"/>
                    </a:cubicBezTo>
                    <a:cubicBezTo>
                      <a:pt x="986" y="658"/>
                      <a:pt x="985" y="672"/>
                      <a:pt x="984" y="685"/>
                    </a:cubicBezTo>
                    <a:cubicBezTo>
                      <a:pt x="983" y="691"/>
                      <a:pt x="983" y="697"/>
                      <a:pt x="982" y="704"/>
                    </a:cubicBezTo>
                    <a:cubicBezTo>
                      <a:pt x="980" y="704"/>
                      <a:pt x="978" y="704"/>
                      <a:pt x="976" y="704"/>
                    </a:cubicBezTo>
                    <a:cubicBezTo>
                      <a:pt x="946" y="705"/>
                      <a:pt x="925" y="721"/>
                      <a:pt x="908" y="743"/>
                    </a:cubicBezTo>
                    <a:cubicBezTo>
                      <a:pt x="910" y="732"/>
                      <a:pt x="911" y="722"/>
                      <a:pt x="911" y="711"/>
                    </a:cubicBezTo>
                    <a:cubicBezTo>
                      <a:pt x="914" y="679"/>
                      <a:pt x="882" y="651"/>
                      <a:pt x="851" y="651"/>
                    </a:cubicBezTo>
                    <a:cubicBezTo>
                      <a:pt x="831" y="651"/>
                      <a:pt x="815" y="661"/>
                      <a:pt x="805" y="675"/>
                    </a:cubicBezTo>
                    <a:cubicBezTo>
                      <a:pt x="803" y="673"/>
                      <a:pt x="802" y="671"/>
                      <a:pt x="801" y="669"/>
                    </a:cubicBezTo>
                    <a:cubicBezTo>
                      <a:pt x="814" y="657"/>
                      <a:pt x="823" y="640"/>
                      <a:pt x="828" y="623"/>
                    </a:cubicBezTo>
                    <a:cubicBezTo>
                      <a:pt x="832" y="610"/>
                      <a:pt x="833" y="597"/>
                      <a:pt x="835" y="584"/>
                    </a:cubicBezTo>
                    <a:cubicBezTo>
                      <a:pt x="839" y="563"/>
                      <a:pt x="844" y="542"/>
                      <a:pt x="850" y="522"/>
                    </a:cubicBezTo>
                    <a:cubicBezTo>
                      <a:pt x="860" y="492"/>
                      <a:pt x="869" y="472"/>
                      <a:pt x="885" y="444"/>
                    </a:cubicBezTo>
                    <a:cubicBezTo>
                      <a:pt x="888" y="438"/>
                      <a:pt x="891" y="433"/>
                      <a:pt x="895" y="427"/>
                    </a:cubicBezTo>
                    <a:cubicBezTo>
                      <a:pt x="897" y="425"/>
                      <a:pt x="898" y="424"/>
                      <a:pt x="898" y="423"/>
                    </a:cubicBezTo>
                    <a:cubicBezTo>
                      <a:pt x="899" y="421"/>
                      <a:pt x="901" y="420"/>
                      <a:pt x="902" y="418"/>
                    </a:cubicBezTo>
                    <a:cubicBezTo>
                      <a:pt x="902" y="418"/>
                      <a:pt x="904" y="416"/>
                      <a:pt x="906" y="415"/>
                    </a:cubicBezTo>
                    <a:cubicBezTo>
                      <a:pt x="947" y="446"/>
                      <a:pt x="1017" y="402"/>
                      <a:pt x="998" y="349"/>
                    </a:cubicBezTo>
                    <a:cubicBezTo>
                      <a:pt x="994" y="339"/>
                      <a:pt x="991" y="329"/>
                      <a:pt x="989" y="319"/>
                    </a:cubicBezTo>
                    <a:cubicBezTo>
                      <a:pt x="988" y="317"/>
                      <a:pt x="988" y="315"/>
                      <a:pt x="987" y="312"/>
                    </a:cubicBezTo>
                    <a:cubicBezTo>
                      <a:pt x="987" y="311"/>
                      <a:pt x="986" y="306"/>
                      <a:pt x="986" y="304"/>
                    </a:cubicBezTo>
                    <a:cubicBezTo>
                      <a:pt x="986" y="298"/>
                      <a:pt x="986" y="293"/>
                      <a:pt x="986" y="287"/>
                    </a:cubicBezTo>
                    <a:cubicBezTo>
                      <a:pt x="986" y="285"/>
                      <a:pt x="987" y="283"/>
                      <a:pt x="987" y="282"/>
                    </a:cubicBezTo>
                    <a:cubicBezTo>
                      <a:pt x="988" y="278"/>
                      <a:pt x="989" y="275"/>
                      <a:pt x="990" y="271"/>
                    </a:cubicBezTo>
                    <a:cubicBezTo>
                      <a:pt x="992" y="268"/>
                      <a:pt x="993" y="265"/>
                      <a:pt x="995" y="263"/>
                    </a:cubicBezTo>
                    <a:cubicBezTo>
                      <a:pt x="995" y="262"/>
                      <a:pt x="996" y="261"/>
                      <a:pt x="996" y="260"/>
                    </a:cubicBezTo>
                    <a:cubicBezTo>
                      <a:pt x="997" y="259"/>
                      <a:pt x="998" y="258"/>
                      <a:pt x="999" y="258"/>
                    </a:cubicBezTo>
                    <a:cubicBezTo>
                      <a:pt x="1002" y="254"/>
                      <a:pt x="1006" y="250"/>
                      <a:pt x="1010" y="247"/>
                    </a:cubicBezTo>
                    <a:cubicBezTo>
                      <a:pt x="1013" y="245"/>
                      <a:pt x="1016" y="243"/>
                      <a:pt x="1019" y="241"/>
                    </a:cubicBezTo>
                    <a:cubicBezTo>
                      <a:pt x="1024" y="238"/>
                      <a:pt x="1029" y="235"/>
                      <a:pt x="1034" y="233"/>
                    </a:cubicBezTo>
                    <a:cubicBezTo>
                      <a:pt x="1035" y="233"/>
                      <a:pt x="1036" y="232"/>
                      <a:pt x="1036" y="232"/>
                    </a:cubicBezTo>
                    <a:cubicBezTo>
                      <a:pt x="1037" y="232"/>
                      <a:pt x="1037" y="232"/>
                      <a:pt x="1038" y="231"/>
                    </a:cubicBezTo>
                    <a:cubicBezTo>
                      <a:pt x="1047" y="228"/>
                      <a:pt x="1058" y="225"/>
                      <a:pt x="1068" y="222"/>
                    </a:cubicBezTo>
                    <a:cubicBezTo>
                      <a:pt x="1074" y="221"/>
                      <a:pt x="1081" y="219"/>
                      <a:pt x="1087" y="218"/>
                    </a:cubicBezTo>
                    <a:close/>
                    <a:moveTo>
                      <a:pt x="1001" y="706"/>
                    </a:moveTo>
                    <a:cubicBezTo>
                      <a:pt x="1002" y="706"/>
                      <a:pt x="1003" y="706"/>
                      <a:pt x="1004" y="706"/>
                    </a:cubicBezTo>
                    <a:cubicBezTo>
                      <a:pt x="1003" y="706"/>
                      <a:pt x="1002" y="706"/>
                      <a:pt x="1001" y="706"/>
                    </a:cubicBezTo>
                    <a:close/>
                    <a:moveTo>
                      <a:pt x="772" y="773"/>
                    </a:moveTo>
                    <a:cubicBezTo>
                      <a:pt x="771" y="774"/>
                      <a:pt x="770" y="775"/>
                      <a:pt x="769" y="776"/>
                    </a:cubicBezTo>
                    <a:cubicBezTo>
                      <a:pt x="768" y="778"/>
                      <a:pt x="766" y="779"/>
                      <a:pt x="764" y="781"/>
                    </a:cubicBezTo>
                    <a:cubicBezTo>
                      <a:pt x="763" y="782"/>
                      <a:pt x="760" y="784"/>
                      <a:pt x="759" y="785"/>
                    </a:cubicBezTo>
                    <a:cubicBezTo>
                      <a:pt x="757" y="786"/>
                      <a:pt x="751" y="789"/>
                      <a:pt x="747" y="790"/>
                    </a:cubicBezTo>
                    <a:cubicBezTo>
                      <a:pt x="744" y="791"/>
                      <a:pt x="741" y="792"/>
                      <a:pt x="737" y="793"/>
                    </a:cubicBezTo>
                    <a:cubicBezTo>
                      <a:pt x="737" y="793"/>
                      <a:pt x="737" y="793"/>
                      <a:pt x="736" y="793"/>
                    </a:cubicBezTo>
                    <a:cubicBezTo>
                      <a:pt x="736" y="793"/>
                      <a:pt x="736" y="793"/>
                      <a:pt x="736" y="793"/>
                    </a:cubicBezTo>
                    <a:cubicBezTo>
                      <a:pt x="735" y="793"/>
                      <a:pt x="735" y="793"/>
                      <a:pt x="734" y="794"/>
                    </a:cubicBezTo>
                    <a:cubicBezTo>
                      <a:pt x="732" y="785"/>
                      <a:pt x="730" y="777"/>
                      <a:pt x="727" y="769"/>
                    </a:cubicBezTo>
                    <a:cubicBezTo>
                      <a:pt x="726" y="766"/>
                      <a:pt x="725" y="763"/>
                      <a:pt x="723" y="760"/>
                    </a:cubicBezTo>
                    <a:cubicBezTo>
                      <a:pt x="739" y="771"/>
                      <a:pt x="757" y="774"/>
                      <a:pt x="775" y="768"/>
                    </a:cubicBezTo>
                    <a:cubicBezTo>
                      <a:pt x="774" y="770"/>
                      <a:pt x="773" y="771"/>
                      <a:pt x="772" y="773"/>
                    </a:cubicBezTo>
                    <a:close/>
                    <a:moveTo>
                      <a:pt x="713" y="589"/>
                    </a:moveTo>
                    <a:cubicBezTo>
                      <a:pt x="711" y="592"/>
                      <a:pt x="709" y="594"/>
                      <a:pt x="713" y="589"/>
                    </a:cubicBezTo>
                    <a:cubicBezTo>
                      <a:pt x="713" y="589"/>
                      <a:pt x="713" y="589"/>
                      <a:pt x="713" y="589"/>
                    </a:cubicBezTo>
                    <a:close/>
                    <a:moveTo>
                      <a:pt x="373" y="799"/>
                    </a:moveTo>
                    <a:cubicBezTo>
                      <a:pt x="373" y="799"/>
                      <a:pt x="373" y="799"/>
                      <a:pt x="373" y="799"/>
                    </a:cubicBezTo>
                    <a:cubicBezTo>
                      <a:pt x="368" y="803"/>
                      <a:pt x="370" y="801"/>
                      <a:pt x="373" y="799"/>
                    </a:cubicBezTo>
                    <a:close/>
                    <a:moveTo>
                      <a:pt x="373" y="799"/>
                    </a:moveTo>
                    <a:cubicBezTo>
                      <a:pt x="364" y="803"/>
                      <a:pt x="368" y="800"/>
                      <a:pt x="373" y="799"/>
                    </a:cubicBezTo>
                    <a:close/>
                    <a:moveTo>
                      <a:pt x="347" y="290"/>
                    </a:moveTo>
                    <a:cubicBezTo>
                      <a:pt x="347" y="289"/>
                      <a:pt x="347" y="289"/>
                      <a:pt x="347" y="289"/>
                    </a:cubicBezTo>
                    <a:cubicBezTo>
                      <a:pt x="347" y="290"/>
                      <a:pt x="347" y="290"/>
                      <a:pt x="347" y="290"/>
                    </a:cubicBezTo>
                    <a:close/>
                    <a:moveTo>
                      <a:pt x="922" y="77"/>
                    </a:moveTo>
                    <a:cubicBezTo>
                      <a:pt x="922" y="77"/>
                      <a:pt x="922" y="78"/>
                      <a:pt x="922" y="78"/>
                    </a:cubicBezTo>
                    <a:cubicBezTo>
                      <a:pt x="921" y="80"/>
                      <a:pt x="921" y="81"/>
                      <a:pt x="922" y="77"/>
                    </a:cubicBezTo>
                    <a:close/>
                    <a:moveTo>
                      <a:pt x="741" y="328"/>
                    </a:moveTo>
                    <a:cubicBezTo>
                      <a:pt x="740" y="328"/>
                      <a:pt x="740" y="328"/>
                      <a:pt x="740" y="328"/>
                    </a:cubicBezTo>
                    <a:cubicBezTo>
                      <a:pt x="741" y="328"/>
                      <a:pt x="742" y="328"/>
                      <a:pt x="743" y="328"/>
                    </a:cubicBezTo>
                    <a:cubicBezTo>
                      <a:pt x="742" y="328"/>
                      <a:pt x="741" y="328"/>
                      <a:pt x="741" y="328"/>
                    </a:cubicBezTo>
                    <a:close/>
                    <a:moveTo>
                      <a:pt x="439" y="417"/>
                    </a:moveTo>
                    <a:cubicBezTo>
                      <a:pt x="443" y="418"/>
                      <a:pt x="447" y="420"/>
                      <a:pt x="439" y="417"/>
                    </a:cubicBezTo>
                    <a:cubicBezTo>
                      <a:pt x="439" y="417"/>
                      <a:pt x="439" y="417"/>
                      <a:pt x="439" y="417"/>
                    </a:cubicBezTo>
                    <a:close/>
                    <a:moveTo>
                      <a:pt x="471" y="506"/>
                    </a:moveTo>
                    <a:cubicBezTo>
                      <a:pt x="463" y="514"/>
                      <a:pt x="455" y="524"/>
                      <a:pt x="449" y="536"/>
                    </a:cubicBezTo>
                    <a:cubicBezTo>
                      <a:pt x="447" y="500"/>
                      <a:pt x="436" y="465"/>
                      <a:pt x="412" y="440"/>
                    </a:cubicBezTo>
                    <a:cubicBezTo>
                      <a:pt x="413" y="439"/>
                      <a:pt x="413" y="439"/>
                      <a:pt x="414" y="438"/>
                    </a:cubicBezTo>
                    <a:cubicBezTo>
                      <a:pt x="418" y="433"/>
                      <a:pt x="423" y="428"/>
                      <a:pt x="428" y="424"/>
                    </a:cubicBezTo>
                    <a:cubicBezTo>
                      <a:pt x="427" y="425"/>
                      <a:pt x="434" y="420"/>
                      <a:pt x="438" y="417"/>
                    </a:cubicBezTo>
                    <a:cubicBezTo>
                      <a:pt x="438" y="417"/>
                      <a:pt x="438" y="417"/>
                      <a:pt x="439" y="417"/>
                    </a:cubicBezTo>
                    <a:cubicBezTo>
                      <a:pt x="440" y="418"/>
                      <a:pt x="441" y="419"/>
                      <a:pt x="442" y="421"/>
                    </a:cubicBezTo>
                    <a:cubicBezTo>
                      <a:pt x="444" y="423"/>
                      <a:pt x="446" y="426"/>
                      <a:pt x="447" y="428"/>
                    </a:cubicBezTo>
                    <a:cubicBezTo>
                      <a:pt x="449" y="432"/>
                      <a:pt x="451" y="435"/>
                      <a:pt x="452" y="439"/>
                    </a:cubicBezTo>
                    <a:cubicBezTo>
                      <a:pt x="457" y="450"/>
                      <a:pt x="460" y="461"/>
                      <a:pt x="462" y="473"/>
                    </a:cubicBezTo>
                    <a:cubicBezTo>
                      <a:pt x="464" y="481"/>
                      <a:pt x="468" y="508"/>
                      <a:pt x="464" y="476"/>
                    </a:cubicBezTo>
                    <a:cubicBezTo>
                      <a:pt x="465" y="486"/>
                      <a:pt x="468" y="496"/>
                      <a:pt x="472" y="505"/>
                    </a:cubicBezTo>
                    <a:cubicBezTo>
                      <a:pt x="472" y="505"/>
                      <a:pt x="472" y="506"/>
                      <a:pt x="471" y="506"/>
                    </a:cubicBezTo>
                    <a:close/>
                    <a:moveTo>
                      <a:pt x="582" y="442"/>
                    </a:moveTo>
                    <a:cubicBezTo>
                      <a:pt x="580" y="442"/>
                      <a:pt x="579" y="443"/>
                      <a:pt x="578" y="443"/>
                    </a:cubicBezTo>
                    <a:cubicBezTo>
                      <a:pt x="573" y="417"/>
                      <a:pt x="564" y="391"/>
                      <a:pt x="551" y="367"/>
                    </a:cubicBezTo>
                    <a:cubicBezTo>
                      <a:pt x="551" y="367"/>
                      <a:pt x="551" y="367"/>
                      <a:pt x="551" y="367"/>
                    </a:cubicBezTo>
                    <a:cubicBezTo>
                      <a:pt x="555" y="367"/>
                      <a:pt x="564" y="367"/>
                      <a:pt x="560" y="366"/>
                    </a:cubicBezTo>
                    <a:cubicBezTo>
                      <a:pt x="574" y="369"/>
                      <a:pt x="588" y="374"/>
                      <a:pt x="602" y="377"/>
                    </a:cubicBezTo>
                    <a:cubicBezTo>
                      <a:pt x="629" y="381"/>
                      <a:pt x="654" y="380"/>
                      <a:pt x="679" y="367"/>
                    </a:cubicBezTo>
                    <a:cubicBezTo>
                      <a:pt x="693" y="359"/>
                      <a:pt x="706" y="348"/>
                      <a:pt x="719" y="339"/>
                    </a:cubicBezTo>
                    <a:cubicBezTo>
                      <a:pt x="723" y="336"/>
                      <a:pt x="727" y="334"/>
                      <a:pt x="732" y="331"/>
                    </a:cubicBezTo>
                    <a:cubicBezTo>
                      <a:pt x="732" y="331"/>
                      <a:pt x="733" y="331"/>
                      <a:pt x="733" y="330"/>
                    </a:cubicBezTo>
                    <a:cubicBezTo>
                      <a:pt x="734" y="338"/>
                      <a:pt x="734" y="346"/>
                      <a:pt x="733" y="354"/>
                    </a:cubicBezTo>
                    <a:cubicBezTo>
                      <a:pt x="707" y="363"/>
                      <a:pt x="684" y="377"/>
                      <a:pt x="661" y="395"/>
                    </a:cubicBezTo>
                    <a:cubicBezTo>
                      <a:pt x="642" y="410"/>
                      <a:pt x="623" y="422"/>
                      <a:pt x="602" y="433"/>
                    </a:cubicBezTo>
                    <a:cubicBezTo>
                      <a:pt x="595" y="436"/>
                      <a:pt x="588" y="439"/>
                      <a:pt x="582" y="442"/>
                    </a:cubicBezTo>
                    <a:close/>
                    <a:moveTo>
                      <a:pt x="922" y="83"/>
                    </a:moveTo>
                    <a:cubicBezTo>
                      <a:pt x="922" y="93"/>
                      <a:pt x="925" y="103"/>
                      <a:pt x="930" y="112"/>
                    </a:cubicBezTo>
                    <a:cubicBezTo>
                      <a:pt x="922" y="97"/>
                      <a:pt x="921" y="91"/>
                      <a:pt x="922" y="83"/>
                    </a:cubicBezTo>
                    <a:close/>
                    <a:moveTo>
                      <a:pt x="810" y="219"/>
                    </a:moveTo>
                    <a:cubicBezTo>
                      <a:pt x="829" y="219"/>
                      <a:pt x="847" y="219"/>
                      <a:pt x="866" y="219"/>
                    </a:cubicBezTo>
                    <a:cubicBezTo>
                      <a:pt x="872" y="219"/>
                      <a:pt x="878" y="218"/>
                      <a:pt x="884" y="218"/>
                    </a:cubicBezTo>
                    <a:cubicBezTo>
                      <a:pt x="881" y="224"/>
                      <a:pt x="878" y="230"/>
                      <a:pt x="875" y="237"/>
                    </a:cubicBezTo>
                    <a:cubicBezTo>
                      <a:pt x="868" y="256"/>
                      <a:pt x="865" y="277"/>
                      <a:pt x="866" y="298"/>
                    </a:cubicBezTo>
                    <a:cubicBezTo>
                      <a:pt x="860" y="300"/>
                      <a:pt x="855" y="302"/>
                      <a:pt x="850" y="305"/>
                    </a:cubicBezTo>
                    <a:cubicBezTo>
                      <a:pt x="850" y="305"/>
                      <a:pt x="850" y="305"/>
                      <a:pt x="850" y="305"/>
                    </a:cubicBezTo>
                    <a:cubicBezTo>
                      <a:pt x="844" y="266"/>
                      <a:pt x="821" y="236"/>
                      <a:pt x="790" y="220"/>
                    </a:cubicBezTo>
                    <a:cubicBezTo>
                      <a:pt x="790" y="220"/>
                      <a:pt x="791" y="220"/>
                      <a:pt x="791" y="220"/>
                    </a:cubicBezTo>
                    <a:cubicBezTo>
                      <a:pt x="797" y="220"/>
                      <a:pt x="804" y="219"/>
                      <a:pt x="810" y="219"/>
                    </a:cubicBezTo>
                    <a:close/>
                    <a:moveTo>
                      <a:pt x="647" y="162"/>
                    </a:moveTo>
                    <a:cubicBezTo>
                      <a:pt x="646" y="162"/>
                      <a:pt x="646" y="162"/>
                      <a:pt x="647" y="162"/>
                    </a:cubicBezTo>
                    <a:close/>
                    <a:moveTo>
                      <a:pt x="347" y="292"/>
                    </a:moveTo>
                    <a:cubicBezTo>
                      <a:pt x="351" y="300"/>
                      <a:pt x="348" y="296"/>
                      <a:pt x="347" y="292"/>
                    </a:cubicBezTo>
                    <a:close/>
                    <a:moveTo>
                      <a:pt x="184" y="524"/>
                    </a:moveTo>
                    <a:cubicBezTo>
                      <a:pt x="184" y="524"/>
                      <a:pt x="184" y="525"/>
                      <a:pt x="184" y="525"/>
                    </a:cubicBezTo>
                    <a:cubicBezTo>
                      <a:pt x="184" y="525"/>
                      <a:pt x="184" y="524"/>
                      <a:pt x="184" y="524"/>
                    </a:cubicBezTo>
                    <a:close/>
                    <a:moveTo>
                      <a:pt x="220" y="673"/>
                    </a:moveTo>
                    <a:cubicBezTo>
                      <a:pt x="267" y="638"/>
                      <a:pt x="298" y="586"/>
                      <a:pt x="304" y="528"/>
                    </a:cubicBezTo>
                    <a:cubicBezTo>
                      <a:pt x="304" y="526"/>
                      <a:pt x="304" y="524"/>
                      <a:pt x="304" y="522"/>
                    </a:cubicBezTo>
                    <a:cubicBezTo>
                      <a:pt x="305" y="522"/>
                      <a:pt x="306" y="521"/>
                      <a:pt x="307" y="521"/>
                    </a:cubicBezTo>
                    <a:cubicBezTo>
                      <a:pt x="307" y="522"/>
                      <a:pt x="319" y="521"/>
                      <a:pt x="315" y="520"/>
                    </a:cubicBezTo>
                    <a:cubicBezTo>
                      <a:pt x="317" y="520"/>
                      <a:pt x="320" y="521"/>
                      <a:pt x="323" y="522"/>
                    </a:cubicBezTo>
                    <a:cubicBezTo>
                      <a:pt x="322" y="521"/>
                      <a:pt x="321" y="521"/>
                      <a:pt x="320" y="520"/>
                    </a:cubicBezTo>
                    <a:cubicBezTo>
                      <a:pt x="320" y="520"/>
                      <a:pt x="320" y="520"/>
                      <a:pt x="320" y="520"/>
                    </a:cubicBezTo>
                    <a:cubicBezTo>
                      <a:pt x="321" y="521"/>
                      <a:pt x="322" y="521"/>
                      <a:pt x="323" y="522"/>
                    </a:cubicBezTo>
                    <a:cubicBezTo>
                      <a:pt x="323" y="522"/>
                      <a:pt x="323" y="522"/>
                      <a:pt x="323" y="522"/>
                    </a:cubicBezTo>
                    <a:cubicBezTo>
                      <a:pt x="324" y="523"/>
                      <a:pt x="325" y="524"/>
                      <a:pt x="326" y="525"/>
                    </a:cubicBezTo>
                    <a:cubicBezTo>
                      <a:pt x="327" y="528"/>
                      <a:pt x="328" y="531"/>
                      <a:pt x="329" y="533"/>
                    </a:cubicBezTo>
                    <a:cubicBezTo>
                      <a:pt x="329" y="534"/>
                      <a:pt x="329" y="535"/>
                      <a:pt x="329" y="536"/>
                    </a:cubicBezTo>
                    <a:cubicBezTo>
                      <a:pt x="329" y="536"/>
                      <a:pt x="329" y="536"/>
                      <a:pt x="329" y="536"/>
                    </a:cubicBezTo>
                    <a:cubicBezTo>
                      <a:pt x="330" y="540"/>
                      <a:pt x="330" y="545"/>
                      <a:pt x="330" y="550"/>
                    </a:cubicBezTo>
                    <a:cubicBezTo>
                      <a:pt x="330" y="554"/>
                      <a:pt x="329" y="558"/>
                      <a:pt x="329" y="562"/>
                    </a:cubicBezTo>
                    <a:cubicBezTo>
                      <a:pt x="329" y="564"/>
                      <a:pt x="328" y="566"/>
                      <a:pt x="328" y="567"/>
                    </a:cubicBezTo>
                    <a:cubicBezTo>
                      <a:pt x="323" y="587"/>
                      <a:pt x="328" y="608"/>
                      <a:pt x="340" y="622"/>
                    </a:cubicBezTo>
                    <a:cubicBezTo>
                      <a:pt x="336" y="629"/>
                      <a:pt x="332" y="637"/>
                      <a:pt x="329" y="645"/>
                    </a:cubicBezTo>
                    <a:cubicBezTo>
                      <a:pt x="325" y="660"/>
                      <a:pt x="326" y="674"/>
                      <a:pt x="331" y="686"/>
                    </a:cubicBezTo>
                    <a:cubicBezTo>
                      <a:pt x="304" y="697"/>
                      <a:pt x="281" y="719"/>
                      <a:pt x="266" y="743"/>
                    </a:cubicBezTo>
                    <a:cubicBezTo>
                      <a:pt x="260" y="754"/>
                      <a:pt x="255" y="765"/>
                      <a:pt x="250" y="776"/>
                    </a:cubicBezTo>
                    <a:cubicBezTo>
                      <a:pt x="246" y="770"/>
                      <a:pt x="242" y="765"/>
                      <a:pt x="237" y="758"/>
                    </a:cubicBezTo>
                    <a:cubicBezTo>
                      <a:pt x="219" y="736"/>
                      <a:pt x="192" y="728"/>
                      <a:pt x="165" y="725"/>
                    </a:cubicBezTo>
                    <a:cubicBezTo>
                      <a:pt x="162" y="725"/>
                      <a:pt x="158" y="724"/>
                      <a:pt x="155" y="724"/>
                    </a:cubicBezTo>
                    <a:cubicBezTo>
                      <a:pt x="155" y="724"/>
                      <a:pt x="154" y="724"/>
                      <a:pt x="154" y="724"/>
                    </a:cubicBezTo>
                    <a:cubicBezTo>
                      <a:pt x="149" y="723"/>
                      <a:pt x="144" y="722"/>
                      <a:pt x="139" y="720"/>
                    </a:cubicBezTo>
                    <a:cubicBezTo>
                      <a:pt x="137" y="720"/>
                      <a:pt x="136" y="719"/>
                      <a:pt x="135" y="719"/>
                    </a:cubicBezTo>
                    <a:cubicBezTo>
                      <a:pt x="135" y="719"/>
                      <a:pt x="134" y="718"/>
                      <a:pt x="134" y="718"/>
                    </a:cubicBezTo>
                    <a:cubicBezTo>
                      <a:pt x="132" y="714"/>
                      <a:pt x="130" y="709"/>
                      <a:pt x="127" y="705"/>
                    </a:cubicBezTo>
                    <a:cubicBezTo>
                      <a:pt x="127" y="704"/>
                      <a:pt x="127" y="703"/>
                      <a:pt x="127" y="702"/>
                    </a:cubicBezTo>
                    <a:cubicBezTo>
                      <a:pt x="161" y="700"/>
                      <a:pt x="193" y="693"/>
                      <a:pt x="220" y="673"/>
                    </a:cubicBezTo>
                    <a:close/>
                    <a:moveTo>
                      <a:pt x="231" y="925"/>
                    </a:moveTo>
                    <a:cubicBezTo>
                      <a:pt x="231" y="926"/>
                      <a:pt x="232" y="928"/>
                      <a:pt x="232" y="929"/>
                    </a:cubicBezTo>
                    <a:cubicBezTo>
                      <a:pt x="228" y="922"/>
                      <a:pt x="229" y="920"/>
                      <a:pt x="231" y="925"/>
                    </a:cubicBezTo>
                    <a:close/>
                    <a:moveTo>
                      <a:pt x="428" y="891"/>
                    </a:moveTo>
                    <a:cubicBezTo>
                      <a:pt x="421" y="885"/>
                      <a:pt x="413" y="880"/>
                      <a:pt x="404" y="877"/>
                    </a:cubicBezTo>
                    <a:cubicBezTo>
                      <a:pt x="401" y="872"/>
                      <a:pt x="398" y="867"/>
                      <a:pt x="396" y="862"/>
                    </a:cubicBezTo>
                    <a:cubicBezTo>
                      <a:pt x="388" y="845"/>
                      <a:pt x="372" y="836"/>
                      <a:pt x="355" y="833"/>
                    </a:cubicBezTo>
                    <a:cubicBezTo>
                      <a:pt x="359" y="825"/>
                      <a:pt x="362" y="818"/>
                      <a:pt x="366" y="810"/>
                    </a:cubicBezTo>
                    <a:cubicBezTo>
                      <a:pt x="368" y="807"/>
                      <a:pt x="372" y="802"/>
                      <a:pt x="374" y="799"/>
                    </a:cubicBezTo>
                    <a:cubicBezTo>
                      <a:pt x="374" y="799"/>
                      <a:pt x="374" y="799"/>
                      <a:pt x="374" y="799"/>
                    </a:cubicBezTo>
                    <a:cubicBezTo>
                      <a:pt x="375" y="799"/>
                      <a:pt x="376" y="799"/>
                      <a:pt x="376" y="799"/>
                    </a:cubicBezTo>
                    <a:cubicBezTo>
                      <a:pt x="376" y="799"/>
                      <a:pt x="377" y="799"/>
                      <a:pt x="377" y="799"/>
                    </a:cubicBezTo>
                    <a:cubicBezTo>
                      <a:pt x="385" y="800"/>
                      <a:pt x="392" y="803"/>
                      <a:pt x="399" y="805"/>
                    </a:cubicBezTo>
                    <a:cubicBezTo>
                      <a:pt x="388" y="801"/>
                      <a:pt x="403" y="808"/>
                      <a:pt x="404" y="808"/>
                    </a:cubicBezTo>
                    <a:cubicBezTo>
                      <a:pt x="409" y="811"/>
                      <a:pt x="413" y="813"/>
                      <a:pt x="417" y="816"/>
                    </a:cubicBezTo>
                    <a:cubicBezTo>
                      <a:pt x="417" y="816"/>
                      <a:pt x="417" y="816"/>
                      <a:pt x="417" y="817"/>
                    </a:cubicBezTo>
                    <a:cubicBezTo>
                      <a:pt x="418" y="817"/>
                      <a:pt x="418" y="817"/>
                      <a:pt x="419" y="818"/>
                    </a:cubicBezTo>
                    <a:cubicBezTo>
                      <a:pt x="422" y="820"/>
                      <a:pt x="425" y="823"/>
                      <a:pt x="428" y="826"/>
                    </a:cubicBezTo>
                    <a:cubicBezTo>
                      <a:pt x="437" y="835"/>
                      <a:pt x="445" y="846"/>
                      <a:pt x="455" y="854"/>
                    </a:cubicBezTo>
                    <a:cubicBezTo>
                      <a:pt x="467" y="863"/>
                      <a:pt x="478" y="870"/>
                      <a:pt x="491" y="873"/>
                    </a:cubicBezTo>
                    <a:cubicBezTo>
                      <a:pt x="490" y="873"/>
                      <a:pt x="489" y="873"/>
                      <a:pt x="487" y="873"/>
                    </a:cubicBezTo>
                    <a:cubicBezTo>
                      <a:pt x="467" y="872"/>
                      <a:pt x="444" y="879"/>
                      <a:pt x="428" y="891"/>
                    </a:cubicBezTo>
                    <a:close/>
                    <a:moveTo>
                      <a:pt x="571" y="886"/>
                    </a:moveTo>
                    <a:cubicBezTo>
                      <a:pt x="566" y="887"/>
                      <a:pt x="560" y="886"/>
                      <a:pt x="555" y="886"/>
                    </a:cubicBezTo>
                    <a:cubicBezTo>
                      <a:pt x="564" y="887"/>
                      <a:pt x="544" y="884"/>
                      <a:pt x="540" y="883"/>
                    </a:cubicBezTo>
                    <a:cubicBezTo>
                      <a:pt x="529" y="880"/>
                      <a:pt x="519" y="877"/>
                      <a:pt x="508" y="875"/>
                    </a:cubicBezTo>
                    <a:cubicBezTo>
                      <a:pt x="514" y="875"/>
                      <a:pt x="520" y="874"/>
                      <a:pt x="527" y="873"/>
                    </a:cubicBezTo>
                    <a:cubicBezTo>
                      <a:pt x="553" y="865"/>
                      <a:pt x="574" y="841"/>
                      <a:pt x="585" y="818"/>
                    </a:cubicBezTo>
                    <a:cubicBezTo>
                      <a:pt x="593" y="802"/>
                      <a:pt x="596" y="787"/>
                      <a:pt x="595" y="773"/>
                    </a:cubicBezTo>
                    <a:cubicBezTo>
                      <a:pt x="598" y="780"/>
                      <a:pt x="601" y="788"/>
                      <a:pt x="605" y="795"/>
                    </a:cubicBezTo>
                    <a:cubicBezTo>
                      <a:pt x="607" y="799"/>
                      <a:pt x="610" y="802"/>
                      <a:pt x="612" y="805"/>
                    </a:cubicBezTo>
                    <a:cubicBezTo>
                      <a:pt x="613" y="805"/>
                      <a:pt x="613" y="806"/>
                      <a:pt x="613" y="807"/>
                    </a:cubicBezTo>
                    <a:cubicBezTo>
                      <a:pt x="615" y="811"/>
                      <a:pt x="616" y="816"/>
                      <a:pt x="617" y="820"/>
                    </a:cubicBezTo>
                    <a:cubicBezTo>
                      <a:pt x="617" y="823"/>
                      <a:pt x="618" y="825"/>
                      <a:pt x="618" y="828"/>
                    </a:cubicBezTo>
                    <a:cubicBezTo>
                      <a:pt x="617" y="823"/>
                      <a:pt x="619" y="838"/>
                      <a:pt x="619" y="839"/>
                    </a:cubicBezTo>
                    <a:cubicBezTo>
                      <a:pt x="619" y="843"/>
                      <a:pt x="619" y="847"/>
                      <a:pt x="619" y="851"/>
                    </a:cubicBezTo>
                    <a:cubicBezTo>
                      <a:pt x="619" y="851"/>
                      <a:pt x="618" y="864"/>
                      <a:pt x="618" y="864"/>
                    </a:cubicBezTo>
                    <a:cubicBezTo>
                      <a:pt x="617" y="867"/>
                      <a:pt x="617" y="870"/>
                      <a:pt x="616" y="873"/>
                    </a:cubicBezTo>
                    <a:cubicBezTo>
                      <a:pt x="616" y="874"/>
                      <a:pt x="616" y="875"/>
                      <a:pt x="615" y="875"/>
                    </a:cubicBezTo>
                    <a:cubicBezTo>
                      <a:pt x="613" y="877"/>
                      <a:pt x="611" y="878"/>
                      <a:pt x="609" y="879"/>
                    </a:cubicBezTo>
                    <a:cubicBezTo>
                      <a:pt x="608" y="879"/>
                      <a:pt x="608" y="879"/>
                      <a:pt x="608" y="880"/>
                    </a:cubicBezTo>
                    <a:cubicBezTo>
                      <a:pt x="607" y="880"/>
                      <a:pt x="607" y="880"/>
                      <a:pt x="606" y="880"/>
                    </a:cubicBezTo>
                    <a:cubicBezTo>
                      <a:pt x="600" y="882"/>
                      <a:pt x="593" y="884"/>
                      <a:pt x="587" y="885"/>
                    </a:cubicBezTo>
                    <a:cubicBezTo>
                      <a:pt x="595" y="884"/>
                      <a:pt x="575" y="886"/>
                      <a:pt x="571" y="886"/>
                    </a:cubicBezTo>
                    <a:close/>
                    <a:moveTo>
                      <a:pt x="613" y="599"/>
                    </a:moveTo>
                    <a:cubicBezTo>
                      <a:pt x="587" y="633"/>
                      <a:pt x="578" y="672"/>
                      <a:pt x="582" y="714"/>
                    </a:cubicBezTo>
                    <a:cubicBezTo>
                      <a:pt x="583" y="723"/>
                      <a:pt x="584" y="732"/>
                      <a:pt x="586" y="740"/>
                    </a:cubicBezTo>
                    <a:cubicBezTo>
                      <a:pt x="575" y="718"/>
                      <a:pt x="556" y="700"/>
                      <a:pt x="533" y="685"/>
                    </a:cubicBezTo>
                    <a:cubicBezTo>
                      <a:pt x="548" y="678"/>
                      <a:pt x="560" y="668"/>
                      <a:pt x="568" y="652"/>
                    </a:cubicBezTo>
                    <a:cubicBezTo>
                      <a:pt x="581" y="628"/>
                      <a:pt x="578" y="603"/>
                      <a:pt x="566" y="580"/>
                    </a:cubicBezTo>
                    <a:cubicBezTo>
                      <a:pt x="568" y="579"/>
                      <a:pt x="569" y="578"/>
                      <a:pt x="570" y="577"/>
                    </a:cubicBezTo>
                    <a:cubicBezTo>
                      <a:pt x="571" y="576"/>
                      <a:pt x="573" y="574"/>
                      <a:pt x="575" y="573"/>
                    </a:cubicBezTo>
                    <a:cubicBezTo>
                      <a:pt x="575" y="573"/>
                      <a:pt x="575" y="573"/>
                      <a:pt x="576" y="572"/>
                    </a:cubicBezTo>
                    <a:cubicBezTo>
                      <a:pt x="577" y="572"/>
                      <a:pt x="578" y="572"/>
                      <a:pt x="579" y="571"/>
                    </a:cubicBezTo>
                    <a:cubicBezTo>
                      <a:pt x="619" y="557"/>
                      <a:pt x="660" y="540"/>
                      <a:pt x="696" y="517"/>
                    </a:cubicBezTo>
                    <a:cubicBezTo>
                      <a:pt x="709" y="508"/>
                      <a:pt x="722" y="498"/>
                      <a:pt x="735" y="489"/>
                    </a:cubicBezTo>
                    <a:cubicBezTo>
                      <a:pt x="729" y="506"/>
                      <a:pt x="725" y="524"/>
                      <a:pt x="721" y="542"/>
                    </a:cubicBezTo>
                    <a:cubicBezTo>
                      <a:pt x="719" y="557"/>
                      <a:pt x="717" y="573"/>
                      <a:pt x="714" y="588"/>
                    </a:cubicBezTo>
                    <a:cubicBezTo>
                      <a:pt x="709" y="593"/>
                      <a:pt x="705" y="597"/>
                      <a:pt x="701" y="602"/>
                    </a:cubicBezTo>
                    <a:cubicBezTo>
                      <a:pt x="700" y="601"/>
                      <a:pt x="699" y="600"/>
                      <a:pt x="698" y="599"/>
                    </a:cubicBezTo>
                    <a:cubicBezTo>
                      <a:pt x="677" y="578"/>
                      <a:pt x="634" y="573"/>
                      <a:pt x="613" y="599"/>
                    </a:cubicBezTo>
                    <a:close/>
                    <a:moveTo>
                      <a:pt x="1134" y="1079"/>
                    </a:moveTo>
                    <a:cubicBezTo>
                      <a:pt x="1134" y="1079"/>
                      <a:pt x="1134" y="1079"/>
                      <a:pt x="1134" y="1079"/>
                    </a:cubicBezTo>
                    <a:cubicBezTo>
                      <a:pt x="1132" y="1079"/>
                      <a:pt x="1132" y="1079"/>
                      <a:pt x="1134" y="1079"/>
                    </a:cubicBezTo>
                    <a:close/>
                    <a:moveTo>
                      <a:pt x="1235" y="530"/>
                    </a:moveTo>
                    <a:cubicBezTo>
                      <a:pt x="1225" y="545"/>
                      <a:pt x="1222" y="564"/>
                      <a:pt x="1224" y="583"/>
                    </a:cubicBezTo>
                    <a:cubicBezTo>
                      <a:pt x="1220" y="551"/>
                      <a:pt x="1224" y="579"/>
                      <a:pt x="1224" y="587"/>
                    </a:cubicBezTo>
                    <a:cubicBezTo>
                      <a:pt x="1225" y="599"/>
                      <a:pt x="1224" y="612"/>
                      <a:pt x="1223" y="624"/>
                    </a:cubicBezTo>
                    <a:cubicBezTo>
                      <a:pt x="1223" y="621"/>
                      <a:pt x="1220" y="639"/>
                      <a:pt x="1219" y="644"/>
                    </a:cubicBezTo>
                    <a:cubicBezTo>
                      <a:pt x="1218" y="647"/>
                      <a:pt x="1217" y="651"/>
                      <a:pt x="1216" y="654"/>
                    </a:cubicBezTo>
                    <a:cubicBezTo>
                      <a:pt x="1215" y="655"/>
                      <a:pt x="1215" y="656"/>
                      <a:pt x="1214" y="657"/>
                    </a:cubicBezTo>
                    <a:cubicBezTo>
                      <a:pt x="1213" y="658"/>
                      <a:pt x="1213" y="659"/>
                      <a:pt x="1212" y="660"/>
                    </a:cubicBezTo>
                    <a:cubicBezTo>
                      <a:pt x="1211" y="661"/>
                      <a:pt x="1208" y="665"/>
                      <a:pt x="1206" y="668"/>
                    </a:cubicBezTo>
                    <a:cubicBezTo>
                      <a:pt x="1205" y="669"/>
                      <a:pt x="1203" y="669"/>
                      <a:pt x="1202" y="670"/>
                    </a:cubicBezTo>
                    <a:cubicBezTo>
                      <a:pt x="1200" y="671"/>
                      <a:pt x="1198" y="671"/>
                      <a:pt x="1196" y="672"/>
                    </a:cubicBezTo>
                    <a:cubicBezTo>
                      <a:pt x="1169" y="679"/>
                      <a:pt x="1154" y="703"/>
                      <a:pt x="1152" y="730"/>
                    </a:cubicBezTo>
                    <a:cubicBezTo>
                      <a:pt x="1146" y="836"/>
                      <a:pt x="1233" y="922"/>
                      <a:pt x="1332" y="940"/>
                    </a:cubicBezTo>
                    <a:cubicBezTo>
                      <a:pt x="1333" y="940"/>
                      <a:pt x="1334" y="940"/>
                      <a:pt x="1335" y="940"/>
                    </a:cubicBezTo>
                    <a:cubicBezTo>
                      <a:pt x="1335" y="941"/>
                      <a:pt x="1335" y="941"/>
                      <a:pt x="1335" y="941"/>
                    </a:cubicBezTo>
                    <a:cubicBezTo>
                      <a:pt x="1329" y="947"/>
                      <a:pt x="1323" y="954"/>
                      <a:pt x="1317" y="960"/>
                    </a:cubicBezTo>
                    <a:cubicBezTo>
                      <a:pt x="1315" y="961"/>
                      <a:pt x="1314" y="963"/>
                      <a:pt x="1313" y="963"/>
                    </a:cubicBezTo>
                    <a:cubicBezTo>
                      <a:pt x="1309" y="966"/>
                      <a:pt x="1305" y="968"/>
                      <a:pt x="1301" y="971"/>
                    </a:cubicBezTo>
                    <a:cubicBezTo>
                      <a:pt x="1299" y="972"/>
                      <a:pt x="1297" y="972"/>
                      <a:pt x="1297" y="973"/>
                    </a:cubicBezTo>
                    <a:cubicBezTo>
                      <a:pt x="1293" y="974"/>
                      <a:pt x="1289" y="975"/>
                      <a:pt x="1286" y="976"/>
                    </a:cubicBezTo>
                    <a:cubicBezTo>
                      <a:pt x="1284" y="977"/>
                      <a:pt x="1283" y="977"/>
                      <a:pt x="1281" y="977"/>
                    </a:cubicBezTo>
                    <a:cubicBezTo>
                      <a:pt x="1280" y="977"/>
                      <a:pt x="1273" y="979"/>
                      <a:pt x="1271" y="979"/>
                    </a:cubicBezTo>
                    <a:cubicBezTo>
                      <a:pt x="1264" y="979"/>
                      <a:pt x="1257" y="979"/>
                      <a:pt x="1250" y="979"/>
                    </a:cubicBezTo>
                    <a:cubicBezTo>
                      <a:pt x="1247" y="978"/>
                      <a:pt x="1243" y="978"/>
                      <a:pt x="1240" y="978"/>
                    </a:cubicBezTo>
                    <a:cubicBezTo>
                      <a:pt x="1239" y="978"/>
                      <a:pt x="1238" y="978"/>
                      <a:pt x="1237" y="978"/>
                    </a:cubicBezTo>
                    <a:cubicBezTo>
                      <a:pt x="1236" y="978"/>
                      <a:pt x="1236" y="977"/>
                      <a:pt x="1235" y="977"/>
                    </a:cubicBezTo>
                    <a:cubicBezTo>
                      <a:pt x="1218" y="975"/>
                      <a:pt x="1200" y="970"/>
                      <a:pt x="1183" y="966"/>
                    </a:cubicBezTo>
                    <a:cubicBezTo>
                      <a:pt x="1143" y="956"/>
                      <a:pt x="1105" y="953"/>
                      <a:pt x="1072" y="982"/>
                    </a:cubicBezTo>
                    <a:cubicBezTo>
                      <a:pt x="1062" y="991"/>
                      <a:pt x="1054" y="1003"/>
                      <a:pt x="1048" y="1015"/>
                    </a:cubicBezTo>
                    <a:cubicBezTo>
                      <a:pt x="1045" y="1023"/>
                      <a:pt x="1042" y="1031"/>
                      <a:pt x="1038" y="1039"/>
                    </a:cubicBezTo>
                    <a:cubicBezTo>
                      <a:pt x="1037" y="1041"/>
                      <a:pt x="1036" y="1044"/>
                      <a:pt x="1035" y="1047"/>
                    </a:cubicBezTo>
                    <a:cubicBezTo>
                      <a:pt x="1033" y="1051"/>
                      <a:pt x="1030" y="1055"/>
                      <a:pt x="1028" y="1058"/>
                    </a:cubicBezTo>
                    <a:cubicBezTo>
                      <a:pt x="1026" y="1061"/>
                      <a:pt x="1024" y="1063"/>
                      <a:pt x="1021" y="1065"/>
                    </a:cubicBezTo>
                    <a:cubicBezTo>
                      <a:pt x="1031" y="1056"/>
                      <a:pt x="1007" y="1070"/>
                      <a:pt x="1014" y="1068"/>
                    </a:cubicBezTo>
                    <a:cubicBezTo>
                      <a:pt x="1009" y="1070"/>
                      <a:pt x="1003" y="1072"/>
                      <a:pt x="997" y="1073"/>
                    </a:cubicBezTo>
                    <a:cubicBezTo>
                      <a:pt x="994" y="1073"/>
                      <a:pt x="991" y="1073"/>
                      <a:pt x="989" y="1073"/>
                    </a:cubicBezTo>
                    <a:cubicBezTo>
                      <a:pt x="981" y="1074"/>
                      <a:pt x="973" y="1074"/>
                      <a:pt x="965" y="1073"/>
                    </a:cubicBezTo>
                    <a:cubicBezTo>
                      <a:pt x="958" y="1073"/>
                      <a:pt x="951" y="1072"/>
                      <a:pt x="944" y="1072"/>
                    </a:cubicBezTo>
                    <a:cubicBezTo>
                      <a:pt x="948" y="1072"/>
                      <a:pt x="929" y="1069"/>
                      <a:pt x="926" y="1069"/>
                    </a:cubicBezTo>
                    <a:cubicBezTo>
                      <a:pt x="901" y="1064"/>
                      <a:pt x="876" y="1058"/>
                      <a:pt x="852" y="1050"/>
                    </a:cubicBezTo>
                    <a:cubicBezTo>
                      <a:pt x="956" y="1042"/>
                      <a:pt x="1057" y="1003"/>
                      <a:pt x="1114" y="913"/>
                    </a:cubicBezTo>
                    <a:cubicBezTo>
                      <a:pt x="1131" y="885"/>
                      <a:pt x="1120" y="847"/>
                      <a:pt x="1092" y="830"/>
                    </a:cubicBezTo>
                    <a:cubicBezTo>
                      <a:pt x="1063" y="814"/>
                      <a:pt x="1027" y="824"/>
                      <a:pt x="1010" y="852"/>
                    </a:cubicBezTo>
                    <a:cubicBezTo>
                      <a:pt x="1007" y="856"/>
                      <a:pt x="1005" y="860"/>
                      <a:pt x="1002" y="864"/>
                    </a:cubicBezTo>
                    <a:cubicBezTo>
                      <a:pt x="1002" y="864"/>
                      <a:pt x="1002" y="864"/>
                      <a:pt x="1002" y="864"/>
                    </a:cubicBezTo>
                    <a:cubicBezTo>
                      <a:pt x="1002" y="864"/>
                      <a:pt x="1001" y="865"/>
                      <a:pt x="1000" y="866"/>
                    </a:cubicBezTo>
                    <a:cubicBezTo>
                      <a:pt x="994" y="874"/>
                      <a:pt x="986" y="881"/>
                      <a:pt x="979" y="887"/>
                    </a:cubicBezTo>
                    <a:cubicBezTo>
                      <a:pt x="978" y="888"/>
                      <a:pt x="977" y="888"/>
                      <a:pt x="977" y="889"/>
                    </a:cubicBezTo>
                    <a:cubicBezTo>
                      <a:pt x="973" y="891"/>
                      <a:pt x="969" y="893"/>
                      <a:pt x="966" y="896"/>
                    </a:cubicBezTo>
                    <a:cubicBezTo>
                      <a:pt x="958" y="900"/>
                      <a:pt x="951" y="904"/>
                      <a:pt x="943" y="908"/>
                    </a:cubicBezTo>
                    <a:cubicBezTo>
                      <a:pt x="948" y="905"/>
                      <a:pt x="929" y="913"/>
                      <a:pt x="925" y="914"/>
                    </a:cubicBezTo>
                    <a:cubicBezTo>
                      <a:pt x="916" y="918"/>
                      <a:pt x="906" y="920"/>
                      <a:pt x="896" y="922"/>
                    </a:cubicBezTo>
                    <a:cubicBezTo>
                      <a:pt x="887" y="925"/>
                      <a:pt x="878" y="926"/>
                      <a:pt x="868" y="928"/>
                    </a:cubicBezTo>
                    <a:cubicBezTo>
                      <a:pt x="868" y="928"/>
                      <a:pt x="867" y="928"/>
                      <a:pt x="867" y="928"/>
                    </a:cubicBezTo>
                    <a:cubicBezTo>
                      <a:pt x="861" y="929"/>
                      <a:pt x="856" y="929"/>
                      <a:pt x="851" y="929"/>
                    </a:cubicBezTo>
                    <a:cubicBezTo>
                      <a:pt x="819" y="932"/>
                      <a:pt x="788" y="931"/>
                      <a:pt x="757" y="929"/>
                    </a:cubicBezTo>
                    <a:cubicBezTo>
                      <a:pt x="752" y="928"/>
                      <a:pt x="747" y="928"/>
                      <a:pt x="742" y="927"/>
                    </a:cubicBezTo>
                    <a:cubicBezTo>
                      <a:pt x="742" y="927"/>
                      <a:pt x="742" y="927"/>
                      <a:pt x="742" y="927"/>
                    </a:cubicBezTo>
                    <a:cubicBezTo>
                      <a:pt x="738" y="926"/>
                      <a:pt x="735" y="926"/>
                      <a:pt x="731" y="925"/>
                    </a:cubicBezTo>
                    <a:cubicBezTo>
                      <a:pt x="729" y="925"/>
                      <a:pt x="726" y="924"/>
                      <a:pt x="724" y="924"/>
                    </a:cubicBezTo>
                    <a:cubicBezTo>
                      <a:pt x="725" y="921"/>
                      <a:pt x="727" y="917"/>
                      <a:pt x="728" y="913"/>
                    </a:cubicBezTo>
                    <a:cubicBezTo>
                      <a:pt x="731" y="913"/>
                      <a:pt x="733" y="913"/>
                      <a:pt x="736" y="913"/>
                    </a:cubicBezTo>
                    <a:cubicBezTo>
                      <a:pt x="766" y="913"/>
                      <a:pt x="797" y="902"/>
                      <a:pt x="822" y="887"/>
                    </a:cubicBezTo>
                    <a:cubicBezTo>
                      <a:pt x="831" y="881"/>
                      <a:pt x="839" y="874"/>
                      <a:pt x="847" y="867"/>
                    </a:cubicBezTo>
                    <a:cubicBezTo>
                      <a:pt x="900" y="874"/>
                      <a:pt x="960" y="868"/>
                      <a:pt x="996" y="826"/>
                    </a:cubicBezTo>
                    <a:cubicBezTo>
                      <a:pt x="997" y="826"/>
                      <a:pt x="999" y="826"/>
                      <a:pt x="1000" y="826"/>
                    </a:cubicBezTo>
                    <a:cubicBezTo>
                      <a:pt x="1019" y="827"/>
                      <a:pt x="1042" y="820"/>
                      <a:pt x="1058" y="809"/>
                    </a:cubicBezTo>
                    <a:cubicBezTo>
                      <a:pt x="1092" y="784"/>
                      <a:pt x="1099" y="751"/>
                      <a:pt x="1102" y="711"/>
                    </a:cubicBezTo>
                    <a:cubicBezTo>
                      <a:pt x="1104" y="684"/>
                      <a:pt x="1106" y="657"/>
                      <a:pt x="1109" y="630"/>
                    </a:cubicBezTo>
                    <a:cubicBezTo>
                      <a:pt x="1109" y="630"/>
                      <a:pt x="1109" y="629"/>
                      <a:pt x="1109" y="629"/>
                    </a:cubicBezTo>
                    <a:cubicBezTo>
                      <a:pt x="1109" y="628"/>
                      <a:pt x="1109" y="627"/>
                      <a:pt x="1109" y="626"/>
                    </a:cubicBezTo>
                    <a:cubicBezTo>
                      <a:pt x="1110" y="620"/>
                      <a:pt x="1111" y="614"/>
                      <a:pt x="1112" y="609"/>
                    </a:cubicBezTo>
                    <a:cubicBezTo>
                      <a:pt x="1115" y="597"/>
                      <a:pt x="1118" y="585"/>
                      <a:pt x="1122" y="574"/>
                    </a:cubicBezTo>
                    <a:cubicBezTo>
                      <a:pt x="1122" y="574"/>
                      <a:pt x="1123" y="573"/>
                      <a:pt x="1123" y="573"/>
                    </a:cubicBezTo>
                    <a:cubicBezTo>
                      <a:pt x="1123" y="572"/>
                      <a:pt x="1124" y="571"/>
                      <a:pt x="1125" y="569"/>
                    </a:cubicBezTo>
                    <a:cubicBezTo>
                      <a:pt x="1127" y="564"/>
                      <a:pt x="1130" y="559"/>
                      <a:pt x="1134" y="554"/>
                    </a:cubicBezTo>
                    <a:cubicBezTo>
                      <a:pt x="1135" y="552"/>
                      <a:pt x="1136" y="551"/>
                      <a:pt x="1138" y="549"/>
                    </a:cubicBezTo>
                    <a:cubicBezTo>
                      <a:pt x="1139" y="547"/>
                      <a:pt x="1141" y="546"/>
                      <a:pt x="1143" y="544"/>
                    </a:cubicBezTo>
                    <a:cubicBezTo>
                      <a:pt x="1146" y="543"/>
                      <a:pt x="1153" y="539"/>
                      <a:pt x="1155" y="538"/>
                    </a:cubicBezTo>
                    <a:cubicBezTo>
                      <a:pt x="1159" y="537"/>
                      <a:pt x="1163" y="535"/>
                      <a:pt x="1168" y="534"/>
                    </a:cubicBezTo>
                    <a:cubicBezTo>
                      <a:pt x="1168" y="534"/>
                      <a:pt x="1168" y="534"/>
                      <a:pt x="1168" y="534"/>
                    </a:cubicBezTo>
                    <a:cubicBezTo>
                      <a:pt x="1172" y="534"/>
                      <a:pt x="1176" y="534"/>
                      <a:pt x="1180" y="534"/>
                    </a:cubicBezTo>
                    <a:cubicBezTo>
                      <a:pt x="1183" y="534"/>
                      <a:pt x="1208" y="536"/>
                      <a:pt x="1196" y="534"/>
                    </a:cubicBezTo>
                    <a:cubicBezTo>
                      <a:pt x="1210" y="536"/>
                      <a:pt x="1224" y="535"/>
                      <a:pt x="1235" y="530"/>
                    </a:cubicBezTo>
                    <a:close/>
                    <a:moveTo>
                      <a:pt x="1603" y="848"/>
                    </a:moveTo>
                    <a:cubicBezTo>
                      <a:pt x="1604" y="847"/>
                      <a:pt x="1605" y="847"/>
                      <a:pt x="1603" y="848"/>
                    </a:cubicBezTo>
                    <a:close/>
                    <a:moveTo>
                      <a:pt x="1602" y="849"/>
                    </a:moveTo>
                    <a:cubicBezTo>
                      <a:pt x="1604" y="849"/>
                      <a:pt x="1605" y="849"/>
                      <a:pt x="1602" y="849"/>
                    </a:cubicBezTo>
                    <a:close/>
                    <a:moveTo>
                      <a:pt x="1745" y="739"/>
                    </a:moveTo>
                    <a:cubicBezTo>
                      <a:pt x="1746" y="741"/>
                      <a:pt x="1746" y="742"/>
                      <a:pt x="1745" y="739"/>
                    </a:cubicBezTo>
                    <a:close/>
                    <a:moveTo>
                      <a:pt x="1613" y="587"/>
                    </a:moveTo>
                    <a:cubicBezTo>
                      <a:pt x="1613" y="588"/>
                      <a:pt x="1617" y="579"/>
                      <a:pt x="1617" y="578"/>
                    </a:cubicBezTo>
                    <a:cubicBezTo>
                      <a:pt x="1621" y="570"/>
                      <a:pt x="1625" y="563"/>
                      <a:pt x="1628" y="555"/>
                    </a:cubicBezTo>
                    <a:cubicBezTo>
                      <a:pt x="1631" y="551"/>
                      <a:pt x="1633" y="547"/>
                      <a:pt x="1636" y="543"/>
                    </a:cubicBezTo>
                    <a:cubicBezTo>
                      <a:pt x="1639" y="550"/>
                      <a:pt x="1643" y="556"/>
                      <a:pt x="1646" y="563"/>
                    </a:cubicBezTo>
                    <a:cubicBezTo>
                      <a:pt x="1647" y="566"/>
                      <a:pt x="1651" y="575"/>
                      <a:pt x="1652" y="578"/>
                    </a:cubicBezTo>
                    <a:cubicBezTo>
                      <a:pt x="1654" y="582"/>
                      <a:pt x="1655" y="585"/>
                      <a:pt x="1656" y="588"/>
                    </a:cubicBezTo>
                    <a:cubicBezTo>
                      <a:pt x="1658" y="592"/>
                      <a:pt x="1659" y="596"/>
                      <a:pt x="1660" y="600"/>
                    </a:cubicBezTo>
                    <a:cubicBezTo>
                      <a:pt x="1655" y="601"/>
                      <a:pt x="1650" y="602"/>
                      <a:pt x="1645" y="603"/>
                    </a:cubicBezTo>
                    <a:cubicBezTo>
                      <a:pt x="1628" y="607"/>
                      <a:pt x="1613" y="614"/>
                      <a:pt x="1599" y="624"/>
                    </a:cubicBezTo>
                    <a:cubicBezTo>
                      <a:pt x="1602" y="616"/>
                      <a:pt x="1605" y="608"/>
                      <a:pt x="1608" y="600"/>
                    </a:cubicBezTo>
                    <a:cubicBezTo>
                      <a:pt x="1610" y="596"/>
                      <a:pt x="1611" y="592"/>
                      <a:pt x="1613" y="587"/>
                    </a:cubicBezTo>
                    <a:close/>
                    <a:moveTo>
                      <a:pt x="1668" y="599"/>
                    </a:moveTo>
                    <a:cubicBezTo>
                      <a:pt x="1668" y="599"/>
                      <a:pt x="1667" y="599"/>
                      <a:pt x="1667" y="599"/>
                    </a:cubicBezTo>
                    <a:cubicBezTo>
                      <a:pt x="1670" y="594"/>
                      <a:pt x="1673" y="589"/>
                      <a:pt x="1679" y="582"/>
                    </a:cubicBezTo>
                    <a:cubicBezTo>
                      <a:pt x="1674" y="588"/>
                      <a:pt x="1671" y="593"/>
                      <a:pt x="1668" y="599"/>
                    </a:cubicBezTo>
                    <a:close/>
                    <a:moveTo>
                      <a:pt x="1664" y="726"/>
                    </a:moveTo>
                    <a:cubicBezTo>
                      <a:pt x="1664" y="726"/>
                      <a:pt x="1664" y="726"/>
                      <a:pt x="1664" y="726"/>
                    </a:cubicBezTo>
                    <a:cubicBezTo>
                      <a:pt x="1660" y="732"/>
                      <a:pt x="1662" y="729"/>
                      <a:pt x="1664" y="726"/>
                    </a:cubicBezTo>
                    <a:close/>
                    <a:moveTo>
                      <a:pt x="1667" y="766"/>
                    </a:moveTo>
                    <a:cubicBezTo>
                      <a:pt x="1668" y="760"/>
                      <a:pt x="1667" y="753"/>
                      <a:pt x="1666" y="747"/>
                    </a:cubicBezTo>
                    <a:cubicBezTo>
                      <a:pt x="1665" y="745"/>
                      <a:pt x="1664" y="739"/>
                      <a:pt x="1664" y="736"/>
                    </a:cubicBezTo>
                    <a:cubicBezTo>
                      <a:pt x="1664" y="735"/>
                      <a:pt x="1664" y="734"/>
                      <a:pt x="1664" y="732"/>
                    </a:cubicBezTo>
                    <a:cubicBezTo>
                      <a:pt x="1664" y="730"/>
                      <a:pt x="1665" y="727"/>
                      <a:pt x="1665" y="724"/>
                    </a:cubicBezTo>
                    <a:cubicBezTo>
                      <a:pt x="1666" y="724"/>
                      <a:pt x="1666" y="723"/>
                      <a:pt x="1666" y="723"/>
                    </a:cubicBezTo>
                    <a:cubicBezTo>
                      <a:pt x="1667" y="723"/>
                      <a:pt x="1667" y="723"/>
                      <a:pt x="1668" y="722"/>
                    </a:cubicBezTo>
                    <a:cubicBezTo>
                      <a:pt x="1668" y="722"/>
                      <a:pt x="1669" y="721"/>
                      <a:pt x="1670" y="721"/>
                    </a:cubicBezTo>
                    <a:cubicBezTo>
                      <a:pt x="1674" y="720"/>
                      <a:pt x="1678" y="719"/>
                      <a:pt x="1681" y="718"/>
                    </a:cubicBezTo>
                    <a:cubicBezTo>
                      <a:pt x="1686" y="718"/>
                      <a:pt x="1691" y="718"/>
                      <a:pt x="1696" y="718"/>
                    </a:cubicBezTo>
                    <a:cubicBezTo>
                      <a:pt x="1698" y="718"/>
                      <a:pt x="1700" y="718"/>
                      <a:pt x="1702" y="718"/>
                    </a:cubicBezTo>
                    <a:cubicBezTo>
                      <a:pt x="1706" y="719"/>
                      <a:pt x="1710" y="720"/>
                      <a:pt x="1714" y="721"/>
                    </a:cubicBezTo>
                    <a:cubicBezTo>
                      <a:pt x="1717" y="722"/>
                      <a:pt x="1721" y="723"/>
                      <a:pt x="1724" y="724"/>
                    </a:cubicBezTo>
                    <a:cubicBezTo>
                      <a:pt x="1725" y="725"/>
                      <a:pt x="1726" y="725"/>
                      <a:pt x="1727" y="726"/>
                    </a:cubicBezTo>
                    <a:cubicBezTo>
                      <a:pt x="1731" y="727"/>
                      <a:pt x="1734" y="729"/>
                      <a:pt x="1737" y="732"/>
                    </a:cubicBezTo>
                    <a:cubicBezTo>
                      <a:pt x="1738" y="733"/>
                      <a:pt x="1739" y="733"/>
                      <a:pt x="1740" y="734"/>
                    </a:cubicBezTo>
                    <a:cubicBezTo>
                      <a:pt x="1740" y="735"/>
                      <a:pt x="1741" y="735"/>
                      <a:pt x="1741" y="735"/>
                    </a:cubicBezTo>
                    <a:cubicBezTo>
                      <a:pt x="1741" y="735"/>
                      <a:pt x="1741" y="735"/>
                      <a:pt x="1741" y="736"/>
                    </a:cubicBezTo>
                    <a:cubicBezTo>
                      <a:pt x="1741" y="737"/>
                      <a:pt x="1741" y="739"/>
                      <a:pt x="1741" y="740"/>
                    </a:cubicBezTo>
                    <a:cubicBezTo>
                      <a:pt x="1740" y="743"/>
                      <a:pt x="1739" y="746"/>
                      <a:pt x="1738" y="748"/>
                    </a:cubicBezTo>
                    <a:cubicBezTo>
                      <a:pt x="1742" y="738"/>
                      <a:pt x="1734" y="755"/>
                      <a:pt x="1732" y="759"/>
                    </a:cubicBezTo>
                    <a:cubicBezTo>
                      <a:pt x="1732" y="759"/>
                      <a:pt x="1731" y="760"/>
                      <a:pt x="1731" y="760"/>
                    </a:cubicBezTo>
                    <a:cubicBezTo>
                      <a:pt x="1730" y="761"/>
                      <a:pt x="1727" y="766"/>
                      <a:pt x="1726" y="767"/>
                    </a:cubicBezTo>
                    <a:cubicBezTo>
                      <a:pt x="1721" y="772"/>
                      <a:pt x="1716" y="777"/>
                      <a:pt x="1711" y="782"/>
                    </a:cubicBezTo>
                    <a:cubicBezTo>
                      <a:pt x="1709" y="783"/>
                      <a:pt x="1704" y="787"/>
                      <a:pt x="1702" y="789"/>
                    </a:cubicBezTo>
                    <a:cubicBezTo>
                      <a:pt x="1698" y="792"/>
                      <a:pt x="1694" y="794"/>
                      <a:pt x="1690" y="797"/>
                    </a:cubicBezTo>
                    <a:cubicBezTo>
                      <a:pt x="1685" y="800"/>
                      <a:pt x="1680" y="803"/>
                      <a:pt x="1675" y="806"/>
                    </a:cubicBezTo>
                    <a:cubicBezTo>
                      <a:pt x="1678" y="792"/>
                      <a:pt x="1674" y="778"/>
                      <a:pt x="1667" y="766"/>
                    </a:cubicBezTo>
                    <a:close/>
                    <a:moveTo>
                      <a:pt x="1845" y="801"/>
                    </a:moveTo>
                    <a:cubicBezTo>
                      <a:pt x="1846" y="802"/>
                      <a:pt x="1848" y="804"/>
                      <a:pt x="1849" y="805"/>
                    </a:cubicBezTo>
                    <a:cubicBezTo>
                      <a:pt x="1852" y="809"/>
                      <a:pt x="1856" y="811"/>
                      <a:pt x="1860" y="814"/>
                    </a:cubicBezTo>
                    <a:cubicBezTo>
                      <a:pt x="1853" y="814"/>
                      <a:pt x="1846" y="814"/>
                      <a:pt x="1838" y="815"/>
                    </a:cubicBezTo>
                    <a:cubicBezTo>
                      <a:pt x="1841" y="810"/>
                      <a:pt x="1843" y="806"/>
                      <a:pt x="1845" y="801"/>
                    </a:cubicBezTo>
                    <a:close/>
                    <a:moveTo>
                      <a:pt x="1930" y="585"/>
                    </a:moveTo>
                    <a:cubicBezTo>
                      <a:pt x="1931" y="586"/>
                      <a:pt x="1932" y="587"/>
                      <a:pt x="1933" y="588"/>
                    </a:cubicBezTo>
                    <a:cubicBezTo>
                      <a:pt x="1934" y="589"/>
                      <a:pt x="1935" y="591"/>
                      <a:pt x="1936" y="592"/>
                    </a:cubicBezTo>
                    <a:cubicBezTo>
                      <a:pt x="1940" y="599"/>
                      <a:pt x="1944" y="606"/>
                      <a:pt x="1948" y="613"/>
                    </a:cubicBezTo>
                    <a:cubicBezTo>
                      <a:pt x="1948" y="613"/>
                      <a:pt x="1948" y="613"/>
                      <a:pt x="1948" y="613"/>
                    </a:cubicBezTo>
                    <a:cubicBezTo>
                      <a:pt x="1949" y="617"/>
                      <a:pt x="1950" y="621"/>
                      <a:pt x="1951" y="624"/>
                    </a:cubicBezTo>
                    <a:cubicBezTo>
                      <a:pt x="1951" y="625"/>
                      <a:pt x="1951" y="625"/>
                      <a:pt x="1952" y="625"/>
                    </a:cubicBezTo>
                    <a:cubicBezTo>
                      <a:pt x="1952" y="628"/>
                      <a:pt x="1951" y="632"/>
                      <a:pt x="1951" y="634"/>
                    </a:cubicBezTo>
                    <a:cubicBezTo>
                      <a:pt x="1951" y="636"/>
                      <a:pt x="1950" y="638"/>
                      <a:pt x="1949" y="640"/>
                    </a:cubicBezTo>
                    <a:cubicBezTo>
                      <a:pt x="1953" y="628"/>
                      <a:pt x="1950" y="636"/>
                      <a:pt x="1947" y="642"/>
                    </a:cubicBezTo>
                    <a:cubicBezTo>
                      <a:pt x="1945" y="644"/>
                      <a:pt x="1941" y="649"/>
                      <a:pt x="1941" y="650"/>
                    </a:cubicBezTo>
                    <a:cubicBezTo>
                      <a:pt x="1938" y="652"/>
                      <a:pt x="1935" y="655"/>
                      <a:pt x="1932" y="657"/>
                    </a:cubicBezTo>
                    <a:cubicBezTo>
                      <a:pt x="1935" y="654"/>
                      <a:pt x="1934" y="655"/>
                      <a:pt x="1928" y="659"/>
                    </a:cubicBezTo>
                    <a:cubicBezTo>
                      <a:pt x="1920" y="664"/>
                      <a:pt x="1914" y="671"/>
                      <a:pt x="1909" y="678"/>
                    </a:cubicBezTo>
                    <a:cubicBezTo>
                      <a:pt x="1908" y="674"/>
                      <a:pt x="1907" y="670"/>
                      <a:pt x="1906" y="667"/>
                    </a:cubicBezTo>
                    <a:cubicBezTo>
                      <a:pt x="1906" y="665"/>
                      <a:pt x="1906" y="664"/>
                      <a:pt x="1905" y="662"/>
                    </a:cubicBezTo>
                    <a:cubicBezTo>
                      <a:pt x="1905" y="661"/>
                      <a:pt x="1905" y="660"/>
                      <a:pt x="1905" y="659"/>
                    </a:cubicBezTo>
                    <a:cubicBezTo>
                      <a:pt x="1904" y="649"/>
                      <a:pt x="1904" y="638"/>
                      <a:pt x="1905" y="628"/>
                    </a:cubicBezTo>
                    <a:cubicBezTo>
                      <a:pt x="1905" y="624"/>
                      <a:pt x="1906" y="611"/>
                      <a:pt x="1906" y="609"/>
                    </a:cubicBezTo>
                    <a:cubicBezTo>
                      <a:pt x="1907" y="607"/>
                      <a:pt x="1907" y="605"/>
                      <a:pt x="1908" y="603"/>
                    </a:cubicBezTo>
                    <a:cubicBezTo>
                      <a:pt x="1916" y="598"/>
                      <a:pt x="1924" y="592"/>
                      <a:pt x="1930" y="585"/>
                    </a:cubicBezTo>
                    <a:close/>
                    <a:moveTo>
                      <a:pt x="1935" y="590"/>
                    </a:moveTo>
                    <a:cubicBezTo>
                      <a:pt x="1937" y="593"/>
                      <a:pt x="1939" y="595"/>
                      <a:pt x="1935" y="590"/>
                    </a:cubicBezTo>
                    <a:close/>
                    <a:moveTo>
                      <a:pt x="1971" y="770"/>
                    </a:moveTo>
                    <a:cubicBezTo>
                      <a:pt x="1970" y="772"/>
                      <a:pt x="1970" y="773"/>
                      <a:pt x="1970" y="774"/>
                    </a:cubicBezTo>
                    <a:cubicBezTo>
                      <a:pt x="1969" y="775"/>
                      <a:pt x="1969" y="776"/>
                      <a:pt x="1968" y="778"/>
                    </a:cubicBezTo>
                    <a:cubicBezTo>
                      <a:pt x="1967" y="779"/>
                      <a:pt x="1963" y="784"/>
                      <a:pt x="1962" y="786"/>
                    </a:cubicBezTo>
                    <a:cubicBezTo>
                      <a:pt x="1960" y="789"/>
                      <a:pt x="1958" y="791"/>
                      <a:pt x="1956" y="793"/>
                    </a:cubicBezTo>
                    <a:cubicBezTo>
                      <a:pt x="1955" y="793"/>
                      <a:pt x="1955" y="794"/>
                      <a:pt x="1955" y="794"/>
                    </a:cubicBezTo>
                    <a:cubicBezTo>
                      <a:pt x="1952" y="796"/>
                      <a:pt x="1949" y="797"/>
                      <a:pt x="1946" y="799"/>
                    </a:cubicBezTo>
                    <a:cubicBezTo>
                      <a:pt x="1945" y="800"/>
                      <a:pt x="1943" y="801"/>
                      <a:pt x="1941" y="802"/>
                    </a:cubicBezTo>
                    <a:cubicBezTo>
                      <a:pt x="1940" y="802"/>
                      <a:pt x="1939" y="802"/>
                      <a:pt x="1938" y="803"/>
                    </a:cubicBezTo>
                    <a:cubicBezTo>
                      <a:pt x="1937" y="803"/>
                      <a:pt x="1936" y="803"/>
                      <a:pt x="1935" y="804"/>
                    </a:cubicBezTo>
                    <a:cubicBezTo>
                      <a:pt x="1944" y="794"/>
                      <a:pt x="1949" y="783"/>
                      <a:pt x="1950" y="771"/>
                    </a:cubicBezTo>
                    <a:cubicBezTo>
                      <a:pt x="1957" y="772"/>
                      <a:pt x="1964" y="772"/>
                      <a:pt x="1971" y="770"/>
                    </a:cubicBezTo>
                    <a:close/>
                    <a:moveTo>
                      <a:pt x="1830" y="410"/>
                    </a:moveTo>
                    <a:cubicBezTo>
                      <a:pt x="1828" y="419"/>
                      <a:pt x="1828" y="429"/>
                      <a:pt x="1831" y="438"/>
                    </a:cubicBezTo>
                    <a:cubicBezTo>
                      <a:pt x="1833" y="443"/>
                      <a:pt x="1834" y="448"/>
                      <a:pt x="1836" y="453"/>
                    </a:cubicBezTo>
                    <a:cubicBezTo>
                      <a:pt x="1837" y="459"/>
                      <a:pt x="1838" y="464"/>
                      <a:pt x="1840" y="470"/>
                    </a:cubicBezTo>
                    <a:cubicBezTo>
                      <a:pt x="1840" y="472"/>
                      <a:pt x="1841" y="475"/>
                      <a:pt x="1841" y="477"/>
                    </a:cubicBezTo>
                    <a:cubicBezTo>
                      <a:pt x="1842" y="484"/>
                      <a:pt x="1842" y="491"/>
                      <a:pt x="1842" y="498"/>
                    </a:cubicBezTo>
                    <a:cubicBezTo>
                      <a:pt x="1842" y="498"/>
                      <a:pt x="1842" y="498"/>
                      <a:pt x="1842" y="499"/>
                    </a:cubicBezTo>
                    <a:cubicBezTo>
                      <a:pt x="1842" y="499"/>
                      <a:pt x="1841" y="499"/>
                      <a:pt x="1841" y="499"/>
                    </a:cubicBezTo>
                    <a:cubicBezTo>
                      <a:pt x="1820" y="502"/>
                      <a:pt x="1806" y="522"/>
                      <a:pt x="1799" y="541"/>
                    </a:cubicBezTo>
                    <a:cubicBezTo>
                      <a:pt x="1791" y="566"/>
                      <a:pt x="1786" y="593"/>
                      <a:pt x="1784" y="620"/>
                    </a:cubicBezTo>
                    <a:cubicBezTo>
                      <a:pt x="1784" y="620"/>
                      <a:pt x="1783" y="619"/>
                      <a:pt x="1783" y="619"/>
                    </a:cubicBezTo>
                    <a:cubicBezTo>
                      <a:pt x="1784" y="601"/>
                      <a:pt x="1780" y="583"/>
                      <a:pt x="1775" y="565"/>
                    </a:cubicBezTo>
                    <a:cubicBezTo>
                      <a:pt x="1765" y="535"/>
                      <a:pt x="1752" y="506"/>
                      <a:pt x="1737" y="478"/>
                    </a:cubicBezTo>
                    <a:cubicBezTo>
                      <a:pt x="1771" y="461"/>
                      <a:pt x="1805" y="438"/>
                      <a:pt x="1830" y="410"/>
                    </a:cubicBezTo>
                    <a:close/>
                    <a:moveTo>
                      <a:pt x="1541" y="744"/>
                    </a:moveTo>
                    <a:cubicBezTo>
                      <a:pt x="1542" y="743"/>
                      <a:pt x="1543" y="741"/>
                      <a:pt x="1544" y="740"/>
                    </a:cubicBezTo>
                    <a:cubicBezTo>
                      <a:pt x="1544" y="741"/>
                      <a:pt x="1545" y="742"/>
                      <a:pt x="1545" y="743"/>
                    </a:cubicBezTo>
                    <a:cubicBezTo>
                      <a:pt x="1544" y="743"/>
                      <a:pt x="1544" y="743"/>
                      <a:pt x="1543" y="743"/>
                    </a:cubicBezTo>
                    <a:cubicBezTo>
                      <a:pt x="1542" y="744"/>
                      <a:pt x="1542" y="744"/>
                      <a:pt x="1541" y="744"/>
                    </a:cubicBezTo>
                    <a:close/>
                    <a:moveTo>
                      <a:pt x="1793" y="938"/>
                    </a:moveTo>
                    <a:cubicBezTo>
                      <a:pt x="1793" y="938"/>
                      <a:pt x="1793" y="938"/>
                      <a:pt x="1794" y="938"/>
                    </a:cubicBezTo>
                    <a:cubicBezTo>
                      <a:pt x="1796" y="938"/>
                      <a:pt x="1797" y="937"/>
                      <a:pt x="1799" y="937"/>
                    </a:cubicBezTo>
                    <a:cubicBezTo>
                      <a:pt x="1799" y="937"/>
                      <a:pt x="1799" y="937"/>
                      <a:pt x="1799" y="937"/>
                    </a:cubicBezTo>
                    <a:cubicBezTo>
                      <a:pt x="1801" y="937"/>
                      <a:pt x="1804" y="937"/>
                      <a:pt x="1806" y="936"/>
                    </a:cubicBezTo>
                    <a:cubicBezTo>
                      <a:pt x="1802" y="943"/>
                      <a:pt x="1799" y="950"/>
                      <a:pt x="1798" y="959"/>
                    </a:cubicBezTo>
                    <a:cubicBezTo>
                      <a:pt x="1796" y="953"/>
                      <a:pt x="1794" y="947"/>
                      <a:pt x="1793" y="941"/>
                    </a:cubicBezTo>
                    <a:cubicBezTo>
                      <a:pt x="1793" y="940"/>
                      <a:pt x="1793" y="939"/>
                      <a:pt x="1793" y="93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</p:grpSp>
        <p:sp>
          <p:nvSpPr>
            <p:cNvPr id="191" name="Freeform 7">
              <a:extLst>
                <a:ext uri="{FF2B5EF4-FFF2-40B4-BE49-F238E27FC236}">
                  <a16:creationId xmlns:a16="http://schemas.microsoft.com/office/drawing/2014/main" id="{08822829-9114-4149-A3F5-A1F841F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2124076"/>
              <a:ext cx="1971675" cy="2436815"/>
            </a:xfrm>
            <a:custGeom>
              <a:avLst/>
              <a:gdLst>
                <a:gd name="T0" fmla="*/ 907 w 916"/>
                <a:gd name="T1" fmla="*/ 1 h 1135"/>
                <a:gd name="T2" fmla="*/ 383 w 916"/>
                <a:gd name="T3" fmla="*/ 170 h 1135"/>
                <a:gd name="T4" fmla="*/ 96 w 916"/>
                <a:gd name="T5" fmla="*/ 479 h 1135"/>
                <a:gd name="T6" fmla="*/ 12 w 916"/>
                <a:gd name="T7" fmla="*/ 729 h 1135"/>
                <a:gd name="T8" fmla="*/ 39 w 916"/>
                <a:gd name="T9" fmla="*/ 983 h 1135"/>
                <a:gd name="T10" fmla="*/ 390 w 916"/>
                <a:gd name="T11" fmla="*/ 1135 h 1135"/>
                <a:gd name="T12" fmla="*/ 390 w 916"/>
                <a:gd name="T13" fmla="*/ 1125 h 1135"/>
                <a:gd name="T14" fmla="*/ 143 w 916"/>
                <a:gd name="T15" fmla="*/ 1082 h 1135"/>
                <a:gd name="T16" fmla="*/ 17 w 916"/>
                <a:gd name="T17" fmla="*/ 832 h 1135"/>
                <a:gd name="T18" fmla="*/ 276 w 916"/>
                <a:gd name="T19" fmla="*/ 260 h 1135"/>
                <a:gd name="T20" fmla="*/ 471 w 916"/>
                <a:gd name="T21" fmla="*/ 136 h 1135"/>
                <a:gd name="T22" fmla="*/ 910 w 916"/>
                <a:gd name="T23" fmla="*/ 11 h 1135"/>
                <a:gd name="T24" fmla="*/ 907 w 916"/>
                <a:gd name="T25" fmla="*/ 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6" h="1135">
                  <a:moveTo>
                    <a:pt x="907" y="1"/>
                  </a:moveTo>
                  <a:cubicBezTo>
                    <a:pt x="726" y="29"/>
                    <a:pt x="543" y="78"/>
                    <a:pt x="383" y="170"/>
                  </a:cubicBezTo>
                  <a:cubicBezTo>
                    <a:pt x="258" y="242"/>
                    <a:pt x="165" y="354"/>
                    <a:pt x="96" y="479"/>
                  </a:cubicBezTo>
                  <a:cubicBezTo>
                    <a:pt x="54" y="557"/>
                    <a:pt x="24" y="641"/>
                    <a:pt x="12" y="729"/>
                  </a:cubicBezTo>
                  <a:cubicBezTo>
                    <a:pt x="0" y="811"/>
                    <a:pt x="5" y="906"/>
                    <a:pt x="39" y="983"/>
                  </a:cubicBezTo>
                  <a:cubicBezTo>
                    <a:pt x="99" y="1120"/>
                    <a:pt x="259" y="1134"/>
                    <a:pt x="390" y="1135"/>
                  </a:cubicBezTo>
                  <a:cubicBezTo>
                    <a:pt x="396" y="1135"/>
                    <a:pt x="396" y="1125"/>
                    <a:pt x="390" y="1125"/>
                  </a:cubicBezTo>
                  <a:cubicBezTo>
                    <a:pt x="307" y="1124"/>
                    <a:pt x="218" y="1121"/>
                    <a:pt x="143" y="1082"/>
                  </a:cubicBezTo>
                  <a:cubicBezTo>
                    <a:pt x="50" y="1033"/>
                    <a:pt x="23" y="930"/>
                    <a:pt x="17" y="832"/>
                  </a:cubicBezTo>
                  <a:cubicBezTo>
                    <a:pt x="5" y="616"/>
                    <a:pt x="126" y="406"/>
                    <a:pt x="276" y="260"/>
                  </a:cubicBezTo>
                  <a:cubicBezTo>
                    <a:pt x="331" y="206"/>
                    <a:pt x="402" y="168"/>
                    <a:pt x="471" y="136"/>
                  </a:cubicBezTo>
                  <a:cubicBezTo>
                    <a:pt x="610" y="71"/>
                    <a:pt x="760" y="34"/>
                    <a:pt x="910" y="11"/>
                  </a:cubicBezTo>
                  <a:cubicBezTo>
                    <a:pt x="916" y="10"/>
                    <a:pt x="914" y="0"/>
                    <a:pt x="907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2" name="Freeform 8">
              <a:extLst>
                <a:ext uri="{FF2B5EF4-FFF2-40B4-BE49-F238E27FC236}">
                  <a16:creationId xmlns:a16="http://schemas.microsoft.com/office/drawing/2014/main" id="{6700DC6C-ECBB-433F-A98B-7B66FE04D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38" y="2135196"/>
              <a:ext cx="1847851" cy="176212"/>
            </a:xfrm>
            <a:custGeom>
              <a:avLst/>
              <a:gdLst>
                <a:gd name="T0" fmla="*/ 8 w 858"/>
                <a:gd name="T1" fmla="*/ 80 h 82"/>
                <a:gd name="T2" fmla="*/ 443 w 858"/>
                <a:gd name="T3" fmla="*/ 10 h 82"/>
                <a:gd name="T4" fmla="*/ 847 w 858"/>
                <a:gd name="T5" fmla="*/ 79 h 82"/>
                <a:gd name="T6" fmla="*/ 852 w 858"/>
                <a:gd name="T7" fmla="*/ 70 h 82"/>
                <a:gd name="T8" fmla="*/ 455 w 858"/>
                <a:gd name="T9" fmla="*/ 0 h 82"/>
                <a:gd name="T10" fmla="*/ 6 w 858"/>
                <a:gd name="T11" fmla="*/ 70 h 82"/>
                <a:gd name="T12" fmla="*/ 8 w 858"/>
                <a:gd name="T13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82">
                  <a:moveTo>
                    <a:pt x="8" y="80"/>
                  </a:moveTo>
                  <a:cubicBezTo>
                    <a:pt x="147" y="31"/>
                    <a:pt x="296" y="12"/>
                    <a:pt x="443" y="10"/>
                  </a:cubicBezTo>
                  <a:cubicBezTo>
                    <a:pt x="577" y="9"/>
                    <a:pt x="724" y="19"/>
                    <a:pt x="847" y="79"/>
                  </a:cubicBezTo>
                  <a:cubicBezTo>
                    <a:pt x="853" y="82"/>
                    <a:pt x="858" y="73"/>
                    <a:pt x="852" y="70"/>
                  </a:cubicBezTo>
                  <a:cubicBezTo>
                    <a:pt x="731" y="11"/>
                    <a:pt x="587" y="0"/>
                    <a:pt x="455" y="0"/>
                  </a:cubicBezTo>
                  <a:cubicBezTo>
                    <a:pt x="304" y="0"/>
                    <a:pt x="148" y="19"/>
                    <a:pt x="6" y="70"/>
                  </a:cubicBezTo>
                  <a:cubicBezTo>
                    <a:pt x="0" y="72"/>
                    <a:pt x="2" y="82"/>
                    <a:pt x="8" y="8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3C9BD79B-4C39-4B04-AA9C-A19FE82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2" y="2357439"/>
              <a:ext cx="1309686" cy="1862139"/>
            </a:xfrm>
            <a:custGeom>
              <a:avLst/>
              <a:gdLst>
                <a:gd name="T0" fmla="*/ 5 w 608"/>
                <a:gd name="T1" fmla="*/ 11 h 867"/>
                <a:gd name="T2" fmla="*/ 218 w 608"/>
                <a:gd name="T3" fmla="*/ 142 h 867"/>
                <a:gd name="T4" fmla="*/ 418 w 608"/>
                <a:gd name="T5" fmla="*/ 321 h 867"/>
                <a:gd name="T6" fmla="*/ 560 w 608"/>
                <a:gd name="T7" fmla="*/ 858 h 867"/>
                <a:gd name="T8" fmla="*/ 570 w 608"/>
                <a:gd name="T9" fmla="*/ 860 h 867"/>
                <a:gd name="T10" fmla="*/ 440 w 608"/>
                <a:gd name="T11" fmla="*/ 331 h 867"/>
                <a:gd name="T12" fmla="*/ 239 w 608"/>
                <a:gd name="T13" fmla="*/ 145 h 867"/>
                <a:gd name="T14" fmla="*/ 10 w 608"/>
                <a:gd name="T15" fmla="*/ 3 h 867"/>
                <a:gd name="T16" fmla="*/ 5 w 608"/>
                <a:gd name="T17" fmla="*/ 1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867">
                  <a:moveTo>
                    <a:pt x="5" y="11"/>
                  </a:moveTo>
                  <a:cubicBezTo>
                    <a:pt x="80" y="48"/>
                    <a:pt x="151" y="93"/>
                    <a:pt x="218" y="142"/>
                  </a:cubicBezTo>
                  <a:cubicBezTo>
                    <a:pt x="290" y="195"/>
                    <a:pt x="359" y="253"/>
                    <a:pt x="418" y="321"/>
                  </a:cubicBezTo>
                  <a:cubicBezTo>
                    <a:pt x="545" y="465"/>
                    <a:pt x="599" y="670"/>
                    <a:pt x="560" y="858"/>
                  </a:cubicBezTo>
                  <a:cubicBezTo>
                    <a:pt x="559" y="864"/>
                    <a:pt x="569" y="867"/>
                    <a:pt x="570" y="860"/>
                  </a:cubicBezTo>
                  <a:cubicBezTo>
                    <a:pt x="608" y="675"/>
                    <a:pt x="558" y="477"/>
                    <a:pt x="440" y="331"/>
                  </a:cubicBezTo>
                  <a:cubicBezTo>
                    <a:pt x="382" y="260"/>
                    <a:pt x="311" y="200"/>
                    <a:pt x="239" y="145"/>
                  </a:cubicBezTo>
                  <a:cubicBezTo>
                    <a:pt x="167" y="91"/>
                    <a:pt x="91" y="42"/>
                    <a:pt x="10" y="3"/>
                  </a:cubicBezTo>
                  <a:cubicBezTo>
                    <a:pt x="5" y="0"/>
                    <a:pt x="0" y="8"/>
                    <a:pt x="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568CBCCC-13D8-4F91-96BD-76B68DF5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3867151"/>
              <a:ext cx="1044575" cy="755650"/>
            </a:xfrm>
            <a:custGeom>
              <a:avLst/>
              <a:gdLst>
                <a:gd name="T0" fmla="*/ 475 w 485"/>
                <a:gd name="T1" fmla="*/ 6 h 352"/>
                <a:gd name="T2" fmla="*/ 330 w 485"/>
                <a:gd name="T3" fmla="*/ 282 h 352"/>
                <a:gd name="T4" fmla="*/ 9 w 485"/>
                <a:gd name="T5" fmla="*/ 315 h 352"/>
                <a:gd name="T6" fmla="*/ 7 w 485"/>
                <a:gd name="T7" fmla="*/ 325 h 352"/>
                <a:gd name="T8" fmla="*/ 335 w 485"/>
                <a:gd name="T9" fmla="*/ 290 h 352"/>
                <a:gd name="T10" fmla="*/ 485 w 485"/>
                <a:gd name="T11" fmla="*/ 6 h 352"/>
                <a:gd name="T12" fmla="*/ 475 w 485"/>
                <a:gd name="T13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352">
                  <a:moveTo>
                    <a:pt x="475" y="6"/>
                  </a:moveTo>
                  <a:cubicBezTo>
                    <a:pt x="474" y="118"/>
                    <a:pt x="428" y="222"/>
                    <a:pt x="330" y="282"/>
                  </a:cubicBezTo>
                  <a:cubicBezTo>
                    <a:pt x="235" y="339"/>
                    <a:pt x="115" y="341"/>
                    <a:pt x="9" y="315"/>
                  </a:cubicBezTo>
                  <a:cubicBezTo>
                    <a:pt x="3" y="314"/>
                    <a:pt x="0" y="323"/>
                    <a:pt x="7" y="325"/>
                  </a:cubicBezTo>
                  <a:cubicBezTo>
                    <a:pt x="116" y="352"/>
                    <a:pt x="236" y="348"/>
                    <a:pt x="335" y="290"/>
                  </a:cubicBezTo>
                  <a:cubicBezTo>
                    <a:pt x="436" y="231"/>
                    <a:pt x="484" y="120"/>
                    <a:pt x="485" y="6"/>
                  </a:cubicBezTo>
                  <a:cubicBezTo>
                    <a:pt x="485" y="0"/>
                    <a:pt x="475" y="0"/>
                    <a:pt x="47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C0F19852-A0A2-43D4-AC20-0678B253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400" y="4456113"/>
              <a:ext cx="936625" cy="465138"/>
            </a:xfrm>
            <a:custGeom>
              <a:avLst/>
              <a:gdLst>
                <a:gd name="T0" fmla="*/ 425 w 435"/>
                <a:gd name="T1" fmla="*/ 6 h 217"/>
                <a:gd name="T2" fmla="*/ 7 w 435"/>
                <a:gd name="T3" fmla="*/ 205 h 217"/>
                <a:gd name="T4" fmla="*/ 9 w 435"/>
                <a:gd name="T5" fmla="*/ 215 h 217"/>
                <a:gd name="T6" fmla="*/ 435 w 435"/>
                <a:gd name="T7" fmla="*/ 6 h 217"/>
                <a:gd name="T8" fmla="*/ 425 w 435"/>
                <a:gd name="T9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217">
                  <a:moveTo>
                    <a:pt x="425" y="6"/>
                  </a:moveTo>
                  <a:cubicBezTo>
                    <a:pt x="423" y="206"/>
                    <a:pt x="138" y="167"/>
                    <a:pt x="7" y="205"/>
                  </a:cubicBezTo>
                  <a:cubicBezTo>
                    <a:pt x="0" y="207"/>
                    <a:pt x="3" y="217"/>
                    <a:pt x="9" y="215"/>
                  </a:cubicBezTo>
                  <a:cubicBezTo>
                    <a:pt x="146" y="175"/>
                    <a:pt x="433" y="215"/>
                    <a:pt x="435" y="6"/>
                  </a:cubicBezTo>
                  <a:cubicBezTo>
                    <a:pt x="435" y="0"/>
                    <a:pt x="425" y="0"/>
                    <a:pt x="42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03B1A59B-686F-4C6B-B7A0-48E301D74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4429126"/>
              <a:ext cx="722312" cy="831850"/>
            </a:xfrm>
            <a:custGeom>
              <a:avLst/>
              <a:gdLst>
                <a:gd name="T0" fmla="*/ 325 w 335"/>
                <a:gd name="T1" fmla="*/ 6 h 387"/>
                <a:gd name="T2" fmla="*/ 6 w 335"/>
                <a:gd name="T3" fmla="*/ 377 h 387"/>
                <a:gd name="T4" fmla="*/ 6 w 335"/>
                <a:gd name="T5" fmla="*/ 387 h 387"/>
                <a:gd name="T6" fmla="*/ 335 w 335"/>
                <a:gd name="T7" fmla="*/ 6 h 387"/>
                <a:gd name="T8" fmla="*/ 325 w 335"/>
                <a:gd name="T9" fmla="*/ 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87">
                  <a:moveTo>
                    <a:pt x="325" y="6"/>
                  </a:moveTo>
                  <a:cubicBezTo>
                    <a:pt x="314" y="185"/>
                    <a:pt x="203" y="374"/>
                    <a:pt x="6" y="377"/>
                  </a:cubicBezTo>
                  <a:cubicBezTo>
                    <a:pt x="0" y="377"/>
                    <a:pt x="0" y="387"/>
                    <a:pt x="6" y="387"/>
                  </a:cubicBezTo>
                  <a:cubicBezTo>
                    <a:pt x="209" y="384"/>
                    <a:pt x="324" y="190"/>
                    <a:pt x="335" y="6"/>
                  </a:cubicBezTo>
                  <a:cubicBezTo>
                    <a:pt x="335" y="0"/>
                    <a:pt x="325" y="0"/>
                    <a:pt x="325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85BE9668-3830-43A3-8A64-BD2D1759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265738"/>
              <a:ext cx="546100" cy="301625"/>
            </a:xfrm>
            <a:custGeom>
              <a:avLst/>
              <a:gdLst>
                <a:gd name="T0" fmla="*/ 242 w 253"/>
                <a:gd name="T1" fmla="*/ 5 h 141"/>
                <a:gd name="T2" fmla="*/ 211 w 253"/>
                <a:gd name="T3" fmla="*/ 52 h 141"/>
                <a:gd name="T4" fmla="*/ 149 w 253"/>
                <a:gd name="T5" fmla="*/ 103 h 141"/>
                <a:gd name="T6" fmla="*/ 75 w 253"/>
                <a:gd name="T7" fmla="*/ 123 h 141"/>
                <a:gd name="T8" fmla="*/ 41 w 253"/>
                <a:gd name="T9" fmla="*/ 124 h 141"/>
                <a:gd name="T10" fmla="*/ 6 w 253"/>
                <a:gd name="T11" fmla="*/ 130 h 141"/>
                <a:gd name="T12" fmla="*/ 6 w 253"/>
                <a:gd name="T13" fmla="*/ 140 h 141"/>
                <a:gd name="T14" fmla="*/ 36 w 253"/>
                <a:gd name="T15" fmla="*/ 135 h 141"/>
                <a:gd name="T16" fmla="*/ 82 w 253"/>
                <a:gd name="T17" fmla="*/ 132 h 141"/>
                <a:gd name="T18" fmla="*/ 148 w 253"/>
                <a:gd name="T19" fmla="*/ 114 h 141"/>
                <a:gd name="T20" fmla="*/ 207 w 253"/>
                <a:gd name="T21" fmla="*/ 73 h 141"/>
                <a:gd name="T22" fmla="*/ 250 w 253"/>
                <a:gd name="T23" fmla="*/ 13 h 141"/>
                <a:gd name="T24" fmla="*/ 242 w 253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41">
                  <a:moveTo>
                    <a:pt x="242" y="5"/>
                  </a:moveTo>
                  <a:cubicBezTo>
                    <a:pt x="231" y="20"/>
                    <a:pt x="221" y="37"/>
                    <a:pt x="211" y="52"/>
                  </a:cubicBezTo>
                  <a:cubicBezTo>
                    <a:pt x="195" y="74"/>
                    <a:pt x="173" y="90"/>
                    <a:pt x="149" y="103"/>
                  </a:cubicBezTo>
                  <a:cubicBezTo>
                    <a:pt x="126" y="115"/>
                    <a:pt x="101" y="121"/>
                    <a:pt x="75" y="123"/>
                  </a:cubicBezTo>
                  <a:cubicBezTo>
                    <a:pt x="64" y="123"/>
                    <a:pt x="52" y="123"/>
                    <a:pt x="41" y="124"/>
                  </a:cubicBezTo>
                  <a:cubicBezTo>
                    <a:pt x="29" y="125"/>
                    <a:pt x="18" y="131"/>
                    <a:pt x="6" y="130"/>
                  </a:cubicBezTo>
                  <a:cubicBezTo>
                    <a:pt x="0" y="130"/>
                    <a:pt x="0" y="140"/>
                    <a:pt x="6" y="140"/>
                  </a:cubicBezTo>
                  <a:cubicBezTo>
                    <a:pt x="17" y="141"/>
                    <a:pt x="26" y="138"/>
                    <a:pt x="36" y="135"/>
                  </a:cubicBezTo>
                  <a:cubicBezTo>
                    <a:pt x="51" y="131"/>
                    <a:pt x="67" y="133"/>
                    <a:pt x="82" y="132"/>
                  </a:cubicBezTo>
                  <a:cubicBezTo>
                    <a:pt x="105" y="131"/>
                    <a:pt x="127" y="123"/>
                    <a:pt x="148" y="114"/>
                  </a:cubicBezTo>
                  <a:cubicBezTo>
                    <a:pt x="170" y="105"/>
                    <a:pt x="190" y="90"/>
                    <a:pt x="207" y="73"/>
                  </a:cubicBezTo>
                  <a:cubicBezTo>
                    <a:pt x="224" y="55"/>
                    <a:pt x="234" y="32"/>
                    <a:pt x="250" y="13"/>
                  </a:cubicBezTo>
                  <a:cubicBezTo>
                    <a:pt x="253" y="8"/>
                    <a:pt x="246" y="0"/>
                    <a:pt x="242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8" name="Freeform 15">
              <a:extLst>
                <a:ext uri="{FF2B5EF4-FFF2-40B4-BE49-F238E27FC236}">
                  <a16:creationId xmlns:a16="http://schemas.microsoft.com/office/drawing/2014/main" id="{73AA1FB6-3F23-48CE-B72E-D3C51650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4587876"/>
              <a:ext cx="692150" cy="584200"/>
            </a:xfrm>
            <a:custGeom>
              <a:avLst/>
              <a:gdLst>
                <a:gd name="T0" fmla="*/ 4 w 322"/>
                <a:gd name="T1" fmla="*/ 11 h 272"/>
                <a:gd name="T2" fmla="*/ 79 w 322"/>
                <a:gd name="T3" fmla="*/ 183 h 272"/>
                <a:gd name="T4" fmla="*/ 178 w 322"/>
                <a:gd name="T5" fmla="*/ 241 h 272"/>
                <a:gd name="T6" fmla="*/ 313 w 322"/>
                <a:gd name="T7" fmla="*/ 271 h 272"/>
                <a:gd name="T8" fmla="*/ 315 w 322"/>
                <a:gd name="T9" fmla="*/ 261 h 272"/>
                <a:gd name="T10" fmla="*/ 86 w 322"/>
                <a:gd name="T11" fmla="*/ 176 h 272"/>
                <a:gd name="T12" fmla="*/ 50 w 322"/>
                <a:gd name="T13" fmla="*/ 90 h 272"/>
                <a:gd name="T14" fmla="*/ 12 w 322"/>
                <a:gd name="T15" fmla="*/ 5 h 272"/>
                <a:gd name="T16" fmla="*/ 4 w 322"/>
                <a:gd name="T17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272">
                  <a:moveTo>
                    <a:pt x="4" y="11"/>
                  </a:moveTo>
                  <a:cubicBezTo>
                    <a:pt x="43" y="62"/>
                    <a:pt x="38" y="133"/>
                    <a:pt x="79" y="183"/>
                  </a:cubicBezTo>
                  <a:cubicBezTo>
                    <a:pt x="103" y="214"/>
                    <a:pt x="142" y="229"/>
                    <a:pt x="178" y="241"/>
                  </a:cubicBezTo>
                  <a:cubicBezTo>
                    <a:pt x="221" y="256"/>
                    <a:pt x="268" y="262"/>
                    <a:pt x="313" y="271"/>
                  </a:cubicBezTo>
                  <a:cubicBezTo>
                    <a:pt x="319" y="272"/>
                    <a:pt x="322" y="262"/>
                    <a:pt x="315" y="261"/>
                  </a:cubicBezTo>
                  <a:cubicBezTo>
                    <a:pt x="240" y="247"/>
                    <a:pt x="140" y="238"/>
                    <a:pt x="86" y="176"/>
                  </a:cubicBezTo>
                  <a:cubicBezTo>
                    <a:pt x="65" y="152"/>
                    <a:pt x="57" y="120"/>
                    <a:pt x="50" y="90"/>
                  </a:cubicBezTo>
                  <a:cubicBezTo>
                    <a:pt x="41" y="60"/>
                    <a:pt x="31" y="31"/>
                    <a:pt x="12" y="5"/>
                  </a:cubicBezTo>
                  <a:cubicBezTo>
                    <a:pt x="8" y="0"/>
                    <a:pt x="0" y="5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64B8EEBF-7AC5-472C-9D05-06C392937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092701"/>
              <a:ext cx="1328737" cy="1495425"/>
            </a:xfrm>
            <a:custGeom>
              <a:avLst/>
              <a:gdLst>
                <a:gd name="T0" fmla="*/ 2 w 617"/>
                <a:gd name="T1" fmla="*/ 8 h 696"/>
                <a:gd name="T2" fmla="*/ 145 w 617"/>
                <a:gd name="T3" fmla="*/ 75 h 696"/>
                <a:gd name="T4" fmla="*/ 240 w 617"/>
                <a:gd name="T5" fmla="*/ 99 h 696"/>
                <a:gd name="T6" fmla="*/ 326 w 617"/>
                <a:gd name="T7" fmla="*/ 200 h 696"/>
                <a:gd name="T8" fmla="*/ 385 w 617"/>
                <a:gd name="T9" fmla="*/ 310 h 696"/>
                <a:gd name="T10" fmla="*/ 469 w 617"/>
                <a:gd name="T11" fmla="*/ 451 h 696"/>
                <a:gd name="T12" fmla="*/ 547 w 617"/>
                <a:gd name="T13" fmla="*/ 594 h 696"/>
                <a:gd name="T14" fmla="*/ 575 w 617"/>
                <a:gd name="T15" fmla="*/ 658 h 696"/>
                <a:gd name="T16" fmla="*/ 606 w 617"/>
                <a:gd name="T17" fmla="*/ 693 h 696"/>
                <a:gd name="T18" fmla="*/ 612 w 617"/>
                <a:gd name="T19" fmla="*/ 685 h 696"/>
                <a:gd name="T20" fmla="*/ 577 w 617"/>
                <a:gd name="T21" fmla="*/ 635 h 696"/>
                <a:gd name="T22" fmla="*/ 546 w 617"/>
                <a:gd name="T23" fmla="*/ 569 h 696"/>
                <a:gd name="T24" fmla="*/ 470 w 617"/>
                <a:gd name="T25" fmla="*/ 433 h 696"/>
                <a:gd name="T26" fmla="*/ 391 w 617"/>
                <a:gd name="T27" fmla="*/ 300 h 696"/>
                <a:gd name="T28" fmla="*/ 331 w 617"/>
                <a:gd name="T29" fmla="*/ 190 h 696"/>
                <a:gd name="T30" fmla="*/ 182 w 617"/>
                <a:gd name="T31" fmla="*/ 69 h 696"/>
                <a:gd name="T32" fmla="*/ 12 w 617"/>
                <a:gd name="T33" fmla="*/ 6 h 696"/>
                <a:gd name="T34" fmla="*/ 2 w 617"/>
                <a:gd name="T35" fmla="*/ 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7" h="696">
                  <a:moveTo>
                    <a:pt x="2" y="8"/>
                  </a:moveTo>
                  <a:cubicBezTo>
                    <a:pt x="23" y="68"/>
                    <a:pt x="91" y="71"/>
                    <a:pt x="145" y="75"/>
                  </a:cubicBezTo>
                  <a:cubicBezTo>
                    <a:pt x="179" y="78"/>
                    <a:pt x="211" y="80"/>
                    <a:pt x="240" y="99"/>
                  </a:cubicBezTo>
                  <a:cubicBezTo>
                    <a:pt x="278" y="123"/>
                    <a:pt x="304" y="162"/>
                    <a:pt x="326" y="200"/>
                  </a:cubicBezTo>
                  <a:cubicBezTo>
                    <a:pt x="347" y="236"/>
                    <a:pt x="364" y="274"/>
                    <a:pt x="385" y="310"/>
                  </a:cubicBezTo>
                  <a:cubicBezTo>
                    <a:pt x="413" y="357"/>
                    <a:pt x="442" y="403"/>
                    <a:pt x="469" y="451"/>
                  </a:cubicBezTo>
                  <a:cubicBezTo>
                    <a:pt x="497" y="498"/>
                    <a:pt x="523" y="545"/>
                    <a:pt x="547" y="594"/>
                  </a:cubicBezTo>
                  <a:cubicBezTo>
                    <a:pt x="557" y="615"/>
                    <a:pt x="566" y="637"/>
                    <a:pt x="575" y="658"/>
                  </a:cubicBezTo>
                  <a:cubicBezTo>
                    <a:pt x="582" y="673"/>
                    <a:pt x="591" y="687"/>
                    <a:pt x="606" y="693"/>
                  </a:cubicBezTo>
                  <a:cubicBezTo>
                    <a:pt x="612" y="696"/>
                    <a:pt x="617" y="687"/>
                    <a:pt x="612" y="685"/>
                  </a:cubicBezTo>
                  <a:cubicBezTo>
                    <a:pt x="591" y="676"/>
                    <a:pt x="585" y="654"/>
                    <a:pt x="577" y="635"/>
                  </a:cubicBezTo>
                  <a:cubicBezTo>
                    <a:pt x="568" y="613"/>
                    <a:pt x="556" y="591"/>
                    <a:pt x="546" y="569"/>
                  </a:cubicBezTo>
                  <a:cubicBezTo>
                    <a:pt x="522" y="523"/>
                    <a:pt x="496" y="477"/>
                    <a:pt x="470" y="433"/>
                  </a:cubicBezTo>
                  <a:cubicBezTo>
                    <a:pt x="444" y="388"/>
                    <a:pt x="417" y="345"/>
                    <a:pt x="391" y="300"/>
                  </a:cubicBezTo>
                  <a:cubicBezTo>
                    <a:pt x="370" y="264"/>
                    <a:pt x="352" y="226"/>
                    <a:pt x="331" y="190"/>
                  </a:cubicBezTo>
                  <a:cubicBezTo>
                    <a:pt x="297" y="131"/>
                    <a:pt x="252" y="78"/>
                    <a:pt x="182" y="69"/>
                  </a:cubicBezTo>
                  <a:cubicBezTo>
                    <a:pt x="126" y="61"/>
                    <a:pt x="35" y="73"/>
                    <a:pt x="12" y="6"/>
                  </a:cubicBezTo>
                  <a:cubicBezTo>
                    <a:pt x="10" y="0"/>
                    <a:pt x="0" y="2"/>
                    <a:pt x="2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0" name="Freeform 17">
              <a:extLst>
                <a:ext uri="{FF2B5EF4-FFF2-40B4-BE49-F238E27FC236}">
                  <a16:creationId xmlns:a16="http://schemas.microsoft.com/office/drawing/2014/main" id="{3C5C0724-5F35-4696-AB75-3EBD6994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4894263"/>
              <a:ext cx="673100" cy="1385888"/>
            </a:xfrm>
            <a:custGeom>
              <a:avLst/>
              <a:gdLst>
                <a:gd name="T0" fmla="*/ 19 w 313"/>
                <a:gd name="T1" fmla="*/ 7 h 646"/>
                <a:gd name="T2" fmla="*/ 161 w 313"/>
                <a:gd name="T3" fmla="*/ 262 h 646"/>
                <a:gd name="T4" fmla="*/ 257 w 313"/>
                <a:gd name="T5" fmla="*/ 401 h 646"/>
                <a:gd name="T6" fmla="*/ 303 w 313"/>
                <a:gd name="T7" fmla="*/ 640 h 646"/>
                <a:gd name="T8" fmla="*/ 313 w 313"/>
                <a:gd name="T9" fmla="*/ 640 h 646"/>
                <a:gd name="T10" fmla="*/ 274 w 313"/>
                <a:gd name="T11" fmla="*/ 419 h 646"/>
                <a:gd name="T12" fmla="*/ 192 w 313"/>
                <a:gd name="T13" fmla="*/ 282 h 646"/>
                <a:gd name="T14" fmla="*/ 77 w 313"/>
                <a:gd name="T15" fmla="*/ 154 h 646"/>
                <a:gd name="T16" fmla="*/ 29 w 313"/>
                <a:gd name="T17" fmla="*/ 9 h 646"/>
                <a:gd name="T18" fmla="*/ 19 w 313"/>
                <a:gd name="T19" fmla="*/ 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46">
                  <a:moveTo>
                    <a:pt x="19" y="7"/>
                  </a:moveTo>
                  <a:cubicBezTo>
                    <a:pt x="0" y="110"/>
                    <a:pt x="98" y="195"/>
                    <a:pt x="161" y="262"/>
                  </a:cubicBezTo>
                  <a:cubicBezTo>
                    <a:pt x="201" y="305"/>
                    <a:pt x="235" y="347"/>
                    <a:pt x="257" y="401"/>
                  </a:cubicBezTo>
                  <a:cubicBezTo>
                    <a:pt x="288" y="477"/>
                    <a:pt x="302" y="559"/>
                    <a:pt x="303" y="640"/>
                  </a:cubicBezTo>
                  <a:cubicBezTo>
                    <a:pt x="303" y="646"/>
                    <a:pt x="313" y="646"/>
                    <a:pt x="313" y="640"/>
                  </a:cubicBezTo>
                  <a:cubicBezTo>
                    <a:pt x="312" y="564"/>
                    <a:pt x="300" y="490"/>
                    <a:pt x="274" y="419"/>
                  </a:cubicBezTo>
                  <a:cubicBezTo>
                    <a:pt x="256" y="366"/>
                    <a:pt x="229" y="323"/>
                    <a:pt x="192" y="282"/>
                  </a:cubicBezTo>
                  <a:cubicBezTo>
                    <a:pt x="154" y="239"/>
                    <a:pt x="112" y="199"/>
                    <a:pt x="77" y="154"/>
                  </a:cubicBezTo>
                  <a:cubicBezTo>
                    <a:pt x="46" y="112"/>
                    <a:pt x="19" y="63"/>
                    <a:pt x="29" y="9"/>
                  </a:cubicBezTo>
                  <a:cubicBezTo>
                    <a:pt x="30" y="3"/>
                    <a:pt x="20" y="0"/>
                    <a:pt x="19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695AF588-40A4-4037-B165-5DCE9CB2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4398963"/>
              <a:ext cx="1301750" cy="371475"/>
            </a:xfrm>
            <a:custGeom>
              <a:avLst/>
              <a:gdLst>
                <a:gd name="T0" fmla="*/ 593 w 605"/>
                <a:gd name="T1" fmla="*/ 5 h 173"/>
                <a:gd name="T2" fmla="*/ 491 w 605"/>
                <a:gd name="T3" fmla="*/ 59 h 173"/>
                <a:gd name="T4" fmla="*/ 389 w 605"/>
                <a:gd name="T5" fmla="*/ 44 h 173"/>
                <a:gd name="T6" fmla="*/ 331 w 605"/>
                <a:gd name="T7" fmla="*/ 46 h 173"/>
                <a:gd name="T8" fmla="*/ 302 w 605"/>
                <a:gd name="T9" fmla="*/ 99 h 173"/>
                <a:gd name="T10" fmla="*/ 131 w 605"/>
                <a:gd name="T11" fmla="*/ 147 h 173"/>
                <a:gd name="T12" fmla="*/ 9 w 605"/>
                <a:gd name="T13" fmla="*/ 111 h 173"/>
                <a:gd name="T14" fmla="*/ 6 w 605"/>
                <a:gd name="T15" fmla="*/ 120 h 173"/>
                <a:gd name="T16" fmla="*/ 133 w 605"/>
                <a:gd name="T17" fmla="*/ 157 h 173"/>
                <a:gd name="T18" fmla="*/ 298 w 605"/>
                <a:gd name="T19" fmla="*/ 124 h 173"/>
                <a:gd name="T20" fmla="*/ 330 w 605"/>
                <a:gd name="T21" fmla="*/ 62 h 173"/>
                <a:gd name="T22" fmla="*/ 412 w 605"/>
                <a:gd name="T23" fmla="*/ 60 h 173"/>
                <a:gd name="T24" fmla="*/ 601 w 605"/>
                <a:gd name="T25" fmla="*/ 12 h 173"/>
                <a:gd name="T26" fmla="*/ 593 w 605"/>
                <a:gd name="T27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5" h="173">
                  <a:moveTo>
                    <a:pt x="593" y="5"/>
                  </a:moveTo>
                  <a:cubicBezTo>
                    <a:pt x="567" y="37"/>
                    <a:pt x="533" y="56"/>
                    <a:pt x="491" y="59"/>
                  </a:cubicBezTo>
                  <a:cubicBezTo>
                    <a:pt x="457" y="61"/>
                    <a:pt x="422" y="52"/>
                    <a:pt x="389" y="44"/>
                  </a:cubicBezTo>
                  <a:cubicBezTo>
                    <a:pt x="371" y="40"/>
                    <a:pt x="347" y="32"/>
                    <a:pt x="331" y="46"/>
                  </a:cubicBezTo>
                  <a:cubicBezTo>
                    <a:pt x="316" y="60"/>
                    <a:pt x="311" y="82"/>
                    <a:pt x="302" y="99"/>
                  </a:cubicBezTo>
                  <a:cubicBezTo>
                    <a:pt x="271" y="164"/>
                    <a:pt x="190" y="158"/>
                    <a:pt x="131" y="147"/>
                  </a:cubicBezTo>
                  <a:cubicBezTo>
                    <a:pt x="89" y="139"/>
                    <a:pt x="48" y="127"/>
                    <a:pt x="9" y="111"/>
                  </a:cubicBezTo>
                  <a:cubicBezTo>
                    <a:pt x="3" y="108"/>
                    <a:pt x="0" y="118"/>
                    <a:pt x="6" y="120"/>
                  </a:cubicBezTo>
                  <a:cubicBezTo>
                    <a:pt x="47" y="137"/>
                    <a:pt x="90" y="149"/>
                    <a:pt x="133" y="157"/>
                  </a:cubicBezTo>
                  <a:cubicBezTo>
                    <a:pt x="187" y="167"/>
                    <a:pt x="261" y="173"/>
                    <a:pt x="298" y="124"/>
                  </a:cubicBezTo>
                  <a:cubicBezTo>
                    <a:pt x="313" y="105"/>
                    <a:pt x="318" y="83"/>
                    <a:pt x="330" y="62"/>
                  </a:cubicBezTo>
                  <a:cubicBezTo>
                    <a:pt x="346" y="34"/>
                    <a:pt x="388" y="55"/>
                    <a:pt x="412" y="60"/>
                  </a:cubicBezTo>
                  <a:cubicBezTo>
                    <a:pt x="483" y="76"/>
                    <a:pt x="551" y="71"/>
                    <a:pt x="601" y="12"/>
                  </a:cubicBezTo>
                  <a:cubicBezTo>
                    <a:pt x="605" y="7"/>
                    <a:pt x="598" y="0"/>
                    <a:pt x="593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A62ED8DB-169F-42C7-BCBC-93315EEB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3252788"/>
              <a:ext cx="415925" cy="960438"/>
            </a:xfrm>
            <a:custGeom>
              <a:avLst/>
              <a:gdLst>
                <a:gd name="T0" fmla="*/ 192 w 193"/>
                <a:gd name="T1" fmla="*/ 6 h 447"/>
                <a:gd name="T2" fmla="*/ 182 w 193"/>
                <a:gd name="T3" fmla="*/ 6 h 447"/>
                <a:gd name="T4" fmla="*/ 76 w 193"/>
                <a:gd name="T5" fmla="*/ 121 h 447"/>
                <a:gd name="T6" fmla="*/ 71 w 193"/>
                <a:gd name="T7" fmla="*/ 127 h 447"/>
                <a:gd name="T8" fmla="*/ 5 w 193"/>
                <a:gd name="T9" fmla="*/ 284 h 447"/>
                <a:gd name="T10" fmla="*/ 1 w 193"/>
                <a:gd name="T11" fmla="*/ 289 h 447"/>
                <a:gd name="T12" fmla="*/ 16 w 193"/>
                <a:gd name="T13" fmla="*/ 360 h 447"/>
                <a:gd name="T14" fmla="*/ 141 w 193"/>
                <a:gd name="T15" fmla="*/ 446 h 447"/>
                <a:gd name="T16" fmla="*/ 143 w 193"/>
                <a:gd name="T17" fmla="*/ 436 h 447"/>
                <a:gd name="T18" fmla="*/ 24 w 193"/>
                <a:gd name="T19" fmla="*/ 352 h 447"/>
                <a:gd name="T20" fmla="*/ 12 w 193"/>
                <a:gd name="T21" fmla="*/ 307 h 447"/>
                <a:gd name="T22" fmla="*/ 11 w 193"/>
                <a:gd name="T23" fmla="*/ 294 h 447"/>
                <a:gd name="T24" fmla="*/ 12 w 193"/>
                <a:gd name="T25" fmla="*/ 292 h 447"/>
                <a:gd name="T26" fmla="*/ 82 w 193"/>
                <a:gd name="T27" fmla="*/ 131 h 447"/>
                <a:gd name="T28" fmla="*/ 192 w 193"/>
                <a:gd name="T2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447">
                  <a:moveTo>
                    <a:pt x="192" y="6"/>
                  </a:moveTo>
                  <a:cubicBezTo>
                    <a:pt x="193" y="0"/>
                    <a:pt x="183" y="0"/>
                    <a:pt x="182" y="6"/>
                  </a:cubicBezTo>
                  <a:cubicBezTo>
                    <a:pt x="179" y="67"/>
                    <a:pt x="140" y="121"/>
                    <a:pt x="76" y="121"/>
                  </a:cubicBezTo>
                  <a:cubicBezTo>
                    <a:pt x="73" y="121"/>
                    <a:pt x="71" y="124"/>
                    <a:pt x="71" y="127"/>
                  </a:cubicBezTo>
                  <a:cubicBezTo>
                    <a:pt x="79" y="182"/>
                    <a:pt x="70" y="266"/>
                    <a:pt x="5" y="284"/>
                  </a:cubicBezTo>
                  <a:cubicBezTo>
                    <a:pt x="3" y="285"/>
                    <a:pt x="1" y="287"/>
                    <a:pt x="1" y="289"/>
                  </a:cubicBezTo>
                  <a:cubicBezTo>
                    <a:pt x="0" y="313"/>
                    <a:pt x="7" y="338"/>
                    <a:pt x="16" y="360"/>
                  </a:cubicBezTo>
                  <a:cubicBezTo>
                    <a:pt x="39" y="410"/>
                    <a:pt x="89" y="436"/>
                    <a:pt x="141" y="446"/>
                  </a:cubicBezTo>
                  <a:cubicBezTo>
                    <a:pt x="147" y="447"/>
                    <a:pt x="150" y="438"/>
                    <a:pt x="143" y="436"/>
                  </a:cubicBezTo>
                  <a:cubicBezTo>
                    <a:pt x="92" y="427"/>
                    <a:pt x="46" y="401"/>
                    <a:pt x="24" y="352"/>
                  </a:cubicBezTo>
                  <a:cubicBezTo>
                    <a:pt x="17" y="338"/>
                    <a:pt x="14" y="322"/>
                    <a:pt x="12" y="307"/>
                  </a:cubicBezTo>
                  <a:cubicBezTo>
                    <a:pt x="11" y="302"/>
                    <a:pt x="11" y="298"/>
                    <a:pt x="11" y="294"/>
                  </a:cubicBezTo>
                  <a:cubicBezTo>
                    <a:pt x="11" y="286"/>
                    <a:pt x="12" y="292"/>
                    <a:pt x="12" y="292"/>
                  </a:cubicBezTo>
                  <a:cubicBezTo>
                    <a:pt x="77" y="274"/>
                    <a:pt x="89" y="189"/>
                    <a:pt x="82" y="131"/>
                  </a:cubicBezTo>
                  <a:cubicBezTo>
                    <a:pt x="148" y="128"/>
                    <a:pt x="189" y="70"/>
                    <a:pt x="192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DB8F3113-BCD5-4E11-A40E-AB375BA01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0" y="2601913"/>
              <a:ext cx="636587" cy="454025"/>
            </a:xfrm>
            <a:custGeom>
              <a:avLst/>
              <a:gdLst>
                <a:gd name="T0" fmla="*/ 82 w 296"/>
                <a:gd name="T1" fmla="*/ 191 h 211"/>
                <a:gd name="T2" fmla="*/ 247 w 296"/>
                <a:gd name="T3" fmla="*/ 74 h 211"/>
                <a:gd name="T4" fmla="*/ 293 w 296"/>
                <a:gd name="T5" fmla="*/ 11 h 211"/>
                <a:gd name="T6" fmla="*/ 285 w 296"/>
                <a:gd name="T7" fmla="*/ 6 h 211"/>
                <a:gd name="T8" fmla="*/ 251 w 296"/>
                <a:gd name="T9" fmla="*/ 54 h 211"/>
                <a:gd name="T10" fmla="*/ 116 w 296"/>
                <a:gd name="T11" fmla="*/ 163 h 211"/>
                <a:gd name="T12" fmla="*/ 16 w 296"/>
                <a:gd name="T13" fmla="*/ 174 h 211"/>
                <a:gd name="T14" fmla="*/ 14 w 296"/>
                <a:gd name="T15" fmla="*/ 131 h 211"/>
                <a:gd name="T16" fmla="*/ 4 w 296"/>
                <a:gd name="T17" fmla="*/ 129 h 211"/>
                <a:gd name="T18" fmla="*/ 6 w 296"/>
                <a:gd name="T19" fmla="*/ 177 h 211"/>
                <a:gd name="T20" fmla="*/ 82 w 296"/>
                <a:gd name="T21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11">
                  <a:moveTo>
                    <a:pt x="82" y="191"/>
                  </a:moveTo>
                  <a:cubicBezTo>
                    <a:pt x="143" y="167"/>
                    <a:pt x="202" y="121"/>
                    <a:pt x="247" y="74"/>
                  </a:cubicBezTo>
                  <a:cubicBezTo>
                    <a:pt x="264" y="55"/>
                    <a:pt x="283" y="34"/>
                    <a:pt x="293" y="11"/>
                  </a:cubicBezTo>
                  <a:cubicBezTo>
                    <a:pt x="296" y="5"/>
                    <a:pt x="287" y="0"/>
                    <a:pt x="285" y="6"/>
                  </a:cubicBezTo>
                  <a:cubicBezTo>
                    <a:pt x="277" y="24"/>
                    <a:pt x="264" y="40"/>
                    <a:pt x="251" y="54"/>
                  </a:cubicBezTo>
                  <a:cubicBezTo>
                    <a:pt x="213" y="98"/>
                    <a:pt x="165" y="133"/>
                    <a:pt x="116" y="163"/>
                  </a:cubicBezTo>
                  <a:cubicBezTo>
                    <a:pt x="93" y="176"/>
                    <a:pt x="34" y="211"/>
                    <a:pt x="16" y="174"/>
                  </a:cubicBezTo>
                  <a:cubicBezTo>
                    <a:pt x="10" y="162"/>
                    <a:pt x="11" y="145"/>
                    <a:pt x="14" y="131"/>
                  </a:cubicBezTo>
                  <a:cubicBezTo>
                    <a:pt x="15" y="125"/>
                    <a:pt x="6" y="122"/>
                    <a:pt x="4" y="129"/>
                  </a:cubicBezTo>
                  <a:cubicBezTo>
                    <a:pt x="1" y="144"/>
                    <a:pt x="0" y="162"/>
                    <a:pt x="6" y="177"/>
                  </a:cubicBezTo>
                  <a:cubicBezTo>
                    <a:pt x="19" y="209"/>
                    <a:pt x="57" y="201"/>
                    <a:pt x="82" y="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4" name="Freeform 21">
              <a:extLst>
                <a:ext uri="{FF2B5EF4-FFF2-40B4-BE49-F238E27FC236}">
                  <a16:creationId xmlns:a16="http://schemas.microsoft.com/office/drawing/2014/main" id="{6FD2066E-B1B7-46F1-90C3-929380AA8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213" y="2635251"/>
              <a:ext cx="2232025" cy="1781175"/>
            </a:xfrm>
            <a:custGeom>
              <a:avLst/>
              <a:gdLst>
                <a:gd name="T0" fmla="*/ 604 w 1037"/>
                <a:gd name="T1" fmla="*/ 599 h 830"/>
                <a:gd name="T2" fmla="*/ 585 w 1037"/>
                <a:gd name="T3" fmla="*/ 561 h 830"/>
                <a:gd name="T4" fmla="*/ 519 w 1037"/>
                <a:gd name="T5" fmla="*/ 788 h 830"/>
                <a:gd name="T6" fmla="*/ 370 w 1037"/>
                <a:gd name="T7" fmla="*/ 818 h 830"/>
                <a:gd name="T8" fmla="*/ 330 w 1037"/>
                <a:gd name="T9" fmla="*/ 777 h 830"/>
                <a:gd name="T10" fmla="*/ 296 w 1037"/>
                <a:gd name="T11" fmla="*/ 736 h 830"/>
                <a:gd name="T12" fmla="*/ 254 w 1037"/>
                <a:gd name="T13" fmla="*/ 770 h 830"/>
                <a:gd name="T14" fmla="*/ 119 w 1037"/>
                <a:gd name="T15" fmla="*/ 735 h 830"/>
                <a:gd name="T16" fmla="*/ 20 w 1037"/>
                <a:gd name="T17" fmla="*/ 690 h 830"/>
                <a:gd name="T18" fmla="*/ 39 w 1037"/>
                <a:gd name="T19" fmla="*/ 615 h 830"/>
                <a:gd name="T20" fmla="*/ 181 w 1037"/>
                <a:gd name="T21" fmla="*/ 693 h 830"/>
                <a:gd name="T22" fmla="*/ 362 w 1037"/>
                <a:gd name="T23" fmla="*/ 599 h 830"/>
                <a:gd name="T24" fmla="*/ 438 w 1037"/>
                <a:gd name="T25" fmla="*/ 569 h 830"/>
                <a:gd name="T26" fmla="*/ 469 w 1037"/>
                <a:gd name="T27" fmla="*/ 471 h 830"/>
                <a:gd name="T28" fmla="*/ 512 w 1037"/>
                <a:gd name="T29" fmla="*/ 365 h 830"/>
                <a:gd name="T30" fmla="*/ 734 w 1037"/>
                <a:gd name="T31" fmla="*/ 256 h 830"/>
                <a:gd name="T32" fmla="*/ 769 w 1037"/>
                <a:gd name="T33" fmla="*/ 270 h 830"/>
                <a:gd name="T34" fmla="*/ 714 w 1037"/>
                <a:gd name="T35" fmla="*/ 453 h 830"/>
                <a:gd name="T36" fmla="*/ 709 w 1037"/>
                <a:gd name="T37" fmla="*/ 556 h 830"/>
                <a:gd name="T38" fmla="*/ 723 w 1037"/>
                <a:gd name="T39" fmla="*/ 455 h 830"/>
                <a:gd name="T40" fmla="*/ 785 w 1037"/>
                <a:gd name="T41" fmla="*/ 263 h 830"/>
                <a:gd name="T42" fmla="*/ 893 w 1037"/>
                <a:gd name="T43" fmla="*/ 211 h 830"/>
                <a:gd name="T44" fmla="*/ 1030 w 1037"/>
                <a:gd name="T45" fmla="*/ 1 h 830"/>
                <a:gd name="T46" fmla="*/ 843 w 1037"/>
                <a:gd name="T47" fmla="*/ 194 h 830"/>
                <a:gd name="T48" fmla="*/ 742 w 1037"/>
                <a:gd name="T49" fmla="*/ 246 h 830"/>
                <a:gd name="T50" fmla="*/ 663 w 1037"/>
                <a:gd name="T51" fmla="*/ 115 h 830"/>
                <a:gd name="T52" fmla="*/ 404 w 1037"/>
                <a:gd name="T53" fmla="*/ 201 h 830"/>
                <a:gd name="T54" fmla="*/ 191 w 1037"/>
                <a:gd name="T55" fmla="*/ 334 h 830"/>
                <a:gd name="T56" fmla="*/ 173 w 1037"/>
                <a:gd name="T57" fmla="*/ 320 h 830"/>
                <a:gd name="T58" fmla="*/ 146 w 1037"/>
                <a:gd name="T59" fmla="*/ 454 h 830"/>
                <a:gd name="T60" fmla="*/ 17 w 1037"/>
                <a:gd name="T61" fmla="*/ 586 h 830"/>
                <a:gd name="T62" fmla="*/ 63 w 1037"/>
                <a:gd name="T63" fmla="*/ 711 h 830"/>
                <a:gd name="T64" fmla="*/ 138 w 1037"/>
                <a:gd name="T65" fmla="*/ 752 h 830"/>
                <a:gd name="T66" fmla="*/ 288 w 1037"/>
                <a:gd name="T67" fmla="*/ 794 h 830"/>
                <a:gd name="T68" fmla="*/ 381 w 1037"/>
                <a:gd name="T69" fmla="*/ 823 h 830"/>
                <a:gd name="T70" fmla="*/ 515 w 1037"/>
                <a:gd name="T71" fmla="*/ 799 h 830"/>
                <a:gd name="T72" fmla="*/ 29 w 1037"/>
                <a:gd name="T73" fmla="*/ 509 h 830"/>
                <a:gd name="T74" fmla="*/ 197 w 1037"/>
                <a:gd name="T75" fmla="*/ 375 h 830"/>
                <a:gd name="T76" fmla="*/ 277 w 1037"/>
                <a:gd name="T77" fmla="*/ 313 h 830"/>
                <a:gd name="T78" fmla="*/ 339 w 1037"/>
                <a:gd name="T79" fmla="*/ 432 h 830"/>
                <a:gd name="T80" fmla="*/ 389 w 1037"/>
                <a:gd name="T81" fmla="*/ 208 h 830"/>
                <a:gd name="T82" fmla="*/ 467 w 1037"/>
                <a:gd name="T83" fmla="*/ 323 h 830"/>
                <a:gd name="T84" fmla="*/ 472 w 1037"/>
                <a:gd name="T85" fmla="*/ 163 h 830"/>
                <a:gd name="T86" fmla="*/ 715 w 1037"/>
                <a:gd name="T87" fmla="*/ 127 h 830"/>
                <a:gd name="T88" fmla="*/ 728 w 1037"/>
                <a:gd name="T89" fmla="*/ 247 h 830"/>
                <a:gd name="T90" fmla="*/ 458 w 1037"/>
                <a:gd name="T91" fmla="*/ 392 h 830"/>
                <a:gd name="T92" fmla="*/ 411 w 1037"/>
                <a:gd name="T93" fmla="*/ 470 h 830"/>
                <a:gd name="T94" fmla="*/ 378 w 1037"/>
                <a:gd name="T95" fmla="*/ 551 h 830"/>
                <a:gd name="T96" fmla="*/ 452 w 1037"/>
                <a:gd name="T97" fmla="*/ 656 h 830"/>
                <a:gd name="T98" fmla="*/ 210 w 1037"/>
                <a:gd name="T99" fmla="*/ 686 h 830"/>
                <a:gd name="T100" fmla="*/ 29 w 1037"/>
                <a:gd name="T101" fmla="*/ 585 h 830"/>
                <a:gd name="T102" fmla="*/ 20 w 1037"/>
                <a:gd name="T103" fmla="*/ 55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7" h="830">
                  <a:moveTo>
                    <a:pt x="632" y="686"/>
                  </a:moveTo>
                  <a:cubicBezTo>
                    <a:pt x="632" y="667"/>
                    <a:pt x="628" y="648"/>
                    <a:pt x="622" y="631"/>
                  </a:cubicBezTo>
                  <a:cubicBezTo>
                    <a:pt x="618" y="619"/>
                    <a:pt x="609" y="610"/>
                    <a:pt x="604" y="599"/>
                  </a:cubicBezTo>
                  <a:cubicBezTo>
                    <a:pt x="592" y="568"/>
                    <a:pt x="586" y="519"/>
                    <a:pt x="607" y="492"/>
                  </a:cubicBezTo>
                  <a:cubicBezTo>
                    <a:pt x="611" y="487"/>
                    <a:pt x="604" y="480"/>
                    <a:pt x="600" y="485"/>
                  </a:cubicBezTo>
                  <a:cubicBezTo>
                    <a:pt x="583" y="506"/>
                    <a:pt x="582" y="535"/>
                    <a:pt x="585" y="561"/>
                  </a:cubicBezTo>
                  <a:cubicBezTo>
                    <a:pt x="588" y="587"/>
                    <a:pt x="597" y="605"/>
                    <a:pt x="609" y="627"/>
                  </a:cubicBezTo>
                  <a:cubicBezTo>
                    <a:pt x="628" y="660"/>
                    <a:pt x="628" y="718"/>
                    <a:pt x="611" y="750"/>
                  </a:cubicBezTo>
                  <a:cubicBezTo>
                    <a:pt x="594" y="780"/>
                    <a:pt x="550" y="788"/>
                    <a:pt x="519" y="788"/>
                  </a:cubicBezTo>
                  <a:cubicBezTo>
                    <a:pt x="490" y="789"/>
                    <a:pt x="464" y="776"/>
                    <a:pt x="435" y="775"/>
                  </a:cubicBezTo>
                  <a:cubicBezTo>
                    <a:pt x="423" y="774"/>
                    <a:pt x="412" y="779"/>
                    <a:pt x="403" y="786"/>
                  </a:cubicBezTo>
                  <a:cubicBezTo>
                    <a:pt x="391" y="794"/>
                    <a:pt x="384" y="813"/>
                    <a:pt x="370" y="818"/>
                  </a:cubicBezTo>
                  <a:cubicBezTo>
                    <a:pt x="356" y="824"/>
                    <a:pt x="340" y="806"/>
                    <a:pt x="329" y="791"/>
                  </a:cubicBezTo>
                  <a:cubicBezTo>
                    <a:pt x="332" y="789"/>
                    <a:pt x="335" y="787"/>
                    <a:pt x="337" y="784"/>
                  </a:cubicBezTo>
                  <a:cubicBezTo>
                    <a:pt x="341" y="779"/>
                    <a:pt x="334" y="772"/>
                    <a:pt x="330" y="777"/>
                  </a:cubicBezTo>
                  <a:cubicBezTo>
                    <a:pt x="328" y="780"/>
                    <a:pt x="326" y="782"/>
                    <a:pt x="323" y="783"/>
                  </a:cubicBezTo>
                  <a:cubicBezTo>
                    <a:pt x="321" y="780"/>
                    <a:pt x="319" y="777"/>
                    <a:pt x="318" y="775"/>
                  </a:cubicBezTo>
                  <a:cubicBezTo>
                    <a:pt x="310" y="763"/>
                    <a:pt x="303" y="750"/>
                    <a:pt x="296" y="736"/>
                  </a:cubicBezTo>
                  <a:cubicBezTo>
                    <a:pt x="294" y="731"/>
                    <a:pt x="285" y="736"/>
                    <a:pt x="288" y="742"/>
                  </a:cubicBezTo>
                  <a:cubicBezTo>
                    <a:pt x="294" y="755"/>
                    <a:pt x="302" y="771"/>
                    <a:pt x="312" y="787"/>
                  </a:cubicBezTo>
                  <a:cubicBezTo>
                    <a:pt x="292" y="789"/>
                    <a:pt x="266" y="777"/>
                    <a:pt x="254" y="770"/>
                  </a:cubicBezTo>
                  <a:cubicBezTo>
                    <a:pt x="241" y="763"/>
                    <a:pt x="244" y="745"/>
                    <a:pt x="229" y="742"/>
                  </a:cubicBezTo>
                  <a:cubicBezTo>
                    <a:pt x="214" y="740"/>
                    <a:pt x="198" y="744"/>
                    <a:pt x="183" y="746"/>
                  </a:cubicBezTo>
                  <a:cubicBezTo>
                    <a:pt x="161" y="748"/>
                    <a:pt x="139" y="744"/>
                    <a:pt x="119" y="735"/>
                  </a:cubicBezTo>
                  <a:cubicBezTo>
                    <a:pt x="103" y="729"/>
                    <a:pt x="84" y="714"/>
                    <a:pt x="74" y="702"/>
                  </a:cubicBezTo>
                  <a:cubicBezTo>
                    <a:pt x="73" y="700"/>
                    <a:pt x="71" y="699"/>
                    <a:pt x="69" y="700"/>
                  </a:cubicBezTo>
                  <a:cubicBezTo>
                    <a:pt x="52" y="704"/>
                    <a:pt x="31" y="707"/>
                    <a:pt x="20" y="690"/>
                  </a:cubicBezTo>
                  <a:cubicBezTo>
                    <a:pt x="12" y="678"/>
                    <a:pt x="13" y="661"/>
                    <a:pt x="14" y="647"/>
                  </a:cubicBezTo>
                  <a:cubicBezTo>
                    <a:pt x="15" y="631"/>
                    <a:pt x="19" y="614"/>
                    <a:pt x="24" y="598"/>
                  </a:cubicBezTo>
                  <a:cubicBezTo>
                    <a:pt x="28" y="604"/>
                    <a:pt x="33" y="610"/>
                    <a:pt x="39" y="615"/>
                  </a:cubicBezTo>
                  <a:cubicBezTo>
                    <a:pt x="53" y="626"/>
                    <a:pt x="72" y="631"/>
                    <a:pt x="89" y="634"/>
                  </a:cubicBezTo>
                  <a:cubicBezTo>
                    <a:pt x="106" y="637"/>
                    <a:pt x="123" y="635"/>
                    <a:pt x="136" y="648"/>
                  </a:cubicBezTo>
                  <a:cubicBezTo>
                    <a:pt x="152" y="663"/>
                    <a:pt x="160" y="682"/>
                    <a:pt x="181" y="693"/>
                  </a:cubicBezTo>
                  <a:cubicBezTo>
                    <a:pt x="196" y="701"/>
                    <a:pt x="214" y="697"/>
                    <a:pt x="228" y="689"/>
                  </a:cubicBezTo>
                  <a:cubicBezTo>
                    <a:pt x="250" y="678"/>
                    <a:pt x="256" y="649"/>
                    <a:pt x="267" y="629"/>
                  </a:cubicBezTo>
                  <a:cubicBezTo>
                    <a:pt x="288" y="590"/>
                    <a:pt x="322" y="585"/>
                    <a:pt x="362" y="599"/>
                  </a:cubicBezTo>
                  <a:cubicBezTo>
                    <a:pt x="397" y="612"/>
                    <a:pt x="415" y="640"/>
                    <a:pt x="442" y="662"/>
                  </a:cubicBezTo>
                  <a:cubicBezTo>
                    <a:pt x="462" y="677"/>
                    <a:pt x="478" y="653"/>
                    <a:pt x="486" y="637"/>
                  </a:cubicBezTo>
                  <a:cubicBezTo>
                    <a:pt x="500" y="607"/>
                    <a:pt x="459" y="581"/>
                    <a:pt x="438" y="569"/>
                  </a:cubicBezTo>
                  <a:cubicBezTo>
                    <a:pt x="408" y="552"/>
                    <a:pt x="372" y="543"/>
                    <a:pt x="346" y="520"/>
                  </a:cubicBezTo>
                  <a:cubicBezTo>
                    <a:pt x="320" y="496"/>
                    <a:pt x="408" y="477"/>
                    <a:pt x="427" y="482"/>
                  </a:cubicBezTo>
                  <a:cubicBezTo>
                    <a:pt x="442" y="486"/>
                    <a:pt x="460" y="488"/>
                    <a:pt x="469" y="471"/>
                  </a:cubicBezTo>
                  <a:cubicBezTo>
                    <a:pt x="472" y="464"/>
                    <a:pt x="467" y="456"/>
                    <a:pt x="464" y="450"/>
                  </a:cubicBezTo>
                  <a:cubicBezTo>
                    <a:pt x="452" y="431"/>
                    <a:pt x="448" y="417"/>
                    <a:pt x="465" y="399"/>
                  </a:cubicBezTo>
                  <a:cubicBezTo>
                    <a:pt x="479" y="384"/>
                    <a:pt x="493" y="372"/>
                    <a:pt x="512" y="365"/>
                  </a:cubicBezTo>
                  <a:cubicBezTo>
                    <a:pt x="548" y="352"/>
                    <a:pt x="584" y="337"/>
                    <a:pt x="616" y="317"/>
                  </a:cubicBezTo>
                  <a:cubicBezTo>
                    <a:pt x="643" y="300"/>
                    <a:pt x="666" y="275"/>
                    <a:pt x="696" y="263"/>
                  </a:cubicBezTo>
                  <a:cubicBezTo>
                    <a:pt x="701" y="261"/>
                    <a:pt x="718" y="257"/>
                    <a:pt x="734" y="256"/>
                  </a:cubicBezTo>
                  <a:cubicBezTo>
                    <a:pt x="735" y="256"/>
                    <a:pt x="737" y="256"/>
                    <a:pt x="739" y="255"/>
                  </a:cubicBezTo>
                  <a:cubicBezTo>
                    <a:pt x="753" y="255"/>
                    <a:pt x="764" y="257"/>
                    <a:pt x="766" y="267"/>
                  </a:cubicBezTo>
                  <a:cubicBezTo>
                    <a:pt x="766" y="269"/>
                    <a:pt x="768" y="270"/>
                    <a:pt x="769" y="270"/>
                  </a:cubicBezTo>
                  <a:cubicBezTo>
                    <a:pt x="760" y="288"/>
                    <a:pt x="753" y="306"/>
                    <a:pt x="746" y="324"/>
                  </a:cubicBezTo>
                  <a:cubicBezTo>
                    <a:pt x="735" y="350"/>
                    <a:pt x="728" y="376"/>
                    <a:pt x="722" y="403"/>
                  </a:cubicBezTo>
                  <a:cubicBezTo>
                    <a:pt x="719" y="420"/>
                    <a:pt x="718" y="437"/>
                    <a:pt x="714" y="453"/>
                  </a:cubicBezTo>
                  <a:cubicBezTo>
                    <a:pt x="709" y="470"/>
                    <a:pt x="692" y="478"/>
                    <a:pt x="683" y="493"/>
                  </a:cubicBezTo>
                  <a:cubicBezTo>
                    <a:pt x="670" y="516"/>
                    <a:pt x="688" y="542"/>
                    <a:pt x="700" y="561"/>
                  </a:cubicBezTo>
                  <a:cubicBezTo>
                    <a:pt x="704" y="566"/>
                    <a:pt x="713" y="561"/>
                    <a:pt x="709" y="556"/>
                  </a:cubicBezTo>
                  <a:cubicBezTo>
                    <a:pt x="701" y="544"/>
                    <a:pt x="693" y="532"/>
                    <a:pt x="690" y="518"/>
                  </a:cubicBezTo>
                  <a:cubicBezTo>
                    <a:pt x="685" y="502"/>
                    <a:pt x="697" y="489"/>
                    <a:pt x="708" y="480"/>
                  </a:cubicBezTo>
                  <a:cubicBezTo>
                    <a:pt x="716" y="473"/>
                    <a:pt x="720" y="465"/>
                    <a:pt x="723" y="455"/>
                  </a:cubicBezTo>
                  <a:cubicBezTo>
                    <a:pt x="727" y="443"/>
                    <a:pt x="728" y="429"/>
                    <a:pt x="730" y="416"/>
                  </a:cubicBezTo>
                  <a:cubicBezTo>
                    <a:pt x="734" y="395"/>
                    <a:pt x="739" y="375"/>
                    <a:pt x="745" y="354"/>
                  </a:cubicBezTo>
                  <a:cubicBezTo>
                    <a:pt x="755" y="323"/>
                    <a:pt x="769" y="292"/>
                    <a:pt x="785" y="263"/>
                  </a:cubicBezTo>
                  <a:cubicBezTo>
                    <a:pt x="798" y="241"/>
                    <a:pt x="814" y="218"/>
                    <a:pt x="837" y="206"/>
                  </a:cubicBezTo>
                  <a:cubicBezTo>
                    <a:pt x="852" y="199"/>
                    <a:pt x="873" y="202"/>
                    <a:pt x="885" y="216"/>
                  </a:cubicBezTo>
                  <a:cubicBezTo>
                    <a:pt x="888" y="219"/>
                    <a:pt x="895" y="215"/>
                    <a:pt x="893" y="211"/>
                  </a:cubicBezTo>
                  <a:cubicBezTo>
                    <a:pt x="869" y="145"/>
                    <a:pt x="876" y="79"/>
                    <a:pt x="939" y="41"/>
                  </a:cubicBezTo>
                  <a:cubicBezTo>
                    <a:pt x="966" y="24"/>
                    <a:pt x="999" y="14"/>
                    <a:pt x="1030" y="11"/>
                  </a:cubicBezTo>
                  <a:cubicBezTo>
                    <a:pt x="1037" y="10"/>
                    <a:pt x="1037" y="0"/>
                    <a:pt x="1030" y="1"/>
                  </a:cubicBezTo>
                  <a:cubicBezTo>
                    <a:pt x="994" y="4"/>
                    <a:pt x="957" y="17"/>
                    <a:pt x="927" y="37"/>
                  </a:cubicBezTo>
                  <a:cubicBezTo>
                    <a:pt x="870" y="74"/>
                    <a:pt x="861" y="138"/>
                    <a:pt x="878" y="198"/>
                  </a:cubicBezTo>
                  <a:cubicBezTo>
                    <a:pt x="868" y="193"/>
                    <a:pt x="855" y="191"/>
                    <a:pt x="843" y="194"/>
                  </a:cubicBezTo>
                  <a:cubicBezTo>
                    <a:pt x="825" y="197"/>
                    <a:pt x="809" y="213"/>
                    <a:pt x="797" y="227"/>
                  </a:cubicBezTo>
                  <a:cubicBezTo>
                    <a:pt x="789" y="237"/>
                    <a:pt x="781" y="249"/>
                    <a:pt x="775" y="261"/>
                  </a:cubicBezTo>
                  <a:cubicBezTo>
                    <a:pt x="770" y="250"/>
                    <a:pt x="755" y="247"/>
                    <a:pt x="742" y="246"/>
                  </a:cubicBezTo>
                  <a:cubicBezTo>
                    <a:pt x="746" y="220"/>
                    <a:pt x="749" y="193"/>
                    <a:pt x="745" y="167"/>
                  </a:cubicBezTo>
                  <a:cubicBezTo>
                    <a:pt x="743" y="151"/>
                    <a:pt x="738" y="135"/>
                    <a:pt x="726" y="123"/>
                  </a:cubicBezTo>
                  <a:cubicBezTo>
                    <a:pt x="710" y="107"/>
                    <a:pt x="683" y="108"/>
                    <a:pt x="663" y="115"/>
                  </a:cubicBezTo>
                  <a:cubicBezTo>
                    <a:pt x="642" y="122"/>
                    <a:pt x="624" y="137"/>
                    <a:pt x="606" y="150"/>
                  </a:cubicBezTo>
                  <a:cubicBezTo>
                    <a:pt x="585" y="164"/>
                    <a:pt x="569" y="162"/>
                    <a:pt x="544" y="156"/>
                  </a:cubicBezTo>
                  <a:cubicBezTo>
                    <a:pt x="494" y="142"/>
                    <a:pt x="433" y="153"/>
                    <a:pt x="404" y="201"/>
                  </a:cubicBezTo>
                  <a:cubicBezTo>
                    <a:pt x="402" y="200"/>
                    <a:pt x="400" y="200"/>
                    <a:pt x="398" y="199"/>
                  </a:cubicBezTo>
                  <a:cubicBezTo>
                    <a:pt x="341" y="188"/>
                    <a:pt x="295" y="258"/>
                    <a:pt x="274" y="302"/>
                  </a:cubicBezTo>
                  <a:cubicBezTo>
                    <a:pt x="244" y="298"/>
                    <a:pt x="212" y="311"/>
                    <a:pt x="191" y="334"/>
                  </a:cubicBezTo>
                  <a:cubicBezTo>
                    <a:pt x="180" y="305"/>
                    <a:pt x="157" y="279"/>
                    <a:pt x="132" y="263"/>
                  </a:cubicBezTo>
                  <a:cubicBezTo>
                    <a:pt x="127" y="260"/>
                    <a:pt x="122" y="268"/>
                    <a:pt x="127" y="272"/>
                  </a:cubicBezTo>
                  <a:cubicBezTo>
                    <a:pt x="146" y="284"/>
                    <a:pt x="161" y="301"/>
                    <a:pt x="173" y="320"/>
                  </a:cubicBezTo>
                  <a:cubicBezTo>
                    <a:pt x="178" y="328"/>
                    <a:pt x="181" y="336"/>
                    <a:pt x="183" y="344"/>
                  </a:cubicBezTo>
                  <a:cubicBezTo>
                    <a:pt x="183" y="345"/>
                    <a:pt x="183" y="345"/>
                    <a:pt x="184" y="346"/>
                  </a:cubicBezTo>
                  <a:cubicBezTo>
                    <a:pt x="193" y="385"/>
                    <a:pt x="174" y="424"/>
                    <a:pt x="146" y="454"/>
                  </a:cubicBezTo>
                  <a:cubicBezTo>
                    <a:pt x="119" y="483"/>
                    <a:pt x="88" y="481"/>
                    <a:pt x="52" y="485"/>
                  </a:cubicBezTo>
                  <a:cubicBezTo>
                    <a:pt x="26" y="488"/>
                    <a:pt x="15" y="509"/>
                    <a:pt x="11" y="532"/>
                  </a:cubicBezTo>
                  <a:cubicBezTo>
                    <a:pt x="8" y="550"/>
                    <a:pt x="10" y="570"/>
                    <a:pt x="17" y="586"/>
                  </a:cubicBezTo>
                  <a:cubicBezTo>
                    <a:pt x="8" y="614"/>
                    <a:pt x="0" y="646"/>
                    <a:pt x="4" y="674"/>
                  </a:cubicBezTo>
                  <a:cubicBezTo>
                    <a:pt x="7" y="691"/>
                    <a:pt x="15" y="705"/>
                    <a:pt x="31" y="711"/>
                  </a:cubicBezTo>
                  <a:cubicBezTo>
                    <a:pt x="41" y="715"/>
                    <a:pt x="52" y="713"/>
                    <a:pt x="63" y="711"/>
                  </a:cubicBezTo>
                  <a:cubicBezTo>
                    <a:pt x="69" y="710"/>
                    <a:pt x="65" y="706"/>
                    <a:pt x="67" y="709"/>
                  </a:cubicBezTo>
                  <a:cubicBezTo>
                    <a:pt x="69" y="712"/>
                    <a:pt x="71" y="714"/>
                    <a:pt x="74" y="716"/>
                  </a:cubicBezTo>
                  <a:cubicBezTo>
                    <a:pt x="91" y="734"/>
                    <a:pt x="114" y="746"/>
                    <a:pt x="138" y="752"/>
                  </a:cubicBezTo>
                  <a:cubicBezTo>
                    <a:pt x="157" y="757"/>
                    <a:pt x="177" y="756"/>
                    <a:pt x="197" y="754"/>
                  </a:cubicBezTo>
                  <a:cubicBezTo>
                    <a:pt x="203" y="753"/>
                    <a:pt x="229" y="747"/>
                    <a:pt x="232" y="756"/>
                  </a:cubicBezTo>
                  <a:cubicBezTo>
                    <a:pt x="238" y="780"/>
                    <a:pt x="266" y="789"/>
                    <a:pt x="288" y="794"/>
                  </a:cubicBezTo>
                  <a:cubicBezTo>
                    <a:pt x="296" y="796"/>
                    <a:pt x="308" y="797"/>
                    <a:pt x="318" y="795"/>
                  </a:cubicBezTo>
                  <a:cubicBezTo>
                    <a:pt x="329" y="810"/>
                    <a:pt x="342" y="823"/>
                    <a:pt x="358" y="828"/>
                  </a:cubicBezTo>
                  <a:cubicBezTo>
                    <a:pt x="366" y="830"/>
                    <a:pt x="374" y="828"/>
                    <a:pt x="381" y="823"/>
                  </a:cubicBezTo>
                  <a:cubicBezTo>
                    <a:pt x="397" y="812"/>
                    <a:pt x="403" y="794"/>
                    <a:pt x="422" y="787"/>
                  </a:cubicBezTo>
                  <a:cubicBezTo>
                    <a:pt x="437" y="781"/>
                    <a:pt x="456" y="788"/>
                    <a:pt x="471" y="792"/>
                  </a:cubicBezTo>
                  <a:cubicBezTo>
                    <a:pt x="485" y="796"/>
                    <a:pt x="500" y="798"/>
                    <a:pt x="515" y="799"/>
                  </a:cubicBezTo>
                  <a:cubicBezTo>
                    <a:pt x="544" y="799"/>
                    <a:pt x="576" y="792"/>
                    <a:pt x="601" y="775"/>
                  </a:cubicBezTo>
                  <a:cubicBezTo>
                    <a:pt x="629" y="756"/>
                    <a:pt x="632" y="718"/>
                    <a:pt x="632" y="686"/>
                  </a:cubicBezTo>
                  <a:close/>
                  <a:moveTo>
                    <a:pt x="29" y="509"/>
                  </a:moveTo>
                  <a:cubicBezTo>
                    <a:pt x="37" y="495"/>
                    <a:pt x="52" y="495"/>
                    <a:pt x="67" y="494"/>
                  </a:cubicBezTo>
                  <a:cubicBezTo>
                    <a:pt x="94" y="493"/>
                    <a:pt x="118" y="489"/>
                    <a:pt x="140" y="472"/>
                  </a:cubicBezTo>
                  <a:cubicBezTo>
                    <a:pt x="170" y="450"/>
                    <a:pt x="193" y="412"/>
                    <a:pt x="197" y="375"/>
                  </a:cubicBezTo>
                  <a:cubicBezTo>
                    <a:pt x="198" y="365"/>
                    <a:pt x="197" y="355"/>
                    <a:pt x="194" y="345"/>
                  </a:cubicBezTo>
                  <a:cubicBezTo>
                    <a:pt x="213" y="320"/>
                    <a:pt x="246" y="308"/>
                    <a:pt x="276" y="313"/>
                  </a:cubicBezTo>
                  <a:cubicBezTo>
                    <a:pt x="276" y="313"/>
                    <a:pt x="277" y="313"/>
                    <a:pt x="277" y="313"/>
                  </a:cubicBezTo>
                  <a:cubicBezTo>
                    <a:pt x="291" y="316"/>
                    <a:pt x="303" y="323"/>
                    <a:pt x="314" y="333"/>
                  </a:cubicBezTo>
                  <a:cubicBezTo>
                    <a:pt x="336" y="357"/>
                    <a:pt x="336" y="399"/>
                    <a:pt x="329" y="429"/>
                  </a:cubicBezTo>
                  <a:cubicBezTo>
                    <a:pt x="327" y="435"/>
                    <a:pt x="337" y="438"/>
                    <a:pt x="339" y="432"/>
                  </a:cubicBezTo>
                  <a:cubicBezTo>
                    <a:pt x="348" y="393"/>
                    <a:pt x="345" y="344"/>
                    <a:pt x="312" y="318"/>
                  </a:cubicBezTo>
                  <a:cubicBezTo>
                    <a:pt x="303" y="311"/>
                    <a:pt x="294" y="307"/>
                    <a:pt x="284" y="304"/>
                  </a:cubicBezTo>
                  <a:cubicBezTo>
                    <a:pt x="304" y="263"/>
                    <a:pt x="340" y="209"/>
                    <a:pt x="389" y="208"/>
                  </a:cubicBezTo>
                  <a:cubicBezTo>
                    <a:pt x="394" y="208"/>
                    <a:pt x="399" y="209"/>
                    <a:pt x="403" y="210"/>
                  </a:cubicBezTo>
                  <a:cubicBezTo>
                    <a:pt x="404" y="211"/>
                    <a:pt x="406" y="212"/>
                    <a:pt x="407" y="212"/>
                  </a:cubicBezTo>
                  <a:cubicBezTo>
                    <a:pt x="446" y="227"/>
                    <a:pt x="462" y="289"/>
                    <a:pt x="467" y="323"/>
                  </a:cubicBezTo>
                  <a:cubicBezTo>
                    <a:pt x="468" y="330"/>
                    <a:pt x="478" y="330"/>
                    <a:pt x="477" y="323"/>
                  </a:cubicBezTo>
                  <a:cubicBezTo>
                    <a:pt x="472" y="282"/>
                    <a:pt x="455" y="224"/>
                    <a:pt x="413" y="205"/>
                  </a:cubicBezTo>
                  <a:cubicBezTo>
                    <a:pt x="427" y="184"/>
                    <a:pt x="449" y="171"/>
                    <a:pt x="472" y="163"/>
                  </a:cubicBezTo>
                  <a:cubicBezTo>
                    <a:pt x="505" y="153"/>
                    <a:pt x="533" y="165"/>
                    <a:pt x="565" y="171"/>
                  </a:cubicBezTo>
                  <a:cubicBezTo>
                    <a:pt x="595" y="176"/>
                    <a:pt x="615" y="155"/>
                    <a:pt x="639" y="139"/>
                  </a:cubicBezTo>
                  <a:cubicBezTo>
                    <a:pt x="662" y="123"/>
                    <a:pt x="689" y="113"/>
                    <a:pt x="715" y="127"/>
                  </a:cubicBezTo>
                  <a:cubicBezTo>
                    <a:pt x="731" y="136"/>
                    <a:pt x="734" y="160"/>
                    <a:pt x="736" y="176"/>
                  </a:cubicBezTo>
                  <a:cubicBezTo>
                    <a:pt x="738" y="199"/>
                    <a:pt x="736" y="224"/>
                    <a:pt x="731" y="246"/>
                  </a:cubicBezTo>
                  <a:cubicBezTo>
                    <a:pt x="730" y="247"/>
                    <a:pt x="729" y="247"/>
                    <a:pt x="728" y="247"/>
                  </a:cubicBezTo>
                  <a:cubicBezTo>
                    <a:pt x="691" y="249"/>
                    <a:pt x="665" y="268"/>
                    <a:pt x="636" y="290"/>
                  </a:cubicBezTo>
                  <a:cubicBezTo>
                    <a:pt x="598" y="319"/>
                    <a:pt x="555" y="339"/>
                    <a:pt x="510" y="355"/>
                  </a:cubicBezTo>
                  <a:cubicBezTo>
                    <a:pt x="488" y="363"/>
                    <a:pt x="474" y="376"/>
                    <a:pt x="458" y="392"/>
                  </a:cubicBezTo>
                  <a:cubicBezTo>
                    <a:pt x="435" y="415"/>
                    <a:pt x="444" y="435"/>
                    <a:pt x="458" y="459"/>
                  </a:cubicBezTo>
                  <a:cubicBezTo>
                    <a:pt x="464" y="471"/>
                    <a:pt x="448" y="477"/>
                    <a:pt x="438" y="475"/>
                  </a:cubicBezTo>
                  <a:cubicBezTo>
                    <a:pt x="429" y="472"/>
                    <a:pt x="421" y="470"/>
                    <a:pt x="411" y="470"/>
                  </a:cubicBezTo>
                  <a:cubicBezTo>
                    <a:pt x="392" y="470"/>
                    <a:pt x="372" y="478"/>
                    <a:pt x="355" y="485"/>
                  </a:cubicBezTo>
                  <a:cubicBezTo>
                    <a:pt x="345" y="489"/>
                    <a:pt x="334" y="495"/>
                    <a:pt x="330" y="506"/>
                  </a:cubicBezTo>
                  <a:cubicBezTo>
                    <a:pt x="324" y="528"/>
                    <a:pt x="365" y="545"/>
                    <a:pt x="378" y="551"/>
                  </a:cubicBezTo>
                  <a:cubicBezTo>
                    <a:pt x="394" y="559"/>
                    <a:pt x="410" y="566"/>
                    <a:pt x="426" y="574"/>
                  </a:cubicBezTo>
                  <a:cubicBezTo>
                    <a:pt x="445" y="584"/>
                    <a:pt x="470" y="598"/>
                    <a:pt x="478" y="619"/>
                  </a:cubicBezTo>
                  <a:cubicBezTo>
                    <a:pt x="482" y="629"/>
                    <a:pt x="466" y="663"/>
                    <a:pt x="452" y="656"/>
                  </a:cubicBezTo>
                  <a:cubicBezTo>
                    <a:pt x="441" y="651"/>
                    <a:pt x="432" y="638"/>
                    <a:pt x="424" y="630"/>
                  </a:cubicBezTo>
                  <a:cubicBezTo>
                    <a:pt x="381" y="585"/>
                    <a:pt x="301" y="554"/>
                    <a:pt x="262" y="618"/>
                  </a:cubicBezTo>
                  <a:cubicBezTo>
                    <a:pt x="246" y="643"/>
                    <a:pt x="242" y="677"/>
                    <a:pt x="210" y="686"/>
                  </a:cubicBezTo>
                  <a:cubicBezTo>
                    <a:pt x="181" y="695"/>
                    <a:pt x="161" y="663"/>
                    <a:pt x="146" y="644"/>
                  </a:cubicBezTo>
                  <a:cubicBezTo>
                    <a:pt x="138" y="633"/>
                    <a:pt x="126" y="628"/>
                    <a:pt x="113" y="627"/>
                  </a:cubicBezTo>
                  <a:cubicBezTo>
                    <a:pt x="77" y="623"/>
                    <a:pt x="44" y="614"/>
                    <a:pt x="29" y="585"/>
                  </a:cubicBezTo>
                  <a:cubicBezTo>
                    <a:pt x="29" y="585"/>
                    <a:pt x="29" y="585"/>
                    <a:pt x="29" y="584"/>
                  </a:cubicBezTo>
                  <a:cubicBezTo>
                    <a:pt x="30" y="581"/>
                    <a:pt x="28" y="579"/>
                    <a:pt x="26" y="578"/>
                  </a:cubicBezTo>
                  <a:cubicBezTo>
                    <a:pt x="23" y="572"/>
                    <a:pt x="21" y="566"/>
                    <a:pt x="20" y="558"/>
                  </a:cubicBezTo>
                  <a:cubicBezTo>
                    <a:pt x="18" y="541"/>
                    <a:pt x="21" y="524"/>
                    <a:pt x="29" y="5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5" name="Freeform 22">
              <a:extLst>
                <a:ext uri="{FF2B5EF4-FFF2-40B4-BE49-F238E27FC236}">
                  <a16:creationId xmlns:a16="http://schemas.microsoft.com/office/drawing/2014/main" id="{C46D6F79-5141-42D9-A1A9-165466758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2465388"/>
              <a:ext cx="938212" cy="334963"/>
            </a:xfrm>
            <a:custGeom>
              <a:avLst/>
              <a:gdLst>
                <a:gd name="T0" fmla="*/ 7 w 436"/>
                <a:gd name="T1" fmla="*/ 147 h 156"/>
                <a:gd name="T2" fmla="*/ 111 w 436"/>
                <a:gd name="T3" fmla="*/ 149 h 156"/>
                <a:gd name="T4" fmla="*/ 161 w 436"/>
                <a:gd name="T5" fmla="*/ 119 h 156"/>
                <a:gd name="T6" fmla="*/ 211 w 436"/>
                <a:gd name="T7" fmla="*/ 93 h 156"/>
                <a:gd name="T8" fmla="*/ 381 w 436"/>
                <a:gd name="T9" fmla="*/ 68 h 156"/>
                <a:gd name="T10" fmla="*/ 425 w 436"/>
                <a:gd name="T11" fmla="*/ 5 h 156"/>
                <a:gd name="T12" fmla="*/ 416 w 436"/>
                <a:gd name="T13" fmla="*/ 10 h 156"/>
                <a:gd name="T14" fmla="*/ 401 w 436"/>
                <a:gd name="T15" fmla="*/ 39 h 156"/>
                <a:gd name="T16" fmla="*/ 343 w 436"/>
                <a:gd name="T17" fmla="*/ 74 h 156"/>
                <a:gd name="T18" fmla="*/ 192 w 436"/>
                <a:gd name="T19" fmla="*/ 87 h 156"/>
                <a:gd name="T20" fmla="*/ 159 w 436"/>
                <a:gd name="T21" fmla="*/ 107 h 156"/>
                <a:gd name="T22" fmla="*/ 109 w 436"/>
                <a:gd name="T23" fmla="*/ 140 h 156"/>
                <a:gd name="T24" fmla="*/ 9 w 436"/>
                <a:gd name="T25" fmla="*/ 138 h 156"/>
                <a:gd name="T26" fmla="*/ 7 w 436"/>
                <a:gd name="T2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6" h="156">
                  <a:moveTo>
                    <a:pt x="7" y="147"/>
                  </a:moveTo>
                  <a:cubicBezTo>
                    <a:pt x="41" y="154"/>
                    <a:pt x="77" y="156"/>
                    <a:pt x="111" y="149"/>
                  </a:cubicBezTo>
                  <a:cubicBezTo>
                    <a:pt x="133" y="145"/>
                    <a:pt x="147" y="135"/>
                    <a:pt x="161" y="119"/>
                  </a:cubicBezTo>
                  <a:cubicBezTo>
                    <a:pt x="175" y="104"/>
                    <a:pt x="191" y="96"/>
                    <a:pt x="211" y="93"/>
                  </a:cubicBezTo>
                  <a:cubicBezTo>
                    <a:pt x="269" y="83"/>
                    <a:pt x="328" y="100"/>
                    <a:pt x="381" y="68"/>
                  </a:cubicBezTo>
                  <a:cubicBezTo>
                    <a:pt x="396" y="60"/>
                    <a:pt x="436" y="28"/>
                    <a:pt x="425" y="5"/>
                  </a:cubicBezTo>
                  <a:cubicBezTo>
                    <a:pt x="422" y="0"/>
                    <a:pt x="413" y="5"/>
                    <a:pt x="416" y="10"/>
                  </a:cubicBezTo>
                  <a:cubicBezTo>
                    <a:pt x="420" y="18"/>
                    <a:pt x="405" y="35"/>
                    <a:pt x="401" y="39"/>
                  </a:cubicBezTo>
                  <a:cubicBezTo>
                    <a:pt x="386" y="57"/>
                    <a:pt x="365" y="68"/>
                    <a:pt x="343" y="74"/>
                  </a:cubicBezTo>
                  <a:cubicBezTo>
                    <a:pt x="294" y="89"/>
                    <a:pt x="241" y="72"/>
                    <a:pt x="192" y="87"/>
                  </a:cubicBezTo>
                  <a:cubicBezTo>
                    <a:pt x="180" y="91"/>
                    <a:pt x="169" y="98"/>
                    <a:pt x="159" y="107"/>
                  </a:cubicBezTo>
                  <a:cubicBezTo>
                    <a:pt x="142" y="123"/>
                    <a:pt x="132" y="134"/>
                    <a:pt x="109" y="140"/>
                  </a:cubicBezTo>
                  <a:cubicBezTo>
                    <a:pt x="77" y="147"/>
                    <a:pt x="41" y="144"/>
                    <a:pt x="9" y="138"/>
                  </a:cubicBezTo>
                  <a:cubicBezTo>
                    <a:pt x="3" y="137"/>
                    <a:pt x="0" y="146"/>
                    <a:pt x="7" y="14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6" name="Freeform 23">
              <a:extLst>
                <a:ext uri="{FF2B5EF4-FFF2-40B4-BE49-F238E27FC236}">
                  <a16:creationId xmlns:a16="http://schemas.microsoft.com/office/drawing/2014/main" id="{BB62CB86-8908-478A-8A06-32BE3C107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2436813"/>
              <a:ext cx="176212" cy="228600"/>
            </a:xfrm>
            <a:custGeom>
              <a:avLst/>
              <a:gdLst>
                <a:gd name="T0" fmla="*/ 71 w 82"/>
                <a:gd name="T1" fmla="*/ 101 h 106"/>
                <a:gd name="T2" fmla="*/ 78 w 82"/>
                <a:gd name="T3" fmla="*/ 94 h 106"/>
                <a:gd name="T4" fmla="*/ 48 w 82"/>
                <a:gd name="T5" fmla="*/ 11 h 106"/>
                <a:gd name="T6" fmla="*/ 42 w 82"/>
                <a:gd name="T7" fmla="*/ 3 h 106"/>
                <a:gd name="T8" fmla="*/ 71 w 82"/>
                <a:gd name="T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6">
                  <a:moveTo>
                    <a:pt x="71" y="101"/>
                  </a:moveTo>
                  <a:cubicBezTo>
                    <a:pt x="75" y="106"/>
                    <a:pt x="82" y="99"/>
                    <a:pt x="78" y="94"/>
                  </a:cubicBezTo>
                  <a:cubicBezTo>
                    <a:pt x="64" y="82"/>
                    <a:pt x="14" y="30"/>
                    <a:pt x="48" y="11"/>
                  </a:cubicBezTo>
                  <a:cubicBezTo>
                    <a:pt x="53" y="8"/>
                    <a:pt x="48" y="0"/>
                    <a:pt x="42" y="3"/>
                  </a:cubicBezTo>
                  <a:cubicBezTo>
                    <a:pt x="0" y="26"/>
                    <a:pt x="52" y="83"/>
                    <a:pt x="71" y="1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7" name="Freeform 24">
              <a:extLst>
                <a:ext uri="{FF2B5EF4-FFF2-40B4-BE49-F238E27FC236}">
                  <a16:creationId xmlns:a16="http://schemas.microsoft.com/office/drawing/2014/main" id="{DEDB341E-85AF-4B34-8729-2AE3290D4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3819526"/>
              <a:ext cx="274637" cy="328613"/>
            </a:xfrm>
            <a:custGeom>
              <a:avLst/>
              <a:gdLst>
                <a:gd name="T0" fmla="*/ 127 w 128"/>
                <a:gd name="T1" fmla="*/ 6 h 153"/>
                <a:gd name="T2" fmla="*/ 117 w 128"/>
                <a:gd name="T3" fmla="*/ 6 h 153"/>
                <a:gd name="T4" fmla="*/ 7 w 128"/>
                <a:gd name="T5" fmla="*/ 143 h 153"/>
                <a:gd name="T6" fmla="*/ 7 w 128"/>
                <a:gd name="T7" fmla="*/ 153 h 153"/>
                <a:gd name="T8" fmla="*/ 127 w 128"/>
                <a:gd name="T9" fmla="*/ 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3">
                  <a:moveTo>
                    <a:pt x="127" y="6"/>
                  </a:moveTo>
                  <a:cubicBezTo>
                    <a:pt x="128" y="0"/>
                    <a:pt x="118" y="0"/>
                    <a:pt x="117" y="6"/>
                  </a:cubicBezTo>
                  <a:cubicBezTo>
                    <a:pt x="113" y="68"/>
                    <a:pt x="79" y="143"/>
                    <a:pt x="7" y="143"/>
                  </a:cubicBezTo>
                  <a:cubicBezTo>
                    <a:pt x="0" y="143"/>
                    <a:pt x="0" y="153"/>
                    <a:pt x="7" y="153"/>
                  </a:cubicBezTo>
                  <a:cubicBezTo>
                    <a:pt x="85" y="153"/>
                    <a:pt x="123" y="74"/>
                    <a:pt x="127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8" name="Freeform 25">
              <a:extLst>
                <a:ext uri="{FF2B5EF4-FFF2-40B4-BE49-F238E27FC236}">
                  <a16:creationId xmlns:a16="http://schemas.microsoft.com/office/drawing/2014/main" id="{F43BE480-2EF9-4EBC-9427-C5CDA6663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2419351"/>
              <a:ext cx="458787" cy="271463"/>
            </a:xfrm>
            <a:custGeom>
              <a:avLst/>
              <a:gdLst>
                <a:gd name="T0" fmla="*/ 16 w 213"/>
                <a:gd name="T1" fmla="*/ 106 h 126"/>
                <a:gd name="T2" fmla="*/ 202 w 213"/>
                <a:gd name="T3" fmla="*/ 122 h 126"/>
                <a:gd name="T4" fmla="*/ 208 w 213"/>
                <a:gd name="T5" fmla="*/ 114 h 126"/>
                <a:gd name="T6" fmla="*/ 6 w 213"/>
                <a:gd name="T7" fmla="*/ 106 h 126"/>
                <a:gd name="T8" fmla="*/ 16 w 213"/>
                <a:gd name="T9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6">
                  <a:moveTo>
                    <a:pt x="16" y="106"/>
                  </a:moveTo>
                  <a:cubicBezTo>
                    <a:pt x="11" y="16"/>
                    <a:pt x="167" y="101"/>
                    <a:pt x="202" y="122"/>
                  </a:cubicBezTo>
                  <a:cubicBezTo>
                    <a:pt x="208" y="126"/>
                    <a:pt x="213" y="117"/>
                    <a:pt x="208" y="114"/>
                  </a:cubicBezTo>
                  <a:cubicBezTo>
                    <a:pt x="167" y="89"/>
                    <a:pt x="0" y="0"/>
                    <a:pt x="6" y="106"/>
                  </a:cubicBezTo>
                  <a:cubicBezTo>
                    <a:pt x="7" y="112"/>
                    <a:pt x="17" y="112"/>
                    <a:pt x="16" y="10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09" name="Freeform 26">
              <a:extLst>
                <a:ext uri="{FF2B5EF4-FFF2-40B4-BE49-F238E27FC236}">
                  <a16:creationId xmlns:a16="http://schemas.microsoft.com/office/drawing/2014/main" id="{7AD31F67-45D1-408E-95ED-D6486C09A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809876"/>
              <a:ext cx="1101725" cy="1254125"/>
            </a:xfrm>
            <a:custGeom>
              <a:avLst/>
              <a:gdLst>
                <a:gd name="T0" fmla="*/ 198 w 512"/>
                <a:gd name="T1" fmla="*/ 410 h 584"/>
                <a:gd name="T2" fmla="*/ 191 w 512"/>
                <a:gd name="T3" fmla="*/ 498 h 584"/>
                <a:gd name="T4" fmla="*/ 174 w 512"/>
                <a:gd name="T5" fmla="*/ 522 h 584"/>
                <a:gd name="T6" fmla="*/ 132 w 512"/>
                <a:gd name="T7" fmla="*/ 524 h 584"/>
                <a:gd name="T8" fmla="*/ 108 w 512"/>
                <a:gd name="T9" fmla="*/ 540 h 584"/>
                <a:gd name="T10" fmla="*/ 69 w 512"/>
                <a:gd name="T11" fmla="*/ 567 h 584"/>
                <a:gd name="T12" fmla="*/ 9 w 512"/>
                <a:gd name="T13" fmla="*/ 568 h 584"/>
                <a:gd name="T14" fmla="*/ 6 w 512"/>
                <a:gd name="T15" fmla="*/ 578 h 584"/>
                <a:gd name="T16" fmla="*/ 113 w 512"/>
                <a:gd name="T17" fmla="*/ 551 h 584"/>
                <a:gd name="T18" fmla="*/ 156 w 512"/>
                <a:gd name="T19" fmla="*/ 536 h 584"/>
                <a:gd name="T20" fmla="*/ 186 w 512"/>
                <a:gd name="T21" fmla="*/ 526 h 584"/>
                <a:gd name="T22" fmla="*/ 203 w 512"/>
                <a:gd name="T23" fmla="*/ 476 h 584"/>
                <a:gd name="T24" fmla="*/ 225 w 512"/>
                <a:gd name="T25" fmla="*/ 325 h 584"/>
                <a:gd name="T26" fmla="*/ 367 w 512"/>
                <a:gd name="T27" fmla="*/ 246 h 584"/>
                <a:gd name="T28" fmla="*/ 369 w 512"/>
                <a:gd name="T29" fmla="*/ 236 h 584"/>
                <a:gd name="T30" fmla="*/ 312 w 512"/>
                <a:gd name="T31" fmla="*/ 237 h 584"/>
                <a:gd name="T32" fmla="*/ 339 w 512"/>
                <a:gd name="T33" fmla="*/ 90 h 584"/>
                <a:gd name="T34" fmla="*/ 405 w 512"/>
                <a:gd name="T35" fmla="*/ 15 h 584"/>
                <a:gd name="T36" fmla="*/ 502 w 512"/>
                <a:gd name="T37" fmla="*/ 37 h 584"/>
                <a:gd name="T38" fmla="*/ 507 w 512"/>
                <a:gd name="T39" fmla="*/ 29 h 584"/>
                <a:gd name="T40" fmla="*/ 410 w 512"/>
                <a:gd name="T41" fmla="*/ 4 h 584"/>
                <a:gd name="T42" fmla="*/ 337 w 512"/>
                <a:gd name="T43" fmla="*/ 67 h 584"/>
                <a:gd name="T44" fmla="*/ 302 w 512"/>
                <a:gd name="T45" fmla="*/ 239 h 584"/>
                <a:gd name="T46" fmla="*/ 236 w 512"/>
                <a:gd name="T47" fmla="*/ 283 h 584"/>
                <a:gd name="T48" fmla="*/ 198 w 512"/>
                <a:gd name="T49" fmla="*/ 41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2" h="584">
                  <a:moveTo>
                    <a:pt x="198" y="410"/>
                  </a:moveTo>
                  <a:cubicBezTo>
                    <a:pt x="195" y="439"/>
                    <a:pt x="195" y="469"/>
                    <a:pt x="191" y="498"/>
                  </a:cubicBezTo>
                  <a:cubicBezTo>
                    <a:pt x="189" y="509"/>
                    <a:pt x="184" y="517"/>
                    <a:pt x="174" y="522"/>
                  </a:cubicBezTo>
                  <a:cubicBezTo>
                    <a:pt x="160" y="530"/>
                    <a:pt x="146" y="523"/>
                    <a:pt x="132" y="524"/>
                  </a:cubicBezTo>
                  <a:cubicBezTo>
                    <a:pt x="121" y="524"/>
                    <a:pt x="114" y="532"/>
                    <a:pt x="108" y="540"/>
                  </a:cubicBezTo>
                  <a:cubicBezTo>
                    <a:pt x="96" y="555"/>
                    <a:pt x="88" y="563"/>
                    <a:pt x="69" y="567"/>
                  </a:cubicBezTo>
                  <a:cubicBezTo>
                    <a:pt x="50" y="572"/>
                    <a:pt x="28" y="571"/>
                    <a:pt x="9" y="568"/>
                  </a:cubicBezTo>
                  <a:cubicBezTo>
                    <a:pt x="3" y="567"/>
                    <a:pt x="0" y="577"/>
                    <a:pt x="6" y="578"/>
                  </a:cubicBezTo>
                  <a:cubicBezTo>
                    <a:pt x="40" y="583"/>
                    <a:pt x="92" y="584"/>
                    <a:pt x="113" y="551"/>
                  </a:cubicBezTo>
                  <a:cubicBezTo>
                    <a:pt x="126" y="531"/>
                    <a:pt x="136" y="535"/>
                    <a:pt x="156" y="536"/>
                  </a:cubicBezTo>
                  <a:cubicBezTo>
                    <a:pt x="167" y="537"/>
                    <a:pt x="178" y="532"/>
                    <a:pt x="186" y="526"/>
                  </a:cubicBezTo>
                  <a:cubicBezTo>
                    <a:pt x="201" y="515"/>
                    <a:pt x="202" y="494"/>
                    <a:pt x="203" y="476"/>
                  </a:cubicBezTo>
                  <a:cubicBezTo>
                    <a:pt x="206" y="426"/>
                    <a:pt x="208" y="373"/>
                    <a:pt x="225" y="325"/>
                  </a:cubicBezTo>
                  <a:cubicBezTo>
                    <a:pt x="248" y="262"/>
                    <a:pt x="302" y="237"/>
                    <a:pt x="367" y="246"/>
                  </a:cubicBezTo>
                  <a:cubicBezTo>
                    <a:pt x="373" y="247"/>
                    <a:pt x="376" y="237"/>
                    <a:pt x="369" y="236"/>
                  </a:cubicBezTo>
                  <a:cubicBezTo>
                    <a:pt x="350" y="234"/>
                    <a:pt x="331" y="234"/>
                    <a:pt x="312" y="237"/>
                  </a:cubicBezTo>
                  <a:cubicBezTo>
                    <a:pt x="316" y="187"/>
                    <a:pt x="324" y="137"/>
                    <a:pt x="339" y="90"/>
                  </a:cubicBezTo>
                  <a:cubicBezTo>
                    <a:pt x="350" y="55"/>
                    <a:pt x="367" y="24"/>
                    <a:pt x="405" y="15"/>
                  </a:cubicBezTo>
                  <a:cubicBezTo>
                    <a:pt x="437" y="7"/>
                    <a:pt x="475" y="20"/>
                    <a:pt x="502" y="37"/>
                  </a:cubicBezTo>
                  <a:cubicBezTo>
                    <a:pt x="507" y="41"/>
                    <a:pt x="512" y="32"/>
                    <a:pt x="507" y="29"/>
                  </a:cubicBezTo>
                  <a:cubicBezTo>
                    <a:pt x="479" y="10"/>
                    <a:pt x="443" y="0"/>
                    <a:pt x="410" y="4"/>
                  </a:cubicBezTo>
                  <a:cubicBezTo>
                    <a:pt x="372" y="8"/>
                    <a:pt x="351" y="34"/>
                    <a:pt x="337" y="67"/>
                  </a:cubicBezTo>
                  <a:cubicBezTo>
                    <a:pt x="314" y="120"/>
                    <a:pt x="306" y="181"/>
                    <a:pt x="302" y="239"/>
                  </a:cubicBezTo>
                  <a:cubicBezTo>
                    <a:pt x="276" y="245"/>
                    <a:pt x="253" y="259"/>
                    <a:pt x="236" y="283"/>
                  </a:cubicBezTo>
                  <a:cubicBezTo>
                    <a:pt x="209" y="319"/>
                    <a:pt x="202" y="367"/>
                    <a:pt x="198" y="4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0" name="Freeform 27">
              <a:extLst>
                <a:ext uri="{FF2B5EF4-FFF2-40B4-BE49-F238E27FC236}">
                  <a16:creationId xmlns:a16="http://schemas.microsoft.com/office/drawing/2014/main" id="{4083C733-E547-4519-B96B-6C4E5DFE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4183063"/>
              <a:ext cx="777875" cy="293688"/>
            </a:xfrm>
            <a:custGeom>
              <a:avLst/>
              <a:gdLst>
                <a:gd name="T0" fmla="*/ 6 w 361"/>
                <a:gd name="T1" fmla="*/ 114 h 137"/>
                <a:gd name="T2" fmla="*/ 358 w 361"/>
                <a:gd name="T3" fmla="*/ 11 h 137"/>
                <a:gd name="T4" fmla="*/ 349 w 361"/>
                <a:gd name="T5" fmla="*/ 6 h 137"/>
                <a:gd name="T6" fmla="*/ 9 w 361"/>
                <a:gd name="T7" fmla="*/ 104 h 137"/>
                <a:gd name="T8" fmla="*/ 6 w 361"/>
                <a:gd name="T9" fmla="*/ 1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37">
                  <a:moveTo>
                    <a:pt x="6" y="114"/>
                  </a:moveTo>
                  <a:cubicBezTo>
                    <a:pt x="125" y="137"/>
                    <a:pt x="288" y="124"/>
                    <a:pt x="358" y="11"/>
                  </a:cubicBezTo>
                  <a:cubicBezTo>
                    <a:pt x="361" y="5"/>
                    <a:pt x="353" y="0"/>
                    <a:pt x="349" y="6"/>
                  </a:cubicBezTo>
                  <a:cubicBezTo>
                    <a:pt x="282" y="114"/>
                    <a:pt x="123" y="126"/>
                    <a:pt x="9" y="104"/>
                  </a:cubicBezTo>
                  <a:cubicBezTo>
                    <a:pt x="2" y="103"/>
                    <a:pt x="0" y="113"/>
                    <a:pt x="6" y="1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7831B1F4-911B-4AC8-B86F-8F7E0F77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4767263"/>
              <a:ext cx="266700" cy="85725"/>
            </a:xfrm>
            <a:custGeom>
              <a:avLst/>
              <a:gdLst>
                <a:gd name="T0" fmla="*/ 118 w 124"/>
                <a:gd name="T1" fmla="*/ 30 h 40"/>
                <a:gd name="T2" fmla="*/ 11 w 124"/>
                <a:gd name="T3" fmla="*/ 3 h 40"/>
                <a:gd name="T4" fmla="*/ 5 w 124"/>
                <a:gd name="T5" fmla="*/ 11 h 40"/>
                <a:gd name="T6" fmla="*/ 118 w 124"/>
                <a:gd name="T7" fmla="*/ 40 h 40"/>
                <a:gd name="T8" fmla="*/ 118 w 124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40">
                  <a:moveTo>
                    <a:pt x="118" y="30"/>
                  </a:moveTo>
                  <a:cubicBezTo>
                    <a:pt x="81" y="29"/>
                    <a:pt x="43" y="20"/>
                    <a:pt x="11" y="3"/>
                  </a:cubicBezTo>
                  <a:cubicBezTo>
                    <a:pt x="5" y="0"/>
                    <a:pt x="0" y="8"/>
                    <a:pt x="5" y="11"/>
                  </a:cubicBezTo>
                  <a:cubicBezTo>
                    <a:pt x="39" y="30"/>
                    <a:pt x="79" y="39"/>
                    <a:pt x="118" y="40"/>
                  </a:cubicBezTo>
                  <a:cubicBezTo>
                    <a:pt x="124" y="40"/>
                    <a:pt x="124" y="30"/>
                    <a:pt x="118" y="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2" name="Freeform 29">
              <a:extLst>
                <a:ext uri="{FF2B5EF4-FFF2-40B4-BE49-F238E27FC236}">
                  <a16:creationId xmlns:a16="http://schemas.microsoft.com/office/drawing/2014/main" id="{95F21A46-2BEA-475D-A447-E22839DE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3817938"/>
              <a:ext cx="715962" cy="603250"/>
            </a:xfrm>
            <a:custGeom>
              <a:avLst/>
              <a:gdLst>
                <a:gd name="T0" fmla="*/ 321 w 333"/>
                <a:gd name="T1" fmla="*/ 6 h 281"/>
                <a:gd name="T2" fmla="*/ 312 w 333"/>
                <a:gd name="T3" fmla="*/ 9 h 281"/>
                <a:gd name="T4" fmla="*/ 304 w 333"/>
                <a:gd name="T5" fmla="*/ 86 h 281"/>
                <a:gd name="T6" fmla="*/ 169 w 333"/>
                <a:gd name="T7" fmla="*/ 163 h 281"/>
                <a:gd name="T8" fmla="*/ 39 w 333"/>
                <a:gd name="T9" fmla="*/ 177 h 281"/>
                <a:gd name="T10" fmla="*/ 18 w 333"/>
                <a:gd name="T11" fmla="*/ 275 h 281"/>
                <a:gd name="T12" fmla="*/ 28 w 333"/>
                <a:gd name="T13" fmla="*/ 273 h 281"/>
                <a:gd name="T14" fmla="*/ 26 w 333"/>
                <a:gd name="T15" fmla="*/ 199 h 281"/>
                <a:gd name="T16" fmla="*/ 81 w 333"/>
                <a:gd name="T17" fmla="*/ 178 h 281"/>
                <a:gd name="T18" fmla="*/ 232 w 333"/>
                <a:gd name="T19" fmla="*/ 163 h 281"/>
                <a:gd name="T20" fmla="*/ 321 w 333"/>
                <a:gd name="T21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281">
                  <a:moveTo>
                    <a:pt x="321" y="6"/>
                  </a:moveTo>
                  <a:cubicBezTo>
                    <a:pt x="320" y="0"/>
                    <a:pt x="310" y="2"/>
                    <a:pt x="312" y="9"/>
                  </a:cubicBezTo>
                  <a:cubicBezTo>
                    <a:pt x="316" y="34"/>
                    <a:pt x="313" y="62"/>
                    <a:pt x="304" y="86"/>
                  </a:cubicBezTo>
                  <a:cubicBezTo>
                    <a:pt x="284" y="144"/>
                    <a:pt x="224" y="159"/>
                    <a:pt x="169" y="163"/>
                  </a:cubicBezTo>
                  <a:cubicBezTo>
                    <a:pt x="128" y="167"/>
                    <a:pt x="77" y="159"/>
                    <a:pt x="39" y="177"/>
                  </a:cubicBezTo>
                  <a:cubicBezTo>
                    <a:pt x="0" y="196"/>
                    <a:pt x="7" y="241"/>
                    <a:pt x="18" y="275"/>
                  </a:cubicBezTo>
                  <a:cubicBezTo>
                    <a:pt x="20" y="281"/>
                    <a:pt x="30" y="279"/>
                    <a:pt x="28" y="273"/>
                  </a:cubicBezTo>
                  <a:cubicBezTo>
                    <a:pt x="21" y="250"/>
                    <a:pt x="12" y="221"/>
                    <a:pt x="26" y="199"/>
                  </a:cubicBezTo>
                  <a:cubicBezTo>
                    <a:pt x="37" y="183"/>
                    <a:pt x="63" y="180"/>
                    <a:pt x="81" y="178"/>
                  </a:cubicBezTo>
                  <a:cubicBezTo>
                    <a:pt x="132" y="173"/>
                    <a:pt x="183" y="177"/>
                    <a:pt x="232" y="163"/>
                  </a:cubicBezTo>
                  <a:cubicBezTo>
                    <a:pt x="301" y="144"/>
                    <a:pt x="333" y="73"/>
                    <a:pt x="321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3" name="Freeform 30">
              <a:extLst>
                <a:ext uri="{FF2B5EF4-FFF2-40B4-BE49-F238E27FC236}">
                  <a16:creationId xmlns:a16="http://schemas.microsoft.com/office/drawing/2014/main" id="{84309220-DAC3-468F-B8AB-764F6BEF2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4130676"/>
              <a:ext cx="346075" cy="261938"/>
            </a:xfrm>
            <a:custGeom>
              <a:avLst/>
              <a:gdLst>
                <a:gd name="T0" fmla="*/ 149 w 161"/>
                <a:gd name="T1" fmla="*/ 5 h 122"/>
                <a:gd name="T2" fmla="*/ 6 w 161"/>
                <a:gd name="T3" fmla="*/ 112 h 122"/>
                <a:gd name="T4" fmla="*/ 6 w 161"/>
                <a:gd name="T5" fmla="*/ 122 h 122"/>
                <a:gd name="T6" fmla="*/ 157 w 161"/>
                <a:gd name="T7" fmla="*/ 11 h 122"/>
                <a:gd name="T8" fmla="*/ 149 w 161"/>
                <a:gd name="T9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2">
                  <a:moveTo>
                    <a:pt x="149" y="5"/>
                  </a:moveTo>
                  <a:cubicBezTo>
                    <a:pt x="120" y="55"/>
                    <a:pt x="68" y="109"/>
                    <a:pt x="6" y="112"/>
                  </a:cubicBezTo>
                  <a:cubicBezTo>
                    <a:pt x="0" y="112"/>
                    <a:pt x="0" y="122"/>
                    <a:pt x="6" y="122"/>
                  </a:cubicBezTo>
                  <a:cubicBezTo>
                    <a:pt x="72" y="119"/>
                    <a:pt x="127" y="63"/>
                    <a:pt x="157" y="11"/>
                  </a:cubicBezTo>
                  <a:cubicBezTo>
                    <a:pt x="161" y="5"/>
                    <a:pt x="152" y="0"/>
                    <a:pt x="149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4" name="Freeform 31">
              <a:extLst>
                <a:ext uri="{FF2B5EF4-FFF2-40B4-BE49-F238E27FC236}">
                  <a16:creationId xmlns:a16="http://schemas.microsoft.com/office/drawing/2014/main" id="{CA5D92F6-2264-4C0C-82ED-6F24B795A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343276"/>
              <a:ext cx="476250" cy="611188"/>
            </a:xfrm>
            <a:custGeom>
              <a:avLst/>
              <a:gdLst>
                <a:gd name="T0" fmla="*/ 194 w 221"/>
                <a:gd name="T1" fmla="*/ 44 h 285"/>
                <a:gd name="T2" fmla="*/ 216 w 221"/>
                <a:gd name="T3" fmla="*/ 11 h 285"/>
                <a:gd name="T4" fmla="*/ 209 w 221"/>
                <a:gd name="T5" fmla="*/ 4 h 285"/>
                <a:gd name="T6" fmla="*/ 192 w 221"/>
                <a:gd name="T7" fmla="*/ 28 h 285"/>
                <a:gd name="T8" fmla="*/ 149 w 221"/>
                <a:gd name="T9" fmla="*/ 126 h 285"/>
                <a:gd name="T10" fmla="*/ 6 w 221"/>
                <a:gd name="T11" fmla="*/ 275 h 285"/>
                <a:gd name="T12" fmla="*/ 6 w 221"/>
                <a:gd name="T13" fmla="*/ 285 h 285"/>
                <a:gd name="T14" fmla="*/ 141 w 221"/>
                <a:gd name="T15" fmla="*/ 176 h 285"/>
                <a:gd name="T16" fmla="*/ 194 w 221"/>
                <a:gd name="T17" fmla="*/ 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85">
                  <a:moveTo>
                    <a:pt x="194" y="44"/>
                  </a:moveTo>
                  <a:cubicBezTo>
                    <a:pt x="200" y="33"/>
                    <a:pt x="206" y="20"/>
                    <a:pt x="216" y="11"/>
                  </a:cubicBezTo>
                  <a:cubicBezTo>
                    <a:pt x="221" y="7"/>
                    <a:pt x="214" y="0"/>
                    <a:pt x="209" y="4"/>
                  </a:cubicBezTo>
                  <a:cubicBezTo>
                    <a:pt x="202" y="10"/>
                    <a:pt x="197" y="20"/>
                    <a:pt x="192" y="28"/>
                  </a:cubicBezTo>
                  <a:cubicBezTo>
                    <a:pt x="173" y="58"/>
                    <a:pt x="161" y="92"/>
                    <a:pt x="149" y="126"/>
                  </a:cubicBezTo>
                  <a:cubicBezTo>
                    <a:pt x="125" y="192"/>
                    <a:pt x="89" y="274"/>
                    <a:pt x="6" y="275"/>
                  </a:cubicBezTo>
                  <a:cubicBezTo>
                    <a:pt x="0" y="275"/>
                    <a:pt x="0" y="285"/>
                    <a:pt x="6" y="285"/>
                  </a:cubicBezTo>
                  <a:cubicBezTo>
                    <a:pt x="72" y="284"/>
                    <a:pt x="116" y="232"/>
                    <a:pt x="141" y="176"/>
                  </a:cubicBezTo>
                  <a:cubicBezTo>
                    <a:pt x="160" y="133"/>
                    <a:pt x="172" y="87"/>
                    <a:pt x="194" y="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5" name="Freeform 32">
              <a:extLst>
                <a:ext uri="{FF2B5EF4-FFF2-40B4-BE49-F238E27FC236}">
                  <a16:creationId xmlns:a16="http://schemas.microsoft.com/office/drawing/2014/main" id="{F03BF8D9-1B5F-4CA2-96B6-13E6981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2933701"/>
              <a:ext cx="847725" cy="731838"/>
            </a:xfrm>
            <a:custGeom>
              <a:avLst/>
              <a:gdLst>
                <a:gd name="T0" fmla="*/ 384 w 394"/>
                <a:gd name="T1" fmla="*/ 336 h 341"/>
                <a:gd name="T2" fmla="*/ 381 w 394"/>
                <a:gd name="T3" fmla="*/ 288 h 341"/>
                <a:gd name="T4" fmla="*/ 345 w 394"/>
                <a:gd name="T5" fmla="*/ 206 h 341"/>
                <a:gd name="T6" fmla="*/ 269 w 394"/>
                <a:gd name="T7" fmla="*/ 91 h 341"/>
                <a:gd name="T8" fmla="*/ 6 w 394"/>
                <a:gd name="T9" fmla="*/ 23 h 341"/>
                <a:gd name="T10" fmla="*/ 8 w 394"/>
                <a:gd name="T11" fmla="*/ 32 h 341"/>
                <a:gd name="T12" fmla="*/ 255 w 394"/>
                <a:gd name="T13" fmla="*/ 91 h 341"/>
                <a:gd name="T14" fmla="*/ 327 w 394"/>
                <a:gd name="T15" fmla="*/ 195 h 341"/>
                <a:gd name="T16" fmla="*/ 368 w 394"/>
                <a:gd name="T17" fmla="*/ 282 h 341"/>
                <a:gd name="T18" fmla="*/ 377 w 394"/>
                <a:gd name="T19" fmla="*/ 322 h 341"/>
                <a:gd name="T20" fmla="*/ 377 w 394"/>
                <a:gd name="T21" fmla="*/ 329 h 341"/>
                <a:gd name="T22" fmla="*/ 384 w 394"/>
                <a:gd name="T23" fmla="*/ 3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41">
                  <a:moveTo>
                    <a:pt x="384" y="336"/>
                  </a:moveTo>
                  <a:cubicBezTo>
                    <a:pt x="394" y="325"/>
                    <a:pt x="384" y="299"/>
                    <a:pt x="381" y="288"/>
                  </a:cubicBezTo>
                  <a:cubicBezTo>
                    <a:pt x="372" y="259"/>
                    <a:pt x="358" y="232"/>
                    <a:pt x="345" y="206"/>
                  </a:cubicBezTo>
                  <a:cubicBezTo>
                    <a:pt x="323" y="166"/>
                    <a:pt x="301" y="124"/>
                    <a:pt x="269" y="91"/>
                  </a:cubicBezTo>
                  <a:cubicBezTo>
                    <a:pt x="204" y="24"/>
                    <a:pt x="96" y="0"/>
                    <a:pt x="6" y="23"/>
                  </a:cubicBezTo>
                  <a:cubicBezTo>
                    <a:pt x="0" y="24"/>
                    <a:pt x="2" y="34"/>
                    <a:pt x="8" y="32"/>
                  </a:cubicBezTo>
                  <a:cubicBezTo>
                    <a:pt x="93" y="12"/>
                    <a:pt x="191" y="33"/>
                    <a:pt x="255" y="91"/>
                  </a:cubicBezTo>
                  <a:cubicBezTo>
                    <a:pt x="286" y="120"/>
                    <a:pt x="307" y="158"/>
                    <a:pt x="327" y="195"/>
                  </a:cubicBezTo>
                  <a:cubicBezTo>
                    <a:pt x="343" y="223"/>
                    <a:pt x="357" y="252"/>
                    <a:pt x="368" y="282"/>
                  </a:cubicBezTo>
                  <a:cubicBezTo>
                    <a:pt x="373" y="294"/>
                    <a:pt x="377" y="308"/>
                    <a:pt x="377" y="322"/>
                  </a:cubicBezTo>
                  <a:cubicBezTo>
                    <a:pt x="377" y="325"/>
                    <a:pt x="375" y="331"/>
                    <a:pt x="377" y="329"/>
                  </a:cubicBezTo>
                  <a:cubicBezTo>
                    <a:pt x="372" y="334"/>
                    <a:pt x="379" y="341"/>
                    <a:pt x="384" y="33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6" name="Freeform 33">
              <a:extLst>
                <a:ext uri="{FF2B5EF4-FFF2-40B4-BE49-F238E27FC236}">
                  <a16:creationId xmlns:a16="http://schemas.microsoft.com/office/drawing/2014/main" id="{EC57083A-40F0-42B0-83C9-BE731460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5" y="3983038"/>
              <a:ext cx="279400" cy="612775"/>
            </a:xfrm>
            <a:custGeom>
              <a:avLst/>
              <a:gdLst>
                <a:gd name="T0" fmla="*/ 125 w 130"/>
                <a:gd name="T1" fmla="*/ 10 h 285"/>
                <a:gd name="T2" fmla="*/ 77 w 130"/>
                <a:gd name="T3" fmla="*/ 10 h 285"/>
                <a:gd name="T4" fmla="*/ 10 w 130"/>
                <a:gd name="T5" fmla="*/ 103 h 285"/>
                <a:gd name="T6" fmla="*/ 37 w 130"/>
                <a:gd name="T7" fmla="*/ 279 h 285"/>
                <a:gd name="T8" fmla="*/ 47 w 130"/>
                <a:gd name="T9" fmla="*/ 276 h 285"/>
                <a:gd name="T10" fmla="*/ 18 w 130"/>
                <a:gd name="T11" fmla="*/ 132 h 285"/>
                <a:gd name="T12" fmla="*/ 64 w 130"/>
                <a:gd name="T13" fmla="*/ 30 h 285"/>
                <a:gd name="T14" fmla="*/ 120 w 130"/>
                <a:gd name="T15" fmla="*/ 19 h 285"/>
                <a:gd name="T16" fmla="*/ 125 w 130"/>
                <a:gd name="T17" fmla="*/ 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85">
                  <a:moveTo>
                    <a:pt x="125" y="10"/>
                  </a:moveTo>
                  <a:cubicBezTo>
                    <a:pt x="111" y="0"/>
                    <a:pt x="91" y="4"/>
                    <a:pt x="77" y="10"/>
                  </a:cubicBezTo>
                  <a:cubicBezTo>
                    <a:pt x="41" y="25"/>
                    <a:pt x="16" y="66"/>
                    <a:pt x="10" y="103"/>
                  </a:cubicBezTo>
                  <a:cubicBezTo>
                    <a:pt x="0" y="160"/>
                    <a:pt x="16" y="225"/>
                    <a:pt x="37" y="279"/>
                  </a:cubicBezTo>
                  <a:cubicBezTo>
                    <a:pt x="39" y="285"/>
                    <a:pt x="49" y="282"/>
                    <a:pt x="47" y="276"/>
                  </a:cubicBezTo>
                  <a:cubicBezTo>
                    <a:pt x="29" y="231"/>
                    <a:pt x="17" y="181"/>
                    <a:pt x="18" y="132"/>
                  </a:cubicBezTo>
                  <a:cubicBezTo>
                    <a:pt x="18" y="91"/>
                    <a:pt x="32" y="58"/>
                    <a:pt x="64" y="30"/>
                  </a:cubicBezTo>
                  <a:cubicBezTo>
                    <a:pt x="77" y="18"/>
                    <a:pt x="102" y="6"/>
                    <a:pt x="120" y="19"/>
                  </a:cubicBezTo>
                  <a:cubicBezTo>
                    <a:pt x="125" y="23"/>
                    <a:pt x="130" y="14"/>
                    <a:pt x="125" y="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7" name="Freeform 34">
              <a:extLst>
                <a:ext uri="{FF2B5EF4-FFF2-40B4-BE49-F238E27FC236}">
                  <a16:creationId xmlns:a16="http://schemas.microsoft.com/office/drawing/2014/main" id="{6DFB5AC4-881C-4EE2-A272-12A1D034E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3197226"/>
              <a:ext cx="204787" cy="763588"/>
            </a:xfrm>
            <a:custGeom>
              <a:avLst/>
              <a:gdLst>
                <a:gd name="T0" fmla="*/ 66 w 95"/>
                <a:gd name="T1" fmla="*/ 344 h 356"/>
                <a:gd name="T2" fmla="*/ 21 w 95"/>
                <a:gd name="T3" fmla="*/ 208 h 356"/>
                <a:gd name="T4" fmla="*/ 29 w 95"/>
                <a:gd name="T5" fmla="*/ 158 h 356"/>
                <a:gd name="T6" fmla="*/ 32 w 95"/>
                <a:gd name="T7" fmla="*/ 146 h 356"/>
                <a:gd name="T8" fmla="*/ 33 w 95"/>
                <a:gd name="T9" fmla="*/ 143 h 356"/>
                <a:gd name="T10" fmla="*/ 44 w 95"/>
                <a:gd name="T11" fmla="*/ 142 h 356"/>
                <a:gd name="T12" fmla="*/ 65 w 95"/>
                <a:gd name="T13" fmla="*/ 6 h 356"/>
                <a:gd name="T14" fmla="*/ 55 w 95"/>
                <a:gd name="T15" fmla="*/ 8 h 356"/>
                <a:gd name="T16" fmla="*/ 27 w 95"/>
                <a:gd name="T17" fmla="*/ 137 h 356"/>
                <a:gd name="T18" fmla="*/ 23 w 95"/>
                <a:gd name="T19" fmla="*/ 140 h 356"/>
                <a:gd name="T20" fmla="*/ 59 w 95"/>
                <a:gd name="T21" fmla="*/ 351 h 356"/>
                <a:gd name="T22" fmla="*/ 66 w 95"/>
                <a:gd name="T23" fmla="*/ 3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56">
                  <a:moveTo>
                    <a:pt x="66" y="344"/>
                  </a:moveTo>
                  <a:cubicBezTo>
                    <a:pt x="29" y="308"/>
                    <a:pt x="18" y="258"/>
                    <a:pt x="21" y="208"/>
                  </a:cubicBezTo>
                  <a:cubicBezTo>
                    <a:pt x="22" y="191"/>
                    <a:pt x="25" y="175"/>
                    <a:pt x="29" y="158"/>
                  </a:cubicBezTo>
                  <a:cubicBezTo>
                    <a:pt x="30" y="154"/>
                    <a:pt x="31" y="150"/>
                    <a:pt x="32" y="146"/>
                  </a:cubicBezTo>
                  <a:cubicBezTo>
                    <a:pt x="32" y="145"/>
                    <a:pt x="33" y="144"/>
                    <a:pt x="33" y="143"/>
                  </a:cubicBezTo>
                  <a:cubicBezTo>
                    <a:pt x="31" y="149"/>
                    <a:pt x="43" y="143"/>
                    <a:pt x="44" y="142"/>
                  </a:cubicBezTo>
                  <a:cubicBezTo>
                    <a:pt x="95" y="123"/>
                    <a:pt x="78" y="44"/>
                    <a:pt x="65" y="6"/>
                  </a:cubicBezTo>
                  <a:cubicBezTo>
                    <a:pt x="63" y="0"/>
                    <a:pt x="53" y="2"/>
                    <a:pt x="55" y="8"/>
                  </a:cubicBezTo>
                  <a:cubicBezTo>
                    <a:pt x="69" y="48"/>
                    <a:pt x="85" y="127"/>
                    <a:pt x="27" y="137"/>
                  </a:cubicBezTo>
                  <a:cubicBezTo>
                    <a:pt x="25" y="137"/>
                    <a:pt x="24" y="139"/>
                    <a:pt x="23" y="140"/>
                  </a:cubicBezTo>
                  <a:cubicBezTo>
                    <a:pt x="0" y="210"/>
                    <a:pt x="4" y="298"/>
                    <a:pt x="59" y="351"/>
                  </a:cubicBezTo>
                  <a:cubicBezTo>
                    <a:pt x="63" y="356"/>
                    <a:pt x="70" y="349"/>
                    <a:pt x="66" y="34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8" name="Freeform 35">
              <a:extLst>
                <a:ext uri="{FF2B5EF4-FFF2-40B4-BE49-F238E27FC236}">
                  <a16:creationId xmlns:a16="http://schemas.microsoft.com/office/drawing/2014/main" id="{9FE7221E-AE34-4F79-B7A7-2FF8C5D01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692526"/>
              <a:ext cx="498475" cy="522288"/>
            </a:xfrm>
            <a:custGeom>
              <a:avLst/>
              <a:gdLst>
                <a:gd name="T0" fmla="*/ 192 w 232"/>
                <a:gd name="T1" fmla="*/ 40 h 243"/>
                <a:gd name="T2" fmla="*/ 67 w 232"/>
                <a:gd name="T3" fmla="*/ 10 h 243"/>
                <a:gd name="T4" fmla="*/ 11 w 232"/>
                <a:gd name="T5" fmla="*/ 118 h 243"/>
                <a:gd name="T6" fmla="*/ 21 w 232"/>
                <a:gd name="T7" fmla="*/ 115 h 243"/>
                <a:gd name="T8" fmla="*/ 76 w 232"/>
                <a:gd name="T9" fmla="*/ 19 h 243"/>
                <a:gd name="T10" fmla="*/ 187 w 232"/>
                <a:gd name="T11" fmla="*/ 49 h 243"/>
                <a:gd name="T12" fmla="*/ 158 w 232"/>
                <a:gd name="T13" fmla="*/ 175 h 243"/>
                <a:gd name="T14" fmla="*/ 60 w 232"/>
                <a:gd name="T15" fmla="*/ 231 h 243"/>
                <a:gd name="T16" fmla="*/ 62 w 232"/>
                <a:gd name="T17" fmla="*/ 241 h 243"/>
                <a:gd name="T18" fmla="*/ 177 w 232"/>
                <a:gd name="T19" fmla="*/ 170 h 243"/>
                <a:gd name="T20" fmla="*/ 192 w 232"/>
                <a:gd name="T2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243">
                  <a:moveTo>
                    <a:pt x="192" y="40"/>
                  </a:moveTo>
                  <a:cubicBezTo>
                    <a:pt x="161" y="10"/>
                    <a:pt x="109" y="0"/>
                    <a:pt x="67" y="10"/>
                  </a:cubicBezTo>
                  <a:cubicBezTo>
                    <a:pt x="16" y="23"/>
                    <a:pt x="0" y="70"/>
                    <a:pt x="11" y="118"/>
                  </a:cubicBezTo>
                  <a:cubicBezTo>
                    <a:pt x="12" y="124"/>
                    <a:pt x="22" y="122"/>
                    <a:pt x="21" y="115"/>
                  </a:cubicBezTo>
                  <a:cubicBezTo>
                    <a:pt x="10" y="69"/>
                    <a:pt x="27" y="29"/>
                    <a:pt x="76" y="19"/>
                  </a:cubicBezTo>
                  <a:cubicBezTo>
                    <a:pt x="113" y="11"/>
                    <a:pt x="159" y="22"/>
                    <a:pt x="187" y="49"/>
                  </a:cubicBezTo>
                  <a:cubicBezTo>
                    <a:pt x="227" y="88"/>
                    <a:pt x="190" y="145"/>
                    <a:pt x="158" y="175"/>
                  </a:cubicBezTo>
                  <a:cubicBezTo>
                    <a:pt x="130" y="199"/>
                    <a:pt x="95" y="219"/>
                    <a:pt x="60" y="231"/>
                  </a:cubicBezTo>
                  <a:cubicBezTo>
                    <a:pt x="54" y="234"/>
                    <a:pt x="56" y="243"/>
                    <a:pt x="62" y="241"/>
                  </a:cubicBezTo>
                  <a:cubicBezTo>
                    <a:pt x="105" y="226"/>
                    <a:pt x="146" y="202"/>
                    <a:pt x="177" y="170"/>
                  </a:cubicBezTo>
                  <a:cubicBezTo>
                    <a:pt x="211" y="135"/>
                    <a:pt x="232" y="79"/>
                    <a:pt x="192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19" name="Freeform 36">
              <a:extLst>
                <a:ext uri="{FF2B5EF4-FFF2-40B4-BE49-F238E27FC236}">
                  <a16:creationId xmlns:a16="http://schemas.microsoft.com/office/drawing/2014/main" id="{879B700F-B6DE-4DA1-B400-9B6C7A62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2701926"/>
              <a:ext cx="271462" cy="288925"/>
            </a:xfrm>
            <a:custGeom>
              <a:avLst/>
              <a:gdLst>
                <a:gd name="T0" fmla="*/ 7 w 126"/>
                <a:gd name="T1" fmla="*/ 11 h 135"/>
                <a:gd name="T2" fmla="*/ 116 w 126"/>
                <a:gd name="T3" fmla="*/ 129 h 135"/>
                <a:gd name="T4" fmla="*/ 126 w 126"/>
                <a:gd name="T5" fmla="*/ 129 h 135"/>
                <a:gd name="T6" fmla="*/ 9 w 126"/>
                <a:gd name="T7" fmla="*/ 1 h 135"/>
                <a:gd name="T8" fmla="*/ 7 w 126"/>
                <a:gd name="T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5">
                  <a:moveTo>
                    <a:pt x="7" y="11"/>
                  </a:moveTo>
                  <a:cubicBezTo>
                    <a:pt x="67" y="20"/>
                    <a:pt x="115" y="66"/>
                    <a:pt x="116" y="129"/>
                  </a:cubicBezTo>
                  <a:cubicBezTo>
                    <a:pt x="116" y="135"/>
                    <a:pt x="126" y="135"/>
                    <a:pt x="126" y="129"/>
                  </a:cubicBezTo>
                  <a:cubicBezTo>
                    <a:pt x="125" y="62"/>
                    <a:pt x="74" y="11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20" name="Freeform 37">
              <a:extLst>
                <a:ext uri="{FF2B5EF4-FFF2-40B4-BE49-F238E27FC236}">
                  <a16:creationId xmlns:a16="http://schemas.microsoft.com/office/drawing/2014/main" id="{073E2531-D7E8-4C79-BB99-066DF5DE5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900363"/>
              <a:ext cx="347662" cy="354013"/>
            </a:xfrm>
            <a:custGeom>
              <a:avLst/>
              <a:gdLst>
                <a:gd name="T0" fmla="*/ 6 w 161"/>
                <a:gd name="T1" fmla="*/ 153 h 165"/>
                <a:gd name="T2" fmla="*/ 8 w 161"/>
                <a:gd name="T3" fmla="*/ 163 h 165"/>
                <a:gd name="T4" fmla="*/ 128 w 161"/>
                <a:gd name="T5" fmla="*/ 6 h 165"/>
                <a:gd name="T6" fmla="*/ 119 w 161"/>
                <a:gd name="T7" fmla="*/ 9 h 165"/>
                <a:gd name="T8" fmla="*/ 6 w 161"/>
                <a:gd name="T9" fmla="*/ 1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5">
                  <a:moveTo>
                    <a:pt x="6" y="153"/>
                  </a:moveTo>
                  <a:cubicBezTo>
                    <a:pt x="0" y="155"/>
                    <a:pt x="2" y="165"/>
                    <a:pt x="8" y="163"/>
                  </a:cubicBezTo>
                  <a:cubicBezTo>
                    <a:pt x="74" y="142"/>
                    <a:pt x="161" y="86"/>
                    <a:pt x="128" y="6"/>
                  </a:cubicBezTo>
                  <a:cubicBezTo>
                    <a:pt x="126" y="0"/>
                    <a:pt x="116" y="3"/>
                    <a:pt x="119" y="9"/>
                  </a:cubicBezTo>
                  <a:cubicBezTo>
                    <a:pt x="149" y="83"/>
                    <a:pt x="66" y="134"/>
                    <a:pt x="6" y="1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221" name="Freeform 38">
              <a:extLst>
                <a:ext uri="{FF2B5EF4-FFF2-40B4-BE49-F238E27FC236}">
                  <a16:creationId xmlns:a16="http://schemas.microsoft.com/office/drawing/2014/main" id="{F9CDB549-32C0-44AA-A348-31651FA2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850" y="3430588"/>
              <a:ext cx="163512" cy="419100"/>
            </a:xfrm>
            <a:custGeom>
              <a:avLst/>
              <a:gdLst>
                <a:gd name="T0" fmla="*/ 11 w 76"/>
                <a:gd name="T1" fmla="*/ 192 h 195"/>
                <a:gd name="T2" fmla="*/ 62 w 76"/>
                <a:gd name="T3" fmla="*/ 76 h 195"/>
                <a:gd name="T4" fmla="*/ 17 w 76"/>
                <a:gd name="T5" fmla="*/ 4 h 195"/>
                <a:gd name="T6" fmla="*/ 9 w 76"/>
                <a:gd name="T7" fmla="*/ 12 h 195"/>
                <a:gd name="T8" fmla="*/ 46 w 76"/>
                <a:gd name="T9" fmla="*/ 62 h 195"/>
                <a:gd name="T10" fmla="*/ 6 w 76"/>
                <a:gd name="T11" fmla="*/ 183 h 195"/>
                <a:gd name="T12" fmla="*/ 11 w 76"/>
                <a:gd name="T1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5">
                  <a:moveTo>
                    <a:pt x="11" y="192"/>
                  </a:moveTo>
                  <a:cubicBezTo>
                    <a:pt x="52" y="165"/>
                    <a:pt x="76" y="125"/>
                    <a:pt x="62" y="76"/>
                  </a:cubicBezTo>
                  <a:cubicBezTo>
                    <a:pt x="54" y="49"/>
                    <a:pt x="37" y="23"/>
                    <a:pt x="17" y="4"/>
                  </a:cubicBezTo>
                  <a:cubicBezTo>
                    <a:pt x="12" y="0"/>
                    <a:pt x="5" y="7"/>
                    <a:pt x="9" y="12"/>
                  </a:cubicBezTo>
                  <a:cubicBezTo>
                    <a:pt x="25" y="26"/>
                    <a:pt x="37" y="43"/>
                    <a:pt x="46" y="62"/>
                  </a:cubicBezTo>
                  <a:cubicBezTo>
                    <a:pt x="70" y="111"/>
                    <a:pt x="49" y="154"/>
                    <a:pt x="6" y="183"/>
                  </a:cubicBezTo>
                  <a:cubicBezTo>
                    <a:pt x="0" y="186"/>
                    <a:pt x="5" y="195"/>
                    <a:pt x="11" y="19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584594-795E-4EA7-9810-4F26ED1B04B9}"/>
              </a:ext>
            </a:extLst>
          </p:cNvPr>
          <p:cNvSpPr txBox="1"/>
          <p:nvPr/>
        </p:nvSpPr>
        <p:spPr>
          <a:xfrm>
            <a:off x="724865" y="5265526"/>
            <a:ext cx="769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GOOD   – &gt;   BETTER    – &gt;   BEST </a:t>
            </a:r>
          </a:p>
        </p:txBody>
      </p:sp>
      <p:sp>
        <p:nvSpPr>
          <p:cNvPr id="156" name="Slide Number Placeholder 3">
            <a:extLst>
              <a:ext uri="{FF2B5EF4-FFF2-40B4-BE49-F238E27FC236}">
                <a16:creationId xmlns:a16="http://schemas.microsoft.com/office/drawing/2014/main" id="{41DFFAA2-6665-405E-B38C-7649B7DF26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154" name="Google Shape;61;p1">
            <a:extLst>
              <a:ext uri="{FF2B5EF4-FFF2-40B4-BE49-F238E27FC236}">
                <a16:creationId xmlns:a16="http://schemas.microsoft.com/office/drawing/2014/main" id="{FFCF11E4-F385-8A4D-92B9-CDB0361E01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27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CF2A-03BD-45B0-AD06-3EC59F8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</a:t>
            </a:r>
            <a:br>
              <a:rPr lang="en-US" dirty="0"/>
            </a:br>
            <a:r>
              <a:rPr lang="en-US" b="0" dirty="0"/>
              <a:t>LEARNING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57A40-3156-43B3-B5CC-5EF2CC56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55E8-3DD3-456D-9295-C06F157CE18F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7744D-B798-42BA-A33A-703320872D65}"/>
              </a:ext>
            </a:extLst>
          </p:cNvPr>
          <p:cNvSpPr txBox="1"/>
          <p:nvPr/>
        </p:nvSpPr>
        <p:spPr>
          <a:xfrm>
            <a:off x="3029879" y="2736513"/>
            <a:ext cx="5744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Pedagogy vs Andragogy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Digging Deeper into Andragogy</a:t>
            </a:r>
          </a:p>
        </p:txBody>
      </p:sp>
      <p:pic>
        <p:nvPicPr>
          <p:cNvPr id="6" name="image499.png" descr="New%20Clip%20art/student_helping_another_books_800_clr_19059.png">
            <a:extLst>
              <a:ext uri="{FF2B5EF4-FFF2-40B4-BE49-F238E27FC236}">
                <a16:creationId xmlns:a16="http://schemas.microsoft.com/office/drawing/2014/main" id="{AB943C53-6A50-4162-86C1-E20B7796A93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0230" y="3045728"/>
            <a:ext cx="2690495" cy="3074670"/>
          </a:xfrm>
          <a:prstGeom prst="rect">
            <a:avLst/>
          </a:prstGeom>
          <a:ln/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56579A72-451A-E749-A30F-6E22C0E39C3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12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051" y="485330"/>
            <a:ext cx="8229600" cy="1252728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78" y="1639673"/>
            <a:ext cx="8566151" cy="4829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_a_    1. independent, self-directed learning activities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_p_    2. evaluation is accomplished through external methods (lectures, assigned readings)</a:t>
            </a:r>
          </a:p>
          <a:p>
            <a:pPr>
              <a:buNone/>
            </a:pPr>
            <a:r>
              <a:rPr lang="en-US" sz="1600" dirty="0"/>
              <a:t>_a_    3. planning and assessment is a collaborative activity between teacher and students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_p_    4. characterized by competitiveness and value judgments</a:t>
            </a:r>
          </a:p>
          <a:p>
            <a:pPr>
              <a:buNone/>
            </a:pPr>
            <a:r>
              <a:rPr lang="en-US" sz="1600" dirty="0"/>
              <a:t>_a_    5. learning environment is more informal and characterized by equality/mutual respect, and cooperation</a:t>
            </a:r>
          </a:p>
          <a:p>
            <a:pPr>
              <a:buNone/>
            </a:pPr>
            <a:r>
              <a:rPr lang="en-US" sz="1600" dirty="0"/>
              <a:t>_a_    6. teaching is characterized by inquiry projects, experimentation, independent study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_p_    7.  planning and assessment is conducted by the teacher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_p_    8. learners are externally motivated (rewards, competition, grades)</a:t>
            </a:r>
          </a:p>
          <a:p>
            <a:pPr>
              <a:buNone/>
            </a:pPr>
            <a:r>
              <a:rPr lang="en-US" sz="1600" dirty="0"/>
              <a:t>_a_    9. evaluation is characterized by self-assessment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_p_    10. learners are dependent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_p_    11. evaluation is accomplished mainly by external methods (grades, tests &amp; quizzes)</a:t>
            </a:r>
          </a:p>
          <a:p>
            <a:pPr>
              <a:buNone/>
            </a:pPr>
            <a:r>
              <a:rPr lang="en-US" sz="1600" dirty="0"/>
              <a:t>_a_    12. learners are intrinsically motivated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5C08341-462A-472F-A693-D7E4A796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CDA555E8-3DD3-456D-9295-C06F157CE18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CFFC1FAC-3CC1-524E-B3A8-4BCE34029BF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451" y="399996"/>
            <a:ext cx="8229600" cy="1252728"/>
          </a:xfrm>
        </p:spPr>
        <p:txBody>
          <a:bodyPr/>
          <a:lstStyle/>
          <a:p>
            <a:r>
              <a:rPr lang="en-US" dirty="0"/>
              <a:t>More critical thinking…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07" y="1651961"/>
            <a:ext cx="4705350" cy="1423445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Review the </a:t>
            </a:r>
            <a:r>
              <a:rPr lang="en-US" b="1" i="1" dirty="0">
                <a:solidFill>
                  <a:srgbClr val="C00000"/>
                </a:solidFill>
              </a:rPr>
              <a:t>Digging Deeper into Andragogy </a:t>
            </a:r>
            <a:r>
              <a:rPr lang="en-US" dirty="0"/>
              <a:t>section on your worksheet</a:t>
            </a:r>
          </a:p>
          <a:p>
            <a:endParaRPr lang="en-US" dirty="0"/>
          </a:p>
        </p:txBody>
      </p:sp>
      <p:pic>
        <p:nvPicPr>
          <p:cNvPr id="5" name="Picture 4" descr="A picture containing grass, outdoor, tool&#10;&#10;Description automatically generated">
            <a:extLst>
              <a:ext uri="{FF2B5EF4-FFF2-40B4-BE49-F238E27FC236}">
                <a16:creationId xmlns:a16="http://schemas.microsoft.com/office/drawing/2014/main" id="{4A4D7A12-4E50-4B7C-8194-C2E397A4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5437" y="1651960"/>
            <a:ext cx="3109913" cy="2332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4C208-B6CE-42EE-AB71-6ED34515A6A5}"/>
              </a:ext>
            </a:extLst>
          </p:cNvPr>
          <p:cNvSpPr txBox="1"/>
          <p:nvPr/>
        </p:nvSpPr>
        <p:spPr>
          <a:xfrm>
            <a:off x="3498776" y="4521782"/>
            <a:ext cx="53149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Abstract Conceptualization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Let’s discuss two of supposed theoretical tenets of adult education and how they translate into reality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8D856-9775-4C08-90CF-B44007C5F9D8}"/>
              </a:ext>
            </a:extLst>
          </p:cNvPr>
          <p:cNvSpPr txBox="1"/>
          <p:nvPr/>
        </p:nvSpPr>
        <p:spPr>
          <a:xfrm>
            <a:off x="2041451" y="3371599"/>
            <a:ext cx="23222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They should all be true, right?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DCB653-41F6-433F-A7AB-6A650077C5CF}"/>
              </a:ext>
            </a:extLst>
          </p:cNvPr>
          <p:cNvSpPr/>
          <p:nvPr/>
        </p:nvSpPr>
        <p:spPr>
          <a:xfrm>
            <a:off x="5138057" y="1386114"/>
            <a:ext cx="3624036" cy="30319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D30937-8DEB-41CE-B6D5-EADD793E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CDA555E8-3DD3-456D-9295-C06F157CE18F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Google Shape;61;p1">
            <a:extLst>
              <a:ext uri="{FF2B5EF4-FFF2-40B4-BE49-F238E27FC236}">
                <a16:creationId xmlns:a16="http://schemas.microsoft.com/office/drawing/2014/main" id="{1A850828-719D-6642-B812-0DA6D905C4F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73" y="1496582"/>
            <a:ext cx="6501809" cy="1252728"/>
          </a:xfrm>
        </p:spPr>
        <p:txBody>
          <a:bodyPr/>
          <a:lstStyle/>
          <a:p>
            <a:r>
              <a:rPr lang="en-US" dirty="0"/>
              <a:t>Theory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79" y="2180745"/>
            <a:ext cx="4182836" cy="2157668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As people mature over the lifespan, they move from being dependent on others toward being self-directed and independent. Thus, adult learners will flourish in an environment that is more learner-centered.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8EB8E5-B31F-4C59-B4CE-7D72D8544B16}"/>
              </a:ext>
            </a:extLst>
          </p:cNvPr>
          <p:cNvSpPr txBox="1">
            <a:spLocks/>
          </p:cNvSpPr>
          <p:nvPr/>
        </p:nvSpPr>
        <p:spPr>
          <a:xfrm>
            <a:off x="4924878" y="1272631"/>
            <a:ext cx="3413579" cy="212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Adult learners may be quite dependent and unwilling to take responsibility for their learning. </a:t>
            </a:r>
          </a:p>
          <a:p>
            <a:r>
              <a:rPr lang="en-US" dirty="0"/>
              <a:t>Some individuals only grow or mature to a certain degree and then can’t (or won’t) go any further.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8D83F9-8893-4EB7-9B02-6303BB7CE7B6}"/>
              </a:ext>
            </a:extLst>
          </p:cNvPr>
          <p:cNvSpPr txBox="1">
            <a:spLocks/>
          </p:cNvSpPr>
          <p:nvPr/>
        </p:nvSpPr>
        <p:spPr>
          <a:xfrm>
            <a:off x="5013124" y="560487"/>
            <a:ext cx="6650665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…to reality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3269CFF-7962-4605-8CC0-F9E78475A8C0}"/>
              </a:ext>
            </a:extLst>
          </p:cNvPr>
          <p:cNvSpPr/>
          <p:nvPr/>
        </p:nvSpPr>
        <p:spPr>
          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062D88C-E809-4D34-8B4C-5B00DBD2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CDA555E8-3DD3-456D-9295-C06F157CE18F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E8536F8B-577E-7A4D-9DFC-E7B0D450BF6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16" y="1663688"/>
            <a:ext cx="6645349" cy="1252728"/>
          </a:xfrm>
        </p:spPr>
        <p:txBody>
          <a:bodyPr/>
          <a:lstStyle/>
          <a:p>
            <a:r>
              <a:rPr lang="en-US" dirty="0"/>
              <a:t>Theory…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8" y="2407062"/>
            <a:ext cx="4081236" cy="1839713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Adults are more internally motivated to learn than children. This has the advantage of freeing up more of an educator’s time and resources from supervisory and motivational tasks.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17013-78B7-4723-830B-8D57758BE0CD}"/>
              </a:ext>
            </a:extLst>
          </p:cNvPr>
          <p:cNvSpPr txBox="1">
            <a:spLocks/>
          </p:cNvSpPr>
          <p:nvPr/>
        </p:nvSpPr>
        <p:spPr>
          <a:xfrm>
            <a:off x="4962082" y="535257"/>
            <a:ext cx="6725093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…to reality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342449-388E-4CDF-A052-1ED758176150}"/>
              </a:ext>
            </a:extLst>
          </p:cNvPr>
          <p:cNvSpPr txBox="1">
            <a:spLocks/>
          </p:cNvSpPr>
          <p:nvPr/>
        </p:nvSpPr>
        <p:spPr>
          <a:xfrm>
            <a:off x="4884738" y="1328088"/>
            <a:ext cx="3835514" cy="254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" indent="0">
              <a:buNone/>
            </a:pPr>
            <a:r>
              <a:rPr lang="en-US" dirty="0"/>
              <a:t>There are many learning situations and adult learners in which and for whom external motivators are vital to promote and maintain interest.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F8FBEB4-DBAC-41BF-9DEB-C31D44B254F8}"/>
              </a:ext>
            </a:extLst>
          </p:cNvPr>
          <p:cNvSpPr/>
          <p:nvPr/>
        </p:nvSpPr>
        <p:spPr>
          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20D0B1F-CF8A-49EE-9998-12CBD452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CDA555E8-3DD3-456D-9295-C06F157CE18F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CC231E5A-9BA8-5B40-9178-78628551B23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495" y="446039"/>
            <a:ext cx="64008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Take Away Message:</a:t>
            </a:r>
            <a:br>
              <a:rPr lang="en-US" dirty="0"/>
            </a:br>
            <a:r>
              <a:rPr lang="en-US" sz="3100" dirty="0"/>
              <a:t>Number one principle of working with adults…</a:t>
            </a:r>
            <a:br>
              <a:rPr lang="en-US" sz="3100" dirty="0"/>
            </a:br>
            <a:r>
              <a:rPr lang="en-US" sz="3100" dirty="0"/>
              <a:t>VIRTUAL OR IN-PERSON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BB8857-45BD-4935-8C9B-F3E4765F2578}"/>
              </a:ext>
            </a:extLst>
          </p:cNvPr>
          <p:cNvGrpSpPr/>
          <p:nvPr/>
        </p:nvGrpSpPr>
        <p:grpSpPr>
          <a:xfrm>
            <a:off x="1452794" y="2507325"/>
            <a:ext cx="2839015" cy="3694688"/>
            <a:chOff x="1452794" y="2507325"/>
            <a:chExt cx="2839015" cy="36946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BA861FD-3D3E-460E-8D2A-E9CC73C38486}"/>
                </a:ext>
              </a:extLst>
            </p:cNvPr>
            <p:cNvGrpSpPr/>
            <p:nvPr/>
          </p:nvGrpSpPr>
          <p:grpSpPr>
            <a:xfrm rot="20229287">
              <a:off x="1452794" y="2507325"/>
              <a:ext cx="2839015" cy="3694688"/>
              <a:chOff x="2636089" y="1796050"/>
              <a:chExt cx="3270509" cy="399515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BAE57E-F6CD-4334-A867-F1CE7240275B}"/>
                  </a:ext>
                </a:extLst>
              </p:cNvPr>
              <p:cNvSpPr/>
              <p:nvPr/>
            </p:nvSpPr>
            <p:spPr>
              <a:xfrm rot="2438237">
                <a:off x="4205717" y="3081520"/>
                <a:ext cx="1700881" cy="27096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1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31BF5F1-D06F-4EC4-8886-0D11D73830C3}"/>
                  </a:ext>
                </a:extLst>
              </p:cNvPr>
              <p:cNvGrpSpPr/>
              <p:nvPr/>
            </p:nvGrpSpPr>
            <p:grpSpPr>
              <a:xfrm>
                <a:off x="2636089" y="1796050"/>
                <a:ext cx="3266803" cy="3287443"/>
                <a:chOff x="749300" y="1783745"/>
                <a:chExt cx="2341660" cy="2356455"/>
              </a:xfrm>
            </p:grpSpPr>
            <p:sp>
              <p:nvSpPr>
                <p:cNvPr id="7" name="Freeform 64">
                  <a:extLst>
                    <a:ext uri="{FF2B5EF4-FFF2-40B4-BE49-F238E27FC236}">
                      <a16:creationId xmlns:a16="http://schemas.microsoft.com/office/drawing/2014/main" id="{579FA93B-CE5F-4FD5-891B-DEB7FFB00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" y="1784350"/>
                  <a:ext cx="2339975" cy="235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4" y="0"/>
                    </a:cxn>
                    <a:cxn ang="0">
                      <a:pos x="1474" y="77"/>
                    </a:cxn>
                    <a:cxn ang="0">
                      <a:pos x="1473" y="107"/>
                    </a:cxn>
                    <a:cxn ang="0">
                      <a:pos x="1473" y="394"/>
                    </a:cxn>
                    <a:cxn ang="0">
                      <a:pos x="1472" y="441"/>
                    </a:cxn>
                    <a:cxn ang="0">
                      <a:pos x="1472" y="486"/>
                    </a:cxn>
                    <a:cxn ang="0">
                      <a:pos x="1471" y="530"/>
                    </a:cxn>
                    <a:cxn ang="0">
                      <a:pos x="1469" y="571"/>
                    </a:cxn>
                    <a:cxn ang="0">
                      <a:pos x="1466" y="610"/>
                    </a:cxn>
                    <a:cxn ang="0">
                      <a:pos x="1462" y="645"/>
                    </a:cxn>
                    <a:cxn ang="0">
                      <a:pos x="1456" y="677"/>
                    </a:cxn>
                    <a:cxn ang="0">
                      <a:pos x="1449" y="704"/>
                    </a:cxn>
                    <a:cxn ang="0">
                      <a:pos x="1440" y="726"/>
                    </a:cxn>
                    <a:cxn ang="0">
                      <a:pos x="1429" y="752"/>
                    </a:cxn>
                    <a:cxn ang="0">
                      <a:pos x="1415" y="781"/>
                    </a:cxn>
                    <a:cxn ang="0">
                      <a:pos x="1399" y="811"/>
                    </a:cxn>
                    <a:cxn ang="0">
                      <a:pos x="1380" y="843"/>
                    </a:cxn>
                    <a:cxn ang="0">
                      <a:pos x="1360" y="877"/>
                    </a:cxn>
                    <a:cxn ang="0">
                      <a:pos x="1338" y="911"/>
                    </a:cxn>
                    <a:cxn ang="0">
                      <a:pos x="1314" y="948"/>
                    </a:cxn>
                    <a:cxn ang="0">
                      <a:pos x="1289" y="984"/>
                    </a:cxn>
                    <a:cxn ang="0">
                      <a:pos x="1263" y="1021"/>
                    </a:cxn>
                    <a:cxn ang="0">
                      <a:pos x="1236" y="1058"/>
                    </a:cxn>
                    <a:cxn ang="0">
                      <a:pos x="1209" y="1094"/>
                    </a:cxn>
                    <a:cxn ang="0">
                      <a:pos x="1182" y="1131"/>
                    </a:cxn>
                    <a:cxn ang="0">
                      <a:pos x="1155" y="1166"/>
                    </a:cxn>
                    <a:cxn ang="0">
                      <a:pos x="1128" y="1202"/>
                    </a:cxn>
                    <a:cxn ang="0">
                      <a:pos x="1076" y="1269"/>
                    </a:cxn>
                    <a:cxn ang="0">
                      <a:pos x="1051" y="1300"/>
                    </a:cxn>
                    <a:cxn ang="0">
                      <a:pos x="1028" y="1330"/>
                    </a:cxn>
                    <a:cxn ang="0">
                      <a:pos x="1005" y="1357"/>
                    </a:cxn>
                    <a:cxn ang="0">
                      <a:pos x="985" y="1382"/>
                    </a:cxn>
                    <a:cxn ang="0">
                      <a:pos x="967" y="1404"/>
                    </a:cxn>
                    <a:cxn ang="0">
                      <a:pos x="950" y="1424"/>
                    </a:cxn>
                    <a:cxn ang="0">
                      <a:pos x="936" y="1441"/>
                    </a:cxn>
                    <a:cxn ang="0">
                      <a:pos x="925" y="1454"/>
                    </a:cxn>
                    <a:cxn ang="0">
                      <a:pos x="917" y="1464"/>
                    </a:cxn>
                    <a:cxn ang="0">
                      <a:pos x="912" y="1470"/>
                    </a:cxn>
                    <a:cxn ang="0">
                      <a:pos x="910" y="1472"/>
                    </a:cxn>
                    <a:cxn ang="0">
                      <a:pos x="911" y="1470"/>
                    </a:cxn>
                    <a:cxn ang="0">
                      <a:pos x="902" y="1477"/>
                    </a:cxn>
                    <a:cxn ang="0">
                      <a:pos x="895" y="1481"/>
                    </a:cxn>
                    <a:cxn ang="0">
                      <a:pos x="890" y="1483"/>
                    </a:cxn>
                    <a:cxn ang="0">
                      <a:pos x="888" y="1484"/>
                    </a:cxn>
                    <a:cxn ang="0">
                      <a:pos x="0" y="148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74" h="1484">
                      <a:moveTo>
                        <a:pt x="0" y="0"/>
                      </a:moveTo>
                      <a:lnTo>
                        <a:pt x="1474" y="0"/>
                      </a:lnTo>
                      <a:lnTo>
                        <a:pt x="1474" y="77"/>
                      </a:lnTo>
                      <a:lnTo>
                        <a:pt x="1473" y="107"/>
                      </a:lnTo>
                      <a:lnTo>
                        <a:pt x="1473" y="394"/>
                      </a:lnTo>
                      <a:lnTo>
                        <a:pt x="1472" y="441"/>
                      </a:lnTo>
                      <a:lnTo>
                        <a:pt x="1472" y="486"/>
                      </a:lnTo>
                      <a:lnTo>
                        <a:pt x="1471" y="530"/>
                      </a:lnTo>
                      <a:lnTo>
                        <a:pt x="1469" y="571"/>
                      </a:lnTo>
                      <a:lnTo>
                        <a:pt x="1466" y="610"/>
                      </a:lnTo>
                      <a:lnTo>
                        <a:pt x="1462" y="645"/>
                      </a:lnTo>
                      <a:lnTo>
                        <a:pt x="1456" y="677"/>
                      </a:lnTo>
                      <a:lnTo>
                        <a:pt x="1449" y="704"/>
                      </a:lnTo>
                      <a:lnTo>
                        <a:pt x="1440" y="726"/>
                      </a:lnTo>
                      <a:lnTo>
                        <a:pt x="1429" y="752"/>
                      </a:lnTo>
                      <a:lnTo>
                        <a:pt x="1415" y="781"/>
                      </a:lnTo>
                      <a:lnTo>
                        <a:pt x="1399" y="811"/>
                      </a:lnTo>
                      <a:lnTo>
                        <a:pt x="1380" y="843"/>
                      </a:lnTo>
                      <a:lnTo>
                        <a:pt x="1360" y="877"/>
                      </a:lnTo>
                      <a:lnTo>
                        <a:pt x="1338" y="911"/>
                      </a:lnTo>
                      <a:lnTo>
                        <a:pt x="1314" y="948"/>
                      </a:lnTo>
                      <a:lnTo>
                        <a:pt x="1289" y="984"/>
                      </a:lnTo>
                      <a:lnTo>
                        <a:pt x="1263" y="1021"/>
                      </a:lnTo>
                      <a:lnTo>
                        <a:pt x="1236" y="1058"/>
                      </a:lnTo>
                      <a:lnTo>
                        <a:pt x="1209" y="1094"/>
                      </a:lnTo>
                      <a:lnTo>
                        <a:pt x="1182" y="1131"/>
                      </a:lnTo>
                      <a:lnTo>
                        <a:pt x="1155" y="1166"/>
                      </a:lnTo>
                      <a:lnTo>
                        <a:pt x="1128" y="1202"/>
                      </a:lnTo>
                      <a:lnTo>
                        <a:pt x="1076" y="1269"/>
                      </a:lnTo>
                      <a:lnTo>
                        <a:pt x="1051" y="1300"/>
                      </a:lnTo>
                      <a:lnTo>
                        <a:pt x="1028" y="1330"/>
                      </a:lnTo>
                      <a:lnTo>
                        <a:pt x="1005" y="1357"/>
                      </a:lnTo>
                      <a:lnTo>
                        <a:pt x="985" y="1382"/>
                      </a:lnTo>
                      <a:lnTo>
                        <a:pt x="967" y="1404"/>
                      </a:lnTo>
                      <a:lnTo>
                        <a:pt x="950" y="1424"/>
                      </a:lnTo>
                      <a:lnTo>
                        <a:pt x="936" y="1441"/>
                      </a:lnTo>
                      <a:lnTo>
                        <a:pt x="925" y="1454"/>
                      </a:lnTo>
                      <a:lnTo>
                        <a:pt x="917" y="1464"/>
                      </a:lnTo>
                      <a:lnTo>
                        <a:pt x="912" y="1470"/>
                      </a:lnTo>
                      <a:lnTo>
                        <a:pt x="910" y="1472"/>
                      </a:lnTo>
                      <a:lnTo>
                        <a:pt x="911" y="1470"/>
                      </a:lnTo>
                      <a:lnTo>
                        <a:pt x="902" y="1477"/>
                      </a:lnTo>
                      <a:lnTo>
                        <a:pt x="895" y="1481"/>
                      </a:lnTo>
                      <a:lnTo>
                        <a:pt x="890" y="1483"/>
                      </a:lnTo>
                      <a:lnTo>
                        <a:pt x="888" y="1484"/>
                      </a:lnTo>
                      <a:lnTo>
                        <a:pt x="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317500" dist="419100" dir="2340000" sx="90000" sy="9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" name="Freeform 65">
                  <a:extLst>
                    <a:ext uri="{FF2B5EF4-FFF2-40B4-BE49-F238E27FC236}">
                      <a16:creationId xmlns:a16="http://schemas.microsoft.com/office/drawing/2014/main" id="{0D653EB5-54D3-4345-B98B-67BC3ED86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6938" y="2936875"/>
                  <a:ext cx="868363" cy="1184275"/>
                </a:xfrm>
                <a:custGeom>
                  <a:avLst/>
                  <a:gdLst/>
                  <a:ahLst/>
                  <a:cxnLst>
                    <a:cxn ang="0">
                      <a:pos x="536" y="26"/>
                    </a:cxn>
                    <a:cxn ang="0">
                      <a:pos x="506" y="85"/>
                    </a:cxn>
                    <a:cxn ang="0">
                      <a:pos x="467" y="151"/>
                    </a:cxn>
                    <a:cxn ang="0">
                      <a:pos x="421" y="222"/>
                    </a:cxn>
                    <a:cxn ang="0">
                      <a:pos x="370" y="295"/>
                    </a:cxn>
                    <a:cxn ang="0">
                      <a:pos x="316" y="368"/>
                    </a:cxn>
                    <a:cxn ang="0">
                      <a:pos x="262" y="440"/>
                    </a:cxn>
                    <a:cxn ang="0">
                      <a:pos x="183" y="543"/>
                    </a:cxn>
                    <a:cxn ang="0">
                      <a:pos x="135" y="604"/>
                    </a:cxn>
                    <a:cxn ang="0">
                      <a:pos x="92" y="656"/>
                    </a:cxn>
                    <a:cxn ang="0">
                      <a:pos x="57" y="698"/>
                    </a:cxn>
                    <a:cxn ang="0">
                      <a:pos x="32" y="728"/>
                    </a:cxn>
                    <a:cxn ang="0">
                      <a:pos x="19" y="744"/>
                    </a:cxn>
                    <a:cxn ang="0">
                      <a:pos x="18" y="744"/>
                    </a:cxn>
                    <a:cxn ang="0">
                      <a:pos x="29" y="726"/>
                    </a:cxn>
                    <a:cxn ang="0">
                      <a:pos x="34" y="696"/>
                    </a:cxn>
                    <a:cxn ang="0">
                      <a:pos x="33" y="663"/>
                    </a:cxn>
                    <a:cxn ang="0">
                      <a:pos x="28" y="627"/>
                    </a:cxn>
                    <a:cxn ang="0">
                      <a:pos x="21" y="583"/>
                    </a:cxn>
                    <a:cxn ang="0">
                      <a:pos x="13" y="537"/>
                    </a:cxn>
                    <a:cxn ang="0">
                      <a:pos x="7" y="497"/>
                    </a:cxn>
                    <a:cxn ang="0">
                      <a:pos x="2" y="467"/>
                    </a:cxn>
                    <a:cxn ang="0">
                      <a:pos x="0" y="456"/>
                    </a:cxn>
                    <a:cxn ang="0">
                      <a:pos x="9" y="451"/>
                    </a:cxn>
                    <a:cxn ang="0">
                      <a:pos x="36" y="436"/>
                    </a:cxn>
                    <a:cxn ang="0">
                      <a:pos x="76" y="413"/>
                    </a:cxn>
                    <a:cxn ang="0">
                      <a:pos x="126" y="382"/>
                    </a:cxn>
                    <a:cxn ang="0">
                      <a:pos x="184" y="344"/>
                    </a:cxn>
                    <a:cxn ang="0">
                      <a:pos x="246" y="301"/>
                    </a:cxn>
                    <a:cxn ang="0">
                      <a:pos x="342" y="228"/>
                    </a:cxn>
                    <a:cxn ang="0">
                      <a:pos x="405" y="174"/>
                    </a:cxn>
                    <a:cxn ang="0">
                      <a:pos x="460" y="119"/>
                    </a:cxn>
                    <a:cxn ang="0">
                      <a:pos x="508" y="62"/>
                    </a:cxn>
                    <a:cxn ang="0">
                      <a:pos x="547" y="0"/>
                    </a:cxn>
                  </a:cxnLst>
                  <a:rect l="0" t="0" r="r" b="b"/>
                  <a:pathLst>
                    <a:path w="547" h="746">
                      <a:moveTo>
                        <a:pt x="547" y="0"/>
                      </a:moveTo>
                      <a:lnTo>
                        <a:pt x="536" y="26"/>
                      </a:lnTo>
                      <a:lnTo>
                        <a:pt x="522" y="55"/>
                      </a:lnTo>
                      <a:lnTo>
                        <a:pt x="506" y="85"/>
                      </a:lnTo>
                      <a:lnTo>
                        <a:pt x="487" y="117"/>
                      </a:lnTo>
                      <a:lnTo>
                        <a:pt x="467" y="151"/>
                      </a:lnTo>
                      <a:lnTo>
                        <a:pt x="445" y="185"/>
                      </a:lnTo>
                      <a:lnTo>
                        <a:pt x="421" y="222"/>
                      </a:lnTo>
                      <a:lnTo>
                        <a:pt x="396" y="258"/>
                      </a:lnTo>
                      <a:lnTo>
                        <a:pt x="370" y="295"/>
                      </a:lnTo>
                      <a:lnTo>
                        <a:pt x="343" y="332"/>
                      </a:lnTo>
                      <a:lnTo>
                        <a:pt x="316" y="368"/>
                      </a:lnTo>
                      <a:lnTo>
                        <a:pt x="289" y="405"/>
                      </a:lnTo>
                      <a:lnTo>
                        <a:pt x="262" y="440"/>
                      </a:lnTo>
                      <a:lnTo>
                        <a:pt x="235" y="476"/>
                      </a:lnTo>
                      <a:lnTo>
                        <a:pt x="183" y="543"/>
                      </a:lnTo>
                      <a:lnTo>
                        <a:pt x="158" y="574"/>
                      </a:lnTo>
                      <a:lnTo>
                        <a:pt x="135" y="604"/>
                      </a:lnTo>
                      <a:lnTo>
                        <a:pt x="112" y="631"/>
                      </a:lnTo>
                      <a:lnTo>
                        <a:pt x="92" y="656"/>
                      </a:lnTo>
                      <a:lnTo>
                        <a:pt x="74" y="678"/>
                      </a:lnTo>
                      <a:lnTo>
                        <a:pt x="57" y="698"/>
                      </a:lnTo>
                      <a:lnTo>
                        <a:pt x="43" y="715"/>
                      </a:lnTo>
                      <a:lnTo>
                        <a:pt x="32" y="728"/>
                      </a:lnTo>
                      <a:lnTo>
                        <a:pt x="24" y="738"/>
                      </a:lnTo>
                      <a:lnTo>
                        <a:pt x="19" y="744"/>
                      </a:lnTo>
                      <a:lnTo>
                        <a:pt x="17" y="746"/>
                      </a:lnTo>
                      <a:lnTo>
                        <a:pt x="18" y="744"/>
                      </a:lnTo>
                      <a:lnTo>
                        <a:pt x="24" y="736"/>
                      </a:lnTo>
                      <a:lnTo>
                        <a:pt x="29" y="726"/>
                      </a:lnTo>
                      <a:lnTo>
                        <a:pt x="33" y="712"/>
                      </a:lnTo>
                      <a:lnTo>
                        <a:pt x="34" y="696"/>
                      </a:lnTo>
                      <a:lnTo>
                        <a:pt x="34" y="676"/>
                      </a:lnTo>
                      <a:lnTo>
                        <a:pt x="33" y="663"/>
                      </a:lnTo>
                      <a:lnTo>
                        <a:pt x="31" y="646"/>
                      </a:lnTo>
                      <a:lnTo>
                        <a:pt x="28" y="627"/>
                      </a:lnTo>
                      <a:lnTo>
                        <a:pt x="25" y="605"/>
                      </a:lnTo>
                      <a:lnTo>
                        <a:pt x="21" y="583"/>
                      </a:lnTo>
                      <a:lnTo>
                        <a:pt x="18" y="560"/>
                      </a:lnTo>
                      <a:lnTo>
                        <a:pt x="13" y="537"/>
                      </a:lnTo>
                      <a:lnTo>
                        <a:pt x="10" y="516"/>
                      </a:lnTo>
                      <a:lnTo>
                        <a:pt x="7" y="497"/>
                      </a:lnTo>
                      <a:lnTo>
                        <a:pt x="4" y="480"/>
                      </a:lnTo>
                      <a:lnTo>
                        <a:pt x="2" y="467"/>
                      </a:lnTo>
                      <a:lnTo>
                        <a:pt x="0" y="459"/>
                      </a:lnTo>
                      <a:lnTo>
                        <a:pt x="0" y="456"/>
                      </a:lnTo>
                      <a:lnTo>
                        <a:pt x="2" y="455"/>
                      </a:lnTo>
                      <a:lnTo>
                        <a:pt x="9" y="451"/>
                      </a:lnTo>
                      <a:lnTo>
                        <a:pt x="21" y="445"/>
                      </a:lnTo>
                      <a:lnTo>
                        <a:pt x="36" y="436"/>
                      </a:lnTo>
                      <a:lnTo>
                        <a:pt x="54" y="426"/>
                      </a:lnTo>
                      <a:lnTo>
                        <a:pt x="76" y="413"/>
                      </a:lnTo>
                      <a:lnTo>
                        <a:pt x="100" y="398"/>
                      </a:lnTo>
                      <a:lnTo>
                        <a:pt x="126" y="382"/>
                      </a:lnTo>
                      <a:lnTo>
                        <a:pt x="154" y="364"/>
                      </a:lnTo>
                      <a:lnTo>
                        <a:pt x="184" y="344"/>
                      </a:lnTo>
                      <a:lnTo>
                        <a:pt x="214" y="323"/>
                      </a:lnTo>
                      <a:lnTo>
                        <a:pt x="246" y="301"/>
                      </a:lnTo>
                      <a:lnTo>
                        <a:pt x="278" y="278"/>
                      </a:lnTo>
                      <a:lnTo>
                        <a:pt x="342" y="228"/>
                      </a:lnTo>
                      <a:lnTo>
                        <a:pt x="373" y="201"/>
                      </a:lnTo>
                      <a:lnTo>
                        <a:pt x="405" y="174"/>
                      </a:lnTo>
                      <a:lnTo>
                        <a:pt x="433" y="147"/>
                      </a:lnTo>
                      <a:lnTo>
                        <a:pt x="460" y="119"/>
                      </a:lnTo>
                      <a:lnTo>
                        <a:pt x="485" y="91"/>
                      </a:lnTo>
                      <a:lnTo>
                        <a:pt x="508" y="62"/>
                      </a:lnTo>
                      <a:lnTo>
                        <a:pt x="527" y="34"/>
                      </a:lnTo>
                      <a:lnTo>
                        <a:pt x="54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49000">
                      <a:schemeClr val="bg1">
                        <a:lumMod val="85000"/>
                      </a:schemeClr>
                    </a:gs>
                    <a:gs pos="66000">
                      <a:schemeClr val="bg1"/>
                    </a:gs>
                  </a:gsLst>
                  <a:lin ang="13200000" scaled="0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23391F3-5282-43E2-A639-6B6CDFF87490}"/>
                    </a:ext>
                  </a:extLst>
                </p:cNvPr>
                <p:cNvGrpSpPr/>
                <p:nvPr/>
              </p:nvGrpSpPr>
              <p:grpSpPr>
                <a:xfrm>
                  <a:off x="749509" y="1783745"/>
                  <a:ext cx="2341451" cy="2355117"/>
                  <a:chOff x="3578673" y="2063750"/>
                  <a:chExt cx="1631950" cy="1641475"/>
                </a:xfrm>
              </p:grpSpPr>
              <p:sp>
                <p:nvSpPr>
                  <p:cNvPr id="10" name="Freeform 15">
                    <a:extLst>
                      <a:ext uri="{FF2B5EF4-FFF2-40B4-BE49-F238E27FC236}">
                        <a16:creationId xmlns:a16="http://schemas.microsoft.com/office/drawing/2014/main" id="{3D85DA1E-565F-4BF9-A528-649A87B78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78673" y="2063750"/>
                    <a:ext cx="1631950" cy="16414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28" y="0"/>
                      </a:cxn>
                      <a:cxn ang="0">
                        <a:pos x="1028" y="54"/>
                      </a:cxn>
                      <a:cxn ang="0">
                        <a:pos x="1027" y="75"/>
                      </a:cxn>
                      <a:cxn ang="0">
                        <a:pos x="1027" y="276"/>
                      </a:cxn>
                      <a:cxn ang="0">
                        <a:pos x="1026" y="308"/>
                      </a:cxn>
                      <a:cxn ang="0">
                        <a:pos x="1026" y="340"/>
                      </a:cxn>
                      <a:cxn ang="0">
                        <a:pos x="1026" y="370"/>
                      </a:cxn>
                      <a:cxn ang="0">
                        <a:pos x="1024" y="399"/>
                      </a:cxn>
                      <a:cxn ang="0">
                        <a:pos x="1022" y="427"/>
                      </a:cxn>
                      <a:cxn ang="0">
                        <a:pos x="1019" y="451"/>
                      </a:cxn>
                      <a:cxn ang="0">
                        <a:pos x="1015" y="473"/>
                      </a:cxn>
                      <a:cxn ang="0">
                        <a:pos x="1010" y="492"/>
                      </a:cxn>
                      <a:cxn ang="0">
                        <a:pos x="1004" y="507"/>
                      </a:cxn>
                      <a:cxn ang="0">
                        <a:pos x="990" y="531"/>
                      </a:cxn>
                      <a:cxn ang="0">
                        <a:pos x="977" y="551"/>
                      </a:cxn>
                      <a:cxn ang="0">
                        <a:pos x="961" y="571"/>
                      </a:cxn>
                      <a:cxn ang="0">
                        <a:pos x="943" y="591"/>
                      </a:cxn>
                      <a:cxn ang="0">
                        <a:pos x="924" y="610"/>
                      </a:cxn>
                      <a:cxn ang="0">
                        <a:pos x="904" y="629"/>
                      </a:cxn>
                      <a:cxn ang="0">
                        <a:pos x="883" y="648"/>
                      </a:cxn>
                      <a:cxn ang="0">
                        <a:pos x="861" y="666"/>
                      </a:cxn>
                      <a:cxn ang="0">
                        <a:pos x="816" y="701"/>
                      </a:cxn>
                      <a:cxn ang="0">
                        <a:pos x="794" y="718"/>
                      </a:cxn>
                      <a:cxn ang="0">
                        <a:pos x="771" y="733"/>
                      </a:cxn>
                      <a:cxn ang="0">
                        <a:pos x="750" y="748"/>
                      </a:cxn>
                      <a:cxn ang="0">
                        <a:pos x="729" y="762"/>
                      </a:cxn>
                      <a:cxn ang="0">
                        <a:pos x="710" y="774"/>
                      </a:cxn>
                      <a:cxn ang="0">
                        <a:pos x="692" y="786"/>
                      </a:cxn>
                      <a:cxn ang="0">
                        <a:pos x="675" y="796"/>
                      </a:cxn>
                      <a:cxn ang="0">
                        <a:pos x="659" y="805"/>
                      </a:cxn>
                      <a:cxn ang="0">
                        <a:pos x="647" y="812"/>
                      </a:cxn>
                      <a:cxn ang="0">
                        <a:pos x="636" y="819"/>
                      </a:cxn>
                      <a:cxn ang="0">
                        <a:pos x="628" y="823"/>
                      </a:cxn>
                      <a:cxn ang="0">
                        <a:pos x="624" y="826"/>
                      </a:cxn>
                      <a:cxn ang="0">
                        <a:pos x="622" y="826"/>
                      </a:cxn>
                      <a:cxn ang="0">
                        <a:pos x="622" y="828"/>
                      </a:cxn>
                      <a:cxn ang="0">
                        <a:pos x="624" y="834"/>
                      </a:cxn>
                      <a:cxn ang="0">
                        <a:pos x="625" y="843"/>
                      </a:cxn>
                      <a:cxn ang="0">
                        <a:pos x="627" y="854"/>
                      </a:cxn>
                      <a:cxn ang="0">
                        <a:pos x="629" y="868"/>
                      </a:cxn>
                      <a:cxn ang="0">
                        <a:pos x="631" y="882"/>
                      </a:cxn>
                      <a:cxn ang="0">
                        <a:pos x="634" y="898"/>
                      </a:cxn>
                      <a:cxn ang="0">
                        <a:pos x="636" y="915"/>
                      </a:cxn>
                      <a:cxn ang="0">
                        <a:pos x="639" y="930"/>
                      </a:cxn>
                      <a:cxn ang="0">
                        <a:pos x="641" y="945"/>
                      </a:cxn>
                      <a:cxn ang="0">
                        <a:pos x="643" y="959"/>
                      </a:cxn>
                      <a:cxn ang="0">
                        <a:pos x="645" y="971"/>
                      </a:cxn>
                      <a:cxn ang="0">
                        <a:pos x="645" y="980"/>
                      </a:cxn>
                      <a:cxn ang="0">
                        <a:pos x="645" y="993"/>
                      </a:cxn>
                      <a:cxn ang="0">
                        <a:pos x="645" y="1004"/>
                      </a:cxn>
                      <a:cxn ang="0">
                        <a:pos x="642" y="1013"/>
                      </a:cxn>
                      <a:cxn ang="0">
                        <a:pos x="639" y="1020"/>
                      </a:cxn>
                      <a:cxn ang="0">
                        <a:pos x="635" y="1026"/>
                      </a:cxn>
                      <a:cxn ang="0">
                        <a:pos x="635" y="1025"/>
                      </a:cxn>
                      <a:cxn ang="0">
                        <a:pos x="630" y="1030"/>
                      </a:cxn>
                      <a:cxn ang="0">
                        <a:pos x="625" y="1033"/>
                      </a:cxn>
                      <a:cxn ang="0">
                        <a:pos x="621" y="1034"/>
                      </a:cxn>
                      <a:cxn ang="0">
                        <a:pos x="0" y="10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28" h="1034">
                        <a:moveTo>
                          <a:pt x="0" y="0"/>
                        </a:moveTo>
                        <a:lnTo>
                          <a:pt x="1028" y="0"/>
                        </a:lnTo>
                        <a:lnTo>
                          <a:pt x="1028" y="54"/>
                        </a:lnTo>
                        <a:lnTo>
                          <a:pt x="1027" y="75"/>
                        </a:lnTo>
                        <a:lnTo>
                          <a:pt x="1027" y="276"/>
                        </a:lnTo>
                        <a:lnTo>
                          <a:pt x="1026" y="308"/>
                        </a:lnTo>
                        <a:lnTo>
                          <a:pt x="1026" y="340"/>
                        </a:lnTo>
                        <a:lnTo>
                          <a:pt x="1026" y="370"/>
                        </a:lnTo>
                        <a:lnTo>
                          <a:pt x="1024" y="399"/>
                        </a:lnTo>
                        <a:lnTo>
                          <a:pt x="1022" y="427"/>
                        </a:lnTo>
                        <a:lnTo>
                          <a:pt x="1019" y="451"/>
                        </a:lnTo>
                        <a:lnTo>
                          <a:pt x="1015" y="473"/>
                        </a:lnTo>
                        <a:lnTo>
                          <a:pt x="1010" y="492"/>
                        </a:lnTo>
                        <a:lnTo>
                          <a:pt x="1004" y="507"/>
                        </a:lnTo>
                        <a:lnTo>
                          <a:pt x="990" y="531"/>
                        </a:lnTo>
                        <a:lnTo>
                          <a:pt x="977" y="551"/>
                        </a:lnTo>
                        <a:lnTo>
                          <a:pt x="961" y="571"/>
                        </a:lnTo>
                        <a:lnTo>
                          <a:pt x="943" y="591"/>
                        </a:lnTo>
                        <a:lnTo>
                          <a:pt x="924" y="610"/>
                        </a:lnTo>
                        <a:lnTo>
                          <a:pt x="904" y="629"/>
                        </a:lnTo>
                        <a:lnTo>
                          <a:pt x="883" y="648"/>
                        </a:lnTo>
                        <a:lnTo>
                          <a:pt x="861" y="666"/>
                        </a:lnTo>
                        <a:lnTo>
                          <a:pt x="816" y="701"/>
                        </a:lnTo>
                        <a:lnTo>
                          <a:pt x="794" y="718"/>
                        </a:lnTo>
                        <a:lnTo>
                          <a:pt x="771" y="733"/>
                        </a:lnTo>
                        <a:lnTo>
                          <a:pt x="750" y="748"/>
                        </a:lnTo>
                        <a:lnTo>
                          <a:pt x="729" y="762"/>
                        </a:lnTo>
                        <a:lnTo>
                          <a:pt x="710" y="774"/>
                        </a:lnTo>
                        <a:lnTo>
                          <a:pt x="692" y="786"/>
                        </a:lnTo>
                        <a:lnTo>
                          <a:pt x="675" y="796"/>
                        </a:lnTo>
                        <a:lnTo>
                          <a:pt x="659" y="805"/>
                        </a:lnTo>
                        <a:lnTo>
                          <a:pt x="647" y="812"/>
                        </a:lnTo>
                        <a:lnTo>
                          <a:pt x="636" y="819"/>
                        </a:lnTo>
                        <a:lnTo>
                          <a:pt x="628" y="823"/>
                        </a:lnTo>
                        <a:lnTo>
                          <a:pt x="624" y="826"/>
                        </a:lnTo>
                        <a:lnTo>
                          <a:pt x="622" y="826"/>
                        </a:lnTo>
                        <a:lnTo>
                          <a:pt x="622" y="828"/>
                        </a:lnTo>
                        <a:lnTo>
                          <a:pt x="624" y="834"/>
                        </a:lnTo>
                        <a:lnTo>
                          <a:pt x="625" y="843"/>
                        </a:lnTo>
                        <a:lnTo>
                          <a:pt x="627" y="854"/>
                        </a:lnTo>
                        <a:lnTo>
                          <a:pt x="629" y="868"/>
                        </a:lnTo>
                        <a:lnTo>
                          <a:pt x="631" y="882"/>
                        </a:lnTo>
                        <a:lnTo>
                          <a:pt x="634" y="898"/>
                        </a:lnTo>
                        <a:lnTo>
                          <a:pt x="636" y="915"/>
                        </a:lnTo>
                        <a:lnTo>
                          <a:pt x="639" y="930"/>
                        </a:lnTo>
                        <a:lnTo>
                          <a:pt x="641" y="945"/>
                        </a:lnTo>
                        <a:lnTo>
                          <a:pt x="643" y="959"/>
                        </a:lnTo>
                        <a:lnTo>
                          <a:pt x="645" y="971"/>
                        </a:lnTo>
                        <a:lnTo>
                          <a:pt x="645" y="980"/>
                        </a:lnTo>
                        <a:lnTo>
                          <a:pt x="645" y="993"/>
                        </a:lnTo>
                        <a:lnTo>
                          <a:pt x="645" y="1004"/>
                        </a:lnTo>
                        <a:lnTo>
                          <a:pt x="642" y="1013"/>
                        </a:lnTo>
                        <a:lnTo>
                          <a:pt x="639" y="1020"/>
                        </a:lnTo>
                        <a:lnTo>
                          <a:pt x="635" y="1026"/>
                        </a:lnTo>
                        <a:lnTo>
                          <a:pt x="635" y="1025"/>
                        </a:lnTo>
                        <a:lnTo>
                          <a:pt x="630" y="1030"/>
                        </a:lnTo>
                        <a:lnTo>
                          <a:pt x="625" y="1033"/>
                        </a:lnTo>
                        <a:lnTo>
                          <a:pt x="621" y="1034"/>
                        </a:lnTo>
                        <a:lnTo>
                          <a:pt x="0" y="10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alpha val="5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1" name="Freeform 16">
                    <a:extLst>
                      <a:ext uri="{FF2B5EF4-FFF2-40B4-BE49-F238E27FC236}">
                        <a16:creationId xmlns:a16="http://schemas.microsoft.com/office/drawing/2014/main" id="{EA90A1F3-83E7-4EA1-80AD-E4CDB05750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4809" y="2868502"/>
                    <a:ext cx="606425" cy="823913"/>
                  </a:xfrm>
                  <a:custGeom>
                    <a:avLst/>
                    <a:gdLst/>
                    <a:ahLst/>
                    <a:cxnLst>
                      <a:cxn ang="0">
                        <a:pos x="373" y="21"/>
                      </a:cxn>
                      <a:cxn ang="0">
                        <a:pos x="348" y="70"/>
                      </a:cxn>
                      <a:cxn ang="0">
                        <a:pos x="315" y="124"/>
                      </a:cxn>
                      <a:cxn ang="0">
                        <a:pos x="276" y="180"/>
                      </a:cxn>
                      <a:cxn ang="0">
                        <a:pos x="216" y="265"/>
                      </a:cxn>
                      <a:cxn ang="0">
                        <a:pos x="179" y="314"/>
                      </a:cxn>
                      <a:cxn ang="0">
                        <a:pos x="142" y="361"/>
                      </a:cxn>
                      <a:cxn ang="0">
                        <a:pos x="108" y="403"/>
                      </a:cxn>
                      <a:cxn ang="0">
                        <a:pos x="77" y="442"/>
                      </a:cxn>
                      <a:cxn ang="0">
                        <a:pos x="51" y="473"/>
                      </a:cxn>
                      <a:cxn ang="0">
                        <a:pos x="31" y="498"/>
                      </a:cxn>
                      <a:cxn ang="0">
                        <a:pos x="18" y="513"/>
                      </a:cxn>
                      <a:cxn ang="0">
                        <a:pos x="13" y="519"/>
                      </a:cxn>
                      <a:cxn ang="0">
                        <a:pos x="20" y="506"/>
                      </a:cxn>
                      <a:cxn ang="0">
                        <a:pos x="23" y="486"/>
                      </a:cxn>
                      <a:cxn ang="0">
                        <a:pos x="23" y="464"/>
                      </a:cxn>
                      <a:cxn ang="0">
                        <a:pos x="19" y="438"/>
                      </a:cxn>
                      <a:cxn ang="0">
                        <a:pos x="14" y="408"/>
                      </a:cxn>
                      <a:cxn ang="0">
                        <a:pos x="9" y="375"/>
                      </a:cxn>
                      <a:cxn ang="0">
                        <a:pos x="5" y="347"/>
                      </a:cxn>
                      <a:cxn ang="0">
                        <a:pos x="2" y="327"/>
                      </a:cxn>
                      <a:cxn ang="0">
                        <a:pos x="0" y="319"/>
                      </a:cxn>
                      <a:cxn ang="0">
                        <a:pos x="6" y="316"/>
                      </a:cxn>
                      <a:cxn ang="0">
                        <a:pos x="25" y="305"/>
                      </a:cxn>
                      <a:cxn ang="0">
                        <a:pos x="53" y="289"/>
                      </a:cxn>
                      <a:cxn ang="0">
                        <a:pos x="88" y="267"/>
                      </a:cxn>
                      <a:cxn ang="0">
                        <a:pos x="128" y="241"/>
                      </a:cxn>
                      <a:cxn ang="0">
                        <a:pos x="172" y="211"/>
                      </a:cxn>
                      <a:cxn ang="0">
                        <a:pos x="239" y="159"/>
                      </a:cxn>
                      <a:cxn ang="0">
                        <a:pos x="282" y="122"/>
                      </a:cxn>
                      <a:cxn ang="0">
                        <a:pos x="321" y="84"/>
                      </a:cxn>
                      <a:cxn ang="0">
                        <a:pos x="355" y="44"/>
                      </a:cxn>
                      <a:cxn ang="0">
                        <a:pos x="382" y="0"/>
                      </a:cxn>
                    </a:cxnLst>
                    <a:rect l="0" t="0" r="r" b="b"/>
                    <a:pathLst>
                      <a:path w="382" h="519">
                        <a:moveTo>
                          <a:pt x="382" y="0"/>
                        </a:moveTo>
                        <a:lnTo>
                          <a:pt x="373" y="21"/>
                        </a:lnTo>
                        <a:lnTo>
                          <a:pt x="361" y="45"/>
                        </a:lnTo>
                        <a:lnTo>
                          <a:pt x="348" y="70"/>
                        </a:lnTo>
                        <a:lnTo>
                          <a:pt x="332" y="96"/>
                        </a:lnTo>
                        <a:lnTo>
                          <a:pt x="315" y="124"/>
                        </a:lnTo>
                        <a:lnTo>
                          <a:pt x="296" y="152"/>
                        </a:lnTo>
                        <a:lnTo>
                          <a:pt x="276" y="180"/>
                        </a:lnTo>
                        <a:lnTo>
                          <a:pt x="234" y="239"/>
                        </a:lnTo>
                        <a:lnTo>
                          <a:pt x="216" y="265"/>
                        </a:lnTo>
                        <a:lnTo>
                          <a:pt x="197" y="289"/>
                        </a:lnTo>
                        <a:lnTo>
                          <a:pt x="179" y="314"/>
                        </a:lnTo>
                        <a:lnTo>
                          <a:pt x="160" y="337"/>
                        </a:lnTo>
                        <a:lnTo>
                          <a:pt x="142" y="361"/>
                        </a:lnTo>
                        <a:lnTo>
                          <a:pt x="125" y="382"/>
                        </a:lnTo>
                        <a:lnTo>
                          <a:pt x="108" y="403"/>
                        </a:lnTo>
                        <a:lnTo>
                          <a:pt x="92" y="424"/>
                        </a:lnTo>
                        <a:lnTo>
                          <a:pt x="77" y="442"/>
                        </a:lnTo>
                        <a:lnTo>
                          <a:pt x="64" y="459"/>
                        </a:lnTo>
                        <a:lnTo>
                          <a:pt x="51" y="473"/>
                        </a:lnTo>
                        <a:lnTo>
                          <a:pt x="40" y="487"/>
                        </a:lnTo>
                        <a:lnTo>
                          <a:pt x="31" y="498"/>
                        </a:lnTo>
                        <a:lnTo>
                          <a:pt x="24" y="507"/>
                        </a:lnTo>
                        <a:lnTo>
                          <a:pt x="18" y="513"/>
                        </a:lnTo>
                        <a:lnTo>
                          <a:pt x="15" y="518"/>
                        </a:lnTo>
                        <a:lnTo>
                          <a:pt x="13" y="519"/>
                        </a:lnTo>
                        <a:lnTo>
                          <a:pt x="17" y="513"/>
                        </a:lnTo>
                        <a:lnTo>
                          <a:pt x="20" y="506"/>
                        </a:lnTo>
                        <a:lnTo>
                          <a:pt x="23" y="497"/>
                        </a:lnTo>
                        <a:lnTo>
                          <a:pt x="23" y="486"/>
                        </a:lnTo>
                        <a:lnTo>
                          <a:pt x="23" y="473"/>
                        </a:lnTo>
                        <a:lnTo>
                          <a:pt x="23" y="464"/>
                        </a:lnTo>
                        <a:lnTo>
                          <a:pt x="21" y="452"/>
                        </a:lnTo>
                        <a:lnTo>
                          <a:pt x="19" y="438"/>
                        </a:lnTo>
                        <a:lnTo>
                          <a:pt x="17" y="423"/>
                        </a:lnTo>
                        <a:lnTo>
                          <a:pt x="14" y="408"/>
                        </a:lnTo>
                        <a:lnTo>
                          <a:pt x="12" y="391"/>
                        </a:lnTo>
                        <a:lnTo>
                          <a:pt x="9" y="375"/>
                        </a:lnTo>
                        <a:lnTo>
                          <a:pt x="7" y="361"/>
                        </a:lnTo>
                        <a:lnTo>
                          <a:pt x="5" y="347"/>
                        </a:lnTo>
                        <a:lnTo>
                          <a:pt x="3" y="336"/>
                        </a:lnTo>
                        <a:lnTo>
                          <a:pt x="2" y="327"/>
                        </a:lnTo>
                        <a:lnTo>
                          <a:pt x="0" y="321"/>
                        </a:lnTo>
                        <a:lnTo>
                          <a:pt x="0" y="319"/>
                        </a:lnTo>
                        <a:lnTo>
                          <a:pt x="2" y="319"/>
                        </a:lnTo>
                        <a:lnTo>
                          <a:pt x="6" y="316"/>
                        </a:lnTo>
                        <a:lnTo>
                          <a:pt x="14" y="312"/>
                        </a:lnTo>
                        <a:lnTo>
                          <a:pt x="25" y="305"/>
                        </a:lnTo>
                        <a:lnTo>
                          <a:pt x="37" y="298"/>
                        </a:lnTo>
                        <a:lnTo>
                          <a:pt x="53" y="289"/>
                        </a:lnTo>
                        <a:lnTo>
                          <a:pt x="70" y="279"/>
                        </a:lnTo>
                        <a:lnTo>
                          <a:pt x="88" y="267"/>
                        </a:lnTo>
                        <a:lnTo>
                          <a:pt x="107" y="255"/>
                        </a:lnTo>
                        <a:lnTo>
                          <a:pt x="128" y="241"/>
                        </a:lnTo>
                        <a:lnTo>
                          <a:pt x="149" y="226"/>
                        </a:lnTo>
                        <a:lnTo>
                          <a:pt x="172" y="211"/>
                        </a:lnTo>
                        <a:lnTo>
                          <a:pt x="194" y="194"/>
                        </a:lnTo>
                        <a:lnTo>
                          <a:pt x="239" y="159"/>
                        </a:lnTo>
                        <a:lnTo>
                          <a:pt x="261" y="141"/>
                        </a:lnTo>
                        <a:lnTo>
                          <a:pt x="282" y="122"/>
                        </a:lnTo>
                        <a:lnTo>
                          <a:pt x="302" y="103"/>
                        </a:lnTo>
                        <a:lnTo>
                          <a:pt x="321" y="84"/>
                        </a:lnTo>
                        <a:lnTo>
                          <a:pt x="339" y="64"/>
                        </a:lnTo>
                        <a:lnTo>
                          <a:pt x="355" y="44"/>
                        </a:lnTo>
                        <a:lnTo>
                          <a:pt x="368" y="24"/>
                        </a:lnTo>
                        <a:lnTo>
                          <a:pt x="382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alpha val="50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20C2FF-C4E0-4729-A98D-E75D7AF330D4}"/>
                </a:ext>
              </a:extLst>
            </p:cNvPr>
            <p:cNvSpPr txBox="1"/>
            <p:nvPr/>
          </p:nvSpPr>
          <p:spPr>
            <a:xfrm rot="20260109">
              <a:off x="1580808" y="2883616"/>
              <a:ext cx="23243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/>
                <a:t>Know your learner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1CEAAB9-BDF1-407A-86E7-0D8563437ECF}"/>
              </a:ext>
            </a:extLst>
          </p:cNvPr>
          <p:cNvSpPr/>
          <p:nvPr/>
        </p:nvSpPr>
        <p:spPr>
          <a:xfrm rot="3708784">
            <a:off x="4791989" y="3300825"/>
            <a:ext cx="1034238" cy="192430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64">
            <a:extLst>
              <a:ext uri="{FF2B5EF4-FFF2-40B4-BE49-F238E27FC236}">
                <a16:creationId xmlns:a16="http://schemas.microsoft.com/office/drawing/2014/main" id="{B4F80AE6-616B-484A-B9D3-81C7660F086D}"/>
              </a:ext>
            </a:extLst>
          </p:cNvPr>
          <p:cNvSpPr>
            <a:spLocks/>
          </p:cNvSpPr>
          <p:nvPr/>
        </p:nvSpPr>
        <p:spPr bwMode="auto">
          <a:xfrm rot="1270547">
            <a:off x="4125165" y="2309221"/>
            <a:ext cx="1984984" cy="23340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4" y="0"/>
              </a:cxn>
              <a:cxn ang="0">
                <a:pos x="1474" y="77"/>
              </a:cxn>
              <a:cxn ang="0">
                <a:pos x="1473" y="107"/>
              </a:cxn>
              <a:cxn ang="0">
                <a:pos x="1473" y="394"/>
              </a:cxn>
              <a:cxn ang="0">
                <a:pos x="1472" y="441"/>
              </a:cxn>
              <a:cxn ang="0">
                <a:pos x="1472" y="486"/>
              </a:cxn>
              <a:cxn ang="0">
                <a:pos x="1471" y="530"/>
              </a:cxn>
              <a:cxn ang="0">
                <a:pos x="1469" y="571"/>
              </a:cxn>
              <a:cxn ang="0">
                <a:pos x="1466" y="610"/>
              </a:cxn>
              <a:cxn ang="0">
                <a:pos x="1462" y="645"/>
              </a:cxn>
              <a:cxn ang="0">
                <a:pos x="1456" y="677"/>
              </a:cxn>
              <a:cxn ang="0">
                <a:pos x="1449" y="704"/>
              </a:cxn>
              <a:cxn ang="0">
                <a:pos x="1440" y="726"/>
              </a:cxn>
              <a:cxn ang="0">
                <a:pos x="1429" y="752"/>
              </a:cxn>
              <a:cxn ang="0">
                <a:pos x="1415" y="781"/>
              </a:cxn>
              <a:cxn ang="0">
                <a:pos x="1399" y="811"/>
              </a:cxn>
              <a:cxn ang="0">
                <a:pos x="1380" y="843"/>
              </a:cxn>
              <a:cxn ang="0">
                <a:pos x="1360" y="877"/>
              </a:cxn>
              <a:cxn ang="0">
                <a:pos x="1338" y="911"/>
              </a:cxn>
              <a:cxn ang="0">
                <a:pos x="1314" y="948"/>
              </a:cxn>
              <a:cxn ang="0">
                <a:pos x="1289" y="984"/>
              </a:cxn>
              <a:cxn ang="0">
                <a:pos x="1263" y="1021"/>
              </a:cxn>
              <a:cxn ang="0">
                <a:pos x="1236" y="1058"/>
              </a:cxn>
              <a:cxn ang="0">
                <a:pos x="1209" y="1094"/>
              </a:cxn>
              <a:cxn ang="0">
                <a:pos x="1182" y="1131"/>
              </a:cxn>
              <a:cxn ang="0">
                <a:pos x="1155" y="1166"/>
              </a:cxn>
              <a:cxn ang="0">
                <a:pos x="1128" y="1202"/>
              </a:cxn>
              <a:cxn ang="0">
                <a:pos x="1076" y="1269"/>
              </a:cxn>
              <a:cxn ang="0">
                <a:pos x="1051" y="1300"/>
              </a:cxn>
              <a:cxn ang="0">
                <a:pos x="1028" y="1330"/>
              </a:cxn>
              <a:cxn ang="0">
                <a:pos x="1005" y="1357"/>
              </a:cxn>
              <a:cxn ang="0">
                <a:pos x="985" y="1382"/>
              </a:cxn>
              <a:cxn ang="0">
                <a:pos x="967" y="1404"/>
              </a:cxn>
              <a:cxn ang="0">
                <a:pos x="950" y="1424"/>
              </a:cxn>
              <a:cxn ang="0">
                <a:pos x="936" y="1441"/>
              </a:cxn>
              <a:cxn ang="0">
                <a:pos x="925" y="1454"/>
              </a:cxn>
              <a:cxn ang="0">
                <a:pos x="917" y="1464"/>
              </a:cxn>
              <a:cxn ang="0">
                <a:pos x="912" y="1470"/>
              </a:cxn>
              <a:cxn ang="0">
                <a:pos x="910" y="1472"/>
              </a:cxn>
              <a:cxn ang="0">
                <a:pos x="911" y="1470"/>
              </a:cxn>
              <a:cxn ang="0">
                <a:pos x="902" y="1477"/>
              </a:cxn>
              <a:cxn ang="0">
                <a:pos x="895" y="1481"/>
              </a:cxn>
              <a:cxn ang="0">
                <a:pos x="890" y="1483"/>
              </a:cxn>
              <a:cxn ang="0">
                <a:pos x="888" y="1484"/>
              </a:cxn>
              <a:cxn ang="0">
                <a:pos x="0" y="1484"/>
              </a:cxn>
              <a:cxn ang="0">
                <a:pos x="0" y="0"/>
              </a:cxn>
            </a:cxnLst>
            <a:rect l="0" t="0" r="r" b="b"/>
            <a:pathLst>
              <a:path w="1474" h="1484">
                <a:moveTo>
                  <a:pt x="0" y="0"/>
                </a:moveTo>
                <a:lnTo>
                  <a:pt x="1474" y="0"/>
                </a:lnTo>
                <a:lnTo>
                  <a:pt x="1474" y="77"/>
                </a:lnTo>
                <a:lnTo>
                  <a:pt x="1473" y="107"/>
                </a:lnTo>
                <a:lnTo>
                  <a:pt x="1473" y="394"/>
                </a:lnTo>
                <a:lnTo>
                  <a:pt x="1472" y="441"/>
                </a:lnTo>
                <a:lnTo>
                  <a:pt x="1472" y="486"/>
                </a:lnTo>
                <a:lnTo>
                  <a:pt x="1471" y="530"/>
                </a:lnTo>
                <a:lnTo>
                  <a:pt x="1469" y="571"/>
                </a:lnTo>
                <a:lnTo>
                  <a:pt x="1466" y="610"/>
                </a:lnTo>
                <a:lnTo>
                  <a:pt x="1462" y="645"/>
                </a:lnTo>
                <a:lnTo>
                  <a:pt x="1456" y="677"/>
                </a:lnTo>
                <a:lnTo>
                  <a:pt x="1449" y="704"/>
                </a:lnTo>
                <a:lnTo>
                  <a:pt x="1440" y="726"/>
                </a:lnTo>
                <a:lnTo>
                  <a:pt x="1429" y="752"/>
                </a:lnTo>
                <a:lnTo>
                  <a:pt x="1415" y="781"/>
                </a:lnTo>
                <a:lnTo>
                  <a:pt x="1399" y="811"/>
                </a:lnTo>
                <a:lnTo>
                  <a:pt x="1380" y="843"/>
                </a:lnTo>
                <a:lnTo>
                  <a:pt x="1360" y="877"/>
                </a:lnTo>
                <a:lnTo>
                  <a:pt x="1338" y="911"/>
                </a:lnTo>
                <a:lnTo>
                  <a:pt x="1314" y="948"/>
                </a:lnTo>
                <a:lnTo>
                  <a:pt x="1289" y="984"/>
                </a:lnTo>
                <a:lnTo>
                  <a:pt x="1263" y="1021"/>
                </a:lnTo>
                <a:lnTo>
                  <a:pt x="1236" y="1058"/>
                </a:lnTo>
                <a:lnTo>
                  <a:pt x="1209" y="1094"/>
                </a:lnTo>
                <a:lnTo>
                  <a:pt x="1182" y="1131"/>
                </a:lnTo>
                <a:lnTo>
                  <a:pt x="1155" y="1166"/>
                </a:lnTo>
                <a:lnTo>
                  <a:pt x="1128" y="1202"/>
                </a:lnTo>
                <a:lnTo>
                  <a:pt x="1076" y="1269"/>
                </a:lnTo>
                <a:lnTo>
                  <a:pt x="1051" y="1300"/>
                </a:lnTo>
                <a:lnTo>
                  <a:pt x="1028" y="1330"/>
                </a:lnTo>
                <a:lnTo>
                  <a:pt x="1005" y="1357"/>
                </a:lnTo>
                <a:lnTo>
                  <a:pt x="985" y="1382"/>
                </a:lnTo>
                <a:lnTo>
                  <a:pt x="967" y="1404"/>
                </a:lnTo>
                <a:lnTo>
                  <a:pt x="950" y="1424"/>
                </a:lnTo>
                <a:lnTo>
                  <a:pt x="936" y="1441"/>
                </a:lnTo>
                <a:lnTo>
                  <a:pt x="925" y="1454"/>
                </a:lnTo>
                <a:lnTo>
                  <a:pt x="917" y="1464"/>
                </a:lnTo>
                <a:lnTo>
                  <a:pt x="912" y="1470"/>
                </a:lnTo>
                <a:lnTo>
                  <a:pt x="910" y="1472"/>
                </a:lnTo>
                <a:lnTo>
                  <a:pt x="911" y="1470"/>
                </a:lnTo>
                <a:lnTo>
                  <a:pt x="902" y="1477"/>
                </a:lnTo>
                <a:lnTo>
                  <a:pt x="895" y="1481"/>
                </a:lnTo>
                <a:lnTo>
                  <a:pt x="890" y="1483"/>
                </a:lnTo>
                <a:lnTo>
                  <a:pt x="888" y="1484"/>
                </a:lnTo>
                <a:lnTo>
                  <a:pt x="0" y="14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outerShdw blurRad="317500" dist="419100" dir="2340000" sx="90000" sy="9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65">
            <a:extLst>
              <a:ext uri="{FF2B5EF4-FFF2-40B4-BE49-F238E27FC236}">
                <a16:creationId xmlns:a16="http://schemas.microsoft.com/office/drawing/2014/main" id="{05C6CAD3-823A-42BD-85D4-0025404CE942}"/>
              </a:ext>
            </a:extLst>
          </p:cNvPr>
          <p:cNvSpPr>
            <a:spLocks/>
          </p:cNvSpPr>
          <p:nvPr/>
        </p:nvSpPr>
        <p:spPr bwMode="auto">
          <a:xfrm rot="1270547">
            <a:off x="5085856" y="3645899"/>
            <a:ext cx="736626" cy="1173299"/>
          </a:xfrm>
          <a:custGeom>
            <a:avLst/>
            <a:gdLst/>
            <a:ahLst/>
            <a:cxnLst>
              <a:cxn ang="0">
                <a:pos x="536" y="26"/>
              </a:cxn>
              <a:cxn ang="0">
                <a:pos x="506" y="85"/>
              </a:cxn>
              <a:cxn ang="0">
                <a:pos x="467" y="151"/>
              </a:cxn>
              <a:cxn ang="0">
                <a:pos x="421" y="222"/>
              </a:cxn>
              <a:cxn ang="0">
                <a:pos x="370" y="295"/>
              </a:cxn>
              <a:cxn ang="0">
                <a:pos x="316" y="368"/>
              </a:cxn>
              <a:cxn ang="0">
                <a:pos x="262" y="440"/>
              </a:cxn>
              <a:cxn ang="0">
                <a:pos x="183" y="543"/>
              </a:cxn>
              <a:cxn ang="0">
                <a:pos x="135" y="604"/>
              </a:cxn>
              <a:cxn ang="0">
                <a:pos x="92" y="656"/>
              </a:cxn>
              <a:cxn ang="0">
                <a:pos x="57" y="698"/>
              </a:cxn>
              <a:cxn ang="0">
                <a:pos x="32" y="728"/>
              </a:cxn>
              <a:cxn ang="0">
                <a:pos x="19" y="744"/>
              </a:cxn>
              <a:cxn ang="0">
                <a:pos x="18" y="744"/>
              </a:cxn>
              <a:cxn ang="0">
                <a:pos x="29" y="726"/>
              </a:cxn>
              <a:cxn ang="0">
                <a:pos x="34" y="696"/>
              </a:cxn>
              <a:cxn ang="0">
                <a:pos x="33" y="663"/>
              </a:cxn>
              <a:cxn ang="0">
                <a:pos x="28" y="627"/>
              </a:cxn>
              <a:cxn ang="0">
                <a:pos x="21" y="583"/>
              </a:cxn>
              <a:cxn ang="0">
                <a:pos x="13" y="537"/>
              </a:cxn>
              <a:cxn ang="0">
                <a:pos x="7" y="497"/>
              </a:cxn>
              <a:cxn ang="0">
                <a:pos x="2" y="467"/>
              </a:cxn>
              <a:cxn ang="0">
                <a:pos x="0" y="456"/>
              </a:cxn>
              <a:cxn ang="0">
                <a:pos x="9" y="451"/>
              </a:cxn>
              <a:cxn ang="0">
                <a:pos x="36" y="436"/>
              </a:cxn>
              <a:cxn ang="0">
                <a:pos x="76" y="413"/>
              </a:cxn>
              <a:cxn ang="0">
                <a:pos x="126" y="382"/>
              </a:cxn>
              <a:cxn ang="0">
                <a:pos x="184" y="344"/>
              </a:cxn>
              <a:cxn ang="0">
                <a:pos x="246" y="301"/>
              </a:cxn>
              <a:cxn ang="0">
                <a:pos x="342" y="228"/>
              </a:cxn>
              <a:cxn ang="0">
                <a:pos x="405" y="174"/>
              </a:cxn>
              <a:cxn ang="0">
                <a:pos x="460" y="119"/>
              </a:cxn>
              <a:cxn ang="0">
                <a:pos x="508" y="62"/>
              </a:cxn>
              <a:cxn ang="0">
                <a:pos x="547" y="0"/>
              </a:cxn>
            </a:cxnLst>
            <a:rect l="0" t="0" r="r" b="b"/>
            <a:pathLst>
              <a:path w="547" h="746">
                <a:moveTo>
                  <a:pt x="547" y="0"/>
                </a:moveTo>
                <a:lnTo>
                  <a:pt x="536" y="26"/>
                </a:lnTo>
                <a:lnTo>
                  <a:pt x="522" y="55"/>
                </a:lnTo>
                <a:lnTo>
                  <a:pt x="506" y="85"/>
                </a:lnTo>
                <a:lnTo>
                  <a:pt x="487" y="117"/>
                </a:lnTo>
                <a:lnTo>
                  <a:pt x="467" y="151"/>
                </a:lnTo>
                <a:lnTo>
                  <a:pt x="445" y="185"/>
                </a:lnTo>
                <a:lnTo>
                  <a:pt x="421" y="222"/>
                </a:lnTo>
                <a:lnTo>
                  <a:pt x="396" y="258"/>
                </a:lnTo>
                <a:lnTo>
                  <a:pt x="370" y="295"/>
                </a:lnTo>
                <a:lnTo>
                  <a:pt x="343" y="332"/>
                </a:lnTo>
                <a:lnTo>
                  <a:pt x="316" y="368"/>
                </a:lnTo>
                <a:lnTo>
                  <a:pt x="289" y="405"/>
                </a:lnTo>
                <a:lnTo>
                  <a:pt x="262" y="440"/>
                </a:lnTo>
                <a:lnTo>
                  <a:pt x="235" y="476"/>
                </a:lnTo>
                <a:lnTo>
                  <a:pt x="183" y="543"/>
                </a:lnTo>
                <a:lnTo>
                  <a:pt x="158" y="574"/>
                </a:lnTo>
                <a:lnTo>
                  <a:pt x="135" y="604"/>
                </a:lnTo>
                <a:lnTo>
                  <a:pt x="112" y="631"/>
                </a:lnTo>
                <a:lnTo>
                  <a:pt x="92" y="656"/>
                </a:lnTo>
                <a:lnTo>
                  <a:pt x="74" y="678"/>
                </a:lnTo>
                <a:lnTo>
                  <a:pt x="57" y="698"/>
                </a:lnTo>
                <a:lnTo>
                  <a:pt x="43" y="715"/>
                </a:lnTo>
                <a:lnTo>
                  <a:pt x="32" y="728"/>
                </a:lnTo>
                <a:lnTo>
                  <a:pt x="24" y="738"/>
                </a:lnTo>
                <a:lnTo>
                  <a:pt x="19" y="744"/>
                </a:lnTo>
                <a:lnTo>
                  <a:pt x="17" y="746"/>
                </a:lnTo>
                <a:lnTo>
                  <a:pt x="18" y="744"/>
                </a:lnTo>
                <a:lnTo>
                  <a:pt x="24" y="736"/>
                </a:lnTo>
                <a:lnTo>
                  <a:pt x="29" y="726"/>
                </a:lnTo>
                <a:lnTo>
                  <a:pt x="33" y="712"/>
                </a:lnTo>
                <a:lnTo>
                  <a:pt x="34" y="696"/>
                </a:lnTo>
                <a:lnTo>
                  <a:pt x="34" y="676"/>
                </a:lnTo>
                <a:lnTo>
                  <a:pt x="33" y="663"/>
                </a:lnTo>
                <a:lnTo>
                  <a:pt x="31" y="646"/>
                </a:lnTo>
                <a:lnTo>
                  <a:pt x="28" y="627"/>
                </a:lnTo>
                <a:lnTo>
                  <a:pt x="25" y="605"/>
                </a:lnTo>
                <a:lnTo>
                  <a:pt x="21" y="583"/>
                </a:lnTo>
                <a:lnTo>
                  <a:pt x="18" y="560"/>
                </a:lnTo>
                <a:lnTo>
                  <a:pt x="13" y="537"/>
                </a:lnTo>
                <a:lnTo>
                  <a:pt x="10" y="516"/>
                </a:lnTo>
                <a:lnTo>
                  <a:pt x="7" y="497"/>
                </a:lnTo>
                <a:lnTo>
                  <a:pt x="4" y="480"/>
                </a:lnTo>
                <a:lnTo>
                  <a:pt x="2" y="467"/>
                </a:lnTo>
                <a:lnTo>
                  <a:pt x="0" y="459"/>
                </a:lnTo>
                <a:lnTo>
                  <a:pt x="0" y="456"/>
                </a:lnTo>
                <a:lnTo>
                  <a:pt x="2" y="455"/>
                </a:lnTo>
                <a:lnTo>
                  <a:pt x="9" y="451"/>
                </a:lnTo>
                <a:lnTo>
                  <a:pt x="21" y="445"/>
                </a:lnTo>
                <a:lnTo>
                  <a:pt x="36" y="436"/>
                </a:lnTo>
                <a:lnTo>
                  <a:pt x="54" y="426"/>
                </a:lnTo>
                <a:lnTo>
                  <a:pt x="76" y="413"/>
                </a:lnTo>
                <a:lnTo>
                  <a:pt x="100" y="398"/>
                </a:lnTo>
                <a:lnTo>
                  <a:pt x="126" y="382"/>
                </a:lnTo>
                <a:lnTo>
                  <a:pt x="154" y="364"/>
                </a:lnTo>
                <a:lnTo>
                  <a:pt x="184" y="344"/>
                </a:lnTo>
                <a:lnTo>
                  <a:pt x="214" y="323"/>
                </a:lnTo>
                <a:lnTo>
                  <a:pt x="246" y="301"/>
                </a:lnTo>
                <a:lnTo>
                  <a:pt x="278" y="278"/>
                </a:lnTo>
                <a:lnTo>
                  <a:pt x="342" y="228"/>
                </a:lnTo>
                <a:lnTo>
                  <a:pt x="373" y="201"/>
                </a:lnTo>
                <a:lnTo>
                  <a:pt x="405" y="174"/>
                </a:lnTo>
                <a:lnTo>
                  <a:pt x="433" y="147"/>
                </a:lnTo>
                <a:lnTo>
                  <a:pt x="460" y="119"/>
                </a:lnTo>
                <a:lnTo>
                  <a:pt x="485" y="91"/>
                </a:lnTo>
                <a:lnTo>
                  <a:pt x="508" y="62"/>
                </a:lnTo>
                <a:lnTo>
                  <a:pt x="527" y="34"/>
                </a:lnTo>
                <a:lnTo>
                  <a:pt x="547" y="0"/>
                </a:lnTo>
                <a:close/>
              </a:path>
            </a:pathLst>
          </a:custGeom>
          <a:gradFill flip="none" rotWithShape="1">
            <a:gsLst>
              <a:gs pos="49000">
                <a:schemeClr val="bg1">
                  <a:lumMod val="85000"/>
                </a:schemeClr>
              </a:gs>
              <a:gs pos="66000">
                <a:schemeClr val="bg1"/>
              </a:gs>
            </a:gsLst>
            <a:lin ang="13200000" scaled="0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6AC48E3F-A841-48D4-9D12-77BF432BCA41}"/>
              </a:ext>
            </a:extLst>
          </p:cNvPr>
          <p:cNvSpPr>
            <a:spLocks/>
          </p:cNvSpPr>
          <p:nvPr/>
        </p:nvSpPr>
        <p:spPr bwMode="auto">
          <a:xfrm rot="1270547">
            <a:off x="5083631" y="3631416"/>
            <a:ext cx="738076" cy="1171158"/>
          </a:xfrm>
          <a:custGeom>
            <a:avLst/>
            <a:gdLst/>
            <a:ahLst/>
            <a:cxnLst>
              <a:cxn ang="0">
                <a:pos x="373" y="21"/>
              </a:cxn>
              <a:cxn ang="0">
                <a:pos x="348" y="70"/>
              </a:cxn>
              <a:cxn ang="0">
                <a:pos x="315" y="124"/>
              </a:cxn>
              <a:cxn ang="0">
                <a:pos x="276" y="180"/>
              </a:cxn>
              <a:cxn ang="0">
                <a:pos x="216" y="265"/>
              </a:cxn>
              <a:cxn ang="0">
                <a:pos x="179" y="314"/>
              </a:cxn>
              <a:cxn ang="0">
                <a:pos x="142" y="361"/>
              </a:cxn>
              <a:cxn ang="0">
                <a:pos x="108" y="403"/>
              </a:cxn>
              <a:cxn ang="0">
                <a:pos x="77" y="442"/>
              </a:cxn>
              <a:cxn ang="0">
                <a:pos x="51" y="473"/>
              </a:cxn>
              <a:cxn ang="0">
                <a:pos x="31" y="498"/>
              </a:cxn>
              <a:cxn ang="0">
                <a:pos x="18" y="513"/>
              </a:cxn>
              <a:cxn ang="0">
                <a:pos x="13" y="519"/>
              </a:cxn>
              <a:cxn ang="0">
                <a:pos x="20" y="506"/>
              </a:cxn>
              <a:cxn ang="0">
                <a:pos x="23" y="486"/>
              </a:cxn>
              <a:cxn ang="0">
                <a:pos x="23" y="464"/>
              </a:cxn>
              <a:cxn ang="0">
                <a:pos x="19" y="438"/>
              </a:cxn>
              <a:cxn ang="0">
                <a:pos x="14" y="408"/>
              </a:cxn>
              <a:cxn ang="0">
                <a:pos x="9" y="375"/>
              </a:cxn>
              <a:cxn ang="0">
                <a:pos x="5" y="347"/>
              </a:cxn>
              <a:cxn ang="0">
                <a:pos x="2" y="327"/>
              </a:cxn>
              <a:cxn ang="0">
                <a:pos x="0" y="319"/>
              </a:cxn>
              <a:cxn ang="0">
                <a:pos x="6" y="316"/>
              </a:cxn>
              <a:cxn ang="0">
                <a:pos x="25" y="305"/>
              </a:cxn>
              <a:cxn ang="0">
                <a:pos x="53" y="289"/>
              </a:cxn>
              <a:cxn ang="0">
                <a:pos x="88" y="267"/>
              </a:cxn>
              <a:cxn ang="0">
                <a:pos x="128" y="241"/>
              </a:cxn>
              <a:cxn ang="0">
                <a:pos x="172" y="211"/>
              </a:cxn>
              <a:cxn ang="0">
                <a:pos x="239" y="159"/>
              </a:cxn>
              <a:cxn ang="0">
                <a:pos x="282" y="122"/>
              </a:cxn>
              <a:cxn ang="0">
                <a:pos x="321" y="84"/>
              </a:cxn>
              <a:cxn ang="0">
                <a:pos x="355" y="44"/>
              </a:cxn>
              <a:cxn ang="0">
                <a:pos x="382" y="0"/>
              </a:cxn>
            </a:cxnLst>
            <a:rect l="0" t="0" r="r" b="b"/>
            <a:pathLst>
              <a:path w="382" h="519">
                <a:moveTo>
                  <a:pt x="382" y="0"/>
                </a:moveTo>
                <a:lnTo>
                  <a:pt x="373" y="21"/>
                </a:lnTo>
                <a:lnTo>
                  <a:pt x="361" y="45"/>
                </a:lnTo>
                <a:lnTo>
                  <a:pt x="348" y="70"/>
                </a:lnTo>
                <a:lnTo>
                  <a:pt x="332" y="96"/>
                </a:lnTo>
                <a:lnTo>
                  <a:pt x="315" y="124"/>
                </a:lnTo>
                <a:lnTo>
                  <a:pt x="296" y="152"/>
                </a:lnTo>
                <a:lnTo>
                  <a:pt x="276" y="180"/>
                </a:lnTo>
                <a:lnTo>
                  <a:pt x="234" y="239"/>
                </a:lnTo>
                <a:lnTo>
                  <a:pt x="216" y="265"/>
                </a:lnTo>
                <a:lnTo>
                  <a:pt x="197" y="289"/>
                </a:lnTo>
                <a:lnTo>
                  <a:pt x="179" y="314"/>
                </a:lnTo>
                <a:lnTo>
                  <a:pt x="160" y="337"/>
                </a:lnTo>
                <a:lnTo>
                  <a:pt x="142" y="361"/>
                </a:lnTo>
                <a:lnTo>
                  <a:pt x="125" y="382"/>
                </a:lnTo>
                <a:lnTo>
                  <a:pt x="108" y="403"/>
                </a:lnTo>
                <a:lnTo>
                  <a:pt x="92" y="424"/>
                </a:lnTo>
                <a:lnTo>
                  <a:pt x="77" y="442"/>
                </a:lnTo>
                <a:lnTo>
                  <a:pt x="64" y="459"/>
                </a:lnTo>
                <a:lnTo>
                  <a:pt x="51" y="473"/>
                </a:lnTo>
                <a:lnTo>
                  <a:pt x="40" y="487"/>
                </a:lnTo>
                <a:lnTo>
                  <a:pt x="31" y="498"/>
                </a:lnTo>
                <a:lnTo>
                  <a:pt x="24" y="507"/>
                </a:lnTo>
                <a:lnTo>
                  <a:pt x="18" y="513"/>
                </a:lnTo>
                <a:lnTo>
                  <a:pt x="15" y="518"/>
                </a:lnTo>
                <a:lnTo>
                  <a:pt x="13" y="519"/>
                </a:lnTo>
                <a:lnTo>
                  <a:pt x="17" y="513"/>
                </a:lnTo>
                <a:lnTo>
                  <a:pt x="20" y="506"/>
                </a:lnTo>
                <a:lnTo>
                  <a:pt x="23" y="497"/>
                </a:lnTo>
                <a:lnTo>
                  <a:pt x="23" y="486"/>
                </a:lnTo>
                <a:lnTo>
                  <a:pt x="23" y="473"/>
                </a:lnTo>
                <a:lnTo>
                  <a:pt x="23" y="464"/>
                </a:lnTo>
                <a:lnTo>
                  <a:pt x="21" y="452"/>
                </a:lnTo>
                <a:lnTo>
                  <a:pt x="19" y="438"/>
                </a:lnTo>
                <a:lnTo>
                  <a:pt x="17" y="423"/>
                </a:lnTo>
                <a:lnTo>
                  <a:pt x="14" y="408"/>
                </a:lnTo>
                <a:lnTo>
                  <a:pt x="12" y="391"/>
                </a:lnTo>
                <a:lnTo>
                  <a:pt x="9" y="375"/>
                </a:lnTo>
                <a:lnTo>
                  <a:pt x="7" y="361"/>
                </a:lnTo>
                <a:lnTo>
                  <a:pt x="5" y="347"/>
                </a:lnTo>
                <a:lnTo>
                  <a:pt x="3" y="336"/>
                </a:lnTo>
                <a:lnTo>
                  <a:pt x="2" y="327"/>
                </a:lnTo>
                <a:lnTo>
                  <a:pt x="0" y="321"/>
                </a:lnTo>
                <a:lnTo>
                  <a:pt x="0" y="319"/>
                </a:lnTo>
                <a:lnTo>
                  <a:pt x="2" y="319"/>
                </a:lnTo>
                <a:lnTo>
                  <a:pt x="6" y="316"/>
                </a:lnTo>
                <a:lnTo>
                  <a:pt x="14" y="312"/>
                </a:lnTo>
                <a:lnTo>
                  <a:pt x="25" y="305"/>
                </a:lnTo>
                <a:lnTo>
                  <a:pt x="37" y="298"/>
                </a:lnTo>
                <a:lnTo>
                  <a:pt x="53" y="289"/>
                </a:lnTo>
                <a:lnTo>
                  <a:pt x="70" y="279"/>
                </a:lnTo>
                <a:lnTo>
                  <a:pt x="88" y="267"/>
                </a:lnTo>
                <a:lnTo>
                  <a:pt x="107" y="255"/>
                </a:lnTo>
                <a:lnTo>
                  <a:pt x="128" y="241"/>
                </a:lnTo>
                <a:lnTo>
                  <a:pt x="149" y="226"/>
                </a:lnTo>
                <a:lnTo>
                  <a:pt x="172" y="211"/>
                </a:lnTo>
                <a:lnTo>
                  <a:pt x="194" y="194"/>
                </a:lnTo>
                <a:lnTo>
                  <a:pt x="239" y="159"/>
                </a:lnTo>
                <a:lnTo>
                  <a:pt x="261" y="141"/>
                </a:lnTo>
                <a:lnTo>
                  <a:pt x="282" y="122"/>
                </a:lnTo>
                <a:lnTo>
                  <a:pt x="302" y="103"/>
                </a:lnTo>
                <a:lnTo>
                  <a:pt x="321" y="84"/>
                </a:lnTo>
                <a:lnTo>
                  <a:pt x="339" y="64"/>
                </a:lnTo>
                <a:lnTo>
                  <a:pt x="355" y="44"/>
                </a:lnTo>
                <a:lnTo>
                  <a:pt x="368" y="24"/>
                </a:lnTo>
                <a:lnTo>
                  <a:pt x="382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50A0B13D-A30B-4F86-8CA3-812934DA8B05}"/>
              </a:ext>
            </a:extLst>
          </p:cNvPr>
          <p:cNvSpPr>
            <a:spLocks/>
          </p:cNvSpPr>
          <p:nvPr/>
        </p:nvSpPr>
        <p:spPr bwMode="auto">
          <a:xfrm rot="20973640">
            <a:off x="7398734" y="4475039"/>
            <a:ext cx="698519" cy="1138854"/>
          </a:xfrm>
          <a:custGeom>
            <a:avLst/>
            <a:gdLst/>
            <a:ahLst/>
            <a:cxnLst>
              <a:cxn ang="0">
                <a:pos x="373" y="21"/>
              </a:cxn>
              <a:cxn ang="0">
                <a:pos x="348" y="70"/>
              </a:cxn>
              <a:cxn ang="0">
                <a:pos x="315" y="124"/>
              </a:cxn>
              <a:cxn ang="0">
                <a:pos x="276" y="180"/>
              </a:cxn>
              <a:cxn ang="0">
                <a:pos x="216" y="265"/>
              </a:cxn>
              <a:cxn ang="0">
                <a:pos x="179" y="314"/>
              </a:cxn>
              <a:cxn ang="0">
                <a:pos x="142" y="361"/>
              </a:cxn>
              <a:cxn ang="0">
                <a:pos x="108" y="403"/>
              </a:cxn>
              <a:cxn ang="0">
                <a:pos x="77" y="442"/>
              </a:cxn>
              <a:cxn ang="0">
                <a:pos x="51" y="473"/>
              </a:cxn>
              <a:cxn ang="0">
                <a:pos x="31" y="498"/>
              </a:cxn>
              <a:cxn ang="0">
                <a:pos x="18" y="513"/>
              </a:cxn>
              <a:cxn ang="0">
                <a:pos x="13" y="519"/>
              </a:cxn>
              <a:cxn ang="0">
                <a:pos x="20" y="506"/>
              </a:cxn>
              <a:cxn ang="0">
                <a:pos x="23" y="486"/>
              </a:cxn>
              <a:cxn ang="0">
                <a:pos x="23" y="464"/>
              </a:cxn>
              <a:cxn ang="0">
                <a:pos x="19" y="438"/>
              </a:cxn>
              <a:cxn ang="0">
                <a:pos x="14" y="408"/>
              </a:cxn>
              <a:cxn ang="0">
                <a:pos x="9" y="375"/>
              </a:cxn>
              <a:cxn ang="0">
                <a:pos x="5" y="347"/>
              </a:cxn>
              <a:cxn ang="0">
                <a:pos x="2" y="327"/>
              </a:cxn>
              <a:cxn ang="0">
                <a:pos x="0" y="319"/>
              </a:cxn>
              <a:cxn ang="0">
                <a:pos x="6" y="316"/>
              </a:cxn>
              <a:cxn ang="0">
                <a:pos x="25" y="305"/>
              </a:cxn>
              <a:cxn ang="0">
                <a:pos x="53" y="289"/>
              </a:cxn>
              <a:cxn ang="0">
                <a:pos x="88" y="267"/>
              </a:cxn>
              <a:cxn ang="0">
                <a:pos x="128" y="241"/>
              </a:cxn>
              <a:cxn ang="0">
                <a:pos x="172" y="211"/>
              </a:cxn>
              <a:cxn ang="0">
                <a:pos x="239" y="159"/>
              </a:cxn>
              <a:cxn ang="0">
                <a:pos x="282" y="122"/>
              </a:cxn>
              <a:cxn ang="0">
                <a:pos x="321" y="84"/>
              </a:cxn>
              <a:cxn ang="0">
                <a:pos x="355" y="44"/>
              </a:cxn>
              <a:cxn ang="0">
                <a:pos x="382" y="0"/>
              </a:cxn>
            </a:cxnLst>
            <a:rect l="0" t="0" r="r" b="b"/>
            <a:pathLst>
              <a:path w="382" h="519">
                <a:moveTo>
                  <a:pt x="382" y="0"/>
                </a:moveTo>
                <a:lnTo>
                  <a:pt x="373" y="21"/>
                </a:lnTo>
                <a:lnTo>
                  <a:pt x="361" y="45"/>
                </a:lnTo>
                <a:lnTo>
                  <a:pt x="348" y="70"/>
                </a:lnTo>
                <a:lnTo>
                  <a:pt x="332" y="96"/>
                </a:lnTo>
                <a:lnTo>
                  <a:pt x="315" y="124"/>
                </a:lnTo>
                <a:lnTo>
                  <a:pt x="296" y="152"/>
                </a:lnTo>
                <a:lnTo>
                  <a:pt x="276" y="180"/>
                </a:lnTo>
                <a:lnTo>
                  <a:pt x="234" y="239"/>
                </a:lnTo>
                <a:lnTo>
                  <a:pt x="216" y="265"/>
                </a:lnTo>
                <a:lnTo>
                  <a:pt x="197" y="289"/>
                </a:lnTo>
                <a:lnTo>
                  <a:pt x="179" y="314"/>
                </a:lnTo>
                <a:lnTo>
                  <a:pt x="160" y="337"/>
                </a:lnTo>
                <a:lnTo>
                  <a:pt x="142" y="361"/>
                </a:lnTo>
                <a:lnTo>
                  <a:pt x="125" y="382"/>
                </a:lnTo>
                <a:lnTo>
                  <a:pt x="108" y="403"/>
                </a:lnTo>
                <a:lnTo>
                  <a:pt x="92" y="424"/>
                </a:lnTo>
                <a:lnTo>
                  <a:pt x="77" y="442"/>
                </a:lnTo>
                <a:lnTo>
                  <a:pt x="64" y="459"/>
                </a:lnTo>
                <a:lnTo>
                  <a:pt x="51" y="473"/>
                </a:lnTo>
                <a:lnTo>
                  <a:pt x="40" y="487"/>
                </a:lnTo>
                <a:lnTo>
                  <a:pt x="31" y="498"/>
                </a:lnTo>
                <a:lnTo>
                  <a:pt x="24" y="507"/>
                </a:lnTo>
                <a:lnTo>
                  <a:pt x="18" y="513"/>
                </a:lnTo>
                <a:lnTo>
                  <a:pt x="15" y="518"/>
                </a:lnTo>
                <a:lnTo>
                  <a:pt x="13" y="519"/>
                </a:lnTo>
                <a:lnTo>
                  <a:pt x="17" y="513"/>
                </a:lnTo>
                <a:lnTo>
                  <a:pt x="20" y="506"/>
                </a:lnTo>
                <a:lnTo>
                  <a:pt x="23" y="497"/>
                </a:lnTo>
                <a:lnTo>
                  <a:pt x="23" y="486"/>
                </a:lnTo>
                <a:lnTo>
                  <a:pt x="23" y="473"/>
                </a:lnTo>
                <a:lnTo>
                  <a:pt x="23" y="464"/>
                </a:lnTo>
                <a:lnTo>
                  <a:pt x="21" y="452"/>
                </a:lnTo>
                <a:lnTo>
                  <a:pt x="19" y="438"/>
                </a:lnTo>
                <a:lnTo>
                  <a:pt x="17" y="423"/>
                </a:lnTo>
                <a:lnTo>
                  <a:pt x="14" y="408"/>
                </a:lnTo>
                <a:lnTo>
                  <a:pt x="12" y="391"/>
                </a:lnTo>
                <a:lnTo>
                  <a:pt x="9" y="375"/>
                </a:lnTo>
                <a:lnTo>
                  <a:pt x="7" y="361"/>
                </a:lnTo>
                <a:lnTo>
                  <a:pt x="5" y="347"/>
                </a:lnTo>
                <a:lnTo>
                  <a:pt x="3" y="336"/>
                </a:lnTo>
                <a:lnTo>
                  <a:pt x="2" y="327"/>
                </a:lnTo>
                <a:lnTo>
                  <a:pt x="0" y="321"/>
                </a:lnTo>
                <a:lnTo>
                  <a:pt x="0" y="319"/>
                </a:lnTo>
                <a:lnTo>
                  <a:pt x="2" y="319"/>
                </a:lnTo>
                <a:lnTo>
                  <a:pt x="6" y="316"/>
                </a:lnTo>
                <a:lnTo>
                  <a:pt x="14" y="312"/>
                </a:lnTo>
                <a:lnTo>
                  <a:pt x="25" y="305"/>
                </a:lnTo>
                <a:lnTo>
                  <a:pt x="37" y="298"/>
                </a:lnTo>
                <a:lnTo>
                  <a:pt x="53" y="289"/>
                </a:lnTo>
                <a:lnTo>
                  <a:pt x="70" y="279"/>
                </a:lnTo>
                <a:lnTo>
                  <a:pt x="88" y="267"/>
                </a:lnTo>
                <a:lnTo>
                  <a:pt x="107" y="255"/>
                </a:lnTo>
                <a:lnTo>
                  <a:pt x="128" y="241"/>
                </a:lnTo>
                <a:lnTo>
                  <a:pt x="149" y="226"/>
                </a:lnTo>
                <a:lnTo>
                  <a:pt x="172" y="211"/>
                </a:lnTo>
                <a:lnTo>
                  <a:pt x="194" y="194"/>
                </a:lnTo>
                <a:lnTo>
                  <a:pt x="239" y="159"/>
                </a:lnTo>
                <a:lnTo>
                  <a:pt x="261" y="141"/>
                </a:lnTo>
                <a:lnTo>
                  <a:pt x="282" y="122"/>
                </a:lnTo>
                <a:lnTo>
                  <a:pt x="302" y="103"/>
                </a:lnTo>
                <a:lnTo>
                  <a:pt x="321" y="84"/>
                </a:lnTo>
                <a:lnTo>
                  <a:pt x="339" y="64"/>
                </a:lnTo>
                <a:lnTo>
                  <a:pt x="355" y="44"/>
                </a:lnTo>
                <a:lnTo>
                  <a:pt x="368" y="24"/>
                </a:lnTo>
                <a:lnTo>
                  <a:pt x="382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F1D5B583-5AC1-4507-9114-4870632E917A}"/>
              </a:ext>
            </a:extLst>
          </p:cNvPr>
          <p:cNvSpPr>
            <a:spLocks/>
          </p:cNvSpPr>
          <p:nvPr/>
        </p:nvSpPr>
        <p:spPr bwMode="auto">
          <a:xfrm rot="1270547">
            <a:off x="6261266" y="976935"/>
            <a:ext cx="1986236" cy="2333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8" y="0"/>
              </a:cxn>
              <a:cxn ang="0">
                <a:pos x="1028" y="54"/>
              </a:cxn>
              <a:cxn ang="0">
                <a:pos x="1027" y="75"/>
              </a:cxn>
              <a:cxn ang="0">
                <a:pos x="1027" y="276"/>
              </a:cxn>
              <a:cxn ang="0">
                <a:pos x="1026" y="308"/>
              </a:cxn>
              <a:cxn ang="0">
                <a:pos x="1026" y="340"/>
              </a:cxn>
              <a:cxn ang="0">
                <a:pos x="1026" y="370"/>
              </a:cxn>
              <a:cxn ang="0">
                <a:pos x="1024" y="399"/>
              </a:cxn>
              <a:cxn ang="0">
                <a:pos x="1022" y="427"/>
              </a:cxn>
              <a:cxn ang="0">
                <a:pos x="1019" y="451"/>
              </a:cxn>
              <a:cxn ang="0">
                <a:pos x="1015" y="473"/>
              </a:cxn>
              <a:cxn ang="0">
                <a:pos x="1010" y="492"/>
              </a:cxn>
              <a:cxn ang="0">
                <a:pos x="1004" y="507"/>
              </a:cxn>
              <a:cxn ang="0">
                <a:pos x="990" y="531"/>
              </a:cxn>
              <a:cxn ang="0">
                <a:pos x="977" y="551"/>
              </a:cxn>
              <a:cxn ang="0">
                <a:pos x="961" y="571"/>
              </a:cxn>
              <a:cxn ang="0">
                <a:pos x="943" y="591"/>
              </a:cxn>
              <a:cxn ang="0">
                <a:pos x="924" y="610"/>
              </a:cxn>
              <a:cxn ang="0">
                <a:pos x="904" y="629"/>
              </a:cxn>
              <a:cxn ang="0">
                <a:pos x="883" y="648"/>
              </a:cxn>
              <a:cxn ang="0">
                <a:pos x="861" y="666"/>
              </a:cxn>
              <a:cxn ang="0">
                <a:pos x="816" y="701"/>
              </a:cxn>
              <a:cxn ang="0">
                <a:pos x="794" y="718"/>
              </a:cxn>
              <a:cxn ang="0">
                <a:pos x="771" y="733"/>
              </a:cxn>
              <a:cxn ang="0">
                <a:pos x="750" y="748"/>
              </a:cxn>
              <a:cxn ang="0">
                <a:pos x="729" y="762"/>
              </a:cxn>
              <a:cxn ang="0">
                <a:pos x="710" y="774"/>
              </a:cxn>
              <a:cxn ang="0">
                <a:pos x="692" y="786"/>
              </a:cxn>
              <a:cxn ang="0">
                <a:pos x="675" y="796"/>
              </a:cxn>
              <a:cxn ang="0">
                <a:pos x="659" y="805"/>
              </a:cxn>
              <a:cxn ang="0">
                <a:pos x="647" y="812"/>
              </a:cxn>
              <a:cxn ang="0">
                <a:pos x="636" y="819"/>
              </a:cxn>
              <a:cxn ang="0">
                <a:pos x="628" y="823"/>
              </a:cxn>
              <a:cxn ang="0">
                <a:pos x="624" y="826"/>
              </a:cxn>
              <a:cxn ang="0">
                <a:pos x="622" y="826"/>
              </a:cxn>
              <a:cxn ang="0">
                <a:pos x="622" y="828"/>
              </a:cxn>
              <a:cxn ang="0">
                <a:pos x="624" y="834"/>
              </a:cxn>
              <a:cxn ang="0">
                <a:pos x="625" y="843"/>
              </a:cxn>
              <a:cxn ang="0">
                <a:pos x="627" y="854"/>
              </a:cxn>
              <a:cxn ang="0">
                <a:pos x="629" y="868"/>
              </a:cxn>
              <a:cxn ang="0">
                <a:pos x="631" y="882"/>
              </a:cxn>
              <a:cxn ang="0">
                <a:pos x="634" y="898"/>
              </a:cxn>
              <a:cxn ang="0">
                <a:pos x="636" y="915"/>
              </a:cxn>
              <a:cxn ang="0">
                <a:pos x="639" y="930"/>
              </a:cxn>
              <a:cxn ang="0">
                <a:pos x="641" y="945"/>
              </a:cxn>
              <a:cxn ang="0">
                <a:pos x="643" y="959"/>
              </a:cxn>
              <a:cxn ang="0">
                <a:pos x="645" y="971"/>
              </a:cxn>
              <a:cxn ang="0">
                <a:pos x="645" y="980"/>
              </a:cxn>
              <a:cxn ang="0">
                <a:pos x="645" y="993"/>
              </a:cxn>
              <a:cxn ang="0">
                <a:pos x="645" y="1004"/>
              </a:cxn>
              <a:cxn ang="0">
                <a:pos x="642" y="1013"/>
              </a:cxn>
              <a:cxn ang="0">
                <a:pos x="639" y="1020"/>
              </a:cxn>
              <a:cxn ang="0">
                <a:pos x="635" y="1026"/>
              </a:cxn>
              <a:cxn ang="0">
                <a:pos x="635" y="1025"/>
              </a:cxn>
              <a:cxn ang="0">
                <a:pos x="630" y="1030"/>
              </a:cxn>
              <a:cxn ang="0">
                <a:pos x="625" y="1033"/>
              </a:cxn>
              <a:cxn ang="0">
                <a:pos x="621" y="1034"/>
              </a:cxn>
              <a:cxn ang="0">
                <a:pos x="0" y="1034"/>
              </a:cxn>
              <a:cxn ang="0">
                <a:pos x="0" y="0"/>
              </a:cxn>
            </a:cxnLst>
            <a:rect l="0" t="0" r="r" b="b"/>
            <a:pathLst>
              <a:path w="1028" h="1034">
                <a:moveTo>
                  <a:pt x="0" y="0"/>
                </a:moveTo>
                <a:lnTo>
                  <a:pt x="1028" y="0"/>
                </a:lnTo>
                <a:lnTo>
                  <a:pt x="1028" y="54"/>
                </a:lnTo>
                <a:lnTo>
                  <a:pt x="1027" y="75"/>
                </a:lnTo>
                <a:lnTo>
                  <a:pt x="1027" y="276"/>
                </a:lnTo>
                <a:lnTo>
                  <a:pt x="1026" y="308"/>
                </a:lnTo>
                <a:lnTo>
                  <a:pt x="1026" y="340"/>
                </a:lnTo>
                <a:lnTo>
                  <a:pt x="1026" y="370"/>
                </a:lnTo>
                <a:lnTo>
                  <a:pt x="1024" y="399"/>
                </a:lnTo>
                <a:lnTo>
                  <a:pt x="1022" y="427"/>
                </a:lnTo>
                <a:lnTo>
                  <a:pt x="1019" y="451"/>
                </a:lnTo>
                <a:lnTo>
                  <a:pt x="1015" y="473"/>
                </a:lnTo>
                <a:lnTo>
                  <a:pt x="1010" y="492"/>
                </a:lnTo>
                <a:lnTo>
                  <a:pt x="1004" y="507"/>
                </a:lnTo>
                <a:lnTo>
                  <a:pt x="990" y="531"/>
                </a:lnTo>
                <a:lnTo>
                  <a:pt x="977" y="551"/>
                </a:lnTo>
                <a:lnTo>
                  <a:pt x="961" y="571"/>
                </a:lnTo>
                <a:lnTo>
                  <a:pt x="943" y="591"/>
                </a:lnTo>
                <a:lnTo>
                  <a:pt x="924" y="610"/>
                </a:lnTo>
                <a:lnTo>
                  <a:pt x="904" y="629"/>
                </a:lnTo>
                <a:lnTo>
                  <a:pt x="883" y="648"/>
                </a:lnTo>
                <a:lnTo>
                  <a:pt x="861" y="666"/>
                </a:lnTo>
                <a:lnTo>
                  <a:pt x="816" y="701"/>
                </a:lnTo>
                <a:lnTo>
                  <a:pt x="794" y="718"/>
                </a:lnTo>
                <a:lnTo>
                  <a:pt x="771" y="733"/>
                </a:lnTo>
                <a:lnTo>
                  <a:pt x="750" y="748"/>
                </a:lnTo>
                <a:lnTo>
                  <a:pt x="729" y="762"/>
                </a:lnTo>
                <a:lnTo>
                  <a:pt x="710" y="774"/>
                </a:lnTo>
                <a:lnTo>
                  <a:pt x="692" y="786"/>
                </a:lnTo>
                <a:lnTo>
                  <a:pt x="675" y="796"/>
                </a:lnTo>
                <a:lnTo>
                  <a:pt x="659" y="805"/>
                </a:lnTo>
                <a:lnTo>
                  <a:pt x="647" y="812"/>
                </a:lnTo>
                <a:lnTo>
                  <a:pt x="636" y="819"/>
                </a:lnTo>
                <a:lnTo>
                  <a:pt x="628" y="823"/>
                </a:lnTo>
                <a:lnTo>
                  <a:pt x="624" y="826"/>
                </a:lnTo>
                <a:lnTo>
                  <a:pt x="622" y="826"/>
                </a:lnTo>
                <a:lnTo>
                  <a:pt x="622" y="828"/>
                </a:lnTo>
                <a:lnTo>
                  <a:pt x="624" y="834"/>
                </a:lnTo>
                <a:lnTo>
                  <a:pt x="625" y="843"/>
                </a:lnTo>
                <a:lnTo>
                  <a:pt x="627" y="854"/>
                </a:lnTo>
                <a:lnTo>
                  <a:pt x="629" y="868"/>
                </a:lnTo>
                <a:lnTo>
                  <a:pt x="631" y="882"/>
                </a:lnTo>
                <a:lnTo>
                  <a:pt x="634" y="898"/>
                </a:lnTo>
                <a:lnTo>
                  <a:pt x="636" y="915"/>
                </a:lnTo>
                <a:lnTo>
                  <a:pt x="639" y="930"/>
                </a:lnTo>
                <a:lnTo>
                  <a:pt x="641" y="945"/>
                </a:lnTo>
                <a:lnTo>
                  <a:pt x="643" y="959"/>
                </a:lnTo>
                <a:lnTo>
                  <a:pt x="645" y="971"/>
                </a:lnTo>
                <a:lnTo>
                  <a:pt x="645" y="980"/>
                </a:lnTo>
                <a:lnTo>
                  <a:pt x="645" y="993"/>
                </a:lnTo>
                <a:lnTo>
                  <a:pt x="645" y="1004"/>
                </a:lnTo>
                <a:lnTo>
                  <a:pt x="642" y="1013"/>
                </a:lnTo>
                <a:lnTo>
                  <a:pt x="639" y="1020"/>
                </a:lnTo>
                <a:lnTo>
                  <a:pt x="635" y="1026"/>
                </a:lnTo>
                <a:lnTo>
                  <a:pt x="635" y="1025"/>
                </a:lnTo>
                <a:lnTo>
                  <a:pt x="630" y="1030"/>
                </a:lnTo>
                <a:lnTo>
                  <a:pt x="625" y="1033"/>
                </a:lnTo>
                <a:lnTo>
                  <a:pt x="621" y="1034"/>
                </a:lnTo>
                <a:lnTo>
                  <a:pt x="0" y="1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27C0262F-9C66-45DD-AF07-110E76FB10A8}"/>
              </a:ext>
            </a:extLst>
          </p:cNvPr>
          <p:cNvSpPr>
            <a:spLocks/>
          </p:cNvSpPr>
          <p:nvPr/>
        </p:nvSpPr>
        <p:spPr bwMode="auto">
          <a:xfrm rot="1270547">
            <a:off x="7198567" y="2297937"/>
            <a:ext cx="738076" cy="1171158"/>
          </a:xfrm>
          <a:custGeom>
            <a:avLst/>
            <a:gdLst/>
            <a:ahLst/>
            <a:cxnLst>
              <a:cxn ang="0">
                <a:pos x="373" y="21"/>
              </a:cxn>
              <a:cxn ang="0">
                <a:pos x="348" y="70"/>
              </a:cxn>
              <a:cxn ang="0">
                <a:pos x="315" y="124"/>
              </a:cxn>
              <a:cxn ang="0">
                <a:pos x="276" y="180"/>
              </a:cxn>
              <a:cxn ang="0">
                <a:pos x="216" y="265"/>
              </a:cxn>
              <a:cxn ang="0">
                <a:pos x="179" y="314"/>
              </a:cxn>
              <a:cxn ang="0">
                <a:pos x="142" y="361"/>
              </a:cxn>
              <a:cxn ang="0">
                <a:pos x="108" y="403"/>
              </a:cxn>
              <a:cxn ang="0">
                <a:pos x="77" y="442"/>
              </a:cxn>
              <a:cxn ang="0">
                <a:pos x="51" y="473"/>
              </a:cxn>
              <a:cxn ang="0">
                <a:pos x="31" y="498"/>
              </a:cxn>
              <a:cxn ang="0">
                <a:pos x="18" y="513"/>
              </a:cxn>
              <a:cxn ang="0">
                <a:pos x="13" y="519"/>
              </a:cxn>
              <a:cxn ang="0">
                <a:pos x="20" y="506"/>
              </a:cxn>
              <a:cxn ang="0">
                <a:pos x="23" y="486"/>
              </a:cxn>
              <a:cxn ang="0">
                <a:pos x="23" y="464"/>
              </a:cxn>
              <a:cxn ang="0">
                <a:pos x="19" y="438"/>
              </a:cxn>
              <a:cxn ang="0">
                <a:pos x="14" y="408"/>
              </a:cxn>
              <a:cxn ang="0">
                <a:pos x="9" y="375"/>
              </a:cxn>
              <a:cxn ang="0">
                <a:pos x="5" y="347"/>
              </a:cxn>
              <a:cxn ang="0">
                <a:pos x="2" y="327"/>
              </a:cxn>
              <a:cxn ang="0">
                <a:pos x="0" y="319"/>
              </a:cxn>
              <a:cxn ang="0">
                <a:pos x="6" y="316"/>
              </a:cxn>
              <a:cxn ang="0">
                <a:pos x="25" y="305"/>
              </a:cxn>
              <a:cxn ang="0">
                <a:pos x="53" y="289"/>
              </a:cxn>
              <a:cxn ang="0">
                <a:pos x="88" y="267"/>
              </a:cxn>
              <a:cxn ang="0">
                <a:pos x="128" y="241"/>
              </a:cxn>
              <a:cxn ang="0">
                <a:pos x="172" y="211"/>
              </a:cxn>
              <a:cxn ang="0">
                <a:pos x="239" y="159"/>
              </a:cxn>
              <a:cxn ang="0">
                <a:pos x="282" y="122"/>
              </a:cxn>
              <a:cxn ang="0">
                <a:pos x="321" y="84"/>
              </a:cxn>
              <a:cxn ang="0">
                <a:pos x="355" y="44"/>
              </a:cxn>
              <a:cxn ang="0">
                <a:pos x="382" y="0"/>
              </a:cxn>
            </a:cxnLst>
            <a:rect l="0" t="0" r="r" b="b"/>
            <a:pathLst>
              <a:path w="382" h="519">
                <a:moveTo>
                  <a:pt x="382" y="0"/>
                </a:moveTo>
                <a:lnTo>
                  <a:pt x="373" y="21"/>
                </a:lnTo>
                <a:lnTo>
                  <a:pt x="361" y="45"/>
                </a:lnTo>
                <a:lnTo>
                  <a:pt x="348" y="70"/>
                </a:lnTo>
                <a:lnTo>
                  <a:pt x="332" y="96"/>
                </a:lnTo>
                <a:lnTo>
                  <a:pt x="315" y="124"/>
                </a:lnTo>
                <a:lnTo>
                  <a:pt x="296" y="152"/>
                </a:lnTo>
                <a:lnTo>
                  <a:pt x="276" y="180"/>
                </a:lnTo>
                <a:lnTo>
                  <a:pt x="234" y="239"/>
                </a:lnTo>
                <a:lnTo>
                  <a:pt x="216" y="265"/>
                </a:lnTo>
                <a:lnTo>
                  <a:pt x="197" y="289"/>
                </a:lnTo>
                <a:lnTo>
                  <a:pt x="179" y="314"/>
                </a:lnTo>
                <a:lnTo>
                  <a:pt x="160" y="337"/>
                </a:lnTo>
                <a:lnTo>
                  <a:pt x="142" y="361"/>
                </a:lnTo>
                <a:lnTo>
                  <a:pt x="125" y="382"/>
                </a:lnTo>
                <a:lnTo>
                  <a:pt x="108" y="403"/>
                </a:lnTo>
                <a:lnTo>
                  <a:pt x="92" y="424"/>
                </a:lnTo>
                <a:lnTo>
                  <a:pt x="77" y="442"/>
                </a:lnTo>
                <a:lnTo>
                  <a:pt x="64" y="459"/>
                </a:lnTo>
                <a:lnTo>
                  <a:pt x="51" y="473"/>
                </a:lnTo>
                <a:lnTo>
                  <a:pt x="40" y="487"/>
                </a:lnTo>
                <a:lnTo>
                  <a:pt x="31" y="498"/>
                </a:lnTo>
                <a:lnTo>
                  <a:pt x="24" y="507"/>
                </a:lnTo>
                <a:lnTo>
                  <a:pt x="18" y="513"/>
                </a:lnTo>
                <a:lnTo>
                  <a:pt x="15" y="518"/>
                </a:lnTo>
                <a:lnTo>
                  <a:pt x="13" y="519"/>
                </a:lnTo>
                <a:lnTo>
                  <a:pt x="17" y="513"/>
                </a:lnTo>
                <a:lnTo>
                  <a:pt x="20" y="506"/>
                </a:lnTo>
                <a:lnTo>
                  <a:pt x="23" y="497"/>
                </a:lnTo>
                <a:lnTo>
                  <a:pt x="23" y="486"/>
                </a:lnTo>
                <a:lnTo>
                  <a:pt x="23" y="473"/>
                </a:lnTo>
                <a:lnTo>
                  <a:pt x="23" y="464"/>
                </a:lnTo>
                <a:lnTo>
                  <a:pt x="21" y="452"/>
                </a:lnTo>
                <a:lnTo>
                  <a:pt x="19" y="438"/>
                </a:lnTo>
                <a:lnTo>
                  <a:pt x="17" y="423"/>
                </a:lnTo>
                <a:lnTo>
                  <a:pt x="14" y="408"/>
                </a:lnTo>
                <a:lnTo>
                  <a:pt x="12" y="391"/>
                </a:lnTo>
                <a:lnTo>
                  <a:pt x="9" y="375"/>
                </a:lnTo>
                <a:lnTo>
                  <a:pt x="7" y="361"/>
                </a:lnTo>
                <a:lnTo>
                  <a:pt x="5" y="347"/>
                </a:lnTo>
                <a:lnTo>
                  <a:pt x="3" y="336"/>
                </a:lnTo>
                <a:lnTo>
                  <a:pt x="2" y="327"/>
                </a:lnTo>
                <a:lnTo>
                  <a:pt x="0" y="321"/>
                </a:lnTo>
                <a:lnTo>
                  <a:pt x="0" y="319"/>
                </a:lnTo>
                <a:lnTo>
                  <a:pt x="2" y="319"/>
                </a:lnTo>
                <a:lnTo>
                  <a:pt x="6" y="316"/>
                </a:lnTo>
                <a:lnTo>
                  <a:pt x="14" y="312"/>
                </a:lnTo>
                <a:lnTo>
                  <a:pt x="25" y="305"/>
                </a:lnTo>
                <a:lnTo>
                  <a:pt x="37" y="298"/>
                </a:lnTo>
                <a:lnTo>
                  <a:pt x="53" y="289"/>
                </a:lnTo>
                <a:lnTo>
                  <a:pt x="70" y="279"/>
                </a:lnTo>
                <a:lnTo>
                  <a:pt x="88" y="267"/>
                </a:lnTo>
                <a:lnTo>
                  <a:pt x="107" y="255"/>
                </a:lnTo>
                <a:lnTo>
                  <a:pt x="128" y="241"/>
                </a:lnTo>
                <a:lnTo>
                  <a:pt x="149" y="226"/>
                </a:lnTo>
                <a:lnTo>
                  <a:pt x="172" y="211"/>
                </a:lnTo>
                <a:lnTo>
                  <a:pt x="194" y="194"/>
                </a:lnTo>
                <a:lnTo>
                  <a:pt x="239" y="159"/>
                </a:lnTo>
                <a:lnTo>
                  <a:pt x="261" y="141"/>
                </a:lnTo>
                <a:lnTo>
                  <a:pt x="282" y="122"/>
                </a:lnTo>
                <a:lnTo>
                  <a:pt x="302" y="103"/>
                </a:lnTo>
                <a:lnTo>
                  <a:pt x="321" y="84"/>
                </a:lnTo>
                <a:lnTo>
                  <a:pt x="339" y="64"/>
                </a:lnTo>
                <a:lnTo>
                  <a:pt x="355" y="44"/>
                </a:lnTo>
                <a:lnTo>
                  <a:pt x="368" y="24"/>
                </a:lnTo>
                <a:lnTo>
                  <a:pt x="382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0B4CD50B-2931-459D-8093-23F696A6A2C8}"/>
              </a:ext>
            </a:extLst>
          </p:cNvPr>
          <p:cNvSpPr>
            <a:spLocks/>
          </p:cNvSpPr>
          <p:nvPr/>
        </p:nvSpPr>
        <p:spPr bwMode="auto">
          <a:xfrm rot="1270547">
            <a:off x="4119557" y="2320078"/>
            <a:ext cx="1986236" cy="2333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8" y="0"/>
              </a:cxn>
              <a:cxn ang="0">
                <a:pos x="1028" y="54"/>
              </a:cxn>
              <a:cxn ang="0">
                <a:pos x="1027" y="75"/>
              </a:cxn>
              <a:cxn ang="0">
                <a:pos x="1027" y="276"/>
              </a:cxn>
              <a:cxn ang="0">
                <a:pos x="1026" y="308"/>
              </a:cxn>
              <a:cxn ang="0">
                <a:pos x="1026" y="340"/>
              </a:cxn>
              <a:cxn ang="0">
                <a:pos x="1026" y="370"/>
              </a:cxn>
              <a:cxn ang="0">
                <a:pos x="1024" y="399"/>
              </a:cxn>
              <a:cxn ang="0">
                <a:pos x="1022" y="427"/>
              </a:cxn>
              <a:cxn ang="0">
                <a:pos x="1019" y="451"/>
              </a:cxn>
              <a:cxn ang="0">
                <a:pos x="1015" y="473"/>
              </a:cxn>
              <a:cxn ang="0">
                <a:pos x="1010" y="492"/>
              </a:cxn>
              <a:cxn ang="0">
                <a:pos x="1004" y="507"/>
              </a:cxn>
              <a:cxn ang="0">
                <a:pos x="990" y="531"/>
              </a:cxn>
              <a:cxn ang="0">
                <a:pos x="977" y="551"/>
              </a:cxn>
              <a:cxn ang="0">
                <a:pos x="961" y="571"/>
              </a:cxn>
              <a:cxn ang="0">
                <a:pos x="943" y="591"/>
              </a:cxn>
              <a:cxn ang="0">
                <a:pos x="924" y="610"/>
              </a:cxn>
              <a:cxn ang="0">
                <a:pos x="904" y="629"/>
              </a:cxn>
              <a:cxn ang="0">
                <a:pos x="883" y="648"/>
              </a:cxn>
              <a:cxn ang="0">
                <a:pos x="861" y="666"/>
              </a:cxn>
              <a:cxn ang="0">
                <a:pos x="816" y="701"/>
              </a:cxn>
              <a:cxn ang="0">
                <a:pos x="794" y="718"/>
              </a:cxn>
              <a:cxn ang="0">
                <a:pos x="771" y="733"/>
              </a:cxn>
              <a:cxn ang="0">
                <a:pos x="750" y="748"/>
              </a:cxn>
              <a:cxn ang="0">
                <a:pos x="729" y="762"/>
              </a:cxn>
              <a:cxn ang="0">
                <a:pos x="710" y="774"/>
              </a:cxn>
              <a:cxn ang="0">
                <a:pos x="692" y="786"/>
              </a:cxn>
              <a:cxn ang="0">
                <a:pos x="675" y="796"/>
              </a:cxn>
              <a:cxn ang="0">
                <a:pos x="659" y="805"/>
              </a:cxn>
              <a:cxn ang="0">
                <a:pos x="647" y="812"/>
              </a:cxn>
              <a:cxn ang="0">
                <a:pos x="636" y="819"/>
              </a:cxn>
              <a:cxn ang="0">
                <a:pos x="628" y="823"/>
              </a:cxn>
              <a:cxn ang="0">
                <a:pos x="624" y="826"/>
              </a:cxn>
              <a:cxn ang="0">
                <a:pos x="622" y="826"/>
              </a:cxn>
              <a:cxn ang="0">
                <a:pos x="622" y="828"/>
              </a:cxn>
              <a:cxn ang="0">
                <a:pos x="624" y="834"/>
              </a:cxn>
              <a:cxn ang="0">
                <a:pos x="625" y="843"/>
              </a:cxn>
              <a:cxn ang="0">
                <a:pos x="627" y="854"/>
              </a:cxn>
              <a:cxn ang="0">
                <a:pos x="629" y="868"/>
              </a:cxn>
              <a:cxn ang="0">
                <a:pos x="631" y="882"/>
              </a:cxn>
              <a:cxn ang="0">
                <a:pos x="634" y="898"/>
              </a:cxn>
              <a:cxn ang="0">
                <a:pos x="636" y="915"/>
              </a:cxn>
              <a:cxn ang="0">
                <a:pos x="639" y="930"/>
              </a:cxn>
              <a:cxn ang="0">
                <a:pos x="641" y="945"/>
              </a:cxn>
              <a:cxn ang="0">
                <a:pos x="643" y="959"/>
              </a:cxn>
              <a:cxn ang="0">
                <a:pos x="645" y="971"/>
              </a:cxn>
              <a:cxn ang="0">
                <a:pos x="645" y="980"/>
              </a:cxn>
              <a:cxn ang="0">
                <a:pos x="645" y="993"/>
              </a:cxn>
              <a:cxn ang="0">
                <a:pos x="645" y="1004"/>
              </a:cxn>
              <a:cxn ang="0">
                <a:pos x="642" y="1013"/>
              </a:cxn>
              <a:cxn ang="0">
                <a:pos x="639" y="1020"/>
              </a:cxn>
              <a:cxn ang="0">
                <a:pos x="635" y="1026"/>
              </a:cxn>
              <a:cxn ang="0">
                <a:pos x="635" y="1025"/>
              </a:cxn>
              <a:cxn ang="0">
                <a:pos x="630" y="1030"/>
              </a:cxn>
              <a:cxn ang="0">
                <a:pos x="625" y="1033"/>
              </a:cxn>
              <a:cxn ang="0">
                <a:pos x="621" y="1034"/>
              </a:cxn>
              <a:cxn ang="0">
                <a:pos x="0" y="1034"/>
              </a:cxn>
              <a:cxn ang="0">
                <a:pos x="0" y="0"/>
              </a:cxn>
            </a:cxnLst>
            <a:rect l="0" t="0" r="r" b="b"/>
            <a:pathLst>
              <a:path w="1028" h="1034">
                <a:moveTo>
                  <a:pt x="0" y="0"/>
                </a:moveTo>
                <a:lnTo>
                  <a:pt x="1028" y="0"/>
                </a:lnTo>
                <a:lnTo>
                  <a:pt x="1028" y="54"/>
                </a:lnTo>
                <a:lnTo>
                  <a:pt x="1027" y="75"/>
                </a:lnTo>
                <a:lnTo>
                  <a:pt x="1027" y="276"/>
                </a:lnTo>
                <a:lnTo>
                  <a:pt x="1026" y="308"/>
                </a:lnTo>
                <a:lnTo>
                  <a:pt x="1026" y="340"/>
                </a:lnTo>
                <a:lnTo>
                  <a:pt x="1026" y="370"/>
                </a:lnTo>
                <a:lnTo>
                  <a:pt x="1024" y="399"/>
                </a:lnTo>
                <a:lnTo>
                  <a:pt x="1022" y="427"/>
                </a:lnTo>
                <a:lnTo>
                  <a:pt x="1019" y="451"/>
                </a:lnTo>
                <a:lnTo>
                  <a:pt x="1015" y="473"/>
                </a:lnTo>
                <a:lnTo>
                  <a:pt x="1010" y="492"/>
                </a:lnTo>
                <a:lnTo>
                  <a:pt x="1004" y="507"/>
                </a:lnTo>
                <a:lnTo>
                  <a:pt x="990" y="531"/>
                </a:lnTo>
                <a:lnTo>
                  <a:pt x="977" y="551"/>
                </a:lnTo>
                <a:lnTo>
                  <a:pt x="961" y="571"/>
                </a:lnTo>
                <a:lnTo>
                  <a:pt x="943" y="591"/>
                </a:lnTo>
                <a:lnTo>
                  <a:pt x="924" y="610"/>
                </a:lnTo>
                <a:lnTo>
                  <a:pt x="904" y="629"/>
                </a:lnTo>
                <a:lnTo>
                  <a:pt x="883" y="648"/>
                </a:lnTo>
                <a:lnTo>
                  <a:pt x="861" y="666"/>
                </a:lnTo>
                <a:lnTo>
                  <a:pt x="816" y="701"/>
                </a:lnTo>
                <a:lnTo>
                  <a:pt x="794" y="718"/>
                </a:lnTo>
                <a:lnTo>
                  <a:pt x="771" y="733"/>
                </a:lnTo>
                <a:lnTo>
                  <a:pt x="750" y="748"/>
                </a:lnTo>
                <a:lnTo>
                  <a:pt x="729" y="762"/>
                </a:lnTo>
                <a:lnTo>
                  <a:pt x="710" y="774"/>
                </a:lnTo>
                <a:lnTo>
                  <a:pt x="692" y="786"/>
                </a:lnTo>
                <a:lnTo>
                  <a:pt x="675" y="796"/>
                </a:lnTo>
                <a:lnTo>
                  <a:pt x="659" y="805"/>
                </a:lnTo>
                <a:lnTo>
                  <a:pt x="647" y="812"/>
                </a:lnTo>
                <a:lnTo>
                  <a:pt x="636" y="819"/>
                </a:lnTo>
                <a:lnTo>
                  <a:pt x="628" y="823"/>
                </a:lnTo>
                <a:lnTo>
                  <a:pt x="624" y="826"/>
                </a:lnTo>
                <a:lnTo>
                  <a:pt x="622" y="826"/>
                </a:lnTo>
                <a:lnTo>
                  <a:pt x="622" y="828"/>
                </a:lnTo>
                <a:lnTo>
                  <a:pt x="624" y="834"/>
                </a:lnTo>
                <a:lnTo>
                  <a:pt x="625" y="843"/>
                </a:lnTo>
                <a:lnTo>
                  <a:pt x="627" y="854"/>
                </a:lnTo>
                <a:lnTo>
                  <a:pt x="629" y="868"/>
                </a:lnTo>
                <a:lnTo>
                  <a:pt x="631" y="882"/>
                </a:lnTo>
                <a:lnTo>
                  <a:pt x="634" y="898"/>
                </a:lnTo>
                <a:lnTo>
                  <a:pt x="636" y="915"/>
                </a:lnTo>
                <a:lnTo>
                  <a:pt x="639" y="930"/>
                </a:lnTo>
                <a:lnTo>
                  <a:pt x="641" y="945"/>
                </a:lnTo>
                <a:lnTo>
                  <a:pt x="643" y="959"/>
                </a:lnTo>
                <a:lnTo>
                  <a:pt x="645" y="971"/>
                </a:lnTo>
                <a:lnTo>
                  <a:pt x="645" y="980"/>
                </a:lnTo>
                <a:lnTo>
                  <a:pt x="645" y="993"/>
                </a:lnTo>
                <a:lnTo>
                  <a:pt x="645" y="1004"/>
                </a:lnTo>
                <a:lnTo>
                  <a:pt x="642" y="1013"/>
                </a:lnTo>
                <a:lnTo>
                  <a:pt x="639" y="1020"/>
                </a:lnTo>
                <a:lnTo>
                  <a:pt x="635" y="1026"/>
                </a:lnTo>
                <a:lnTo>
                  <a:pt x="635" y="1025"/>
                </a:lnTo>
                <a:lnTo>
                  <a:pt x="630" y="1030"/>
                </a:lnTo>
                <a:lnTo>
                  <a:pt x="625" y="1033"/>
                </a:lnTo>
                <a:lnTo>
                  <a:pt x="621" y="1034"/>
                </a:lnTo>
                <a:lnTo>
                  <a:pt x="0" y="1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2FA9581A-26AE-45A8-BB6B-0714D89F92E4}"/>
              </a:ext>
            </a:extLst>
          </p:cNvPr>
          <p:cNvSpPr>
            <a:spLocks/>
          </p:cNvSpPr>
          <p:nvPr/>
        </p:nvSpPr>
        <p:spPr bwMode="auto">
          <a:xfrm rot="20929398">
            <a:off x="6095374" y="3425433"/>
            <a:ext cx="1986236" cy="2333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8" y="0"/>
              </a:cxn>
              <a:cxn ang="0">
                <a:pos x="1028" y="54"/>
              </a:cxn>
              <a:cxn ang="0">
                <a:pos x="1027" y="75"/>
              </a:cxn>
              <a:cxn ang="0">
                <a:pos x="1027" y="276"/>
              </a:cxn>
              <a:cxn ang="0">
                <a:pos x="1026" y="308"/>
              </a:cxn>
              <a:cxn ang="0">
                <a:pos x="1026" y="340"/>
              </a:cxn>
              <a:cxn ang="0">
                <a:pos x="1026" y="370"/>
              </a:cxn>
              <a:cxn ang="0">
                <a:pos x="1024" y="399"/>
              </a:cxn>
              <a:cxn ang="0">
                <a:pos x="1022" y="427"/>
              </a:cxn>
              <a:cxn ang="0">
                <a:pos x="1019" y="451"/>
              </a:cxn>
              <a:cxn ang="0">
                <a:pos x="1015" y="473"/>
              </a:cxn>
              <a:cxn ang="0">
                <a:pos x="1010" y="492"/>
              </a:cxn>
              <a:cxn ang="0">
                <a:pos x="1004" y="507"/>
              </a:cxn>
              <a:cxn ang="0">
                <a:pos x="990" y="531"/>
              </a:cxn>
              <a:cxn ang="0">
                <a:pos x="977" y="551"/>
              </a:cxn>
              <a:cxn ang="0">
                <a:pos x="961" y="571"/>
              </a:cxn>
              <a:cxn ang="0">
                <a:pos x="943" y="591"/>
              </a:cxn>
              <a:cxn ang="0">
                <a:pos x="924" y="610"/>
              </a:cxn>
              <a:cxn ang="0">
                <a:pos x="904" y="629"/>
              </a:cxn>
              <a:cxn ang="0">
                <a:pos x="883" y="648"/>
              </a:cxn>
              <a:cxn ang="0">
                <a:pos x="861" y="666"/>
              </a:cxn>
              <a:cxn ang="0">
                <a:pos x="816" y="701"/>
              </a:cxn>
              <a:cxn ang="0">
                <a:pos x="794" y="718"/>
              </a:cxn>
              <a:cxn ang="0">
                <a:pos x="771" y="733"/>
              </a:cxn>
              <a:cxn ang="0">
                <a:pos x="750" y="748"/>
              </a:cxn>
              <a:cxn ang="0">
                <a:pos x="729" y="762"/>
              </a:cxn>
              <a:cxn ang="0">
                <a:pos x="710" y="774"/>
              </a:cxn>
              <a:cxn ang="0">
                <a:pos x="692" y="786"/>
              </a:cxn>
              <a:cxn ang="0">
                <a:pos x="675" y="796"/>
              </a:cxn>
              <a:cxn ang="0">
                <a:pos x="659" y="805"/>
              </a:cxn>
              <a:cxn ang="0">
                <a:pos x="647" y="812"/>
              </a:cxn>
              <a:cxn ang="0">
                <a:pos x="636" y="819"/>
              </a:cxn>
              <a:cxn ang="0">
                <a:pos x="628" y="823"/>
              </a:cxn>
              <a:cxn ang="0">
                <a:pos x="624" y="826"/>
              </a:cxn>
              <a:cxn ang="0">
                <a:pos x="622" y="826"/>
              </a:cxn>
              <a:cxn ang="0">
                <a:pos x="622" y="828"/>
              </a:cxn>
              <a:cxn ang="0">
                <a:pos x="624" y="834"/>
              </a:cxn>
              <a:cxn ang="0">
                <a:pos x="625" y="843"/>
              </a:cxn>
              <a:cxn ang="0">
                <a:pos x="627" y="854"/>
              </a:cxn>
              <a:cxn ang="0">
                <a:pos x="629" y="868"/>
              </a:cxn>
              <a:cxn ang="0">
                <a:pos x="631" y="882"/>
              </a:cxn>
              <a:cxn ang="0">
                <a:pos x="634" y="898"/>
              </a:cxn>
              <a:cxn ang="0">
                <a:pos x="636" y="915"/>
              </a:cxn>
              <a:cxn ang="0">
                <a:pos x="639" y="930"/>
              </a:cxn>
              <a:cxn ang="0">
                <a:pos x="641" y="945"/>
              </a:cxn>
              <a:cxn ang="0">
                <a:pos x="643" y="959"/>
              </a:cxn>
              <a:cxn ang="0">
                <a:pos x="645" y="971"/>
              </a:cxn>
              <a:cxn ang="0">
                <a:pos x="645" y="980"/>
              </a:cxn>
              <a:cxn ang="0">
                <a:pos x="645" y="993"/>
              </a:cxn>
              <a:cxn ang="0">
                <a:pos x="645" y="1004"/>
              </a:cxn>
              <a:cxn ang="0">
                <a:pos x="642" y="1013"/>
              </a:cxn>
              <a:cxn ang="0">
                <a:pos x="639" y="1020"/>
              </a:cxn>
              <a:cxn ang="0">
                <a:pos x="635" y="1026"/>
              </a:cxn>
              <a:cxn ang="0">
                <a:pos x="635" y="1025"/>
              </a:cxn>
              <a:cxn ang="0">
                <a:pos x="630" y="1030"/>
              </a:cxn>
              <a:cxn ang="0">
                <a:pos x="625" y="1033"/>
              </a:cxn>
              <a:cxn ang="0">
                <a:pos x="621" y="1034"/>
              </a:cxn>
              <a:cxn ang="0">
                <a:pos x="0" y="1034"/>
              </a:cxn>
              <a:cxn ang="0">
                <a:pos x="0" y="0"/>
              </a:cxn>
            </a:cxnLst>
            <a:rect l="0" t="0" r="r" b="b"/>
            <a:pathLst>
              <a:path w="1028" h="1034">
                <a:moveTo>
                  <a:pt x="0" y="0"/>
                </a:moveTo>
                <a:lnTo>
                  <a:pt x="1028" y="0"/>
                </a:lnTo>
                <a:lnTo>
                  <a:pt x="1028" y="54"/>
                </a:lnTo>
                <a:lnTo>
                  <a:pt x="1027" y="75"/>
                </a:lnTo>
                <a:lnTo>
                  <a:pt x="1027" y="276"/>
                </a:lnTo>
                <a:lnTo>
                  <a:pt x="1026" y="308"/>
                </a:lnTo>
                <a:lnTo>
                  <a:pt x="1026" y="340"/>
                </a:lnTo>
                <a:lnTo>
                  <a:pt x="1026" y="370"/>
                </a:lnTo>
                <a:lnTo>
                  <a:pt x="1024" y="399"/>
                </a:lnTo>
                <a:lnTo>
                  <a:pt x="1022" y="427"/>
                </a:lnTo>
                <a:lnTo>
                  <a:pt x="1019" y="451"/>
                </a:lnTo>
                <a:lnTo>
                  <a:pt x="1015" y="473"/>
                </a:lnTo>
                <a:lnTo>
                  <a:pt x="1010" y="492"/>
                </a:lnTo>
                <a:lnTo>
                  <a:pt x="1004" y="507"/>
                </a:lnTo>
                <a:lnTo>
                  <a:pt x="990" y="531"/>
                </a:lnTo>
                <a:lnTo>
                  <a:pt x="977" y="551"/>
                </a:lnTo>
                <a:lnTo>
                  <a:pt x="961" y="571"/>
                </a:lnTo>
                <a:lnTo>
                  <a:pt x="943" y="591"/>
                </a:lnTo>
                <a:lnTo>
                  <a:pt x="924" y="610"/>
                </a:lnTo>
                <a:lnTo>
                  <a:pt x="904" y="629"/>
                </a:lnTo>
                <a:lnTo>
                  <a:pt x="883" y="648"/>
                </a:lnTo>
                <a:lnTo>
                  <a:pt x="861" y="666"/>
                </a:lnTo>
                <a:lnTo>
                  <a:pt x="816" y="701"/>
                </a:lnTo>
                <a:lnTo>
                  <a:pt x="794" y="718"/>
                </a:lnTo>
                <a:lnTo>
                  <a:pt x="771" y="733"/>
                </a:lnTo>
                <a:lnTo>
                  <a:pt x="750" y="748"/>
                </a:lnTo>
                <a:lnTo>
                  <a:pt x="729" y="762"/>
                </a:lnTo>
                <a:lnTo>
                  <a:pt x="710" y="774"/>
                </a:lnTo>
                <a:lnTo>
                  <a:pt x="692" y="786"/>
                </a:lnTo>
                <a:lnTo>
                  <a:pt x="675" y="796"/>
                </a:lnTo>
                <a:lnTo>
                  <a:pt x="659" y="805"/>
                </a:lnTo>
                <a:lnTo>
                  <a:pt x="647" y="812"/>
                </a:lnTo>
                <a:lnTo>
                  <a:pt x="636" y="819"/>
                </a:lnTo>
                <a:lnTo>
                  <a:pt x="628" y="823"/>
                </a:lnTo>
                <a:lnTo>
                  <a:pt x="624" y="826"/>
                </a:lnTo>
                <a:lnTo>
                  <a:pt x="622" y="826"/>
                </a:lnTo>
                <a:lnTo>
                  <a:pt x="622" y="828"/>
                </a:lnTo>
                <a:lnTo>
                  <a:pt x="624" y="834"/>
                </a:lnTo>
                <a:lnTo>
                  <a:pt x="625" y="843"/>
                </a:lnTo>
                <a:lnTo>
                  <a:pt x="627" y="854"/>
                </a:lnTo>
                <a:lnTo>
                  <a:pt x="629" y="868"/>
                </a:lnTo>
                <a:lnTo>
                  <a:pt x="631" y="882"/>
                </a:lnTo>
                <a:lnTo>
                  <a:pt x="634" y="898"/>
                </a:lnTo>
                <a:lnTo>
                  <a:pt x="636" y="915"/>
                </a:lnTo>
                <a:lnTo>
                  <a:pt x="639" y="930"/>
                </a:lnTo>
                <a:lnTo>
                  <a:pt x="641" y="945"/>
                </a:lnTo>
                <a:lnTo>
                  <a:pt x="643" y="959"/>
                </a:lnTo>
                <a:lnTo>
                  <a:pt x="645" y="971"/>
                </a:lnTo>
                <a:lnTo>
                  <a:pt x="645" y="980"/>
                </a:lnTo>
                <a:lnTo>
                  <a:pt x="645" y="993"/>
                </a:lnTo>
                <a:lnTo>
                  <a:pt x="645" y="1004"/>
                </a:lnTo>
                <a:lnTo>
                  <a:pt x="642" y="1013"/>
                </a:lnTo>
                <a:lnTo>
                  <a:pt x="639" y="1020"/>
                </a:lnTo>
                <a:lnTo>
                  <a:pt x="635" y="1026"/>
                </a:lnTo>
                <a:lnTo>
                  <a:pt x="635" y="1025"/>
                </a:lnTo>
                <a:lnTo>
                  <a:pt x="630" y="1030"/>
                </a:lnTo>
                <a:lnTo>
                  <a:pt x="625" y="1033"/>
                </a:lnTo>
                <a:lnTo>
                  <a:pt x="621" y="1034"/>
                </a:lnTo>
                <a:lnTo>
                  <a:pt x="0" y="1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537DB-0A5A-4917-8F56-66314FC643CD}"/>
              </a:ext>
            </a:extLst>
          </p:cNvPr>
          <p:cNvSpPr txBox="1"/>
          <p:nvPr/>
        </p:nvSpPr>
        <p:spPr>
          <a:xfrm rot="1301369">
            <a:off x="4508096" y="2901115"/>
            <a:ext cx="156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Level of knowledge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0E46CC-01F7-4C52-A641-E62733EAC80A}"/>
              </a:ext>
            </a:extLst>
          </p:cNvPr>
          <p:cNvSpPr txBox="1"/>
          <p:nvPr/>
        </p:nvSpPr>
        <p:spPr>
          <a:xfrm rot="20902131">
            <a:off x="6274417" y="3788585"/>
            <a:ext cx="162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Motivation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A12245-095A-4987-B156-A38AE7C4E3AD}"/>
              </a:ext>
            </a:extLst>
          </p:cNvPr>
          <p:cNvSpPr txBox="1"/>
          <p:nvPr/>
        </p:nvSpPr>
        <p:spPr>
          <a:xfrm rot="1301369">
            <a:off x="6768354" y="1616189"/>
            <a:ext cx="162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Learning Style</a:t>
            </a:r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65EA1FA8-82B7-410C-A263-996CF2C4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CDA555E8-3DD3-456D-9295-C06F157CE18F}" type="slidenum">
              <a:rPr lang="en-US" smtClean="0"/>
              <a:t>18</a:t>
            </a:fld>
            <a:endParaRPr lang="en-US" dirty="0"/>
          </a:p>
        </p:txBody>
      </p:sp>
      <p:sp>
        <p:nvSpPr>
          <p:cNvPr id="29" name="Google Shape;61;p1">
            <a:extLst>
              <a:ext uri="{FF2B5EF4-FFF2-40B4-BE49-F238E27FC236}">
                <a16:creationId xmlns:a16="http://schemas.microsoft.com/office/drawing/2014/main" id="{A1D71B0E-3C3E-8847-B3BB-D0DB883673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2050217" y="1624489"/>
            <a:ext cx="4894505" cy="9941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 algn="ctr"/>
            <a:r>
              <a:rPr lang="en-US" sz="3300" dirty="0"/>
              <a:t>Questions</a:t>
            </a:r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535" y="2618661"/>
            <a:ext cx="1998620" cy="19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F848B4-FD1F-44FA-A2BF-4ECC22D033AB}"/>
              </a:ext>
            </a:extLst>
          </p:cNvPr>
          <p:cNvSpPr/>
          <p:nvPr/>
        </p:nvSpPr>
        <p:spPr>
          <a:xfrm>
            <a:off x="2598057" y="1313543"/>
            <a:ext cx="4129314" cy="39199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0FC21108-DE97-F24D-9486-4D6E358B44F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0;p2">
            <a:extLst>
              <a:ext uri="{FF2B5EF4-FFF2-40B4-BE49-F238E27FC236}">
                <a16:creationId xmlns:a16="http://schemas.microsoft.com/office/drawing/2014/main" id="{B5B4C823-9808-344B-97D3-6DD2115902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5005880" y="3891517"/>
            <a:ext cx="393182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Accreditation and Management Expert For New and Established Institutions and Programs</a:t>
            </a:r>
            <a:br>
              <a:rPr lang="en-US" sz="1000" b="1" dirty="0">
                <a:latin typeface="+mn-lt"/>
              </a:rPr>
            </a:b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b="1" dirty="0">
                <a:latin typeface="+mn-lt"/>
              </a:rPr>
              <a:t>Focused on </a:t>
            </a:r>
            <a:r>
              <a:rPr lang="en-US" sz="1000" dirty="0">
                <a:latin typeface="+mn-lt"/>
              </a:rPr>
              <a:t>Continuous Accreditation R</a:t>
            </a:r>
            <a:r>
              <a:rPr lang="en-US" sz="1000" b="1" dirty="0">
                <a:latin typeface="+mn-lt"/>
              </a:rPr>
              <a:t>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+mn-lt"/>
              </a:rPr>
              <a:t>20+</a:t>
            </a:r>
            <a:r>
              <a:rPr lang="en-US" sz="1000" b="1" dirty="0">
                <a:latin typeface="+mn-lt"/>
              </a:rPr>
              <a:t>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364" y="1410956"/>
            <a:ext cx="1579776" cy="21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4860147" y="3569662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4D38D-1549-0141-8150-0CC16188230C}"/>
              </a:ext>
            </a:extLst>
          </p:cNvPr>
          <p:cNvSpPr txBox="1"/>
          <p:nvPr/>
        </p:nvSpPr>
        <p:spPr>
          <a:xfrm>
            <a:off x="614082" y="3926540"/>
            <a:ext cx="364863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sz="1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000" b="1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5EDBF-E8B7-5248-B710-7445615BB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68" y="1385044"/>
            <a:ext cx="1519517" cy="21273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D59BB0-A2F4-7B4B-ABB4-B880391765E0}"/>
              </a:ext>
            </a:extLst>
          </p:cNvPr>
          <p:cNvSpPr txBox="1"/>
          <p:nvPr/>
        </p:nvSpPr>
        <p:spPr>
          <a:xfrm>
            <a:off x="615360" y="3587591"/>
            <a:ext cx="3641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1" name="Google Shape;61;p1">
            <a:extLst>
              <a:ext uri="{FF2B5EF4-FFF2-40B4-BE49-F238E27FC236}">
                <a16:creationId xmlns:a16="http://schemas.microsoft.com/office/drawing/2014/main" id="{0B236181-5043-4B44-B2AC-1F2E10F200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7A572400-2B86-3041-8619-A44B704BF1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94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853D3-BE25-4FB5-8CEA-B155A5D5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2380426" y="5751361"/>
            <a:ext cx="6339540" cy="469727"/>
          </a:xfrm>
        </p:spPr>
        <p:txBody>
          <a:bodyPr/>
          <a:lstStyle/>
          <a:p>
            <a:pPr marL="47625" indent="0">
              <a:buNone/>
            </a:pPr>
            <a:r>
              <a:rPr lang="en-US" sz="900" dirty="0"/>
              <a:t>https://www.cdc.gov/coronavirus/2019-ncov/daily-life-coping/stress-coping/care-for-yourself.html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66C05-8CD4-4E8E-B108-D1135E4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19" y="2265238"/>
            <a:ext cx="1569300" cy="168548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/>
              <a:t>Take Care of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4D1F-8F8D-4AC5-A2FE-AEBE3DD79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DF15C6-7E34-4C01-B73C-F31BEFC0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11" y="489647"/>
            <a:ext cx="4691913" cy="5261714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D5C8687F-01E0-0B41-97CF-9308D70C64D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33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latin typeface="+mn-lt"/>
              </a:rPr>
              <a:t>       Digging for Data Part 3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March 4,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Ask Partners – Spring Freebie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March 11,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Lessons Learned from the Pandemic: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Planning for the Next Disaster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April 8,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Other Approaches to CCC &amp; Evaluation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April 27,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GME Workforce Planning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a Statistician on your Research Project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An Interdisciplinary Approach – Breaking Down the Wall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Struggling Learners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DIO Role and Responsibilities: Keys to Success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811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299"/>
            <a:ext cx="7677150" cy="447656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  <a:r>
              <a:rPr lang="en-US" sz="1800" b="1" dirty="0" err="1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3192E2F-FC59-DF43-8BCA-924D53C029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92475"/>
            <a:ext cx="9144000" cy="207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4"/>
              </a:rPr>
              <a:t>Heather@PartnersInMedEd.com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FA2A0E-ED5B-3649-A65A-EA691F7D43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59633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5"/>
              </a:rPr>
              <a:t>Christine@PartnersInMedEd.com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AD8DED7-7BE7-9741-B7A1-1CB0ACF41D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8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2699657"/>
            <a:ext cx="7886700" cy="319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REVIEW of learning theories</a:t>
            </a:r>
            <a:endParaRPr lang="en-US" sz="1800" dirty="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DISCUSS components of virtual collaboration</a:t>
            </a:r>
            <a:endParaRPr lang="en-US" sz="1800" dirty="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0202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OUTLINE</a:t>
            </a:r>
            <a:r>
              <a:rPr lang="en-US" sz="18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tips for virtual education success</a:t>
            </a:r>
            <a:endParaRPr lang="en-US" sz="1800" dirty="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3500" indent="0">
              <a:buNone/>
            </a:pPr>
            <a:endParaRPr lang="en-US"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373FF813-DB79-42A3-8527-7BE133B2E5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07C7B-1A9A-4C2C-AAA1-297FC533DF22}"/>
              </a:ext>
            </a:extLst>
          </p:cNvPr>
          <p:cNvSpPr txBox="1"/>
          <p:nvPr/>
        </p:nvSpPr>
        <p:spPr>
          <a:xfrm>
            <a:off x="628544" y="1845353"/>
            <a:ext cx="80539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Maximizing Virtual Learning Part 2: Theory, Platforms, and Accountability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4D2917-244D-48D0-B39E-AB59829F2C25}"/>
              </a:ext>
            </a:extLst>
          </p:cNvPr>
          <p:cNvSpPr/>
          <p:nvPr/>
        </p:nvSpPr>
        <p:spPr>
          <a:xfrm>
            <a:off x="1349828" y="4241074"/>
            <a:ext cx="3013166" cy="16520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Activities: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 activities to deepen the learning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6B9AE0-FBF1-40CD-965A-D18080859BED}"/>
              </a:ext>
            </a:extLst>
          </p:cNvPr>
          <p:cNvSpPr/>
          <p:nvPr/>
        </p:nvSpPr>
        <p:spPr>
          <a:xfrm>
            <a:off x="4781006" y="4241073"/>
            <a:ext cx="2943497" cy="16520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Tools: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Key Points for High Impact Virtual Learning Sessions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 Styles Visual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phic 4" descr="Mining tools with solid fill">
            <a:extLst>
              <a:ext uri="{FF2B5EF4-FFF2-40B4-BE49-F238E27FC236}">
                <a16:creationId xmlns:a16="http://schemas.microsoft.com/office/drawing/2014/main" id="{4262797F-384B-4609-8D6B-8C5EEF0BB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5474" y="3935262"/>
            <a:ext cx="914400" cy="914400"/>
          </a:xfrm>
          <a:prstGeom prst="rect">
            <a:avLst/>
          </a:prstGeom>
        </p:spPr>
      </p:pic>
      <p:pic>
        <p:nvPicPr>
          <p:cNvPr id="7" name="Graphic 6" descr="Idea with solid fill">
            <a:extLst>
              <a:ext uri="{FF2B5EF4-FFF2-40B4-BE49-F238E27FC236}">
                <a16:creationId xmlns:a16="http://schemas.microsoft.com/office/drawing/2014/main" id="{5BC26F7C-DD02-4CA8-945B-69B29E349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1095" y="403424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98" y="155448"/>
            <a:ext cx="6140302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Foundational Knowledge: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What is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340" y="1485603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Acquisition of skills, knowledge &amp; attitudes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AE4AF1-39CF-48C8-8462-7E6FDA252E0F}"/>
              </a:ext>
            </a:extLst>
          </p:cNvPr>
          <p:cNvGrpSpPr/>
          <p:nvPr/>
        </p:nvGrpSpPr>
        <p:grpSpPr>
          <a:xfrm>
            <a:off x="2881420" y="2152643"/>
            <a:ext cx="3023542" cy="3886650"/>
            <a:chOff x="3808412" y="1524000"/>
            <a:chExt cx="4339590" cy="59594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B1948D-C6CE-46F1-8599-A0CE8F5B9BB7}"/>
                </a:ext>
              </a:extLst>
            </p:cNvPr>
            <p:cNvGrpSpPr/>
            <p:nvPr/>
          </p:nvGrpSpPr>
          <p:grpSpPr>
            <a:xfrm>
              <a:off x="3808412" y="1524000"/>
              <a:ext cx="4339590" cy="4557204"/>
              <a:chOff x="8280658" y="2209800"/>
              <a:chExt cx="3376353" cy="354566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6FDFAB8-DD68-4025-A888-D1C87A46158E}"/>
                  </a:ext>
                </a:extLst>
              </p:cNvPr>
              <p:cNvSpPr/>
              <p:nvPr/>
            </p:nvSpPr>
            <p:spPr>
              <a:xfrm>
                <a:off x="8280658" y="4640538"/>
                <a:ext cx="3376353" cy="1114928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050"/>
              </a:p>
            </p:txBody>
          </p:sp>
          <p:grpSp>
            <p:nvGrpSpPr>
              <p:cNvPr id="24" name="Group 89">
                <a:extLst>
                  <a:ext uri="{FF2B5EF4-FFF2-40B4-BE49-F238E27FC236}">
                    <a16:creationId xmlns:a16="http://schemas.microsoft.com/office/drawing/2014/main" id="{AE69767C-437C-4890-9F96-97E1F78D38D3}"/>
                  </a:ext>
                </a:extLst>
              </p:cNvPr>
              <p:cNvGrpSpPr/>
              <p:nvPr/>
            </p:nvGrpSpPr>
            <p:grpSpPr>
              <a:xfrm>
                <a:off x="8806859" y="2209800"/>
                <a:ext cx="2323951" cy="3312478"/>
                <a:chOff x="9899651" y="2014538"/>
                <a:chExt cx="2828925" cy="4032250"/>
              </a:xfrm>
            </p:grpSpPr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id="{8F15E346-651C-4D1A-882A-C6E251866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7513" y="2614613"/>
                  <a:ext cx="730250" cy="311467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60" y="1962"/>
                    </a:cxn>
                    <a:cxn ang="0">
                      <a:pos x="386" y="1937"/>
                    </a:cxn>
                    <a:cxn ang="0">
                      <a:pos x="0" y="37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460" h="1962">
                      <a:moveTo>
                        <a:pt x="109" y="0"/>
                      </a:moveTo>
                      <a:lnTo>
                        <a:pt x="460" y="1962"/>
                      </a:lnTo>
                      <a:lnTo>
                        <a:pt x="386" y="1937"/>
                      </a:lnTo>
                      <a:lnTo>
                        <a:pt x="0" y="37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ADB46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id="{5BBDAD17-7AC7-4CC8-B613-E2EE97600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03088" y="2601913"/>
                  <a:ext cx="725488" cy="3127375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457" y="1948"/>
                    </a:cxn>
                    <a:cxn ang="0">
                      <a:pos x="362" y="1970"/>
                    </a:cxn>
                    <a:cxn ang="0">
                      <a:pos x="0" y="1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457" h="1970">
                      <a:moveTo>
                        <a:pt x="132" y="0"/>
                      </a:moveTo>
                      <a:lnTo>
                        <a:pt x="457" y="1948"/>
                      </a:lnTo>
                      <a:lnTo>
                        <a:pt x="362" y="1970"/>
                      </a:lnTo>
                      <a:lnTo>
                        <a:pt x="0" y="12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79803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E23A776C-D06F-433C-81D4-E19F2684D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9651" y="2554288"/>
                  <a:ext cx="695325" cy="3065463"/>
                </a:xfrm>
                <a:custGeom>
                  <a:avLst/>
                  <a:gdLst/>
                  <a:ahLst/>
                  <a:cxnLst>
                    <a:cxn ang="0">
                      <a:pos x="318" y="0"/>
                    </a:cxn>
                    <a:cxn ang="0">
                      <a:pos x="438" y="17"/>
                    </a:cxn>
                    <a:cxn ang="0">
                      <a:pos x="48" y="1931"/>
                    </a:cxn>
                    <a:cxn ang="0">
                      <a:pos x="0" y="1901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438" h="1931">
                      <a:moveTo>
                        <a:pt x="318" y="0"/>
                      </a:moveTo>
                      <a:lnTo>
                        <a:pt x="438" y="17"/>
                      </a:lnTo>
                      <a:lnTo>
                        <a:pt x="48" y="1931"/>
                      </a:lnTo>
                      <a:lnTo>
                        <a:pt x="0" y="1901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solidFill>
                  <a:srgbClr val="ADB46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0DA07898-62CE-4EF2-A85B-735B7C376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5851" y="2581275"/>
                  <a:ext cx="792163" cy="303847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499" y="28"/>
                    </a:cxn>
                    <a:cxn ang="0">
                      <a:pos x="114" y="1906"/>
                    </a:cxn>
                    <a:cxn ang="0">
                      <a:pos x="0" y="191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499" h="1914">
                      <a:moveTo>
                        <a:pt x="368" y="0"/>
                      </a:moveTo>
                      <a:lnTo>
                        <a:pt x="499" y="28"/>
                      </a:lnTo>
                      <a:lnTo>
                        <a:pt x="114" y="1906"/>
                      </a:lnTo>
                      <a:lnTo>
                        <a:pt x="0" y="1914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rgbClr val="79803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A6A33612-1598-47A5-A373-7DD3C3951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5513" y="2690813"/>
                  <a:ext cx="238125" cy="33559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150" y="0"/>
                    </a:cxn>
                    <a:cxn ang="0">
                      <a:pos x="67" y="2114"/>
                    </a:cxn>
                    <a:cxn ang="0">
                      <a:pos x="0" y="2099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150" h="2114">
                      <a:moveTo>
                        <a:pt x="55" y="0"/>
                      </a:moveTo>
                      <a:lnTo>
                        <a:pt x="150" y="0"/>
                      </a:lnTo>
                      <a:lnTo>
                        <a:pt x="67" y="2114"/>
                      </a:lnTo>
                      <a:lnTo>
                        <a:pt x="0" y="2099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ADB46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3CE6D529-7884-4C3A-BBB3-C91DA1B85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91876" y="2690813"/>
                  <a:ext cx="344488" cy="3355975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217" y="19"/>
                    </a:cxn>
                    <a:cxn ang="0">
                      <a:pos x="100" y="2098"/>
                    </a:cxn>
                    <a:cxn ang="0">
                      <a:pos x="0" y="2114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217" h="2114">
                      <a:moveTo>
                        <a:pt x="77" y="0"/>
                      </a:moveTo>
                      <a:lnTo>
                        <a:pt x="217" y="19"/>
                      </a:lnTo>
                      <a:lnTo>
                        <a:pt x="100" y="2098"/>
                      </a:lnTo>
                      <a:lnTo>
                        <a:pt x="0" y="2114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79803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id="{F592ABDA-2AAC-4A7D-9EB7-6AEE939D9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74301" y="2284413"/>
                  <a:ext cx="2079625" cy="482600"/>
                </a:xfrm>
                <a:custGeom>
                  <a:avLst/>
                  <a:gdLst/>
                  <a:ahLst/>
                  <a:cxnLst>
                    <a:cxn ang="0">
                      <a:pos x="655" y="0"/>
                    </a:cxn>
                    <a:cxn ang="0">
                      <a:pos x="737" y="1"/>
                    </a:cxn>
                    <a:cxn ang="0">
                      <a:pos x="817" y="2"/>
                    </a:cxn>
                    <a:cxn ang="0">
                      <a:pos x="892" y="6"/>
                    </a:cxn>
                    <a:cxn ang="0">
                      <a:pos x="963" y="12"/>
                    </a:cxn>
                    <a:cxn ang="0">
                      <a:pos x="1029" y="17"/>
                    </a:cxn>
                    <a:cxn ang="0">
                      <a:pos x="1089" y="26"/>
                    </a:cxn>
                    <a:cxn ang="0">
                      <a:pos x="1144" y="34"/>
                    </a:cxn>
                    <a:cxn ang="0">
                      <a:pos x="1192" y="43"/>
                    </a:cxn>
                    <a:cxn ang="0">
                      <a:pos x="1233" y="53"/>
                    </a:cxn>
                    <a:cxn ang="0">
                      <a:pos x="1266" y="64"/>
                    </a:cxn>
                    <a:cxn ang="0">
                      <a:pos x="1289" y="76"/>
                    </a:cxn>
                    <a:cxn ang="0">
                      <a:pos x="1304" y="89"/>
                    </a:cxn>
                    <a:cxn ang="0">
                      <a:pos x="1310" y="101"/>
                    </a:cxn>
                    <a:cxn ang="0">
                      <a:pos x="1310" y="203"/>
                    </a:cxn>
                    <a:cxn ang="0">
                      <a:pos x="1304" y="215"/>
                    </a:cxn>
                    <a:cxn ang="0">
                      <a:pos x="1289" y="227"/>
                    </a:cxn>
                    <a:cxn ang="0">
                      <a:pos x="1266" y="240"/>
                    </a:cxn>
                    <a:cxn ang="0">
                      <a:pos x="1233" y="251"/>
                    </a:cxn>
                    <a:cxn ang="0">
                      <a:pos x="1192" y="260"/>
                    </a:cxn>
                    <a:cxn ang="0">
                      <a:pos x="1144" y="270"/>
                    </a:cxn>
                    <a:cxn ang="0">
                      <a:pos x="1089" y="278"/>
                    </a:cxn>
                    <a:cxn ang="0">
                      <a:pos x="1029" y="286"/>
                    </a:cxn>
                    <a:cxn ang="0">
                      <a:pos x="963" y="292"/>
                    </a:cxn>
                    <a:cxn ang="0">
                      <a:pos x="892" y="297"/>
                    </a:cxn>
                    <a:cxn ang="0">
                      <a:pos x="817" y="301"/>
                    </a:cxn>
                    <a:cxn ang="0">
                      <a:pos x="737" y="303"/>
                    </a:cxn>
                    <a:cxn ang="0">
                      <a:pos x="655" y="304"/>
                    </a:cxn>
                    <a:cxn ang="0">
                      <a:pos x="573" y="303"/>
                    </a:cxn>
                    <a:cxn ang="0">
                      <a:pos x="493" y="301"/>
                    </a:cxn>
                    <a:cxn ang="0">
                      <a:pos x="418" y="297"/>
                    </a:cxn>
                    <a:cxn ang="0">
                      <a:pos x="347" y="292"/>
                    </a:cxn>
                    <a:cxn ang="0">
                      <a:pos x="281" y="286"/>
                    </a:cxn>
                    <a:cxn ang="0">
                      <a:pos x="221" y="278"/>
                    </a:cxn>
                    <a:cxn ang="0">
                      <a:pos x="166" y="270"/>
                    </a:cxn>
                    <a:cxn ang="0">
                      <a:pos x="118" y="260"/>
                    </a:cxn>
                    <a:cxn ang="0">
                      <a:pos x="77" y="251"/>
                    </a:cxn>
                    <a:cxn ang="0">
                      <a:pos x="44" y="240"/>
                    </a:cxn>
                    <a:cxn ang="0">
                      <a:pos x="21" y="227"/>
                    </a:cxn>
                    <a:cxn ang="0">
                      <a:pos x="6" y="215"/>
                    </a:cxn>
                    <a:cxn ang="0">
                      <a:pos x="0" y="203"/>
                    </a:cxn>
                    <a:cxn ang="0">
                      <a:pos x="0" y="101"/>
                    </a:cxn>
                    <a:cxn ang="0">
                      <a:pos x="6" y="89"/>
                    </a:cxn>
                    <a:cxn ang="0">
                      <a:pos x="21" y="76"/>
                    </a:cxn>
                    <a:cxn ang="0">
                      <a:pos x="44" y="64"/>
                    </a:cxn>
                    <a:cxn ang="0">
                      <a:pos x="77" y="53"/>
                    </a:cxn>
                    <a:cxn ang="0">
                      <a:pos x="118" y="43"/>
                    </a:cxn>
                    <a:cxn ang="0">
                      <a:pos x="166" y="34"/>
                    </a:cxn>
                    <a:cxn ang="0">
                      <a:pos x="221" y="26"/>
                    </a:cxn>
                    <a:cxn ang="0">
                      <a:pos x="281" y="17"/>
                    </a:cxn>
                    <a:cxn ang="0">
                      <a:pos x="347" y="12"/>
                    </a:cxn>
                    <a:cxn ang="0">
                      <a:pos x="418" y="6"/>
                    </a:cxn>
                    <a:cxn ang="0">
                      <a:pos x="493" y="2"/>
                    </a:cxn>
                    <a:cxn ang="0">
                      <a:pos x="573" y="1"/>
                    </a:cxn>
                    <a:cxn ang="0">
                      <a:pos x="655" y="0"/>
                    </a:cxn>
                  </a:cxnLst>
                  <a:rect l="0" t="0" r="r" b="b"/>
                  <a:pathLst>
                    <a:path w="1310" h="304">
                      <a:moveTo>
                        <a:pt x="655" y="0"/>
                      </a:moveTo>
                      <a:lnTo>
                        <a:pt x="737" y="1"/>
                      </a:lnTo>
                      <a:lnTo>
                        <a:pt x="817" y="2"/>
                      </a:lnTo>
                      <a:lnTo>
                        <a:pt x="892" y="6"/>
                      </a:lnTo>
                      <a:lnTo>
                        <a:pt x="963" y="12"/>
                      </a:lnTo>
                      <a:lnTo>
                        <a:pt x="1029" y="17"/>
                      </a:lnTo>
                      <a:lnTo>
                        <a:pt x="1089" y="26"/>
                      </a:lnTo>
                      <a:lnTo>
                        <a:pt x="1144" y="34"/>
                      </a:lnTo>
                      <a:lnTo>
                        <a:pt x="1192" y="43"/>
                      </a:lnTo>
                      <a:lnTo>
                        <a:pt x="1233" y="53"/>
                      </a:lnTo>
                      <a:lnTo>
                        <a:pt x="1266" y="64"/>
                      </a:lnTo>
                      <a:lnTo>
                        <a:pt x="1289" y="76"/>
                      </a:lnTo>
                      <a:lnTo>
                        <a:pt x="1304" y="89"/>
                      </a:lnTo>
                      <a:lnTo>
                        <a:pt x="1310" y="101"/>
                      </a:lnTo>
                      <a:lnTo>
                        <a:pt x="1310" y="203"/>
                      </a:lnTo>
                      <a:lnTo>
                        <a:pt x="1304" y="215"/>
                      </a:lnTo>
                      <a:lnTo>
                        <a:pt x="1289" y="227"/>
                      </a:lnTo>
                      <a:lnTo>
                        <a:pt x="1266" y="240"/>
                      </a:lnTo>
                      <a:lnTo>
                        <a:pt x="1233" y="251"/>
                      </a:lnTo>
                      <a:lnTo>
                        <a:pt x="1192" y="260"/>
                      </a:lnTo>
                      <a:lnTo>
                        <a:pt x="1144" y="270"/>
                      </a:lnTo>
                      <a:lnTo>
                        <a:pt x="1089" y="278"/>
                      </a:lnTo>
                      <a:lnTo>
                        <a:pt x="1029" y="286"/>
                      </a:lnTo>
                      <a:lnTo>
                        <a:pt x="963" y="292"/>
                      </a:lnTo>
                      <a:lnTo>
                        <a:pt x="892" y="297"/>
                      </a:lnTo>
                      <a:lnTo>
                        <a:pt x="817" y="301"/>
                      </a:lnTo>
                      <a:lnTo>
                        <a:pt x="737" y="303"/>
                      </a:lnTo>
                      <a:lnTo>
                        <a:pt x="655" y="304"/>
                      </a:lnTo>
                      <a:lnTo>
                        <a:pt x="573" y="303"/>
                      </a:lnTo>
                      <a:lnTo>
                        <a:pt x="493" y="301"/>
                      </a:lnTo>
                      <a:lnTo>
                        <a:pt x="418" y="297"/>
                      </a:lnTo>
                      <a:lnTo>
                        <a:pt x="347" y="292"/>
                      </a:lnTo>
                      <a:lnTo>
                        <a:pt x="281" y="286"/>
                      </a:lnTo>
                      <a:lnTo>
                        <a:pt x="221" y="278"/>
                      </a:lnTo>
                      <a:lnTo>
                        <a:pt x="166" y="270"/>
                      </a:lnTo>
                      <a:lnTo>
                        <a:pt x="118" y="260"/>
                      </a:lnTo>
                      <a:lnTo>
                        <a:pt x="77" y="251"/>
                      </a:lnTo>
                      <a:lnTo>
                        <a:pt x="44" y="240"/>
                      </a:lnTo>
                      <a:lnTo>
                        <a:pt x="21" y="227"/>
                      </a:lnTo>
                      <a:lnTo>
                        <a:pt x="6" y="215"/>
                      </a:lnTo>
                      <a:lnTo>
                        <a:pt x="0" y="203"/>
                      </a:lnTo>
                      <a:lnTo>
                        <a:pt x="0" y="101"/>
                      </a:lnTo>
                      <a:lnTo>
                        <a:pt x="6" y="89"/>
                      </a:lnTo>
                      <a:lnTo>
                        <a:pt x="21" y="76"/>
                      </a:lnTo>
                      <a:lnTo>
                        <a:pt x="44" y="64"/>
                      </a:lnTo>
                      <a:lnTo>
                        <a:pt x="77" y="53"/>
                      </a:lnTo>
                      <a:lnTo>
                        <a:pt x="118" y="43"/>
                      </a:lnTo>
                      <a:lnTo>
                        <a:pt x="166" y="34"/>
                      </a:lnTo>
                      <a:lnTo>
                        <a:pt x="221" y="26"/>
                      </a:lnTo>
                      <a:lnTo>
                        <a:pt x="281" y="17"/>
                      </a:lnTo>
                      <a:lnTo>
                        <a:pt x="347" y="12"/>
                      </a:lnTo>
                      <a:lnTo>
                        <a:pt x="418" y="6"/>
                      </a:lnTo>
                      <a:lnTo>
                        <a:pt x="493" y="2"/>
                      </a:lnTo>
                      <a:lnTo>
                        <a:pt x="573" y="1"/>
                      </a:lnTo>
                      <a:lnTo>
                        <a:pt x="655" y="0"/>
                      </a:lnTo>
                      <a:close/>
                    </a:path>
                  </a:pathLst>
                </a:custGeom>
                <a:solidFill>
                  <a:srgbClr val="79803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id="{9F28B26A-540C-4CBD-A2EE-8C564227C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4113" y="2209800"/>
                  <a:ext cx="2538413" cy="393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9" y="0"/>
                    </a:cxn>
                    <a:cxn ang="0">
                      <a:pos x="1599" y="123"/>
                    </a:cxn>
                    <a:cxn ang="0">
                      <a:pos x="1595" y="137"/>
                    </a:cxn>
                    <a:cxn ang="0">
                      <a:pos x="1581" y="149"/>
                    </a:cxn>
                    <a:cxn ang="0">
                      <a:pos x="1558" y="163"/>
                    </a:cxn>
                    <a:cxn ang="0">
                      <a:pos x="1528" y="174"/>
                    </a:cxn>
                    <a:cxn ang="0">
                      <a:pos x="1489" y="186"/>
                    </a:cxn>
                    <a:cxn ang="0">
                      <a:pos x="1445" y="197"/>
                    </a:cxn>
                    <a:cxn ang="0">
                      <a:pos x="1393" y="207"/>
                    </a:cxn>
                    <a:cxn ang="0">
                      <a:pos x="1336" y="215"/>
                    </a:cxn>
                    <a:cxn ang="0">
                      <a:pos x="1271" y="223"/>
                    </a:cxn>
                    <a:cxn ang="0">
                      <a:pos x="1203" y="232"/>
                    </a:cxn>
                    <a:cxn ang="0">
                      <a:pos x="1130" y="237"/>
                    </a:cxn>
                    <a:cxn ang="0">
                      <a:pos x="1052" y="241"/>
                    </a:cxn>
                    <a:cxn ang="0">
                      <a:pos x="971" y="245"/>
                    </a:cxn>
                    <a:cxn ang="0">
                      <a:pos x="888" y="247"/>
                    </a:cxn>
                    <a:cxn ang="0">
                      <a:pos x="800" y="248"/>
                    </a:cxn>
                    <a:cxn ang="0">
                      <a:pos x="712" y="247"/>
                    </a:cxn>
                    <a:cxn ang="0">
                      <a:pos x="629" y="245"/>
                    </a:cxn>
                    <a:cxn ang="0">
                      <a:pos x="548" y="241"/>
                    </a:cxn>
                    <a:cxn ang="0">
                      <a:pos x="470" y="237"/>
                    </a:cxn>
                    <a:cxn ang="0">
                      <a:pos x="396" y="232"/>
                    </a:cxn>
                    <a:cxn ang="0">
                      <a:pos x="327" y="223"/>
                    </a:cxn>
                    <a:cxn ang="0">
                      <a:pos x="264" y="215"/>
                    </a:cxn>
                    <a:cxn ang="0">
                      <a:pos x="207" y="207"/>
                    </a:cxn>
                    <a:cxn ang="0">
                      <a:pos x="155" y="197"/>
                    </a:cxn>
                    <a:cxn ang="0">
                      <a:pos x="109" y="186"/>
                    </a:cxn>
                    <a:cxn ang="0">
                      <a:pos x="71" y="174"/>
                    </a:cxn>
                    <a:cxn ang="0">
                      <a:pos x="41" y="163"/>
                    </a:cxn>
                    <a:cxn ang="0">
                      <a:pos x="18" y="149"/>
                    </a:cxn>
                    <a:cxn ang="0">
                      <a:pos x="4" y="137"/>
                    </a:cxn>
                    <a:cxn ang="0">
                      <a:pos x="0" y="1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9" h="248">
                      <a:moveTo>
                        <a:pt x="0" y="0"/>
                      </a:moveTo>
                      <a:lnTo>
                        <a:pt x="1599" y="0"/>
                      </a:lnTo>
                      <a:lnTo>
                        <a:pt x="1599" y="123"/>
                      </a:lnTo>
                      <a:lnTo>
                        <a:pt x="1595" y="137"/>
                      </a:lnTo>
                      <a:lnTo>
                        <a:pt x="1581" y="149"/>
                      </a:lnTo>
                      <a:lnTo>
                        <a:pt x="1558" y="163"/>
                      </a:lnTo>
                      <a:lnTo>
                        <a:pt x="1528" y="174"/>
                      </a:lnTo>
                      <a:lnTo>
                        <a:pt x="1489" y="186"/>
                      </a:lnTo>
                      <a:lnTo>
                        <a:pt x="1445" y="197"/>
                      </a:lnTo>
                      <a:lnTo>
                        <a:pt x="1393" y="207"/>
                      </a:lnTo>
                      <a:lnTo>
                        <a:pt x="1336" y="215"/>
                      </a:lnTo>
                      <a:lnTo>
                        <a:pt x="1271" y="223"/>
                      </a:lnTo>
                      <a:lnTo>
                        <a:pt x="1203" y="232"/>
                      </a:lnTo>
                      <a:lnTo>
                        <a:pt x="1130" y="237"/>
                      </a:lnTo>
                      <a:lnTo>
                        <a:pt x="1052" y="241"/>
                      </a:lnTo>
                      <a:lnTo>
                        <a:pt x="971" y="245"/>
                      </a:lnTo>
                      <a:lnTo>
                        <a:pt x="888" y="247"/>
                      </a:lnTo>
                      <a:lnTo>
                        <a:pt x="800" y="248"/>
                      </a:lnTo>
                      <a:lnTo>
                        <a:pt x="712" y="247"/>
                      </a:lnTo>
                      <a:lnTo>
                        <a:pt x="629" y="245"/>
                      </a:lnTo>
                      <a:lnTo>
                        <a:pt x="548" y="241"/>
                      </a:lnTo>
                      <a:lnTo>
                        <a:pt x="470" y="237"/>
                      </a:lnTo>
                      <a:lnTo>
                        <a:pt x="396" y="232"/>
                      </a:lnTo>
                      <a:lnTo>
                        <a:pt x="327" y="223"/>
                      </a:lnTo>
                      <a:lnTo>
                        <a:pt x="264" y="215"/>
                      </a:lnTo>
                      <a:lnTo>
                        <a:pt x="207" y="207"/>
                      </a:lnTo>
                      <a:lnTo>
                        <a:pt x="155" y="197"/>
                      </a:lnTo>
                      <a:lnTo>
                        <a:pt x="109" y="186"/>
                      </a:lnTo>
                      <a:lnTo>
                        <a:pt x="71" y="174"/>
                      </a:lnTo>
                      <a:lnTo>
                        <a:pt x="41" y="163"/>
                      </a:lnTo>
                      <a:lnTo>
                        <a:pt x="18" y="149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B46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89DE6AB5-4484-4000-993D-8B79B133A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4113" y="2014538"/>
                  <a:ext cx="2538413" cy="390525"/>
                </a:xfrm>
                <a:custGeom>
                  <a:avLst/>
                  <a:gdLst/>
                  <a:ahLst/>
                  <a:cxnLst>
                    <a:cxn ang="0">
                      <a:pos x="800" y="0"/>
                    </a:cxn>
                    <a:cxn ang="0">
                      <a:pos x="888" y="1"/>
                    </a:cxn>
                    <a:cxn ang="0">
                      <a:pos x="971" y="2"/>
                    </a:cxn>
                    <a:cxn ang="0">
                      <a:pos x="1052" y="6"/>
                    </a:cxn>
                    <a:cxn ang="0">
                      <a:pos x="1130" y="11"/>
                    </a:cxn>
                    <a:cxn ang="0">
                      <a:pos x="1203" y="16"/>
                    </a:cxn>
                    <a:cxn ang="0">
                      <a:pos x="1271" y="23"/>
                    </a:cxn>
                    <a:cxn ang="0">
                      <a:pos x="1336" y="31"/>
                    </a:cxn>
                    <a:cxn ang="0">
                      <a:pos x="1393" y="41"/>
                    </a:cxn>
                    <a:cxn ang="0">
                      <a:pos x="1445" y="50"/>
                    </a:cxn>
                    <a:cxn ang="0">
                      <a:pos x="1489" y="60"/>
                    </a:cxn>
                    <a:cxn ang="0">
                      <a:pos x="1528" y="72"/>
                    </a:cxn>
                    <a:cxn ang="0">
                      <a:pos x="1558" y="83"/>
                    </a:cxn>
                    <a:cxn ang="0">
                      <a:pos x="1581" y="97"/>
                    </a:cxn>
                    <a:cxn ang="0">
                      <a:pos x="1595" y="109"/>
                    </a:cxn>
                    <a:cxn ang="0">
                      <a:pos x="1599" y="123"/>
                    </a:cxn>
                    <a:cxn ang="0">
                      <a:pos x="1595" y="137"/>
                    </a:cxn>
                    <a:cxn ang="0">
                      <a:pos x="1581" y="149"/>
                    </a:cxn>
                    <a:cxn ang="0">
                      <a:pos x="1558" y="163"/>
                    </a:cxn>
                    <a:cxn ang="0">
                      <a:pos x="1528" y="174"/>
                    </a:cxn>
                    <a:cxn ang="0">
                      <a:pos x="1489" y="186"/>
                    </a:cxn>
                    <a:cxn ang="0">
                      <a:pos x="1445" y="196"/>
                    </a:cxn>
                    <a:cxn ang="0">
                      <a:pos x="1393" y="205"/>
                    </a:cxn>
                    <a:cxn ang="0">
                      <a:pos x="1336" y="215"/>
                    </a:cxn>
                    <a:cxn ang="0">
                      <a:pos x="1271" y="223"/>
                    </a:cxn>
                    <a:cxn ang="0">
                      <a:pos x="1203" y="230"/>
                    </a:cxn>
                    <a:cxn ang="0">
                      <a:pos x="1130" y="235"/>
                    </a:cxn>
                    <a:cxn ang="0">
                      <a:pos x="1052" y="240"/>
                    </a:cxn>
                    <a:cxn ang="0">
                      <a:pos x="971" y="244"/>
                    </a:cxn>
                    <a:cxn ang="0">
                      <a:pos x="888" y="245"/>
                    </a:cxn>
                    <a:cxn ang="0">
                      <a:pos x="800" y="246"/>
                    </a:cxn>
                    <a:cxn ang="0">
                      <a:pos x="712" y="245"/>
                    </a:cxn>
                    <a:cxn ang="0">
                      <a:pos x="629" y="244"/>
                    </a:cxn>
                    <a:cxn ang="0">
                      <a:pos x="548" y="240"/>
                    </a:cxn>
                    <a:cxn ang="0">
                      <a:pos x="470" y="235"/>
                    </a:cxn>
                    <a:cxn ang="0">
                      <a:pos x="396" y="230"/>
                    </a:cxn>
                    <a:cxn ang="0">
                      <a:pos x="327" y="223"/>
                    </a:cxn>
                    <a:cxn ang="0">
                      <a:pos x="264" y="215"/>
                    </a:cxn>
                    <a:cxn ang="0">
                      <a:pos x="207" y="205"/>
                    </a:cxn>
                    <a:cxn ang="0">
                      <a:pos x="155" y="196"/>
                    </a:cxn>
                    <a:cxn ang="0">
                      <a:pos x="109" y="186"/>
                    </a:cxn>
                    <a:cxn ang="0">
                      <a:pos x="71" y="174"/>
                    </a:cxn>
                    <a:cxn ang="0">
                      <a:pos x="41" y="163"/>
                    </a:cxn>
                    <a:cxn ang="0">
                      <a:pos x="18" y="149"/>
                    </a:cxn>
                    <a:cxn ang="0">
                      <a:pos x="4" y="137"/>
                    </a:cxn>
                    <a:cxn ang="0">
                      <a:pos x="0" y="123"/>
                    </a:cxn>
                    <a:cxn ang="0">
                      <a:pos x="4" y="109"/>
                    </a:cxn>
                    <a:cxn ang="0">
                      <a:pos x="18" y="97"/>
                    </a:cxn>
                    <a:cxn ang="0">
                      <a:pos x="41" y="83"/>
                    </a:cxn>
                    <a:cxn ang="0">
                      <a:pos x="71" y="72"/>
                    </a:cxn>
                    <a:cxn ang="0">
                      <a:pos x="109" y="60"/>
                    </a:cxn>
                    <a:cxn ang="0">
                      <a:pos x="155" y="50"/>
                    </a:cxn>
                    <a:cxn ang="0">
                      <a:pos x="207" y="41"/>
                    </a:cxn>
                    <a:cxn ang="0">
                      <a:pos x="264" y="31"/>
                    </a:cxn>
                    <a:cxn ang="0">
                      <a:pos x="327" y="23"/>
                    </a:cxn>
                    <a:cxn ang="0">
                      <a:pos x="396" y="16"/>
                    </a:cxn>
                    <a:cxn ang="0">
                      <a:pos x="470" y="11"/>
                    </a:cxn>
                    <a:cxn ang="0">
                      <a:pos x="548" y="6"/>
                    </a:cxn>
                    <a:cxn ang="0">
                      <a:pos x="629" y="2"/>
                    </a:cxn>
                    <a:cxn ang="0">
                      <a:pos x="712" y="1"/>
                    </a:cxn>
                    <a:cxn ang="0">
                      <a:pos x="800" y="0"/>
                    </a:cxn>
                  </a:cxnLst>
                  <a:rect l="0" t="0" r="r" b="b"/>
                  <a:pathLst>
                    <a:path w="1599" h="246">
                      <a:moveTo>
                        <a:pt x="800" y="0"/>
                      </a:moveTo>
                      <a:lnTo>
                        <a:pt x="888" y="1"/>
                      </a:lnTo>
                      <a:lnTo>
                        <a:pt x="971" y="2"/>
                      </a:lnTo>
                      <a:lnTo>
                        <a:pt x="1052" y="6"/>
                      </a:lnTo>
                      <a:lnTo>
                        <a:pt x="1130" y="11"/>
                      </a:lnTo>
                      <a:lnTo>
                        <a:pt x="1203" y="16"/>
                      </a:lnTo>
                      <a:lnTo>
                        <a:pt x="1271" y="23"/>
                      </a:lnTo>
                      <a:lnTo>
                        <a:pt x="1336" y="31"/>
                      </a:lnTo>
                      <a:lnTo>
                        <a:pt x="1393" y="41"/>
                      </a:lnTo>
                      <a:lnTo>
                        <a:pt x="1445" y="50"/>
                      </a:lnTo>
                      <a:lnTo>
                        <a:pt x="1489" y="60"/>
                      </a:lnTo>
                      <a:lnTo>
                        <a:pt x="1528" y="72"/>
                      </a:lnTo>
                      <a:lnTo>
                        <a:pt x="1558" y="83"/>
                      </a:lnTo>
                      <a:lnTo>
                        <a:pt x="1581" y="97"/>
                      </a:lnTo>
                      <a:lnTo>
                        <a:pt x="1595" y="109"/>
                      </a:lnTo>
                      <a:lnTo>
                        <a:pt x="1599" y="123"/>
                      </a:lnTo>
                      <a:lnTo>
                        <a:pt x="1595" y="137"/>
                      </a:lnTo>
                      <a:lnTo>
                        <a:pt x="1581" y="149"/>
                      </a:lnTo>
                      <a:lnTo>
                        <a:pt x="1558" y="163"/>
                      </a:lnTo>
                      <a:lnTo>
                        <a:pt x="1528" y="174"/>
                      </a:lnTo>
                      <a:lnTo>
                        <a:pt x="1489" y="186"/>
                      </a:lnTo>
                      <a:lnTo>
                        <a:pt x="1445" y="196"/>
                      </a:lnTo>
                      <a:lnTo>
                        <a:pt x="1393" y="205"/>
                      </a:lnTo>
                      <a:lnTo>
                        <a:pt x="1336" y="215"/>
                      </a:lnTo>
                      <a:lnTo>
                        <a:pt x="1271" y="223"/>
                      </a:lnTo>
                      <a:lnTo>
                        <a:pt x="1203" y="230"/>
                      </a:lnTo>
                      <a:lnTo>
                        <a:pt x="1130" y="235"/>
                      </a:lnTo>
                      <a:lnTo>
                        <a:pt x="1052" y="240"/>
                      </a:lnTo>
                      <a:lnTo>
                        <a:pt x="971" y="244"/>
                      </a:lnTo>
                      <a:lnTo>
                        <a:pt x="888" y="245"/>
                      </a:lnTo>
                      <a:lnTo>
                        <a:pt x="800" y="246"/>
                      </a:lnTo>
                      <a:lnTo>
                        <a:pt x="712" y="245"/>
                      </a:lnTo>
                      <a:lnTo>
                        <a:pt x="629" y="244"/>
                      </a:lnTo>
                      <a:lnTo>
                        <a:pt x="548" y="240"/>
                      </a:lnTo>
                      <a:lnTo>
                        <a:pt x="470" y="235"/>
                      </a:lnTo>
                      <a:lnTo>
                        <a:pt x="396" y="230"/>
                      </a:lnTo>
                      <a:lnTo>
                        <a:pt x="327" y="223"/>
                      </a:lnTo>
                      <a:lnTo>
                        <a:pt x="264" y="215"/>
                      </a:lnTo>
                      <a:lnTo>
                        <a:pt x="207" y="205"/>
                      </a:lnTo>
                      <a:lnTo>
                        <a:pt x="155" y="196"/>
                      </a:lnTo>
                      <a:lnTo>
                        <a:pt x="109" y="186"/>
                      </a:lnTo>
                      <a:lnTo>
                        <a:pt x="71" y="174"/>
                      </a:lnTo>
                      <a:lnTo>
                        <a:pt x="41" y="163"/>
                      </a:lnTo>
                      <a:lnTo>
                        <a:pt x="18" y="149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4" y="109"/>
                      </a:lnTo>
                      <a:lnTo>
                        <a:pt x="18" y="97"/>
                      </a:lnTo>
                      <a:lnTo>
                        <a:pt x="41" y="83"/>
                      </a:lnTo>
                      <a:lnTo>
                        <a:pt x="71" y="72"/>
                      </a:lnTo>
                      <a:lnTo>
                        <a:pt x="109" y="60"/>
                      </a:lnTo>
                      <a:lnTo>
                        <a:pt x="155" y="50"/>
                      </a:lnTo>
                      <a:lnTo>
                        <a:pt x="207" y="41"/>
                      </a:lnTo>
                      <a:lnTo>
                        <a:pt x="264" y="31"/>
                      </a:lnTo>
                      <a:lnTo>
                        <a:pt x="327" y="23"/>
                      </a:lnTo>
                      <a:lnTo>
                        <a:pt x="396" y="16"/>
                      </a:lnTo>
                      <a:lnTo>
                        <a:pt x="470" y="11"/>
                      </a:lnTo>
                      <a:lnTo>
                        <a:pt x="548" y="6"/>
                      </a:lnTo>
                      <a:lnTo>
                        <a:pt x="629" y="2"/>
                      </a:lnTo>
                      <a:lnTo>
                        <a:pt x="712" y="1"/>
                      </a:lnTo>
                      <a:lnTo>
                        <a:pt x="800" y="0"/>
                      </a:lnTo>
                      <a:close/>
                    </a:path>
                  </a:pathLst>
                </a:custGeom>
                <a:solidFill>
                  <a:srgbClr val="D4D18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/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858065-E046-48D4-B5F7-90D7A959A98E}"/>
                </a:ext>
              </a:extLst>
            </p:cNvPr>
            <p:cNvSpPr txBox="1"/>
            <p:nvPr/>
          </p:nvSpPr>
          <p:spPr>
            <a:xfrm rot="4529223">
              <a:off x="5977118" y="3566043"/>
              <a:ext cx="321945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104670-05C0-452D-A481-C7D51DA47A7E}"/>
                </a:ext>
              </a:extLst>
            </p:cNvPr>
            <p:cNvSpPr txBox="1"/>
            <p:nvPr/>
          </p:nvSpPr>
          <p:spPr>
            <a:xfrm rot="6168458">
              <a:off x="2808924" y="3484459"/>
              <a:ext cx="321945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ATTITUDES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83BCBB-0A2C-4F21-8A2E-8AE442869BC4}"/>
                </a:ext>
              </a:extLst>
            </p:cNvPr>
            <p:cNvSpPr txBox="1"/>
            <p:nvPr/>
          </p:nvSpPr>
          <p:spPr>
            <a:xfrm rot="5594222">
              <a:off x="3817956" y="5606940"/>
              <a:ext cx="321945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2CA7CB-4D8E-40C9-AC3C-0028CD04425A}"/>
              </a:ext>
            </a:extLst>
          </p:cNvPr>
          <p:cNvGrpSpPr/>
          <p:nvPr/>
        </p:nvGrpSpPr>
        <p:grpSpPr>
          <a:xfrm>
            <a:off x="1523061" y="2338484"/>
            <a:ext cx="6525053" cy="3932138"/>
            <a:chOff x="6674044" y="1014899"/>
            <a:chExt cx="8697804" cy="5241487"/>
          </a:xfrm>
        </p:grpSpPr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2BA20980-C251-4E5E-9754-E67E68976D71}"/>
                </a:ext>
              </a:extLst>
            </p:cNvPr>
            <p:cNvSpPr>
              <a:spLocks/>
            </p:cNvSpPr>
            <p:nvPr/>
          </p:nvSpPr>
          <p:spPr bwMode="auto">
            <a:xfrm rot="7016981" flipH="1">
              <a:off x="10410735" y="3951170"/>
              <a:ext cx="2049623" cy="2560809"/>
            </a:xfrm>
            <a:custGeom>
              <a:avLst/>
              <a:gdLst>
                <a:gd name="T0" fmla="*/ 942 w 1885"/>
                <a:gd name="T1" fmla="*/ 0 h 1431"/>
                <a:gd name="T2" fmla="*/ 0 w 1885"/>
                <a:gd name="T3" fmla="*/ 650 h 1431"/>
                <a:gd name="T4" fmla="*/ 2 w 1885"/>
                <a:gd name="T5" fmla="*/ 709 h 1431"/>
                <a:gd name="T6" fmla="*/ 581 w 1885"/>
                <a:gd name="T7" fmla="*/ 1431 h 1431"/>
                <a:gd name="T8" fmla="*/ 491 w 1885"/>
                <a:gd name="T9" fmla="*/ 1220 h 1431"/>
                <a:gd name="T10" fmla="*/ 939 w 1885"/>
                <a:gd name="T11" fmla="*/ 1299 h 1431"/>
                <a:gd name="T12" fmla="*/ 1882 w 1885"/>
                <a:gd name="T13" fmla="*/ 650 h 1431"/>
                <a:gd name="T14" fmla="*/ 942 w 1885"/>
                <a:gd name="T15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5" h="1431">
                  <a:moveTo>
                    <a:pt x="942" y="0"/>
                  </a:moveTo>
                  <a:cubicBezTo>
                    <a:pt x="423" y="0"/>
                    <a:pt x="0" y="291"/>
                    <a:pt x="0" y="650"/>
                  </a:cubicBezTo>
                  <a:cubicBezTo>
                    <a:pt x="0" y="669"/>
                    <a:pt x="2" y="689"/>
                    <a:pt x="2" y="709"/>
                  </a:cubicBezTo>
                  <a:cubicBezTo>
                    <a:pt x="11" y="788"/>
                    <a:pt x="70" y="1152"/>
                    <a:pt x="581" y="1431"/>
                  </a:cubicBezTo>
                  <a:cubicBezTo>
                    <a:pt x="581" y="1431"/>
                    <a:pt x="516" y="1332"/>
                    <a:pt x="491" y="1220"/>
                  </a:cubicBezTo>
                  <a:cubicBezTo>
                    <a:pt x="623" y="1270"/>
                    <a:pt x="776" y="1299"/>
                    <a:pt x="939" y="1299"/>
                  </a:cubicBezTo>
                  <a:cubicBezTo>
                    <a:pt x="1459" y="1299"/>
                    <a:pt x="1882" y="1008"/>
                    <a:pt x="1882" y="650"/>
                  </a:cubicBezTo>
                  <a:cubicBezTo>
                    <a:pt x="1885" y="291"/>
                    <a:pt x="1462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411">
              <a:extLst>
                <a:ext uri="{FF2B5EF4-FFF2-40B4-BE49-F238E27FC236}">
                  <a16:creationId xmlns:a16="http://schemas.microsoft.com/office/drawing/2014/main" id="{351F9E04-EDF9-406F-A36E-3D2008443A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74044" y="1014899"/>
              <a:ext cx="2431142" cy="2221045"/>
            </a:xfrm>
            <a:custGeom>
              <a:avLst/>
              <a:gdLst>
                <a:gd name="T0" fmla="*/ 392 w 629"/>
                <a:gd name="T1" fmla="*/ 42 h 719"/>
                <a:gd name="T2" fmla="*/ 587 w 629"/>
                <a:gd name="T3" fmla="*/ 389 h 719"/>
                <a:gd name="T4" fmla="*/ 474 w 629"/>
                <a:gd name="T5" fmla="*/ 544 h 719"/>
                <a:gd name="T6" fmla="*/ 305 w 629"/>
                <a:gd name="T7" fmla="*/ 677 h 719"/>
                <a:gd name="T8" fmla="*/ 169 w 629"/>
                <a:gd name="T9" fmla="*/ 705 h 719"/>
                <a:gd name="T10" fmla="*/ 262 w 629"/>
                <a:gd name="T11" fmla="*/ 626 h 719"/>
                <a:gd name="T12" fmla="*/ 254 w 629"/>
                <a:gd name="T13" fmla="*/ 587 h 719"/>
                <a:gd name="T14" fmla="*/ 237 w 629"/>
                <a:gd name="T15" fmla="*/ 584 h 719"/>
                <a:gd name="T16" fmla="*/ 42 w 629"/>
                <a:gd name="T17" fmla="*/ 237 h 719"/>
                <a:gd name="T18" fmla="*/ 392 w 629"/>
                <a:gd name="T19" fmla="*/ 4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9" h="719">
                  <a:moveTo>
                    <a:pt x="392" y="42"/>
                  </a:moveTo>
                  <a:cubicBezTo>
                    <a:pt x="542" y="84"/>
                    <a:pt x="629" y="240"/>
                    <a:pt x="587" y="389"/>
                  </a:cubicBezTo>
                  <a:cubicBezTo>
                    <a:pt x="567" y="457"/>
                    <a:pt x="528" y="511"/>
                    <a:pt x="474" y="544"/>
                  </a:cubicBezTo>
                  <a:cubicBezTo>
                    <a:pt x="440" y="587"/>
                    <a:pt x="381" y="652"/>
                    <a:pt x="305" y="677"/>
                  </a:cubicBezTo>
                  <a:cubicBezTo>
                    <a:pt x="186" y="719"/>
                    <a:pt x="169" y="705"/>
                    <a:pt x="169" y="705"/>
                  </a:cubicBezTo>
                  <a:cubicBezTo>
                    <a:pt x="169" y="705"/>
                    <a:pt x="259" y="663"/>
                    <a:pt x="262" y="626"/>
                  </a:cubicBezTo>
                  <a:cubicBezTo>
                    <a:pt x="265" y="612"/>
                    <a:pt x="259" y="598"/>
                    <a:pt x="254" y="587"/>
                  </a:cubicBezTo>
                  <a:cubicBezTo>
                    <a:pt x="248" y="587"/>
                    <a:pt x="243" y="584"/>
                    <a:pt x="237" y="584"/>
                  </a:cubicBezTo>
                  <a:cubicBezTo>
                    <a:pt x="87" y="542"/>
                    <a:pt x="0" y="386"/>
                    <a:pt x="42" y="237"/>
                  </a:cubicBezTo>
                  <a:cubicBezTo>
                    <a:pt x="87" y="87"/>
                    <a:pt x="243" y="0"/>
                    <a:pt x="392" y="4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E0F0E7F6-007C-48DF-9528-D607948CDAED}"/>
                </a:ext>
              </a:extLst>
            </p:cNvPr>
            <p:cNvSpPr>
              <a:spLocks/>
            </p:cNvSpPr>
            <p:nvPr/>
          </p:nvSpPr>
          <p:spPr bwMode="auto">
            <a:xfrm rot="21052529" flipV="1">
              <a:off x="12417006" y="1014899"/>
              <a:ext cx="2823495" cy="2084091"/>
            </a:xfrm>
            <a:custGeom>
              <a:avLst/>
              <a:gdLst>
                <a:gd name="T0" fmla="*/ 782 w 1415"/>
                <a:gd name="T1" fmla="*/ 2 h 854"/>
                <a:gd name="T2" fmla="*/ 944 w 1415"/>
                <a:gd name="T3" fmla="*/ 27 h 854"/>
                <a:gd name="T4" fmla="*/ 1050 w 1415"/>
                <a:gd name="T5" fmla="*/ 57 h 854"/>
                <a:gd name="T6" fmla="*/ 1158 w 1415"/>
                <a:gd name="T7" fmla="*/ 102 h 854"/>
                <a:gd name="T8" fmla="*/ 1259 w 1415"/>
                <a:gd name="T9" fmla="*/ 160 h 854"/>
                <a:gd name="T10" fmla="*/ 1340 w 1415"/>
                <a:gd name="T11" fmla="*/ 239 h 854"/>
                <a:gd name="T12" fmla="*/ 1397 w 1415"/>
                <a:gd name="T13" fmla="*/ 336 h 854"/>
                <a:gd name="T14" fmla="*/ 1415 w 1415"/>
                <a:gd name="T15" fmla="*/ 449 h 854"/>
                <a:gd name="T16" fmla="*/ 1403 w 1415"/>
                <a:gd name="T17" fmla="*/ 566 h 854"/>
                <a:gd name="T18" fmla="*/ 1356 w 1415"/>
                <a:gd name="T19" fmla="*/ 674 h 854"/>
                <a:gd name="T20" fmla="*/ 1275 w 1415"/>
                <a:gd name="T21" fmla="*/ 759 h 854"/>
                <a:gd name="T22" fmla="*/ 1165 w 1415"/>
                <a:gd name="T23" fmla="*/ 820 h 854"/>
                <a:gd name="T24" fmla="*/ 1097 w 1415"/>
                <a:gd name="T25" fmla="*/ 838 h 854"/>
                <a:gd name="T26" fmla="*/ 1081 w 1415"/>
                <a:gd name="T27" fmla="*/ 838 h 854"/>
                <a:gd name="T28" fmla="*/ 1034 w 1415"/>
                <a:gd name="T29" fmla="*/ 843 h 854"/>
                <a:gd name="T30" fmla="*/ 1021 w 1415"/>
                <a:gd name="T31" fmla="*/ 845 h 854"/>
                <a:gd name="T32" fmla="*/ 1000 w 1415"/>
                <a:gd name="T33" fmla="*/ 847 h 854"/>
                <a:gd name="T34" fmla="*/ 771 w 1415"/>
                <a:gd name="T35" fmla="*/ 852 h 854"/>
                <a:gd name="T36" fmla="*/ 577 w 1415"/>
                <a:gd name="T37" fmla="*/ 838 h 854"/>
                <a:gd name="T38" fmla="*/ 473 w 1415"/>
                <a:gd name="T39" fmla="*/ 825 h 854"/>
                <a:gd name="T40" fmla="*/ 370 w 1415"/>
                <a:gd name="T41" fmla="*/ 795 h 854"/>
                <a:gd name="T42" fmla="*/ 273 w 1415"/>
                <a:gd name="T43" fmla="*/ 753 h 854"/>
                <a:gd name="T44" fmla="*/ 196 w 1415"/>
                <a:gd name="T45" fmla="*/ 685 h 854"/>
                <a:gd name="T46" fmla="*/ 149 w 1415"/>
                <a:gd name="T47" fmla="*/ 595 h 854"/>
                <a:gd name="T48" fmla="*/ 131 w 1415"/>
                <a:gd name="T49" fmla="*/ 579 h 854"/>
                <a:gd name="T50" fmla="*/ 84 w 1415"/>
                <a:gd name="T51" fmla="*/ 554 h 854"/>
                <a:gd name="T52" fmla="*/ 34 w 1415"/>
                <a:gd name="T53" fmla="*/ 500 h 854"/>
                <a:gd name="T54" fmla="*/ 5 w 1415"/>
                <a:gd name="T55" fmla="*/ 410 h 854"/>
                <a:gd name="T56" fmla="*/ 2 w 1415"/>
                <a:gd name="T57" fmla="*/ 318 h 854"/>
                <a:gd name="T58" fmla="*/ 9 w 1415"/>
                <a:gd name="T59" fmla="*/ 268 h 854"/>
                <a:gd name="T60" fmla="*/ 14 w 1415"/>
                <a:gd name="T61" fmla="*/ 266 h 854"/>
                <a:gd name="T62" fmla="*/ 18 w 1415"/>
                <a:gd name="T63" fmla="*/ 271 h 854"/>
                <a:gd name="T64" fmla="*/ 18 w 1415"/>
                <a:gd name="T65" fmla="*/ 275 h 854"/>
                <a:gd name="T66" fmla="*/ 68 w 1415"/>
                <a:gd name="T67" fmla="*/ 334 h 854"/>
                <a:gd name="T68" fmla="*/ 126 w 1415"/>
                <a:gd name="T69" fmla="*/ 363 h 854"/>
                <a:gd name="T70" fmla="*/ 169 w 1415"/>
                <a:gd name="T71" fmla="*/ 322 h 854"/>
                <a:gd name="T72" fmla="*/ 214 w 1415"/>
                <a:gd name="T73" fmla="*/ 225 h 854"/>
                <a:gd name="T74" fmla="*/ 284 w 1415"/>
                <a:gd name="T75" fmla="*/ 138 h 854"/>
                <a:gd name="T76" fmla="*/ 376 w 1415"/>
                <a:gd name="T77" fmla="*/ 70 h 854"/>
                <a:gd name="T78" fmla="*/ 532 w 1415"/>
                <a:gd name="T79" fmla="*/ 16 h 854"/>
                <a:gd name="T80" fmla="*/ 698 w 1415"/>
                <a:gd name="T81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5" h="854">
                  <a:moveTo>
                    <a:pt x="698" y="0"/>
                  </a:moveTo>
                  <a:lnTo>
                    <a:pt x="782" y="2"/>
                  </a:lnTo>
                  <a:lnTo>
                    <a:pt x="863" y="14"/>
                  </a:lnTo>
                  <a:lnTo>
                    <a:pt x="944" y="27"/>
                  </a:lnTo>
                  <a:lnTo>
                    <a:pt x="996" y="41"/>
                  </a:lnTo>
                  <a:lnTo>
                    <a:pt x="1050" y="57"/>
                  </a:lnTo>
                  <a:lnTo>
                    <a:pt x="1104" y="77"/>
                  </a:lnTo>
                  <a:lnTo>
                    <a:pt x="1158" y="102"/>
                  </a:lnTo>
                  <a:lnTo>
                    <a:pt x="1210" y="129"/>
                  </a:lnTo>
                  <a:lnTo>
                    <a:pt x="1259" y="160"/>
                  </a:lnTo>
                  <a:lnTo>
                    <a:pt x="1302" y="196"/>
                  </a:lnTo>
                  <a:lnTo>
                    <a:pt x="1340" y="239"/>
                  </a:lnTo>
                  <a:lnTo>
                    <a:pt x="1372" y="284"/>
                  </a:lnTo>
                  <a:lnTo>
                    <a:pt x="1397" y="336"/>
                  </a:lnTo>
                  <a:lnTo>
                    <a:pt x="1410" y="392"/>
                  </a:lnTo>
                  <a:lnTo>
                    <a:pt x="1415" y="449"/>
                  </a:lnTo>
                  <a:lnTo>
                    <a:pt x="1412" y="507"/>
                  </a:lnTo>
                  <a:lnTo>
                    <a:pt x="1403" y="566"/>
                  </a:lnTo>
                  <a:lnTo>
                    <a:pt x="1383" y="622"/>
                  </a:lnTo>
                  <a:lnTo>
                    <a:pt x="1356" y="674"/>
                  </a:lnTo>
                  <a:lnTo>
                    <a:pt x="1320" y="719"/>
                  </a:lnTo>
                  <a:lnTo>
                    <a:pt x="1275" y="759"/>
                  </a:lnTo>
                  <a:lnTo>
                    <a:pt x="1221" y="793"/>
                  </a:lnTo>
                  <a:lnTo>
                    <a:pt x="1165" y="820"/>
                  </a:lnTo>
                  <a:lnTo>
                    <a:pt x="1106" y="834"/>
                  </a:lnTo>
                  <a:lnTo>
                    <a:pt x="1097" y="838"/>
                  </a:lnTo>
                  <a:lnTo>
                    <a:pt x="1088" y="838"/>
                  </a:lnTo>
                  <a:lnTo>
                    <a:pt x="1081" y="838"/>
                  </a:lnTo>
                  <a:lnTo>
                    <a:pt x="1041" y="843"/>
                  </a:lnTo>
                  <a:lnTo>
                    <a:pt x="1034" y="843"/>
                  </a:lnTo>
                  <a:lnTo>
                    <a:pt x="1025" y="845"/>
                  </a:lnTo>
                  <a:lnTo>
                    <a:pt x="1021" y="845"/>
                  </a:lnTo>
                  <a:lnTo>
                    <a:pt x="1018" y="845"/>
                  </a:lnTo>
                  <a:lnTo>
                    <a:pt x="1000" y="847"/>
                  </a:lnTo>
                  <a:lnTo>
                    <a:pt x="917" y="854"/>
                  </a:lnTo>
                  <a:lnTo>
                    <a:pt x="771" y="852"/>
                  </a:lnTo>
                  <a:lnTo>
                    <a:pt x="626" y="843"/>
                  </a:lnTo>
                  <a:lnTo>
                    <a:pt x="577" y="838"/>
                  </a:lnTo>
                  <a:lnTo>
                    <a:pt x="525" y="834"/>
                  </a:lnTo>
                  <a:lnTo>
                    <a:pt x="473" y="825"/>
                  </a:lnTo>
                  <a:lnTo>
                    <a:pt x="419" y="811"/>
                  </a:lnTo>
                  <a:lnTo>
                    <a:pt x="370" y="795"/>
                  </a:lnTo>
                  <a:lnTo>
                    <a:pt x="320" y="777"/>
                  </a:lnTo>
                  <a:lnTo>
                    <a:pt x="273" y="753"/>
                  </a:lnTo>
                  <a:lnTo>
                    <a:pt x="232" y="721"/>
                  </a:lnTo>
                  <a:lnTo>
                    <a:pt x="196" y="685"/>
                  </a:lnTo>
                  <a:lnTo>
                    <a:pt x="169" y="644"/>
                  </a:lnTo>
                  <a:lnTo>
                    <a:pt x="149" y="595"/>
                  </a:lnTo>
                  <a:lnTo>
                    <a:pt x="144" y="581"/>
                  </a:lnTo>
                  <a:lnTo>
                    <a:pt x="131" y="579"/>
                  </a:lnTo>
                  <a:lnTo>
                    <a:pt x="115" y="572"/>
                  </a:lnTo>
                  <a:lnTo>
                    <a:pt x="84" y="554"/>
                  </a:lnTo>
                  <a:lnTo>
                    <a:pt x="57" y="530"/>
                  </a:lnTo>
                  <a:lnTo>
                    <a:pt x="34" y="500"/>
                  </a:lnTo>
                  <a:lnTo>
                    <a:pt x="14" y="455"/>
                  </a:lnTo>
                  <a:lnTo>
                    <a:pt x="5" y="410"/>
                  </a:lnTo>
                  <a:lnTo>
                    <a:pt x="0" y="365"/>
                  </a:lnTo>
                  <a:lnTo>
                    <a:pt x="2" y="318"/>
                  </a:lnTo>
                  <a:lnTo>
                    <a:pt x="7" y="271"/>
                  </a:lnTo>
                  <a:lnTo>
                    <a:pt x="9" y="268"/>
                  </a:lnTo>
                  <a:lnTo>
                    <a:pt x="11" y="266"/>
                  </a:lnTo>
                  <a:lnTo>
                    <a:pt x="14" y="266"/>
                  </a:lnTo>
                  <a:lnTo>
                    <a:pt x="16" y="268"/>
                  </a:lnTo>
                  <a:lnTo>
                    <a:pt x="18" y="271"/>
                  </a:lnTo>
                  <a:lnTo>
                    <a:pt x="18" y="273"/>
                  </a:lnTo>
                  <a:lnTo>
                    <a:pt x="18" y="275"/>
                  </a:lnTo>
                  <a:lnTo>
                    <a:pt x="41" y="307"/>
                  </a:lnTo>
                  <a:lnTo>
                    <a:pt x="68" y="334"/>
                  </a:lnTo>
                  <a:lnTo>
                    <a:pt x="102" y="354"/>
                  </a:lnTo>
                  <a:lnTo>
                    <a:pt x="126" y="363"/>
                  </a:lnTo>
                  <a:lnTo>
                    <a:pt x="153" y="367"/>
                  </a:lnTo>
                  <a:lnTo>
                    <a:pt x="169" y="322"/>
                  </a:lnTo>
                  <a:lnTo>
                    <a:pt x="187" y="277"/>
                  </a:lnTo>
                  <a:lnTo>
                    <a:pt x="214" y="225"/>
                  </a:lnTo>
                  <a:lnTo>
                    <a:pt x="246" y="180"/>
                  </a:lnTo>
                  <a:lnTo>
                    <a:pt x="284" y="138"/>
                  </a:lnTo>
                  <a:lnTo>
                    <a:pt x="327" y="102"/>
                  </a:lnTo>
                  <a:lnTo>
                    <a:pt x="376" y="70"/>
                  </a:lnTo>
                  <a:lnTo>
                    <a:pt x="453" y="39"/>
                  </a:lnTo>
                  <a:lnTo>
                    <a:pt x="532" y="16"/>
                  </a:lnTo>
                  <a:lnTo>
                    <a:pt x="613" y="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B5B11C-63CC-42DB-AE2A-127FE6675A26}"/>
                </a:ext>
              </a:extLst>
            </p:cNvPr>
            <p:cNvSpPr/>
            <p:nvPr/>
          </p:nvSpPr>
          <p:spPr>
            <a:xfrm>
              <a:off x="12913572" y="1368488"/>
              <a:ext cx="2458276" cy="170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Question banks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Required readings</a:t>
              </a:r>
            </a:p>
            <a:p>
              <a:pPr>
                <a:lnSpc>
                  <a:spcPct val="90000"/>
                </a:lnSpc>
              </a:pPr>
              <a:endPara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A992B0-8CB2-4BF8-BEC9-1DA4DA77F1F8}"/>
                </a:ext>
              </a:extLst>
            </p:cNvPr>
            <p:cNvSpPr/>
            <p:nvPr/>
          </p:nvSpPr>
          <p:spPr>
            <a:xfrm>
              <a:off x="10587130" y="4941259"/>
              <a:ext cx="2322576" cy="86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Simulation activities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9A6AC5-946D-4876-805E-B94D4C9E688A}"/>
                </a:ext>
              </a:extLst>
            </p:cNvPr>
            <p:cNvSpPr/>
            <p:nvPr/>
          </p:nvSpPr>
          <p:spPr>
            <a:xfrm>
              <a:off x="6972248" y="1589245"/>
              <a:ext cx="2070536" cy="86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Virtual discussions</a:t>
              </a:r>
            </a:p>
          </p:txBody>
        </p:sp>
      </p:grpSp>
      <p:sp>
        <p:nvSpPr>
          <p:cNvPr id="43" name="Google Shape;61;p1">
            <a:extLst>
              <a:ext uri="{FF2B5EF4-FFF2-40B4-BE49-F238E27FC236}">
                <a16:creationId xmlns:a16="http://schemas.microsoft.com/office/drawing/2014/main" id="{6FAE2D86-B725-4CE9-A1FB-77E4A0E524F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0;p2">
            <a:extLst>
              <a:ext uri="{FF2B5EF4-FFF2-40B4-BE49-F238E27FC236}">
                <a16:creationId xmlns:a16="http://schemas.microsoft.com/office/drawing/2014/main" id="{7DDA60B9-C5B0-4173-943F-B1063905A9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B0319-6C42-4B83-AF62-6FE6104F0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E709D4-F639-422A-8743-D4A48533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Learning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27CB2-8929-4A16-80D5-81221B31DC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4A78855-BEDF-4123-BE53-8C1138A1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17466"/>
            <a:ext cx="8125097" cy="44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2708C2C1-EE3C-48C1-961D-334E98872E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21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CCAEF-CA2C-47B2-838F-CFE1F253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 1</a:t>
            </a:r>
            <a:r>
              <a:rPr lang="en-US" sz="3200" b="1" dirty="0"/>
              <a:t>: </a:t>
            </a:r>
            <a:r>
              <a:rPr lang="en-US" sz="3200" b="0" dirty="0"/>
              <a:t>ADULT LEARNING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EE739-5842-48FC-824C-1F3CBEA212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241BD-B5A9-4744-A72B-915797449A6C}"/>
              </a:ext>
            </a:extLst>
          </p:cNvPr>
          <p:cNvSpPr txBox="1"/>
          <p:nvPr/>
        </p:nvSpPr>
        <p:spPr>
          <a:xfrm>
            <a:off x="376237" y="1809836"/>
            <a:ext cx="8139113" cy="250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 will learn best: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Practical learning and content that is related to ____ or _____.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Individualized: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Self-directed activities where they have a say in the ______ and ______ of their learning.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Problem-solving: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Centered on _____ _______ (e.g., case-based learning)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"/>
              <a:tabLst>
                <a:tab pos="2286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Adding to what has been ______ (experienced) in the past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Ba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AEF7B-1E1E-4FBB-BDBE-84BE7426B57B}"/>
              </a:ext>
            </a:extLst>
          </p:cNvPr>
          <p:cNvSpPr txBox="1"/>
          <p:nvPr/>
        </p:nvSpPr>
        <p:spPr>
          <a:xfrm>
            <a:off x="923925" y="4181475"/>
            <a:ext cx="207645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D46CE-1CE1-4320-8C8E-B00C1C0351F4}"/>
              </a:ext>
            </a:extLst>
          </p:cNvPr>
          <p:cNvSpPr txBox="1"/>
          <p:nvPr/>
        </p:nvSpPr>
        <p:spPr>
          <a:xfrm>
            <a:off x="2495550" y="4181475"/>
            <a:ext cx="2076450" cy="105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life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62507-674C-40D9-9BAF-4AE540C798C6}"/>
              </a:ext>
            </a:extLst>
          </p:cNvPr>
          <p:cNvSpPr/>
          <p:nvPr/>
        </p:nvSpPr>
        <p:spPr>
          <a:xfrm>
            <a:off x="681038" y="4010025"/>
            <a:ext cx="3209925" cy="147026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788E6C7B-20EF-4B61-8D91-381600079D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89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1919447-8B44-483F-82D9-910100D3C328}"/>
              </a:ext>
            </a:extLst>
          </p:cNvPr>
          <p:cNvSpPr/>
          <p:nvPr/>
        </p:nvSpPr>
        <p:spPr>
          <a:xfrm>
            <a:off x="212238" y="1774190"/>
            <a:ext cx="4836012" cy="1632164"/>
          </a:xfrm>
          <a:custGeom>
            <a:avLst/>
            <a:gdLst>
              <a:gd name="connsiteX0" fmla="*/ 4450040 w 5173927"/>
              <a:gd name="connsiteY0" fmla="*/ 0 h 1747861"/>
              <a:gd name="connsiteX1" fmla="*/ 5173927 w 5173927"/>
              <a:gd name="connsiteY1" fmla="*/ 873931 h 1747861"/>
              <a:gd name="connsiteX2" fmla="*/ 4450040 w 5173927"/>
              <a:gd name="connsiteY2" fmla="*/ 1747861 h 1747861"/>
              <a:gd name="connsiteX3" fmla="*/ 4450040 w 5173927"/>
              <a:gd name="connsiteY3" fmla="*/ 1402967 h 1747861"/>
              <a:gd name="connsiteX4" fmla="*/ 0 w 5173927"/>
              <a:gd name="connsiteY4" fmla="*/ 1402967 h 1747861"/>
              <a:gd name="connsiteX5" fmla="*/ 0 w 5173927"/>
              <a:gd name="connsiteY5" fmla="*/ 344893 h 1747861"/>
              <a:gd name="connsiteX6" fmla="*/ 4450040 w 5173927"/>
              <a:gd name="connsiteY6" fmla="*/ 344893 h 17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3927" h="1747861">
                <a:moveTo>
                  <a:pt x="4450040" y="0"/>
                </a:moveTo>
                <a:lnTo>
                  <a:pt x="5173927" y="873931"/>
                </a:lnTo>
                <a:lnTo>
                  <a:pt x="4450040" y="1747861"/>
                </a:lnTo>
                <a:lnTo>
                  <a:pt x="4450040" y="1402967"/>
                </a:lnTo>
                <a:lnTo>
                  <a:pt x="0" y="1402967"/>
                </a:lnTo>
                <a:lnTo>
                  <a:pt x="0" y="344893"/>
                </a:lnTo>
                <a:lnTo>
                  <a:pt x="4450040" y="34489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92100" dist="1016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585961E-08EB-411E-8B1D-ADD8FD948A82}"/>
              </a:ext>
            </a:extLst>
          </p:cNvPr>
          <p:cNvSpPr/>
          <p:nvPr/>
        </p:nvSpPr>
        <p:spPr>
          <a:xfrm>
            <a:off x="212238" y="2790812"/>
            <a:ext cx="4836012" cy="1406230"/>
          </a:xfrm>
          <a:custGeom>
            <a:avLst/>
            <a:gdLst>
              <a:gd name="connsiteX0" fmla="*/ 4450040 w 5173927"/>
              <a:gd name="connsiteY0" fmla="*/ 0 h 1747861"/>
              <a:gd name="connsiteX1" fmla="*/ 5173927 w 5173927"/>
              <a:gd name="connsiteY1" fmla="*/ 873931 h 1747861"/>
              <a:gd name="connsiteX2" fmla="*/ 4450040 w 5173927"/>
              <a:gd name="connsiteY2" fmla="*/ 1747861 h 1747861"/>
              <a:gd name="connsiteX3" fmla="*/ 4450040 w 5173927"/>
              <a:gd name="connsiteY3" fmla="*/ 1402967 h 1747861"/>
              <a:gd name="connsiteX4" fmla="*/ 0 w 5173927"/>
              <a:gd name="connsiteY4" fmla="*/ 1402967 h 1747861"/>
              <a:gd name="connsiteX5" fmla="*/ 0 w 5173927"/>
              <a:gd name="connsiteY5" fmla="*/ 344893 h 1747861"/>
              <a:gd name="connsiteX6" fmla="*/ 4450040 w 5173927"/>
              <a:gd name="connsiteY6" fmla="*/ 344893 h 17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3927" h="1747861">
                <a:moveTo>
                  <a:pt x="4450040" y="0"/>
                </a:moveTo>
                <a:lnTo>
                  <a:pt x="5173927" y="873931"/>
                </a:lnTo>
                <a:lnTo>
                  <a:pt x="4450040" y="1747861"/>
                </a:lnTo>
                <a:lnTo>
                  <a:pt x="4450040" y="1402967"/>
                </a:lnTo>
                <a:lnTo>
                  <a:pt x="0" y="1402967"/>
                </a:lnTo>
                <a:lnTo>
                  <a:pt x="0" y="344893"/>
                </a:lnTo>
                <a:lnTo>
                  <a:pt x="4450040" y="34489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92100" dist="1016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D30991-41BD-462B-8FB4-A071AC8814B3}"/>
              </a:ext>
            </a:extLst>
          </p:cNvPr>
          <p:cNvSpPr/>
          <p:nvPr/>
        </p:nvSpPr>
        <p:spPr>
          <a:xfrm>
            <a:off x="212238" y="3651727"/>
            <a:ext cx="4836012" cy="1370471"/>
          </a:xfrm>
          <a:custGeom>
            <a:avLst/>
            <a:gdLst>
              <a:gd name="connsiteX0" fmla="*/ 4450040 w 5173927"/>
              <a:gd name="connsiteY0" fmla="*/ 0 h 1747861"/>
              <a:gd name="connsiteX1" fmla="*/ 5173927 w 5173927"/>
              <a:gd name="connsiteY1" fmla="*/ 873931 h 1747861"/>
              <a:gd name="connsiteX2" fmla="*/ 4450040 w 5173927"/>
              <a:gd name="connsiteY2" fmla="*/ 1747861 h 1747861"/>
              <a:gd name="connsiteX3" fmla="*/ 4450040 w 5173927"/>
              <a:gd name="connsiteY3" fmla="*/ 1402967 h 1747861"/>
              <a:gd name="connsiteX4" fmla="*/ 0 w 5173927"/>
              <a:gd name="connsiteY4" fmla="*/ 1402967 h 1747861"/>
              <a:gd name="connsiteX5" fmla="*/ 0 w 5173927"/>
              <a:gd name="connsiteY5" fmla="*/ 344893 h 1747861"/>
              <a:gd name="connsiteX6" fmla="*/ 4450040 w 5173927"/>
              <a:gd name="connsiteY6" fmla="*/ 344893 h 17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3927" h="1747861">
                <a:moveTo>
                  <a:pt x="4450040" y="0"/>
                </a:moveTo>
                <a:lnTo>
                  <a:pt x="5173927" y="873931"/>
                </a:lnTo>
                <a:lnTo>
                  <a:pt x="4450040" y="1747861"/>
                </a:lnTo>
                <a:lnTo>
                  <a:pt x="4450040" y="1402967"/>
                </a:lnTo>
                <a:lnTo>
                  <a:pt x="0" y="1402967"/>
                </a:lnTo>
                <a:lnTo>
                  <a:pt x="0" y="344893"/>
                </a:lnTo>
                <a:lnTo>
                  <a:pt x="4450040" y="344893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  <a:effectLst>
            <a:outerShdw blurRad="292100" dist="1016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2862A60-C106-42E2-BDE0-1764F31014BF}"/>
              </a:ext>
            </a:extLst>
          </p:cNvPr>
          <p:cNvSpPr/>
          <p:nvPr/>
        </p:nvSpPr>
        <p:spPr>
          <a:xfrm>
            <a:off x="212238" y="4492142"/>
            <a:ext cx="4836012" cy="1342877"/>
          </a:xfrm>
          <a:custGeom>
            <a:avLst/>
            <a:gdLst>
              <a:gd name="connsiteX0" fmla="*/ 4450040 w 5173927"/>
              <a:gd name="connsiteY0" fmla="*/ 0 h 1747861"/>
              <a:gd name="connsiteX1" fmla="*/ 5173927 w 5173927"/>
              <a:gd name="connsiteY1" fmla="*/ 873931 h 1747861"/>
              <a:gd name="connsiteX2" fmla="*/ 4450040 w 5173927"/>
              <a:gd name="connsiteY2" fmla="*/ 1747861 h 1747861"/>
              <a:gd name="connsiteX3" fmla="*/ 4450040 w 5173927"/>
              <a:gd name="connsiteY3" fmla="*/ 1402967 h 1747861"/>
              <a:gd name="connsiteX4" fmla="*/ 0 w 5173927"/>
              <a:gd name="connsiteY4" fmla="*/ 1402967 h 1747861"/>
              <a:gd name="connsiteX5" fmla="*/ 0 w 5173927"/>
              <a:gd name="connsiteY5" fmla="*/ 344893 h 1747861"/>
              <a:gd name="connsiteX6" fmla="*/ 4450040 w 5173927"/>
              <a:gd name="connsiteY6" fmla="*/ 344893 h 17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3927" h="1747861">
                <a:moveTo>
                  <a:pt x="4450040" y="0"/>
                </a:moveTo>
                <a:lnTo>
                  <a:pt x="5173927" y="873931"/>
                </a:lnTo>
                <a:lnTo>
                  <a:pt x="4450040" y="1747861"/>
                </a:lnTo>
                <a:lnTo>
                  <a:pt x="4450040" y="1402967"/>
                </a:lnTo>
                <a:lnTo>
                  <a:pt x="0" y="1402967"/>
                </a:lnTo>
                <a:lnTo>
                  <a:pt x="0" y="344893"/>
                </a:lnTo>
                <a:lnTo>
                  <a:pt x="4450040" y="344893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ffectLst>
            <a:outerShdw blurRad="292100" dist="1016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EXPERIENCE: Focus on adding to what has been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learned (experienced) in the past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FCB478-BB42-4F37-978C-F3664768AE90}"/>
              </a:ext>
            </a:extLst>
          </p:cNvPr>
          <p:cNvSpPr/>
          <p:nvPr/>
        </p:nvSpPr>
        <p:spPr>
          <a:xfrm>
            <a:off x="5900738" y="2204268"/>
            <a:ext cx="2614612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to the material at an emotional level will increase the likelihood of action/learning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4DD47F9-0D44-4335-876B-8266FEC0ADEE}"/>
              </a:ext>
            </a:extLst>
          </p:cNvPr>
          <p:cNvSpPr/>
          <p:nvPr/>
        </p:nvSpPr>
        <p:spPr>
          <a:xfrm>
            <a:off x="5900738" y="3070137"/>
            <a:ext cx="2614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choice when possible, will lead to more invested learners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8D40A8-5325-4805-8DD6-6580A26080EA}"/>
              </a:ext>
            </a:extLst>
          </p:cNvPr>
          <p:cNvSpPr/>
          <p:nvPr/>
        </p:nvSpPr>
        <p:spPr>
          <a:xfrm>
            <a:off x="5900738" y="3885658"/>
            <a:ext cx="261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Solving problems takes discourse and willingness to tackle thorny issues. This takes tine and happens in phases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5E62C1-97CF-4A16-B5D3-1D2B017164C3}"/>
              </a:ext>
            </a:extLst>
          </p:cNvPr>
          <p:cNvSpPr/>
          <p:nvPr/>
        </p:nvSpPr>
        <p:spPr>
          <a:xfrm>
            <a:off x="5900738" y="4846467"/>
            <a:ext cx="2614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connections to past experiences validates the learner and motivates learning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95248D-F03F-444E-9818-D00F4A8D418C}"/>
              </a:ext>
            </a:extLst>
          </p:cNvPr>
          <p:cNvSpPr txBox="1"/>
          <p:nvPr/>
        </p:nvSpPr>
        <p:spPr>
          <a:xfrm>
            <a:off x="5224096" y="2384534"/>
            <a:ext cx="609967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1" b="1" dirty="0">
                <a:solidFill>
                  <a:schemeClr val="accent6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921A7-9CA0-4CFB-9497-A6F562130212}"/>
              </a:ext>
            </a:extLst>
          </p:cNvPr>
          <p:cNvSpPr txBox="1"/>
          <p:nvPr/>
        </p:nvSpPr>
        <p:spPr>
          <a:xfrm>
            <a:off x="5224093" y="3220838"/>
            <a:ext cx="609967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1" b="1" dirty="0">
                <a:solidFill>
                  <a:schemeClr val="accent6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D1ABDA2-94B9-46E0-B8A4-E24B33D90230}"/>
              </a:ext>
            </a:extLst>
          </p:cNvPr>
          <p:cNvSpPr txBox="1"/>
          <p:nvPr/>
        </p:nvSpPr>
        <p:spPr>
          <a:xfrm>
            <a:off x="5224094" y="4075819"/>
            <a:ext cx="609967" cy="41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1" b="1" dirty="0">
                <a:solidFill>
                  <a:srgbClr val="065381"/>
                </a:solidFill>
              </a:rPr>
              <a:t>03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FDD9D3-16EF-441F-AE9D-4851D11BACFE}"/>
              </a:ext>
            </a:extLst>
          </p:cNvPr>
          <p:cNvSpPr txBox="1"/>
          <p:nvPr/>
        </p:nvSpPr>
        <p:spPr>
          <a:xfrm>
            <a:off x="5224095" y="4918063"/>
            <a:ext cx="609967" cy="41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1" b="1" dirty="0">
                <a:solidFill>
                  <a:srgbClr val="34B2E4"/>
                </a:solidFill>
              </a:rPr>
              <a:t>04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46D019-E7DB-4DE1-A8AF-73D5E6E45D8B}"/>
              </a:ext>
            </a:extLst>
          </p:cNvPr>
          <p:cNvSpPr/>
          <p:nvPr/>
        </p:nvSpPr>
        <p:spPr>
          <a:xfrm>
            <a:off x="321027" y="2167519"/>
            <a:ext cx="399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Relevant: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learning and content that focuses on issues related to their work or personal life</a:t>
            </a:r>
            <a:endParaRPr lang="en-IN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0C6EAC-B631-41F2-8533-C48E200E03EC}"/>
              </a:ext>
            </a:extLst>
          </p:cNvPr>
          <p:cNvSpPr/>
          <p:nvPr/>
        </p:nvSpPr>
        <p:spPr>
          <a:xfrm>
            <a:off x="321027" y="3062249"/>
            <a:ext cx="399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Individualized: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self-directed activities where they have a say in the content and process of their learning</a:t>
            </a:r>
            <a:endParaRPr lang="en-IN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F876029-DC35-4718-A094-7314B7D324B0}"/>
              </a:ext>
            </a:extLst>
          </p:cNvPr>
          <p:cNvSpPr/>
          <p:nvPr/>
        </p:nvSpPr>
        <p:spPr>
          <a:xfrm>
            <a:off x="282927" y="4004727"/>
            <a:ext cx="399855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Problem-solving: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Centered on solving problems (e.g., case-based learning) </a:t>
            </a:r>
          </a:p>
          <a:p>
            <a:endParaRPr lang="en-IN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DC0913-8167-4D3B-864B-FF40F6705E04}"/>
              </a:ext>
            </a:extLst>
          </p:cNvPr>
          <p:cNvSpPr/>
          <p:nvPr/>
        </p:nvSpPr>
        <p:spPr>
          <a:xfrm>
            <a:off x="127097" y="5744881"/>
            <a:ext cx="30738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endParaRPr lang="en-IN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DDA296F5-1388-4486-8865-1A9BF2DE6736}"/>
              </a:ext>
            </a:extLst>
          </p:cNvPr>
          <p:cNvSpPr txBox="1">
            <a:spLocks/>
          </p:cNvSpPr>
          <p:nvPr/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/>
              <a:t>ACTIVITY 1: </a:t>
            </a:r>
            <a:r>
              <a:rPr lang="en-US" sz="3600" dirty="0"/>
              <a:t>ADULT LEARNING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2A888-55AD-4490-88DF-20072D264248}"/>
              </a:ext>
            </a:extLst>
          </p:cNvPr>
          <p:cNvSpPr txBox="1"/>
          <p:nvPr/>
        </p:nvSpPr>
        <p:spPr>
          <a:xfrm>
            <a:off x="5252347" y="1658200"/>
            <a:ext cx="1019174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TIPS</a:t>
            </a:r>
            <a:endParaRPr lang="en-US" sz="1600" dirty="0"/>
          </a:p>
        </p:txBody>
      </p:sp>
      <p:sp>
        <p:nvSpPr>
          <p:cNvPr id="44" name="Google Shape;61;p1">
            <a:extLst>
              <a:ext uri="{FF2B5EF4-FFF2-40B4-BE49-F238E27FC236}">
                <a16:creationId xmlns:a16="http://schemas.microsoft.com/office/drawing/2014/main" id="{50537A61-26E3-4CC7-B33C-7FF6774631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0;p2">
            <a:extLst>
              <a:ext uri="{FF2B5EF4-FFF2-40B4-BE49-F238E27FC236}">
                <a16:creationId xmlns:a16="http://schemas.microsoft.com/office/drawing/2014/main" id="{BE062CA7-3953-7F47-A5FE-7D7B09C502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94">
            <a:extLst>
              <a:ext uri="{FF2B5EF4-FFF2-40B4-BE49-F238E27FC236}">
                <a16:creationId xmlns:a16="http://schemas.microsoft.com/office/drawing/2014/main" id="{9C5C9572-49DB-994D-9B4C-A57D4440B8C9}"/>
              </a:ext>
            </a:extLst>
          </p:cNvPr>
          <p:cNvSpPr/>
          <p:nvPr/>
        </p:nvSpPr>
        <p:spPr>
          <a:xfrm>
            <a:off x="1344651" y="1204997"/>
            <a:ext cx="6452657" cy="48479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9000"/>
                  <a:lumOff val="51000"/>
                </a:schemeClr>
              </a:gs>
              <a:gs pos="5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BE304-349A-472F-A467-8995E899BB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" name="Google Shape;61;p1">
            <a:extLst>
              <a:ext uri="{FF2B5EF4-FFF2-40B4-BE49-F238E27FC236}">
                <a16:creationId xmlns:a16="http://schemas.microsoft.com/office/drawing/2014/main" id="{28F4C999-B37F-D94A-873B-915A897B58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39A43917-9BE4-3A46-9371-538FE5484056}"/>
              </a:ext>
            </a:extLst>
          </p:cNvPr>
          <p:cNvSpPr txBox="1">
            <a:spLocks/>
          </p:cNvSpPr>
          <p:nvPr/>
        </p:nvSpPr>
        <p:spPr>
          <a:xfrm>
            <a:off x="2309655" y="40786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300" dirty="0"/>
              <a:t>LEARNING THEORY &amp; </a:t>
            </a:r>
          </a:p>
          <a:p>
            <a:r>
              <a:rPr lang="en-IN" sz="3300" dirty="0"/>
              <a:t>VIRTUAL LEARNING</a:t>
            </a:r>
            <a:endParaRPr lang="en-US" sz="3300" dirty="0"/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8150048E-2582-BB4C-85A7-51F9691A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178" y="4857514"/>
            <a:ext cx="7886700" cy="994172"/>
          </a:xfrm>
        </p:spPr>
        <p:txBody>
          <a:bodyPr/>
          <a:lstStyle/>
          <a:p>
            <a:r>
              <a:rPr lang="en-IN" b="1" dirty="0"/>
              <a:t>ACTIVATE THE BRAIN</a:t>
            </a:r>
            <a:endParaRPr lang="en-US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5916E8-6E3B-B24B-BDBD-060FC2499BB0}"/>
              </a:ext>
            </a:extLst>
          </p:cNvPr>
          <p:cNvGrpSpPr/>
          <p:nvPr/>
        </p:nvGrpSpPr>
        <p:grpSpPr>
          <a:xfrm>
            <a:off x="3657600" y="2530301"/>
            <a:ext cx="1688703" cy="2070978"/>
            <a:chOff x="6399213" y="1296988"/>
            <a:chExt cx="3527425" cy="432593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617E440-755D-6549-ADC4-62B5D200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1296988"/>
              <a:ext cx="3527425" cy="4325938"/>
            </a:xfrm>
            <a:custGeom>
              <a:avLst/>
              <a:gdLst>
                <a:gd name="T0" fmla="*/ 2874 w 4444"/>
                <a:gd name="T1" fmla="*/ 41 h 5450"/>
                <a:gd name="T2" fmla="*/ 3405 w 4444"/>
                <a:gd name="T3" fmla="*/ 198 h 5450"/>
                <a:gd name="T4" fmla="*/ 3857 w 4444"/>
                <a:gd name="T5" fmla="*/ 482 h 5450"/>
                <a:gd name="T6" fmla="*/ 4189 w 4444"/>
                <a:gd name="T7" fmla="*/ 905 h 5450"/>
                <a:gd name="T8" fmla="*/ 4393 w 4444"/>
                <a:gd name="T9" fmla="*/ 1465 h 5450"/>
                <a:gd name="T10" fmla="*/ 4444 w 4444"/>
                <a:gd name="T11" fmla="*/ 1939 h 5450"/>
                <a:gd name="T12" fmla="*/ 4373 w 4444"/>
                <a:gd name="T13" fmla="*/ 2323 h 5450"/>
                <a:gd name="T14" fmla="*/ 4217 w 4444"/>
                <a:gd name="T15" fmla="*/ 2636 h 5450"/>
                <a:gd name="T16" fmla="*/ 4018 w 4444"/>
                <a:gd name="T17" fmla="*/ 2901 h 5450"/>
                <a:gd name="T18" fmla="*/ 3811 w 4444"/>
                <a:gd name="T19" fmla="*/ 3137 h 5450"/>
                <a:gd name="T20" fmla="*/ 3636 w 4444"/>
                <a:gd name="T21" fmla="*/ 3367 h 5450"/>
                <a:gd name="T22" fmla="*/ 3486 w 4444"/>
                <a:gd name="T23" fmla="*/ 3748 h 5450"/>
                <a:gd name="T24" fmla="*/ 3438 w 4444"/>
                <a:gd name="T25" fmla="*/ 4295 h 5450"/>
                <a:gd name="T26" fmla="*/ 3512 w 4444"/>
                <a:gd name="T27" fmla="*/ 4617 h 5450"/>
                <a:gd name="T28" fmla="*/ 3699 w 4444"/>
                <a:gd name="T29" fmla="*/ 5039 h 5450"/>
                <a:gd name="T30" fmla="*/ 3904 w 4444"/>
                <a:gd name="T31" fmla="*/ 5395 h 5450"/>
                <a:gd name="T32" fmla="*/ 1478 w 4444"/>
                <a:gd name="T33" fmla="*/ 5163 h 5450"/>
                <a:gd name="T34" fmla="*/ 1429 w 4444"/>
                <a:gd name="T35" fmla="*/ 4855 h 5450"/>
                <a:gd name="T36" fmla="*/ 1323 w 4444"/>
                <a:gd name="T37" fmla="*/ 4670 h 5450"/>
                <a:gd name="T38" fmla="*/ 1239 w 4444"/>
                <a:gd name="T39" fmla="*/ 4591 h 5450"/>
                <a:gd name="T40" fmla="*/ 998 w 4444"/>
                <a:gd name="T41" fmla="*/ 4664 h 5450"/>
                <a:gd name="T42" fmla="*/ 702 w 4444"/>
                <a:gd name="T43" fmla="*/ 4667 h 5450"/>
                <a:gd name="T44" fmla="*/ 505 w 4444"/>
                <a:gd name="T45" fmla="*/ 4558 h 5450"/>
                <a:gd name="T46" fmla="*/ 401 w 4444"/>
                <a:gd name="T47" fmla="*/ 4399 h 5450"/>
                <a:gd name="T48" fmla="*/ 378 w 4444"/>
                <a:gd name="T49" fmla="*/ 4246 h 5450"/>
                <a:gd name="T50" fmla="*/ 406 w 4444"/>
                <a:gd name="T51" fmla="*/ 4090 h 5450"/>
                <a:gd name="T52" fmla="*/ 337 w 4444"/>
                <a:gd name="T53" fmla="*/ 3956 h 5450"/>
                <a:gd name="T54" fmla="*/ 282 w 4444"/>
                <a:gd name="T55" fmla="*/ 3849 h 5450"/>
                <a:gd name="T56" fmla="*/ 316 w 4444"/>
                <a:gd name="T57" fmla="*/ 3771 h 5450"/>
                <a:gd name="T58" fmla="*/ 291 w 4444"/>
                <a:gd name="T59" fmla="*/ 3700 h 5450"/>
                <a:gd name="T60" fmla="*/ 268 w 4444"/>
                <a:gd name="T61" fmla="*/ 3585 h 5450"/>
                <a:gd name="T62" fmla="*/ 334 w 4444"/>
                <a:gd name="T63" fmla="*/ 3441 h 5450"/>
                <a:gd name="T64" fmla="*/ 352 w 4444"/>
                <a:gd name="T65" fmla="*/ 3330 h 5450"/>
                <a:gd name="T66" fmla="*/ 241 w 4444"/>
                <a:gd name="T67" fmla="*/ 3216 h 5450"/>
                <a:gd name="T68" fmla="*/ 26 w 4444"/>
                <a:gd name="T69" fmla="*/ 3094 h 5450"/>
                <a:gd name="T70" fmla="*/ 18 w 4444"/>
                <a:gd name="T71" fmla="*/ 2939 h 5450"/>
                <a:gd name="T72" fmla="*/ 144 w 4444"/>
                <a:gd name="T73" fmla="*/ 2742 h 5450"/>
                <a:gd name="T74" fmla="*/ 316 w 4444"/>
                <a:gd name="T75" fmla="*/ 2488 h 5450"/>
                <a:gd name="T76" fmla="*/ 392 w 4444"/>
                <a:gd name="T77" fmla="*/ 2260 h 5450"/>
                <a:gd name="T78" fmla="*/ 357 w 4444"/>
                <a:gd name="T79" fmla="*/ 2048 h 5450"/>
                <a:gd name="T80" fmla="*/ 334 w 4444"/>
                <a:gd name="T81" fmla="*/ 1843 h 5450"/>
                <a:gd name="T82" fmla="*/ 400 w 4444"/>
                <a:gd name="T83" fmla="*/ 1576 h 5450"/>
                <a:gd name="T84" fmla="*/ 502 w 4444"/>
                <a:gd name="T85" fmla="*/ 1305 h 5450"/>
                <a:gd name="T86" fmla="*/ 583 w 4444"/>
                <a:gd name="T87" fmla="*/ 1118 h 5450"/>
                <a:gd name="T88" fmla="*/ 532 w 4444"/>
                <a:gd name="T89" fmla="*/ 1052 h 5450"/>
                <a:gd name="T90" fmla="*/ 464 w 4444"/>
                <a:gd name="T91" fmla="*/ 945 h 5450"/>
                <a:gd name="T92" fmla="*/ 472 w 4444"/>
                <a:gd name="T93" fmla="*/ 847 h 5450"/>
                <a:gd name="T94" fmla="*/ 563 w 4444"/>
                <a:gd name="T95" fmla="*/ 692 h 5450"/>
                <a:gd name="T96" fmla="*/ 884 w 4444"/>
                <a:gd name="T97" fmla="*/ 399 h 5450"/>
                <a:gd name="T98" fmla="*/ 1330 w 4444"/>
                <a:gd name="T99" fmla="*/ 178 h 5450"/>
                <a:gd name="T100" fmla="*/ 1855 w 4444"/>
                <a:gd name="T101" fmla="*/ 41 h 5450"/>
                <a:gd name="T102" fmla="*/ 2420 w 4444"/>
                <a:gd name="T103" fmla="*/ 0 h 5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44" h="5450">
                  <a:moveTo>
                    <a:pt x="2420" y="0"/>
                  </a:moveTo>
                  <a:lnTo>
                    <a:pt x="2536" y="3"/>
                  </a:lnTo>
                  <a:lnTo>
                    <a:pt x="2648" y="11"/>
                  </a:lnTo>
                  <a:lnTo>
                    <a:pt x="2762" y="24"/>
                  </a:lnTo>
                  <a:lnTo>
                    <a:pt x="2874" y="41"/>
                  </a:lnTo>
                  <a:lnTo>
                    <a:pt x="2983" y="64"/>
                  </a:lnTo>
                  <a:lnTo>
                    <a:pt x="3092" y="91"/>
                  </a:lnTo>
                  <a:lnTo>
                    <a:pt x="3200" y="122"/>
                  </a:lnTo>
                  <a:lnTo>
                    <a:pt x="3304" y="157"/>
                  </a:lnTo>
                  <a:lnTo>
                    <a:pt x="3405" y="198"/>
                  </a:lnTo>
                  <a:lnTo>
                    <a:pt x="3502" y="244"/>
                  </a:lnTo>
                  <a:lnTo>
                    <a:pt x="3598" y="297"/>
                  </a:lnTo>
                  <a:lnTo>
                    <a:pt x="3689" y="353"/>
                  </a:lnTo>
                  <a:lnTo>
                    <a:pt x="3775" y="414"/>
                  </a:lnTo>
                  <a:lnTo>
                    <a:pt x="3857" y="482"/>
                  </a:lnTo>
                  <a:lnTo>
                    <a:pt x="3935" y="555"/>
                  </a:lnTo>
                  <a:lnTo>
                    <a:pt x="4006" y="634"/>
                  </a:lnTo>
                  <a:lnTo>
                    <a:pt x="4074" y="718"/>
                  </a:lnTo>
                  <a:lnTo>
                    <a:pt x="4135" y="808"/>
                  </a:lnTo>
                  <a:lnTo>
                    <a:pt x="4189" y="905"/>
                  </a:lnTo>
                  <a:lnTo>
                    <a:pt x="4237" y="1006"/>
                  </a:lnTo>
                  <a:lnTo>
                    <a:pt x="4287" y="1128"/>
                  </a:lnTo>
                  <a:lnTo>
                    <a:pt x="4330" y="1245"/>
                  </a:lnTo>
                  <a:lnTo>
                    <a:pt x="4364" y="1358"/>
                  </a:lnTo>
                  <a:lnTo>
                    <a:pt x="4393" y="1465"/>
                  </a:lnTo>
                  <a:lnTo>
                    <a:pt x="4414" y="1568"/>
                  </a:lnTo>
                  <a:lnTo>
                    <a:pt x="4431" y="1667"/>
                  </a:lnTo>
                  <a:lnTo>
                    <a:pt x="4440" y="1761"/>
                  </a:lnTo>
                  <a:lnTo>
                    <a:pt x="4444" y="1852"/>
                  </a:lnTo>
                  <a:lnTo>
                    <a:pt x="4444" y="1939"/>
                  </a:lnTo>
                  <a:lnTo>
                    <a:pt x="4437" y="2022"/>
                  </a:lnTo>
                  <a:lnTo>
                    <a:pt x="4427" y="2103"/>
                  </a:lnTo>
                  <a:lnTo>
                    <a:pt x="4412" y="2179"/>
                  </a:lnTo>
                  <a:lnTo>
                    <a:pt x="4394" y="2251"/>
                  </a:lnTo>
                  <a:lnTo>
                    <a:pt x="4373" y="2323"/>
                  </a:lnTo>
                  <a:lnTo>
                    <a:pt x="4346" y="2390"/>
                  </a:lnTo>
                  <a:lnTo>
                    <a:pt x="4318" y="2455"/>
                  </a:lnTo>
                  <a:lnTo>
                    <a:pt x="4287" y="2517"/>
                  </a:lnTo>
                  <a:lnTo>
                    <a:pt x="4252" y="2579"/>
                  </a:lnTo>
                  <a:lnTo>
                    <a:pt x="4217" y="2636"/>
                  </a:lnTo>
                  <a:lnTo>
                    <a:pt x="4179" y="2693"/>
                  </a:lnTo>
                  <a:lnTo>
                    <a:pt x="4140" y="2747"/>
                  </a:lnTo>
                  <a:lnTo>
                    <a:pt x="4100" y="2800"/>
                  </a:lnTo>
                  <a:lnTo>
                    <a:pt x="4059" y="2851"/>
                  </a:lnTo>
                  <a:lnTo>
                    <a:pt x="4018" y="2901"/>
                  </a:lnTo>
                  <a:lnTo>
                    <a:pt x="3975" y="2950"/>
                  </a:lnTo>
                  <a:lnTo>
                    <a:pt x="3933" y="2998"/>
                  </a:lnTo>
                  <a:lnTo>
                    <a:pt x="3892" y="3045"/>
                  </a:lnTo>
                  <a:lnTo>
                    <a:pt x="3851" y="3091"/>
                  </a:lnTo>
                  <a:lnTo>
                    <a:pt x="3811" y="3137"/>
                  </a:lnTo>
                  <a:lnTo>
                    <a:pt x="3771" y="3183"/>
                  </a:lnTo>
                  <a:lnTo>
                    <a:pt x="3735" y="3230"/>
                  </a:lnTo>
                  <a:lnTo>
                    <a:pt x="3700" y="3274"/>
                  </a:lnTo>
                  <a:lnTo>
                    <a:pt x="3667" y="3320"/>
                  </a:lnTo>
                  <a:lnTo>
                    <a:pt x="3636" y="3367"/>
                  </a:lnTo>
                  <a:lnTo>
                    <a:pt x="3610" y="3415"/>
                  </a:lnTo>
                  <a:lnTo>
                    <a:pt x="3585" y="3462"/>
                  </a:lnTo>
                  <a:lnTo>
                    <a:pt x="3563" y="3510"/>
                  </a:lnTo>
                  <a:lnTo>
                    <a:pt x="3520" y="3631"/>
                  </a:lnTo>
                  <a:lnTo>
                    <a:pt x="3486" y="3748"/>
                  </a:lnTo>
                  <a:lnTo>
                    <a:pt x="3459" y="3864"/>
                  </a:lnTo>
                  <a:lnTo>
                    <a:pt x="3441" y="3976"/>
                  </a:lnTo>
                  <a:lnTo>
                    <a:pt x="3431" y="4085"/>
                  </a:lnTo>
                  <a:lnTo>
                    <a:pt x="3429" y="4193"/>
                  </a:lnTo>
                  <a:lnTo>
                    <a:pt x="3438" y="4295"/>
                  </a:lnTo>
                  <a:lnTo>
                    <a:pt x="3438" y="4295"/>
                  </a:lnTo>
                  <a:lnTo>
                    <a:pt x="3446" y="4371"/>
                  </a:lnTo>
                  <a:lnTo>
                    <a:pt x="3462" y="4450"/>
                  </a:lnTo>
                  <a:lnTo>
                    <a:pt x="3484" y="4533"/>
                  </a:lnTo>
                  <a:lnTo>
                    <a:pt x="3512" y="4617"/>
                  </a:lnTo>
                  <a:lnTo>
                    <a:pt x="3543" y="4702"/>
                  </a:lnTo>
                  <a:lnTo>
                    <a:pt x="3578" y="4787"/>
                  </a:lnTo>
                  <a:lnTo>
                    <a:pt x="3616" y="4873"/>
                  </a:lnTo>
                  <a:lnTo>
                    <a:pt x="3657" y="4958"/>
                  </a:lnTo>
                  <a:lnTo>
                    <a:pt x="3699" y="5039"/>
                  </a:lnTo>
                  <a:lnTo>
                    <a:pt x="3742" y="5120"/>
                  </a:lnTo>
                  <a:lnTo>
                    <a:pt x="3785" y="5196"/>
                  </a:lnTo>
                  <a:lnTo>
                    <a:pt x="3826" y="5267"/>
                  </a:lnTo>
                  <a:lnTo>
                    <a:pt x="3866" y="5334"/>
                  </a:lnTo>
                  <a:lnTo>
                    <a:pt x="3904" y="5395"/>
                  </a:lnTo>
                  <a:lnTo>
                    <a:pt x="3938" y="5450"/>
                  </a:lnTo>
                  <a:lnTo>
                    <a:pt x="1445" y="5450"/>
                  </a:lnTo>
                  <a:lnTo>
                    <a:pt x="1462" y="5348"/>
                  </a:lnTo>
                  <a:lnTo>
                    <a:pt x="1475" y="5240"/>
                  </a:lnTo>
                  <a:lnTo>
                    <a:pt x="1478" y="5163"/>
                  </a:lnTo>
                  <a:lnTo>
                    <a:pt x="1477" y="5090"/>
                  </a:lnTo>
                  <a:lnTo>
                    <a:pt x="1470" y="5024"/>
                  </a:lnTo>
                  <a:lnTo>
                    <a:pt x="1460" y="4961"/>
                  </a:lnTo>
                  <a:lnTo>
                    <a:pt x="1445" y="4906"/>
                  </a:lnTo>
                  <a:lnTo>
                    <a:pt x="1429" y="4855"/>
                  </a:lnTo>
                  <a:lnTo>
                    <a:pt x="1409" y="4809"/>
                  </a:lnTo>
                  <a:lnTo>
                    <a:pt x="1389" y="4768"/>
                  </a:lnTo>
                  <a:lnTo>
                    <a:pt x="1368" y="4731"/>
                  </a:lnTo>
                  <a:lnTo>
                    <a:pt x="1345" y="4698"/>
                  </a:lnTo>
                  <a:lnTo>
                    <a:pt x="1323" y="4670"/>
                  </a:lnTo>
                  <a:lnTo>
                    <a:pt x="1302" y="4647"/>
                  </a:lnTo>
                  <a:lnTo>
                    <a:pt x="1282" y="4627"/>
                  </a:lnTo>
                  <a:lnTo>
                    <a:pt x="1265" y="4612"/>
                  </a:lnTo>
                  <a:lnTo>
                    <a:pt x="1251" y="4601"/>
                  </a:lnTo>
                  <a:lnTo>
                    <a:pt x="1239" y="4591"/>
                  </a:lnTo>
                  <a:lnTo>
                    <a:pt x="1232" y="4586"/>
                  </a:lnTo>
                  <a:lnTo>
                    <a:pt x="1229" y="4586"/>
                  </a:lnTo>
                  <a:lnTo>
                    <a:pt x="1148" y="4619"/>
                  </a:lnTo>
                  <a:lnTo>
                    <a:pt x="1070" y="4645"/>
                  </a:lnTo>
                  <a:lnTo>
                    <a:pt x="998" y="4664"/>
                  </a:lnTo>
                  <a:lnTo>
                    <a:pt x="930" y="4677"/>
                  </a:lnTo>
                  <a:lnTo>
                    <a:pt x="867" y="4682"/>
                  </a:lnTo>
                  <a:lnTo>
                    <a:pt x="808" y="4682"/>
                  </a:lnTo>
                  <a:lnTo>
                    <a:pt x="752" y="4677"/>
                  </a:lnTo>
                  <a:lnTo>
                    <a:pt x="702" y="4667"/>
                  </a:lnTo>
                  <a:lnTo>
                    <a:pt x="654" y="4652"/>
                  </a:lnTo>
                  <a:lnTo>
                    <a:pt x="611" y="4634"/>
                  </a:lnTo>
                  <a:lnTo>
                    <a:pt x="573" y="4611"/>
                  </a:lnTo>
                  <a:lnTo>
                    <a:pt x="537" y="4586"/>
                  </a:lnTo>
                  <a:lnTo>
                    <a:pt x="505" y="4558"/>
                  </a:lnTo>
                  <a:lnTo>
                    <a:pt x="477" y="4528"/>
                  </a:lnTo>
                  <a:lnTo>
                    <a:pt x="454" y="4498"/>
                  </a:lnTo>
                  <a:lnTo>
                    <a:pt x="433" y="4465"/>
                  </a:lnTo>
                  <a:lnTo>
                    <a:pt x="416" y="4432"/>
                  </a:lnTo>
                  <a:lnTo>
                    <a:pt x="401" y="4399"/>
                  </a:lnTo>
                  <a:lnTo>
                    <a:pt x="392" y="4366"/>
                  </a:lnTo>
                  <a:lnTo>
                    <a:pt x="383" y="4333"/>
                  </a:lnTo>
                  <a:lnTo>
                    <a:pt x="378" y="4303"/>
                  </a:lnTo>
                  <a:lnTo>
                    <a:pt x="377" y="4274"/>
                  </a:lnTo>
                  <a:lnTo>
                    <a:pt x="378" y="4246"/>
                  </a:lnTo>
                  <a:lnTo>
                    <a:pt x="383" y="4222"/>
                  </a:lnTo>
                  <a:lnTo>
                    <a:pt x="390" y="4201"/>
                  </a:lnTo>
                  <a:lnTo>
                    <a:pt x="403" y="4161"/>
                  </a:lnTo>
                  <a:lnTo>
                    <a:pt x="408" y="4125"/>
                  </a:lnTo>
                  <a:lnTo>
                    <a:pt x="406" y="4090"/>
                  </a:lnTo>
                  <a:lnTo>
                    <a:pt x="398" y="4061"/>
                  </a:lnTo>
                  <a:lnTo>
                    <a:pt x="387" y="4032"/>
                  </a:lnTo>
                  <a:lnTo>
                    <a:pt x="372" y="4006"/>
                  </a:lnTo>
                  <a:lnTo>
                    <a:pt x="354" y="3981"/>
                  </a:lnTo>
                  <a:lnTo>
                    <a:pt x="337" y="3956"/>
                  </a:lnTo>
                  <a:lnTo>
                    <a:pt x="319" y="3935"/>
                  </a:lnTo>
                  <a:lnTo>
                    <a:pt x="304" y="3914"/>
                  </a:lnTo>
                  <a:lnTo>
                    <a:pt x="292" y="3892"/>
                  </a:lnTo>
                  <a:lnTo>
                    <a:pt x="284" y="3871"/>
                  </a:lnTo>
                  <a:lnTo>
                    <a:pt x="282" y="3849"/>
                  </a:lnTo>
                  <a:lnTo>
                    <a:pt x="286" y="3829"/>
                  </a:lnTo>
                  <a:lnTo>
                    <a:pt x="291" y="3813"/>
                  </a:lnTo>
                  <a:lnTo>
                    <a:pt x="299" y="3798"/>
                  </a:lnTo>
                  <a:lnTo>
                    <a:pt x="307" y="3785"/>
                  </a:lnTo>
                  <a:lnTo>
                    <a:pt x="316" y="3771"/>
                  </a:lnTo>
                  <a:lnTo>
                    <a:pt x="320" y="3758"/>
                  </a:lnTo>
                  <a:lnTo>
                    <a:pt x="322" y="3745"/>
                  </a:lnTo>
                  <a:lnTo>
                    <a:pt x="319" y="3732"/>
                  </a:lnTo>
                  <a:lnTo>
                    <a:pt x="309" y="3717"/>
                  </a:lnTo>
                  <a:lnTo>
                    <a:pt x="291" y="3700"/>
                  </a:lnTo>
                  <a:lnTo>
                    <a:pt x="268" y="3679"/>
                  </a:lnTo>
                  <a:lnTo>
                    <a:pt x="256" y="3657"/>
                  </a:lnTo>
                  <a:lnTo>
                    <a:pt x="253" y="3634"/>
                  </a:lnTo>
                  <a:lnTo>
                    <a:pt x="258" y="3610"/>
                  </a:lnTo>
                  <a:lnTo>
                    <a:pt x="268" y="3585"/>
                  </a:lnTo>
                  <a:lnTo>
                    <a:pt x="281" y="3558"/>
                  </a:lnTo>
                  <a:lnTo>
                    <a:pt x="297" y="3530"/>
                  </a:lnTo>
                  <a:lnTo>
                    <a:pt x="312" y="3499"/>
                  </a:lnTo>
                  <a:lnTo>
                    <a:pt x="325" y="3466"/>
                  </a:lnTo>
                  <a:lnTo>
                    <a:pt x="334" y="3441"/>
                  </a:lnTo>
                  <a:lnTo>
                    <a:pt x="342" y="3418"/>
                  </a:lnTo>
                  <a:lnTo>
                    <a:pt x="349" y="3396"/>
                  </a:lnTo>
                  <a:lnTo>
                    <a:pt x="352" y="3373"/>
                  </a:lnTo>
                  <a:lnTo>
                    <a:pt x="354" y="3352"/>
                  </a:lnTo>
                  <a:lnTo>
                    <a:pt x="352" y="3330"/>
                  </a:lnTo>
                  <a:lnTo>
                    <a:pt x="344" y="3309"/>
                  </a:lnTo>
                  <a:lnTo>
                    <a:pt x="329" y="3286"/>
                  </a:lnTo>
                  <a:lnTo>
                    <a:pt x="309" y="3264"/>
                  </a:lnTo>
                  <a:lnTo>
                    <a:pt x="279" y="3241"/>
                  </a:lnTo>
                  <a:lnTo>
                    <a:pt x="241" y="3216"/>
                  </a:lnTo>
                  <a:lnTo>
                    <a:pt x="193" y="3192"/>
                  </a:lnTo>
                  <a:lnTo>
                    <a:pt x="135" y="3165"/>
                  </a:lnTo>
                  <a:lnTo>
                    <a:pt x="88" y="3144"/>
                  </a:lnTo>
                  <a:lnTo>
                    <a:pt x="51" y="3119"/>
                  </a:lnTo>
                  <a:lnTo>
                    <a:pt x="26" y="3094"/>
                  </a:lnTo>
                  <a:lnTo>
                    <a:pt x="8" y="3066"/>
                  </a:lnTo>
                  <a:lnTo>
                    <a:pt x="0" y="3036"/>
                  </a:lnTo>
                  <a:lnTo>
                    <a:pt x="0" y="3007"/>
                  </a:lnTo>
                  <a:lnTo>
                    <a:pt x="5" y="2973"/>
                  </a:lnTo>
                  <a:lnTo>
                    <a:pt x="18" y="2939"/>
                  </a:lnTo>
                  <a:lnTo>
                    <a:pt x="35" y="2904"/>
                  </a:lnTo>
                  <a:lnTo>
                    <a:pt x="58" y="2866"/>
                  </a:lnTo>
                  <a:lnTo>
                    <a:pt x="83" y="2826"/>
                  </a:lnTo>
                  <a:lnTo>
                    <a:pt x="112" y="2785"/>
                  </a:lnTo>
                  <a:lnTo>
                    <a:pt x="144" y="2742"/>
                  </a:lnTo>
                  <a:lnTo>
                    <a:pt x="177" y="2696"/>
                  </a:lnTo>
                  <a:lnTo>
                    <a:pt x="211" y="2650"/>
                  </a:lnTo>
                  <a:lnTo>
                    <a:pt x="244" y="2600"/>
                  </a:lnTo>
                  <a:lnTo>
                    <a:pt x="282" y="2542"/>
                  </a:lnTo>
                  <a:lnTo>
                    <a:pt x="316" y="2488"/>
                  </a:lnTo>
                  <a:lnTo>
                    <a:pt x="342" y="2437"/>
                  </a:lnTo>
                  <a:lnTo>
                    <a:pt x="362" y="2389"/>
                  </a:lnTo>
                  <a:lnTo>
                    <a:pt x="377" y="2344"/>
                  </a:lnTo>
                  <a:lnTo>
                    <a:pt x="387" y="2301"/>
                  </a:lnTo>
                  <a:lnTo>
                    <a:pt x="392" y="2260"/>
                  </a:lnTo>
                  <a:lnTo>
                    <a:pt x="393" y="2218"/>
                  </a:lnTo>
                  <a:lnTo>
                    <a:pt x="390" y="2177"/>
                  </a:lnTo>
                  <a:lnTo>
                    <a:pt x="382" y="2136"/>
                  </a:lnTo>
                  <a:lnTo>
                    <a:pt x="372" y="2093"/>
                  </a:lnTo>
                  <a:lnTo>
                    <a:pt x="357" y="2048"/>
                  </a:lnTo>
                  <a:lnTo>
                    <a:pt x="340" y="2000"/>
                  </a:lnTo>
                  <a:lnTo>
                    <a:pt x="332" y="1969"/>
                  </a:lnTo>
                  <a:lnTo>
                    <a:pt x="329" y="1933"/>
                  </a:lnTo>
                  <a:lnTo>
                    <a:pt x="329" y="1890"/>
                  </a:lnTo>
                  <a:lnTo>
                    <a:pt x="334" y="1843"/>
                  </a:lnTo>
                  <a:lnTo>
                    <a:pt x="342" y="1794"/>
                  </a:lnTo>
                  <a:lnTo>
                    <a:pt x="354" y="1743"/>
                  </a:lnTo>
                  <a:lnTo>
                    <a:pt x="367" y="1688"/>
                  </a:lnTo>
                  <a:lnTo>
                    <a:pt x="383" y="1632"/>
                  </a:lnTo>
                  <a:lnTo>
                    <a:pt x="400" y="1576"/>
                  </a:lnTo>
                  <a:lnTo>
                    <a:pt x="420" y="1518"/>
                  </a:lnTo>
                  <a:lnTo>
                    <a:pt x="439" y="1462"/>
                  </a:lnTo>
                  <a:lnTo>
                    <a:pt x="461" y="1407"/>
                  </a:lnTo>
                  <a:lnTo>
                    <a:pt x="481" y="1354"/>
                  </a:lnTo>
                  <a:lnTo>
                    <a:pt x="502" y="1305"/>
                  </a:lnTo>
                  <a:lnTo>
                    <a:pt x="520" y="1259"/>
                  </a:lnTo>
                  <a:lnTo>
                    <a:pt x="540" y="1216"/>
                  </a:lnTo>
                  <a:lnTo>
                    <a:pt x="557" y="1178"/>
                  </a:lnTo>
                  <a:lnTo>
                    <a:pt x="570" y="1145"/>
                  </a:lnTo>
                  <a:lnTo>
                    <a:pt x="583" y="1118"/>
                  </a:lnTo>
                  <a:lnTo>
                    <a:pt x="591" y="1098"/>
                  </a:lnTo>
                  <a:lnTo>
                    <a:pt x="598" y="1085"/>
                  </a:lnTo>
                  <a:lnTo>
                    <a:pt x="600" y="1082"/>
                  </a:lnTo>
                  <a:lnTo>
                    <a:pt x="563" y="1069"/>
                  </a:lnTo>
                  <a:lnTo>
                    <a:pt x="532" y="1052"/>
                  </a:lnTo>
                  <a:lnTo>
                    <a:pt x="509" y="1034"/>
                  </a:lnTo>
                  <a:lnTo>
                    <a:pt x="491" y="1012"/>
                  </a:lnTo>
                  <a:lnTo>
                    <a:pt x="477" y="991"/>
                  </a:lnTo>
                  <a:lnTo>
                    <a:pt x="469" y="968"/>
                  </a:lnTo>
                  <a:lnTo>
                    <a:pt x="464" y="945"/>
                  </a:lnTo>
                  <a:lnTo>
                    <a:pt x="463" y="922"/>
                  </a:lnTo>
                  <a:lnTo>
                    <a:pt x="463" y="900"/>
                  </a:lnTo>
                  <a:lnTo>
                    <a:pt x="466" y="880"/>
                  </a:lnTo>
                  <a:lnTo>
                    <a:pt x="469" y="862"/>
                  </a:lnTo>
                  <a:lnTo>
                    <a:pt x="472" y="847"/>
                  </a:lnTo>
                  <a:lnTo>
                    <a:pt x="476" y="836"/>
                  </a:lnTo>
                  <a:lnTo>
                    <a:pt x="479" y="829"/>
                  </a:lnTo>
                  <a:lnTo>
                    <a:pt x="479" y="826"/>
                  </a:lnTo>
                  <a:lnTo>
                    <a:pt x="519" y="758"/>
                  </a:lnTo>
                  <a:lnTo>
                    <a:pt x="563" y="692"/>
                  </a:lnTo>
                  <a:lnTo>
                    <a:pt x="616" y="627"/>
                  </a:lnTo>
                  <a:lnTo>
                    <a:pt x="674" y="566"/>
                  </a:lnTo>
                  <a:lnTo>
                    <a:pt x="738" y="509"/>
                  </a:lnTo>
                  <a:lnTo>
                    <a:pt x="809" y="452"/>
                  </a:lnTo>
                  <a:lnTo>
                    <a:pt x="884" y="399"/>
                  </a:lnTo>
                  <a:lnTo>
                    <a:pt x="965" y="348"/>
                  </a:lnTo>
                  <a:lnTo>
                    <a:pt x="1051" y="302"/>
                  </a:lnTo>
                  <a:lnTo>
                    <a:pt x="1140" y="257"/>
                  </a:lnTo>
                  <a:lnTo>
                    <a:pt x="1232" y="216"/>
                  </a:lnTo>
                  <a:lnTo>
                    <a:pt x="1330" y="178"/>
                  </a:lnTo>
                  <a:lnTo>
                    <a:pt x="1429" y="143"/>
                  </a:lnTo>
                  <a:lnTo>
                    <a:pt x="1531" y="114"/>
                  </a:lnTo>
                  <a:lnTo>
                    <a:pt x="1637" y="86"/>
                  </a:lnTo>
                  <a:lnTo>
                    <a:pt x="1746" y="62"/>
                  </a:lnTo>
                  <a:lnTo>
                    <a:pt x="1855" y="41"/>
                  </a:lnTo>
                  <a:lnTo>
                    <a:pt x="1966" y="24"/>
                  </a:lnTo>
                  <a:lnTo>
                    <a:pt x="2080" y="13"/>
                  </a:lnTo>
                  <a:lnTo>
                    <a:pt x="2192" y="5"/>
                  </a:lnTo>
                  <a:lnTo>
                    <a:pt x="2306" y="0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24B36E-0F78-034F-AD92-91D97E577304}"/>
                </a:ext>
              </a:extLst>
            </p:cNvPr>
            <p:cNvGrpSpPr/>
            <p:nvPr/>
          </p:nvGrpSpPr>
          <p:grpSpPr>
            <a:xfrm>
              <a:off x="8520113" y="2401888"/>
              <a:ext cx="1122363" cy="1303338"/>
              <a:chOff x="8520113" y="2401888"/>
              <a:chExt cx="1122363" cy="13033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3F123B0E-6BC3-6B4D-9920-82423589E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1251" y="2990850"/>
                <a:ext cx="735013" cy="482600"/>
              </a:xfrm>
              <a:custGeom>
                <a:avLst/>
                <a:gdLst>
                  <a:gd name="T0" fmla="*/ 438 w 925"/>
                  <a:gd name="T1" fmla="*/ 25 h 608"/>
                  <a:gd name="T2" fmla="*/ 484 w 925"/>
                  <a:gd name="T3" fmla="*/ 65 h 608"/>
                  <a:gd name="T4" fmla="*/ 560 w 925"/>
                  <a:gd name="T5" fmla="*/ 96 h 608"/>
                  <a:gd name="T6" fmla="*/ 639 w 925"/>
                  <a:gd name="T7" fmla="*/ 104 h 608"/>
                  <a:gd name="T8" fmla="*/ 718 w 925"/>
                  <a:gd name="T9" fmla="*/ 89 h 608"/>
                  <a:gd name="T10" fmla="*/ 748 w 925"/>
                  <a:gd name="T11" fmla="*/ 117 h 608"/>
                  <a:gd name="T12" fmla="*/ 814 w 925"/>
                  <a:gd name="T13" fmla="*/ 152 h 608"/>
                  <a:gd name="T14" fmla="*/ 887 w 925"/>
                  <a:gd name="T15" fmla="*/ 162 h 608"/>
                  <a:gd name="T16" fmla="*/ 894 w 925"/>
                  <a:gd name="T17" fmla="*/ 167 h 608"/>
                  <a:gd name="T18" fmla="*/ 846 w 925"/>
                  <a:gd name="T19" fmla="*/ 175 h 608"/>
                  <a:gd name="T20" fmla="*/ 827 w 925"/>
                  <a:gd name="T21" fmla="*/ 177 h 608"/>
                  <a:gd name="T22" fmla="*/ 811 w 925"/>
                  <a:gd name="T23" fmla="*/ 274 h 608"/>
                  <a:gd name="T24" fmla="*/ 766 w 925"/>
                  <a:gd name="T25" fmla="*/ 357 h 608"/>
                  <a:gd name="T26" fmla="*/ 702 w 925"/>
                  <a:gd name="T27" fmla="*/ 425 h 608"/>
                  <a:gd name="T28" fmla="*/ 624 w 925"/>
                  <a:gd name="T29" fmla="*/ 481 h 608"/>
                  <a:gd name="T30" fmla="*/ 538 w 925"/>
                  <a:gd name="T31" fmla="*/ 526 h 608"/>
                  <a:gd name="T32" fmla="*/ 451 w 925"/>
                  <a:gd name="T33" fmla="*/ 560 h 608"/>
                  <a:gd name="T34" fmla="*/ 370 w 925"/>
                  <a:gd name="T35" fmla="*/ 585 h 608"/>
                  <a:gd name="T36" fmla="*/ 300 w 925"/>
                  <a:gd name="T37" fmla="*/ 602 h 608"/>
                  <a:gd name="T38" fmla="*/ 213 w 925"/>
                  <a:gd name="T39" fmla="*/ 602 h 608"/>
                  <a:gd name="T40" fmla="*/ 104 w 925"/>
                  <a:gd name="T41" fmla="*/ 570 h 608"/>
                  <a:gd name="T42" fmla="*/ 43 w 925"/>
                  <a:gd name="T43" fmla="*/ 526 h 608"/>
                  <a:gd name="T44" fmla="*/ 10 w 925"/>
                  <a:gd name="T45" fmla="*/ 468 h 608"/>
                  <a:gd name="T46" fmla="*/ 0 w 925"/>
                  <a:gd name="T47" fmla="*/ 402 h 608"/>
                  <a:gd name="T48" fmla="*/ 8 w 925"/>
                  <a:gd name="T49" fmla="*/ 331 h 608"/>
                  <a:gd name="T50" fmla="*/ 35 w 925"/>
                  <a:gd name="T51" fmla="*/ 263 h 608"/>
                  <a:gd name="T52" fmla="*/ 87 w 925"/>
                  <a:gd name="T53" fmla="*/ 187 h 608"/>
                  <a:gd name="T54" fmla="*/ 175 w 925"/>
                  <a:gd name="T55" fmla="*/ 108 h 608"/>
                  <a:gd name="T56" fmla="*/ 228 w 925"/>
                  <a:gd name="T57" fmla="*/ 73 h 608"/>
                  <a:gd name="T58" fmla="*/ 284 w 925"/>
                  <a:gd name="T59" fmla="*/ 63 h 608"/>
                  <a:gd name="T60" fmla="*/ 355 w 925"/>
                  <a:gd name="T61" fmla="*/ 41 h 608"/>
                  <a:gd name="T62" fmla="*/ 419 w 925"/>
                  <a:gd name="T63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5" h="608">
                    <a:moveTo>
                      <a:pt x="419" y="0"/>
                    </a:moveTo>
                    <a:lnTo>
                      <a:pt x="438" y="25"/>
                    </a:lnTo>
                    <a:lnTo>
                      <a:pt x="459" y="46"/>
                    </a:lnTo>
                    <a:lnTo>
                      <a:pt x="484" y="65"/>
                    </a:lnTo>
                    <a:lnTo>
                      <a:pt x="520" y="84"/>
                    </a:lnTo>
                    <a:lnTo>
                      <a:pt x="560" y="96"/>
                    </a:lnTo>
                    <a:lnTo>
                      <a:pt x="599" y="104"/>
                    </a:lnTo>
                    <a:lnTo>
                      <a:pt x="639" y="104"/>
                    </a:lnTo>
                    <a:lnTo>
                      <a:pt x="679" y="99"/>
                    </a:lnTo>
                    <a:lnTo>
                      <a:pt x="718" y="89"/>
                    </a:lnTo>
                    <a:lnTo>
                      <a:pt x="718" y="91"/>
                    </a:lnTo>
                    <a:lnTo>
                      <a:pt x="748" y="117"/>
                    </a:lnTo>
                    <a:lnTo>
                      <a:pt x="780" y="137"/>
                    </a:lnTo>
                    <a:lnTo>
                      <a:pt x="814" y="152"/>
                    </a:lnTo>
                    <a:lnTo>
                      <a:pt x="851" y="159"/>
                    </a:lnTo>
                    <a:lnTo>
                      <a:pt x="887" y="162"/>
                    </a:lnTo>
                    <a:lnTo>
                      <a:pt x="925" y="159"/>
                    </a:lnTo>
                    <a:lnTo>
                      <a:pt x="894" y="167"/>
                    </a:lnTo>
                    <a:lnTo>
                      <a:pt x="867" y="172"/>
                    </a:lnTo>
                    <a:lnTo>
                      <a:pt x="846" y="175"/>
                    </a:lnTo>
                    <a:lnTo>
                      <a:pt x="832" y="177"/>
                    </a:lnTo>
                    <a:lnTo>
                      <a:pt x="827" y="177"/>
                    </a:lnTo>
                    <a:lnTo>
                      <a:pt x="822" y="228"/>
                    </a:lnTo>
                    <a:lnTo>
                      <a:pt x="811" y="274"/>
                    </a:lnTo>
                    <a:lnTo>
                      <a:pt x="791" y="317"/>
                    </a:lnTo>
                    <a:lnTo>
                      <a:pt x="766" y="357"/>
                    </a:lnTo>
                    <a:lnTo>
                      <a:pt x="737" y="392"/>
                    </a:lnTo>
                    <a:lnTo>
                      <a:pt x="702" y="425"/>
                    </a:lnTo>
                    <a:lnTo>
                      <a:pt x="664" y="455"/>
                    </a:lnTo>
                    <a:lnTo>
                      <a:pt x="624" y="481"/>
                    </a:lnTo>
                    <a:lnTo>
                      <a:pt x="581" y="504"/>
                    </a:lnTo>
                    <a:lnTo>
                      <a:pt x="538" y="526"/>
                    </a:lnTo>
                    <a:lnTo>
                      <a:pt x="494" y="544"/>
                    </a:lnTo>
                    <a:lnTo>
                      <a:pt x="451" y="560"/>
                    </a:lnTo>
                    <a:lnTo>
                      <a:pt x="409" y="573"/>
                    </a:lnTo>
                    <a:lnTo>
                      <a:pt x="370" y="585"/>
                    </a:lnTo>
                    <a:lnTo>
                      <a:pt x="334" y="595"/>
                    </a:lnTo>
                    <a:lnTo>
                      <a:pt x="300" y="602"/>
                    </a:lnTo>
                    <a:lnTo>
                      <a:pt x="271" y="608"/>
                    </a:lnTo>
                    <a:lnTo>
                      <a:pt x="213" y="602"/>
                    </a:lnTo>
                    <a:lnTo>
                      <a:pt x="157" y="588"/>
                    </a:lnTo>
                    <a:lnTo>
                      <a:pt x="104" y="570"/>
                    </a:lnTo>
                    <a:lnTo>
                      <a:pt x="71" y="550"/>
                    </a:lnTo>
                    <a:lnTo>
                      <a:pt x="43" y="526"/>
                    </a:lnTo>
                    <a:lnTo>
                      <a:pt x="23" y="499"/>
                    </a:lnTo>
                    <a:lnTo>
                      <a:pt x="10" y="468"/>
                    </a:lnTo>
                    <a:lnTo>
                      <a:pt x="1" y="435"/>
                    </a:lnTo>
                    <a:lnTo>
                      <a:pt x="0" y="402"/>
                    </a:lnTo>
                    <a:lnTo>
                      <a:pt x="1" y="365"/>
                    </a:lnTo>
                    <a:lnTo>
                      <a:pt x="8" y="331"/>
                    </a:lnTo>
                    <a:lnTo>
                      <a:pt x="20" y="296"/>
                    </a:lnTo>
                    <a:lnTo>
                      <a:pt x="35" y="263"/>
                    </a:lnTo>
                    <a:lnTo>
                      <a:pt x="53" y="233"/>
                    </a:lnTo>
                    <a:lnTo>
                      <a:pt x="87" y="187"/>
                    </a:lnTo>
                    <a:lnTo>
                      <a:pt x="129" y="146"/>
                    </a:lnTo>
                    <a:lnTo>
                      <a:pt x="175" y="108"/>
                    </a:lnTo>
                    <a:lnTo>
                      <a:pt x="224" y="75"/>
                    </a:lnTo>
                    <a:lnTo>
                      <a:pt x="228" y="73"/>
                    </a:lnTo>
                    <a:lnTo>
                      <a:pt x="248" y="61"/>
                    </a:lnTo>
                    <a:lnTo>
                      <a:pt x="284" y="63"/>
                    </a:lnTo>
                    <a:lnTo>
                      <a:pt x="320" y="55"/>
                    </a:lnTo>
                    <a:lnTo>
                      <a:pt x="355" y="41"/>
                    </a:lnTo>
                    <a:lnTo>
                      <a:pt x="388" y="22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BB391A1B-E529-B442-A061-303B1359A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13" y="3078163"/>
                <a:ext cx="319088" cy="258763"/>
              </a:xfrm>
              <a:custGeom>
                <a:avLst/>
                <a:gdLst>
                  <a:gd name="T0" fmla="*/ 403 w 403"/>
                  <a:gd name="T1" fmla="*/ 0 h 327"/>
                  <a:gd name="T2" fmla="*/ 362 w 403"/>
                  <a:gd name="T3" fmla="*/ 38 h 327"/>
                  <a:gd name="T4" fmla="*/ 324 w 403"/>
                  <a:gd name="T5" fmla="*/ 80 h 327"/>
                  <a:gd name="T6" fmla="*/ 291 w 403"/>
                  <a:gd name="T7" fmla="*/ 124 h 327"/>
                  <a:gd name="T8" fmla="*/ 268 w 403"/>
                  <a:gd name="T9" fmla="*/ 167 h 327"/>
                  <a:gd name="T10" fmla="*/ 251 w 403"/>
                  <a:gd name="T11" fmla="*/ 215 h 327"/>
                  <a:gd name="T12" fmla="*/ 243 w 403"/>
                  <a:gd name="T13" fmla="*/ 266 h 327"/>
                  <a:gd name="T14" fmla="*/ 241 w 403"/>
                  <a:gd name="T15" fmla="*/ 268 h 327"/>
                  <a:gd name="T16" fmla="*/ 230 w 403"/>
                  <a:gd name="T17" fmla="*/ 291 h 327"/>
                  <a:gd name="T18" fmla="*/ 213 w 403"/>
                  <a:gd name="T19" fmla="*/ 308 h 327"/>
                  <a:gd name="T20" fmla="*/ 195 w 403"/>
                  <a:gd name="T21" fmla="*/ 319 h 327"/>
                  <a:gd name="T22" fmla="*/ 174 w 403"/>
                  <a:gd name="T23" fmla="*/ 326 h 327"/>
                  <a:gd name="T24" fmla="*/ 151 w 403"/>
                  <a:gd name="T25" fmla="*/ 327 h 327"/>
                  <a:gd name="T26" fmla="*/ 127 w 403"/>
                  <a:gd name="T27" fmla="*/ 324 h 327"/>
                  <a:gd name="T28" fmla="*/ 103 w 403"/>
                  <a:gd name="T29" fmla="*/ 317 h 327"/>
                  <a:gd name="T30" fmla="*/ 81 w 403"/>
                  <a:gd name="T31" fmla="*/ 308 h 327"/>
                  <a:gd name="T32" fmla="*/ 61 w 403"/>
                  <a:gd name="T33" fmla="*/ 294 h 327"/>
                  <a:gd name="T34" fmla="*/ 45 w 403"/>
                  <a:gd name="T35" fmla="*/ 279 h 327"/>
                  <a:gd name="T36" fmla="*/ 25 w 403"/>
                  <a:gd name="T37" fmla="*/ 253 h 327"/>
                  <a:gd name="T38" fmla="*/ 10 w 403"/>
                  <a:gd name="T39" fmla="*/ 222 h 327"/>
                  <a:gd name="T40" fmla="*/ 2 w 403"/>
                  <a:gd name="T41" fmla="*/ 187 h 327"/>
                  <a:gd name="T42" fmla="*/ 0 w 403"/>
                  <a:gd name="T43" fmla="*/ 154 h 327"/>
                  <a:gd name="T44" fmla="*/ 30 w 403"/>
                  <a:gd name="T45" fmla="*/ 137 h 327"/>
                  <a:gd name="T46" fmla="*/ 60 w 403"/>
                  <a:gd name="T47" fmla="*/ 116 h 327"/>
                  <a:gd name="T48" fmla="*/ 88 w 403"/>
                  <a:gd name="T49" fmla="*/ 88 h 327"/>
                  <a:gd name="T50" fmla="*/ 126 w 403"/>
                  <a:gd name="T51" fmla="*/ 98 h 327"/>
                  <a:gd name="T52" fmla="*/ 164 w 403"/>
                  <a:gd name="T53" fmla="*/ 98 h 327"/>
                  <a:gd name="T54" fmla="*/ 200 w 403"/>
                  <a:gd name="T55" fmla="*/ 88 h 327"/>
                  <a:gd name="T56" fmla="*/ 235 w 403"/>
                  <a:gd name="T57" fmla="*/ 73 h 327"/>
                  <a:gd name="T58" fmla="*/ 269 w 403"/>
                  <a:gd name="T59" fmla="*/ 53 h 327"/>
                  <a:gd name="T60" fmla="*/ 299 w 403"/>
                  <a:gd name="T61" fmla="*/ 28 h 327"/>
                  <a:gd name="T62" fmla="*/ 327 w 403"/>
                  <a:gd name="T63" fmla="*/ 2 h 327"/>
                  <a:gd name="T64" fmla="*/ 365 w 403"/>
                  <a:gd name="T65" fmla="*/ 5 h 327"/>
                  <a:gd name="T66" fmla="*/ 403 w 403"/>
                  <a:gd name="T6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3" h="327">
                    <a:moveTo>
                      <a:pt x="403" y="0"/>
                    </a:moveTo>
                    <a:lnTo>
                      <a:pt x="362" y="38"/>
                    </a:lnTo>
                    <a:lnTo>
                      <a:pt x="324" y="80"/>
                    </a:lnTo>
                    <a:lnTo>
                      <a:pt x="291" y="124"/>
                    </a:lnTo>
                    <a:lnTo>
                      <a:pt x="268" y="167"/>
                    </a:lnTo>
                    <a:lnTo>
                      <a:pt x="251" y="215"/>
                    </a:lnTo>
                    <a:lnTo>
                      <a:pt x="243" y="266"/>
                    </a:lnTo>
                    <a:lnTo>
                      <a:pt x="241" y="268"/>
                    </a:lnTo>
                    <a:lnTo>
                      <a:pt x="230" y="291"/>
                    </a:lnTo>
                    <a:lnTo>
                      <a:pt x="213" y="308"/>
                    </a:lnTo>
                    <a:lnTo>
                      <a:pt x="195" y="319"/>
                    </a:lnTo>
                    <a:lnTo>
                      <a:pt x="174" y="326"/>
                    </a:lnTo>
                    <a:lnTo>
                      <a:pt x="151" y="327"/>
                    </a:lnTo>
                    <a:lnTo>
                      <a:pt x="127" y="324"/>
                    </a:lnTo>
                    <a:lnTo>
                      <a:pt x="103" y="317"/>
                    </a:lnTo>
                    <a:lnTo>
                      <a:pt x="81" y="308"/>
                    </a:lnTo>
                    <a:lnTo>
                      <a:pt x="61" y="294"/>
                    </a:lnTo>
                    <a:lnTo>
                      <a:pt x="45" y="279"/>
                    </a:lnTo>
                    <a:lnTo>
                      <a:pt x="25" y="253"/>
                    </a:lnTo>
                    <a:lnTo>
                      <a:pt x="10" y="222"/>
                    </a:lnTo>
                    <a:lnTo>
                      <a:pt x="2" y="187"/>
                    </a:lnTo>
                    <a:lnTo>
                      <a:pt x="0" y="154"/>
                    </a:lnTo>
                    <a:lnTo>
                      <a:pt x="30" y="137"/>
                    </a:lnTo>
                    <a:lnTo>
                      <a:pt x="60" y="116"/>
                    </a:lnTo>
                    <a:lnTo>
                      <a:pt x="88" y="88"/>
                    </a:lnTo>
                    <a:lnTo>
                      <a:pt x="126" y="98"/>
                    </a:lnTo>
                    <a:lnTo>
                      <a:pt x="164" y="98"/>
                    </a:lnTo>
                    <a:lnTo>
                      <a:pt x="200" y="88"/>
                    </a:lnTo>
                    <a:lnTo>
                      <a:pt x="235" y="73"/>
                    </a:lnTo>
                    <a:lnTo>
                      <a:pt x="269" y="53"/>
                    </a:lnTo>
                    <a:lnTo>
                      <a:pt x="299" y="28"/>
                    </a:lnTo>
                    <a:lnTo>
                      <a:pt x="327" y="2"/>
                    </a:lnTo>
                    <a:lnTo>
                      <a:pt x="365" y="5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CD45CE1F-466F-0042-8621-028EC0EB4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5101" y="2401888"/>
                <a:ext cx="587375" cy="698500"/>
              </a:xfrm>
              <a:custGeom>
                <a:avLst/>
                <a:gdLst>
                  <a:gd name="T0" fmla="*/ 353 w 740"/>
                  <a:gd name="T1" fmla="*/ 131 h 879"/>
                  <a:gd name="T2" fmla="*/ 405 w 740"/>
                  <a:gd name="T3" fmla="*/ 159 h 879"/>
                  <a:gd name="T4" fmla="*/ 537 w 740"/>
                  <a:gd name="T5" fmla="*/ 336 h 879"/>
                  <a:gd name="T6" fmla="*/ 482 w 740"/>
                  <a:gd name="T7" fmla="*/ 524 h 879"/>
                  <a:gd name="T8" fmla="*/ 305 w 740"/>
                  <a:gd name="T9" fmla="*/ 603 h 879"/>
                  <a:gd name="T10" fmla="*/ 294 w 740"/>
                  <a:gd name="T11" fmla="*/ 620 h 879"/>
                  <a:gd name="T12" fmla="*/ 350 w 740"/>
                  <a:gd name="T13" fmla="*/ 622 h 879"/>
                  <a:gd name="T14" fmla="*/ 502 w 740"/>
                  <a:gd name="T15" fmla="*/ 584 h 879"/>
                  <a:gd name="T16" fmla="*/ 563 w 740"/>
                  <a:gd name="T17" fmla="*/ 704 h 879"/>
                  <a:gd name="T18" fmla="*/ 580 w 740"/>
                  <a:gd name="T19" fmla="*/ 694 h 879"/>
                  <a:gd name="T20" fmla="*/ 537 w 740"/>
                  <a:gd name="T21" fmla="*/ 612 h 879"/>
                  <a:gd name="T22" fmla="*/ 533 w 740"/>
                  <a:gd name="T23" fmla="*/ 494 h 879"/>
                  <a:gd name="T24" fmla="*/ 553 w 740"/>
                  <a:gd name="T25" fmla="*/ 299 h 879"/>
                  <a:gd name="T26" fmla="*/ 410 w 740"/>
                  <a:gd name="T27" fmla="*/ 134 h 879"/>
                  <a:gd name="T28" fmla="*/ 624 w 740"/>
                  <a:gd name="T29" fmla="*/ 38 h 879"/>
                  <a:gd name="T30" fmla="*/ 679 w 740"/>
                  <a:gd name="T31" fmla="*/ 180 h 879"/>
                  <a:gd name="T32" fmla="*/ 609 w 740"/>
                  <a:gd name="T33" fmla="*/ 339 h 879"/>
                  <a:gd name="T34" fmla="*/ 613 w 740"/>
                  <a:gd name="T35" fmla="*/ 359 h 879"/>
                  <a:gd name="T36" fmla="*/ 674 w 740"/>
                  <a:gd name="T37" fmla="*/ 296 h 879"/>
                  <a:gd name="T38" fmla="*/ 740 w 740"/>
                  <a:gd name="T39" fmla="*/ 442 h 879"/>
                  <a:gd name="T40" fmla="*/ 654 w 740"/>
                  <a:gd name="T41" fmla="*/ 575 h 879"/>
                  <a:gd name="T42" fmla="*/ 616 w 740"/>
                  <a:gd name="T43" fmla="*/ 605 h 879"/>
                  <a:gd name="T44" fmla="*/ 629 w 740"/>
                  <a:gd name="T45" fmla="*/ 615 h 879"/>
                  <a:gd name="T46" fmla="*/ 725 w 740"/>
                  <a:gd name="T47" fmla="*/ 650 h 879"/>
                  <a:gd name="T48" fmla="*/ 692 w 740"/>
                  <a:gd name="T49" fmla="*/ 797 h 879"/>
                  <a:gd name="T50" fmla="*/ 642 w 740"/>
                  <a:gd name="T51" fmla="*/ 831 h 879"/>
                  <a:gd name="T52" fmla="*/ 500 w 740"/>
                  <a:gd name="T53" fmla="*/ 878 h 879"/>
                  <a:gd name="T54" fmla="*/ 335 w 740"/>
                  <a:gd name="T55" fmla="*/ 823 h 879"/>
                  <a:gd name="T56" fmla="*/ 469 w 740"/>
                  <a:gd name="T57" fmla="*/ 721 h 879"/>
                  <a:gd name="T58" fmla="*/ 461 w 740"/>
                  <a:gd name="T59" fmla="*/ 703 h 879"/>
                  <a:gd name="T60" fmla="*/ 383 w 740"/>
                  <a:gd name="T61" fmla="*/ 769 h 879"/>
                  <a:gd name="T62" fmla="*/ 175 w 740"/>
                  <a:gd name="T63" fmla="*/ 815 h 879"/>
                  <a:gd name="T64" fmla="*/ 21 w 740"/>
                  <a:gd name="T65" fmla="*/ 717 h 879"/>
                  <a:gd name="T66" fmla="*/ 5 w 740"/>
                  <a:gd name="T67" fmla="*/ 559 h 879"/>
                  <a:gd name="T68" fmla="*/ 81 w 740"/>
                  <a:gd name="T69" fmla="*/ 603 h 879"/>
                  <a:gd name="T70" fmla="*/ 94 w 740"/>
                  <a:gd name="T71" fmla="*/ 592 h 879"/>
                  <a:gd name="T72" fmla="*/ 39 w 740"/>
                  <a:gd name="T73" fmla="*/ 529 h 879"/>
                  <a:gd name="T74" fmla="*/ 21 w 740"/>
                  <a:gd name="T75" fmla="*/ 484 h 879"/>
                  <a:gd name="T76" fmla="*/ 11 w 740"/>
                  <a:gd name="T77" fmla="*/ 379 h 879"/>
                  <a:gd name="T78" fmla="*/ 36 w 740"/>
                  <a:gd name="T79" fmla="*/ 314 h 879"/>
                  <a:gd name="T80" fmla="*/ 175 w 740"/>
                  <a:gd name="T81" fmla="*/ 242 h 879"/>
                  <a:gd name="T82" fmla="*/ 317 w 740"/>
                  <a:gd name="T83" fmla="*/ 303 h 879"/>
                  <a:gd name="T84" fmla="*/ 347 w 740"/>
                  <a:gd name="T85" fmla="*/ 372 h 879"/>
                  <a:gd name="T86" fmla="*/ 350 w 740"/>
                  <a:gd name="T87" fmla="*/ 484 h 879"/>
                  <a:gd name="T88" fmla="*/ 368 w 740"/>
                  <a:gd name="T89" fmla="*/ 489 h 879"/>
                  <a:gd name="T90" fmla="*/ 368 w 740"/>
                  <a:gd name="T91" fmla="*/ 361 h 879"/>
                  <a:gd name="T92" fmla="*/ 477 w 740"/>
                  <a:gd name="T93" fmla="*/ 354 h 879"/>
                  <a:gd name="T94" fmla="*/ 477 w 740"/>
                  <a:gd name="T95" fmla="*/ 336 h 879"/>
                  <a:gd name="T96" fmla="*/ 428 w 740"/>
                  <a:gd name="T97" fmla="*/ 342 h 879"/>
                  <a:gd name="T98" fmla="*/ 353 w 740"/>
                  <a:gd name="T99" fmla="*/ 321 h 879"/>
                  <a:gd name="T100" fmla="*/ 256 w 740"/>
                  <a:gd name="T101" fmla="*/ 227 h 879"/>
                  <a:gd name="T102" fmla="*/ 319 w 740"/>
                  <a:gd name="T103" fmla="*/ 101 h 879"/>
                  <a:gd name="T104" fmla="*/ 472 w 740"/>
                  <a:gd name="T105" fmla="*/ 65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0" h="879">
                    <a:moveTo>
                      <a:pt x="363" y="119"/>
                    </a:moveTo>
                    <a:lnTo>
                      <a:pt x="360" y="121"/>
                    </a:lnTo>
                    <a:lnTo>
                      <a:pt x="357" y="123"/>
                    </a:lnTo>
                    <a:lnTo>
                      <a:pt x="355" y="126"/>
                    </a:lnTo>
                    <a:lnTo>
                      <a:pt x="353" y="131"/>
                    </a:lnTo>
                    <a:lnTo>
                      <a:pt x="353" y="134"/>
                    </a:lnTo>
                    <a:lnTo>
                      <a:pt x="355" y="138"/>
                    </a:lnTo>
                    <a:lnTo>
                      <a:pt x="357" y="141"/>
                    </a:lnTo>
                    <a:lnTo>
                      <a:pt x="362" y="142"/>
                    </a:lnTo>
                    <a:lnTo>
                      <a:pt x="405" y="159"/>
                    </a:lnTo>
                    <a:lnTo>
                      <a:pt x="443" y="182"/>
                    </a:lnTo>
                    <a:lnTo>
                      <a:pt x="476" y="214"/>
                    </a:lnTo>
                    <a:lnTo>
                      <a:pt x="504" y="252"/>
                    </a:lnTo>
                    <a:lnTo>
                      <a:pt x="524" y="291"/>
                    </a:lnTo>
                    <a:lnTo>
                      <a:pt x="537" y="336"/>
                    </a:lnTo>
                    <a:lnTo>
                      <a:pt x="540" y="380"/>
                    </a:lnTo>
                    <a:lnTo>
                      <a:pt x="535" y="422"/>
                    </a:lnTo>
                    <a:lnTo>
                      <a:pt x="524" y="460"/>
                    </a:lnTo>
                    <a:lnTo>
                      <a:pt x="505" y="494"/>
                    </a:lnTo>
                    <a:lnTo>
                      <a:pt x="482" y="524"/>
                    </a:lnTo>
                    <a:lnTo>
                      <a:pt x="454" y="549"/>
                    </a:lnTo>
                    <a:lnTo>
                      <a:pt x="421" y="570"/>
                    </a:lnTo>
                    <a:lnTo>
                      <a:pt x="385" y="587"/>
                    </a:lnTo>
                    <a:lnTo>
                      <a:pt x="347" y="597"/>
                    </a:lnTo>
                    <a:lnTo>
                      <a:pt x="305" y="603"/>
                    </a:lnTo>
                    <a:lnTo>
                      <a:pt x="301" y="605"/>
                    </a:lnTo>
                    <a:lnTo>
                      <a:pt x="297" y="608"/>
                    </a:lnTo>
                    <a:lnTo>
                      <a:pt x="296" y="612"/>
                    </a:lnTo>
                    <a:lnTo>
                      <a:pt x="294" y="615"/>
                    </a:lnTo>
                    <a:lnTo>
                      <a:pt x="294" y="620"/>
                    </a:lnTo>
                    <a:lnTo>
                      <a:pt x="296" y="623"/>
                    </a:lnTo>
                    <a:lnTo>
                      <a:pt x="297" y="627"/>
                    </a:lnTo>
                    <a:lnTo>
                      <a:pt x="301" y="628"/>
                    </a:lnTo>
                    <a:lnTo>
                      <a:pt x="305" y="628"/>
                    </a:lnTo>
                    <a:lnTo>
                      <a:pt x="350" y="622"/>
                    </a:lnTo>
                    <a:lnTo>
                      <a:pt x="393" y="608"/>
                    </a:lnTo>
                    <a:lnTo>
                      <a:pt x="433" y="592"/>
                    </a:lnTo>
                    <a:lnTo>
                      <a:pt x="467" y="569"/>
                    </a:lnTo>
                    <a:lnTo>
                      <a:pt x="499" y="541"/>
                    </a:lnTo>
                    <a:lnTo>
                      <a:pt x="502" y="584"/>
                    </a:lnTo>
                    <a:lnTo>
                      <a:pt x="515" y="625"/>
                    </a:lnTo>
                    <a:lnTo>
                      <a:pt x="533" y="665"/>
                    </a:lnTo>
                    <a:lnTo>
                      <a:pt x="557" y="699"/>
                    </a:lnTo>
                    <a:lnTo>
                      <a:pt x="560" y="703"/>
                    </a:lnTo>
                    <a:lnTo>
                      <a:pt x="563" y="704"/>
                    </a:lnTo>
                    <a:lnTo>
                      <a:pt x="568" y="704"/>
                    </a:lnTo>
                    <a:lnTo>
                      <a:pt x="571" y="703"/>
                    </a:lnTo>
                    <a:lnTo>
                      <a:pt x="575" y="701"/>
                    </a:lnTo>
                    <a:lnTo>
                      <a:pt x="578" y="698"/>
                    </a:lnTo>
                    <a:lnTo>
                      <a:pt x="580" y="694"/>
                    </a:lnTo>
                    <a:lnTo>
                      <a:pt x="580" y="691"/>
                    </a:lnTo>
                    <a:lnTo>
                      <a:pt x="576" y="686"/>
                    </a:lnTo>
                    <a:lnTo>
                      <a:pt x="562" y="663"/>
                    </a:lnTo>
                    <a:lnTo>
                      <a:pt x="548" y="638"/>
                    </a:lnTo>
                    <a:lnTo>
                      <a:pt x="537" y="612"/>
                    </a:lnTo>
                    <a:lnTo>
                      <a:pt x="527" y="584"/>
                    </a:lnTo>
                    <a:lnTo>
                      <a:pt x="522" y="554"/>
                    </a:lnTo>
                    <a:lnTo>
                      <a:pt x="524" y="526"/>
                    </a:lnTo>
                    <a:lnTo>
                      <a:pt x="532" y="499"/>
                    </a:lnTo>
                    <a:lnTo>
                      <a:pt x="533" y="494"/>
                    </a:lnTo>
                    <a:lnTo>
                      <a:pt x="548" y="461"/>
                    </a:lnTo>
                    <a:lnTo>
                      <a:pt x="558" y="427"/>
                    </a:lnTo>
                    <a:lnTo>
                      <a:pt x="565" y="387"/>
                    </a:lnTo>
                    <a:lnTo>
                      <a:pt x="563" y="344"/>
                    </a:lnTo>
                    <a:lnTo>
                      <a:pt x="553" y="299"/>
                    </a:lnTo>
                    <a:lnTo>
                      <a:pt x="537" y="258"/>
                    </a:lnTo>
                    <a:lnTo>
                      <a:pt x="512" y="220"/>
                    </a:lnTo>
                    <a:lnTo>
                      <a:pt x="482" y="185"/>
                    </a:lnTo>
                    <a:lnTo>
                      <a:pt x="448" y="156"/>
                    </a:lnTo>
                    <a:lnTo>
                      <a:pt x="410" y="134"/>
                    </a:lnTo>
                    <a:lnTo>
                      <a:pt x="368" y="119"/>
                    </a:lnTo>
                    <a:lnTo>
                      <a:pt x="363" y="119"/>
                    </a:lnTo>
                    <a:close/>
                    <a:moveTo>
                      <a:pt x="566" y="0"/>
                    </a:moveTo>
                    <a:lnTo>
                      <a:pt x="598" y="17"/>
                    </a:lnTo>
                    <a:lnTo>
                      <a:pt x="624" y="38"/>
                    </a:lnTo>
                    <a:lnTo>
                      <a:pt x="644" y="63"/>
                    </a:lnTo>
                    <a:lnTo>
                      <a:pt x="659" y="91"/>
                    </a:lnTo>
                    <a:lnTo>
                      <a:pt x="669" y="121"/>
                    </a:lnTo>
                    <a:lnTo>
                      <a:pt x="675" y="151"/>
                    </a:lnTo>
                    <a:lnTo>
                      <a:pt x="679" y="180"/>
                    </a:lnTo>
                    <a:lnTo>
                      <a:pt x="680" y="209"/>
                    </a:lnTo>
                    <a:lnTo>
                      <a:pt x="680" y="235"/>
                    </a:lnTo>
                    <a:lnTo>
                      <a:pt x="661" y="273"/>
                    </a:lnTo>
                    <a:lnTo>
                      <a:pt x="636" y="308"/>
                    </a:lnTo>
                    <a:lnTo>
                      <a:pt x="609" y="339"/>
                    </a:lnTo>
                    <a:lnTo>
                      <a:pt x="606" y="344"/>
                    </a:lnTo>
                    <a:lnTo>
                      <a:pt x="606" y="349"/>
                    </a:lnTo>
                    <a:lnTo>
                      <a:pt x="606" y="352"/>
                    </a:lnTo>
                    <a:lnTo>
                      <a:pt x="609" y="356"/>
                    </a:lnTo>
                    <a:lnTo>
                      <a:pt x="613" y="359"/>
                    </a:lnTo>
                    <a:lnTo>
                      <a:pt x="618" y="361"/>
                    </a:lnTo>
                    <a:lnTo>
                      <a:pt x="621" y="359"/>
                    </a:lnTo>
                    <a:lnTo>
                      <a:pt x="626" y="357"/>
                    </a:lnTo>
                    <a:lnTo>
                      <a:pt x="652" y="328"/>
                    </a:lnTo>
                    <a:lnTo>
                      <a:pt x="674" y="296"/>
                    </a:lnTo>
                    <a:lnTo>
                      <a:pt x="702" y="324"/>
                    </a:lnTo>
                    <a:lnTo>
                      <a:pt x="722" y="354"/>
                    </a:lnTo>
                    <a:lnTo>
                      <a:pt x="733" y="384"/>
                    </a:lnTo>
                    <a:lnTo>
                      <a:pt x="738" y="413"/>
                    </a:lnTo>
                    <a:lnTo>
                      <a:pt x="740" y="442"/>
                    </a:lnTo>
                    <a:lnTo>
                      <a:pt x="735" y="468"/>
                    </a:lnTo>
                    <a:lnTo>
                      <a:pt x="728" y="494"/>
                    </a:lnTo>
                    <a:lnTo>
                      <a:pt x="707" y="524"/>
                    </a:lnTo>
                    <a:lnTo>
                      <a:pt x="682" y="552"/>
                    </a:lnTo>
                    <a:lnTo>
                      <a:pt x="654" y="575"/>
                    </a:lnTo>
                    <a:lnTo>
                      <a:pt x="624" y="592"/>
                    </a:lnTo>
                    <a:lnTo>
                      <a:pt x="619" y="595"/>
                    </a:lnTo>
                    <a:lnTo>
                      <a:pt x="616" y="598"/>
                    </a:lnTo>
                    <a:lnTo>
                      <a:pt x="616" y="602"/>
                    </a:lnTo>
                    <a:lnTo>
                      <a:pt x="616" y="605"/>
                    </a:lnTo>
                    <a:lnTo>
                      <a:pt x="616" y="610"/>
                    </a:lnTo>
                    <a:lnTo>
                      <a:pt x="619" y="613"/>
                    </a:lnTo>
                    <a:lnTo>
                      <a:pt x="621" y="615"/>
                    </a:lnTo>
                    <a:lnTo>
                      <a:pt x="626" y="617"/>
                    </a:lnTo>
                    <a:lnTo>
                      <a:pt x="629" y="615"/>
                    </a:lnTo>
                    <a:lnTo>
                      <a:pt x="656" y="603"/>
                    </a:lnTo>
                    <a:lnTo>
                      <a:pt x="679" y="587"/>
                    </a:lnTo>
                    <a:lnTo>
                      <a:pt x="700" y="569"/>
                    </a:lnTo>
                    <a:lnTo>
                      <a:pt x="717" y="612"/>
                    </a:lnTo>
                    <a:lnTo>
                      <a:pt x="725" y="650"/>
                    </a:lnTo>
                    <a:lnTo>
                      <a:pt x="728" y="686"/>
                    </a:lnTo>
                    <a:lnTo>
                      <a:pt x="727" y="719"/>
                    </a:lnTo>
                    <a:lnTo>
                      <a:pt x="718" y="747"/>
                    </a:lnTo>
                    <a:lnTo>
                      <a:pt x="707" y="774"/>
                    </a:lnTo>
                    <a:lnTo>
                      <a:pt x="692" y="797"/>
                    </a:lnTo>
                    <a:lnTo>
                      <a:pt x="674" y="818"/>
                    </a:lnTo>
                    <a:lnTo>
                      <a:pt x="652" y="836"/>
                    </a:lnTo>
                    <a:lnTo>
                      <a:pt x="649" y="833"/>
                    </a:lnTo>
                    <a:lnTo>
                      <a:pt x="646" y="831"/>
                    </a:lnTo>
                    <a:lnTo>
                      <a:pt x="642" y="831"/>
                    </a:lnTo>
                    <a:lnTo>
                      <a:pt x="637" y="833"/>
                    </a:lnTo>
                    <a:lnTo>
                      <a:pt x="604" y="850"/>
                    </a:lnTo>
                    <a:lnTo>
                      <a:pt x="571" y="863"/>
                    </a:lnTo>
                    <a:lnTo>
                      <a:pt x="535" y="873"/>
                    </a:lnTo>
                    <a:lnTo>
                      <a:pt x="500" y="878"/>
                    </a:lnTo>
                    <a:lnTo>
                      <a:pt x="464" y="879"/>
                    </a:lnTo>
                    <a:lnTo>
                      <a:pt x="429" y="874"/>
                    </a:lnTo>
                    <a:lnTo>
                      <a:pt x="396" y="863"/>
                    </a:lnTo>
                    <a:lnTo>
                      <a:pt x="365" y="846"/>
                    </a:lnTo>
                    <a:lnTo>
                      <a:pt x="335" y="823"/>
                    </a:lnTo>
                    <a:lnTo>
                      <a:pt x="373" y="805"/>
                    </a:lnTo>
                    <a:lnTo>
                      <a:pt x="408" y="782"/>
                    </a:lnTo>
                    <a:lnTo>
                      <a:pt x="439" y="755"/>
                    </a:lnTo>
                    <a:lnTo>
                      <a:pt x="467" y="724"/>
                    </a:lnTo>
                    <a:lnTo>
                      <a:pt x="469" y="721"/>
                    </a:lnTo>
                    <a:lnTo>
                      <a:pt x="469" y="716"/>
                    </a:lnTo>
                    <a:lnTo>
                      <a:pt x="469" y="711"/>
                    </a:lnTo>
                    <a:lnTo>
                      <a:pt x="466" y="707"/>
                    </a:lnTo>
                    <a:lnTo>
                      <a:pt x="464" y="704"/>
                    </a:lnTo>
                    <a:lnTo>
                      <a:pt x="461" y="703"/>
                    </a:lnTo>
                    <a:lnTo>
                      <a:pt x="456" y="703"/>
                    </a:lnTo>
                    <a:lnTo>
                      <a:pt x="452" y="704"/>
                    </a:lnTo>
                    <a:lnTo>
                      <a:pt x="449" y="707"/>
                    </a:lnTo>
                    <a:lnTo>
                      <a:pt x="418" y="741"/>
                    </a:lnTo>
                    <a:lnTo>
                      <a:pt x="383" y="769"/>
                    </a:lnTo>
                    <a:lnTo>
                      <a:pt x="345" y="792"/>
                    </a:lnTo>
                    <a:lnTo>
                      <a:pt x="304" y="808"/>
                    </a:lnTo>
                    <a:lnTo>
                      <a:pt x="263" y="817"/>
                    </a:lnTo>
                    <a:lnTo>
                      <a:pt x="218" y="820"/>
                    </a:lnTo>
                    <a:lnTo>
                      <a:pt x="175" y="815"/>
                    </a:lnTo>
                    <a:lnTo>
                      <a:pt x="130" y="805"/>
                    </a:lnTo>
                    <a:lnTo>
                      <a:pt x="89" y="785"/>
                    </a:lnTo>
                    <a:lnTo>
                      <a:pt x="61" y="767"/>
                    </a:lnTo>
                    <a:lnTo>
                      <a:pt x="38" y="744"/>
                    </a:lnTo>
                    <a:lnTo>
                      <a:pt x="21" y="717"/>
                    </a:lnTo>
                    <a:lnTo>
                      <a:pt x="10" y="688"/>
                    </a:lnTo>
                    <a:lnTo>
                      <a:pt x="1" y="656"/>
                    </a:lnTo>
                    <a:lnTo>
                      <a:pt x="0" y="625"/>
                    </a:lnTo>
                    <a:lnTo>
                      <a:pt x="0" y="592"/>
                    </a:lnTo>
                    <a:lnTo>
                      <a:pt x="5" y="559"/>
                    </a:lnTo>
                    <a:lnTo>
                      <a:pt x="13" y="527"/>
                    </a:lnTo>
                    <a:lnTo>
                      <a:pt x="31" y="556"/>
                    </a:lnTo>
                    <a:lnTo>
                      <a:pt x="53" y="580"/>
                    </a:lnTo>
                    <a:lnTo>
                      <a:pt x="77" y="602"/>
                    </a:lnTo>
                    <a:lnTo>
                      <a:pt x="81" y="603"/>
                    </a:lnTo>
                    <a:lnTo>
                      <a:pt x="86" y="603"/>
                    </a:lnTo>
                    <a:lnTo>
                      <a:pt x="89" y="602"/>
                    </a:lnTo>
                    <a:lnTo>
                      <a:pt x="92" y="600"/>
                    </a:lnTo>
                    <a:lnTo>
                      <a:pt x="94" y="595"/>
                    </a:lnTo>
                    <a:lnTo>
                      <a:pt x="94" y="592"/>
                    </a:lnTo>
                    <a:lnTo>
                      <a:pt x="94" y="589"/>
                    </a:lnTo>
                    <a:lnTo>
                      <a:pt x="92" y="584"/>
                    </a:lnTo>
                    <a:lnTo>
                      <a:pt x="89" y="580"/>
                    </a:lnTo>
                    <a:lnTo>
                      <a:pt x="63" y="557"/>
                    </a:lnTo>
                    <a:lnTo>
                      <a:pt x="39" y="529"/>
                    </a:lnTo>
                    <a:lnTo>
                      <a:pt x="23" y="498"/>
                    </a:lnTo>
                    <a:lnTo>
                      <a:pt x="23" y="496"/>
                    </a:lnTo>
                    <a:lnTo>
                      <a:pt x="25" y="493"/>
                    </a:lnTo>
                    <a:lnTo>
                      <a:pt x="23" y="488"/>
                    </a:lnTo>
                    <a:lnTo>
                      <a:pt x="21" y="484"/>
                    </a:lnTo>
                    <a:lnTo>
                      <a:pt x="16" y="483"/>
                    </a:lnTo>
                    <a:lnTo>
                      <a:pt x="8" y="453"/>
                    </a:lnTo>
                    <a:lnTo>
                      <a:pt x="5" y="422"/>
                    </a:lnTo>
                    <a:lnTo>
                      <a:pt x="6" y="390"/>
                    </a:lnTo>
                    <a:lnTo>
                      <a:pt x="11" y="379"/>
                    </a:lnTo>
                    <a:lnTo>
                      <a:pt x="13" y="375"/>
                    </a:lnTo>
                    <a:lnTo>
                      <a:pt x="13" y="372"/>
                    </a:lnTo>
                    <a:lnTo>
                      <a:pt x="11" y="370"/>
                    </a:lnTo>
                    <a:lnTo>
                      <a:pt x="21" y="341"/>
                    </a:lnTo>
                    <a:lnTo>
                      <a:pt x="36" y="314"/>
                    </a:lnTo>
                    <a:lnTo>
                      <a:pt x="56" y="288"/>
                    </a:lnTo>
                    <a:lnTo>
                      <a:pt x="81" y="268"/>
                    </a:lnTo>
                    <a:lnTo>
                      <a:pt x="111" y="253"/>
                    </a:lnTo>
                    <a:lnTo>
                      <a:pt x="142" y="245"/>
                    </a:lnTo>
                    <a:lnTo>
                      <a:pt x="175" y="242"/>
                    </a:lnTo>
                    <a:lnTo>
                      <a:pt x="210" y="243"/>
                    </a:lnTo>
                    <a:lnTo>
                      <a:pt x="241" y="252"/>
                    </a:lnTo>
                    <a:lnTo>
                      <a:pt x="271" y="263"/>
                    </a:lnTo>
                    <a:lnTo>
                      <a:pt x="297" y="281"/>
                    </a:lnTo>
                    <a:lnTo>
                      <a:pt x="317" y="303"/>
                    </a:lnTo>
                    <a:lnTo>
                      <a:pt x="332" y="328"/>
                    </a:lnTo>
                    <a:lnTo>
                      <a:pt x="332" y="331"/>
                    </a:lnTo>
                    <a:lnTo>
                      <a:pt x="334" y="334"/>
                    </a:lnTo>
                    <a:lnTo>
                      <a:pt x="337" y="337"/>
                    </a:lnTo>
                    <a:lnTo>
                      <a:pt x="347" y="372"/>
                    </a:lnTo>
                    <a:lnTo>
                      <a:pt x="352" y="407"/>
                    </a:lnTo>
                    <a:lnTo>
                      <a:pt x="353" y="443"/>
                    </a:lnTo>
                    <a:lnTo>
                      <a:pt x="348" y="476"/>
                    </a:lnTo>
                    <a:lnTo>
                      <a:pt x="350" y="481"/>
                    </a:lnTo>
                    <a:lnTo>
                      <a:pt x="350" y="484"/>
                    </a:lnTo>
                    <a:lnTo>
                      <a:pt x="353" y="488"/>
                    </a:lnTo>
                    <a:lnTo>
                      <a:pt x="357" y="491"/>
                    </a:lnTo>
                    <a:lnTo>
                      <a:pt x="362" y="491"/>
                    </a:lnTo>
                    <a:lnTo>
                      <a:pt x="365" y="491"/>
                    </a:lnTo>
                    <a:lnTo>
                      <a:pt x="368" y="489"/>
                    </a:lnTo>
                    <a:lnTo>
                      <a:pt x="372" y="488"/>
                    </a:lnTo>
                    <a:lnTo>
                      <a:pt x="373" y="483"/>
                    </a:lnTo>
                    <a:lnTo>
                      <a:pt x="376" y="442"/>
                    </a:lnTo>
                    <a:lnTo>
                      <a:pt x="375" y="402"/>
                    </a:lnTo>
                    <a:lnTo>
                      <a:pt x="368" y="361"/>
                    </a:lnTo>
                    <a:lnTo>
                      <a:pt x="393" y="367"/>
                    </a:lnTo>
                    <a:lnTo>
                      <a:pt x="419" y="369"/>
                    </a:lnTo>
                    <a:lnTo>
                      <a:pt x="448" y="364"/>
                    </a:lnTo>
                    <a:lnTo>
                      <a:pt x="472" y="356"/>
                    </a:lnTo>
                    <a:lnTo>
                      <a:pt x="477" y="354"/>
                    </a:lnTo>
                    <a:lnTo>
                      <a:pt x="479" y="351"/>
                    </a:lnTo>
                    <a:lnTo>
                      <a:pt x="481" y="346"/>
                    </a:lnTo>
                    <a:lnTo>
                      <a:pt x="481" y="342"/>
                    </a:lnTo>
                    <a:lnTo>
                      <a:pt x="481" y="339"/>
                    </a:lnTo>
                    <a:lnTo>
                      <a:pt x="477" y="336"/>
                    </a:lnTo>
                    <a:lnTo>
                      <a:pt x="474" y="332"/>
                    </a:lnTo>
                    <a:lnTo>
                      <a:pt x="471" y="332"/>
                    </a:lnTo>
                    <a:lnTo>
                      <a:pt x="466" y="332"/>
                    </a:lnTo>
                    <a:lnTo>
                      <a:pt x="448" y="339"/>
                    </a:lnTo>
                    <a:lnTo>
                      <a:pt x="428" y="342"/>
                    </a:lnTo>
                    <a:lnTo>
                      <a:pt x="408" y="344"/>
                    </a:lnTo>
                    <a:lnTo>
                      <a:pt x="386" y="342"/>
                    </a:lnTo>
                    <a:lnTo>
                      <a:pt x="370" y="336"/>
                    </a:lnTo>
                    <a:lnTo>
                      <a:pt x="355" y="323"/>
                    </a:lnTo>
                    <a:lnTo>
                      <a:pt x="353" y="321"/>
                    </a:lnTo>
                    <a:lnTo>
                      <a:pt x="337" y="291"/>
                    </a:lnTo>
                    <a:lnTo>
                      <a:pt x="315" y="265"/>
                    </a:lnTo>
                    <a:lnTo>
                      <a:pt x="297" y="248"/>
                    </a:lnTo>
                    <a:lnTo>
                      <a:pt x="277" y="237"/>
                    </a:lnTo>
                    <a:lnTo>
                      <a:pt x="256" y="227"/>
                    </a:lnTo>
                    <a:lnTo>
                      <a:pt x="279" y="207"/>
                    </a:lnTo>
                    <a:lnTo>
                      <a:pt x="297" y="184"/>
                    </a:lnTo>
                    <a:lnTo>
                      <a:pt x="310" y="157"/>
                    </a:lnTo>
                    <a:lnTo>
                      <a:pt x="317" y="129"/>
                    </a:lnTo>
                    <a:lnTo>
                      <a:pt x="319" y="101"/>
                    </a:lnTo>
                    <a:lnTo>
                      <a:pt x="317" y="71"/>
                    </a:lnTo>
                    <a:lnTo>
                      <a:pt x="357" y="76"/>
                    </a:lnTo>
                    <a:lnTo>
                      <a:pt x="396" y="78"/>
                    </a:lnTo>
                    <a:lnTo>
                      <a:pt x="434" y="73"/>
                    </a:lnTo>
                    <a:lnTo>
                      <a:pt x="472" y="65"/>
                    </a:lnTo>
                    <a:lnTo>
                      <a:pt x="507" y="48"/>
                    </a:lnTo>
                    <a:lnTo>
                      <a:pt x="540" y="27"/>
                    </a:lnTo>
                    <a:lnTo>
                      <a:pt x="5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EE688D84-87AA-DE48-BE8F-72AB38AB8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701" y="3325813"/>
                <a:ext cx="327025" cy="379413"/>
              </a:xfrm>
              <a:custGeom>
                <a:avLst/>
                <a:gdLst>
                  <a:gd name="T0" fmla="*/ 79 w 411"/>
                  <a:gd name="T1" fmla="*/ 0 h 480"/>
                  <a:gd name="T2" fmla="*/ 84 w 411"/>
                  <a:gd name="T3" fmla="*/ 34 h 480"/>
                  <a:gd name="T4" fmla="*/ 94 w 411"/>
                  <a:gd name="T5" fmla="*/ 67 h 480"/>
                  <a:gd name="T6" fmla="*/ 109 w 411"/>
                  <a:gd name="T7" fmla="*/ 96 h 480"/>
                  <a:gd name="T8" fmla="*/ 130 w 411"/>
                  <a:gd name="T9" fmla="*/ 123 h 480"/>
                  <a:gd name="T10" fmla="*/ 157 w 411"/>
                  <a:gd name="T11" fmla="*/ 146 h 480"/>
                  <a:gd name="T12" fmla="*/ 195 w 411"/>
                  <a:gd name="T13" fmla="*/ 169 h 480"/>
                  <a:gd name="T14" fmla="*/ 236 w 411"/>
                  <a:gd name="T15" fmla="*/ 186 h 480"/>
                  <a:gd name="T16" fmla="*/ 279 w 411"/>
                  <a:gd name="T17" fmla="*/ 199 h 480"/>
                  <a:gd name="T18" fmla="*/ 324 w 411"/>
                  <a:gd name="T19" fmla="*/ 207 h 480"/>
                  <a:gd name="T20" fmla="*/ 325 w 411"/>
                  <a:gd name="T21" fmla="*/ 227 h 480"/>
                  <a:gd name="T22" fmla="*/ 332 w 411"/>
                  <a:gd name="T23" fmla="*/ 248 h 480"/>
                  <a:gd name="T24" fmla="*/ 340 w 411"/>
                  <a:gd name="T25" fmla="*/ 273 h 480"/>
                  <a:gd name="T26" fmla="*/ 350 w 411"/>
                  <a:gd name="T27" fmla="*/ 298 h 480"/>
                  <a:gd name="T28" fmla="*/ 362 w 411"/>
                  <a:gd name="T29" fmla="*/ 324 h 480"/>
                  <a:gd name="T30" fmla="*/ 373 w 411"/>
                  <a:gd name="T31" fmla="*/ 351 h 480"/>
                  <a:gd name="T32" fmla="*/ 385 w 411"/>
                  <a:gd name="T33" fmla="*/ 376 h 480"/>
                  <a:gd name="T34" fmla="*/ 395 w 411"/>
                  <a:gd name="T35" fmla="*/ 399 h 480"/>
                  <a:gd name="T36" fmla="*/ 403 w 411"/>
                  <a:gd name="T37" fmla="*/ 418 h 480"/>
                  <a:gd name="T38" fmla="*/ 408 w 411"/>
                  <a:gd name="T39" fmla="*/ 437 h 480"/>
                  <a:gd name="T40" fmla="*/ 411 w 411"/>
                  <a:gd name="T41" fmla="*/ 450 h 480"/>
                  <a:gd name="T42" fmla="*/ 409 w 411"/>
                  <a:gd name="T43" fmla="*/ 458 h 480"/>
                  <a:gd name="T44" fmla="*/ 401 w 411"/>
                  <a:gd name="T45" fmla="*/ 461 h 480"/>
                  <a:gd name="T46" fmla="*/ 383 w 411"/>
                  <a:gd name="T47" fmla="*/ 461 h 480"/>
                  <a:gd name="T48" fmla="*/ 358 w 411"/>
                  <a:gd name="T49" fmla="*/ 465 h 480"/>
                  <a:gd name="T50" fmla="*/ 333 w 411"/>
                  <a:gd name="T51" fmla="*/ 466 h 480"/>
                  <a:gd name="T52" fmla="*/ 307 w 411"/>
                  <a:gd name="T53" fmla="*/ 470 h 480"/>
                  <a:gd name="T54" fmla="*/ 284 w 411"/>
                  <a:gd name="T55" fmla="*/ 475 h 480"/>
                  <a:gd name="T56" fmla="*/ 264 w 411"/>
                  <a:gd name="T57" fmla="*/ 476 h 480"/>
                  <a:gd name="T58" fmla="*/ 251 w 411"/>
                  <a:gd name="T59" fmla="*/ 480 h 480"/>
                  <a:gd name="T60" fmla="*/ 248 w 411"/>
                  <a:gd name="T61" fmla="*/ 480 h 480"/>
                  <a:gd name="T62" fmla="*/ 193 w 411"/>
                  <a:gd name="T63" fmla="*/ 440 h 480"/>
                  <a:gd name="T64" fmla="*/ 148 w 411"/>
                  <a:gd name="T65" fmla="*/ 397 h 480"/>
                  <a:gd name="T66" fmla="*/ 112 w 411"/>
                  <a:gd name="T67" fmla="*/ 352 h 480"/>
                  <a:gd name="T68" fmla="*/ 81 w 411"/>
                  <a:gd name="T69" fmla="*/ 308 h 480"/>
                  <a:gd name="T70" fmla="*/ 56 w 411"/>
                  <a:gd name="T71" fmla="*/ 263 h 480"/>
                  <a:gd name="T72" fmla="*/ 38 w 411"/>
                  <a:gd name="T73" fmla="*/ 220 h 480"/>
                  <a:gd name="T74" fmla="*/ 23 w 411"/>
                  <a:gd name="T75" fmla="*/ 179 h 480"/>
                  <a:gd name="T76" fmla="*/ 13 w 411"/>
                  <a:gd name="T77" fmla="*/ 141 h 480"/>
                  <a:gd name="T78" fmla="*/ 6 w 411"/>
                  <a:gd name="T79" fmla="*/ 108 h 480"/>
                  <a:gd name="T80" fmla="*/ 1 w 411"/>
                  <a:gd name="T81" fmla="*/ 78 h 480"/>
                  <a:gd name="T82" fmla="*/ 0 w 411"/>
                  <a:gd name="T83" fmla="*/ 55 h 480"/>
                  <a:gd name="T84" fmla="*/ 0 w 411"/>
                  <a:gd name="T85" fmla="*/ 38 h 480"/>
                  <a:gd name="T86" fmla="*/ 29 w 411"/>
                  <a:gd name="T87" fmla="*/ 32 h 480"/>
                  <a:gd name="T88" fmla="*/ 56 w 411"/>
                  <a:gd name="T89" fmla="*/ 20 h 480"/>
                  <a:gd name="T90" fmla="*/ 79 w 411"/>
                  <a:gd name="T91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1" h="480">
                    <a:moveTo>
                      <a:pt x="79" y="0"/>
                    </a:moveTo>
                    <a:lnTo>
                      <a:pt x="84" y="34"/>
                    </a:lnTo>
                    <a:lnTo>
                      <a:pt x="94" y="67"/>
                    </a:lnTo>
                    <a:lnTo>
                      <a:pt x="109" y="96"/>
                    </a:lnTo>
                    <a:lnTo>
                      <a:pt x="130" y="123"/>
                    </a:lnTo>
                    <a:lnTo>
                      <a:pt x="157" y="146"/>
                    </a:lnTo>
                    <a:lnTo>
                      <a:pt x="195" y="169"/>
                    </a:lnTo>
                    <a:lnTo>
                      <a:pt x="236" y="186"/>
                    </a:lnTo>
                    <a:lnTo>
                      <a:pt x="279" y="199"/>
                    </a:lnTo>
                    <a:lnTo>
                      <a:pt x="324" y="207"/>
                    </a:lnTo>
                    <a:lnTo>
                      <a:pt x="325" y="227"/>
                    </a:lnTo>
                    <a:lnTo>
                      <a:pt x="332" y="248"/>
                    </a:lnTo>
                    <a:lnTo>
                      <a:pt x="340" y="273"/>
                    </a:lnTo>
                    <a:lnTo>
                      <a:pt x="350" y="298"/>
                    </a:lnTo>
                    <a:lnTo>
                      <a:pt x="362" y="324"/>
                    </a:lnTo>
                    <a:lnTo>
                      <a:pt x="373" y="351"/>
                    </a:lnTo>
                    <a:lnTo>
                      <a:pt x="385" y="376"/>
                    </a:lnTo>
                    <a:lnTo>
                      <a:pt x="395" y="399"/>
                    </a:lnTo>
                    <a:lnTo>
                      <a:pt x="403" y="418"/>
                    </a:lnTo>
                    <a:lnTo>
                      <a:pt x="408" y="437"/>
                    </a:lnTo>
                    <a:lnTo>
                      <a:pt x="411" y="450"/>
                    </a:lnTo>
                    <a:lnTo>
                      <a:pt x="409" y="458"/>
                    </a:lnTo>
                    <a:lnTo>
                      <a:pt x="401" y="461"/>
                    </a:lnTo>
                    <a:lnTo>
                      <a:pt x="383" y="461"/>
                    </a:lnTo>
                    <a:lnTo>
                      <a:pt x="358" y="465"/>
                    </a:lnTo>
                    <a:lnTo>
                      <a:pt x="333" y="466"/>
                    </a:lnTo>
                    <a:lnTo>
                      <a:pt x="307" y="470"/>
                    </a:lnTo>
                    <a:lnTo>
                      <a:pt x="284" y="475"/>
                    </a:lnTo>
                    <a:lnTo>
                      <a:pt x="264" y="476"/>
                    </a:lnTo>
                    <a:lnTo>
                      <a:pt x="251" y="480"/>
                    </a:lnTo>
                    <a:lnTo>
                      <a:pt x="248" y="480"/>
                    </a:lnTo>
                    <a:lnTo>
                      <a:pt x="193" y="440"/>
                    </a:lnTo>
                    <a:lnTo>
                      <a:pt x="148" y="397"/>
                    </a:lnTo>
                    <a:lnTo>
                      <a:pt x="112" y="352"/>
                    </a:lnTo>
                    <a:lnTo>
                      <a:pt x="81" y="308"/>
                    </a:lnTo>
                    <a:lnTo>
                      <a:pt x="56" y="263"/>
                    </a:lnTo>
                    <a:lnTo>
                      <a:pt x="38" y="220"/>
                    </a:lnTo>
                    <a:lnTo>
                      <a:pt x="23" y="179"/>
                    </a:lnTo>
                    <a:lnTo>
                      <a:pt x="13" y="141"/>
                    </a:lnTo>
                    <a:lnTo>
                      <a:pt x="6" y="108"/>
                    </a:lnTo>
                    <a:lnTo>
                      <a:pt x="1" y="78"/>
                    </a:lnTo>
                    <a:lnTo>
                      <a:pt x="0" y="55"/>
                    </a:lnTo>
                    <a:lnTo>
                      <a:pt x="0" y="38"/>
                    </a:lnTo>
                    <a:lnTo>
                      <a:pt x="29" y="32"/>
                    </a:lnTo>
                    <a:lnTo>
                      <a:pt x="56" y="2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50"/>
              </a:p>
            </p:txBody>
          </p:sp>
        </p:grp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138ABE6A-71C3-8746-A852-884F8787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1654175"/>
              <a:ext cx="1250950" cy="938213"/>
            </a:xfrm>
            <a:custGeom>
              <a:avLst/>
              <a:gdLst>
                <a:gd name="T0" fmla="*/ 724 w 1576"/>
                <a:gd name="T1" fmla="*/ 122 h 1183"/>
                <a:gd name="T2" fmla="*/ 686 w 1576"/>
                <a:gd name="T3" fmla="*/ 223 h 1183"/>
                <a:gd name="T4" fmla="*/ 887 w 1576"/>
                <a:gd name="T5" fmla="*/ 102 h 1183"/>
                <a:gd name="T6" fmla="*/ 1059 w 1576"/>
                <a:gd name="T7" fmla="*/ 274 h 1183"/>
                <a:gd name="T8" fmla="*/ 1056 w 1576"/>
                <a:gd name="T9" fmla="*/ 325 h 1183"/>
                <a:gd name="T10" fmla="*/ 1327 w 1576"/>
                <a:gd name="T11" fmla="*/ 367 h 1183"/>
                <a:gd name="T12" fmla="*/ 1332 w 1576"/>
                <a:gd name="T13" fmla="*/ 591 h 1183"/>
                <a:gd name="T14" fmla="*/ 1309 w 1576"/>
                <a:gd name="T15" fmla="*/ 628 h 1183"/>
                <a:gd name="T16" fmla="*/ 1573 w 1576"/>
                <a:gd name="T17" fmla="*/ 758 h 1183"/>
                <a:gd name="T18" fmla="*/ 1547 w 1576"/>
                <a:gd name="T19" fmla="*/ 930 h 1183"/>
                <a:gd name="T20" fmla="*/ 1289 w 1576"/>
                <a:gd name="T21" fmla="*/ 882 h 1183"/>
                <a:gd name="T22" fmla="*/ 1284 w 1576"/>
                <a:gd name="T23" fmla="*/ 922 h 1183"/>
                <a:gd name="T24" fmla="*/ 1200 w 1576"/>
                <a:gd name="T25" fmla="*/ 1160 h 1183"/>
                <a:gd name="T26" fmla="*/ 1056 w 1576"/>
                <a:gd name="T27" fmla="*/ 1168 h 1183"/>
                <a:gd name="T28" fmla="*/ 1079 w 1576"/>
                <a:gd name="T29" fmla="*/ 856 h 1183"/>
                <a:gd name="T30" fmla="*/ 894 w 1576"/>
                <a:gd name="T31" fmla="*/ 684 h 1183"/>
                <a:gd name="T32" fmla="*/ 876 w 1576"/>
                <a:gd name="T33" fmla="*/ 720 h 1183"/>
                <a:gd name="T34" fmla="*/ 848 w 1576"/>
                <a:gd name="T35" fmla="*/ 849 h 1183"/>
                <a:gd name="T36" fmla="*/ 1058 w 1576"/>
                <a:gd name="T37" fmla="*/ 869 h 1183"/>
                <a:gd name="T38" fmla="*/ 1020 w 1576"/>
                <a:gd name="T39" fmla="*/ 1158 h 1183"/>
                <a:gd name="T40" fmla="*/ 871 w 1576"/>
                <a:gd name="T41" fmla="*/ 968 h 1183"/>
                <a:gd name="T42" fmla="*/ 588 w 1576"/>
                <a:gd name="T43" fmla="*/ 929 h 1183"/>
                <a:gd name="T44" fmla="*/ 531 w 1576"/>
                <a:gd name="T45" fmla="*/ 887 h 1183"/>
                <a:gd name="T46" fmla="*/ 464 w 1576"/>
                <a:gd name="T47" fmla="*/ 623 h 1183"/>
                <a:gd name="T48" fmla="*/ 616 w 1576"/>
                <a:gd name="T49" fmla="*/ 448 h 1183"/>
                <a:gd name="T50" fmla="*/ 782 w 1576"/>
                <a:gd name="T51" fmla="*/ 634 h 1183"/>
                <a:gd name="T52" fmla="*/ 729 w 1576"/>
                <a:gd name="T53" fmla="*/ 777 h 1183"/>
                <a:gd name="T54" fmla="*/ 868 w 1576"/>
                <a:gd name="T55" fmla="*/ 631 h 1183"/>
                <a:gd name="T56" fmla="*/ 1046 w 1576"/>
                <a:gd name="T57" fmla="*/ 613 h 1183"/>
                <a:gd name="T58" fmla="*/ 864 w 1576"/>
                <a:gd name="T59" fmla="*/ 605 h 1183"/>
                <a:gd name="T60" fmla="*/ 668 w 1576"/>
                <a:gd name="T61" fmla="*/ 428 h 1183"/>
                <a:gd name="T62" fmla="*/ 435 w 1576"/>
                <a:gd name="T63" fmla="*/ 539 h 1183"/>
                <a:gd name="T64" fmla="*/ 240 w 1576"/>
                <a:gd name="T65" fmla="*/ 544 h 1183"/>
                <a:gd name="T66" fmla="*/ 367 w 1576"/>
                <a:gd name="T67" fmla="*/ 534 h 1183"/>
                <a:gd name="T68" fmla="*/ 496 w 1576"/>
                <a:gd name="T69" fmla="*/ 757 h 1183"/>
                <a:gd name="T70" fmla="*/ 418 w 1576"/>
                <a:gd name="T71" fmla="*/ 1001 h 1183"/>
                <a:gd name="T72" fmla="*/ 263 w 1576"/>
                <a:gd name="T73" fmla="*/ 1009 h 1183"/>
                <a:gd name="T74" fmla="*/ 202 w 1576"/>
                <a:gd name="T75" fmla="*/ 651 h 1183"/>
                <a:gd name="T76" fmla="*/ 430 w 1576"/>
                <a:gd name="T77" fmla="*/ 281 h 1183"/>
                <a:gd name="T78" fmla="*/ 631 w 1576"/>
                <a:gd name="T79" fmla="*/ 375 h 1183"/>
                <a:gd name="T80" fmla="*/ 821 w 1576"/>
                <a:gd name="T81" fmla="*/ 302 h 1183"/>
                <a:gd name="T82" fmla="*/ 965 w 1576"/>
                <a:gd name="T83" fmla="*/ 451 h 1183"/>
                <a:gd name="T84" fmla="*/ 897 w 1576"/>
                <a:gd name="T85" fmla="*/ 496 h 1183"/>
                <a:gd name="T86" fmla="*/ 1084 w 1576"/>
                <a:gd name="T87" fmla="*/ 486 h 1183"/>
                <a:gd name="T88" fmla="*/ 1205 w 1576"/>
                <a:gd name="T89" fmla="*/ 663 h 1183"/>
                <a:gd name="T90" fmla="*/ 1216 w 1576"/>
                <a:gd name="T91" fmla="*/ 821 h 1183"/>
                <a:gd name="T92" fmla="*/ 1408 w 1576"/>
                <a:gd name="T93" fmla="*/ 765 h 1183"/>
                <a:gd name="T94" fmla="*/ 1366 w 1576"/>
                <a:gd name="T95" fmla="*/ 732 h 1183"/>
                <a:gd name="T96" fmla="*/ 1173 w 1576"/>
                <a:gd name="T97" fmla="*/ 520 h 1183"/>
                <a:gd name="T98" fmla="*/ 930 w 1576"/>
                <a:gd name="T99" fmla="*/ 296 h 1183"/>
                <a:gd name="T100" fmla="*/ 501 w 1576"/>
                <a:gd name="T101" fmla="*/ 254 h 1183"/>
                <a:gd name="T102" fmla="*/ 157 w 1576"/>
                <a:gd name="T103" fmla="*/ 502 h 1183"/>
                <a:gd name="T104" fmla="*/ 268 w 1576"/>
                <a:gd name="T105" fmla="*/ 857 h 1183"/>
                <a:gd name="T106" fmla="*/ 91 w 1576"/>
                <a:gd name="T107" fmla="*/ 1071 h 1183"/>
                <a:gd name="T108" fmla="*/ 12 w 1576"/>
                <a:gd name="T109" fmla="*/ 669 h 1183"/>
                <a:gd name="T110" fmla="*/ 248 w 1576"/>
                <a:gd name="T111" fmla="*/ 157 h 1183"/>
                <a:gd name="T112" fmla="*/ 372 w 1576"/>
                <a:gd name="T113" fmla="*/ 210 h 1183"/>
                <a:gd name="T114" fmla="*/ 514 w 1576"/>
                <a:gd name="T115" fmla="*/ 4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6" h="1183">
                  <a:moveTo>
                    <a:pt x="635" y="0"/>
                  </a:moveTo>
                  <a:lnTo>
                    <a:pt x="678" y="7"/>
                  </a:lnTo>
                  <a:lnTo>
                    <a:pt x="717" y="18"/>
                  </a:lnTo>
                  <a:lnTo>
                    <a:pt x="750" y="31"/>
                  </a:lnTo>
                  <a:lnTo>
                    <a:pt x="778" y="48"/>
                  </a:lnTo>
                  <a:lnTo>
                    <a:pt x="801" y="64"/>
                  </a:lnTo>
                  <a:lnTo>
                    <a:pt x="818" y="79"/>
                  </a:lnTo>
                  <a:lnTo>
                    <a:pt x="785" y="89"/>
                  </a:lnTo>
                  <a:lnTo>
                    <a:pt x="752" y="104"/>
                  </a:lnTo>
                  <a:lnTo>
                    <a:pt x="724" y="122"/>
                  </a:lnTo>
                  <a:lnTo>
                    <a:pt x="701" y="147"/>
                  </a:lnTo>
                  <a:lnTo>
                    <a:pt x="681" y="175"/>
                  </a:lnTo>
                  <a:lnTo>
                    <a:pt x="668" y="210"/>
                  </a:lnTo>
                  <a:lnTo>
                    <a:pt x="666" y="215"/>
                  </a:lnTo>
                  <a:lnTo>
                    <a:pt x="668" y="218"/>
                  </a:lnTo>
                  <a:lnTo>
                    <a:pt x="671" y="221"/>
                  </a:lnTo>
                  <a:lnTo>
                    <a:pt x="674" y="225"/>
                  </a:lnTo>
                  <a:lnTo>
                    <a:pt x="678" y="225"/>
                  </a:lnTo>
                  <a:lnTo>
                    <a:pt x="681" y="225"/>
                  </a:lnTo>
                  <a:lnTo>
                    <a:pt x="686" y="223"/>
                  </a:lnTo>
                  <a:lnTo>
                    <a:pt x="689" y="221"/>
                  </a:lnTo>
                  <a:lnTo>
                    <a:pt x="691" y="216"/>
                  </a:lnTo>
                  <a:lnTo>
                    <a:pt x="702" y="188"/>
                  </a:lnTo>
                  <a:lnTo>
                    <a:pt x="717" y="164"/>
                  </a:lnTo>
                  <a:lnTo>
                    <a:pt x="737" y="144"/>
                  </a:lnTo>
                  <a:lnTo>
                    <a:pt x="760" y="127"/>
                  </a:lnTo>
                  <a:lnTo>
                    <a:pt x="787" y="114"/>
                  </a:lnTo>
                  <a:lnTo>
                    <a:pt x="815" y="104"/>
                  </a:lnTo>
                  <a:lnTo>
                    <a:pt x="844" y="98"/>
                  </a:lnTo>
                  <a:lnTo>
                    <a:pt x="887" y="102"/>
                  </a:lnTo>
                  <a:lnTo>
                    <a:pt x="925" y="111"/>
                  </a:lnTo>
                  <a:lnTo>
                    <a:pt x="957" y="124"/>
                  </a:lnTo>
                  <a:lnTo>
                    <a:pt x="982" y="139"/>
                  </a:lnTo>
                  <a:lnTo>
                    <a:pt x="1003" y="157"/>
                  </a:lnTo>
                  <a:lnTo>
                    <a:pt x="1021" y="177"/>
                  </a:lnTo>
                  <a:lnTo>
                    <a:pt x="1034" y="197"/>
                  </a:lnTo>
                  <a:lnTo>
                    <a:pt x="1044" y="218"/>
                  </a:lnTo>
                  <a:lnTo>
                    <a:pt x="1051" y="238"/>
                  </a:lnTo>
                  <a:lnTo>
                    <a:pt x="1056" y="258"/>
                  </a:lnTo>
                  <a:lnTo>
                    <a:pt x="1059" y="274"/>
                  </a:lnTo>
                  <a:lnTo>
                    <a:pt x="1061" y="289"/>
                  </a:lnTo>
                  <a:lnTo>
                    <a:pt x="1061" y="299"/>
                  </a:lnTo>
                  <a:lnTo>
                    <a:pt x="1053" y="304"/>
                  </a:lnTo>
                  <a:lnTo>
                    <a:pt x="1049" y="306"/>
                  </a:lnTo>
                  <a:lnTo>
                    <a:pt x="1046" y="311"/>
                  </a:lnTo>
                  <a:lnTo>
                    <a:pt x="1046" y="314"/>
                  </a:lnTo>
                  <a:lnTo>
                    <a:pt x="1048" y="317"/>
                  </a:lnTo>
                  <a:lnTo>
                    <a:pt x="1049" y="321"/>
                  </a:lnTo>
                  <a:lnTo>
                    <a:pt x="1053" y="324"/>
                  </a:lnTo>
                  <a:lnTo>
                    <a:pt x="1056" y="325"/>
                  </a:lnTo>
                  <a:lnTo>
                    <a:pt x="1059" y="325"/>
                  </a:lnTo>
                  <a:lnTo>
                    <a:pt x="1064" y="324"/>
                  </a:lnTo>
                  <a:lnTo>
                    <a:pt x="1100" y="309"/>
                  </a:lnTo>
                  <a:lnTo>
                    <a:pt x="1137" y="299"/>
                  </a:lnTo>
                  <a:lnTo>
                    <a:pt x="1167" y="301"/>
                  </a:lnTo>
                  <a:lnTo>
                    <a:pt x="1200" y="304"/>
                  </a:lnTo>
                  <a:lnTo>
                    <a:pt x="1231" y="312"/>
                  </a:lnTo>
                  <a:lnTo>
                    <a:pt x="1264" y="324"/>
                  </a:lnTo>
                  <a:lnTo>
                    <a:pt x="1297" y="342"/>
                  </a:lnTo>
                  <a:lnTo>
                    <a:pt x="1327" y="367"/>
                  </a:lnTo>
                  <a:lnTo>
                    <a:pt x="1355" y="398"/>
                  </a:lnTo>
                  <a:lnTo>
                    <a:pt x="1375" y="431"/>
                  </a:lnTo>
                  <a:lnTo>
                    <a:pt x="1388" y="463"/>
                  </a:lnTo>
                  <a:lnTo>
                    <a:pt x="1395" y="489"/>
                  </a:lnTo>
                  <a:lnTo>
                    <a:pt x="1395" y="514"/>
                  </a:lnTo>
                  <a:lnTo>
                    <a:pt x="1391" y="535"/>
                  </a:lnTo>
                  <a:lnTo>
                    <a:pt x="1385" y="553"/>
                  </a:lnTo>
                  <a:lnTo>
                    <a:pt x="1376" y="568"/>
                  </a:lnTo>
                  <a:lnTo>
                    <a:pt x="1366" y="580"/>
                  </a:lnTo>
                  <a:lnTo>
                    <a:pt x="1332" y="591"/>
                  </a:lnTo>
                  <a:lnTo>
                    <a:pt x="1297" y="608"/>
                  </a:lnTo>
                  <a:lnTo>
                    <a:pt x="1292" y="611"/>
                  </a:lnTo>
                  <a:lnTo>
                    <a:pt x="1290" y="615"/>
                  </a:lnTo>
                  <a:lnTo>
                    <a:pt x="1290" y="618"/>
                  </a:lnTo>
                  <a:lnTo>
                    <a:pt x="1292" y="621"/>
                  </a:lnTo>
                  <a:lnTo>
                    <a:pt x="1294" y="626"/>
                  </a:lnTo>
                  <a:lnTo>
                    <a:pt x="1297" y="628"/>
                  </a:lnTo>
                  <a:lnTo>
                    <a:pt x="1300" y="629"/>
                  </a:lnTo>
                  <a:lnTo>
                    <a:pt x="1304" y="629"/>
                  </a:lnTo>
                  <a:lnTo>
                    <a:pt x="1309" y="628"/>
                  </a:lnTo>
                  <a:lnTo>
                    <a:pt x="1338" y="615"/>
                  </a:lnTo>
                  <a:lnTo>
                    <a:pt x="1366" y="605"/>
                  </a:lnTo>
                  <a:lnTo>
                    <a:pt x="1416" y="615"/>
                  </a:lnTo>
                  <a:lnTo>
                    <a:pt x="1457" y="628"/>
                  </a:lnTo>
                  <a:lnTo>
                    <a:pt x="1490" y="644"/>
                  </a:lnTo>
                  <a:lnTo>
                    <a:pt x="1518" y="664"/>
                  </a:lnTo>
                  <a:lnTo>
                    <a:pt x="1540" y="686"/>
                  </a:lnTo>
                  <a:lnTo>
                    <a:pt x="1555" y="709"/>
                  </a:lnTo>
                  <a:lnTo>
                    <a:pt x="1566" y="734"/>
                  </a:lnTo>
                  <a:lnTo>
                    <a:pt x="1573" y="758"/>
                  </a:lnTo>
                  <a:lnTo>
                    <a:pt x="1576" y="785"/>
                  </a:lnTo>
                  <a:lnTo>
                    <a:pt x="1576" y="810"/>
                  </a:lnTo>
                  <a:lnTo>
                    <a:pt x="1575" y="833"/>
                  </a:lnTo>
                  <a:lnTo>
                    <a:pt x="1571" y="856"/>
                  </a:lnTo>
                  <a:lnTo>
                    <a:pt x="1566" y="876"/>
                  </a:lnTo>
                  <a:lnTo>
                    <a:pt x="1560" y="894"/>
                  </a:lnTo>
                  <a:lnTo>
                    <a:pt x="1555" y="909"/>
                  </a:lnTo>
                  <a:lnTo>
                    <a:pt x="1550" y="920"/>
                  </a:lnTo>
                  <a:lnTo>
                    <a:pt x="1547" y="929"/>
                  </a:lnTo>
                  <a:lnTo>
                    <a:pt x="1547" y="930"/>
                  </a:lnTo>
                  <a:lnTo>
                    <a:pt x="1565" y="933"/>
                  </a:lnTo>
                  <a:lnTo>
                    <a:pt x="1538" y="958"/>
                  </a:lnTo>
                  <a:lnTo>
                    <a:pt x="1509" y="975"/>
                  </a:lnTo>
                  <a:lnTo>
                    <a:pt x="1475" y="988"/>
                  </a:lnTo>
                  <a:lnTo>
                    <a:pt x="1442" y="995"/>
                  </a:lnTo>
                  <a:lnTo>
                    <a:pt x="1406" y="996"/>
                  </a:lnTo>
                  <a:lnTo>
                    <a:pt x="1370" y="995"/>
                  </a:lnTo>
                  <a:lnTo>
                    <a:pt x="1335" y="988"/>
                  </a:lnTo>
                  <a:lnTo>
                    <a:pt x="1315" y="933"/>
                  </a:lnTo>
                  <a:lnTo>
                    <a:pt x="1289" y="882"/>
                  </a:lnTo>
                  <a:lnTo>
                    <a:pt x="1286" y="879"/>
                  </a:lnTo>
                  <a:lnTo>
                    <a:pt x="1281" y="877"/>
                  </a:lnTo>
                  <a:lnTo>
                    <a:pt x="1277" y="877"/>
                  </a:lnTo>
                  <a:lnTo>
                    <a:pt x="1272" y="877"/>
                  </a:lnTo>
                  <a:lnTo>
                    <a:pt x="1269" y="881"/>
                  </a:lnTo>
                  <a:lnTo>
                    <a:pt x="1267" y="882"/>
                  </a:lnTo>
                  <a:lnTo>
                    <a:pt x="1266" y="887"/>
                  </a:lnTo>
                  <a:lnTo>
                    <a:pt x="1266" y="891"/>
                  </a:lnTo>
                  <a:lnTo>
                    <a:pt x="1267" y="895"/>
                  </a:lnTo>
                  <a:lnTo>
                    <a:pt x="1284" y="922"/>
                  </a:lnTo>
                  <a:lnTo>
                    <a:pt x="1297" y="950"/>
                  </a:lnTo>
                  <a:lnTo>
                    <a:pt x="1307" y="980"/>
                  </a:lnTo>
                  <a:lnTo>
                    <a:pt x="1315" y="1009"/>
                  </a:lnTo>
                  <a:lnTo>
                    <a:pt x="1317" y="1039"/>
                  </a:lnTo>
                  <a:lnTo>
                    <a:pt x="1315" y="1069"/>
                  </a:lnTo>
                  <a:lnTo>
                    <a:pt x="1309" y="1095"/>
                  </a:lnTo>
                  <a:lnTo>
                    <a:pt x="1294" y="1122"/>
                  </a:lnTo>
                  <a:lnTo>
                    <a:pt x="1274" y="1143"/>
                  </a:lnTo>
                  <a:lnTo>
                    <a:pt x="1246" y="1163"/>
                  </a:lnTo>
                  <a:lnTo>
                    <a:pt x="1200" y="1160"/>
                  </a:lnTo>
                  <a:lnTo>
                    <a:pt x="1153" y="1166"/>
                  </a:lnTo>
                  <a:lnTo>
                    <a:pt x="1112" y="1181"/>
                  </a:lnTo>
                  <a:lnTo>
                    <a:pt x="1109" y="1178"/>
                  </a:lnTo>
                  <a:lnTo>
                    <a:pt x="1107" y="1175"/>
                  </a:lnTo>
                  <a:lnTo>
                    <a:pt x="1102" y="1175"/>
                  </a:lnTo>
                  <a:lnTo>
                    <a:pt x="1099" y="1175"/>
                  </a:lnTo>
                  <a:lnTo>
                    <a:pt x="1056" y="1180"/>
                  </a:lnTo>
                  <a:lnTo>
                    <a:pt x="1011" y="1183"/>
                  </a:lnTo>
                  <a:lnTo>
                    <a:pt x="1034" y="1176"/>
                  </a:lnTo>
                  <a:lnTo>
                    <a:pt x="1056" y="1168"/>
                  </a:lnTo>
                  <a:lnTo>
                    <a:pt x="1086" y="1148"/>
                  </a:lnTo>
                  <a:lnTo>
                    <a:pt x="1110" y="1122"/>
                  </a:lnTo>
                  <a:lnTo>
                    <a:pt x="1129" y="1090"/>
                  </a:lnTo>
                  <a:lnTo>
                    <a:pt x="1142" y="1056"/>
                  </a:lnTo>
                  <a:lnTo>
                    <a:pt x="1147" y="1021"/>
                  </a:lnTo>
                  <a:lnTo>
                    <a:pt x="1145" y="985"/>
                  </a:lnTo>
                  <a:lnTo>
                    <a:pt x="1135" y="945"/>
                  </a:lnTo>
                  <a:lnTo>
                    <a:pt x="1122" y="910"/>
                  </a:lnTo>
                  <a:lnTo>
                    <a:pt x="1102" y="881"/>
                  </a:lnTo>
                  <a:lnTo>
                    <a:pt x="1079" y="856"/>
                  </a:lnTo>
                  <a:lnTo>
                    <a:pt x="1053" y="836"/>
                  </a:lnTo>
                  <a:lnTo>
                    <a:pt x="1023" y="821"/>
                  </a:lnTo>
                  <a:lnTo>
                    <a:pt x="990" y="813"/>
                  </a:lnTo>
                  <a:lnTo>
                    <a:pt x="988" y="811"/>
                  </a:lnTo>
                  <a:lnTo>
                    <a:pt x="985" y="810"/>
                  </a:lnTo>
                  <a:lnTo>
                    <a:pt x="957" y="793"/>
                  </a:lnTo>
                  <a:lnTo>
                    <a:pt x="932" y="772"/>
                  </a:lnTo>
                  <a:lnTo>
                    <a:pt x="912" y="745"/>
                  </a:lnTo>
                  <a:lnTo>
                    <a:pt x="899" y="715"/>
                  </a:lnTo>
                  <a:lnTo>
                    <a:pt x="894" y="684"/>
                  </a:lnTo>
                  <a:lnTo>
                    <a:pt x="892" y="679"/>
                  </a:lnTo>
                  <a:lnTo>
                    <a:pt x="889" y="676"/>
                  </a:lnTo>
                  <a:lnTo>
                    <a:pt x="886" y="674"/>
                  </a:lnTo>
                  <a:lnTo>
                    <a:pt x="882" y="672"/>
                  </a:lnTo>
                  <a:lnTo>
                    <a:pt x="879" y="672"/>
                  </a:lnTo>
                  <a:lnTo>
                    <a:pt x="874" y="674"/>
                  </a:lnTo>
                  <a:lnTo>
                    <a:pt x="871" y="676"/>
                  </a:lnTo>
                  <a:lnTo>
                    <a:pt x="869" y="679"/>
                  </a:lnTo>
                  <a:lnTo>
                    <a:pt x="869" y="684"/>
                  </a:lnTo>
                  <a:lnTo>
                    <a:pt x="876" y="720"/>
                  </a:lnTo>
                  <a:lnTo>
                    <a:pt x="891" y="755"/>
                  </a:lnTo>
                  <a:lnTo>
                    <a:pt x="912" y="785"/>
                  </a:lnTo>
                  <a:lnTo>
                    <a:pt x="940" y="810"/>
                  </a:lnTo>
                  <a:lnTo>
                    <a:pt x="896" y="816"/>
                  </a:lnTo>
                  <a:lnTo>
                    <a:pt x="851" y="831"/>
                  </a:lnTo>
                  <a:lnTo>
                    <a:pt x="848" y="834"/>
                  </a:lnTo>
                  <a:lnTo>
                    <a:pt x="846" y="838"/>
                  </a:lnTo>
                  <a:lnTo>
                    <a:pt x="846" y="841"/>
                  </a:lnTo>
                  <a:lnTo>
                    <a:pt x="846" y="844"/>
                  </a:lnTo>
                  <a:lnTo>
                    <a:pt x="848" y="849"/>
                  </a:lnTo>
                  <a:lnTo>
                    <a:pt x="851" y="851"/>
                  </a:lnTo>
                  <a:lnTo>
                    <a:pt x="854" y="853"/>
                  </a:lnTo>
                  <a:lnTo>
                    <a:pt x="859" y="854"/>
                  </a:lnTo>
                  <a:lnTo>
                    <a:pt x="864" y="853"/>
                  </a:lnTo>
                  <a:lnTo>
                    <a:pt x="901" y="839"/>
                  </a:lnTo>
                  <a:lnTo>
                    <a:pt x="935" y="833"/>
                  </a:lnTo>
                  <a:lnTo>
                    <a:pt x="968" y="833"/>
                  </a:lnTo>
                  <a:lnTo>
                    <a:pt x="1001" y="839"/>
                  </a:lnTo>
                  <a:lnTo>
                    <a:pt x="1031" y="851"/>
                  </a:lnTo>
                  <a:lnTo>
                    <a:pt x="1058" y="869"/>
                  </a:lnTo>
                  <a:lnTo>
                    <a:pt x="1081" y="894"/>
                  </a:lnTo>
                  <a:lnTo>
                    <a:pt x="1100" y="924"/>
                  </a:lnTo>
                  <a:lnTo>
                    <a:pt x="1115" y="960"/>
                  </a:lnTo>
                  <a:lnTo>
                    <a:pt x="1122" y="996"/>
                  </a:lnTo>
                  <a:lnTo>
                    <a:pt x="1122" y="1033"/>
                  </a:lnTo>
                  <a:lnTo>
                    <a:pt x="1112" y="1066"/>
                  </a:lnTo>
                  <a:lnTo>
                    <a:pt x="1096" y="1097"/>
                  </a:lnTo>
                  <a:lnTo>
                    <a:pt x="1072" y="1125"/>
                  </a:lnTo>
                  <a:lnTo>
                    <a:pt x="1044" y="1147"/>
                  </a:lnTo>
                  <a:lnTo>
                    <a:pt x="1020" y="1158"/>
                  </a:lnTo>
                  <a:lnTo>
                    <a:pt x="991" y="1163"/>
                  </a:lnTo>
                  <a:lnTo>
                    <a:pt x="963" y="1165"/>
                  </a:lnTo>
                  <a:lnTo>
                    <a:pt x="934" y="1163"/>
                  </a:lnTo>
                  <a:lnTo>
                    <a:pt x="906" y="1160"/>
                  </a:lnTo>
                  <a:lnTo>
                    <a:pt x="879" y="1153"/>
                  </a:lnTo>
                  <a:lnTo>
                    <a:pt x="889" y="1120"/>
                  </a:lnTo>
                  <a:lnTo>
                    <a:pt x="894" y="1082"/>
                  </a:lnTo>
                  <a:lnTo>
                    <a:pt x="892" y="1043"/>
                  </a:lnTo>
                  <a:lnTo>
                    <a:pt x="882" y="1001"/>
                  </a:lnTo>
                  <a:lnTo>
                    <a:pt x="871" y="968"/>
                  </a:lnTo>
                  <a:lnTo>
                    <a:pt x="853" y="940"/>
                  </a:lnTo>
                  <a:lnTo>
                    <a:pt x="830" y="920"/>
                  </a:lnTo>
                  <a:lnTo>
                    <a:pt x="803" y="904"/>
                  </a:lnTo>
                  <a:lnTo>
                    <a:pt x="775" y="894"/>
                  </a:lnTo>
                  <a:lnTo>
                    <a:pt x="745" y="889"/>
                  </a:lnTo>
                  <a:lnTo>
                    <a:pt x="712" y="887"/>
                  </a:lnTo>
                  <a:lnTo>
                    <a:pt x="681" y="892"/>
                  </a:lnTo>
                  <a:lnTo>
                    <a:pt x="648" y="900"/>
                  </a:lnTo>
                  <a:lnTo>
                    <a:pt x="616" y="912"/>
                  </a:lnTo>
                  <a:lnTo>
                    <a:pt x="588" y="929"/>
                  </a:lnTo>
                  <a:lnTo>
                    <a:pt x="562" y="947"/>
                  </a:lnTo>
                  <a:lnTo>
                    <a:pt x="539" y="970"/>
                  </a:lnTo>
                  <a:lnTo>
                    <a:pt x="519" y="996"/>
                  </a:lnTo>
                  <a:lnTo>
                    <a:pt x="506" y="1024"/>
                  </a:lnTo>
                  <a:lnTo>
                    <a:pt x="481" y="1014"/>
                  </a:lnTo>
                  <a:lnTo>
                    <a:pt x="455" y="1008"/>
                  </a:lnTo>
                  <a:lnTo>
                    <a:pt x="481" y="985"/>
                  </a:lnTo>
                  <a:lnTo>
                    <a:pt x="502" y="955"/>
                  </a:lnTo>
                  <a:lnTo>
                    <a:pt x="519" y="924"/>
                  </a:lnTo>
                  <a:lnTo>
                    <a:pt x="531" y="887"/>
                  </a:lnTo>
                  <a:lnTo>
                    <a:pt x="537" y="853"/>
                  </a:lnTo>
                  <a:lnTo>
                    <a:pt x="539" y="821"/>
                  </a:lnTo>
                  <a:lnTo>
                    <a:pt x="537" y="791"/>
                  </a:lnTo>
                  <a:lnTo>
                    <a:pt x="529" y="762"/>
                  </a:lnTo>
                  <a:lnTo>
                    <a:pt x="516" y="739"/>
                  </a:lnTo>
                  <a:lnTo>
                    <a:pt x="502" y="717"/>
                  </a:lnTo>
                  <a:lnTo>
                    <a:pt x="488" y="696"/>
                  </a:lnTo>
                  <a:lnTo>
                    <a:pt x="476" y="674"/>
                  </a:lnTo>
                  <a:lnTo>
                    <a:pt x="468" y="649"/>
                  </a:lnTo>
                  <a:lnTo>
                    <a:pt x="464" y="623"/>
                  </a:lnTo>
                  <a:lnTo>
                    <a:pt x="464" y="621"/>
                  </a:lnTo>
                  <a:lnTo>
                    <a:pt x="464" y="620"/>
                  </a:lnTo>
                  <a:lnTo>
                    <a:pt x="469" y="588"/>
                  </a:lnTo>
                  <a:lnTo>
                    <a:pt x="476" y="557"/>
                  </a:lnTo>
                  <a:lnTo>
                    <a:pt x="488" y="529"/>
                  </a:lnTo>
                  <a:lnTo>
                    <a:pt x="502" y="504"/>
                  </a:lnTo>
                  <a:lnTo>
                    <a:pt x="524" y="482"/>
                  </a:lnTo>
                  <a:lnTo>
                    <a:pt x="549" y="464"/>
                  </a:lnTo>
                  <a:lnTo>
                    <a:pt x="580" y="453"/>
                  </a:lnTo>
                  <a:lnTo>
                    <a:pt x="616" y="448"/>
                  </a:lnTo>
                  <a:lnTo>
                    <a:pt x="656" y="451"/>
                  </a:lnTo>
                  <a:lnTo>
                    <a:pt x="692" y="458"/>
                  </a:lnTo>
                  <a:lnTo>
                    <a:pt x="719" y="469"/>
                  </a:lnTo>
                  <a:lnTo>
                    <a:pt x="740" y="484"/>
                  </a:lnTo>
                  <a:lnTo>
                    <a:pt x="757" y="506"/>
                  </a:lnTo>
                  <a:lnTo>
                    <a:pt x="770" y="529"/>
                  </a:lnTo>
                  <a:lnTo>
                    <a:pt x="778" y="553"/>
                  </a:lnTo>
                  <a:lnTo>
                    <a:pt x="783" y="582"/>
                  </a:lnTo>
                  <a:lnTo>
                    <a:pt x="785" y="608"/>
                  </a:lnTo>
                  <a:lnTo>
                    <a:pt x="782" y="634"/>
                  </a:lnTo>
                  <a:lnTo>
                    <a:pt x="767" y="677"/>
                  </a:lnTo>
                  <a:lnTo>
                    <a:pt x="745" y="719"/>
                  </a:lnTo>
                  <a:lnTo>
                    <a:pt x="719" y="755"/>
                  </a:lnTo>
                  <a:lnTo>
                    <a:pt x="716" y="758"/>
                  </a:lnTo>
                  <a:lnTo>
                    <a:pt x="716" y="763"/>
                  </a:lnTo>
                  <a:lnTo>
                    <a:pt x="717" y="767"/>
                  </a:lnTo>
                  <a:lnTo>
                    <a:pt x="719" y="772"/>
                  </a:lnTo>
                  <a:lnTo>
                    <a:pt x="721" y="773"/>
                  </a:lnTo>
                  <a:lnTo>
                    <a:pt x="725" y="775"/>
                  </a:lnTo>
                  <a:lnTo>
                    <a:pt x="729" y="777"/>
                  </a:lnTo>
                  <a:lnTo>
                    <a:pt x="732" y="775"/>
                  </a:lnTo>
                  <a:lnTo>
                    <a:pt x="735" y="772"/>
                  </a:lnTo>
                  <a:lnTo>
                    <a:pt x="762" y="737"/>
                  </a:lnTo>
                  <a:lnTo>
                    <a:pt x="783" y="699"/>
                  </a:lnTo>
                  <a:lnTo>
                    <a:pt x="800" y="659"/>
                  </a:lnTo>
                  <a:lnTo>
                    <a:pt x="808" y="616"/>
                  </a:lnTo>
                  <a:lnTo>
                    <a:pt x="810" y="606"/>
                  </a:lnTo>
                  <a:lnTo>
                    <a:pt x="810" y="596"/>
                  </a:lnTo>
                  <a:lnTo>
                    <a:pt x="838" y="618"/>
                  </a:lnTo>
                  <a:lnTo>
                    <a:pt x="868" y="631"/>
                  </a:lnTo>
                  <a:lnTo>
                    <a:pt x="901" y="639"/>
                  </a:lnTo>
                  <a:lnTo>
                    <a:pt x="935" y="643"/>
                  </a:lnTo>
                  <a:lnTo>
                    <a:pt x="972" y="643"/>
                  </a:lnTo>
                  <a:lnTo>
                    <a:pt x="1006" y="638"/>
                  </a:lnTo>
                  <a:lnTo>
                    <a:pt x="1038" y="629"/>
                  </a:lnTo>
                  <a:lnTo>
                    <a:pt x="1043" y="628"/>
                  </a:lnTo>
                  <a:lnTo>
                    <a:pt x="1044" y="625"/>
                  </a:lnTo>
                  <a:lnTo>
                    <a:pt x="1046" y="621"/>
                  </a:lnTo>
                  <a:lnTo>
                    <a:pt x="1046" y="616"/>
                  </a:lnTo>
                  <a:lnTo>
                    <a:pt x="1046" y="613"/>
                  </a:lnTo>
                  <a:lnTo>
                    <a:pt x="1043" y="610"/>
                  </a:lnTo>
                  <a:lnTo>
                    <a:pt x="1041" y="606"/>
                  </a:lnTo>
                  <a:lnTo>
                    <a:pt x="1036" y="606"/>
                  </a:lnTo>
                  <a:lnTo>
                    <a:pt x="1031" y="606"/>
                  </a:lnTo>
                  <a:lnTo>
                    <a:pt x="1005" y="613"/>
                  </a:lnTo>
                  <a:lnTo>
                    <a:pt x="977" y="618"/>
                  </a:lnTo>
                  <a:lnTo>
                    <a:pt x="949" y="620"/>
                  </a:lnTo>
                  <a:lnTo>
                    <a:pt x="919" y="618"/>
                  </a:lnTo>
                  <a:lnTo>
                    <a:pt x="891" y="613"/>
                  </a:lnTo>
                  <a:lnTo>
                    <a:pt x="864" y="605"/>
                  </a:lnTo>
                  <a:lnTo>
                    <a:pt x="839" y="590"/>
                  </a:lnTo>
                  <a:lnTo>
                    <a:pt x="820" y="572"/>
                  </a:lnTo>
                  <a:lnTo>
                    <a:pt x="803" y="547"/>
                  </a:lnTo>
                  <a:lnTo>
                    <a:pt x="803" y="545"/>
                  </a:lnTo>
                  <a:lnTo>
                    <a:pt x="792" y="517"/>
                  </a:lnTo>
                  <a:lnTo>
                    <a:pt x="775" y="491"/>
                  </a:lnTo>
                  <a:lnTo>
                    <a:pt x="755" y="468"/>
                  </a:lnTo>
                  <a:lnTo>
                    <a:pt x="732" y="449"/>
                  </a:lnTo>
                  <a:lnTo>
                    <a:pt x="704" y="436"/>
                  </a:lnTo>
                  <a:lnTo>
                    <a:pt x="668" y="428"/>
                  </a:lnTo>
                  <a:lnTo>
                    <a:pt x="630" y="425"/>
                  </a:lnTo>
                  <a:lnTo>
                    <a:pt x="593" y="426"/>
                  </a:lnTo>
                  <a:lnTo>
                    <a:pt x="555" y="435"/>
                  </a:lnTo>
                  <a:lnTo>
                    <a:pt x="529" y="446"/>
                  </a:lnTo>
                  <a:lnTo>
                    <a:pt x="506" y="463"/>
                  </a:lnTo>
                  <a:lnTo>
                    <a:pt x="486" y="484"/>
                  </a:lnTo>
                  <a:lnTo>
                    <a:pt x="471" y="507"/>
                  </a:lnTo>
                  <a:lnTo>
                    <a:pt x="460" y="534"/>
                  </a:lnTo>
                  <a:lnTo>
                    <a:pt x="451" y="560"/>
                  </a:lnTo>
                  <a:lnTo>
                    <a:pt x="435" y="539"/>
                  </a:lnTo>
                  <a:lnTo>
                    <a:pt x="413" y="522"/>
                  </a:lnTo>
                  <a:lnTo>
                    <a:pt x="388" y="512"/>
                  </a:lnTo>
                  <a:lnTo>
                    <a:pt x="360" y="507"/>
                  </a:lnTo>
                  <a:lnTo>
                    <a:pt x="332" y="507"/>
                  </a:lnTo>
                  <a:lnTo>
                    <a:pt x="303" y="512"/>
                  </a:lnTo>
                  <a:lnTo>
                    <a:pt x="273" y="520"/>
                  </a:lnTo>
                  <a:lnTo>
                    <a:pt x="246" y="534"/>
                  </a:lnTo>
                  <a:lnTo>
                    <a:pt x="243" y="537"/>
                  </a:lnTo>
                  <a:lnTo>
                    <a:pt x="240" y="540"/>
                  </a:lnTo>
                  <a:lnTo>
                    <a:pt x="240" y="544"/>
                  </a:lnTo>
                  <a:lnTo>
                    <a:pt x="241" y="549"/>
                  </a:lnTo>
                  <a:lnTo>
                    <a:pt x="243" y="552"/>
                  </a:lnTo>
                  <a:lnTo>
                    <a:pt x="246" y="553"/>
                  </a:lnTo>
                  <a:lnTo>
                    <a:pt x="250" y="555"/>
                  </a:lnTo>
                  <a:lnTo>
                    <a:pt x="255" y="557"/>
                  </a:lnTo>
                  <a:lnTo>
                    <a:pt x="258" y="555"/>
                  </a:lnTo>
                  <a:lnTo>
                    <a:pt x="288" y="542"/>
                  </a:lnTo>
                  <a:lnTo>
                    <a:pt x="316" y="534"/>
                  </a:lnTo>
                  <a:lnTo>
                    <a:pt x="342" y="530"/>
                  </a:lnTo>
                  <a:lnTo>
                    <a:pt x="367" y="534"/>
                  </a:lnTo>
                  <a:lnTo>
                    <a:pt x="390" y="542"/>
                  </a:lnTo>
                  <a:lnTo>
                    <a:pt x="410" y="557"/>
                  </a:lnTo>
                  <a:lnTo>
                    <a:pt x="425" y="577"/>
                  </a:lnTo>
                  <a:lnTo>
                    <a:pt x="435" y="605"/>
                  </a:lnTo>
                  <a:lnTo>
                    <a:pt x="440" y="638"/>
                  </a:lnTo>
                  <a:lnTo>
                    <a:pt x="445" y="664"/>
                  </a:lnTo>
                  <a:lnTo>
                    <a:pt x="455" y="689"/>
                  </a:lnTo>
                  <a:lnTo>
                    <a:pt x="468" y="712"/>
                  </a:lnTo>
                  <a:lnTo>
                    <a:pt x="483" y="734"/>
                  </a:lnTo>
                  <a:lnTo>
                    <a:pt x="496" y="757"/>
                  </a:lnTo>
                  <a:lnTo>
                    <a:pt x="507" y="780"/>
                  </a:lnTo>
                  <a:lnTo>
                    <a:pt x="514" y="806"/>
                  </a:lnTo>
                  <a:lnTo>
                    <a:pt x="514" y="836"/>
                  </a:lnTo>
                  <a:lnTo>
                    <a:pt x="511" y="869"/>
                  </a:lnTo>
                  <a:lnTo>
                    <a:pt x="502" y="902"/>
                  </a:lnTo>
                  <a:lnTo>
                    <a:pt x="489" y="933"/>
                  </a:lnTo>
                  <a:lnTo>
                    <a:pt x="471" y="962"/>
                  </a:lnTo>
                  <a:lnTo>
                    <a:pt x="448" y="983"/>
                  </a:lnTo>
                  <a:lnTo>
                    <a:pt x="420" y="1000"/>
                  </a:lnTo>
                  <a:lnTo>
                    <a:pt x="418" y="1001"/>
                  </a:lnTo>
                  <a:lnTo>
                    <a:pt x="415" y="1003"/>
                  </a:lnTo>
                  <a:lnTo>
                    <a:pt x="382" y="1005"/>
                  </a:lnTo>
                  <a:lnTo>
                    <a:pt x="349" y="1009"/>
                  </a:lnTo>
                  <a:lnTo>
                    <a:pt x="317" y="1019"/>
                  </a:lnTo>
                  <a:lnTo>
                    <a:pt x="289" y="1034"/>
                  </a:lnTo>
                  <a:lnTo>
                    <a:pt x="265" y="1054"/>
                  </a:lnTo>
                  <a:lnTo>
                    <a:pt x="246" y="1079"/>
                  </a:lnTo>
                  <a:lnTo>
                    <a:pt x="203" y="1067"/>
                  </a:lnTo>
                  <a:lnTo>
                    <a:pt x="237" y="1041"/>
                  </a:lnTo>
                  <a:lnTo>
                    <a:pt x="263" y="1009"/>
                  </a:lnTo>
                  <a:lnTo>
                    <a:pt x="284" y="975"/>
                  </a:lnTo>
                  <a:lnTo>
                    <a:pt x="296" y="940"/>
                  </a:lnTo>
                  <a:lnTo>
                    <a:pt x="299" y="904"/>
                  </a:lnTo>
                  <a:lnTo>
                    <a:pt x="298" y="869"/>
                  </a:lnTo>
                  <a:lnTo>
                    <a:pt x="288" y="833"/>
                  </a:lnTo>
                  <a:lnTo>
                    <a:pt x="276" y="798"/>
                  </a:lnTo>
                  <a:lnTo>
                    <a:pt x="260" y="763"/>
                  </a:lnTo>
                  <a:lnTo>
                    <a:pt x="243" y="732"/>
                  </a:lnTo>
                  <a:lnTo>
                    <a:pt x="227" y="701"/>
                  </a:lnTo>
                  <a:lnTo>
                    <a:pt x="202" y="651"/>
                  </a:lnTo>
                  <a:lnTo>
                    <a:pt x="187" y="603"/>
                  </a:lnTo>
                  <a:lnTo>
                    <a:pt x="180" y="553"/>
                  </a:lnTo>
                  <a:lnTo>
                    <a:pt x="185" y="507"/>
                  </a:lnTo>
                  <a:lnTo>
                    <a:pt x="199" y="459"/>
                  </a:lnTo>
                  <a:lnTo>
                    <a:pt x="223" y="415"/>
                  </a:lnTo>
                  <a:lnTo>
                    <a:pt x="256" y="372"/>
                  </a:lnTo>
                  <a:lnTo>
                    <a:pt x="296" y="337"/>
                  </a:lnTo>
                  <a:lnTo>
                    <a:pt x="339" y="309"/>
                  </a:lnTo>
                  <a:lnTo>
                    <a:pt x="384" y="291"/>
                  </a:lnTo>
                  <a:lnTo>
                    <a:pt x="430" y="281"/>
                  </a:lnTo>
                  <a:lnTo>
                    <a:pt x="476" y="279"/>
                  </a:lnTo>
                  <a:lnTo>
                    <a:pt x="524" y="286"/>
                  </a:lnTo>
                  <a:lnTo>
                    <a:pt x="572" y="297"/>
                  </a:lnTo>
                  <a:lnTo>
                    <a:pt x="616" y="317"/>
                  </a:lnTo>
                  <a:lnTo>
                    <a:pt x="661" y="344"/>
                  </a:lnTo>
                  <a:lnTo>
                    <a:pt x="648" y="354"/>
                  </a:lnTo>
                  <a:lnTo>
                    <a:pt x="636" y="365"/>
                  </a:lnTo>
                  <a:lnTo>
                    <a:pt x="633" y="368"/>
                  </a:lnTo>
                  <a:lnTo>
                    <a:pt x="631" y="372"/>
                  </a:lnTo>
                  <a:lnTo>
                    <a:pt x="631" y="375"/>
                  </a:lnTo>
                  <a:lnTo>
                    <a:pt x="635" y="380"/>
                  </a:lnTo>
                  <a:lnTo>
                    <a:pt x="636" y="382"/>
                  </a:lnTo>
                  <a:lnTo>
                    <a:pt x="640" y="383"/>
                  </a:lnTo>
                  <a:lnTo>
                    <a:pt x="645" y="385"/>
                  </a:lnTo>
                  <a:lnTo>
                    <a:pt x="648" y="383"/>
                  </a:lnTo>
                  <a:lnTo>
                    <a:pt x="653" y="382"/>
                  </a:lnTo>
                  <a:lnTo>
                    <a:pt x="692" y="352"/>
                  </a:lnTo>
                  <a:lnTo>
                    <a:pt x="735" y="329"/>
                  </a:lnTo>
                  <a:lnTo>
                    <a:pt x="782" y="311"/>
                  </a:lnTo>
                  <a:lnTo>
                    <a:pt x="821" y="302"/>
                  </a:lnTo>
                  <a:lnTo>
                    <a:pt x="858" y="302"/>
                  </a:lnTo>
                  <a:lnTo>
                    <a:pt x="892" y="309"/>
                  </a:lnTo>
                  <a:lnTo>
                    <a:pt x="924" y="321"/>
                  </a:lnTo>
                  <a:lnTo>
                    <a:pt x="953" y="339"/>
                  </a:lnTo>
                  <a:lnTo>
                    <a:pt x="980" y="362"/>
                  </a:lnTo>
                  <a:lnTo>
                    <a:pt x="1005" y="388"/>
                  </a:lnTo>
                  <a:lnTo>
                    <a:pt x="1028" y="418"/>
                  </a:lnTo>
                  <a:lnTo>
                    <a:pt x="1046" y="449"/>
                  </a:lnTo>
                  <a:lnTo>
                    <a:pt x="1006" y="448"/>
                  </a:lnTo>
                  <a:lnTo>
                    <a:pt x="965" y="451"/>
                  </a:lnTo>
                  <a:lnTo>
                    <a:pt x="927" y="461"/>
                  </a:lnTo>
                  <a:lnTo>
                    <a:pt x="891" y="474"/>
                  </a:lnTo>
                  <a:lnTo>
                    <a:pt x="886" y="476"/>
                  </a:lnTo>
                  <a:lnTo>
                    <a:pt x="884" y="479"/>
                  </a:lnTo>
                  <a:lnTo>
                    <a:pt x="884" y="482"/>
                  </a:lnTo>
                  <a:lnTo>
                    <a:pt x="884" y="487"/>
                  </a:lnTo>
                  <a:lnTo>
                    <a:pt x="886" y="491"/>
                  </a:lnTo>
                  <a:lnTo>
                    <a:pt x="889" y="492"/>
                  </a:lnTo>
                  <a:lnTo>
                    <a:pt x="894" y="496"/>
                  </a:lnTo>
                  <a:lnTo>
                    <a:pt x="897" y="496"/>
                  </a:lnTo>
                  <a:lnTo>
                    <a:pt x="902" y="494"/>
                  </a:lnTo>
                  <a:lnTo>
                    <a:pt x="940" y="481"/>
                  </a:lnTo>
                  <a:lnTo>
                    <a:pt x="982" y="474"/>
                  </a:lnTo>
                  <a:lnTo>
                    <a:pt x="1021" y="473"/>
                  </a:lnTo>
                  <a:lnTo>
                    <a:pt x="1062" y="479"/>
                  </a:lnTo>
                  <a:lnTo>
                    <a:pt x="1064" y="482"/>
                  </a:lnTo>
                  <a:lnTo>
                    <a:pt x="1069" y="484"/>
                  </a:lnTo>
                  <a:lnTo>
                    <a:pt x="1072" y="484"/>
                  </a:lnTo>
                  <a:lnTo>
                    <a:pt x="1076" y="482"/>
                  </a:lnTo>
                  <a:lnTo>
                    <a:pt x="1084" y="486"/>
                  </a:lnTo>
                  <a:lnTo>
                    <a:pt x="1114" y="499"/>
                  </a:lnTo>
                  <a:lnTo>
                    <a:pt x="1137" y="515"/>
                  </a:lnTo>
                  <a:lnTo>
                    <a:pt x="1158" y="537"/>
                  </a:lnTo>
                  <a:lnTo>
                    <a:pt x="1173" y="560"/>
                  </a:lnTo>
                  <a:lnTo>
                    <a:pt x="1186" y="585"/>
                  </a:lnTo>
                  <a:lnTo>
                    <a:pt x="1186" y="587"/>
                  </a:lnTo>
                  <a:lnTo>
                    <a:pt x="1186" y="588"/>
                  </a:lnTo>
                  <a:lnTo>
                    <a:pt x="1191" y="601"/>
                  </a:lnTo>
                  <a:lnTo>
                    <a:pt x="1196" y="615"/>
                  </a:lnTo>
                  <a:lnTo>
                    <a:pt x="1205" y="663"/>
                  </a:lnTo>
                  <a:lnTo>
                    <a:pt x="1206" y="712"/>
                  </a:lnTo>
                  <a:lnTo>
                    <a:pt x="1203" y="762"/>
                  </a:lnTo>
                  <a:lnTo>
                    <a:pt x="1196" y="806"/>
                  </a:lnTo>
                  <a:lnTo>
                    <a:pt x="1196" y="811"/>
                  </a:lnTo>
                  <a:lnTo>
                    <a:pt x="1198" y="816"/>
                  </a:lnTo>
                  <a:lnTo>
                    <a:pt x="1201" y="818"/>
                  </a:lnTo>
                  <a:lnTo>
                    <a:pt x="1205" y="821"/>
                  </a:lnTo>
                  <a:lnTo>
                    <a:pt x="1208" y="821"/>
                  </a:lnTo>
                  <a:lnTo>
                    <a:pt x="1211" y="821"/>
                  </a:lnTo>
                  <a:lnTo>
                    <a:pt x="1216" y="821"/>
                  </a:lnTo>
                  <a:lnTo>
                    <a:pt x="1218" y="818"/>
                  </a:lnTo>
                  <a:lnTo>
                    <a:pt x="1219" y="813"/>
                  </a:lnTo>
                  <a:lnTo>
                    <a:pt x="1228" y="767"/>
                  </a:lnTo>
                  <a:lnTo>
                    <a:pt x="1231" y="719"/>
                  </a:lnTo>
                  <a:lnTo>
                    <a:pt x="1229" y="671"/>
                  </a:lnTo>
                  <a:lnTo>
                    <a:pt x="1257" y="701"/>
                  </a:lnTo>
                  <a:lnTo>
                    <a:pt x="1290" y="724"/>
                  </a:lnTo>
                  <a:lnTo>
                    <a:pt x="1327" y="743"/>
                  </a:lnTo>
                  <a:lnTo>
                    <a:pt x="1366" y="757"/>
                  </a:lnTo>
                  <a:lnTo>
                    <a:pt x="1408" y="765"/>
                  </a:lnTo>
                  <a:lnTo>
                    <a:pt x="1411" y="763"/>
                  </a:lnTo>
                  <a:lnTo>
                    <a:pt x="1414" y="762"/>
                  </a:lnTo>
                  <a:lnTo>
                    <a:pt x="1418" y="758"/>
                  </a:lnTo>
                  <a:lnTo>
                    <a:pt x="1418" y="755"/>
                  </a:lnTo>
                  <a:lnTo>
                    <a:pt x="1418" y="752"/>
                  </a:lnTo>
                  <a:lnTo>
                    <a:pt x="1418" y="747"/>
                  </a:lnTo>
                  <a:lnTo>
                    <a:pt x="1414" y="743"/>
                  </a:lnTo>
                  <a:lnTo>
                    <a:pt x="1411" y="742"/>
                  </a:lnTo>
                  <a:lnTo>
                    <a:pt x="1408" y="740"/>
                  </a:lnTo>
                  <a:lnTo>
                    <a:pt x="1366" y="732"/>
                  </a:lnTo>
                  <a:lnTo>
                    <a:pt x="1328" y="717"/>
                  </a:lnTo>
                  <a:lnTo>
                    <a:pt x="1292" y="697"/>
                  </a:lnTo>
                  <a:lnTo>
                    <a:pt x="1262" y="671"/>
                  </a:lnTo>
                  <a:lnTo>
                    <a:pt x="1236" y="638"/>
                  </a:lnTo>
                  <a:lnTo>
                    <a:pt x="1216" y="601"/>
                  </a:lnTo>
                  <a:lnTo>
                    <a:pt x="1213" y="591"/>
                  </a:lnTo>
                  <a:lnTo>
                    <a:pt x="1210" y="583"/>
                  </a:lnTo>
                  <a:lnTo>
                    <a:pt x="1210" y="580"/>
                  </a:lnTo>
                  <a:lnTo>
                    <a:pt x="1193" y="550"/>
                  </a:lnTo>
                  <a:lnTo>
                    <a:pt x="1173" y="520"/>
                  </a:lnTo>
                  <a:lnTo>
                    <a:pt x="1147" y="496"/>
                  </a:lnTo>
                  <a:lnTo>
                    <a:pt x="1115" y="474"/>
                  </a:lnTo>
                  <a:lnTo>
                    <a:pt x="1097" y="464"/>
                  </a:lnTo>
                  <a:lnTo>
                    <a:pt x="1077" y="458"/>
                  </a:lnTo>
                  <a:lnTo>
                    <a:pt x="1059" y="423"/>
                  </a:lnTo>
                  <a:lnTo>
                    <a:pt x="1039" y="392"/>
                  </a:lnTo>
                  <a:lnTo>
                    <a:pt x="1016" y="362"/>
                  </a:lnTo>
                  <a:lnTo>
                    <a:pt x="990" y="335"/>
                  </a:lnTo>
                  <a:lnTo>
                    <a:pt x="962" y="312"/>
                  </a:lnTo>
                  <a:lnTo>
                    <a:pt x="930" y="296"/>
                  </a:lnTo>
                  <a:lnTo>
                    <a:pt x="896" y="283"/>
                  </a:lnTo>
                  <a:lnTo>
                    <a:pt x="859" y="278"/>
                  </a:lnTo>
                  <a:lnTo>
                    <a:pt x="820" y="279"/>
                  </a:lnTo>
                  <a:lnTo>
                    <a:pt x="772" y="289"/>
                  </a:lnTo>
                  <a:lnTo>
                    <a:pt x="725" y="307"/>
                  </a:lnTo>
                  <a:lnTo>
                    <a:pt x="683" y="330"/>
                  </a:lnTo>
                  <a:lnTo>
                    <a:pt x="640" y="302"/>
                  </a:lnTo>
                  <a:lnTo>
                    <a:pt x="595" y="279"/>
                  </a:lnTo>
                  <a:lnTo>
                    <a:pt x="549" y="263"/>
                  </a:lnTo>
                  <a:lnTo>
                    <a:pt x="501" y="254"/>
                  </a:lnTo>
                  <a:lnTo>
                    <a:pt x="451" y="253"/>
                  </a:lnTo>
                  <a:lnTo>
                    <a:pt x="402" y="259"/>
                  </a:lnTo>
                  <a:lnTo>
                    <a:pt x="354" y="276"/>
                  </a:lnTo>
                  <a:lnTo>
                    <a:pt x="314" y="297"/>
                  </a:lnTo>
                  <a:lnTo>
                    <a:pt x="278" y="322"/>
                  </a:lnTo>
                  <a:lnTo>
                    <a:pt x="245" y="350"/>
                  </a:lnTo>
                  <a:lnTo>
                    <a:pt x="215" y="383"/>
                  </a:lnTo>
                  <a:lnTo>
                    <a:pt x="189" y="420"/>
                  </a:lnTo>
                  <a:lnTo>
                    <a:pt x="170" y="459"/>
                  </a:lnTo>
                  <a:lnTo>
                    <a:pt x="157" y="502"/>
                  </a:lnTo>
                  <a:lnTo>
                    <a:pt x="152" y="542"/>
                  </a:lnTo>
                  <a:lnTo>
                    <a:pt x="154" y="578"/>
                  </a:lnTo>
                  <a:lnTo>
                    <a:pt x="162" y="615"/>
                  </a:lnTo>
                  <a:lnTo>
                    <a:pt x="175" y="649"/>
                  </a:lnTo>
                  <a:lnTo>
                    <a:pt x="190" y="684"/>
                  </a:lnTo>
                  <a:lnTo>
                    <a:pt x="208" y="717"/>
                  </a:lnTo>
                  <a:lnTo>
                    <a:pt x="227" y="752"/>
                  </a:lnTo>
                  <a:lnTo>
                    <a:pt x="245" y="785"/>
                  </a:lnTo>
                  <a:lnTo>
                    <a:pt x="258" y="821"/>
                  </a:lnTo>
                  <a:lnTo>
                    <a:pt x="268" y="857"/>
                  </a:lnTo>
                  <a:lnTo>
                    <a:pt x="271" y="892"/>
                  </a:lnTo>
                  <a:lnTo>
                    <a:pt x="268" y="927"/>
                  </a:lnTo>
                  <a:lnTo>
                    <a:pt x="260" y="960"/>
                  </a:lnTo>
                  <a:lnTo>
                    <a:pt x="245" y="991"/>
                  </a:lnTo>
                  <a:lnTo>
                    <a:pt x="223" y="1019"/>
                  </a:lnTo>
                  <a:lnTo>
                    <a:pt x="197" y="1043"/>
                  </a:lnTo>
                  <a:lnTo>
                    <a:pt x="162" y="1062"/>
                  </a:lnTo>
                  <a:lnTo>
                    <a:pt x="113" y="1066"/>
                  </a:lnTo>
                  <a:lnTo>
                    <a:pt x="101" y="1067"/>
                  </a:lnTo>
                  <a:lnTo>
                    <a:pt x="91" y="1071"/>
                  </a:lnTo>
                  <a:lnTo>
                    <a:pt x="101" y="1019"/>
                  </a:lnTo>
                  <a:lnTo>
                    <a:pt x="104" y="968"/>
                  </a:lnTo>
                  <a:lnTo>
                    <a:pt x="101" y="917"/>
                  </a:lnTo>
                  <a:lnTo>
                    <a:pt x="93" y="879"/>
                  </a:lnTo>
                  <a:lnTo>
                    <a:pt x="78" y="843"/>
                  </a:lnTo>
                  <a:lnTo>
                    <a:pt x="61" y="810"/>
                  </a:lnTo>
                  <a:lnTo>
                    <a:pt x="60" y="806"/>
                  </a:lnTo>
                  <a:lnTo>
                    <a:pt x="60" y="805"/>
                  </a:lnTo>
                  <a:lnTo>
                    <a:pt x="32" y="737"/>
                  </a:lnTo>
                  <a:lnTo>
                    <a:pt x="12" y="669"/>
                  </a:lnTo>
                  <a:lnTo>
                    <a:pt x="0" y="600"/>
                  </a:lnTo>
                  <a:lnTo>
                    <a:pt x="0" y="530"/>
                  </a:lnTo>
                  <a:lnTo>
                    <a:pt x="9" y="459"/>
                  </a:lnTo>
                  <a:lnTo>
                    <a:pt x="28" y="390"/>
                  </a:lnTo>
                  <a:lnTo>
                    <a:pt x="53" y="339"/>
                  </a:lnTo>
                  <a:lnTo>
                    <a:pt x="83" y="291"/>
                  </a:lnTo>
                  <a:lnTo>
                    <a:pt x="118" y="249"/>
                  </a:lnTo>
                  <a:lnTo>
                    <a:pt x="157" y="215"/>
                  </a:lnTo>
                  <a:lnTo>
                    <a:pt x="200" y="183"/>
                  </a:lnTo>
                  <a:lnTo>
                    <a:pt x="248" y="157"/>
                  </a:lnTo>
                  <a:lnTo>
                    <a:pt x="298" y="136"/>
                  </a:lnTo>
                  <a:lnTo>
                    <a:pt x="351" y="119"/>
                  </a:lnTo>
                  <a:lnTo>
                    <a:pt x="405" y="106"/>
                  </a:lnTo>
                  <a:lnTo>
                    <a:pt x="388" y="132"/>
                  </a:lnTo>
                  <a:lnTo>
                    <a:pt x="374" y="164"/>
                  </a:lnTo>
                  <a:lnTo>
                    <a:pt x="364" y="197"/>
                  </a:lnTo>
                  <a:lnTo>
                    <a:pt x="364" y="202"/>
                  </a:lnTo>
                  <a:lnTo>
                    <a:pt x="365" y="205"/>
                  </a:lnTo>
                  <a:lnTo>
                    <a:pt x="369" y="208"/>
                  </a:lnTo>
                  <a:lnTo>
                    <a:pt x="372" y="210"/>
                  </a:lnTo>
                  <a:lnTo>
                    <a:pt x="375" y="212"/>
                  </a:lnTo>
                  <a:lnTo>
                    <a:pt x="379" y="212"/>
                  </a:lnTo>
                  <a:lnTo>
                    <a:pt x="384" y="210"/>
                  </a:lnTo>
                  <a:lnTo>
                    <a:pt x="385" y="207"/>
                  </a:lnTo>
                  <a:lnTo>
                    <a:pt x="387" y="203"/>
                  </a:lnTo>
                  <a:lnTo>
                    <a:pt x="402" y="160"/>
                  </a:lnTo>
                  <a:lnTo>
                    <a:pt x="423" y="122"/>
                  </a:lnTo>
                  <a:lnTo>
                    <a:pt x="448" y="91"/>
                  </a:lnTo>
                  <a:lnTo>
                    <a:pt x="479" y="63"/>
                  </a:lnTo>
                  <a:lnTo>
                    <a:pt x="514" y="41"/>
                  </a:lnTo>
                  <a:lnTo>
                    <a:pt x="552" y="23"/>
                  </a:lnTo>
                  <a:lnTo>
                    <a:pt x="592" y="1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28E169E-18F2-1E44-9B90-67267731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9463" y="1565275"/>
              <a:ext cx="1555750" cy="1185863"/>
            </a:xfrm>
            <a:custGeom>
              <a:avLst/>
              <a:gdLst>
                <a:gd name="T0" fmla="*/ 701 w 1959"/>
                <a:gd name="T1" fmla="*/ 605 h 1494"/>
                <a:gd name="T2" fmla="*/ 431 w 1959"/>
                <a:gd name="T3" fmla="*/ 825 h 1494"/>
                <a:gd name="T4" fmla="*/ 715 w 1959"/>
                <a:gd name="T5" fmla="*/ 717 h 1494"/>
                <a:gd name="T6" fmla="*/ 687 w 1959"/>
                <a:gd name="T7" fmla="*/ 648 h 1494"/>
                <a:gd name="T8" fmla="*/ 1064 w 1959"/>
                <a:gd name="T9" fmla="*/ 590 h 1494"/>
                <a:gd name="T10" fmla="*/ 1084 w 1959"/>
                <a:gd name="T11" fmla="*/ 455 h 1494"/>
                <a:gd name="T12" fmla="*/ 971 w 1959"/>
                <a:gd name="T13" fmla="*/ 471 h 1494"/>
                <a:gd name="T14" fmla="*/ 702 w 1959"/>
                <a:gd name="T15" fmla="*/ 364 h 1494"/>
                <a:gd name="T16" fmla="*/ 1264 w 1959"/>
                <a:gd name="T17" fmla="*/ 167 h 1494"/>
                <a:gd name="T18" fmla="*/ 848 w 1959"/>
                <a:gd name="T19" fmla="*/ 250 h 1494"/>
                <a:gd name="T20" fmla="*/ 549 w 1959"/>
                <a:gd name="T21" fmla="*/ 517 h 1494"/>
                <a:gd name="T22" fmla="*/ 331 w 1959"/>
                <a:gd name="T23" fmla="*/ 858 h 1494"/>
                <a:gd name="T24" fmla="*/ 608 w 1959"/>
                <a:gd name="T25" fmla="*/ 1031 h 1494"/>
                <a:gd name="T26" fmla="*/ 606 w 1959"/>
                <a:gd name="T27" fmla="*/ 942 h 1494"/>
                <a:gd name="T28" fmla="*/ 520 w 1959"/>
                <a:gd name="T29" fmla="*/ 939 h 1494"/>
                <a:gd name="T30" fmla="*/ 476 w 1959"/>
                <a:gd name="T31" fmla="*/ 598 h 1494"/>
                <a:gd name="T32" fmla="*/ 801 w 1959"/>
                <a:gd name="T33" fmla="*/ 261 h 1494"/>
                <a:gd name="T34" fmla="*/ 1199 w 1959"/>
                <a:gd name="T35" fmla="*/ 199 h 1494"/>
                <a:gd name="T36" fmla="*/ 1365 w 1959"/>
                <a:gd name="T37" fmla="*/ 344 h 1494"/>
                <a:gd name="T38" fmla="*/ 1498 w 1959"/>
                <a:gd name="T39" fmla="*/ 38 h 1494"/>
                <a:gd name="T40" fmla="*/ 1609 w 1959"/>
                <a:gd name="T41" fmla="*/ 179 h 1494"/>
                <a:gd name="T42" fmla="*/ 1725 w 1959"/>
                <a:gd name="T43" fmla="*/ 45 h 1494"/>
                <a:gd name="T44" fmla="*/ 1830 w 1959"/>
                <a:gd name="T45" fmla="*/ 189 h 1494"/>
                <a:gd name="T46" fmla="*/ 1304 w 1959"/>
                <a:gd name="T47" fmla="*/ 354 h 1494"/>
                <a:gd name="T48" fmla="*/ 1394 w 1959"/>
                <a:gd name="T49" fmla="*/ 539 h 1494"/>
                <a:gd name="T50" fmla="*/ 1259 w 1959"/>
                <a:gd name="T51" fmla="*/ 802 h 1494"/>
                <a:gd name="T52" fmla="*/ 1419 w 1959"/>
                <a:gd name="T53" fmla="*/ 1233 h 1494"/>
                <a:gd name="T54" fmla="*/ 1234 w 1959"/>
                <a:gd name="T55" fmla="*/ 947 h 1494"/>
                <a:gd name="T56" fmla="*/ 1163 w 1959"/>
                <a:gd name="T57" fmla="*/ 983 h 1494"/>
                <a:gd name="T58" fmla="*/ 1279 w 1959"/>
                <a:gd name="T59" fmla="*/ 691 h 1494"/>
                <a:gd name="T60" fmla="*/ 1241 w 1959"/>
                <a:gd name="T61" fmla="*/ 347 h 1494"/>
                <a:gd name="T62" fmla="*/ 1127 w 1959"/>
                <a:gd name="T63" fmla="*/ 567 h 1494"/>
                <a:gd name="T64" fmla="*/ 811 w 1959"/>
                <a:gd name="T65" fmla="*/ 825 h 1494"/>
                <a:gd name="T66" fmla="*/ 492 w 1959"/>
                <a:gd name="T67" fmla="*/ 1183 h 1494"/>
                <a:gd name="T68" fmla="*/ 326 w 1959"/>
                <a:gd name="T69" fmla="*/ 968 h 1494"/>
                <a:gd name="T70" fmla="*/ 221 w 1959"/>
                <a:gd name="T71" fmla="*/ 1168 h 1494"/>
                <a:gd name="T72" fmla="*/ 524 w 1959"/>
                <a:gd name="T73" fmla="*/ 1211 h 1494"/>
                <a:gd name="T74" fmla="*/ 783 w 1959"/>
                <a:gd name="T75" fmla="*/ 1213 h 1494"/>
                <a:gd name="T76" fmla="*/ 912 w 1959"/>
                <a:gd name="T77" fmla="*/ 812 h 1494"/>
                <a:gd name="T78" fmla="*/ 1176 w 1959"/>
                <a:gd name="T79" fmla="*/ 1206 h 1494"/>
                <a:gd name="T80" fmla="*/ 1059 w 1959"/>
                <a:gd name="T81" fmla="*/ 1173 h 1494"/>
                <a:gd name="T82" fmla="*/ 1081 w 1959"/>
                <a:gd name="T83" fmla="*/ 1021 h 1494"/>
                <a:gd name="T84" fmla="*/ 1043 w 1959"/>
                <a:gd name="T85" fmla="*/ 892 h 1494"/>
                <a:gd name="T86" fmla="*/ 856 w 1959"/>
                <a:gd name="T87" fmla="*/ 1008 h 1494"/>
                <a:gd name="T88" fmla="*/ 927 w 1959"/>
                <a:gd name="T89" fmla="*/ 1059 h 1494"/>
                <a:gd name="T90" fmla="*/ 907 w 1959"/>
                <a:gd name="T91" fmla="*/ 1372 h 1494"/>
                <a:gd name="T92" fmla="*/ 887 w 1959"/>
                <a:gd name="T93" fmla="*/ 1386 h 1494"/>
                <a:gd name="T94" fmla="*/ 659 w 1959"/>
                <a:gd name="T95" fmla="*/ 1380 h 1494"/>
                <a:gd name="T96" fmla="*/ 601 w 1959"/>
                <a:gd name="T97" fmla="*/ 1253 h 1494"/>
                <a:gd name="T98" fmla="*/ 364 w 1959"/>
                <a:gd name="T99" fmla="*/ 1471 h 1494"/>
                <a:gd name="T100" fmla="*/ 296 w 1959"/>
                <a:gd name="T101" fmla="*/ 1309 h 1494"/>
                <a:gd name="T102" fmla="*/ 203 w 1959"/>
                <a:gd name="T103" fmla="*/ 1289 h 1494"/>
                <a:gd name="T104" fmla="*/ 149 w 1959"/>
                <a:gd name="T105" fmla="*/ 1097 h 1494"/>
                <a:gd name="T106" fmla="*/ 0 w 1959"/>
                <a:gd name="T107" fmla="*/ 859 h 1494"/>
                <a:gd name="T108" fmla="*/ 198 w 1959"/>
                <a:gd name="T109" fmla="*/ 930 h 1494"/>
                <a:gd name="T110" fmla="*/ 81 w 1959"/>
                <a:gd name="T111" fmla="*/ 580 h 1494"/>
                <a:gd name="T112" fmla="*/ 279 w 1959"/>
                <a:gd name="T113" fmla="*/ 600 h 1494"/>
                <a:gd name="T114" fmla="*/ 426 w 1959"/>
                <a:gd name="T115" fmla="*/ 247 h 1494"/>
                <a:gd name="T116" fmla="*/ 479 w 1959"/>
                <a:gd name="T117" fmla="*/ 425 h 1494"/>
                <a:gd name="T118" fmla="*/ 907 w 1959"/>
                <a:gd name="T119" fmla="*/ 93 h 1494"/>
                <a:gd name="T120" fmla="*/ 970 w 1959"/>
                <a:gd name="T121" fmla="*/ 121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9" h="1494">
                  <a:moveTo>
                    <a:pt x="702" y="364"/>
                  </a:moveTo>
                  <a:lnTo>
                    <a:pt x="697" y="364"/>
                  </a:lnTo>
                  <a:lnTo>
                    <a:pt x="694" y="367"/>
                  </a:lnTo>
                  <a:lnTo>
                    <a:pt x="692" y="370"/>
                  </a:lnTo>
                  <a:lnTo>
                    <a:pt x="691" y="375"/>
                  </a:lnTo>
                  <a:lnTo>
                    <a:pt x="691" y="380"/>
                  </a:lnTo>
                  <a:lnTo>
                    <a:pt x="694" y="384"/>
                  </a:lnTo>
                  <a:lnTo>
                    <a:pt x="715" y="408"/>
                  </a:lnTo>
                  <a:lnTo>
                    <a:pt x="732" y="436"/>
                  </a:lnTo>
                  <a:lnTo>
                    <a:pt x="744" y="466"/>
                  </a:lnTo>
                  <a:lnTo>
                    <a:pt x="750" y="498"/>
                  </a:lnTo>
                  <a:lnTo>
                    <a:pt x="747" y="529"/>
                  </a:lnTo>
                  <a:lnTo>
                    <a:pt x="737" y="555"/>
                  </a:lnTo>
                  <a:lnTo>
                    <a:pt x="722" y="582"/>
                  </a:lnTo>
                  <a:lnTo>
                    <a:pt x="701" y="605"/>
                  </a:lnTo>
                  <a:lnTo>
                    <a:pt x="677" y="625"/>
                  </a:lnTo>
                  <a:lnTo>
                    <a:pt x="651" y="643"/>
                  </a:lnTo>
                  <a:lnTo>
                    <a:pt x="625" y="658"/>
                  </a:lnTo>
                  <a:lnTo>
                    <a:pt x="590" y="658"/>
                  </a:lnTo>
                  <a:lnTo>
                    <a:pt x="557" y="666"/>
                  </a:lnTo>
                  <a:lnTo>
                    <a:pt x="522" y="681"/>
                  </a:lnTo>
                  <a:lnTo>
                    <a:pt x="496" y="701"/>
                  </a:lnTo>
                  <a:lnTo>
                    <a:pt x="474" y="726"/>
                  </a:lnTo>
                  <a:lnTo>
                    <a:pt x="454" y="752"/>
                  </a:lnTo>
                  <a:lnTo>
                    <a:pt x="438" y="782"/>
                  </a:lnTo>
                  <a:lnTo>
                    <a:pt x="425" y="812"/>
                  </a:lnTo>
                  <a:lnTo>
                    <a:pt x="425" y="816"/>
                  </a:lnTo>
                  <a:lnTo>
                    <a:pt x="425" y="820"/>
                  </a:lnTo>
                  <a:lnTo>
                    <a:pt x="428" y="823"/>
                  </a:lnTo>
                  <a:lnTo>
                    <a:pt x="431" y="825"/>
                  </a:lnTo>
                  <a:lnTo>
                    <a:pt x="435" y="826"/>
                  </a:lnTo>
                  <a:lnTo>
                    <a:pt x="440" y="826"/>
                  </a:lnTo>
                  <a:lnTo>
                    <a:pt x="443" y="825"/>
                  </a:lnTo>
                  <a:lnTo>
                    <a:pt x="446" y="821"/>
                  </a:lnTo>
                  <a:lnTo>
                    <a:pt x="448" y="818"/>
                  </a:lnTo>
                  <a:lnTo>
                    <a:pt x="463" y="785"/>
                  </a:lnTo>
                  <a:lnTo>
                    <a:pt x="483" y="754"/>
                  </a:lnTo>
                  <a:lnTo>
                    <a:pt x="506" y="727"/>
                  </a:lnTo>
                  <a:lnTo>
                    <a:pt x="534" y="702"/>
                  </a:lnTo>
                  <a:lnTo>
                    <a:pt x="563" y="689"/>
                  </a:lnTo>
                  <a:lnTo>
                    <a:pt x="593" y="683"/>
                  </a:lnTo>
                  <a:lnTo>
                    <a:pt x="625" y="683"/>
                  </a:lnTo>
                  <a:lnTo>
                    <a:pt x="656" y="689"/>
                  </a:lnTo>
                  <a:lnTo>
                    <a:pt x="686" y="701"/>
                  </a:lnTo>
                  <a:lnTo>
                    <a:pt x="715" y="717"/>
                  </a:lnTo>
                  <a:lnTo>
                    <a:pt x="744" y="736"/>
                  </a:lnTo>
                  <a:lnTo>
                    <a:pt x="770" y="755"/>
                  </a:lnTo>
                  <a:lnTo>
                    <a:pt x="775" y="759"/>
                  </a:lnTo>
                  <a:lnTo>
                    <a:pt x="778" y="759"/>
                  </a:lnTo>
                  <a:lnTo>
                    <a:pt x="783" y="759"/>
                  </a:lnTo>
                  <a:lnTo>
                    <a:pt x="786" y="757"/>
                  </a:lnTo>
                  <a:lnTo>
                    <a:pt x="790" y="754"/>
                  </a:lnTo>
                  <a:lnTo>
                    <a:pt x="791" y="750"/>
                  </a:lnTo>
                  <a:lnTo>
                    <a:pt x="791" y="747"/>
                  </a:lnTo>
                  <a:lnTo>
                    <a:pt x="790" y="742"/>
                  </a:lnTo>
                  <a:lnTo>
                    <a:pt x="788" y="739"/>
                  </a:lnTo>
                  <a:lnTo>
                    <a:pt x="748" y="709"/>
                  </a:lnTo>
                  <a:lnTo>
                    <a:pt x="706" y="683"/>
                  </a:lnTo>
                  <a:lnTo>
                    <a:pt x="661" y="664"/>
                  </a:lnTo>
                  <a:lnTo>
                    <a:pt x="687" y="648"/>
                  </a:lnTo>
                  <a:lnTo>
                    <a:pt x="712" y="628"/>
                  </a:lnTo>
                  <a:lnTo>
                    <a:pt x="734" y="605"/>
                  </a:lnTo>
                  <a:lnTo>
                    <a:pt x="752" y="580"/>
                  </a:lnTo>
                  <a:lnTo>
                    <a:pt x="765" y="554"/>
                  </a:lnTo>
                  <a:lnTo>
                    <a:pt x="786" y="534"/>
                  </a:lnTo>
                  <a:lnTo>
                    <a:pt x="808" y="516"/>
                  </a:lnTo>
                  <a:lnTo>
                    <a:pt x="833" y="501"/>
                  </a:lnTo>
                  <a:lnTo>
                    <a:pt x="867" y="486"/>
                  </a:lnTo>
                  <a:lnTo>
                    <a:pt x="900" y="483"/>
                  </a:lnTo>
                  <a:lnTo>
                    <a:pt x="933" y="486"/>
                  </a:lnTo>
                  <a:lnTo>
                    <a:pt x="963" y="498"/>
                  </a:lnTo>
                  <a:lnTo>
                    <a:pt x="993" y="514"/>
                  </a:lnTo>
                  <a:lnTo>
                    <a:pt x="1019" y="536"/>
                  </a:lnTo>
                  <a:lnTo>
                    <a:pt x="1043" y="562"/>
                  </a:lnTo>
                  <a:lnTo>
                    <a:pt x="1064" y="590"/>
                  </a:lnTo>
                  <a:lnTo>
                    <a:pt x="1067" y="593"/>
                  </a:lnTo>
                  <a:lnTo>
                    <a:pt x="1072" y="595"/>
                  </a:lnTo>
                  <a:lnTo>
                    <a:pt x="1076" y="595"/>
                  </a:lnTo>
                  <a:lnTo>
                    <a:pt x="1081" y="593"/>
                  </a:lnTo>
                  <a:lnTo>
                    <a:pt x="1084" y="592"/>
                  </a:lnTo>
                  <a:lnTo>
                    <a:pt x="1085" y="588"/>
                  </a:lnTo>
                  <a:lnTo>
                    <a:pt x="1087" y="585"/>
                  </a:lnTo>
                  <a:lnTo>
                    <a:pt x="1087" y="582"/>
                  </a:lnTo>
                  <a:lnTo>
                    <a:pt x="1085" y="577"/>
                  </a:lnTo>
                  <a:lnTo>
                    <a:pt x="1061" y="546"/>
                  </a:lnTo>
                  <a:lnTo>
                    <a:pt x="1034" y="517"/>
                  </a:lnTo>
                  <a:lnTo>
                    <a:pt x="1006" y="493"/>
                  </a:lnTo>
                  <a:lnTo>
                    <a:pt x="1034" y="484"/>
                  </a:lnTo>
                  <a:lnTo>
                    <a:pt x="1061" y="471"/>
                  </a:lnTo>
                  <a:lnTo>
                    <a:pt x="1084" y="455"/>
                  </a:lnTo>
                  <a:lnTo>
                    <a:pt x="1102" y="432"/>
                  </a:lnTo>
                  <a:lnTo>
                    <a:pt x="1104" y="427"/>
                  </a:lnTo>
                  <a:lnTo>
                    <a:pt x="1104" y="423"/>
                  </a:lnTo>
                  <a:lnTo>
                    <a:pt x="1102" y="418"/>
                  </a:lnTo>
                  <a:lnTo>
                    <a:pt x="1099" y="417"/>
                  </a:lnTo>
                  <a:lnTo>
                    <a:pt x="1095" y="413"/>
                  </a:lnTo>
                  <a:lnTo>
                    <a:pt x="1090" y="413"/>
                  </a:lnTo>
                  <a:lnTo>
                    <a:pt x="1087" y="413"/>
                  </a:lnTo>
                  <a:lnTo>
                    <a:pt x="1084" y="415"/>
                  </a:lnTo>
                  <a:lnTo>
                    <a:pt x="1081" y="418"/>
                  </a:lnTo>
                  <a:lnTo>
                    <a:pt x="1064" y="438"/>
                  </a:lnTo>
                  <a:lnTo>
                    <a:pt x="1044" y="453"/>
                  </a:lnTo>
                  <a:lnTo>
                    <a:pt x="1021" y="463"/>
                  </a:lnTo>
                  <a:lnTo>
                    <a:pt x="996" y="470"/>
                  </a:lnTo>
                  <a:lnTo>
                    <a:pt x="971" y="471"/>
                  </a:lnTo>
                  <a:lnTo>
                    <a:pt x="970" y="473"/>
                  </a:lnTo>
                  <a:lnTo>
                    <a:pt x="940" y="463"/>
                  </a:lnTo>
                  <a:lnTo>
                    <a:pt x="910" y="458"/>
                  </a:lnTo>
                  <a:lnTo>
                    <a:pt x="876" y="460"/>
                  </a:lnTo>
                  <a:lnTo>
                    <a:pt x="839" y="470"/>
                  </a:lnTo>
                  <a:lnTo>
                    <a:pt x="805" y="488"/>
                  </a:lnTo>
                  <a:lnTo>
                    <a:pt x="773" y="511"/>
                  </a:lnTo>
                  <a:lnTo>
                    <a:pt x="773" y="499"/>
                  </a:lnTo>
                  <a:lnTo>
                    <a:pt x="773" y="486"/>
                  </a:lnTo>
                  <a:lnTo>
                    <a:pt x="765" y="453"/>
                  </a:lnTo>
                  <a:lnTo>
                    <a:pt x="752" y="422"/>
                  </a:lnTo>
                  <a:lnTo>
                    <a:pt x="734" y="392"/>
                  </a:lnTo>
                  <a:lnTo>
                    <a:pt x="710" y="367"/>
                  </a:lnTo>
                  <a:lnTo>
                    <a:pt x="707" y="364"/>
                  </a:lnTo>
                  <a:lnTo>
                    <a:pt x="702" y="364"/>
                  </a:lnTo>
                  <a:close/>
                  <a:moveTo>
                    <a:pt x="1237" y="0"/>
                  </a:moveTo>
                  <a:lnTo>
                    <a:pt x="1275" y="4"/>
                  </a:lnTo>
                  <a:lnTo>
                    <a:pt x="1312" y="10"/>
                  </a:lnTo>
                  <a:lnTo>
                    <a:pt x="1345" y="20"/>
                  </a:lnTo>
                  <a:lnTo>
                    <a:pt x="1375" y="32"/>
                  </a:lnTo>
                  <a:lnTo>
                    <a:pt x="1398" y="43"/>
                  </a:lnTo>
                  <a:lnTo>
                    <a:pt x="1418" y="55"/>
                  </a:lnTo>
                  <a:lnTo>
                    <a:pt x="1432" y="63"/>
                  </a:lnTo>
                  <a:lnTo>
                    <a:pt x="1403" y="93"/>
                  </a:lnTo>
                  <a:lnTo>
                    <a:pt x="1376" y="126"/>
                  </a:lnTo>
                  <a:lnTo>
                    <a:pt x="1353" y="161"/>
                  </a:lnTo>
                  <a:lnTo>
                    <a:pt x="1335" y="197"/>
                  </a:lnTo>
                  <a:lnTo>
                    <a:pt x="1315" y="182"/>
                  </a:lnTo>
                  <a:lnTo>
                    <a:pt x="1290" y="172"/>
                  </a:lnTo>
                  <a:lnTo>
                    <a:pt x="1264" y="167"/>
                  </a:lnTo>
                  <a:lnTo>
                    <a:pt x="1236" y="167"/>
                  </a:lnTo>
                  <a:lnTo>
                    <a:pt x="1209" y="171"/>
                  </a:lnTo>
                  <a:lnTo>
                    <a:pt x="1173" y="182"/>
                  </a:lnTo>
                  <a:lnTo>
                    <a:pt x="1140" y="200"/>
                  </a:lnTo>
                  <a:lnTo>
                    <a:pt x="1110" y="222"/>
                  </a:lnTo>
                  <a:lnTo>
                    <a:pt x="1090" y="240"/>
                  </a:lnTo>
                  <a:lnTo>
                    <a:pt x="1071" y="256"/>
                  </a:lnTo>
                  <a:lnTo>
                    <a:pt x="1051" y="270"/>
                  </a:lnTo>
                  <a:lnTo>
                    <a:pt x="1026" y="281"/>
                  </a:lnTo>
                  <a:lnTo>
                    <a:pt x="998" y="286"/>
                  </a:lnTo>
                  <a:lnTo>
                    <a:pt x="970" y="285"/>
                  </a:lnTo>
                  <a:lnTo>
                    <a:pt x="942" y="278"/>
                  </a:lnTo>
                  <a:lnTo>
                    <a:pt x="915" y="270"/>
                  </a:lnTo>
                  <a:lnTo>
                    <a:pt x="881" y="260"/>
                  </a:lnTo>
                  <a:lnTo>
                    <a:pt x="848" y="250"/>
                  </a:lnTo>
                  <a:lnTo>
                    <a:pt x="816" y="242"/>
                  </a:lnTo>
                  <a:lnTo>
                    <a:pt x="786" y="237"/>
                  </a:lnTo>
                  <a:lnTo>
                    <a:pt x="755" y="237"/>
                  </a:lnTo>
                  <a:lnTo>
                    <a:pt x="725" y="243"/>
                  </a:lnTo>
                  <a:lnTo>
                    <a:pt x="696" y="256"/>
                  </a:lnTo>
                  <a:lnTo>
                    <a:pt x="664" y="278"/>
                  </a:lnTo>
                  <a:lnTo>
                    <a:pt x="643" y="299"/>
                  </a:lnTo>
                  <a:lnTo>
                    <a:pt x="626" y="324"/>
                  </a:lnTo>
                  <a:lnTo>
                    <a:pt x="613" y="351"/>
                  </a:lnTo>
                  <a:lnTo>
                    <a:pt x="603" y="379"/>
                  </a:lnTo>
                  <a:lnTo>
                    <a:pt x="595" y="408"/>
                  </a:lnTo>
                  <a:lnTo>
                    <a:pt x="587" y="436"/>
                  </a:lnTo>
                  <a:lnTo>
                    <a:pt x="577" y="466"/>
                  </a:lnTo>
                  <a:lnTo>
                    <a:pt x="565" y="493"/>
                  </a:lnTo>
                  <a:lnTo>
                    <a:pt x="549" y="517"/>
                  </a:lnTo>
                  <a:lnTo>
                    <a:pt x="529" y="541"/>
                  </a:lnTo>
                  <a:lnTo>
                    <a:pt x="504" y="559"/>
                  </a:lnTo>
                  <a:lnTo>
                    <a:pt x="476" y="574"/>
                  </a:lnTo>
                  <a:lnTo>
                    <a:pt x="449" y="584"/>
                  </a:lnTo>
                  <a:lnTo>
                    <a:pt x="425" y="595"/>
                  </a:lnTo>
                  <a:lnTo>
                    <a:pt x="402" y="605"/>
                  </a:lnTo>
                  <a:lnTo>
                    <a:pt x="378" y="620"/>
                  </a:lnTo>
                  <a:lnTo>
                    <a:pt x="357" y="638"/>
                  </a:lnTo>
                  <a:lnTo>
                    <a:pt x="337" y="664"/>
                  </a:lnTo>
                  <a:lnTo>
                    <a:pt x="322" y="694"/>
                  </a:lnTo>
                  <a:lnTo>
                    <a:pt x="312" y="727"/>
                  </a:lnTo>
                  <a:lnTo>
                    <a:pt x="309" y="760"/>
                  </a:lnTo>
                  <a:lnTo>
                    <a:pt x="312" y="793"/>
                  </a:lnTo>
                  <a:lnTo>
                    <a:pt x="319" y="826"/>
                  </a:lnTo>
                  <a:lnTo>
                    <a:pt x="331" y="858"/>
                  </a:lnTo>
                  <a:lnTo>
                    <a:pt x="350" y="888"/>
                  </a:lnTo>
                  <a:lnTo>
                    <a:pt x="373" y="914"/>
                  </a:lnTo>
                  <a:lnTo>
                    <a:pt x="400" y="934"/>
                  </a:lnTo>
                  <a:lnTo>
                    <a:pt x="431" y="949"/>
                  </a:lnTo>
                  <a:lnTo>
                    <a:pt x="464" y="959"/>
                  </a:lnTo>
                  <a:lnTo>
                    <a:pt x="499" y="962"/>
                  </a:lnTo>
                  <a:lnTo>
                    <a:pt x="534" y="962"/>
                  </a:lnTo>
                  <a:lnTo>
                    <a:pt x="555" y="973"/>
                  </a:lnTo>
                  <a:lnTo>
                    <a:pt x="575" y="987"/>
                  </a:lnTo>
                  <a:lnTo>
                    <a:pt x="592" y="1005"/>
                  </a:lnTo>
                  <a:lnTo>
                    <a:pt x="598" y="1015"/>
                  </a:lnTo>
                  <a:lnTo>
                    <a:pt x="605" y="1025"/>
                  </a:lnTo>
                  <a:lnTo>
                    <a:pt x="608" y="1030"/>
                  </a:lnTo>
                  <a:lnTo>
                    <a:pt x="608" y="1030"/>
                  </a:lnTo>
                  <a:lnTo>
                    <a:pt x="608" y="1031"/>
                  </a:lnTo>
                  <a:lnTo>
                    <a:pt x="608" y="1031"/>
                  </a:lnTo>
                  <a:lnTo>
                    <a:pt x="608" y="1031"/>
                  </a:lnTo>
                  <a:lnTo>
                    <a:pt x="610" y="1035"/>
                  </a:lnTo>
                  <a:lnTo>
                    <a:pt x="613" y="1038"/>
                  </a:lnTo>
                  <a:lnTo>
                    <a:pt x="618" y="1038"/>
                  </a:lnTo>
                  <a:lnTo>
                    <a:pt x="621" y="1038"/>
                  </a:lnTo>
                  <a:lnTo>
                    <a:pt x="626" y="1038"/>
                  </a:lnTo>
                  <a:lnTo>
                    <a:pt x="630" y="1036"/>
                  </a:lnTo>
                  <a:lnTo>
                    <a:pt x="631" y="1033"/>
                  </a:lnTo>
                  <a:lnTo>
                    <a:pt x="631" y="1028"/>
                  </a:lnTo>
                  <a:lnTo>
                    <a:pt x="631" y="1025"/>
                  </a:lnTo>
                  <a:lnTo>
                    <a:pt x="616" y="997"/>
                  </a:lnTo>
                  <a:lnTo>
                    <a:pt x="596" y="973"/>
                  </a:lnTo>
                  <a:lnTo>
                    <a:pt x="572" y="955"/>
                  </a:lnTo>
                  <a:lnTo>
                    <a:pt x="606" y="942"/>
                  </a:lnTo>
                  <a:lnTo>
                    <a:pt x="638" y="922"/>
                  </a:lnTo>
                  <a:lnTo>
                    <a:pt x="664" y="897"/>
                  </a:lnTo>
                  <a:lnTo>
                    <a:pt x="668" y="892"/>
                  </a:lnTo>
                  <a:lnTo>
                    <a:pt x="668" y="889"/>
                  </a:lnTo>
                  <a:lnTo>
                    <a:pt x="668" y="884"/>
                  </a:lnTo>
                  <a:lnTo>
                    <a:pt x="666" y="881"/>
                  </a:lnTo>
                  <a:lnTo>
                    <a:pt x="663" y="879"/>
                  </a:lnTo>
                  <a:lnTo>
                    <a:pt x="659" y="876"/>
                  </a:lnTo>
                  <a:lnTo>
                    <a:pt x="656" y="876"/>
                  </a:lnTo>
                  <a:lnTo>
                    <a:pt x="651" y="878"/>
                  </a:lnTo>
                  <a:lnTo>
                    <a:pt x="648" y="879"/>
                  </a:lnTo>
                  <a:lnTo>
                    <a:pt x="620" y="906"/>
                  </a:lnTo>
                  <a:lnTo>
                    <a:pt x="588" y="924"/>
                  </a:lnTo>
                  <a:lnTo>
                    <a:pt x="555" y="935"/>
                  </a:lnTo>
                  <a:lnTo>
                    <a:pt x="520" y="939"/>
                  </a:lnTo>
                  <a:lnTo>
                    <a:pt x="486" y="935"/>
                  </a:lnTo>
                  <a:lnTo>
                    <a:pt x="453" y="927"/>
                  </a:lnTo>
                  <a:lnTo>
                    <a:pt x="421" y="912"/>
                  </a:lnTo>
                  <a:lnTo>
                    <a:pt x="393" y="892"/>
                  </a:lnTo>
                  <a:lnTo>
                    <a:pt x="370" y="868"/>
                  </a:lnTo>
                  <a:lnTo>
                    <a:pt x="350" y="838"/>
                  </a:lnTo>
                  <a:lnTo>
                    <a:pt x="339" y="803"/>
                  </a:lnTo>
                  <a:lnTo>
                    <a:pt x="334" y="765"/>
                  </a:lnTo>
                  <a:lnTo>
                    <a:pt x="337" y="731"/>
                  </a:lnTo>
                  <a:lnTo>
                    <a:pt x="347" y="698"/>
                  </a:lnTo>
                  <a:lnTo>
                    <a:pt x="365" y="666"/>
                  </a:lnTo>
                  <a:lnTo>
                    <a:pt x="388" y="640"/>
                  </a:lnTo>
                  <a:lnTo>
                    <a:pt x="416" y="620"/>
                  </a:lnTo>
                  <a:lnTo>
                    <a:pt x="449" y="607"/>
                  </a:lnTo>
                  <a:lnTo>
                    <a:pt x="476" y="598"/>
                  </a:lnTo>
                  <a:lnTo>
                    <a:pt x="502" y="587"/>
                  </a:lnTo>
                  <a:lnTo>
                    <a:pt x="527" y="574"/>
                  </a:lnTo>
                  <a:lnTo>
                    <a:pt x="550" y="557"/>
                  </a:lnTo>
                  <a:lnTo>
                    <a:pt x="568" y="536"/>
                  </a:lnTo>
                  <a:lnTo>
                    <a:pt x="588" y="499"/>
                  </a:lnTo>
                  <a:lnTo>
                    <a:pt x="603" y="460"/>
                  </a:lnTo>
                  <a:lnTo>
                    <a:pt x="616" y="420"/>
                  </a:lnTo>
                  <a:lnTo>
                    <a:pt x="630" y="380"/>
                  </a:lnTo>
                  <a:lnTo>
                    <a:pt x="646" y="342"/>
                  </a:lnTo>
                  <a:lnTo>
                    <a:pt x="669" y="308"/>
                  </a:lnTo>
                  <a:lnTo>
                    <a:pt x="692" y="283"/>
                  </a:lnTo>
                  <a:lnTo>
                    <a:pt x="717" y="268"/>
                  </a:lnTo>
                  <a:lnTo>
                    <a:pt x="745" y="261"/>
                  </a:lnTo>
                  <a:lnTo>
                    <a:pt x="772" y="258"/>
                  </a:lnTo>
                  <a:lnTo>
                    <a:pt x="801" y="261"/>
                  </a:lnTo>
                  <a:lnTo>
                    <a:pt x="829" y="268"/>
                  </a:lnTo>
                  <a:lnTo>
                    <a:pt x="859" y="276"/>
                  </a:lnTo>
                  <a:lnTo>
                    <a:pt x="887" y="286"/>
                  </a:lnTo>
                  <a:lnTo>
                    <a:pt x="915" y="296"/>
                  </a:lnTo>
                  <a:lnTo>
                    <a:pt x="943" y="303"/>
                  </a:lnTo>
                  <a:lnTo>
                    <a:pt x="973" y="309"/>
                  </a:lnTo>
                  <a:lnTo>
                    <a:pt x="1001" y="309"/>
                  </a:lnTo>
                  <a:lnTo>
                    <a:pt x="1031" y="304"/>
                  </a:lnTo>
                  <a:lnTo>
                    <a:pt x="1059" y="296"/>
                  </a:lnTo>
                  <a:lnTo>
                    <a:pt x="1084" y="280"/>
                  </a:lnTo>
                  <a:lnTo>
                    <a:pt x="1105" y="261"/>
                  </a:lnTo>
                  <a:lnTo>
                    <a:pt x="1127" y="243"/>
                  </a:lnTo>
                  <a:lnTo>
                    <a:pt x="1148" y="225"/>
                  </a:lnTo>
                  <a:lnTo>
                    <a:pt x="1171" y="210"/>
                  </a:lnTo>
                  <a:lnTo>
                    <a:pt x="1199" y="199"/>
                  </a:lnTo>
                  <a:lnTo>
                    <a:pt x="1221" y="192"/>
                  </a:lnTo>
                  <a:lnTo>
                    <a:pt x="1246" y="190"/>
                  </a:lnTo>
                  <a:lnTo>
                    <a:pt x="1269" y="192"/>
                  </a:lnTo>
                  <a:lnTo>
                    <a:pt x="1292" y="197"/>
                  </a:lnTo>
                  <a:lnTo>
                    <a:pt x="1312" y="209"/>
                  </a:lnTo>
                  <a:lnTo>
                    <a:pt x="1327" y="227"/>
                  </a:lnTo>
                  <a:lnTo>
                    <a:pt x="1322" y="266"/>
                  </a:lnTo>
                  <a:lnTo>
                    <a:pt x="1328" y="304"/>
                  </a:lnTo>
                  <a:lnTo>
                    <a:pt x="1345" y="344"/>
                  </a:lnTo>
                  <a:lnTo>
                    <a:pt x="1346" y="347"/>
                  </a:lnTo>
                  <a:lnTo>
                    <a:pt x="1351" y="351"/>
                  </a:lnTo>
                  <a:lnTo>
                    <a:pt x="1355" y="351"/>
                  </a:lnTo>
                  <a:lnTo>
                    <a:pt x="1358" y="349"/>
                  </a:lnTo>
                  <a:lnTo>
                    <a:pt x="1361" y="347"/>
                  </a:lnTo>
                  <a:lnTo>
                    <a:pt x="1365" y="344"/>
                  </a:lnTo>
                  <a:lnTo>
                    <a:pt x="1366" y="341"/>
                  </a:lnTo>
                  <a:lnTo>
                    <a:pt x="1366" y="337"/>
                  </a:lnTo>
                  <a:lnTo>
                    <a:pt x="1365" y="332"/>
                  </a:lnTo>
                  <a:lnTo>
                    <a:pt x="1351" y="299"/>
                  </a:lnTo>
                  <a:lnTo>
                    <a:pt x="1346" y="268"/>
                  </a:lnTo>
                  <a:lnTo>
                    <a:pt x="1350" y="235"/>
                  </a:lnTo>
                  <a:lnTo>
                    <a:pt x="1351" y="232"/>
                  </a:lnTo>
                  <a:lnTo>
                    <a:pt x="1351" y="228"/>
                  </a:lnTo>
                  <a:lnTo>
                    <a:pt x="1351" y="223"/>
                  </a:lnTo>
                  <a:lnTo>
                    <a:pt x="1366" y="187"/>
                  </a:lnTo>
                  <a:lnTo>
                    <a:pt x="1386" y="152"/>
                  </a:lnTo>
                  <a:lnTo>
                    <a:pt x="1411" y="119"/>
                  </a:lnTo>
                  <a:lnTo>
                    <a:pt x="1439" y="88"/>
                  </a:lnTo>
                  <a:lnTo>
                    <a:pt x="1469" y="61"/>
                  </a:lnTo>
                  <a:lnTo>
                    <a:pt x="1498" y="38"/>
                  </a:lnTo>
                  <a:lnTo>
                    <a:pt x="1541" y="28"/>
                  </a:lnTo>
                  <a:lnTo>
                    <a:pt x="1583" y="27"/>
                  </a:lnTo>
                  <a:lnTo>
                    <a:pt x="1621" y="30"/>
                  </a:lnTo>
                  <a:lnTo>
                    <a:pt x="1654" y="35"/>
                  </a:lnTo>
                  <a:lnTo>
                    <a:pt x="1679" y="42"/>
                  </a:lnTo>
                  <a:lnTo>
                    <a:pt x="1655" y="60"/>
                  </a:lnTo>
                  <a:lnTo>
                    <a:pt x="1636" y="85"/>
                  </a:lnTo>
                  <a:lnTo>
                    <a:pt x="1621" y="111"/>
                  </a:lnTo>
                  <a:lnTo>
                    <a:pt x="1609" y="139"/>
                  </a:lnTo>
                  <a:lnTo>
                    <a:pt x="1599" y="164"/>
                  </a:lnTo>
                  <a:lnTo>
                    <a:pt x="1599" y="169"/>
                  </a:lnTo>
                  <a:lnTo>
                    <a:pt x="1599" y="172"/>
                  </a:lnTo>
                  <a:lnTo>
                    <a:pt x="1603" y="175"/>
                  </a:lnTo>
                  <a:lnTo>
                    <a:pt x="1606" y="177"/>
                  </a:lnTo>
                  <a:lnTo>
                    <a:pt x="1609" y="179"/>
                  </a:lnTo>
                  <a:lnTo>
                    <a:pt x="1614" y="179"/>
                  </a:lnTo>
                  <a:lnTo>
                    <a:pt x="1617" y="177"/>
                  </a:lnTo>
                  <a:lnTo>
                    <a:pt x="1621" y="174"/>
                  </a:lnTo>
                  <a:lnTo>
                    <a:pt x="1622" y="171"/>
                  </a:lnTo>
                  <a:lnTo>
                    <a:pt x="1629" y="152"/>
                  </a:lnTo>
                  <a:lnTo>
                    <a:pt x="1639" y="131"/>
                  </a:lnTo>
                  <a:lnTo>
                    <a:pt x="1649" y="109"/>
                  </a:lnTo>
                  <a:lnTo>
                    <a:pt x="1662" y="88"/>
                  </a:lnTo>
                  <a:lnTo>
                    <a:pt x="1679" y="71"/>
                  </a:lnTo>
                  <a:lnTo>
                    <a:pt x="1695" y="60"/>
                  </a:lnTo>
                  <a:lnTo>
                    <a:pt x="1715" y="55"/>
                  </a:lnTo>
                  <a:lnTo>
                    <a:pt x="1718" y="55"/>
                  </a:lnTo>
                  <a:lnTo>
                    <a:pt x="1721" y="52"/>
                  </a:lnTo>
                  <a:lnTo>
                    <a:pt x="1725" y="48"/>
                  </a:lnTo>
                  <a:lnTo>
                    <a:pt x="1725" y="45"/>
                  </a:lnTo>
                  <a:lnTo>
                    <a:pt x="1725" y="42"/>
                  </a:lnTo>
                  <a:lnTo>
                    <a:pt x="1773" y="37"/>
                  </a:lnTo>
                  <a:lnTo>
                    <a:pt x="1812" y="38"/>
                  </a:lnTo>
                  <a:lnTo>
                    <a:pt x="1849" y="43"/>
                  </a:lnTo>
                  <a:lnTo>
                    <a:pt x="1878" y="52"/>
                  </a:lnTo>
                  <a:lnTo>
                    <a:pt x="1903" y="63"/>
                  </a:lnTo>
                  <a:lnTo>
                    <a:pt x="1923" y="75"/>
                  </a:lnTo>
                  <a:lnTo>
                    <a:pt x="1940" y="88"/>
                  </a:lnTo>
                  <a:lnTo>
                    <a:pt x="1951" y="98"/>
                  </a:lnTo>
                  <a:lnTo>
                    <a:pt x="1959" y="108"/>
                  </a:lnTo>
                  <a:lnTo>
                    <a:pt x="1923" y="123"/>
                  </a:lnTo>
                  <a:lnTo>
                    <a:pt x="1890" y="141"/>
                  </a:lnTo>
                  <a:lnTo>
                    <a:pt x="1859" y="162"/>
                  </a:lnTo>
                  <a:lnTo>
                    <a:pt x="1832" y="189"/>
                  </a:lnTo>
                  <a:lnTo>
                    <a:pt x="1830" y="189"/>
                  </a:lnTo>
                  <a:lnTo>
                    <a:pt x="1771" y="200"/>
                  </a:lnTo>
                  <a:lnTo>
                    <a:pt x="1713" y="217"/>
                  </a:lnTo>
                  <a:lnTo>
                    <a:pt x="1659" y="238"/>
                  </a:lnTo>
                  <a:lnTo>
                    <a:pt x="1607" y="265"/>
                  </a:lnTo>
                  <a:lnTo>
                    <a:pt x="1560" y="296"/>
                  </a:lnTo>
                  <a:lnTo>
                    <a:pt x="1517" y="334"/>
                  </a:lnTo>
                  <a:lnTo>
                    <a:pt x="1477" y="377"/>
                  </a:lnTo>
                  <a:lnTo>
                    <a:pt x="1444" y="425"/>
                  </a:lnTo>
                  <a:lnTo>
                    <a:pt x="1416" y="481"/>
                  </a:lnTo>
                  <a:lnTo>
                    <a:pt x="1411" y="489"/>
                  </a:lnTo>
                  <a:lnTo>
                    <a:pt x="1401" y="456"/>
                  </a:lnTo>
                  <a:lnTo>
                    <a:pt x="1384" y="423"/>
                  </a:lnTo>
                  <a:lnTo>
                    <a:pt x="1363" y="395"/>
                  </a:lnTo>
                  <a:lnTo>
                    <a:pt x="1337" y="372"/>
                  </a:lnTo>
                  <a:lnTo>
                    <a:pt x="1304" y="354"/>
                  </a:lnTo>
                  <a:lnTo>
                    <a:pt x="1300" y="354"/>
                  </a:lnTo>
                  <a:lnTo>
                    <a:pt x="1297" y="354"/>
                  </a:lnTo>
                  <a:lnTo>
                    <a:pt x="1294" y="357"/>
                  </a:lnTo>
                  <a:lnTo>
                    <a:pt x="1292" y="360"/>
                  </a:lnTo>
                  <a:lnTo>
                    <a:pt x="1290" y="364"/>
                  </a:lnTo>
                  <a:lnTo>
                    <a:pt x="1290" y="367"/>
                  </a:lnTo>
                  <a:lnTo>
                    <a:pt x="1292" y="372"/>
                  </a:lnTo>
                  <a:lnTo>
                    <a:pt x="1294" y="375"/>
                  </a:lnTo>
                  <a:lnTo>
                    <a:pt x="1299" y="377"/>
                  </a:lnTo>
                  <a:lnTo>
                    <a:pt x="1325" y="394"/>
                  </a:lnTo>
                  <a:lnTo>
                    <a:pt x="1346" y="415"/>
                  </a:lnTo>
                  <a:lnTo>
                    <a:pt x="1366" y="443"/>
                  </a:lnTo>
                  <a:lnTo>
                    <a:pt x="1381" y="473"/>
                  </a:lnTo>
                  <a:lnTo>
                    <a:pt x="1389" y="506"/>
                  </a:lnTo>
                  <a:lnTo>
                    <a:pt x="1394" y="539"/>
                  </a:lnTo>
                  <a:lnTo>
                    <a:pt x="1381" y="603"/>
                  </a:lnTo>
                  <a:lnTo>
                    <a:pt x="1378" y="668"/>
                  </a:lnTo>
                  <a:lnTo>
                    <a:pt x="1383" y="734"/>
                  </a:lnTo>
                  <a:lnTo>
                    <a:pt x="1394" y="798"/>
                  </a:lnTo>
                  <a:lnTo>
                    <a:pt x="1414" y="861"/>
                  </a:lnTo>
                  <a:lnTo>
                    <a:pt x="1373" y="830"/>
                  </a:lnTo>
                  <a:lnTo>
                    <a:pt x="1325" y="803"/>
                  </a:lnTo>
                  <a:lnTo>
                    <a:pt x="1272" y="783"/>
                  </a:lnTo>
                  <a:lnTo>
                    <a:pt x="1267" y="782"/>
                  </a:lnTo>
                  <a:lnTo>
                    <a:pt x="1264" y="783"/>
                  </a:lnTo>
                  <a:lnTo>
                    <a:pt x="1261" y="785"/>
                  </a:lnTo>
                  <a:lnTo>
                    <a:pt x="1259" y="788"/>
                  </a:lnTo>
                  <a:lnTo>
                    <a:pt x="1257" y="793"/>
                  </a:lnTo>
                  <a:lnTo>
                    <a:pt x="1257" y="797"/>
                  </a:lnTo>
                  <a:lnTo>
                    <a:pt x="1259" y="802"/>
                  </a:lnTo>
                  <a:lnTo>
                    <a:pt x="1262" y="805"/>
                  </a:lnTo>
                  <a:lnTo>
                    <a:pt x="1266" y="807"/>
                  </a:lnTo>
                  <a:lnTo>
                    <a:pt x="1308" y="823"/>
                  </a:lnTo>
                  <a:lnTo>
                    <a:pt x="1348" y="843"/>
                  </a:lnTo>
                  <a:lnTo>
                    <a:pt x="1384" y="868"/>
                  </a:lnTo>
                  <a:lnTo>
                    <a:pt x="1414" y="896"/>
                  </a:lnTo>
                  <a:lnTo>
                    <a:pt x="1441" y="929"/>
                  </a:lnTo>
                  <a:lnTo>
                    <a:pt x="1462" y="967"/>
                  </a:lnTo>
                  <a:lnTo>
                    <a:pt x="1475" y="1008"/>
                  </a:lnTo>
                  <a:lnTo>
                    <a:pt x="1484" y="1054"/>
                  </a:lnTo>
                  <a:lnTo>
                    <a:pt x="1484" y="1101"/>
                  </a:lnTo>
                  <a:lnTo>
                    <a:pt x="1479" y="1149"/>
                  </a:lnTo>
                  <a:lnTo>
                    <a:pt x="1465" y="1193"/>
                  </a:lnTo>
                  <a:lnTo>
                    <a:pt x="1441" y="1211"/>
                  </a:lnTo>
                  <a:lnTo>
                    <a:pt x="1419" y="1233"/>
                  </a:lnTo>
                  <a:lnTo>
                    <a:pt x="1403" y="1259"/>
                  </a:lnTo>
                  <a:lnTo>
                    <a:pt x="1366" y="1263"/>
                  </a:lnTo>
                  <a:lnTo>
                    <a:pt x="1330" y="1259"/>
                  </a:lnTo>
                  <a:lnTo>
                    <a:pt x="1294" y="1251"/>
                  </a:lnTo>
                  <a:lnTo>
                    <a:pt x="1259" y="1238"/>
                  </a:lnTo>
                  <a:lnTo>
                    <a:pt x="1228" y="1220"/>
                  </a:lnTo>
                  <a:lnTo>
                    <a:pt x="1201" y="1195"/>
                  </a:lnTo>
                  <a:lnTo>
                    <a:pt x="1181" y="1165"/>
                  </a:lnTo>
                  <a:lnTo>
                    <a:pt x="1166" y="1132"/>
                  </a:lnTo>
                  <a:lnTo>
                    <a:pt x="1158" y="1092"/>
                  </a:lnTo>
                  <a:lnTo>
                    <a:pt x="1158" y="1056"/>
                  </a:lnTo>
                  <a:lnTo>
                    <a:pt x="1168" y="1023"/>
                  </a:lnTo>
                  <a:lnTo>
                    <a:pt x="1185" y="993"/>
                  </a:lnTo>
                  <a:lnTo>
                    <a:pt x="1206" y="967"/>
                  </a:lnTo>
                  <a:lnTo>
                    <a:pt x="1234" y="947"/>
                  </a:lnTo>
                  <a:lnTo>
                    <a:pt x="1266" y="930"/>
                  </a:lnTo>
                  <a:lnTo>
                    <a:pt x="1300" y="921"/>
                  </a:lnTo>
                  <a:lnTo>
                    <a:pt x="1304" y="919"/>
                  </a:lnTo>
                  <a:lnTo>
                    <a:pt x="1307" y="917"/>
                  </a:lnTo>
                  <a:lnTo>
                    <a:pt x="1308" y="914"/>
                  </a:lnTo>
                  <a:lnTo>
                    <a:pt x="1308" y="909"/>
                  </a:lnTo>
                  <a:lnTo>
                    <a:pt x="1307" y="906"/>
                  </a:lnTo>
                  <a:lnTo>
                    <a:pt x="1305" y="902"/>
                  </a:lnTo>
                  <a:lnTo>
                    <a:pt x="1302" y="899"/>
                  </a:lnTo>
                  <a:lnTo>
                    <a:pt x="1299" y="897"/>
                  </a:lnTo>
                  <a:lnTo>
                    <a:pt x="1294" y="897"/>
                  </a:lnTo>
                  <a:lnTo>
                    <a:pt x="1252" y="909"/>
                  </a:lnTo>
                  <a:lnTo>
                    <a:pt x="1218" y="929"/>
                  </a:lnTo>
                  <a:lnTo>
                    <a:pt x="1186" y="954"/>
                  </a:lnTo>
                  <a:lnTo>
                    <a:pt x="1163" y="983"/>
                  </a:lnTo>
                  <a:lnTo>
                    <a:pt x="1143" y="952"/>
                  </a:lnTo>
                  <a:lnTo>
                    <a:pt x="1128" y="919"/>
                  </a:lnTo>
                  <a:lnTo>
                    <a:pt x="1120" y="888"/>
                  </a:lnTo>
                  <a:lnTo>
                    <a:pt x="1120" y="854"/>
                  </a:lnTo>
                  <a:lnTo>
                    <a:pt x="1128" y="825"/>
                  </a:lnTo>
                  <a:lnTo>
                    <a:pt x="1145" y="793"/>
                  </a:lnTo>
                  <a:lnTo>
                    <a:pt x="1171" y="765"/>
                  </a:lnTo>
                  <a:lnTo>
                    <a:pt x="1203" y="742"/>
                  </a:lnTo>
                  <a:lnTo>
                    <a:pt x="1236" y="722"/>
                  </a:lnTo>
                  <a:lnTo>
                    <a:pt x="1272" y="709"/>
                  </a:lnTo>
                  <a:lnTo>
                    <a:pt x="1277" y="706"/>
                  </a:lnTo>
                  <a:lnTo>
                    <a:pt x="1279" y="702"/>
                  </a:lnTo>
                  <a:lnTo>
                    <a:pt x="1280" y="699"/>
                  </a:lnTo>
                  <a:lnTo>
                    <a:pt x="1280" y="694"/>
                  </a:lnTo>
                  <a:lnTo>
                    <a:pt x="1279" y="691"/>
                  </a:lnTo>
                  <a:lnTo>
                    <a:pt x="1277" y="688"/>
                  </a:lnTo>
                  <a:lnTo>
                    <a:pt x="1274" y="686"/>
                  </a:lnTo>
                  <a:lnTo>
                    <a:pt x="1270" y="684"/>
                  </a:lnTo>
                  <a:lnTo>
                    <a:pt x="1266" y="684"/>
                  </a:lnTo>
                  <a:lnTo>
                    <a:pt x="1224" y="702"/>
                  </a:lnTo>
                  <a:lnTo>
                    <a:pt x="1185" y="724"/>
                  </a:lnTo>
                  <a:lnTo>
                    <a:pt x="1170" y="683"/>
                  </a:lnTo>
                  <a:lnTo>
                    <a:pt x="1158" y="638"/>
                  </a:lnTo>
                  <a:lnTo>
                    <a:pt x="1152" y="592"/>
                  </a:lnTo>
                  <a:lnTo>
                    <a:pt x="1150" y="547"/>
                  </a:lnTo>
                  <a:lnTo>
                    <a:pt x="1155" y="503"/>
                  </a:lnTo>
                  <a:lnTo>
                    <a:pt x="1165" y="460"/>
                  </a:lnTo>
                  <a:lnTo>
                    <a:pt x="1183" y="418"/>
                  </a:lnTo>
                  <a:lnTo>
                    <a:pt x="1208" y="380"/>
                  </a:lnTo>
                  <a:lnTo>
                    <a:pt x="1241" y="347"/>
                  </a:lnTo>
                  <a:lnTo>
                    <a:pt x="1244" y="344"/>
                  </a:lnTo>
                  <a:lnTo>
                    <a:pt x="1244" y="339"/>
                  </a:lnTo>
                  <a:lnTo>
                    <a:pt x="1244" y="336"/>
                  </a:lnTo>
                  <a:lnTo>
                    <a:pt x="1242" y="332"/>
                  </a:lnTo>
                  <a:lnTo>
                    <a:pt x="1239" y="329"/>
                  </a:lnTo>
                  <a:lnTo>
                    <a:pt x="1236" y="327"/>
                  </a:lnTo>
                  <a:lnTo>
                    <a:pt x="1232" y="327"/>
                  </a:lnTo>
                  <a:lnTo>
                    <a:pt x="1228" y="327"/>
                  </a:lnTo>
                  <a:lnTo>
                    <a:pt x="1224" y="329"/>
                  </a:lnTo>
                  <a:lnTo>
                    <a:pt x="1191" y="362"/>
                  </a:lnTo>
                  <a:lnTo>
                    <a:pt x="1166" y="398"/>
                  </a:lnTo>
                  <a:lnTo>
                    <a:pt x="1147" y="438"/>
                  </a:lnTo>
                  <a:lnTo>
                    <a:pt x="1135" y="479"/>
                  </a:lnTo>
                  <a:lnTo>
                    <a:pt x="1128" y="522"/>
                  </a:lnTo>
                  <a:lnTo>
                    <a:pt x="1127" y="567"/>
                  </a:lnTo>
                  <a:lnTo>
                    <a:pt x="1130" y="612"/>
                  </a:lnTo>
                  <a:lnTo>
                    <a:pt x="1138" y="655"/>
                  </a:lnTo>
                  <a:lnTo>
                    <a:pt x="1150" y="698"/>
                  </a:lnTo>
                  <a:lnTo>
                    <a:pt x="1165" y="739"/>
                  </a:lnTo>
                  <a:lnTo>
                    <a:pt x="1145" y="755"/>
                  </a:lnTo>
                  <a:lnTo>
                    <a:pt x="1128" y="775"/>
                  </a:lnTo>
                  <a:lnTo>
                    <a:pt x="1109" y="803"/>
                  </a:lnTo>
                  <a:lnTo>
                    <a:pt x="1097" y="831"/>
                  </a:lnTo>
                  <a:lnTo>
                    <a:pt x="1059" y="808"/>
                  </a:lnTo>
                  <a:lnTo>
                    <a:pt x="1018" y="793"/>
                  </a:lnTo>
                  <a:lnTo>
                    <a:pt x="975" y="785"/>
                  </a:lnTo>
                  <a:lnTo>
                    <a:pt x="933" y="785"/>
                  </a:lnTo>
                  <a:lnTo>
                    <a:pt x="891" y="792"/>
                  </a:lnTo>
                  <a:lnTo>
                    <a:pt x="851" y="805"/>
                  </a:lnTo>
                  <a:lnTo>
                    <a:pt x="811" y="825"/>
                  </a:lnTo>
                  <a:lnTo>
                    <a:pt x="777" y="851"/>
                  </a:lnTo>
                  <a:lnTo>
                    <a:pt x="744" y="884"/>
                  </a:lnTo>
                  <a:lnTo>
                    <a:pt x="719" y="919"/>
                  </a:lnTo>
                  <a:lnTo>
                    <a:pt x="702" y="957"/>
                  </a:lnTo>
                  <a:lnTo>
                    <a:pt x="692" y="997"/>
                  </a:lnTo>
                  <a:lnTo>
                    <a:pt x="691" y="1038"/>
                  </a:lnTo>
                  <a:lnTo>
                    <a:pt x="691" y="1038"/>
                  </a:lnTo>
                  <a:lnTo>
                    <a:pt x="677" y="1069"/>
                  </a:lnTo>
                  <a:lnTo>
                    <a:pt x="661" y="1099"/>
                  </a:lnTo>
                  <a:lnTo>
                    <a:pt x="641" y="1125"/>
                  </a:lnTo>
                  <a:lnTo>
                    <a:pt x="616" y="1149"/>
                  </a:lnTo>
                  <a:lnTo>
                    <a:pt x="590" y="1167"/>
                  </a:lnTo>
                  <a:lnTo>
                    <a:pt x="560" y="1178"/>
                  </a:lnTo>
                  <a:lnTo>
                    <a:pt x="527" y="1185"/>
                  </a:lnTo>
                  <a:lnTo>
                    <a:pt x="492" y="1183"/>
                  </a:lnTo>
                  <a:lnTo>
                    <a:pt x="458" y="1175"/>
                  </a:lnTo>
                  <a:lnTo>
                    <a:pt x="426" y="1160"/>
                  </a:lnTo>
                  <a:lnTo>
                    <a:pt x="398" y="1139"/>
                  </a:lnTo>
                  <a:lnTo>
                    <a:pt x="377" y="1112"/>
                  </a:lnTo>
                  <a:lnTo>
                    <a:pt x="359" y="1084"/>
                  </a:lnTo>
                  <a:lnTo>
                    <a:pt x="347" y="1051"/>
                  </a:lnTo>
                  <a:lnTo>
                    <a:pt x="342" y="1016"/>
                  </a:lnTo>
                  <a:lnTo>
                    <a:pt x="344" y="982"/>
                  </a:lnTo>
                  <a:lnTo>
                    <a:pt x="344" y="977"/>
                  </a:lnTo>
                  <a:lnTo>
                    <a:pt x="342" y="973"/>
                  </a:lnTo>
                  <a:lnTo>
                    <a:pt x="340" y="970"/>
                  </a:lnTo>
                  <a:lnTo>
                    <a:pt x="337" y="968"/>
                  </a:lnTo>
                  <a:lnTo>
                    <a:pt x="332" y="967"/>
                  </a:lnTo>
                  <a:lnTo>
                    <a:pt x="329" y="967"/>
                  </a:lnTo>
                  <a:lnTo>
                    <a:pt x="326" y="968"/>
                  </a:lnTo>
                  <a:lnTo>
                    <a:pt x="322" y="972"/>
                  </a:lnTo>
                  <a:lnTo>
                    <a:pt x="321" y="975"/>
                  </a:lnTo>
                  <a:lnTo>
                    <a:pt x="319" y="1016"/>
                  </a:lnTo>
                  <a:lnTo>
                    <a:pt x="324" y="1053"/>
                  </a:lnTo>
                  <a:lnTo>
                    <a:pt x="335" y="1089"/>
                  </a:lnTo>
                  <a:lnTo>
                    <a:pt x="352" y="1120"/>
                  </a:lnTo>
                  <a:lnTo>
                    <a:pt x="326" y="1117"/>
                  </a:lnTo>
                  <a:lnTo>
                    <a:pt x="297" y="1119"/>
                  </a:lnTo>
                  <a:lnTo>
                    <a:pt x="271" y="1125"/>
                  </a:lnTo>
                  <a:lnTo>
                    <a:pt x="245" y="1137"/>
                  </a:lnTo>
                  <a:lnTo>
                    <a:pt x="223" y="1154"/>
                  </a:lnTo>
                  <a:lnTo>
                    <a:pt x="220" y="1157"/>
                  </a:lnTo>
                  <a:lnTo>
                    <a:pt x="218" y="1160"/>
                  </a:lnTo>
                  <a:lnTo>
                    <a:pt x="220" y="1165"/>
                  </a:lnTo>
                  <a:lnTo>
                    <a:pt x="221" y="1168"/>
                  </a:lnTo>
                  <a:lnTo>
                    <a:pt x="223" y="1170"/>
                  </a:lnTo>
                  <a:lnTo>
                    <a:pt x="228" y="1172"/>
                  </a:lnTo>
                  <a:lnTo>
                    <a:pt x="231" y="1173"/>
                  </a:lnTo>
                  <a:lnTo>
                    <a:pt x="235" y="1172"/>
                  </a:lnTo>
                  <a:lnTo>
                    <a:pt x="240" y="1170"/>
                  </a:lnTo>
                  <a:lnTo>
                    <a:pt x="263" y="1154"/>
                  </a:lnTo>
                  <a:lnTo>
                    <a:pt x="291" y="1145"/>
                  </a:lnTo>
                  <a:lnTo>
                    <a:pt x="319" y="1142"/>
                  </a:lnTo>
                  <a:lnTo>
                    <a:pt x="349" y="1144"/>
                  </a:lnTo>
                  <a:lnTo>
                    <a:pt x="375" y="1150"/>
                  </a:lnTo>
                  <a:lnTo>
                    <a:pt x="378" y="1150"/>
                  </a:lnTo>
                  <a:lnTo>
                    <a:pt x="410" y="1175"/>
                  </a:lnTo>
                  <a:lnTo>
                    <a:pt x="445" y="1195"/>
                  </a:lnTo>
                  <a:lnTo>
                    <a:pt x="486" y="1208"/>
                  </a:lnTo>
                  <a:lnTo>
                    <a:pt x="524" y="1211"/>
                  </a:lnTo>
                  <a:lnTo>
                    <a:pt x="560" y="1206"/>
                  </a:lnTo>
                  <a:lnTo>
                    <a:pt x="595" y="1193"/>
                  </a:lnTo>
                  <a:lnTo>
                    <a:pt x="626" y="1173"/>
                  </a:lnTo>
                  <a:lnTo>
                    <a:pt x="653" y="1147"/>
                  </a:lnTo>
                  <a:lnTo>
                    <a:pt x="677" y="1117"/>
                  </a:lnTo>
                  <a:lnTo>
                    <a:pt x="697" y="1084"/>
                  </a:lnTo>
                  <a:lnTo>
                    <a:pt x="710" y="1132"/>
                  </a:lnTo>
                  <a:lnTo>
                    <a:pt x="734" y="1178"/>
                  </a:lnTo>
                  <a:lnTo>
                    <a:pt x="763" y="1218"/>
                  </a:lnTo>
                  <a:lnTo>
                    <a:pt x="767" y="1221"/>
                  </a:lnTo>
                  <a:lnTo>
                    <a:pt x="772" y="1223"/>
                  </a:lnTo>
                  <a:lnTo>
                    <a:pt x="775" y="1221"/>
                  </a:lnTo>
                  <a:lnTo>
                    <a:pt x="778" y="1220"/>
                  </a:lnTo>
                  <a:lnTo>
                    <a:pt x="782" y="1218"/>
                  </a:lnTo>
                  <a:lnTo>
                    <a:pt x="783" y="1213"/>
                  </a:lnTo>
                  <a:lnTo>
                    <a:pt x="783" y="1210"/>
                  </a:lnTo>
                  <a:lnTo>
                    <a:pt x="783" y="1205"/>
                  </a:lnTo>
                  <a:lnTo>
                    <a:pt x="780" y="1201"/>
                  </a:lnTo>
                  <a:lnTo>
                    <a:pt x="753" y="1165"/>
                  </a:lnTo>
                  <a:lnTo>
                    <a:pt x="734" y="1125"/>
                  </a:lnTo>
                  <a:lnTo>
                    <a:pt x="720" y="1082"/>
                  </a:lnTo>
                  <a:lnTo>
                    <a:pt x="715" y="1040"/>
                  </a:lnTo>
                  <a:lnTo>
                    <a:pt x="719" y="997"/>
                  </a:lnTo>
                  <a:lnTo>
                    <a:pt x="732" y="954"/>
                  </a:lnTo>
                  <a:lnTo>
                    <a:pt x="752" y="912"/>
                  </a:lnTo>
                  <a:lnTo>
                    <a:pt x="777" y="881"/>
                  </a:lnTo>
                  <a:lnTo>
                    <a:pt x="806" y="854"/>
                  </a:lnTo>
                  <a:lnTo>
                    <a:pt x="838" y="835"/>
                  </a:lnTo>
                  <a:lnTo>
                    <a:pt x="874" y="820"/>
                  </a:lnTo>
                  <a:lnTo>
                    <a:pt x="912" y="812"/>
                  </a:lnTo>
                  <a:lnTo>
                    <a:pt x="950" y="808"/>
                  </a:lnTo>
                  <a:lnTo>
                    <a:pt x="988" y="812"/>
                  </a:lnTo>
                  <a:lnTo>
                    <a:pt x="1026" y="821"/>
                  </a:lnTo>
                  <a:lnTo>
                    <a:pt x="1061" y="836"/>
                  </a:lnTo>
                  <a:lnTo>
                    <a:pt x="1094" y="858"/>
                  </a:lnTo>
                  <a:lnTo>
                    <a:pt x="1097" y="897"/>
                  </a:lnTo>
                  <a:lnTo>
                    <a:pt x="1109" y="935"/>
                  </a:lnTo>
                  <a:lnTo>
                    <a:pt x="1127" y="972"/>
                  </a:lnTo>
                  <a:lnTo>
                    <a:pt x="1150" y="1006"/>
                  </a:lnTo>
                  <a:lnTo>
                    <a:pt x="1140" y="1038"/>
                  </a:lnTo>
                  <a:lnTo>
                    <a:pt x="1135" y="1074"/>
                  </a:lnTo>
                  <a:lnTo>
                    <a:pt x="1135" y="1111"/>
                  </a:lnTo>
                  <a:lnTo>
                    <a:pt x="1143" y="1147"/>
                  </a:lnTo>
                  <a:lnTo>
                    <a:pt x="1156" y="1178"/>
                  </a:lnTo>
                  <a:lnTo>
                    <a:pt x="1176" y="1206"/>
                  </a:lnTo>
                  <a:lnTo>
                    <a:pt x="1178" y="1210"/>
                  </a:lnTo>
                  <a:lnTo>
                    <a:pt x="1180" y="1213"/>
                  </a:lnTo>
                  <a:lnTo>
                    <a:pt x="1188" y="1220"/>
                  </a:lnTo>
                  <a:lnTo>
                    <a:pt x="1196" y="1228"/>
                  </a:lnTo>
                  <a:lnTo>
                    <a:pt x="1221" y="1246"/>
                  </a:lnTo>
                  <a:lnTo>
                    <a:pt x="1249" y="1263"/>
                  </a:lnTo>
                  <a:lnTo>
                    <a:pt x="1214" y="1279"/>
                  </a:lnTo>
                  <a:lnTo>
                    <a:pt x="1181" y="1302"/>
                  </a:lnTo>
                  <a:lnTo>
                    <a:pt x="1155" y="1327"/>
                  </a:lnTo>
                  <a:lnTo>
                    <a:pt x="1133" y="1358"/>
                  </a:lnTo>
                  <a:lnTo>
                    <a:pt x="1102" y="1317"/>
                  </a:lnTo>
                  <a:lnTo>
                    <a:pt x="1079" y="1272"/>
                  </a:lnTo>
                  <a:lnTo>
                    <a:pt x="1064" y="1226"/>
                  </a:lnTo>
                  <a:lnTo>
                    <a:pt x="1057" y="1177"/>
                  </a:lnTo>
                  <a:lnTo>
                    <a:pt x="1059" y="1173"/>
                  </a:lnTo>
                  <a:lnTo>
                    <a:pt x="1059" y="1168"/>
                  </a:lnTo>
                  <a:lnTo>
                    <a:pt x="1057" y="1165"/>
                  </a:lnTo>
                  <a:lnTo>
                    <a:pt x="1057" y="1163"/>
                  </a:lnTo>
                  <a:lnTo>
                    <a:pt x="1062" y="1119"/>
                  </a:lnTo>
                  <a:lnTo>
                    <a:pt x="1077" y="1076"/>
                  </a:lnTo>
                  <a:lnTo>
                    <a:pt x="1102" y="1033"/>
                  </a:lnTo>
                  <a:lnTo>
                    <a:pt x="1104" y="1030"/>
                  </a:lnTo>
                  <a:lnTo>
                    <a:pt x="1104" y="1025"/>
                  </a:lnTo>
                  <a:lnTo>
                    <a:pt x="1102" y="1021"/>
                  </a:lnTo>
                  <a:lnTo>
                    <a:pt x="1100" y="1020"/>
                  </a:lnTo>
                  <a:lnTo>
                    <a:pt x="1095" y="1016"/>
                  </a:lnTo>
                  <a:lnTo>
                    <a:pt x="1092" y="1016"/>
                  </a:lnTo>
                  <a:lnTo>
                    <a:pt x="1087" y="1016"/>
                  </a:lnTo>
                  <a:lnTo>
                    <a:pt x="1084" y="1018"/>
                  </a:lnTo>
                  <a:lnTo>
                    <a:pt x="1081" y="1021"/>
                  </a:lnTo>
                  <a:lnTo>
                    <a:pt x="1059" y="1056"/>
                  </a:lnTo>
                  <a:lnTo>
                    <a:pt x="1044" y="1092"/>
                  </a:lnTo>
                  <a:lnTo>
                    <a:pt x="1036" y="1130"/>
                  </a:lnTo>
                  <a:lnTo>
                    <a:pt x="1014" y="1102"/>
                  </a:lnTo>
                  <a:lnTo>
                    <a:pt x="990" y="1078"/>
                  </a:lnTo>
                  <a:lnTo>
                    <a:pt x="988" y="1053"/>
                  </a:lnTo>
                  <a:lnTo>
                    <a:pt x="988" y="1025"/>
                  </a:lnTo>
                  <a:lnTo>
                    <a:pt x="991" y="997"/>
                  </a:lnTo>
                  <a:lnTo>
                    <a:pt x="996" y="968"/>
                  </a:lnTo>
                  <a:lnTo>
                    <a:pt x="1006" y="944"/>
                  </a:lnTo>
                  <a:lnTo>
                    <a:pt x="1019" y="922"/>
                  </a:lnTo>
                  <a:lnTo>
                    <a:pt x="1038" y="904"/>
                  </a:lnTo>
                  <a:lnTo>
                    <a:pt x="1041" y="901"/>
                  </a:lnTo>
                  <a:lnTo>
                    <a:pt x="1043" y="896"/>
                  </a:lnTo>
                  <a:lnTo>
                    <a:pt x="1043" y="892"/>
                  </a:lnTo>
                  <a:lnTo>
                    <a:pt x="1041" y="888"/>
                  </a:lnTo>
                  <a:lnTo>
                    <a:pt x="1039" y="884"/>
                  </a:lnTo>
                  <a:lnTo>
                    <a:pt x="1036" y="883"/>
                  </a:lnTo>
                  <a:lnTo>
                    <a:pt x="1033" y="881"/>
                  </a:lnTo>
                  <a:lnTo>
                    <a:pt x="1029" y="881"/>
                  </a:lnTo>
                  <a:lnTo>
                    <a:pt x="1024" y="883"/>
                  </a:lnTo>
                  <a:lnTo>
                    <a:pt x="1001" y="904"/>
                  </a:lnTo>
                  <a:lnTo>
                    <a:pt x="985" y="930"/>
                  </a:lnTo>
                  <a:lnTo>
                    <a:pt x="973" y="960"/>
                  </a:lnTo>
                  <a:lnTo>
                    <a:pt x="967" y="992"/>
                  </a:lnTo>
                  <a:lnTo>
                    <a:pt x="963" y="1025"/>
                  </a:lnTo>
                  <a:lnTo>
                    <a:pt x="963" y="1056"/>
                  </a:lnTo>
                  <a:lnTo>
                    <a:pt x="930" y="1033"/>
                  </a:lnTo>
                  <a:lnTo>
                    <a:pt x="894" y="1016"/>
                  </a:lnTo>
                  <a:lnTo>
                    <a:pt x="856" y="1008"/>
                  </a:lnTo>
                  <a:lnTo>
                    <a:pt x="816" y="1006"/>
                  </a:lnTo>
                  <a:lnTo>
                    <a:pt x="775" y="1016"/>
                  </a:lnTo>
                  <a:lnTo>
                    <a:pt x="772" y="1018"/>
                  </a:lnTo>
                  <a:lnTo>
                    <a:pt x="768" y="1021"/>
                  </a:lnTo>
                  <a:lnTo>
                    <a:pt x="767" y="1025"/>
                  </a:lnTo>
                  <a:lnTo>
                    <a:pt x="767" y="1030"/>
                  </a:lnTo>
                  <a:lnTo>
                    <a:pt x="768" y="1033"/>
                  </a:lnTo>
                  <a:lnTo>
                    <a:pt x="770" y="1036"/>
                  </a:lnTo>
                  <a:lnTo>
                    <a:pt x="773" y="1038"/>
                  </a:lnTo>
                  <a:lnTo>
                    <a:pt x="778" y="1040"/>
                  </a:lnTo>
                  <a:lnTo>
                    <a:pt x="782" y="1040"/>
                  </a:lnTo>
                  <a:lnTo>
                    <a:pt x="821" y="1031"/>
                  </a:lnTo>
                  <a:lnTo>
                    <a:pt x="857" y="1033"/>
                  </a:lnTo>
                  <a:lnTo>
                    <a:pt x="894" y="1043"/>
                  </a:lnTo>
                  <a:lnTo>
                    <a:pt x="927" y="1059"/>
                  </a:lnTo>
                  <a:lnTo>
                    <a:pt x="958" y="1082"/>
                  </a:lnTo>
                  <a:lnTo>
                    <a:pt x="986" y="1109"/>
                  </a:lnTo>
                  <a:lnTo>
                    <a:pt x="1011" y="1139"/>
                  </a:lnTo>
                  <a:lnTo>
                    <a:pt x="1033" y="1170"/>
                  </a:lnTo>
                  <a:lnTo>
                    <a:pt x="1038" y="1225"/>
                  </a:lnTo>
                  <a:lnTo>
                    <a:pt x="1054" y="1277"/>
                  </a:lnTo>
                  <a:lnTo>
                    <a:pt x="1081" y="1329"/>
                  </a:lnTo>
                  <a:lnTo>
                    <a:pt x="1115" y="1375"/>
                  </a:lnTo>
                  <a:lnTo>
                    <a:pt x="1082" y="1388"/>
                  </a:lnTo>
                  <a:lnTo>
                    <a:pt x="1051" y="1405"/>
                  </a:lnTo>
                  <a:lnTo>
                    <a:pt x="1024" y="1424"/>
                  </a:lnTo>
                  <a:lnTo>
                    <a:pt x="1021" y="1428"/>
                  </a:lnTo>
                  <a:lnTo>
                    <a:pt x="980" y="1416"/>
                  </a:lnTo>
                  <a:lnTo>
                    <a:pt x="942" y="1396"/>
                  </a:lnTo>
                  <a:lnTo>
                    <a:pt x="907" y="1372"/>
                  </a:lnTo>
                  <a:lnTo>
                    <a:pt x="876" y="1340"/>
                  </a:lnTo>
                  <a:lnTo>
                    <a:pt x="849" y="1306"/>
                  </a:lnTo>
                  <a:lnTo>
                    <a:pt x="829" y="1269"/>
                  </a:lnTo>
                  <a:lnTo>
                    <a:pt x="826" y="1264"/>
                  </a:lnTo>
                  <a:lnTo>
                    <a:pt x="823" y="1263"/>
                  </a:lnTo>
                  <a:lnTo>
                    <a:pt x="820" y="1263"/>
                  </a:lnTo>
                  <a:lnTo>
                    <a:pt x="815" y="1263"/>
                  </a:lnTo>
                  <a:lnTo>
                    <a:pt x="811" y="1266"/>
                  </a:lnTo>
                  <a:lnTo>
                    <a:pt x="808" y="1268"/>
                  </a:lnTo>
                  <a:lnTo>
                    <a:pt x="806" y="1272"/>
                  </a:lnTo>
                  <a:lnTo>
                    <a:pt x="806" y="1276"/>
                  </a:lnTo>
                  <a:lnTo>
                    <a:pt x="808" y="1281"/>
                  </a:lnTo>
                  <a:lnTo>
                    <a:pt x="829" y="1319"/>
                  </a:lnTo>
                  <a:lnTo>
                    <a:pt x="856" y="1355"/>
                  </a:lnTo>
                  <a:lnTo>
                    <a:pt x="887" y="1386"/>
                  </a:lnTo>
                  <a:lnTo>
                    <a:pt x="922" y="1413"/>
                  </a:lnTo>
                  <a:lnTo>
                    <a:pt x="962" y="1433"/>
                  </a:lnTo>
                  <a:lnTo>
                    <a:pt x="1003" y="1448"/>
                  </a:lnTo>
                  <a:lnTo>
                    <a:pt x="985" y="1476"/>
                  </a:lnTo>
                  <a:lnTo>
                    <a:pt x="935" y="1489"/>
                  </a:lnTo>
                  <a:lnTo>
                    <a:pt x="891" y="1494"/>
                  </a:lnTo>
                  <a:lnTo>
                    <a:pt x="851" y="1492"/>
                  </a:lnTo>
                  <a:lnTo>
                    <a:pt x="813" y="1487"/>
                  </a:lnTo>
                  <a:lnTo>
                    <a:pt x="782" y="1479"/>
                  </a:lnTo>
                  <a:lnTo>
                    <a:pt x="752" y="1466"/>
                  </a:lnTo>
                  <a:lnTo>
                    <a:pt x="727" y="1451"/>
                  </a:lnTo>
                  <a:lnTo>
                    <a:pt x="706" y="1433"/>
                  </a:lnTo>
                  <a:lnTo>
                    <a:pt x="687" y="1415"/>
                  </a:lnTo>
                  <a:lnTo>
                    <a:pt x="671" y="1396"/>
                  </a:lnTo>
                  <a:lnTo>
                    <a:pt x="659" y="1380"/>
                  </a:lnTo>
                  <a:lnTo>
                    <a:pt x="649" y="1363"/>
                  </a:lnTo>
                  <a:lnTo>
                    <a:pt x="641" y="1350"/>
                  </a:lnTo>
                  <a:lnTo>
                    <a:pt x="636" y="1339"/>
                  </a:lnTo>
                  <a:lnTo>
                    <a:pt x="633" y="1332"/>
                  </a:lnTo>
                  <a:lnTo>
                    <a:pt x="633" y="1329"/>
                  </a:lnTo>
                  <a:lnTo>
                    <a:pt x="633" y="1330"/>
                  </a:lnTo>
                  <a:lnTo>
                    <a:pt x="633" y="1334"/>
                  </a:lnTo>
                  <a:lnTo>
                    <a:pt x="623" y="1299"/>
                  </a:lnTo>
                  <a:lnTo>
                    <a:pt x="620" y="1263"/>
                  </a:lnTo>
                  <a:lnTo>
                    <a:pt x="620" y="1259"/>
                  </a:lnTo>
                  <a:lnTo>
                    <a:pt x="616" y="1254"/>
                  </a:lnTo>
                  <a:lnTo>
                    <a:pt x="613" y="1253"/>
                  </a:lnTo>
                  <a:lnTo>
                    <a:pt x="610" y="1251"/>
                  </a:lnTo>
                  <a:lnTo>
                    <a:pt x="606" y="1251"/>
                  </a:lnTo>
                  <a:lnTo>
                    <a:pt x="601" y="1253"/>
                  </a:lnTo>
                  <a:lnTo>
                    <a:pt x="598" y="1254"/>
                  </a:lnTo>
                  <a:lnTo>
                    <a:pt x="596" y="1259"/>
                  </a:lnTo>
                  <a:lnTo>
                    <a:pt x="595" y="1263"/>
                  </a:lnTo>
                  <a:lnTo>
                    <a:pt x="598" y="1301"/>
                  </a:lnTo>
                  <a:lnTo>
                    <a:pt x="608" y="1337"/>
                  </a:lnTo>
                  <a:lnTo>
                    <a:pt x="623" y="1372"/>
                  </a:lnTo>
                  <a:lnTo>
                    <a:pt x="615" y="1386"/>
                  </a:lnTo>
                  <a:lnTo>
                    <a:pt x="601" y="1403"/>
                  </a:lnTo>
                  <a:lnTo>
                    <a:pt x="585" y="1418"/>
                  </a:lnTo>
                  <a:lnTo>
                    <a:pt x="563" y="1433"/>
                  </a:lnTo>
                  <a:lnTo>
                    <a:pt x="535" y="1446"/>
                  </a:lnTo>
                  <a:lnTo>
                    <a:pt x="502" y="1458"/>
                  </a:lnTo>
                  <a:lnTo>
                    <a:pt x="459" y="1466"/>
                  </a:lnTo>
                  <a:lnTo>
                    <a:pt x="410" y="1471"/>
                  </a:lnTo>
                  <a:lnTo>
                    <a:pt x="364" y="1471"/>
                  </a:lnTo>
                  <a:lnTo>
                    <a:pt x="321" y="1464"/>
                  </a:lnTo>
                  <a:lnTo>
                    <a:pt x="283" y="1454"/>
                  </a:lnTo>
                  <a:lnTo>
                    <a:pt x="250" y="1439"/>
                  </a:lnTo>
                  <a:lnTo>
                    <a:pt x="220" y="1421"/>
                  </a:lnTo>
                  <a:lnTo>
                    <a:pt x="195" y="1401"/>
                  </a:lnTo>
                  <a:lnTo>
                    <a:pt x="175" y="1380"/>
                  </a:lnTo>
                  <a:lnTo>
                    <a:pt x="157" y="1358"/>
                  </a:lnTo>
                  <a:lnTo>
                    <a:pt x="144" y="1339"/>
                  </a:lnTo>
                  <a:lnTo>
                    <a:pt x="132" y="1319"/>
                  </a:lnTo>
                  <a:lnTo>
                    <a:pt x="124" y="1304"/>
                  </a:lnTo>
                  <a:lnTo>
                    <a:pt x="119" y="1291"/>
                  </a:lnTo>
                  <a:lnTo>
                    <a:pt x="162" y="1306"/>
                  </a:lnTo>
                  <a:lnTo>
                    <a:pt x="207" y="1314"/>
                  </a:lnTo>
                  <a:lnTo>
                    <a:pt x="251" y="1315"/>
                  </a:lnTo>
                  <a:lnTo>
                    <a:pt x="296" y="1309"/>
                  </a:lnTo>
                  <a:lnTo>
                    <a:pt x="340" y="1296"/>
                  </a:lnTo>
                  <a:lnTo>
                    <a:pt x="385" y="1274"/>
                  </a:lnTo>
                  <a:lnTo>
                    <a:pt x="388" y="1271"/>
                  </a:lnTo>
                  <a:lnTo>
                    <a:pt x="390" y="1268"/>
                  </a:lnTo>
                  <a:lnTo>
                    <a:pt x="390" y="1263"/>
                  </a:lnTo>
                  <a:lnTo>
                    <a:pt x="390" y="1259"/>
                  </a:lnTo>
                  <a:lnTo>
                    <a:pt x="388" y="1256"/>
                  </a:lnTo>
                  <a:lnTo>
                    <a:pt x="385" y="1253"/>
                  </a:lnTo>
                  <a:lnTo>
                    <a:pt x="382" y="1251"/>
                  </a:lnTo>
                  <a:lnTo>
                    <a:pt x="377" y="1251"/>
                  </a:lnTo>
                  <a:lnTo>
                    <a:pt x="373" y="1253"/>
                  </a:lnTo>
                  <a:lnTo>
                    <a:pt x="331" y="1274"/>
                  </a:lnTo>
                  <a:lnTo>
                    <a:pt x="288" y="1286"/>
                  </a:lnTo>
                  <a:lnTo>
                    <a:pt x="245" y="1291"/>
                  </a:lnTo>
                  <a:lnTo>
                    <a:pt x="203" y="1289"/>
                  </a:lnTo>
                  <a:lnTo>
                    <a:pt x="160" y="1279"/>
                  </a:lnTo>
                  <a:lnTo>
                    <a:pt x="121" y="1264"/>
                  </a:lnTo>
                  <a:lnTo>
                    <a:pt x="81" y="1244"/>
                  </a:lnTo>
                  <a:lnTo>
                    <a:pt x="45" y="1218"/>
                  </a:lnTo>
                  <a:lnTo>
                    <a:pt x="25" y="1185"/>
                  </a:lnTo>
                  <a:lnTo>
                    <a:pt x="12" y="1150"/>
                  </a:lnTo>
                  <a:lnTo>
                    <a:pt x="5" y="1116"/>
                  </a:lnTo>
                  <a:lnTo>
                    <a:pt x="3" y="1084"/>
                  </a:lnTo>
                  <a:lnTo>
                    <a:pt x="5" y="1054"/>
                  </a:lnTo>
                  <a:lnTo>
                    <a:pt x="10" y="1030"/>
                  </a:lnTo>
                  <a:lnTo>
                    <a:pt x="15" y="1010"/>
                  </a:lnTo>
                  <a:lnTo>
                    <a:pt x="20" y="997"/>
                  </a:lnTo>
                  <a:lnTo>
                    <a:pt x="58" y="1036"/>
                  </a:lnTo>
                  <a:lnTo>
                    <a:pt x="103" y="1069"/>
                  </a:lnTo>
                  <a:lnTo>
                    <a:pt x="149" y="1097"/>
                  </a:lnTo>
                  <a:lnTo>
                    <a:pt x="154" y="1099"/>
                  </a:lnTo>
                  <a:lnTo>
                    <a:pt x="157" y="1099"/>
                  </a:lnTo>
                  <a:lnTo>
                    <a:pt x="160" y="1097"/>
                  </a:lnTo>
                  <a:lnTo>
                    <a:pt x="164" y="1094"/>
                  </a:lnTo>
                  <a:lnTo>
                    <a:pt x="165" y="1091"/>
                  </a:lnTo>
                  <a:lnTo>
                    <a:pt x="167" y="1087"/>
                  </a:lnTo>
                  <a:lnTo>
                    <a:pt x="167" y="1084"/>
                  </a:lnTo>
                  <a:lnTo>
                    <a:pt x="164" y="1079"/>
                  </a:lnTo>
                  <a:lnTo>
                    <a:pt x="160" y="1078"/>
                  </a:lnTo>
                  <a:lnTo>
                    <a:pt x="117" y="1051"/>
                  </a:lnTo>
                  <a:lnTo>
                    <a:pt x="76" y="1020"/>
                  </a:lnTo>
                  <a:lnTo>
                    <a:pt x="40" y="983"/>
                  </a:lnTo>
                  <a:lnTo>
                    <a:pt x="8" y="942"/>
                  </a:lnTo>
                  <a:lnTo>
                    <a:pt x="2" y="897"/>
                  </a:lnTo>
                  <a:lnTo>
                    <a:pt x="0" y="859"/>
                  </a:lnTo>
                  <a:lnTo>
                    <a:pt x="2" y="826"/>
                  </a:lnTo>
                  <a:lnTo>
                    <a:pt x="7" y="798"/>
                  </a:lnTo>
                  <a:lnTo>
                    <a:pt x="13" y="775"/>
                  </a:lnTo>
                  <a:lnTo>
                    <a:pt x="22" y="757"/>
                  </a:lnTo>
                  <a:lnTo>
                    <a:pt x="30" y="744"/>
                  </a:lnTo>
                  <a:lnTo>
                    <a:pt x="35" y="734"/>
                  </a:lnTo>
                  <a:lnTo>
                    <a:pt x="48" y="774"/>
                  </a:lnTo>
                  <a:lnTo>
                    <a:pt x="66" y="812"/>
                  </a:lnTo>
                  <a:lnTo>
                    <a:pt x="88" y="846"/>
                  </a:lnTo>
                  <a:lnTo>
                    <a:pt x="116" y="879"/>
                  </a:lnTo>
                  <a:lnTo>
                    <a:pt x="147" y="907"/>
                  </a:lnTo>
                  <a:lnTo>
                    <a:pt x="185" y="932"/>
                  </a:lnTo>
                  <a:lnTo>
                    <a:pt x="190" y="932"/>
                  </a:lnTo>
                  <a:lnTo>
                    <a:pt x="195" y="932"/>
                  </a:lnTo>
                  <a:lnTo>
                    <a:pt x="198" y="930"/>
                  </a:lnTo>
                  <a:lnTo>
                    <a:pt x="202" y="929"/>
                  </a:lnTo>
                  <a:lnTo>
                    <a:pt x="203" y="926"/>
                  </a:lnTo>
                  <a:lnTo>
                    <a:pt x="203" y="921"/>
                  </a:lnTo>
                  <a:lnTo>
                    <a:pt x="203" y="917"/>
                  </a:lnTo>
                  <a:lnTo>
                    <a:pt x="202" y="914"/>
                  </a:lnTo>
                  <a:lnTo>
                    <a:pt x="198" y="911"/>
                  </a:lnTo>
                  <a:lnTo>
                    <a:pt x="159" y="884"/>
                  </a:lnTo>
                  <a:lnTo>
                    <a:pt x="126" y="854"/>
                  </a:lnTo>
                  <a:lnTo>
                    <a:pt x="99" y="821"/>
                  </a:lnTo>
                  <a:lnTo>
                    <a:pt x="79" y="783"/>
                  </a:lnTo>
                  <a:lnTo>
                    <a:pt x="63" y="744"/>
                  </a:lnTo>
                  <a:lnTo>
                    <a:pt x="53" y="702"/>
                  </a:lnTo>
                  <a:lnTo>
                    <a:pt x="48" y="660"/>
                  </a:lnTo>
                  <a:lnTo>
                    <a:pt x="61" y="617"/>
                  </a:lnTo>
                  <a:lnTo>
                    <a:pt x="81" y="580"/>
                  </a:lnTo>
                  <a:lnTo>
                    <a:pt x="104" y="550"/>
                  </a:lnTo>
                  <a:lnTo>
                    <a:pt x="127" y="524"/>
                  </a:lnTo>
                  <a:lnTo>
                    <a:pt x="152" y="503"/>
                  </a:lnTo>
                  <a:lnTo>
                    <a:pt x="177" y="486"/>
                  </a:lnTo>
                  <a:lnTo>
                    <a:pt x="197" y="474"/>
                  </a:lnTo>
                  <a:lnTo>
                    <a:pt x="213" y="466"/>
                  </a:lnTo>
                  <a:lnTo>
                    <a:pt x="220" y="514"/>
                  </a:lnTo>
                  <a:lnTo>
                    <a:pt x="235" y="559"/>
                  </a:lnTo>
                  <a:lnTo>
                    <a:pt x="258" y="602"/>
                  </a:lnTo>
                  <a:lnTo>
                    <a:pt x="261" y="605"/>
                  </a:lnTo>
                  <a:lnTo>
                    <a:pt x="264" y="607"/>
                  </a:lnTo>
                  <a:lnTo>
                    <a:pt x="268" y="607"/>
                  </a:lnTo>
                  <a:lnTo>
                    <a:pt x="273" y="605"/>
                  </a:lnTo>
                  <a:lnTo>
                    <a:pt x="276" y="603"/>
                  </a:lnTo>
                  <a:lnTo>
                    <a:pt x="279" y="600"/>
                  </a:lnTo>
                  <a:lnTo>
                    <a:pt x="281" y="597"/>
                  </a:lnTo>
                  <a:lnTo>
                    <a:pt x="281" y="593"/>
                  </a:lnTo>
                  <a:lnTo>
                    <a:pt x="278" y="588"/>
                  </a:lnTo>
                  <a:lnTo>
                    <a:pt x="258" y="550"/>
                  </a:lnTo>
                  <a:lnTo>
                    <a:pt x="245" y="511"/>
                  </a:lnTo>
                  <a:lnTo>
                    <a:pt x="236" y="470"/>
                  </a:lnTo>
                  <a:lnTo>
                    <a:pt x="235" y="425"/>
                  </a:lnTo>
                  <a:lnTo>
                    <a:pt x="253" y="382"/>
                  </a:lnTo>
                  <a:lnTo>
                    <a:pt x="274" y="347"/>
                  </a:lnTo>
                  <a:lnTo>
                    <a:pt x="297" y="318"/>
                  </a:lnTo>
                  <a:lnTo>
                    <a:pt x="324" y="294"/>
                  </a:lnTo>
                  <a:lnTo>
                    <a:pt x="350" y="276"/>
                  </a:lnTo>
                  <a:lnTo>
                    <a:pt x="377" y="263"/>
                  </a:lnTo>
                  <a:lnTo>
                    <a:pt x="403" y="253"/>
                  </a:lnTo>
                  <a:lnTo>
                    <a:pt x="426" y="247"/>
                  </a:lnTo>
                  <a:lnTo>
                    <a:pt x="448" y="243"/>
                  </a:lnTo>
                  <a:lnTo>
                    <a:pt x="466" y="242"/>
                  </a:lnTo>
                  <a:lnTo>
                    <a:pt x="479" y="242"/>
                  </a:lnTo>
                  <a:lnTo>
                    <a:pt x="464" y="303"/>
                  </a:lnTo>
                  <a:lnTo>
                    <a:pt x="456" y="365"/>
                  </a:lnTo>
                  <a:lnTo>
                    <a:pt x="454" y="425"/>
                  </a:lnTo>
                  <a:lnTo>
                    <a:pt x="456" y="430"/>
                  </a:lnTo>
                  <a:lnTo>
                    <a:pt x="458" y="433"/>
                  </a:lnTo>
                  <a:lnTo>
                    <a:pt x="461" y="435"/>
                  </a:lnTo>
                  <a:lnTo>
                    <a:pt x="464" y="436"/>
                  </a:lnTo>
                  <a:lnTo>
                    <a:pt x="469" y="436"/>
                  </a:lnTo>
                  <a:lnTo>
                    <a:pt x="473" y="435"/>
                  </a:lnTo>
                  <a:lnTo>
                    <a:pt x="476" y="433"/>
                  </a:lnTo>
                  <a:lnTo>
                    <a:pt x="478" y="430"/>
                  </a:lnTo>
                  <a:lnTo>
                    <a:pt x="479" y="425"/>
                  </a:lnTo>
                  <a:lnTo>
                    <a:pt x="479" y="382"/>
                  </a:lnTo>
                  <a:lnTo>
                    <a:pt x="484" y="337"/>
                  </a:lnTo>
                  <a:lnTo>
                    <a:pt x="491" y="293"/>
                  </a:lnTo>
                  <a:lnTo>
                    <a:pt x="502" y="248"/>
                  </a:lnTo>
                  <a:lnTo>
                    <a:pt x="519" y="207"/>
                  </a:lnTo>
                  <a:lnTo>
                    <a:pt x="562" y="164"/>
                  </a:lnTo>
                  <a:lnTo>
                    <a:pt x="606" y="131"/>
                  </a:lnTo>
                  <a:lnTo>
                    <a:pt x="649" y="106"/>
                  </a:lnTo>
                  <a:lnTo>
                    <a:pt x="692" y="90"/>
                  </a:lnTo>
                  <a:lnTo>
                    <a:pt x="734" y="80"/>
                  </a:lnTo>
                  <a:lnTo>
                    <a:pt x="775" y="75"/>
                  </a:lnTo>
                  <a:lnTo>
                    <a:pt x="811" y="75"/>
                  </a:lnTo>
                  <a:lnTo>
                    <a:pt x="848" y="80"/>
                  </a:lnTo>
                  <a:lnTo>
                    <a:pt x="879" y="86"/>
                  </a:lnTo>
                  <a:lnTo>
                    <a:pt x="907" y="93"/>
                  </a:lnTo>
                  <a:lnTo>
                    <a:pt x="930" y="101"/>
                  </a:lnTo>
                  <a:lnTo>
                    <a:pt x="948" y="109"/>
                  </a:lnTo>
                  <a:lnTo>
                    <a:pt x="932" y="149"/>
                  </a:lnTo>
                  <a:lnTo>
                    <a:pt x="920" y="187"/>
                  </a:lnTo>
                  <a:lnTo>
                    <a:pt x="919" y="192"/>
                  </a:lnTo>
                  <a:lnTo>
                    <a:pt x="920" y="195"/>
                  </a:lnTo>
                  <a:lnTo>
                    <a:pt x="924" y="199"/>
                  </a:lnTo>
                  <a:lnTo>
                    <a:pt x="927" y="200"/>
                  </a:lnTo>
                  <a:lnTo>
                    <a:pt x="930" y="202"/>
                  </a:lnTo>
                  <a:lnTo>
                    <a:pt x="933" y="202"/>
                  </a:lnTo>
                  <a:lnTo>
                    <a:pt x="938" y="200"/>
                  </a:lnTo>
                  <a:lnTo>
                    <a:pt x="942" y="199"/>
                  </a:lnTo>
                  <a:lnTo>
                    <a:pt x="943" y="194"/>
                  </a:lnTo>
                  <a:lnTo>
                    <a:pt x="955" y="157"/>
                  </a:lnTo>
                  <a:lnTo>
                    <a:pt x="970" y="121"/>
                  </a:lnTo>
                  <a:lnTo>
                    <a:pt x="971" y="121"/>
                  </a:lnTo>
                  <a:lnTo>
                    <a:pt x="971" y="121"/>
                  </a:lnTo>
                  <a:lnTo>
                    <a:pt x="1016" y="78"/>
                  </a:lnTo>
                  <a:lnTo>
                    <a:pt x="1062" y="47"/>
                  </a:lnTo>
                  <a:lnTo>
                    <a:pt x="1109" y="23"/>
                  </a:lnTo>
                  <a:lnTo>
                    <a:pt x="1153" y="9"/>
                  </a:lnTo>
                  <a:lnTo>
                    <a:pt x="1196" y="2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19D32442-7FAC-624A-915F-6ADB5754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2376488"/>
              <a:ext cx="1255713" cy="890588"/>
            </a:xfrm>
            <a:custGeom>
              <a:avLst/>
              <a:gdLst>
                <a:gd name="T0" fmla="*/ 1355 w 1581"/>
                <a:gd name="T1" fmla="*/ 256 h 1122"/>
                <a:gd name="T2" fmla="*/ 1220 w 1581"/>
                <a:gd name="T3" fmla="*/ 251 h 1122"/>
                <a:gd name="T4" fmla="*/ 1140 w 1581"/>
                <a:gd name="T5" fmla="*/ 339 h 1122"/>
                <a:gd name="T6" fmla="*/ 980 w 1581"/>
                <a:gd name="T7" fmla="*/ 289 h 1122"/>
                <a:gd name="T8" fmla="*/ 851 w 1581"/>
                <a:gd name="T9" fmla="*/ 407 h 1122"/>
                <a:gd name="T10" fmla="*/ 518 w 1581"/>
                <a:gd name="T11" fmla="*/ 489 h 1122"/>
                <a:gd name="T12" fmla="*/ 356 w 1581"/>
                <a:gd name="T13" fmla="*/ 719 h 1122"/>
                <a:gd name="T14" fmla="*/ 103 w 1581"/>
                <a:gd name="T15" fmla="*/ 714 h 1122"/>
                <a:gd name="T16" fmla="*/ 240 w 1581"/>
                <a:gd name="T17" fmla="*/ 778 h 1122"/>
                <a:gd name="T18" fmla="*/ 283 w 1581"/>
                <a:gd name="T19" fmla="*/ 962 h 1122"/>
                <a:gd name="T20" fmla="*/ 294 w 1581"/>
                <a:gd name="T21" fmla="*/ 797 h 1122"/>
                <a:gd name="T22" fmla="*/ 446 w 1581"/>
                <a:gd name="T23" fmla="*/ 686 h 1122"/>
                <a:gd name="T24" fmla="*/ 569 w 1581"/>
                <a:gd name="T25" fmla="*/ 750 h 1122"/>
                <a:gd name="T26" fmla="*/ 521 w 1581"/>
                <a:gd name="T27" fmla="*/ 532 h 1122"/>
                <a:gd name="T28" fmla="*/ 803 w 1581"/>
                <a:gd name="T29" fmla="*/ 441 h 1122"/>
                <a:gd name="T30" fmla="*/ 1140 w 1581"/>
                <a:gd name="T31" fmla="*/ 374 h 1122"/>
                <a:gd name="T32" fmla="*/ 1418 w 1581"/>
                <a:gd name="T33" fmla="*/ 291 h 1122"/>
                <a:gd name="T34" fmla="*/ 1467 w 1581"/>
                <a:gd name="T35" fmla="*/ 481 h 1122"/>
                <a:gd name="T36" fmla="*/ 1332 w 1581"/>
                <a:gd name="T37" fmla="*/ 554 h 1122"/>
                <a:gd name="T38" fmla="*/ 1502 w 1581"/>
                <a:gd name="T39" fmla="*/ 622 h 1122"/>
                <a:gd name="T40" fmla="*/ 1276 w 1581"/>
                <a:gd name="T41" fmla="*/ 759 h 1122"/>
                <a:gd name="T42" fmla="*/ 1221 w 1581"/>
                <a:gd name="T43" fmla="*/ 722 h 1122"/>
                <a:gd name="T44" fmla="*/ 1193 w 1581"/>
                <a:gd name="T45" fmla="*/ 868 h 1122"/>
                <a:gd name="T46" fmla="*/ 1046 w 1581"/>
                <a:gd name="T47" fmla="*/ 770 h 1122"/>
                <a:gd name="T48" fmla="*/ 1028 w 1581"/>
                <a:gd name="T49" fmla="*/ 952 h 1122"/>
                <a:gd name="T50" fmla="*/ 830 w 1581"/>
                <a:gd name="T51" fmla="*/ 874 h 1122"/>
                <a:gd name="T52" fmla="*/ 767 w 1581"/>
                <a:gd name="T53" fmla="*/ 1030 h 1122"/>
                <a:gd name="T54" fmla="*/ 593 w 1581"/>
                <a:gd name="T55" fmla="*/ 973 h 1122"/>
                <a:gd name="T56" fmla="*/ 440 w 1581"/>
                <a:gd name="T57" fmla="*/ 1094 h 1122"/>
                <a:gd name="T58" fmla="*/ 663 w 1581"/>
                <a:gd name="T59" fmla="*/ 879 h 1122"/>
                <a:gd name="T60" fmla="*/ 892 w 1581"/>
                <a:gd name="T61" fmla="*/ 749 h 1122"/>
                <a:gd name="T62" fmla="*/ 1211 w 1581"/>
                <a:gd name="T63" fmla="*/ 603 h 1122"/>
                <a:gd name="T64" fmla="*/ 1358 w 1581"/>
                <a:gd name="T65" fmla="*/ 640 h 1122"/>
                <a:gd name="T66" fmla="*/ 1330 w 1581"/>
                <a:gd name="T67" fmla="*/ 445 h 1122"/>
                <a:gd name="T68" fmla="*/ 1269 w 1581"/>
                <a:gd name="T69" fmla="*/ 504 h 1122"/>
                <a:gd name="T70" fmla="*/ 897 w 1581"/>
                <a:gd name="T71" fmla="*/ 555 h 1122"/>
                <a:gd name="T72" fmla="*/ 1002 w 1581"/>
                <a:gd name="T73" fmla="*/ 631 h 1122"/>
                <a:gd name="T74" fmla="*/ 755 w 1581"/>
                <a:gd name="T75" fmla="*/ 707 h 1122"/>
                <a:gd name="T76" fmla="*/ 655 w 1581"/>
                <a:gd name="T77" fmla="*/ 580 h 1122"/>
                <a:gd name="T78" fmla="*/ 729 w 1581"/>
                <a:gd name="T79" fmla="*/ 778 h 1122"/>
                <a:gd name="T80" fmla="*/ 435 w 1581"/>
                <a:gd name="T81" fmla="*/ 843 h 1122"/>
                <a:gd name="T82" fmla="*/ 413 w 1581"/>
                <a:gd name="T83" fmla="*/ 858 h 1122"/>
                <a:gd name="T84" fmla="*/ 273 w 1581"/>
                <a:gd name="T85" fmla="*/ 1064 h 1122"/>
                <a:gd name="T86" fmla="*/ 143 w 1581"/>
                <a:gd name="T87" fmla="*/ 818 h 1122"/>
                <a:gd name="T88" fmla="*/ 106 w 1581"/>
                <a:gd name="T89" fmla="*/ 901 h 1122"/>
                <a:gd name="T90" fmla="*/ 35 w 1581"/>
                <a:gd name="T91" fmla="*/ 858 h 1122"/>
                <a:gd name="T92" fmla="*/ 91 w 1581"/>
                <a:gd name="T93" fmla="*/ 635 h 1122"/>
                <a:gd name="T94" fmla="*/ 96 w 1581"/>
                <a:gd name="T95" fmla="*/ 559 h 1122"/>
                <a:gd name="T96" fmla="*/ 157 w 1581"/>
                <a:gd name="T97" fmla="*/ 418 h 1122"/>
                <a:gd name="T98" fmla="*/ 245 w 1581"/>
                <a:gd name="T99" fmla="*/ 526 h 1122"/>
                <a:gd name="T100" fmla="*/ 280 w 1581"/>
                <a:gd name="T101" fmla="*/ 321 h 1122"/>
                <a:gd name="T102" fmla="*/ 466 w 1581"/>
                <a:gd name="T103" fmla="*/ 380 h 1122"/>
                <a:gd name="T104" fmla="*/ 504 w 1581"/>
                <a:gd name="T105" fmla="*/ 298 h 1122"/>
                <a:gd name="T106" fmla="*/ 635 w 1581"/>
                <a:gd name="T107" fmla="*/ 177 h 1122"/>
                <a:gd name="T108" fmla="*/ 749 w 1581"/>
                <a:gd name="T109" fmla="*/ 294 h 1122"/>
                <a:gd name="T110" fmla="*/ 787 w 1581"/>
                <a:gd name="T111" fmla="*/ 159 h 1122"/>
                <a:gd name="T112" fmla="*/ 1044 w 1581"/>
                <a:gd name="T113" fmla="*/ 164 h 1122"/>
                <a:gd name="T114" fmla="*/ 1120 w 1581"/>
                <a:gd name="T115" fmla="*/ 243 h 1122"/>
                <a:gd name="T116" fmla="*/ 1188 w 1581"/>
                <a:gd name="T117" fmla="*/ 5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1" h="1122">
                  <a:moveTo>
                    <a:pt x="1226" y="0"/>
                  </a:moveTo>
                  <a:lnTo>
                    <a:pt x="1261" y="4"/>
                  </a:lnTo>
                  <a:lnTo>
                    <a:pt x="1292" y="15"/>
                  </a:lnTo>
                  <a:lnTo>
                    <a:pt x="1319" y="33"/>
                  </a:lnTo>
                  <a:lnTo>
                    <a:pt x="1340" y="58"/>
                  </a:lnTo>
                  <a:lnTo>
                    <a:pt x="1357" y="88"/>
                  </a:lnTo>
                  <a:lnTo>
                    <a:pt x="1368" y="121"/>
                  </a:lnTo>
                  <a:lnTo>
                    <a:pt x="1375" y="159"/>
                  </a:lnTo>
                  <a:lnTo>
                    <a:pt x="1373" y="195"/>
                  </a:lnTo>
                  <a:lnTo>
                    <a:pt x="1367" y="227"/>
                  </a:lnTo>
                  <a:lnTo>
                    <a:pt x="1355" y="256"/>
                  </a:lnTo>
                  <a:lnTo>
                    <a:pt x="1337" y="281"/>
                  </a:lnTo>
                  <a:lnTo>
                    <a:pt x="1315" y="303"/>
                  </a:lnTo>
                  <a:lnTo>
                    <a:pt x="1289" y="319"/>
                  </a:lnTo>
                  <a:lnTo>
                    <a:pt x="1261" y="332"/>
                  </a:lnTo>
                  <a:lnTo>
                    <a:pt x="1231" y="342"/>
                  </a:lnTo>
                  <a:lnTo>
                    <a:pt x="1198" y="347"/>
                  </a:lnTo>
                  <a:lnTo>
                    <a:pt x="1165" y="351"/>
                  </a:lnTo>
                  <a:lnTo>
                    <a:pt x="1188" y="324"/>
                  </a:lnTo>
                  <a:lnTo>
                    <a:pt x="1206" y="293"/>
                  </a:lnTo>
                  <a:lnTo>
                    <a:pt x="1220" y="256"/>
                  </a:lnTo>
                  <a:lnTo>
                    <a:pt x="1220" y="251"/>
                  </a:lnTo>
                  <a:lnTo>
                    <a:pt x="1220" y="248"/>
                  </a:lnTo>
                  <a:lnTo>
                    <a:pt x="1216" y="245"/>
                  </a:lnTo>
                  <a:lnTo>
                    <a:pt x="1213" y="243"/>
                  </a:lnTo>
                  <a:lnTo>
                    <a:pt x="1210" y="242"/>
                  </a:lnTo>
                  <a:lnTo>
                    <a:pt x="1205" y="242"/>
                  </a:lnTo>
                  <a:lnTo>
                    <a:pt x="1201" y="243"/>
                  </a:lnTo>
                  <a:lnTo>
                    <a:pt x="1198" y="247"/>
                  </a:lnTo>
                  <a:lnTo>
                    <a:pt x="1196" y="250"/>
                  </a:lnTo>
                  <a:lnTo>
                    <a:pt x="1183" y="286"/>
                  </a:lnTo>
                  <a:lnTo>
                    <a:pt x="1163" y="316"/>
                  </a:lnTo>
                  <a:lnTo>
                    <a:pt x="1140" y="339"/>
                  </a:lnTo>
                  <a:lnTo>
                    <a:pt x="1114" y="357"/>
                  </a:lnTo>
                  <a:lnTo>
                    <a:pt x="1084" y="370"/>
                  </a:lnTo>
                  <a:lnTo>
                    <a:pt x="1051" y="379"/>
                  </a:lnTo>
                  <a:lnTo>
                    <a:pt x="1018" y="380"/>
                  </a:lnTo>
                  <a:lnTo>
                    <a:pt x="983" y="377"/>
                  </a:lnTo>
                  <a:lnTo>
                    <a:pt x="947" y="369"/>
                  </a:lnTo>
                  <a:lnTo>
                    <a:pt x="967" y="337"/>
                  </a:lnTo>
                  <a:lnTo>
                    <a:pt x="983" y="301"/>
                  </a:lnTo>
                  <a:lnTo>
                    <a:pt x="983" y="296"/>
                  </a:lnTo>
                  <a:lnTo>
                    <a:pt x="983" y="293"/>
                  </a:lnTo>
                  <a:lnTo>
                    <a:pt x="980" y="289"/>
                  </a:lnTo>
                  <a:lnTo>
                    <a:pt x="977" y="288"/>
                  </a:lnTo>
                  <a:lnTo>
                    <a:pt x="973" y="286"/>
                  </a:lnTo>
                  <a:lnTo>
                    <a:pt x="968" y="286"/>
                  </a:lnTo>
                  <a:lnTo>
                    <a:pt x="965" y="288"/>
                  </a:lnTo>
                  <a:lnTo>
                    <a:pt x="962" y="289"/>
                  </a:lnTo>
                  <a:lnTo>
                    <a:pt x="960" y="294"/>
                  </a:lnTo>
                  <a:lnTo>
                    <a:pt x="945" y="327"/>
                  </a:lnTo>
                  <a:lnTo>
                    <a:pt x="927" y="354"/>
                  </a:lnTo>
                  <a:lnTo>
                    <a:pt x="906" y="377"/>
                  </a:lnTo>
                  <a:lnTo>
                    <a:pt x="881" y="394"/>
                  </a:lnTo>
                  <a:lnTo>
                    <a:pt x="851" y="407"/>
                  </a:lnTo>
                  <a:lnTo>
                    <a:pt x="820" y="415"/>
                  </a:lnTo>
                  <a:lnTo>
                    <a:pt x="785" y="418"/>
                  </a:lnTo>
                  <a:lnTo>
                    <a:pt x="749" y="418"/>
                  </a:lnTo>
                  <a:lnTo>
                    <a:pt x="714" y="413"/>
                  </a:lnTo>
                  <a:lnTo>
                    <a:pt x="679" y="410"/>
                  </a:lnTo>
                  <a:lnTo>
                    <a:pt x="645" y="408"/>
                  </a:lnTo>
                  <a:lnTo>
                    <a:pt x="608" y="415"/>
                  </a:lnTo>
                  <a:lnTo>
                    <a:pt x="579" y="427"/>
                  </a:lnTo>
                  <a:lnTo>
                    <a:pt x="554" y="443"/>
                  </a:lnTo>
                  <a:lnTo>
                    <a:pt x="534" y="465"/>
                  </a:lnTo>
                  <a:lnTo>
                    <a:pt x="518" y="489"/>
                  </a:lnTo>
                  <a:lnTo>
                    <a:pt x="503" y="516"/>
                  </a:lnTo>
                  <a:lnTo>
                    <a:pt x="501" y="517"/>
                  </a:lnTo>
                  <a:lnTo>
                    <a:pt x="499" y="521"/>
                  </a:lnTo>
                  <a:lnTo>
                    <a:pt x="488" y="544"/>
                  </a:lnTo>
                  <a:lnTo>
                    <a:pt x="481" y="569"/>
                  </a:lnTo>
                  <a:lnTo>
                    <a:pt x="465" y="612"/>
                  </a:lnTo>
                  <a:lnTo>
                    <a:pt x="443" y="653"/>
                  </a:lnTo>
                  <a:lnTo>
                    <a:pt x="427" y="674"/>
                  </a:lnTo>
                  <a:lnTo>
                    <a:pt x="404" y="693"/>
                  </a:lnTo>
                  <a:lnTo>
                    <a:pt x="380" y="707"/>
                  </a:lnTo>
                  <a:lnTo>
                    <a:pt x="356" y="719"/>
                  </a:lnTo>
                  <a:lnTo>
                    <a:pt x="331" y="732"/>
                  </a:lnTo>
                  <a:lnTo>
                    <a:pt x="308" y="747"/>
                  </a:lnTo>
                  <a:lnTo>
                    <a:pt x="308" y="747"/>
                  </a:lnTo>
                  <a:lnTo>
                    <a:pt x="275" y="754"/>
                  </a:lnTo>
                  <a:lnTo>
                    <a:pt x="238" y="755"/>
                  </a:lnTo>
                  <a:lnTo>
                    <a:pt x="204" y="752"/>
                  </a:lnTo>
                  <a:lnTo>
                    <a:pt x="171" y="745"/>
                  </a:lnTo>
                  <a:lnTo>
                    <a:pt x="139" y="734"/>
                  </a:lnTo>
                  <a:lnTo>
                    <a:pt x="111" y="717"/>
                  </a:lnTo>
                  <a:lnTo>
                    <a:pt x="108" y="714"/>
                  </a:lnTo>
                  <a:lnTo>
                    <a:pt x="103" y="714"/>
                  </a:lnTo>
                  <a:lnTo>
                    <a:pt x="100" y="716"/>
                  </a:lnTo>
                  <a:lnTo>
                    <a:pt x="95" y="717"/>
                  </a:lnTo>
                  <a:lnTo>
                    <a:pt x="93" y="719"/>
                  </a:lnTo>
                  <a:lnTo>
                    <a:pt x="91" y="724"/>
                  </a:lnTo>
                  <a:lnTo>
                    <a:pt x="90" y="727"/>
                  </a:lnTo>
                  <a:lnTo>
                    <a:pt x="91" y="731"/>
                  </a:lnTo>
                  <a:lnTo>
                    <a:pt x="95" y="734"/>
                  </a:lnTo>
                  <a:lnTo>
                    <a:pt x="128" y="755"/>
                  </a:lnTo>
                  <a:lnTo>
                    <a:pt x="162" y="769"/>
                  </a:lnTo>
                  <a:lnTo>
                    <a:pt x="200" y="777"/>
                  </a:lnTo>
                  <a:lnTo>
                    <a:pt x="240" y="778"/>
                  </a:lnTo>
                  <a:lnTo>
                    <a:pt x="278" y="777"/>
                  </a:lnTo>
                  <a:lnTo>
                    <a:pt x="273" y="785"/>
                  </a:lnTo>
                  <a:lnTo>
                    <a:pt x="268" y="793"/>
                  </a:lnTo>
                  <a:lnTo>
                    <a:pt x="265" y="802"/>
                  </a:lnTo>
                  <a:lnTo>
                    <a:pt x="255" y="840"/>
                  </a:lnTo>
                  <a:lnTo>
                    <a:pt x="253" y="879"/>
                  </a:lnTo>
                  <a:lnTo>
                    <a:pt x="260" y="919"/>
                  </a:lnTo>
                  <a:lnTo>
                    <a:pt x="273" y="955"/>
                  </a:lnTo>
                  <a:lnTo>
                    <a:pt x="276" y="960"/>
                  </a:lnTo>
                  <a:lnTo>
                    <a:pt x="280" y="962"/>
                  </a:lnTo>
                  <a:lnTo>
                    <a:pt x="283" y="962"/>
                  </a:lnTo>
                  <a:lnTo>
                    <a:pt x="286" y="962"/>
                  </a:lnTo>
                  <a:lnTo>
                    <a:pt x="291" y="960"/>
                  </a:lnTo>
                  <a:lnTo>
                    <a:pt x="293" y="957"/>
                  </a:lnTo>
                  <a:lnTo>
                    <a:pt x="294" y="952"/>
                  </a:lnTo>
                  <a:lnTo>
                    <a:pt x="296" y="949"/>
                  </a:lnTo>
                  <a:lnTo>
                    <a:pt x="294" y="944"/>
                  </a:lnTo>
                  <a:lnTo>
                    <a:pt x="285" y="916"/>
                  </a:lnTo>
                  <a:lnTo>
                    <a:pt x="278" y="886"/>
                  </a:lnTo>
                  <a:lnTo>
                    <a:pt x="278" y="854"/>
                  </a:lnTo>
                  <a:lnTo>
                    <a:pt x="283" y="825"/>
                  </a:lnTo>
                  <a:lnTo>
                    <a:pt x="294" y="797"/>
                  </a:lnTo>
                  <a:lnTo>
                    <a:pt x="311" y="772"/>
                  </a:lnTo>
                  <a:lnTo>
                    <a:pt x="314" y="770"/>
                  </a:lnTo>
                  <a:lnTo>
                    <a:pt x="318" y="770"/>
                  </a:lnTo>
                  <a:lnTo>
                    <a:pt x="319" y="767"/>
                  </a:lnTo>
                  <a:lnTo>
                    <a:pt x="321" y="764"/>
                  </a:lnTo>
                  <a:lnTo>
                    <a:pt x="323" y="760"/>
                  </a:lnTo>
                  <a:lnTo>
                    <a:pt x="341" y="749"/>
                  </a:lnTo>
                  <a:lnTo>
                    <a:pt x="361" y="742"/>
                  </a:lnTo>
                  <a:lnTo>
                    <a:pt x="394" y="729"/>
                  </a:lnTo>
                  <a:lnTo>
                    <a:pt x="422" y="711"/>
                  </a:lnTo>
                  <a:lnTo>
                    <a:pt x="446" y="686"/>
                  </a:lnTo>
                  <a:lnTo>
                    <a:pt x="466" y="660"/>
                  </a:lnTo>
                  <a:lnTo>
                    <a:pt x="483" y="628"/>
                  </a:lnTo>
                  <a:lnTo>
                    <a:pt x="496" y="674"/>
                  </a:lnTo>
                  <a:lnTo>
                    <a:pt x="519" y="717"/>
                  </a:lnTo>
                  <a:lnTo>
                    <a:pt x="549" y="755"/>
                  </a:lnTo>
                  <a:lnTo>
                    <a:pt x="552" y="759"/>
                  </a:lnTo>
                  <a:lnTo>
                    <a:pt x="557" y="759"/>
                  </a:lnTo>
                  <a:lnTo>
                    <a:pt x="560" y="759"/>
                  </a:lnTo>
                  <a:lnTo>
                    <a:pt x="564" y="757"/>
                  </a:lnTo>
                  <a:lnTo>
                    <a:pt x="567" y="754"/>
                  </a:lnTo>
                  <a:lnTo>
                    <a:pt x="569" y="750"/>
                  </a:lnTo>
                  <a:lnTo>
                    <a:pt x="569" y="745"/>
                  </a:lnTo>
                  <a:lnTo>
                    <a:pt x="569" y="742"/>
                  </a:lnTo>
                  <a:lnTo>
                    <a:pt x="565" y="737"/>
                  </a:lnTo>
                  <a:lnTo>
                    <a:pt x="544" y="711"/>
                  </a:lnTo>
                  <a:lnTo>
                    <a:pt x="526" y="681"/>
                  </a:lnTo>
                  <a:lnTo>
                    <a:pt x="513" y="650"/>
                  </a:lnTo>
                  <a:lnTo>
                    <a:pt x="504" y="615"/>
                  </a:lnTo>
                  <a:lnTo>
                    <a:pt x="504" y="582"/>
                  </a:lnTo>
                  <a:lnTo>
                    <a:pt x="513" y="547"/>
                  </a:lnTo>
                  <a:lnTo>
                    <a:pt x="516" y="542"/>
                  </a:lnTo>
                  <a:lnTo>
                    <a:pt x="521" y="532"/>
                  </a:lnTo>
                  <a:lnTo>
                    <a:pt x="521" y="531"/>
                  </a:lnTo>
                  <a:lnTo>
                    <a:pt x="539" y="503"/>
                  </a:lnTo>
                  <a:lnTo>
                    <a:pt x="559" y="476"/>
                  </a:lnTo>
                  <a:lnTo>
                    <a:pt x="585" y="455"/>
                  </a:lnTo>
                  <a:lnTo>
                    <a:pt x="615" y="438"/>
                  </a:lnTo>
                  <a:lnTo>
                    <a:pt x="645" y="430"/>
                  </a:lnTo>
                  <a:lnTo>
                    <a:pt x="676" y="430"/>
                  </a:lnTo>
                  <a:lnTo>
                    <a:pt x="707" y="433"/>
                  </a:lnTo>
                  <a:lnTo>
                    <a:pt x="741" y="437"/>
                  </a:lnTo>
                  <a:lnTo>
                    <a:pt x="774" y="441"/>
                  </a:lnTo>
                  <a:lnTo>
                    <a:pt x="803" y="441"/>
                  </a:lnTo>
                  <a:lnTo>
                    <a:pt x="840" y="437"/>
                  </a:lnTo>
                  <a:lnTo>
                    <a:pt x="873" y="427"/>
                  </a:lnTo>
                  <a:lnTo>
                    <a:pt x="902" y="410"/>
                  </a:lnTo>
                  <a:lnTo>
                    <a:pt x="929" y="389"/>
                  </a:lnTo>
                  <a:lnTo>
                    <a:pt x="973" y="400"/>
                  </a:lnTo>
                  <a:lnTo>
                    <a:pt x="1018" y="405"/>
                  </a:lnTo>
                  <a:lnTo>
                    <a:pt x="1061" y="402"/>
                  </a:lnTo>
                  <a:lnTo>
                    <a:pt x="1101" y="390"/>
                  </a:lnTo>
                  <a:lnTo>
                    <a:pt x="1137" y="372"/>
                  </a:lnTo>
                  <a:lnTo>
                    <a:pt x="1139" y="374"/>
                  </a:lnTo>
                  <a:lnTo>
                    <a:pt x="1140" y="374"/>
                  </a:lnTo>
                  <a:lnTo>
                    <a:pt x="1190" y="374"/>
                  </a:lnTo>
                  <a:lnTo>
                    <a:pt x="1238" y="365"/>
                  </a:lnTo>
                  <a:lnTo>
                    <a:pt x="1279" y="351"/>
                  </a:lnTo>
                  <a:lnTo>
                    <a:pt x="1317" y="329"/>
                  </a:lnTo>
                  <a:lnTo>
                    <a:pt x="1348" y="301"/>
                  </a:lnTo>
                  <a:lnTo>
                    <a:pt x="1372" y="266"/>
                  </a:lnTo>
                  <a:lnTo>
                    <a:pt x="1372" y="271"/>
                  </a:lnTo>
                  <a:lnTo>
                    <a:pt x="1373" y="275"/>
                  </a:lnTo>
                  <a:lnTo>
                    <a:pt x="1377" y="278"/>
                  </a:lnTo>
                  <a:lnTo>
                    <a:pt x="1380" y="280"/>
                  </a:lnTo>
                  <a:lnTo>
                    <a:pt x="1418" y="291"/>
                  </a:lnTo>
                  <a:lnTo>
                    <a:pt x="1459" y="296"/>
                  </a:lnTo>
                  <a:lnTo>
                    <a:pt x="1499" y="298"/>
                  </a:lnTo>
                  <a:lnTo>
                    <a:pt x="1540" y="296"/>
                  </a:lnTo>
                  <a:lnTo>
                    <a:pt x="1581" y="291"/>
                  </a:lnTo>
                  <a:lnTo>
                    <a:pt x="1557" y="313"/>
                  </a:lnTo>
                  <a:lnTo>
                    <a:pt x="1537" y="337"/>
                  </a:lnTo>
                  <a:lnTo>
                    <a:pt x="1522" y="364"/>
                  </a:lnTo>
                  <a:lnTo>
                    <a:pt x="1514" y="394"/>
                  </a:lnTo>
                  <a:lnTo>
                    <a:pt x="1509" y="423"/>
                  </a:lnTo>
                  <a:lnTo>
                    <a:pt x="1491" y="453"/>
                  </a:lnTo>
                  <a:lnTo>
                    <a:pt x="1467" y="481"/>
                  </a:lnTo>
                  <a:lnTo>
                    <a:pt x="1441" y="503"/>
                  </a:lnTo>
                  <a:lnTo>
                    <a:pt x="1410" y="521"/>
                  </a:lnTo>
                  <a:lnTo>
                    <a:pt x="1377" y="531"/>
                  </a:lnTo>
                  <a:lnTo>
                    <a:pt x="1340" y="532"/>
                  </a:lnTo>
                  <a:lnTo>
                    <a:pt x="1335" y="534"/>
                  </a:lnTo>
                  <a:lnTo>
                    <a:pt x="1332" y="536"/>
                  </a:lnTo>
                  <a:lnTo>
                    <a:pt x="1330" y="539"/>
                  </a:lnTo>
                  <a:lnTo>
                    <a:pt x="1329" y="542"/>
                  </a:lnTo>
                  <a:lnTo>
                    <a:pt x="1329" y="547"/>
                  </a:lnTo>
                  <a:lnTo>
                    <a:pt x="1330" y="551"/>
                  </a:lnTo>
                  <a:lnTo>
                    <a:pt x="1332" y="554"/>
                  </a:lnTo>
                  <a:lnTo>
                    <a:pt x="1335" y="555"/>
                  </a:lnTo>
                  <a:lnTo>
                    <a:pt x="1340" y="557"/>
                  </a:lnTo>
                  <a:lnTo>
                    <a:pt x="1381" y="554"/>
                  </a:lnTo>
                  <a:lnTo>
                    <a:pt x="1419" y="542"/>
                  </a:lnTo>
                  <a:lnTo>
                    <a:pt x="1454" y="524"/>
                  </a:lnTo>
                  <a:lnTo>
                    <a:pt x="1484" y="499"/>
                  </a:lnTo>
                  <a:lnTo>
                    <a:pt x="1509" y="468"/>
                  </a:lnTo>
                  <a:lnTo>
                    <a:pt x="1515" y="499"/>
                  </a:lnTo>
                  <a:lnTo>
                    <a:pt x="1525" y="529"/>
                  </a:lnTo>
                  <a:lnTo>
                    <a:pt x="1510" y="575"/>
                  </a:lnTo>
                  <a:lnTo>
                    <a:pt x="1502" y="622"/>
                  </a:lnTo>
                  <a:lnTo>
                    <a:pt x="1502" y="668"/>
                  </a:lnTo>
                  <a:lnTo>
                    <a:pt x="1510" y="712"/>
                  </a:lnTo>
                  <a:lnTo>
                    <a:pt x="1527" y="755"/>
                  </a:lnTo>
                  <a:lnTo>
                    <a:pt x="1495" y="775"/>
                  </a:lnTo>
                  <a:lnTo>
                    <a:pt x="1464" y="793"/>
                  </a:lnTo>
                  <a:lnTo>
                    <a:pt x="1431" y="805"/>
                  </a:lnTo>
                  <a:lnTo>
                    <a:pt x="1398" y="812"/>
                  </a:lnTo>
                  <a:lnTo>
                    <a:pt x="1363" y="810"/>
                  </a:lnTo>
                  <a:lnTo>
                    <a:pt x="1330" y="800"/>
                  </a:lnTo>
                  <a:lnTo>
                    <a:pt x="1297" y="780"/>
                  </a:lnTo>
                  <a:lnTo>
                    <a:pt x="1276" y="759"/>
                  </a:lnTo>
                  <a:lnTo>
                    <a:pt x="1256" y="736"/>
                  </a:lnTo>
                  <a:lnTo>
                    <a:pt x="1241" y="711"/>
                  </a:lnTo>
                  <a:lnTo>
                    <a:pt x="1239" y="706"/>
                  </a:lnTo>
                  <a:lnTo>
                    <a:pt x="1236" y="704"/>
                  </a:lnTo>
                  <a:lnTo>
                    <a:pt x="1231" y="704"/>
                  </a:lnTo>
                  <a:lnTo>
                    <a:pt x="1228" y="704"/>
                  </a:lnTo>
                  <a:lnTo>
                    <a:pt x="1225" y="707"/>
                  </a:lnTo>
                  <a:lnTo>
                    <a:pt x="1221" y="709"/>
                  </a:lnTo>
                  <a:lnTo>
                    <a:pt x="1220" y="714"/>
                  </a:lnTo>
                  <a:lnTo>
                    <a:pt x="1220" y="717"/>
                  </a:lnTo>
                  <a:lnTo>
                    <a:pt x="1221" y="722"/>
                  </a:lnTo>
                  <a:lnTo>
                    <a:pt x="1238" y="752"/>
                  </a:lnTo>
                  <a:lnTo>
                    <a:pt x="1261" y="778"/>
                  </a:lnTo>
                  <a:lnTo>
                    <a:pt x="1286" y="802"/>
                  </a:lnTo>
                  <a:lnTo>
                    <a:pt x="1315" y="820"/>
                  </a:lnTo>
                  <a:lnTo>
                    <a:pt x="1324" y="825"/>
                  </a:lnTo>
                  <a:lnTo>
                    <a:pt x="1332" y="828"/>
                  </a:lnTo>
                  <a:lnTo>
                    <a:pt x="1320" y="836"/>
                  </a:lnTo>
                  <a:lnTo>
                    <a:pt x="1289" y="851"/>
                  </a:lnTo>
                  <a:lnTo>
                    <a:pt x="1258" y="863"/>
                  </a:lnTo>
                  <a:lnTo>
                    <a:pt x="1225" y="868"/>
                  </a:lnTo>
                  <a:lnTo>
                    <a:pt x="1193" y="868"/>
                  </a:lnTo>
                  <a:lnTo>
                    <a:pt x="1160" y="859"/>
                  </a:lnTo>
                  <a:lnTo>
                    <a:pt x="1127" y="841"/>
                  </a:lnTo>
                  <a:lnTo>
                    <a:pt x="1102" y="821"/>
                  </a:lnTo>
                  <a:lnTo>
                    <a:pt x="1082" y="797"/>
                  </a:lnTo>
                  <a:lnTo>
                    <a:pt x="1066" y="770"/>
                  </a:lnTo>
                  <a:lnTo>
                    <a:pt x="1063" y="767"/>
                  </a:lnTo>
                  <a:lnTo>
                    <a:pt x="1059" y="764"/>
                  </a:lnTo>
                  <a:lnTo>
                    <a:pt x="1056" y="764"/>
                  </a:lnTo>
                  <a:lnTo>
                    <a:pt x="1053" y="765"/>
                  </a:lnTo>
                  <a:lnTo>
                    <a:pt x="1049" y="767"/>
                  </a:lnTo>
                  <a:lnTo>
                    <a:pt x="1046" y="770"/>
                  </a:lnTo>
                  <a:lnTo>
                    <a:pt x="1044" y="774"/>
                  </a:lnTo>
                  <a:lnTo>
                    <a:pt x="1044" y="778"/>
                  </a:lnTo>
                  <a:lnTo>
                    <a:pt x="1044" y="782"/>
                  </a:lnTo>
                  <a:lnTo>
                    <a:pt x="1066" y="818"/>
                  </a:lnTo>
                  <a:lnTo>
                    <a:pt x="1091" y="846"/>
                  </a:lnTo>
                  <a:lnTo>
                    <a:pt x="1120" y="866"/>
                  </a:lnTo>
                  <a:lnTo>
                    <a:pt x="1150" y="879"/>
                  </a:lnTo>
                  <a:lnTo>
                    <a:pt x="1122" y="904"/>
                  </a:lnTo>
                  <a:lnTo>
                    <a:pt x="1092" y="926"/>
                  </a:lnTo>
                  <a:lnTo>
                    <a:pt x="1061" y="942"/>
                  </a:lnTo>
                  <a:lnTo>
                    <a:pt x="1028" y="952"/>
                  </a:lnTo>
                  <a:lnTo>
                    <a:pt x="993" y="957"/>
                  </a:lnTo>
                  <a:lnTo>
                    <a:pt x="959" y="952"/>
                  </a:lnTo>
                  <a:lnTo>
                    <a:pt x="922" y="939"/>
                  </a:lnTo>
                  <a:lnTo>
                    <a:pt x="894" y="922"/>
                  </a:lnTo>
                  <a:lnTo>
                    <a:pt x="869" y="901"/>
                  </a:lnTo>
                  <a:lnTo>
                    <a:pt x="850" y="876"/>
                  </a:lnTo>
                  <a:lnTo>
                    <a:pt x="845" y="873"/>
                  </a:lnTo>
                  <a:lnTo>
                    <a:pt x="841" y="871"/>
                  </a:lnTo>
                  <a:lnTo>
                    <a:pt x="838" y="871"/>
                  </a:lnTo>
                  <a:lnTo>
                    <a:pt x="833" y="871"/>
                  </a:lnTo>
                  <a:lnTo>
                    <a:pt x="830" y="874"/>
                  </a:lnTo>
                  <a:lnTo>
                    <a:pt x="828" y="876"/>
                  </a:lnTo>
                  <a:lnTo>
                    <a:pt x="826" y="879"/>
                  </a:lnTo>
                  <a:lnTo>
                    <a:pt x="826" y="884"/>
                  </a:lnTo>
                  <a:lnTo>
                    <a:pt x="828" y="888"/>
                  </a:lnTo>
                  <a:lnTo>
                    <a:pt x="853" y="917"/>
                  </a:lnTo>
                  <a:lnTo>
                    <a:pt x="883" y="942"/>
                  </a:lnTo>
                  <a:lnTo>
                    <a:pt x="914" y="962"/>
                  </a:lnTo>
                  <a:lnTo>
                    <a:pt x="881" y="993"/>
                  </a:lnTo>
                  <a:lnTo>
                    <a:pt x="845" y="1015"/>
                  </a:lnTo>
                  <a:lnTo>
                    <a:pt x="807" y="1026"/>
                  </a:lnTo>
                  <a:lnTo>
                    <a:pt x="767" y="1030"/>
                  </a:lnTo>
                  <a:lnTo>
                    <a:pt x="727" y="1025"/>
                  </a:lnTo>
                  <a:lnTo>
                    <a:pt x="688" y="1011"/>
                  </a:lnTo>
                  <a:lnTo>
                    <a:pt x="650" y="990"/>
                  </a:lnTo>
                  <a:lnTo>
                    <a:pt x="613" y="962"/>
                  </a:lnTo>
                  <a:lnTo>
                    <a:pt x="608" y="959"/>
                  </a:lnTo>
                  <a:lnTo>
                    <a:pt x="605" y="959"/>
                  </a:lnTo>
                  <a:lnTo>
                    <a:pt x="600" y="959"/>
                  </a:lnTo>
                  <a:lnTo>
                    <a:pt x="597" y="962"/>
                  </a:lnTo>
                  <a:lnTo>
                    <a:pt x="593" y="965"/>
                  </a:lnTo>
                  <a:lnTo>
                    <a:pt x="592" y="970"/>
                  </a:lnTo>
                  <a:lnTo>
                    <a:pt x="593" y="973"/>
                  </a:lnTo>
                  <a:lnTo>
                    <a:pt x="597" y="978"/>
                  </a:lnTo>
                  <a:lnTo>
                    <a:pt x="633" y="1008"/>
                  </a:lnTo>
                  <a:lnTo>
                    <a:pt x="673" y="1031"/>
                  </a:lnTo>
                  <a:lnTo>
                    <a:pt x="712" y="1046"/>
                  </a:lnTo>
                  <a:lnTo>
                    <a:pt x="678" y="1078"/>
                  </a:lnTo>
                  <a:lnTo>
                    <a:pt x="641" y="1101"/>
                  </a:lnTo>
                  <a:lnTo>
                    <a:pt x="602" y="1116"/>
                  </a:lnTo>
                  <a:lnTo>
                    <a:pt x="560" y="1122"/>
                  </a:lnTo>
                  <a:lnTo>
                    <a:pt x="521" y="1120"/>
                  </a:lnTo>
                  <a:lnTo>
                    <a:pt x="480" y="1112"/>
                  </a:lnTo>
                  <a:lnTo>
                    <a:pt x="440" y="1094"/>
                  </a:lnTo>
                  <a:lnTo>
                    <a:pt x="402" y="1068"/>
                  </a:lnTo>
                  <a:lnTo>
                    <a:pt x="432" y="1043"/>
                  </a:lnTo>
                  <a:lnTo>
                    <a:pt x="456" y="1013"/>
                  </a:lnTo>
                  <a:lnTo>
                    <a:pt x="475" y="978"/>
                  </a:lnTo>
                  <a:lnTo>
                    <a:pt x="486" y="940"/>
                  </a:lnTo>
                  <a:lnTo>
                    <a:pt x="489" y="899"/>
                  </a:lnTo>
                  <a:lnTo>
                    <a:pt x="526" y="907"/>
                  </a:lnTo>
                  <a:lnTo>
                    <a:pt x="564" y="909"/>
                  </a:lnTo>
                  <a:lnTo>
                    <a:pt x="600" y="904"/>
                  </a:lnTo>
                  <a:lnTo>
                    <a:pt x="636" y="892"/>
                  </a:lnTo>
                  <a:lnTo>
                    <a:pt x="663" y="879"/>
                  </a:lnTo>
                  <a:lnTo>
                    <a:pt x="688" y="863"/>
                  </a:lnTo>
                  <a:lnTo>
                    <a:pt x="711" y="843"/>
                  </a:lnTo>
                  <a:lnTo>
                    <a:pt x="731" y="821"/>
                  </a:lnTo>
                  <a:lnTo>
                    <a:pt x="747" y="795"/>
                  </a:lnTo>
                  <a:lnTo>
                    <a:pt x="757" y="769"/>
                  </a:lnTo>
                  <a:lnTo>
                    <a:pt x="760" y="739"/>
                  </a:lnTo>
                  <a:lnTo>
                    <a:pt x="774" y="744"/>
                  </a:lnTo>
                  <a:lnTo>
                    <a:pt x="787" y="749"/>
                  </a:lnTo>
                  <a:lnTo>
                    <a:pt x="821" y="755"/>
                  </a:lnTo>
                  <a:lnTo>
                    <a:pt x="858" y="755"/>
                  </a:lnTo>
                  <a:lnTo>
                    <a:pt x="892" y="749"/>
                  </a:lnTo>
                  <a:lnTo>
                    <a:pt x="927" y="737"/>
                  </a:lnTo>
                  <a:lnTo>
                    <a:pt x="960" y="719"/>
                  </a:lnTo>
                  <a:lnTo>
                    <a:pt x="987" y="696"/>
                  </a:lnTo>
                  <a:lnTo>
                    <a:pt x="1010" y="669"/>
                  </a:lnTo>
                  <a:lnTo>
                    <a:pt x="1025" y="636"/>
                  </a:lnTo>
                  <a:lnTo>
                    <a:pt x="1066" y="643"/>
                  </a:lnTo>
                  <a:lnTo>
                    <a:pt x="1106" y="643"/>
                  </a:lnTo>
                  <a:lnTo>
                    <a:pt x="1144" y="636"/>
                  </a:lnTo>
                  <a:lnTo>
                    <a:pt x="1178" y="623"/>
                  </a:lnTo>
                  <a:lnTo>
                    <a:pt x="1210" y="603"/>
                  </a:lnTo>
                  <a:lnTo>
                    <a:pt x="1211" y="603"/>
                  </a:lnTo>
                  <a:lnTo>
                    <a:pt x="1215" y="602"/>
                  </a:lnTo>
                  <a:lnTo>
                    <a:pt x="1238" y="593"/>
                  </a:lnTo>
                  <a:lnTo>
                    <a:pt x="1259" y="593"/>
                  </a:lnTo>
                  <a:lnTo>
                    <a:pt x="1282" y="600"/>
                  </a:lnTo>
                  <a:lnTo>
                    <a:pt x="1304" y="612"/>
                  </a:lnTo>
                  <a:lnTo>
                    <a:pt x="1324" y="625"/>
                  </a:lnTo>
                  <a:lnTo>
                    <a:pt x="1340" y="640"/>
                  </a:lnTo>
                  <a:lnTo>
                    <a:pt x="1345" y="643"/>
                  </a:lnTo>
                  <a:lnTo>
                    <a:pt x="1350" y="643"/>
                  </a:lnTo>
                  <a:lnTo>
                    <a:pt x="1353" y="643"/>
                  </a:lnTo>
                  <a:lnTo>
                    <a:pt x="1358" y="640"/>
                  </a:lnTo>
                  <a:lnTo>
                    <a:pt x="1360" y="636"/>
                  </a:lnTo>
                  <a:lnTo>
                    <a:pt x="1362" y="631"/>
                  </a:lnTo>
                  <a:lnTo>
                    <a:pt x="1360" y="628"/>
                  </a:lnTo>
                  <a:lnTo>
                    <a:pt x="1358" y="623"/>
                  </a:lnTo>
                  <a:lnTo>
                    <a:pt x="1335" y="603"/>
                  </a:lnTo>
                  <a:lnTo>
                    <a:pt x="1309" y="585"/>
                  </a:lnTo>
                  <a:lnTo>
                    <a:pt x="1281" y="574"/>
                  </a:lnTo>
                  <a:lnTo>
                    <a:pt x="1251" y="567"/>
                  </a:lnTo>
                  <a:lnTo>
                    <a:pt x="1281" y="531"/>
                  </a:lnTo>
                  <a:lnTo>
                    <a:pt x="1307" y="489"/>
                  </a:lnTo>
                  <a:lnTo>
                    <a:pt x="1330" y="445"/>
                  </a:lnTo>
                  <a:lnTo>
                    <a:pt x="1330" y="440"/>
                  </a:lnTo>
                  <a:lnTo>
                    <a:pt x="1330" y="437"/>
                  </a:lnTo>
                  <a:lnTo>
                    <a:pt x="1329" y="432"/>
                  </a:lnTo>
                  <a:lnTo>
                    <a:pt x="1325" y="430"/>
                  </a:lnTo>
                  <a:lnTo>
                    <a:pt x="1322" y="427"/>
                  </a:lnTo>
                  <a:lnTo>
                    <a:pt x="1319" y="427"/>
                  </a:lnTo>
                  <a:lnTo>
                    <a:pt x="1315" y="427"/>
                  </a:lnTo>
                  <a:lnTo>
                    <a:pt x="1312" y="428"/>
                  </a:lnTo>
                  <a:lnTo>
                    <a:pt x="1309" y="433"/>
                  </a:lnTo>
                  <a:lnTo>
                    <a:pt x="1291" y="470"/>
                  </a:lnTo>
                  <a:lnTo>
                    <a:pt x="1269" y="504"/>
                  </a:lnTo>
                  <a:lnTo>
                    <a:pt x="1246" y="536"/>
                  </a:lnTo>
                  <a:lnTo>
                    <a:pt x="1218" y="564"/>
                  </a:lnTo>
                  <a:lnTo>
                    <a:pt x="1188" y="587"/>
                  </a:lnTo>
                  <a:lnTo>
                    <a:pt x="1155" y="603"/>
                  </a:lnTo>
                  <a:lnTo>
                    <a:pt x="1119" y="615"/>
                  </a:lnTo>
                  <a:lnTo>
                    <a:pt x="1079" y="618"/>
                  </a:lnTo>
                  <a:lnTo>
                    <a:pt x="1036" y="615"/>
                  </a:lnTo>
                  <a:lnTo>
                    <a:pt x="990" y="603"/>
                  </a:lnTo>
                  <a:lnTo>
                    <a:pt x="944" y="584"/>
                  </a:lnTo>
                  <a:lnTo>
                    <a:pt x="902" y="557"/>
                  </a:lnTo>
                  <a:lnTo>
                    <a:pt x="897" y="555"/>
                  </a:lnTo>
                  <a:lnTo>
                    <a:pt x="894" y="555"/>
                  </a:lnTo>
                  <a:lnTo>
                    <a:pt x="891" y="557"/>
                  </a:lnTo>
                  <a:lnTo>
                    <a:pt x="888" y="560"/>
                  </a:lnTo>
                  <a:lnTo>
                    <a:pt x="886" y="564"/>
                  </a:lnTo>
                  <a:lnTo>
                    <a:pt x="884" y="567"/>
                  </a:lnTo>
                  <a:lnTo>
                    <a:pt x="884" y="572"/>
                  </a:lnTo>
                  <a:lnTo>
                    <a:pt x="886" y="575"/>
                  </a:lnTo>
                  <a:lnTo>
                    <a:pt x="889" y="579"/>
                  </a:lnTo>
                  <a:lnTo>
                    <a:pt x="924" y="600"/>
                  </a:lnTo>
                  <a:lnTo>
                    <a:pt x="962" y="618"/>
                  </a:lnTo>
                  <a:lnTo>
                    <a:pt x="1002" y="631"/>
                  </a:lnTo>
                  <a:lnTo>
                    <a:pt x="987" y="660"/>
                  </a:lnTo>
                  <a:lnTo>
                    <a:pt x="967" y="684"/>
                  </a:lnTo>
                  <a:lnTo>
                    <a:pt x="942" y="702"/>
                  </a:lnTo>
                  <a:lnTo>
                    <a:pt x="914" y="716"/>
                  </a:lnTo>
                  <a:lnTo>
                    <a:pt x="883" y="726"/>
                  </a:lnTo>
                  <a:lnTo>
                    <a:pt x="851" y="729"/>
                  </a:lnTo>
                  <a:lnTo>
                    <a:pt x="818" y="729"/>
                  </a:lnTo>
                  <a:lnTo>
                    <a:pt x="787" y="722"/>
                  </a:lnTo>
                  <a:lnTo>
                    <a:pt x="759" y="712"/>
                  </a:lnTo>
                  <a:lnTo>
                    <a:pt x="757" y="712"/>
                  </a:lnTo>
                  <a:lnTo>
                    <a:pt x="755" y="707"/>
                  </a:lnTo>
                  <a:lnTo>
                    <a:pt x="752" y="706"/>
                  </a:lnTo>
                  <a:lnTo>
                    <a:pt x="749" y="704"/>
                  </a:lnTo>
                  <a:lnTo>
                    <a:pt x="744" y="704"/>
                  </a:lnTo>
                  <a:lnTo>
                    <a:pt x="717" y="683"/>
                  </a:lnTo>
                  <a:lnTo>
                    <a:pt x="694" y="653"/>
                  </a:lnTo>
                  <a:lnTo>
                    <a:pt x="678" y="622"/>
                  </a:lnTo>
                  <a:lnTo>
                    <a:pt x="668" y="589"/>
                  </a:lnTo>
                  <a:lnTo>
                    <a:pt x="666" y="584"/>
                  </a:lnTo>
                  <a:lnTo>
                    <a:pt x="663" y="580"/>
                  </a:lnTo>
                  <a:lnTo>
                    <a:pt x="660" y="580"/>
                  </a:lnTo>
                  <a:lnTo>
                    <a:pt x="655" y="580"/>
                  </a:lnTo>
                  <a:lnTo>
                    <a:pt x="651" y="580"/>
                  </a:lnTo>
                  <a:lnTo>
                    <a:pt x="648" y="582"/>
                  </a:lnTo>
                  <a:lnTo>
                    <a:pt x="645" y="585"/>
                  </a:lnTo>
                  <a:lnTo>
                    <a:pt x="643" y="590"/>
                  </a:lnTo>
                  <a:lnTo>
                    <a:pt x="645" y="595"/>
                  </a:lnTo>
                  <a:lnTo>
                    <a:pt x="656" y="635"/>
                  </a:lnTo>
                  <a:lnTo>
                    <a:pt x="676" y="669"/>
                  </a:lnTo>
                  <a:lnTo>
                    <a:pt x="703" y="701"/>
                  </a:lnTo>
                  <a:lnTo>
                    <a:pt x="736" y="726"/>
                  </a:lnTo>
                  <a:lnTo>
                    <a:pt x="736" y="754"/>
                  </a:lnTo>
                  <a:lnTo>
                    <a:pt x="729" y="778"/>
                  </a:lnTo>
                  <a:lnTo>
                    <a:pt x="716" y="802"/>
                  </a:lnTo>
                  <a:lnTo>
                    <a:pt x="699" y="821"/>
                  </a:lnTo>
                  <a:lnTo>
                    <a:pt x="678" y="840"/>
                  </a:lnTo>
                  <a:lnTo>
                    <a:pt x="655" y="854"/>
                  </a:lnTo>
                  <a:lnTo>
                    <a:pt x="630" y="868"/>
                  </a:lnTo>
                  <a:lnTo>
                    <a:pt x="607" y="878"/>
                  </a:lnTo>
                  <a:lnTo>
                    <a:pt x="570" y="886"/>
                  </a:lnTo>
                  <a:lnTo>
                    <a:pt x="534" y="886"/>
                  </a:lnTo>
                  <a:lnTo>
                    <a:pt x="499" y="878"/>
                  </a:lnTo>
                  <a:lnTo>
                    <a:pt x="466" y="863"/>
                  </a:lnTo>
                  <a:lnTo>
                    <a:pt x="435" y="843"/>
                  </a:lnTo>
                  <a:lnTo>
                    <a:pt x="410" y="818"/>
                  </a:lnTo>
                  <a:lnTo>
                    <a:pt x="407" y="815"/>
                  </a:lnTo>
                  <a:lnTo>
                    <a:pt x="402" y="813"/>
                  </a:lnTo>
                  <a:lnTo>
                    <a:pt x="399" y="813"/>
                  </a:lnTo>
                  <a:lnTo>
                    <a:pt x="395" y="816"/>
                  </a:lnTo>
                  <a:lnTo>
                    <a:pt x="392" y="818"/>
                  </a:lnTo>
                  <a:lnTo>
                    <a:pt x="390" y="821"/>
                  </a:lnTo>
                  <a:lnTo>
                    <a:pt x="390" y="826"/>
                  </a:lnTo>
                  <a:lnTo>
                    <a:pt x="390" y="831"/>
                  </a:lnTo>
                  <a:lnTo>
                    <a:pt x="392" y="835"/>
                  </a:lnTo>
                  <a:lnTo>
                    <a:pt x="413" y="858"/>
                  </a:lnTo>
                  <a:lnTo>
                    <a:pt x="438" y="876"/>
                  </a:lnTo>
                  <a:lnTo>
                    <a:pt x="465" y="891"/>
                  </a:lnTo>
                  <a:lnTo>
                    <a:pt x="465" y="927"/>
                  </a:lnTo>
                  <a:lnTo>
                    <a:pt x="456" y="960"/>
                  </a:lnTo>
                  <a:lnTo>
                    <a:pt x="443" y="990"/>
                  </a:lnTo>
                  <a:lnTo>
                    <a:pt x="423" y="1016"/>
                  </a:lnTo>
                  <a:lnTo>
                    <a:pt x="400" y="1038"/>
                  </a:lnTo>
                  <a:lnTo>
                    <a:pt x="372" y="1054"/>
                  </a:lnTo>
                  <a:lnTo>
                    <a:pt x="342" y="1064"/>
                  </a:lnTo>
                  <a:lnTo>
                    <a:pt x="306" y="1066"/>
                  </a:lnTo>
                  <a:lnTo>
                    <a:pt x="273" y="1064"/>
                  </a:lnTo>
                  <a:lnTo>
                    <a:pt x="243" y="1058"/>
                  </a:lnTo>
                  <a:lnTo>
                    <a:pt x="217" y="1049"/>
                  </a:lnTo>
                  <a:lnTo>
                    <a:pt x="210" y="1046"/>
                  </a:lnTo>
                  <a:lnTo>
                    <a:pt x="184" y="1026"/>
                  </a:lnTo>
                  <a:lnTo>
                    <a:pt x="164" y="1003"/>
                  </a:lnTo>
                  <a:lnTo>
                    <a:pt x="147" y="975"/>
                  </a:lnTo>
                  <a:lnTo>
                    <a:pt x="138" y="945"/>
                  </a:lnTo>
                  <a:lnTo>
                    <a:pt x="133" y="914"/>
                  </a:lnTo>
                  <a:lnTo>
                    <a:pt x="131" y="881"/>
                  </a:lnTo>
                  <a:lnTo>
                    <a:pt x="134" y="850"/>
                  </a:lnTo>
                  <a:lnTo>
                    <a:pt x="143" y="818"/>
                  </a:lnTo>
                  <a:lnTo>
                    <a:pt x="143" y="815"/>
                  </a:lnTo>
                  <a:lnTo>
                    <a:pt x="143" y="810"/>
                  </a:lnTo>
                  <a:lnTo>
                    <a:pt x="139" y="807"/>
                  </a:lnTo>
                  <a:lnTo>
                    <a:pt x="136" y="805"/>
                  </a:lnTo>
                  <a:lnTo>
                    <a:pt x="133" y="803"/>
                  </a:lnTo>
                  <a:lnTo>
                    <a:pt x="128" y="805"/>
                  </a:lnTo>
                  <a:lnTo>
                    <a:pt x="124" y="805"/>
                  </a:lnTo>
                  <a:lnTo>
                    <a:pt x="121" y="808"/>
                  </a:lnTo>
                  <a:lnTo>
                    <a:pt x="119" y="812"/>
                  </a:lnTo>
                  <a:lnTo>
                    <a:pt x="109" y="856"/>
                  </a:lnTo>
                  <a:lnTo>
                    <a:pt x="106" y="901"/>
                  </a:lnTo>
                  <a:lnTo>
                    <a:pt x="113" y="942"/>
                  </a:lnTo>
                  <a:lnTo>
                    <a:pt x="106" y="926"/>
                  </a:lnTo>
                  <a:lnTo>
                    <a:pt x="103" y="912"/>
                  </a:lnTo>
                  <a:lnTo>
                    <a:pt x="101" y="904"/>
                  </a:lnTo>
                  <a:lnTo>
                    <a:pt x="100" y="901"/>
                  </a:lnTo>
                  <a:lnTo>
                    <a:pt x="98" y="901"/>
                  </a:lnTo>
                  <a:lnTo>
                    <a:pt x="90" y="901"/>
                  </a:lnTo>
                  <a:lnTo>
                    <a:pt x="80" y="896"/>
                  </a:lnTo>
                  <a:lnTo>
                    <a:pt x="67" y="889"/>
                  </a:lnTo>
                  <a:lnTo>
                    <a:pt x="52" y="876"/>
                  </a:lnTo>
                  <a:lnTo>
                    <a:pt x="35" y="858"/>
                  </a:lnTo>
                  <a:lnTo>
                    <a:pt x="20" y="830"/>
                  </a:lnTo>
                  <a:lnTo>
                    <a:pt x="7" y="793"/>
                  </a:lnTo>
                  <a:lnTo>
                    <a:pt x="0" y="757"/>
                  </a:lnTo>
                  <a:lnTo>
                    <a:pt x="2" y="724"/>
                  </a:lnTo>
                  <a:lnTo>
                    <a:pt x="10" y="693"/>
                  </a:lnTo>
                  <a:lnTo>
                    <a:pt x="24" y="665"/>
                  </a:lnTo>
                  <a:lnTo>
                    <a:pt x="40" y="640"/>
                  </a:lnTo>
                  <a:lnTo>
                    <a:pt x="55" y="620"/>
                  </a:lnTo>
                  <a:lnTo>
                    <a:pt x="70" y="605"/>
                  </a:lnTo>
                  <a:lnTo>
                    <a:pt x="80" y="595"/>
                  </a:lnTo>
                  <a:lnTo>
                    <a:pt x="91" y="635"/>
                  </a:lnTo>
                  <a:lnTo>
                    <a:pt x="93" y="640"/>
                  </a:lnTo>
                  <a:lnTo>
                    <a:pt x="96" y="641"/>
                  </a:lnTo>
                  <a:lnTo>
                    <a:pt x="101" y="643"/>
                  </a:lnTo>
                  <a:lnTo>
                    <a:pt x="105" y="643"/>
                  </a:lnTo>
                  <a:lnTo>
                    <a:pt x="109" y="641"/>
                  </a:lnTo>
                  <a:lnTo>
                    <a:pt x="113" y="640"/>
                  </a:lnTo>
                  <a:lnTo>
                    <a:pt x="114" y="636"/>
                  </a:lnTo>
                  <a:lnTo>
                    <a:pt x="116" y="633"/>
                  </a:lnTo>
                  <a:lnTo>
                    <a:pt x="114" y="628"/>
                  </a:lnTo>
                  <a:lnTo>
                    <a:pt x="103" y="593"/>
                  </a:lnTo>
                  <a:lnTo>
                    <a:pt x="96" y="559"/>
                  </a:lnTo>
                  <a:lnTo>
                    <a:pt x="95" y="526"/>
                  </a:lnTo>
                  <a:lnTo>
                    <a:pt x="100" y="493"/>
                  </a:lnTo>
                  <a:lnTo>
                    <a:pt x="111" y="461"/>
                  </a:lnTo>
                  <a:lnTo>
                    <a:pt x="131" y="433"/>
                  </a:lnTo>
                  <a:lnTo>
                    <a:pt x="147" y="435"/>
                  </a:lnTo>
                  <a:lnTo>
                    <a:pt x="151" y="435"/>
                  </a:lnTo>
                  <a:lnTo>
                    <a:pt x="156" y="432"/>
                  </a:lnTo>
                  <a:lnTo>
                    <a:pt x="157" y="430"/>
                  </a:lnTo>
                  <a:lnTo>
                    <a:pt x="159" y="425"/>
                  </a:lnTo>
                  <a:lnTo>
                    <a:pt x="159" y="422"/>
                  </a:lnTo>
                  <a:lnTo>
                    <a:pt x="157" y="418"/>
                  </a:lnTo>
                  <a:lnTo>
                    <a:pt x="156" y="415"/>
                  </a:lnTo>
                  <a:lnTo>
                    <a:pt x="152" y="412"/>
                  </a:lnTo>
                  <a:lnTo>
                    <a:pt x="184" y="392"/>
                  </a:lnTo>
                  <a:lnTo>
                    <a:pt x="217" y="379"/>
                  </a:lnTo>
                  <a:lnTo>
                    <a:pt x="215" y="394"/>
                  </a:lnTo>
                  <a:lnTo>
                    <a:pt x="214" y="435"/>
                  </a:lnTo>
                  <a:lnTo>
                    <a:pt x="220" y="478"/>
                  </a:lnTo>
                  <a:lnTo>
                    <a:pt x="235" y="519"/>
                  </a:lnTo>
                  <a:lnTo>
                    <a:pt x="237" y="522"/>
                  </a:lnTo>
                  <a:lnTo>
                    <a:pt x="240" y="524"/>
                  </a:lnTo>
                  <a:lnTo>
                    <a:pt x="245" y="526"/>
                  </a:lnTo>
                  <a:lnTo>
                    <a:pt x="248" y="524"/>
                  </a:lnTo>
                  <a:lnTo>
                    <a:pt x="252" y="522"/>
                  </a:lnTo>
                  <a:lnTo>
                    <a:pt x="255" y="519"/>
                  </a:lnTo>
                  <a:lnTo>
                    <a:pt x="256" y="516"/>
                  </a:lnTo>
                  <a:lnTo>
                    <a:pt x="256" y="511"/>
                  </a:lnTo>
                  <a:lnTo>
                    <a:pt x="255" y="506"/>
                  </a:lnTo>
                  <a:lnTo>
                    <a:pt x="240" y="465"/>
                  </a:lnTo>
                  <a:lnTo>
                    <a:pt x="237" y="425"/>
                  </a:lnTo>
                  <a:lnTo>
                    <a:pt x="243" y="387"/>
                  </a:lnTo>
                  <a:lnTo>
                    <a:pt x="256" y="352"/>
                  </a:lnTo>
                  <a:lnTo>
                    <a:pt x="280" y="321"/>
                  </a:lnTo>
                  <a:lnTo>
                    <a:pt x="308" y="294"/>
                  </a:lnTo>
                  <a:lnTo>
                    <a:pt x="342" y="271"/>
                  </a:lnTo>
                  <a:lnTo>
                    <a:pt x="382" y="255"/>
                  </a:lnTo>
                  <a:lnTo>
                    <a:pt x="425" y="263"/>
                  </a:lnTo>
                  <a:lnTo>
                    <a:pt x="468" y="266"/>
                  </a:lnTo>
                  <a:lnTo>
                    <a:pt x="471" y="266"/>
                  </a:lnTo>
                  <a:lnTo>
                    <a:pt x="473" y="265"/>
                  </a:lnTo>
                  <a:lnTo>
                    <a:pt x="491" y="265"/>
                  </a:lnTo>
                  <a:lnTo>
                    <a:pt x="480" y="303"/>
                  </a:lnTo>
                  <a:lnTo>
                    <a:pt x="471" y="342"/>
                  </a:lnTo>
                  <a:lnTo>
                    <a:pt x="466" y="380"/>
                  </a:lnTo>
                  <a:lnTo>
                    <a:pt x="468" y="385"/>
                  </a:lnTo>
                  <a:lnTo>
                    <a:pt x="470" y="389"/>
                  </a:lnTo>
                  <a:lnTo>
                    <a:pt x="473" y="392"/>
                  </a:lnTo>
                  <a:lnTo>
                    <a:pt x="476" y="392"/>
                  </a:lnTo>
                  <a:lnTo>
                    <a:pt x="480" y="392"/>
                  </a:lnTo>
                  <a:lnTo>
                    <a:pt x="484" y="392"/>
                  </a:lnTo>
                  <a:lnTo>
                    <a:pt x="488" y="389"/>
                  </a:lnTo>
                  <a:lnTo>
                    <a:pt x="489" y="385"/>
                  </a:lnTo>
                  <a:lnTo>
                    <a:pt x="491" y="380"/>
                  </a:lnTo>
                  <a:lnTo>
                    <a:pt x="496" y="339"/>
                  </a:lnTo>
                  <a:lnTo>
                    <a:pt x="504" y="298"/>
                  </a:lnTo>
                  <a:lnTo>
                    <a:pt x="519" y="260"/>
                  </a:lnTo>
                  <a:lnTo>
                    <a:pt x="522" y="258"/>
                  </a:lnTo>
                  <a:lnTo>
                    <a:pt x="526" y="256"/>
                  </a:lnTo>
                  <a:lnTo>
                    <a:pt x="527" y="253"/>
                  </a:lnTo>
                  <a:lnTo>
                    <a:pt x="527" y="250"/>
                  </a:lnTo>
                  <a:lnTo>
                    <a:pt x="527" y="247"/>
                  </a:lnTo>
                  <a:lnTo>
                    <a:pt x="542" y="225"/>
                  </a:lnTo>
                  <a:lnTo>
                    <a:pt x="559" y="209"/>
                  </a:lnTo>
                  <a:lnTo>
                    <a:pt x="580" y="194"/>
                  </a:lnTo>
                  <a:lnTo>
                    <a:pt x="605" y="184"/>
                  </a:lnTo>
                  <a:lnTo>
                    <a:pt x="635" y="177"/>
                  </a:lnTo>
                  <a:lnTo>
                    <a:pt x="661" y="175"/>
                  </a:lnTo>
                  <a:lnTo>
                    <a:pt x="689" y="179"/>
                  </a:lnTo>
                  <a:lnTo>
                    <a:pt x="716" y="184"/>
                  </a:lnTo>
                  <a:lnTo>
                    <a:pt x="741" y="190"/>
                  </a:lnTo>
                  <a:lnTo>
                    <a:pt x="732" y="218"/>
                  </a:lnTo>
                  <a:lnTo>
                    <a:pt x="731" y="250"/>
                  </a:lnTo>
                  <a:lnTo>
                    <a:pt x="736" y="286"/>
                  </a:lnTo>
                  <a:lnTo>
                    <a:pt x="737" y="289"/>
                  </a:lnTo>
                  <a:lnTo>
                    <a:pt x="741" y="293"/>
                  </a:lnTo>
                  <a:lnTo>
                    <a:pt x="744" y="294"/>
                  </a:lnTo>
                  <a:lnTo>
                    <a:pt x="749" y="294"/>
                  </a:lnTo>
                  <a:lnTo>
                    <a:pt x="752" y="293"/>
                  </a:lnTo>
                  <a:lnTo>
                    <a:pt x="755" y="291"/>
                  </a:lnTo>
                  <a:lnTo>
                    <a:pt x="759" y="288"/>
                  </a:lnTo>
                  <a:lnTo>
                    <a:pt x="759" y="285"/>
                  </a:lnTo>
                  <a:lnTo>
                    <a:pt x="759" y="280"/>
                  </a:lnTo>
                  <a:lnTo>
                    <a:pt x="755" y="245"/>
                  </a:lnTo>
                  <a:lnTo>
                    <a:pt x="757" y="215"/>
                  </a:lnTo>
                  <a:lnTo>
                    <a:pt x="765" y="190"/>
                  </a:lnTo>
                  <a:lnTo>
                    <a:pt x="767" y="187"/>
                  </a:lnTo>
                  <a:lnTo>
                    <a:pt x="769" y="184"/>
                  </a:lnTo>
                  <a:lnTo>
                    <a:pt x="787" y="159"/>
                  </a:lnTo>
                  <a:lnTo>
                    <a:pt x="810" y="141"/>
                  </a:lnTo>
                  <a:lnTo>
                    <a:pt x="840" y="128"/>
                  </a:lnTo>
                  <a:lnTo>
                    <a:pt x="871" y="119"/>
                  </a:lnTo>
                  <a:lnTo>
                    <a:pt x="904" y="116"/>
                  </a:lnTo>
                  <a:lnTo>
                    <a:pt x="939" y="119"/>
                  </a:lnTo>
                  <a:lnTo>
                    <a:pt x="973" y="126"/>
                  </a:lnTo>
                  <a:lnTo>
                    <a:pt x="1006" y="139"/>
                  </a:lnTo>
                  <a:lnTo>
                    <a:pt x="1008" y="142"/>
                  </a:lnTo>
                  <a:lnTo>
                    <a:pt x="1013" y="144"/>
                  </a:lnTo>
                  <a:lnTo>
                    <a:pt x="1016" y="146"/>
                  </a:lnTo>
                  <a:lnTo>
                    <a:pt x="1044" y="164"/>
                  </a:lnTo>
                  <a:lnTo>
                    <a:pt x="1066" y="187"/>
                  </a:lnTo>
                  <a:lnTo>
                    <a:pt x="1084" y="213"/>
                  </a:lnTo>
                  <a:lnTo>
                    <a:pt x="1096" y="245"/>
                  </a:lnTo>
                  <a:lnTo>
                    <a:pt x="1097" y="250"/>
                  </a:lnTo>
                  <a:lnTo>
                    <a:pt x="1101" y="253"/>
                  </a:lnTo>
                  <a:lnTo>
                    <a:pt x="1104" y="253"/>
                  </a:lnTo>
                  <a:lnTo>
                    <a:pt x="1109" y="255"/>
                  </a:lnTo>
                  <a:lnTo>
                    <a:pt x="1112" y="253"/>
                  </a:lnTo>
                  <a:lnTo>
                    <a:pt x="1116" y="251"/>
                  </a:lnTo>
                  <a:lnTo>
                    <a:pt x="1119" y="248"/>
                  </a:lnTo>
                  <a:lnTo>
                    <a:pt x="1120" y="243"/>
                  </a:lnTo>
                  <a:lnTo>
                    <a:pt x="1119" y="238"/>
                  </a:lnTo>
                  <a:lnTo>
                    <a:pt x="1106" y="202"/>
                  </a:lnTo>
                  <a:lnTo>
                    <a:pt x="1086" y="172"/>
                  </a:lnTo>
                  <a:lnTo>
                    <a:pt x="1061" y="146"/>
                  </a:lnTo>
                  <a:lnTo>
                    <a:pt x="1031" y="124"/>
                  </a:lnTo>
                  <a:lnTo>
                    <a:pt x="1046" y="95"/>
                  </a:lnTo>
                  <a:lnTo>
                    <a:pt x="1068" y="68"/>
                  </a:lnTo>
                  <a:lnTo>
                    <a:pt x="1094" y="47"/>
                  </a:lnTo>
                  <a:lnTo>
                    <a:pt x="1124" y="28"/>
                  </a:lnTo>
                  <a:lnTo>
                    <a:pt x="1155" y="15"/>
                  </a:lnTo>
                  <a:lnTo>
                    <a:pt x="1188" y="5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C45200-624F-124E-B071-CC0ED53FDC16}"/>
              </a:ext>
            </a:extLst>
          </p:cNvPr>
          <p:cNvGrpSpPr/>
          <p:nvPr/>
        </p:nvGrpSpPr>
        <p:grpSpPr>
          <a:xfrm flipV="1">
            <a:off x="3429001" y="4057651"/>
            <a:ext cx="2234509" cy="458582"/>
            <a:chOff x="4570412" y="2323772"/>
            <a:chExt cx="2979345" cy="61144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DBC44F-B863-B948-85FF-2D01786467BA}"/>
                </a:ext>
              </a:extLst>
            </p:cNvPr>
            <p:cNvCxnSpPr/>
            <p:nvPr/>
          </p:nvCxnSpPr>
          <p:spPr>
            <a:xfrm>
              <a:off x="4570412" y="2323772"/>
              <a:ext cx="394536" cy="30572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39408ED-DB0B-A74F-AAEA-C2F1DFAE6D5D}"/>
                </a:ext>
              </a:extLst>
            </p:cNvPr>
            <p:cNvCxnSpPr/>
            <p:nvPr/>
          </p:nvCxnSpPr>
          <p:spPr>
            <a:xfrm flipV="1">
              <a:off x="6760685" y="2323774"/>
              <a:ext cx="789072" cy="61144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181B29B-6B08-9E4A-8890-E668313DF404}"/>
              </a:ext>
            </a:extLst>
          </p:cNvPr>
          <p:cNvSpPr txBox="1"/>
          <p:nvPr/>
        </p:nvSpPr>
        <p:spPr>
          <a:xfrm>
            <a:off x="554061" y="4477348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080FE9-238A-2945-BBFB-8D03E7432C6D}"/>
              </a:ext>
            </a:extLst>
          </p:cNvPr>
          <p:cNvSpPr txBox="1"/>
          <p:nvPr/>
        </p:nvSpPr>
        <p:spPr>
          <a:xfrm>
            <a:off x="554061" y="4718971"/>
            <a:ext cx="2819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COGNITIVE LOAD THEORY</a:t>
            </a:r>
          </a:p>
          <a:p>
            <a:r>
              <a:rPr lang="en-US" sz="1050" dirty="0"/>
              <a:t>15 MINUTES </a:t>
            </a:r>
          </a:p>
          <a:p>
            <a:r>
              <a:rPr lang="en-US" sz="1050" dirty="0"/>
              <a:t>“KNOWLEDGE BURSTS”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8CCB557-4FF4-DF4A-A495-BC61C863C722}"/>
              </a:ext>
            </a:extLst>
          </p:cNvPr>
          <p:cNvGrpSpPr/>
          <p:nvPr/>
        </p:nvGrpSpPr>
        <p:grpSpPr>
          <a:xfrm>
            <a:off x="3200400" y="2412608"/>
            <a:ext cx="2687934" cy="2306364"/>
            <a:chOff x="4265612" y="2038642"/>
            <a:chExt cx="3583912" cy="30751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7E30AEA-7C68-5446-B380-99D3CEFA1996}"/>
                </a:ext>
              </a:extLst>
            </p:cNvPr>
            <p:cNvSpPr/>
            <p:nvPr/>
          </p:nvSpPr>
          <p:spPr>
            <a:xfrm>
              <a:off x="4265612" y="2038642"/>
              <a:ext cx="231112" cy="2311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5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E68667F-9C83-EB46-8D98-D3EABFDC3863}"/>
                </a:ext>
              </a:extLst>
            </p:cNvPr>
            <p:cNvSpPr/>
            <p:nvPr/>
          </p:nvSpPr>
          <p:spPr>
            <a:xfrm>
              <a:off x="4265612" y="4882682"/>
              <a:ext cx="231112" cy="23111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5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4C73AFE-8D7A-E246-A72C-E06AC876B3A3}"/>
                </a:ext>
              </a:extLst>
            </p:cNvPr>
            <p:cNvSpPr/>
            <p:nvPr/>
          </p:nvSpPr>
          <p:spPr>
            <a:xfrm>
              <a:off x="7618412" y="2038642"/>
              <a:ext cx="231112" cy="23111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5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A2E4B14-77DC-6C41-BEE9-C6D5C3417815}"/>
                </a:ext>
              </a:extLst>
            </p:cNvPr>
            <p:cNvSpPr/>
            <p:nvPr/>
          </p:nvSpPr>
          <p:spPr>
            <a:xfrm>
              <a:off x="7618412" y="4882682"/>
              <a:ext cx="231112" cy="23111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50"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AA2C2B4-B466-2544-B787-65B98F087E65}"/>
              </a:ext>
            </a:extLst>
          </p:cNvPr>
          <p:cNvCxnSpPr/>
          <p:nvPr/>
        </p:nvCxnSpPr>
        <p:spPr>
          <a:xfrm>
            <a:off x="571500" y="3667020"/>
            <a:ext cx="8058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C7AFEED-FF2C-9A4E-B444-5C38EBA81854}"/>
              </a:ext>
            </a:extLst>
          </p:cNvPr>
          <p:cNvCxnSpPr/>
          <p:nvPr/>
        </p:nvCxnSpPr>
        <p:spPr>
          <a:xfrm>
            <a:off x="4600575" y="1619042"/>
            <a:ext cx="0" cy="40959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2C77404-C214-EA42-878E-3490C1689863}"/>
              </a:ext>
            </a:extLst>
          </p:cNvPr>
          <p:cNvGrpSpPr/>
          <p:nvPr/>
        </p:nvGrpSpPr>
        <p:grpSpPr>
          <a:xfrm>
            <a:off x="3429001" y="2600080"/>
            <a:ext cx="2234509" cy="239207"/>
            <a:chOff x="4570412" y="2323774"/>
            <a:chExt cx="2979345" cy="31894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110892B-2B26-2544-A062-42E49336C1CB}"/>
                </a:ext>
              </a:extLst>
            </p:cNvPr>
            <p:cNvCxnSpPr/>
            <p:nvPr/>
          </p:nvCxnSpPr>
          <p:spPr>
            <a:xfrm>
              <a:off x="4570412" y="2323774"/>
              <a:ext cx="413570" cy="31894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D7B93D5-7E9D-644E-B4E7-4A18346D659A}"/>
                </a:ext>
              </a:extLst>
            </p:cNvPr>
            <p:cNvCxnSpPr/>
            <p:nvPr/>
          </p:nvCxnSpPr>
          <p:spPr>
            <a:xfrm flipV="1">
              <a:off x="7164475" y="2323774"/>
              <a:ext cx="385282" cy="30889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48E2088-C64B-5C4D-B961-949B383E7F75}"/>
              </a:ext>
            </a:extLst>
          </p:cNvPr>
          <p:cNvSpPr txBox="1"/>
          <p:nvPr/>
        </p:nvSpPr>
        <p:spPr>
          <a:xfrm>
            <a:off x="707429" y="1958396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APPEALING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EC1A6A3-8E3D-2044-98C6-9546C4CC1B8C}"/>
              </a:ext>
            </a:extLst>
          </p:cNvPr>
          <p:cNvSpPr txBox="1"/>
          <p:nvPr/>
        </p:nvSpPr>
        <p:spPr>
          <a:xfrm>
            <a:off x="666781" y="2184181"/>
            <a:ext cx="26032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SLIDES</a:t>
            </a:r>
          </a:p>
          <a:p>
            <a:r>
              <a:rPr lang="en-US" sz="1050" dirty="0"/>
              <a:t>REDUCE EXTRANEOUS PROCESS</a:t>
            </a:r>
          </a:p>
          <a:p>
            <a:r>
              <a:rPr lang="en-US" sz="1050" dirty="0"/>
              <a:t>“BRAIN-SPLITTING”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ACF27A4-04AA-2946-A97F-8578F57F612B}"/>
              </a:ext>
            </a:extLst>
          </p:cNvPr>
          <p:cNvGrpSpPr/>
          <p:nvPr/>
        </p:nvGrpSpPr>
        <p:grpSpPr>
          <a:xfrm>
            <a:off x="6146424" y="1964552"/>
            <a:ext cx="2665747" cy="1012574"/>
            <a:chOff x="9576482" y="1738621"/>
            <a:chExt cx="2004331" cy="135009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9AE4B8-851F-F546-8F32-ABD663880C76}"/>
                </a:ext>
              </a:extLst>
            </p:cNvPr>
            <p:cNvSpPr txBox="1"/>
            <p:nvPr/>
          </p:nvSpPr>
          <p:spPr>
            <a:xfrm>
              <a:off x="9576482" y="2103834"/>
              <a:ext cx="19812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CHAT FUNCTION</a:t>
              </a:r>
            </a:p>
            <a:p>
              <a:r>
                <a:rPr lang="en-US" sz="1050" dirty="0"/>
                <a:t>AUDIENCE RESPONSE SYSTEM (ARS)</a:t>
              </a:r>
            </a:p>
            <a:p>
              <a:r>
                <a:rPr lang="en-US" sz="1050" dirty="0"/>
                <a:t>BREAK-OUT ROOMS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B6B7471-99A2-2B4D-BD4F-6D961AA3DAA1}"/>
                </a:ext>
              </a:extLst>
            </p:cNvPr>
            <p:cNvSpPr txBox="1"/>
            <p:nvPr/>
          </p:nvSpPr>
          <p:spPr>
            <a:xfrm>
              <a:off x="9599613" y="173862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8FBE34E-3AC1-F04B-A6E2-6D511E050861}"/>
              </a:ext>
            </a:extLst>
          </p:cNvPr>
          <p:cNvSpPr txBox="1"/>
          <p:nvPr/>
        </p:nvSpPr>
        <p:spPr>
          <a:xfrm>
            <a:off x="6302244" y="3876136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LEARNING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CDADF8-E9DD-FC40-836B-C024406AD8DA}"/>
              </a:ext>
            </a:extLst>
          </p:cNvPr>
          <p:cNvSpPr txBox="1"/>
          <p:nvPr/>
        </p:nvSpPr>
        <p:spPr>
          <a:xfrm>
            <a:off x="6303394" y="4249613"/>
            <a:ext cx="2472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TAXONOMY OF LEARNING</a:t>
            </a:r>
          </a:p>
          <a:p>
            <a:r>
              <a:rPr lang="en-US" sz="1050" dirty="0"/>
              <a:t>CASE DISCUSSIONS</a:t>
            </a:r>
          </a:p>
        </p:txBody>
      </p:sp>
    </p:spTree>
    <p:extLst>
      <p:ext uri="{BB962C8B-B14F-4D97-AF65-F5344CB8AC3E}">
        <p14:creationId xmlns:p14="http://schemas.microsoft.com/office/powerpoint/2010/main" val="92576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C98CDD-3933-48AD-B2B2-03113C57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</a:t>
            </a:r>
            <a:br>
              <a:rPr lang="en-US" dirty="0"/>
            </a:br>
            <a:r>
              <a:rPr lang="en-US" b="0" dirty="0"/>
              <a:t>ACTIVE VS PASSIVE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BE304-349A-472F-A467-8995E899BB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E53D6D6-B255-42AE-8E07-5F3C10DF656F}"/>
              </a:ext>
            </a:extLst>
          </p:cNvPr>
          <p:cNvSpPr>
            <a:spLocks/>
          </p:cNvSpPr>
          <p:nvPr/>
        </p:nvSpPr>
        <p:spPr bwMode="auto">
          <a:xfrm>
            <a:off x="5067886" y="2353403"/>
            <a:ext cx="2868642" cy="3262291"/>
          </a:xfrm>
          <a:custGeom>
            <a:avLst/>
            <a:gdLst>
              <a:gd name="connsiteX0" fmla="*/ 1546682 w 3675095"/>
              <a:gd name="connsiteY0" fmla="*/ 2409 h 4179408"/>
              <a:gd name="connsiteX1" fmla="*/ 2704382 w 3675095"/>
              <a:gd name="connsiteY1" fmla="*/ 268284 h 4179408"/>
              <a:gd name="connsiteX2" fmla="*/ 3202577 w 3675095"/>
              <a:gd name="connsiteY2" fmla="*/ 993811 h 4179408"/>
              <a:gd name="connsiteX3" fmla="*/ 3356341 w 3675095"/>
              <a:gd name="connsiteY3" fmla="*/ 1525659 h 4179408"/>
              <a:gd name="connsiteX4" fmla="*/ 3331739 w 3675095"/>
              <a:gd name="connsiteY4" fmla="*/ 1771600 h 4179408"/>
              <a:gd name="connsiteX5" fmla="*/ 3670020 w 3675095"/>
              <a:gd name="connsiteY5" fmla="*/ 2303448 h 4179408"/>
              <a:gd name="connsiteX6" fmla="*/ 3411696 w 3675095"/>
              <a:gd name="connsiteY6" fmla="*/ 2509424 h 4179408"/>
              <a:gd name="connsiteX7" fmla="*/ 3439374 w 3675095"/>
              <a:gd name="connsiteY7" fmla="*/ 2666211 h 4179408"/>
              <a:gd name="connsiteX8" fmla="*/ 3417847 w 3675095"/>
              <a:gd name="connsiteY8" fmla="*/ 2776885 h 4179408"/>
              <a:gd name="connsiteX9" fmla="*/ 3356341 w 3675095"/>
              <a:gd name="connsiteY9" fmla="*/ 2869113 h 4179408"/>
              <a:gd name="connsiteX10" fmla="*/ 3430148 w 3675095"/>
              <a:gd name="connsiteY10" fmla="*/ 2970563 h 4179408"/>
              <a:gd name="connsiteX11" fmla="*/ 3282534 w 3675095"/>
              <a:gd name="connsiteY11" fmla="*/ 3161168 h 4179408"/>
              <a:gd name="connsiteX12" fmla="*/ 3279459 w 3675095"/>
              <a:gd name="connsiteY12" fmla="*/ 3453223 h 4179408"/>
              <a:gd name="connsiteX13" fmla="*/ 2627500 w 3675095"/>
              <a:gd name="connsiteY13" fmla="*/ 3554674 h 4179408"/>
              <a:gd name="connsiteX14" fmla="*/ 2006293 w 3675095"/>
              <a:gd name="connsiteY14" fmla="*/ 4108041 h 4179408"/>
              <a:gd name="connsiteX15" fmla="*/ 1986016 w 3675095"/>
              <a:gd name="connsiteY15" fmla="*/ 4179408 h 4179408"/>
              <a:gd name="connsiteX16" fmla="*/ 162221 w 3675095"/>
              <a:gd name="connsiteY16" fmla="*/ 4179408 h 4179408"/>
              <a:gd name="connsiteX17" fmla="*/ 207638 w 3675095"/>
              <a:gd name="connsiteY17" fmla="*/ 4105736 h 4179408"/>
              <a:gd name="connsiteX18" fmla="*/ 490179 w 3675095"/>
              <a:gd name="connsiteY18" fmla="*/ 3523931 h 4179408"/>
              <a:gd name="connsiteX19" fmla="*/ 437899 w 3675095"/>
              <a:gd name="connsiteY19" fmla="*/ 2752290 h 4179408"/>
              <a:gd name="connsiteX20" fmla="*/ 1210 w 3675095"/>
              <a:gd name="connsiteY20" fmla="*/ 1402688 h 4179408"/>
              <a:gd name="connsiteX21" fmla="*/ 1089859 w 3675095"/>
              <a:gd name="connsiteY21" fmla="*/ 74606 h 4179408"/>
              <a:gd name="connsiteX22" fmla="*/ 1546682 w 3675095"/>
              <a:gd name="connsiteY22" fmla="*/ 2409 h 41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75095" h="4179408">
                <a:moveTo>
                  <a:pt x="1546682" y="2409"/>
                </a:moveTo>
                <a:cubicBezTo>
                  <a:pt x="1997452" y="-18775"/>
                  <a:pt x="2418381" y="102274"/>
                  <a:pt x="2704382" y="268284"/>
                </a:cubicBezTo>
                <a:cubicBezTo>
                  <a:pt x="3011909" y="449666"/>
                  <a:pt x="3153373" y="744795"/>
                  <a:pt x="3202577" y="993811"/>
                </a:cubicBezTo>
                <a:cubicBezTo>
                  <a:pt x="3251781" y="1242826"/>
                  <a:pt x="3390169" y="1461099"/>
                  <a:pt x="3356341" y="1525659"/>
                </a:cubicBezTo>
                <a:cubicBezTo>
                  <a:pt x="3322513" y="1590218"/>
                  <a:pt x="3285610" y="1667075"/>
                  <a:pt x="3331739" y="1771600"/>
                </a:cubicBezTo>
                <a:cubicBezTo>
                  <a:pt x="3384019" y="1891496"/>
                  <a:pt x="3583912" y="2149735"/>
                  <a:pt x="3670020" y="2303448"/>
                </a:cubicBezTo>
                <a:cubicBezTo>
                  <a:pt x="3716149" y="2383379"/>
                  <a:pt x="3433223" y="2466384"/>
                  <a:pt x="3411696" y="2509424"/>
                </a:cubicBezTo>
                <a:cubicBezTo>
                  <a:pt x="3390169" y="2552463"/>
                  <a:pt x="3402470" y="2629320"/>
                  <a:pt x="3439374" y="2666211"/>
                </a:cubicBezTo>
                <a:cubicBezTo>
                  <a:pt x="3476277" y="2703102"/>
                  <a:pt x="3417847" y="2776885"/>
                  <a:pt x="3417847" y="2776885"/>
                </a:cubicBezTo>
                <a:cubicBezTo>
                  <a:pt x="3417847" y="2776885"/>
                  <a:pt x="3359417" y="2841444"/>
                  <a:pt x="3356341" y="2869113"/>
                </a:cubicBezTo>
                <a:cubicBezTo>
                  <a:pt x="3356341" y="2869113"/>
                  <a:pt x="3436299" y="2955192"/>
                  <a:pt x="3430148" y="2970563"/>
                </a:cubicBezTo>
                <a:cubicBezTo>
                  <a:pt x="3423997" y="2985935"/>
                  <a:pt x="3282534" y="3108905"/>
                  <a:pt x="3282534" y="3161168"/>
                </a:cubicBezTo>
                <a:cubicBezTo>
                  <a:pt x="3282534" y="3213430"/>
                  <a:pt x="3377868" y="3302584"/>
                  <a:pt x="3279459" y="3453223"/>
                </a:cubicBezTo>
                <a:cubicBezTo>
                  <a:pt x="3168749" y="3625382"/>
                  <a:pt x="3067265" y="3591565"/>
                  <a:pt x="2627500" y="3554674"/>
                </a:cubicBezTo>
                <a:cubicBezTo>
                  <a:pt x="2347649" y="3533154"/>
                  <a:pt x="2120078" y="3714535"/>
                  <a:pt x="2006293" y="4108041"/>
                </a:cubicBezTo>
                <a:lnTo>
                  <a:pt x="1986016" y="4179408"/>
                </a:lnTo>
                <a:lnTo>
                  <a:pt x="162221" y="4179408"/>
                </a:lnTo>
                <a:lnTo>
                  <a:pt x="207638" y="4105736"/>
                </a:lnTo>
                <a:cubicBezTo>
                  <a:pt x="334109" y="3895149"/>
                  <a:pt x="456351" y="3666885"/>
                  <a:pt x="490179" y="3523931"/>
                </a:cubicBezTo>
                <a:cubicBezTo>
                  <a:pt x="573212" y="3176539"/>
                  <a:pt x="625492" y="2936746"/>
                  <a:pt x="437899" y="2752290"/>
                </a:cubicBezTo>
                <a:cubicBezTo>
                  <a:pt x="250307" y="2567835"/>
                  <a:pt x="-20317" y="2131289"/>
                  <a:pt x="1210" y="1402688"/>
                </a:cubicBezTo>
                <a:cubicBezTo>
                  <a:pt x="22736" y="674087"/>
                  <a:pt x="477878" y="243690"/>
                  <a:pt x="1089859" y="74606"/>
                </a:cubicBezTo>
                <a:cubicBezTo>
                  <a:pt x="1242854" y="32335"/>
                  <a:pt x="1396426" y="9470"/>
                  <a:pt x="1546682" y="24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sz="1050"/>
          </a:p>
        </p:txBody>
      </p:sp>
      <p:sp>
        <p:nvSpPr>
          <p:cNvPr id="53" name="Freeform 8">
            <a:extLst>
              <a:ext uri="{FF2B5EF4-FFF2-40B4-BE49-F238E27FC236}">
                <a16:creationId xmlns:a16="http://schemas.microsoft.com/office/drawing/2014/main" id="{335D6B20-21E0-4180-B9BE-BC2C356B69D7}"/>
              </a:ext>
            </a:extLst>
          </p:cNvPr>
          <p:cNvSpPr>
            <a:spLocks/>
          </p:cNvSpPr>
          <p:nvPr/>
        </p:nvSpPr>
        <p:spPr bwMode="auto">
          <a:xfrm>
            <a:off x="5687794" y="4065526"/>
            <a:ext cx="633202" cy="631963"/>
          </a:xfrm>
          <a:custGeom>
            <a:avLst/>
            <a:gdLst>
              <a:gd name="T0" fmla="*/ 511 w 511"/>
              <a:gd name="T1" fmla="*/ 485 h 510"/>
              <a:gd name="T2" fmla="*/ 187 w 511"/>
              <a:gd name="T3" fmla="*/ 164 h 510"/>
              <a:gd name="T4" fmla="*/ 179 w 511"/>
              <a:gd name="T5" fmla="*/ 0 h 510"/>
              <a:gd name="T6" fmla="*/ 145 w 511"/>
              <a:gd name="T7" fmla="*/ 0 h 510"/>
              <a:gd name="T8" fmla="*/ 151 w 511"/>
              <a:gd name="T9" fmla="*/ 131 h 510"/>
              <a:gd name="T10" fmla="*/ 23 w 511"/>
              <a:gd name="T11" fmla="*/ 5 h 510"/>
              <a:gd name="T12" fmla="*/ 0 w 511"/>
              <a:gd name="T13" fmla="*/ 27 h 510"/>
              <a:gd name="T14" fmla="*/ 252 w 511"/>
              <a:gd name="T15" fmla="*/ 275 h 510"/>
              <a:gd name="T16" fmla="*/ 90 w 511"/>
              <a:gd name="T17" fmla="*/ 275 h 510"/>
              <a:gd name="T18" fmla="*/ 90 w 511"/>
              <a:gd name="T19" fmla="*/ 309 h 510"/>
              <a:gd name="T20" fmla="*/ 285 w 511"/>
              <a:gd name="T21" fmla="*/ 309 h 510"/>
              <a:gd name="T22" fmla="*/ 489 w 511"/>
              <a:gd name="T23" fmla="*/ 510 h 510"/>
              <a:gd name="T24" fmla="*/ 511 w 511"/>
              <a:gd name="T25" fmla="*/ 485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510">
                <a:moveTo>
                  <a:pt x="511" y="485"/>
                </a:moveTo>
                <a:lnTo>
                  <a:pt x="187" y="164"/>
                </a:lnTo>
                <a:lnTo>
                  <a:pt x="179" y="0"/>
                </a:lnTo>
                <a:lnTo>
                  <a:pt x="145" y="0"/>
                </a:lnTo>
                <a:lnTo>
                  <a:pt x="151" y="131"/>
                </a:lnTo>
                <a:lnTo>
                  <a:pt x="23" y="5"/>
                </a:lnTo>
                <a:lnTo>
                  <a:pt x="0" y="27"/>
                </a:lnTo>
                <a:lnTo>
                  <a:pt x="252" y="275"/>
                </a:lnTo>
                <a:lnTo>
                  <a:pt x="90" y="275"/>
                </a:lnTo>
                <a:lnTo>
                  <a:pt x="90" y="309"/>
                </a:lnTo>
                <a:lnTo>
                  <a:pt x="285" y="309"/>
                </a:lnTo>
                <a:lnTo>
                  <a:pt x="489" y="510"/>
                </a:lnTo>
                <a:lnTo>
                  <a:pt x="511" y="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D8D6CB8-68C5-4703-9349-3CABF409C2B9}"/>
              </a:ext>
            </a:extLst>
          </p:cNvPr>
          <p:cNvSpPr>
            <a:spLocks/>
          </p:cNvSpPr>
          <p:nvPr/>
        </p:nvSpPr>
        <p:spPr bwMode="auto">
          <a:xfrm flipH="1">
            <a:off x="1207472" y="2353403"/>
            <a:ext cx="2868642" cy="3262291"/>
          </a:xfrm>
          <a:custGeom>
            <a:avLst/>
            <a:gdLst>
              <a:gd name="connsiteX0" fmla="*/ 1546682 w 3675095"/>
              <a:gd name="connsiteY0" fmla="*/ 2409 h 4179408"/>
              <a:gd name="connsiteX1" fmla="*/ 2704382 w 3675095"/>
              <a:gd name="connsiteY1" fmla="*/ 268284 h 4179408"/>
              <a:gd name="connsiteX2" fmla="*/ 3202577 w 3675095"/>
              <a:gd name="connsiteY2" fmla="*/ 993811 h 4179408"/>
              <a:gd name="connsiteX3" fmla="*/ 3356341 w 3675095"/>
              <a:gd name="connsiteY3" fmla="*/ 1525659 h 4179408"/>
              <a:gd name="connsiteX4" fmla="*/ 3331739 w 3675095"/>
              <a:gd name="connsiteY4" fmla="*/ 1771600 h 4179408"/>
              <a:gd name="connsiteX5" fmla="*/ 3670020 w 3675095"/>
              <a:gd name="connsiteY5" fmla="*/ 2303448 h 4179408"/>
              <a:gd name="connsiteX6" fmla="*/ 3411696 w 3675095"/>
              <a:gd name="connsiteY6" fmla="*/ 2509424 h 4179408"/>
              <a:gd name="connsiteX7" fmla="*/ 3439374 w 3675095"/>
              <a:gd name="connsiteY7" fmla="*/ 2666211 h 4179408"/>
              <a:gd name="connsiteX8" fmla="*/ 3417847 w 3675095"/>
              <a:gd name="connsiteY8" fmla="*/ 2776885 h 4179408"/>
              <a:gd name="connsiteX9" fmla="*/ 3356341 w 3675095"/>
              <a:gd name="connsiteY9" fmla="*/ 2869113 h 4179408"/>
              <a:gd name="connsiteX10" fmla="*/ 3430148 w 3675095"/>
              <a:gd name="connsiteY10" fmla="*/ 2970563 h 4179408"/>
              <a:gd name="connsiteX11" fmla="*/ 3282534 w 3675095"/>
              <a:gd name="connsiteY11" fmla="*/ 3161168 h 4179408"/>
              <a:gd name="connsiteX12" fmla="*/ 3279459 w 3675095"/>
              <a:gd name="connsiteY12" fmla="*/ 3453223 h 4179408"/>
              <a:gd name="connsiteX13" fmla="*/ 2627500 w 3675095"/>
              <a:gd name="connsiteY13" fmla="*/ 3554674 h 4179408"/>
              <a:gd name="connsiteX14" fmla="*/ 2006293 w 3675095"/>
              <a:gd name="connsiteY14" fmla="*/ 4108041 h 4179408"/>
              <a:gd name="connsiteX15" fmla="*/ 1986016 w 3675095"/>
              <a:gd name="connsiteY15" fmla="*/ 4179408 h 4179408"/>
              <a:gd name="connsiteX16" fmla="*/ 162221 w 3675095"/>
              <a:gd name="connsiteY16" fmla="*/ 4179408 h 4179408"/>
              <a:gd name="connsiteX17" fmla="*/ 207638 w 3675095"/>
              <a:gd name="connsiteY17" fmla="*/ 4105736 h 4179408"/>
              <a:gd name="connsiteX18" fmla="*/ 490179 w 3675095"/>
              <a:gd name="connsiteY18" fmla="*/ 3523931 h 4179408"/>
              <a:gd name="connsiteX19" fmla="*/ 437899 w 3675095"/>
              <a:gd name="connsiteY19" fmla="*/ 2752290 h 4179408"/>
              <a:gd name="connsiteX20" fmla="*/ 1210 w 3675095"/>
              <a:gd name="connsiteY20" fmla="*/ 1402688 h 4179408"/>
              <a:gd name="connsiteX21" fmla="*/ 1089859 w 3675095"/>
              <a:gd name="connsiteY21" fmla="*/ 74606 h 4179408"/>
              <a:gd name="connsiteX22" fmla="*/ 1546682 w 3675095"/>
              <a:gd name="connsiteY22" fmla="*/ 2409 h 41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75095" h="4179408">
                <a:moveTo>
                  <a:pt x="1546682" y="2409"/>
                </a:moveTo>
                <a:cubicBezTo>
                  <a:pt x="1997452" y="-18775"/>
                  <a:pt x="2418381" y="102274"/>
                  <a:pt x="2704382" y="268284"/>
                </a:cubicBezTo>
                <a:cubicBezTo>
                  <a:pt x="3011909" y="449666"/>
                  <a:pt x="3153373" y="744795"/>
                  <a:pt x="3202577" y="993811"/>
                </a:cubicBezTo>
                <a:cubicBezTo>
                  <a:pt x="3251781" y="1242826"/>
                  <a:pt x="3390169" y="1461099"/>
                  <a:pt x="3356341" y="1525659"/>
                </a:cubicBezTo>
                <a:cubicBezTo>
                  <a:pt x="3322513" y="1590218"/>
                  <a:pt x="3285610" y="1667075"/>
                  <a:pt x="3331739" y="1771600"/>
                </a:cubicBezTo>
                <a:cubicBezTo>
                  <a:pt x="3384019" y="1891496"/>
                  <a:pt x="3583912" y="2149735"/>
                  <a:pt x="3670020" y="2303448"/>
                </a:cubicBezTo>
                <a:cubicBezTo>
                  <a:pt x="3716149" y="2383379"/>
                  <a:pt x="3433223" y="2466384"/>
                  <a:pt x="3411696" y="2509424"/>
                </a:cubicBezTo>
                <a:cubicBezTo>
                  <a:pt x="3390169" y="2552463"/>
                  <a:pt x="3402470" y="2629320"/>
                  <a:pt x="3439374" y="2666211"/>
                </a:cubicBezTo>
                <a:cubicBezTo>
                  <a:pt x="3476277" y="2703102"/>
                  <a:pt x="3417847" y="2776885"/>
                  <a:pt x="3417847" y="2776885"/>
                </a:cubicBezTo>
                <a:cubicBezTo>
                  <a:pt x="3417847" y="2776885"/>
                  <a:pt x="3359417" y="2841444"/>
                  <a:pt x="3356341" y="2869113"/>
                </a:cubicBezTo>
                <a:cubicBezTo>
                  <a:pt x="3356341" y="2869113"/>
                  <a:pt x="3436299" y="2955192"/>
                  <a:pt x="3430148" y="2970563"/>
                </a:cubicBezTo>
                <a:cubicBezTo>
                  <a:pt x="3423997" y="2985935"/>
                  <a:pt x="3282534" y="3108905"/>
                  <a:pt x="3282534" y="3161168"/>
                </a:cubicBezTo>
                <a:cubicBezTo>
                  <a:pt x="3282534" y="3213430"/>
                  <a:pt x="3377868" y="3302584"/>
                  <a:pt x="3279459" y="3453223"/>
                </a:cubicBezTo>
                <a:cubicBezTo>
                  <a:pt x="3168749" y="3625382"/>
                  <a:pt x="3067265" y="3591565"/>
                  <a:pt x="2627500" y="3554674"/>
                </a:cubicBezTo>
                <a:cubicBezTo>
                  <a:pt x="2347649" y="3533154"/>
                  <a:pt x="2120078" y="3714535"/>
                  <a:pt x="2006293" y="4108041"/>
                </a:cubicBezTo>
                <a:lnTo>
                  <a:pt x="1986016" y="4179408"/>
                </a:lnTo>
                <a:lnTo>
                  <a:pt x="162221" y="4179408"/>
                </a:lnTo>
                <a:lnTo>
                  <a:pt x="207638" y="4105736"/>
                </a:lnTo>
                <a:cubicBezTo>
                  <a:pt x="334109" y="3895149"/>
                  <a:pt x="456351" y="3666885"/>
                  <a:pt x="490179" y="3523931"/>
                </a:cubicBezTo>
                <a:cubicBezTo>
                  <a:pt x="573212" y="3176539"/>
                  <a:pt x="625492" y="2936746"/>
                  <a:pt x="437899" y="2752290"/>
                </a:cubicBezTo>
                <a:cubicBezTo>
                  <a:pt x="250307" y="2567835"/>
                  <a:pt x="-20317" y="2131289"/>
                  <a:pt x="1210" y="1402688"/>
                </a:cubicBezTo>
                <a:cubicBezTo>
                  <a:pt x="22736" y="674087"/>
                  <a:pt x="477878" y="243690"/>
                  <a:pt x="1089859" y="74606"/>
                </a:cubicBezTo>
                <a:cubicBezTo>
                  <a:pt x="1242854" y="32335"/>
                  <a:pt x="1396426" y="9470"/>
                  <a:pt x="1546682" y="24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12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sz="1050"/>
          </a:p>
        </p:txBody>
      </p:sp>
      <p:sp>
        <p:nvSpPr>
          <p:cNvPr id="55" name="Freeform 10">
            <a:extLst>
              <a:ext uri="{FF2B5EF4-FFF2-40B4-BE49-F238E27FC236}">
                <a16:creationId xmlns:a16="http://schemas.microsoft.com/office/drawing/2014/main" id="{60240B7B-F9B9-4F35-A453-A402F533080C}"/>
              </a:ext>
            </a:extLst>
          </p:cNvPr>
          <p:cNvSpPr>
            <a:spLocks/>
          </p:cNvSpPr>
          <p:nvPr/>
        </p:nvSpPr>
        <p:spPr bwMode="auto">
          <a:xfrm>
            <a:off x="3244336" y="2987471"/>
            <a:ext cx="428326" cy="210652"/>
          </a:xfrm>
          <a:custGeom>
            <a:avLst/>
            <a:gdLst>
              <a:gd name="T0" fmla="*/ 284 w 284"/>
              <a:gd name="T1" fmla="*/ 112 h 140"/>
              <a:gd name="T2" fmla="*/ 248 w 284"/>
              <a:gd name="T3" fmla="*/ 75 h 140"/>
              <a:gd name="T4" fmla="*/ 246 w 284"/>
              <a:gd name="T5" fmla="*/ 75 h 140"/>
              <a:gd name="T6" fmla="*/ 246 w 284"/>
              <a:gd name="T7" fmla="*/ 75 h 140"/>
              <a:gd name="T8" fmla="*/ 246 w 284"/>
              <a:gd name="T9" fmla="*/ 75 h 140"/>
              <a:gd name="T10" fmla="*/ 239 w 284"/>
              <a:gd name="T11" fmla="*/ 76 h 140"/>
              <a:gd name="T12" fmla="*/ 197 w 284"/>
              <a:gd name="T13" fmla="*/ 53 h 140"/>
              <a:gd name="T14" fmla="*/ 197 w 284"/>
              <a:gd name="T15" fmla="*/ 53 h 140"/>
              <a:gd name="T16" fmla="*/ 136 w 284"/>
              <a:gd name="T17" fmla="*/ 0 h 140"/>
              <a:gd name="T18" fmla="*/ 75 w 284"/>
              <a:gd name="T19" fmla="*/ 61 h 140"/>
              <a:gd name="T20" fmla="*/ 75 w 284"/>
              <a:gd name="T21" fmla="*/ 61 h 140"/>
              <a:gd name="T22" fmla="*/ 46 w 284"/>
              <a:gd name="T23" fmla="*/ 75 h 140"/>
              <a:gd name="T24" fmla="*/ 46 w 284"/>
              <a:gd name="T25" fmla="*/ 75 h 140"/>
              <a:gd name="T26" fmla="*/ 43 w 284"/>
              <a:gd name="T27" fmla="*/ 75 h 140"/>
              <a:gd name="T28" fmla="*/ 0 w 284"/>
              <a:gd name="T29" fmla="*/ 118 h 140"/>
              <a:gd name="T30" fmla="*/ 7 w 284"/>
              <a:gd name="T31" fmla="*/ 140 h 140"/>
              <a:gd name="T32" fmla="*/ 270 w 284"/>
              <a:gd name="T33" fmla="*/ 140 h 140"/>
              <a:gd name="T34" fmla="*/ 284 w 284"/>
              <a:gd name="T35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4" h="140">
                <a:moveTo>
                  <a:pt x="284" y="112"/>
                </a:moveTo>
                <a:cubicBezTo>
                  <a:pt x="284" y="92"/>
                  <a:pt x="268" y="75"/>
                  <a:pt x="248" y="75"/>
                </a:cubicBezTo>
                <a:cubicBezTo>
                  <a:pt x="247" y="75"/>
                  <a:pt x="246" y="75"/>
                  <a:pt x="246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3" y="75"/>
                  <a:pt x="241" y="76"/>
                  <a:pt x="239" y="76"/>
                </a:cubicBezTo>
                <a:cubicBezTo>
                  <a:pt x="204" y="80"/>
                  <a:pt x="197" y="53"/>
                  <a:pt x="197" y="53"/>
                </a:cubicBezTo>
                <a:cubicBezTo>
                  <a:pt x="197" y="53"/>
                  <a:pt x="197" y="53"/>
                  <a:pt x="197" y="53"/>
                </a:cubicBezTo>
                <a:cubicBezTo>
                  <a:pt x="191" y="23"/>
                  <a:pt x="166" y="0"/>
                  <a:pt x="136" y="0"/>
                </a:cubicBezTo>
                <a:cubicBezTo>
                  <a:pt x="104" y="0"/>
                  <a:pt x="78" y="27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2" y="78"/>
                  <a:pt x="46" y="75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5" y="75"/>
                  <a:pt x="44" y="75"/>
                  <a:pt x="43" y="75"/>
                </a:cubicBezTo>
                <a:cubicBezTo>
                  <a:pt x="19" y="75"/>
                  <a:pt x="0" y="94"/>
                  <a:pt x="0" y="118"/>
                </a:cubicBezTo>
                <a:cubicBezTo>
                  <a:pt x="0" y="126"/>
                  <a:pt x="2" y="134"/>
                  <a:pt x="7" y="140"/>
                </a:cubicBezTo>
                <a:cubicBezTo>
                  <a:pt x="270" y="140"/>
                  <a:pt x="270" y="140"/>
                  <a:pt x="270" y="140"/>
                </a:cubicBezTo>
                <a:cubicBezTo>
                  <a:pt x="279" y="133"/>
                  <a:pt x="284" y="123"/>
                  <a:pt x="284" y="1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BB8DC0A9-B33B-4194-99DF-E4A5BF62CCF6}"/>
              </a:ext>
            </a:extLst>
          </p:cNvPr>
          <p:cNvSpPr>
            <a:spLocks/>
          </p:cNvSpPr>
          <p:nvPr/>
        </p:nvSpPr>
        <p:spPr bwMode="auto">
          <a:xfrm>
            <a:off x="1789846" y="3276939"/>
            <a:ext cx="522918" cy="258982"/>
          </a:xfrm>
          <a:custGeom>
            <a:avLst/>
            <a:gdLst>
              <a:gd name="T0" fmla="*/ 151 w 151"/>
              <a:gd name="T1" fmla="*/ 60 h 75"/>
              <a:gd name="T2" fmla="*/ 132 w 151"/>
              <a:gd name="T3" fmla="*/ 40 h 75"/>
              <a:gd name="T4" fmla="*/ 131 w 151"/>
              <a:gd name="T5" fmla="*/ 40 h 75"/>
              <a:gd name="T6" fmla="*/ 131 w 151"/>
              <a:gd name="T7" fmla="*/ 40 h 75"/>
              <a:gd name="T8" fmla="*/ 131 w 151"/>
              <a:gd name="T9" fmla="*/ 40 h 75"/>
              <a:gd name="T10" fmla="*/ 127 w 151"/>
              <a:gd name="T11" fmla="*/ 41 h 75"/>
              <a:gd name="T12" fmla="*/ 105 w 151"/>
              <a:gd name="T13" fmla="*/ 28 h 75"/>
              <a:gd name="T14" fmla="*/ 105 w 151"/>
              <a:gd name="T15" fmla="*/ 28 h 75"/>
              <a:gd name="T16" fmla="*/ 73 w 151"/>
              <a:gd name="T17" fmla="*/ 0 h 75"/>
              <a:gd name="T18" fmla="*/ 40 w 151"/>
              <a:gd name="T19" fmla="*/ 33 h 75"/>
              <a:gd name="T20" fmla="*/ 40 w 151"/>
              <a:gd name="T21" fmla="*/ 33 h 75"/>
              <a:gd name="T22" fmla="*/ 24 w 151"/>
              <a:gd name="T23" fmla="*/ 40 h 75"/>
              <a:gd name="T24" fmla="*/ 24 w 151"/>
              <a:gd name="T25" fmla="*/ 40 h 75"/>
              <a:gd name="T26" fmla="*/ 22 w 151"/>
              <a:gd name="T27" fmla="*/ 40 h 75"/>
              <a:gd name="T28" fmla="*/ 0 w 151"/>
              <a:gd name="T29" fmla="*/ 63 h 75"/>
              <a:gd name="T30" fmla="*/ 3 w 151"/>
              <a:gd name="T31" fmla="*/ 75 h 75"/>
              <a:gd name="T32" fmla="*/ 144 w 151"/>
              <a:gd name="T33" fmla="*/ 75 h 75"/>
              <a:gd name="T34" fmla="*/ 151 w 151"/>
              <a:gd name="T35" fmla="*/ 6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" h="75">
                <a:moveTo>
                  <a:pt x="151" y="60"/>
                </a:moveTo>
                <a:cubicBezTo>
                  <a:pt x="151" y="49"/>
                  <a:pt x="143" y="40"/>
                  <a:pt x="132" y="40"/>
                </a:cubicBezTo>
                <a:cubicBezTo>
                  <a:pt x="132" y="40"/>
                  <a:pt x="131" y="40"/>
                  <a:pt x="131" y="4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29" y="40"/>
                  <a:pt x="128" y="41"/>
                  <a:pt x="127" y="41"/>
                </a:cubicBezTo>
                <a:cubicBezTo>
                  <a:pt x="109" y="43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2" y="12"/>
                  <a:pt x="88" y="0"/>
                  <a:pt x="73" y="0"/>
                </a:cubicBezTo>
                <a:cubicBezTo>
                  <a:pt x="55" y="0"/>
                  <a:pt x="41" y="15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2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3" y="40"/>
                  <a:pt x="22" y="40"/>
                </a:cubicBezTo>
                <a:cubicBezTo>
                  <a:pt x="10" y="40"/>
                  <a:pt x="0" y="51"/>
                  <a:pt x="0" y="63"/>
                </a:cubicBezTo>
                <a:cubicBezTo>
                  <a:pt x="0" y="67"/>
                  <a:pt x="1" y="72"/>
                  <a:pt x="3" y="75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8" y="71"/>
                  <a:pt x="151" y="66"/>
                  <a:pt x="151" y="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309349BF-3F47-4DF5-911C-F3DED27ADB1D}"/>
              </a:ext>
            </a:extLst>
          </p:cNvPr>
          <p:cNvSpPr>
            <a:spLocks/>
          </p:cNvSpPr>
          <p:nvPr/>
        </p:nvSpPr>
        <p:spPr bwMode="auto">
          <a:xfrm>
            <a:off x="2333347" y="3377902"/>
            <a:ext cx="878910" cy="1048023"/>
          </a:xfrm>
          <a:custGeom>
            <a:avLst/>
            <a:gdLst>
              <a:gd name="T0" fmla="*/ 247 w 297"/>
              <a:gd name="T1" fmla="*/ 95 h 355"/>
              <a:gd name="T2" fmla="*/ 218 w 297"/>
              <a:gd name="T3" fmla="*/ 24 h 355"/>
              <a:gd name="T4" fmla="*/ 199 w 297"/>
              <a:gd name="T5" fmla="*/ 0 h 355"/>
              <a:gd name="T6" fmla="*/ 193 w 297"/>
              <a:gd name="T7" fmla="*/ 17 h 355"/>
              <a:gd name="T8" fmla="*/ 115 w 297"/>
              <a:gd name="T9" fmla="*/ 8 h 355"/>
              <a:gd name="T10" fmla="*/ 103 w 297"/>
              <a:gd name="T11" fmla="*/ 13 h 355"/>
              <a:gd name="T12" fmla="*/ 98 w 297"/>
              <a:gd name="T13" fmla="*/ 0 h 355"/>
              <a:gd name="T14" fmla="*/ 78 w 297"/>
              <a:gd name="T15" fmla="*/ 24 h 355"/>
              <a:gd name="T16" fmla="*/ 50 w 297"/>
              <a:gd name="T17" fmla="*/ 95 h 355"/>
              <a:gd name="T18" fmla="*/ 50 w 297"/>
              <a:gd name="T19" fmla="*/ 95 h 355"/>
              <a:gd name="T20" fmla="*/ 0 w 297"/>
              <a:gd name="T21" fmla="*/ 206 h 355"/>
              <a:gd name="T22" fmla="*/ 148 w 297"/>
              <a:gd name="T23" fmla="*/ 355 h 355"/>
              <a:gd name="T24" fmla="*/ 297 w 297"/>
              <a:gd name="T25" fmla="*/ 206 h 355"/>
              <a:gd name="T26" fmla="*/ 247 w 297"/>
              <a:gd name="T27" fmla="*/ 9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7" h="355">
                <a:moveTo>
                  <a:pt x="247" y="95"/>
                </a:moveTo>
                <a:cubicBezTo>
                  <a:pt x="217" y="63"/>
                  <a:pt x="218" y="24"/>
                  <a:pt x="218" y="24"/>
                </a:cubicBezTo>
                <a:cubicBezTo>
                  <a:pt x="199" y="0"/>
                  <a:pt x="199" y="0"/>
                  <a:pt x="199" y="0"/>
                </a:cubicBezTo>
                <a:cubicBezTo>
                  <a:pt x="193" y="17"/>
                  <a:pt x="193" y="17"/>
                  <a:pt x="193" y="17"/>
                </a:cubicBezTo>
                <a:cubicBezTo>
                  <a:pt x="182" y="16"/>
                  <a:pt x="116" y="8"/>
                  <a:pt x="115" y="8"/>
                </a:cubicBezTo>
                <a:cubicBezTo>
                  <a:pt x="115" y="8"/>
                  <a:pt x="107" y="11"/>
                  <a:pt x="103" y="13"/>
                </a:cubicBezTo>
                <a:cubicBezTo>
                  <a:pt x="98" y="0"/>
                  <a:pt x="98" y="0"/>
                  <a:pt x="98" y="0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80" y="63"/>
                  <a:pt x="50" y="95"/>
                </a:cubicBezTo>
                <a:cubicBezTo>
                  <a:pt x="50" y="95"/>
                  <a:pt x="50" y="95"/>
                  <a:pt x="50" y="95"/>
                </a:cubicBezTo>
                <a:cubicBezTo>
                  <a:pt x="19" y="123"/>
                  <a:pt x="0" y="162"/>
                  <a:pt x="0" y="206"/>
                </a:cubicBezTo>
                <a:cubicBezTo>
                  <a:pt x="0" y="288"/>
                  <a:pt x="66" y="355"/>
                  <a:pt x="148" y="355"/>
                </a:cubicBezTo>
                <a:cubicBezTo>
                  <a:pt x="230" y="355"/>
                  <a:pt x="297" y="288"/>
                  <a:pt x="297" y="206"/>
                </a:cubicBezTo>
                <a:cubicBezTo>
                  <a:pt x="297" y="162"/>
                  <a:pt x="277" y="122"/>
                  <a:pt x="247" y="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58" name="Freeform 17">
            <a:extLst>
              <a:ext uri="{FF2B5EF4-FFF2-40B4-BE49-F238E27FC236}">
                <a16:creationId xmlns:a16="http://schemas.microsoft.com/office/drawing/2014/main" id="{D13D4157-6C52-4712-9344-6CCAF3BA40E5}"/>
              </a:ext>
            </a:extLst>
          </p:cNvPr>
          <p:cNvSpPr>
            <a:spLocks/>
          </p:cNvSpPr>
          <p:nvPr/>
        </p:nvSpPr>
        <p:spPr bwMode="auto">
          <a:xfrm>
            <a:off x="2564388" y="2354021"/>
            <a:ext cx="413254" cy="1095337"/>
          </a:xfrm>
          <a:custGeom>
            <a:avLst/>
            <a:gdLst>
              <a:gd name="T0" fmla="*/ 80 w 140"/>
              <a:gd name="T1" fmla="*/ 261 h 410"/>
              <a:gd name="T2" fmla="*/ 80 w 140"/>
              <a:gd name="T3" fmla="*/ 0 h 410"/>
              <a:gd name="T4" fmla="*/ 61 w 140"/>
              <a:gd name="T5" fmla="*/ 0 h 410"/>
              <a:gd name="T6" fmla="*/ 61 w 140"/>
              <a:gd name="T7" fmla="*/ 261 h 410"/>
              <a:gd name="T8" fmla="*/ 0 w 140"/>
              <a:gd name="T9" fmla="*/ 330 h 410"/>
              <a:gd name="T10" fmla="*/ 0 w 140"/>
              <a:gd name="T11" fmla="*/ 410 h 410"/>
              <a:gd name="T12" fmla="*/ 140 w 140"/>
              <a:gd name="T13" fmla="*/ 410 h 410"/>
              <a:gd name="T14" fmla="*/ 140 w 140"/>
              <a:gd name="T15" fmla="*/ 330 h 410"/>
              <a:gd name="T16" fmla="*/ 80 w 140"/>
              <a:gd name="T17" fmla="*/ 261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" h="410">
                <a:moveTo>
                  <a:pt x="80" y="261"/>
                </a:moveTo>
                <a:cubicBezTo>
                  <a:pt x="80" y="0"/>
                  <a:pt x="80" y="0"/>
                  <a:pt x="80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261"/>
                  <a:pt x="61" y="261"/>
                  <a:pt x="61" y="261"/>
                </a:cubicBezTo>
                <a:cubicBezTo>
                  <a:pt x="27" y="266"/>
                  <a:pt x="0" y="295"/>
                  <a:pt x="0" y="330"/>
                </a:cubicBezTo>
                <a:cubicBezTo>
                  <a:pt x="0" y="410"/>
                  <a:pt x="0" y="410"/>
                  <a:pt x="0" y="410"/>
                </a:cubicBezTo>
                <a:cubicBezTo>
                  <a:pt x="140" y="410"/>
                  <a:pt x="140" y="410"/>
                  <a:pt x="140" y="410"/>
                </a:cubicBezTo>
                <a:cubicBezTo>
                  <a:pt x="140" y="330"/>
                  <a:pt x="140" y="330"/>
                  <a:pt x="140" y="330"/>
                </a:cubicBezTo>
                <a:cubicBezTo>
                  <a:pt x="140" y="295"/>
                  <a:pt x="114" y="266"/>
                  <a:pt x="80" y="26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59" name="Oval 18">
            <a:extLst>
              <a:ext uri="{FF2B5EF4-FFF2-40B4-BE49-F238E27FC236}">
                <a16:creationId xmlns:a16="http://schemas.microsoft.com/office/drawing/2014/main" id="{2059AA27-46C9-4278-B2D9-A335B902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483" y="3617280"/>
            <a:ext cx="59547" cy="559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0" name="Oval 19">
            <a:extLst>
              <a:ext uri="{FF2B5EF4-FFF2-40B4-BE49-F238E27FC236}">
                <a16:creationId xmlns:a16="http://schemas.microsoft.com/office/drawing/2014/main" id="{31B98D3F-6B54-4BB0-949B-F4B03DFF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30" y="3773293"/>
            <a:ext cx="59547" cy="595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1" name="Oval 20">
            <a:extLst>
              <a:ext uri="{FF2B5EF4-FFF2-40B4-BE49-F238E27FC236}">
                <a16:creationId xmlns:a16="http://schemas.microsoft.com/office/drawing/2014/main" id="{AFA31D9A-361F-469A-B83F-360E9F04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386" y="3956697"/>
            <a:ext cx="55974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2" name="Oval 21">
            <a:extLst>
              <a:ext uri="{FF2B5EF4-FFF2-40B4-BE49-F238E27FC236}">
                <a16:creationId xmlns:a16="http://schemas.microsoft.com/office/drawing/2014/main" id="{E6B9B8E3-DA30-478C-96AF-98F7E914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30" y="4138910"/>
            <a:ext cx="59547" cy="559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3" name="Oval 22">
            <a:extLst>
              <a:ext uri="{FF2B5EF4-FFF2-40B4-BE49-F238E27FC236}">
                <a16:creationId xmlns:a16="http://schemas.microsoft.com/office/drawing/2014/main" id="{11EF0D91-E123-4487-8F47-DE8142FB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865" y="4296113"/>
            <a:ext cx="57165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4" name="Oval 23">
            <a:extLst>
              <a:ext uri="{FF2B5EF4-FFF2-40B4-BE49-F238E27FC236}">
                <a16:creationId xmlns:a16="http://schemas.microsoft.com/office/drawing/2014/main" id="{09AF6065-97EB-4155-9AE6-A0FD05D8A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098" y="4419970"/>
            <a:ext cx="59547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5" name="Oval 24">
            <a:extLst>
              <a:ext uri="{FF2B5EF4-FFF2-40B4-BE49-F238E27FC236}">
                <a16:creationId xmlns:a16="http://schemas.microsoft.com/office/drawing/2014/main" id="{3F5965D6-98DF-4701-A45B-B4EBEB7D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986" y="4493808"/>
            <a:ext cx="59547" cy="559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6" name="Oval 25">
            <a:extLst>
              <a:ext uri="{FF2B5EF4-FFF2-40B4-BE49-F238E27FC236}">
                <a16:creationId xmlns:a16="http://schemas.microsoft.com/office/drawing/2014/main" id="{F4D30E5E-0CFD-4E8B-ADF0-183364A0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155" y="4508099"/>
            <a:ext cx="59547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7" name="Oval 26">
            <a:extLst>
              <a:ext uri="{FF2B5EF4-FFF2-40B4-BE49-F238E27FC236}">
                <a16:creationId xmlns:a16="http://schemas.microsoft.com/office/drawing/2014/main" id="{5A6DCCD4-3552-4FB4-A089-BA300F05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087" y="4464035"/>
            <a:ext cx="59547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E39E588-A335-4D08-A8AB-9839E0CB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57" y="4363996"/>
            <a:ext cx="59547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69" name="Oval 28">
            <a:extLst>
              <a:ext uri="{FF2B5EF4-FFF2-40B4-BE49-F238E27FC236}">
                <a16:creationId xmlns:a16="http://schemas.microsoft.com/office/drawing/2014/main" id="{C2AF6A22-A005-47FA-B3E2-2F14392D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509" y="4216320"/>
            <a:ext cx="58355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0" name="Oval 29">
            <a:extLst>
              <a:ext uri="{FF2B5EF4-FFF2-40B4-BE49-F238E27FC236}">
                <a16:creationId xmlns:a16="http://schemas.microsoft.com/office/drawing/2014/main" id="{22B87333-14C9-4780-9BFE-D1968E366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390" y="4044826"/>
            <a:ext cx="59547" cy="595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1" name="Oval 30">
            <a:extLst>
              <a:ext uri="{FF2B5EF4-FFF2-40B4-BE49-F238E27FC236}">
                <a16:creationId xmlns:a16="http://schemas.microsoft.com/office/drawing/2014/main" id="{13A9FDC0-3957-47A8-AD8A-B3ABDFEE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962" y="3862612"/>
            <a:ext cx="59547" cy="583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2" name="Oval 31">
            <a:extLst>
              <a:ext uri="{FF2B5EF4-FFF2-40B4-BE49-F238E27FC236}">
                <a16:creationId xmlns:a16="http://schemas.microsoft.com/office/drawing/2014/main" id="{BBA125AF-7D07-467F-9398-CAD580FCA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463" y="3691118"/>
            <a:ext cx="55974" cy="595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6E96F006-93CE-4F20-8DFB-2CC14C174F1D}"/>
              </a:ext>
            </a:extLst>
          </p:cNvPr>
          <p:cNvSpPr>
            <a:spLocks/>
          </p:cNvSpPr>
          <p:nvPr/>
        </p:nvSpPr>
        <p:spPr bwMode="auto">
          <a:xfrm>
            <a:off x="6089276" y="2690077"/>
            <a:ext cx="643115" cy="594789"/>
          </a:xfrm>
          <a:custGeom>
            <a:avLst/>
            <a:gdLst>
              <a:gd name="T0" fmla="*/ 94 w 186"/>
              <a:gd name="T1" fmla="*/ 0 h 172"/>
              <a:gd name="T2" fmla="*/ 94 w 186"/>
              <a:gd name="T3" fmla="*/ 172 h 172"/>
              <a:gd name="T4" fmla="*/ 94 w 186"/>
              <a:gd name="T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" h="172">
                <a:moveTo>
                  <a:pt x="94" y="0"/>
                </a:moveTo>
                <a:cubicBezTo>
                  <a:pt x="94" y="0"/>
                  <a:pt x="186" y="63"/>
                  <a:pt x="94" y="172"/>
                </a:cubicBezTo>
                <a:cubicBezTo>
                  <a:pt x="94" y="172"/>
                  <a:pt x="0" y="85"/>
                  <a:pt x="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3108A996-E5EE-4E57-BE61-DB5310C44248}"/>
              </a:ext>
            </a:extLst>
          </p:cNvPr>
          <p:cNvSpPr>
            <a:spLocks/>
          </p:cNvSpPr>
          <p:nvPr/>
        </p:nvSpPr>
        <p:spPr bwMode="auto">
          <a:xfrm>
            <a:off x="5415183" y="3833806"/>
            <a:ext cx="940510" cy="939271"/>
          </a:xfrm>
          <a:custGeom>
            <a:avLst/>
            <a:gdLst>
              <a:gd name="T0" fmla="*/ 272 w 272"/>
              <a:gd name="T1" fmla="*/ 243 h 272"/>
              <a:gd name="T2" fmla="*/ 17 w 272"/>
              <a:gd name="T3" fmla="*/ 13 h 272"/>
              <a:gd name="T4" fmla="*/ 272 w 272"/>
              <a:gd name="T5" fmla="*/ 24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272">
                <a:moveTo>
                  <a:pt x="272" y="243"/>
                </a:moveTo>
                <a:cubicBezTo>
                  <a:pt x="272" y="243"/>
                  <a:pt x="260" y="0"/>
                  <a:pt x="17" y="13"/>
                </a:cubicBezTo>
                <a:cubicBezTo>
                  <a:pt x="17" y="13"/>
                  <a:pt x="0" y="272"/>
                  <a:pt x="272" y="2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9D3411F2-6711-4E40-B91D-65FCAB38721D}"/>
              </a:ext>
            </a:extLst>
          </p:cNvPr>
          <p:cNvSpPr>
            <a:spLocks/>
          </p:cNvSpPr>
          <p:nvPr/>
        </p:nvSpPr>
        <p:spPr bwMode="auto">
          <a:xfrm>
            <a:off x="6417649" y="3449671"/>
            <a:ext cx="650551" cy="805444"/>
          </a:xfrm>
          <a:custGeom>
            <a:avLst/>
            <a:gdLst>
              <a:gd name="T0" fmla="*/ 188 w 188"/>
              <a:gd name="T1" fmla="*/ 26 h 233"/>
              <a:gd name="T2" fmla="*/ 0 w 188"/>
              <a:gd name="T3" fmla="*/ 205 h 233"/>
              <a:gd name="T4" fmla="*/ 188 w 188"/>
              <a:gd name="T5" fmla="*/ 2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233">
                <a:moveTo>
                  <a:pt x="188" y="26"/>
                </a:moveTo>
                <a:cubicBezTo>
                  <a:pt x="188" y="26"/>
                  <a:pt x="21" y="0"/>
                  <a:pt x="0" y="205"/>
                </a:cubicBezTo>
                <a:cubicBezTo>
                  <a:pt x="0" y="205"/>
                  <a:pt x="184" y="233"/>
                  <a:pt x="188" y="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E5A6434B-F710-489A-A419-C71D14775F4E}"/>
              </a:ext>
            </a:extLst>
          </p:cNvPr>
          <p:cNvSpPr>
            <a:spLocks/>
          </p:cNvSpPr>
          <p:nvPr/>
        </p:nvSpPr>
        <p:spPr bwMode="auto">
          <a:xfrm>
            <a:off x="6428802" y="3688826"/>
            <a:ext cx="517962" cy="496897"/>
          </a:xfrm>
          <a:custGeom>
            <a:avLst/>
            <a:gdLst>
              <a:gd name="T0" fmla="*/ 418 w 418"/>
              <a:gd name="T1" fmla="*/ 25 h 401"/>
              <a:gd name="T2" fmla="*/ 393 w 418"/>
              <a:gd name="T3" fmla="*/ 0 h 401"/>
              <a:gd name="T4" fmla="*/ 209 w 418"/>
              <a:gd name="T5" fmla="*/ 178 h 401"/>
              <a:gd name="T6" fmla="*/ 209 w 418"/>
              <a:gd name="T7" fmla="*/ 75 h 401"/>
              <a:gd name="T8" fmla="*/ 176 w 418"/>
              <a:gd name="T9" fmla="*/ 75 h 401"/>
              <a:gd name="T10" fmla="*/ 176 w 418"/>
              <a:gd name="T11" fmla="*/ 212 h 401"/>
              <a:gd name="T12" fmla="*/ 0 w 418"/>
              <a:gd name="T13" fmla="*/ 379 h 401"/>
              <a:gd name="T14" fmla="*/ 25 w 418"/>
              <a:gd name="T15" fmla="*/ 401 h 401"/>
              <a:gd name="T16" fmla="*/ 290 w 418"/>
              <a:gd name="T17" fmla="*/ 147 h 401"/>
              <a:gd name="T18" fmla="*/ 404 w 418"/>
              <a:gd name="T19" fmla="*/ 147 h 401"/>
              <a:gd name="T20" fmla="*/ 404 w 418"/>
              <a:gd name="T21" fmla="*/ 114 h 401"/>
              <a:gd name="T22" fmla="*/ 324 w 418"/>
              <a:gd name="T23" fmla="*/ 114 h 401"/>
              <a:gd name="T24" fmla="*/ 418 w 418"/>
              <a:gd name="T25" fmla="*/ 2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01">
                <a:moveTo>
                  <a:pt x="418" y="25"/>
                </a:moveTo>
                <a:lnTo>
                  <a:pt x="393" y="0"/>
                </a:lnTo>
                <a:lnTo>
                  <a:pt x="209" y="178"/>
                </a:lnTo>
                <a:lnTo>
                  <a:pt x="209" y="75"/>
                </a:lnTo>
                <a:lnTo>
                  <a:pt x="176" y="75"/>
                </a:lnTo>
                <a:lnTo>
                  <a:pt x="176" y="212"/>
                </a:lnTo>
                <a:lnTo>
                  <a:pt x="0" y="379"/>
                </a:lnTo>
                <a:lnTo>
                  <a:pt x="25" y="401"/>
                </a:lnTo>
                <a:lnTo>
                  <a:pt x="290" y="147"/>
                </a:lnTo>
                <a:lnTo>
                  <a:pt x="404" y="147"/>
                </a:lnTo>
                <a:lnTo>
                  <a:pt x="404" y="114"/>
                </a:lnTo>
                <a:lnTo>
                  <a:pt x="324" y="114"/>
                </a:lnTo>
                <a:lnTo>
                  <a:pt x="418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7" name="Freeform 10">
            <a:extLst>
              <a:ext uri="{FF2B5EF4-FFF2-40B4-BE49-F238E27FC236}">
                <a16:creationId xmlns:a16="http://schemas.microsoft.com/office/drawing/2014/main" id="{A1A67413-19E2-4A94-863B-94D296F1FCAA}"/>
              </a:ext>
            </a:extLst>
          </p:cNvPr>
          <p:cNvSpPr>
            <a:spLocks/>
          </p:cNvSpPr>
          <p:nvPr/>
        </p:nvSpPr>
        <p:spPr bwMode="auto">
          <a:xfrm>
            <a:off x="5214442" y="3053145"/>
            <a:ext cx="982641" cy="483266"/>
          </a:xfrm>
          <a:custGeom>
            <a:avLst/>
            <a:gdLst>
              <a:gd name="T0" fmla="*/ 284 w 284"/>
              <a:gd name="T1" fmla="*/ 112 h 140"/>
              <a:gd name="T2" fmla="*/ 248 w 284"/>
              <a:gd name="T3" fmla="*/ 75 h 140"/>
              <a:gd name="T4" fmla="*/ 246 w 284"/>
              <a:gd name="T5" fmla="*/ 75 h 140"/>
              <a:gd name="T6" fmla="*/ 246 w 284"/>
              <a:gd name="T7" fmla="*/ 75 h 140"/>
              <a:gd name="T8" fmla="*/ 246 w 284"/>
              <a:gd name="T9" fmla="*/ 75 h 140"/>
              <a:gd name="T10" fmla="*/ 239 w 284"/>
              <a:gd name="T11" fmla="*/ 76 h 140"/>
              <a:gd name="T12" fmla="*/ 197 w 284"/>
              <a:gd name="T13" fmla="*/ 53 h 140"/>
              <a:gd name="T14" fmla="*/ 197 w 284"/>
              <a:gd name="T15" fmla="*/ 53 h 140"/>
              <a:gd name="T16" fmla="*/ 136 w 284"/>
              <a:gd name="T17" fmla="*/ 0 h 140"/>
              <a:gd name="T18" fmla="*/ 75 w 284"/>
              <a:gd name="T19" fmla="*/ 61 h 140"/>
              <a:gd name="T20" fmla="*/ 75 w 284"/>
              <a:gd name="T21" fmla="*/ 61 h 140"/>
              <a:gd name="T22" fmla="*/ 46 w 284"/>
              <a:gd name="T23" fmla="*/ 75 h 140"/>
              <a:gd name="T24" fmla="*/ 46 w 284"/>
              <a:gd name="T25" fmla="*/ 75 h 140"/>
              <a:gd name="T26" fmla="*/ 43 w 284"/>
              <a:gd name="T27" fmla="*/ 75 h 140"/>
              <a:gd name="T28" fmla="*/ 0 w 284"/>
              <a:gd name="T29" fmla="*/ 118 h 140"/>
              <a:gd name="T30" fmla="*/ 7 w 284"/>
              <a:gd name="T31" fmla="*/ 140 h 140"/>
              <a:gd name="T32" fmla="*/ 270 w 284"/>
              <a:gd name="T33" fmla="*/ 140 h 140"/>
              <a:gd name="T34" fmla="*/ 284 w 284"/>
              <a:gd name="T35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4" h="140">
                <a:moveTo>
                  <a:pt x="284" y="112"/>
                </a:moveTo>
                <a:cubicBezTo>
                  <a:pt x="284" y="92"/>
                  <a:pt x="268" y="75"/>
                  <a:pt x="248" y="75"/>
                </a:cubicBezTo>
                <a:cubicBezTo>
                  <a:pt x="247" y="75"/>
                  <a:pt x="246" y="75"/>
                  <a:pt x="246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3" y="75"/>
                  <a:pt x="241" y="76"/>
                  <a:pt x="239" y="76"/>
                </a:cubicBezTo>
                <a:cubicBezTo>
                  <a:pt x="204" y="80"/>
                  <a:pt x="197" y="53"/>
                  <a:pt x="197" y="53"/>
                </a:cubicBezTo>
                <a:cubicBezTo>
                  <a:pt x="197" y="53"/>
                  <a:pt x="197" y="53"/>
                  <a:pt x="197" y="53"/>
                </a:cubicBezTo>
                <a:cubicBezTo>
                  <a:pt x="191" y="23"/>
                  <a:pt x="166" y="0"/>
                  <a:pt x="136" y="0"/>
                </a:cubicBezTo>
                <a:cubicBezTo>
                  <a:pt x="104" y="0"/>
                  <a:pt x="78" y="27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2" y="78"/>
                  <a:pt x="46" y="75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5" y="75"/>
                  <a:pt x="44" y="75"/>
                  <a:pt x="43" y="75"/>
                </a:cubicBezTo>
                <a:cubicBezTo>
                  <a:pt x="19" y="75"/>
                  <a:pt x="0" y="94"/>
                  <a:pt x="0" y="118"/>
                </a:cubicBezTo>
                <a:cubicBezTo>
                  <a:pt x="0" y="126"/>
                  <a:pt x="2" y="134"/>
                  <a:pt x="7" y="140"/>
                </a:cubicBezTo>
                <a:cubicBezTo>
                  <a:pt x="270" y="140"/>
                  <a:pt x="270" y="140"/>
                  <a:pt x="270" y="140"/>
                </a:cubicBezTo>
                <a:cubicBezTo>
                  <a:pt x="279" y="133"/>
                  <a:pt x="284" y="123"/>
                  <a:pt x="284" y="1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44A4AC7F-560B-485F-8199-AEB6581B1916}"/>
              </a:ext>
            </a:extLst>
          </p:cNvPr>
          <p:cNvSpPr>
            <a:spLocks/>
          </p:cNvSpPr>
          <p:nvPr/>
        </p:nvSpPr>
        <p:spPr bwMode="auto">
          <a:xfrm>
            <a:off x="6684066" y="4212984"/>
            <a:ext cx="522918" cy="258982"/>
          </a:xfrm>
          <a:custGeom>
            <a:avLst/>
            <a:gdLst>
              <a:gd name="T0" fmla="*/ 151 w 151"/>
              <a:gd name="T1" fmla="*/ 60 h 75"/>
              <a:gd name="T2" fmla="*/ 132 w 151"/>
              <a:gd name="T3" fmla="*/ 40 h 75"/>
              <a:gd name="T4" fmla="*/ 131 w 151"/>
              <a:gd name="T5" fmla="*/ 40 h 75"/>
              <a:gd name="T6" fmla="*/ 131 w 151"/>
              <a:gd name="T7" fmla="*/ 40 h 75"/>
              <a:gd name="T8" fmla="*/ 131 w 151"/>
              <a:gd name="T9" fmla="*/ 40 h 75"/>
              <a:gd name="T10" fmla="*/ 127 w 151"/>
              <a:gd name="T11" fmla="*/ 41 h 75"/>
              <a:gd name="T12" fmla="*/ 105 w 151"/>
              <a:gd name="T13" fmla="*/ 28 h 75"/>
              <a:gd name="T14" fmla="*/ 105 w 151"/>
              <a:gd name="T15" fmla="*/ 28 h 75"/>
              <a:gd name="T16" fmla="*/ 73 w 151"/>
              <a:gd name="T17" fmla="*/ 0 h 75"/>
              <a:gd name="T18" fmla="*/ 40 w 151"/>
              <a:gd name="T19" fmla="*/ 33 h 75"/>
              <a:gd name="T20" fmla="*/ 40 w 151"/>
              <a:gd name="T21" fmla="*/ 33 h 75"/>
              <a:gd name="T22" fmla="*/ 24 w 151"/>
              <a:gd name="T23" fmla="*/ 40 h 75"/>
              <a:gd name="T24" fmla="*/ 24 w 151"/>
              <a:gd name="T25" fmla="*/ 40 h 75"/>
              <a:gd name="T26" fmla="*/ 22 w 151"/>
              <a:gd name="T27" fmla="*/ 40 h 75"/>
              <a:gd name="T28" fmla="*/ 0 w 151"/>
              <a:gd name="T29" fmla="*/ 63 h 75"/>
              <a:gd name="T30" fmla="*/ 3 w 151"/>
              <a:gd name="T31" fmla="*/ 75 h 75"/>
              <a:gd name="T32" fmla="*/ 144 w 151"/>
              <a:gd name="T33" fmla="*/ 75 h 75"/>
              <a:gd name="T34" fmla="*/ 151 w 151"/>
              <a:gd name="T35" fmla="*/ 6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" h="75">
                <a:moveTo>
                  <a:pt x="151" y="60"/>
                </a:moveTo>
                <a:cubicBezTo>
                  <a:pt x="151" y="49"/>
                  <a:pt x="143" y="40"/>
                  <a:pt x="132" y="40"/>
                </a:cubicBezTo>
                <a:cubicBezTo>
                  <a:pt x="132" y="40"/>
                  <a:pt x="131" y="40"/>
                  <a:pt x="131" y="4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29" y="40"/>
                  <a:pt x="128" y="41"/>
                  <a:pt x="127" y="41"/>
                </a:cubicBezTo>
                <a:cubicBezTo>
                  <a:pt x="109" y="43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2" y="12"/>
                  <a:pt x="88" y="0"/>
                  <a:pt x="73" y="0"/>
                </a:cubicBezTo>
                <a:cubicBezTo>
                  <a:pt x="55" y="0"/>
                  <a:pt x="41" y="15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2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3" y="40"/>
                  <a:pt x="22" y="40"/>
                </a:cubicBezTo>
                <a:cubicBezTo>
                  <a:pt x="10" y="40"/>
                  <a:pt x="0" y="51"/>
                  <a:pt x="0" y="63"/>
                </a:cubicBezTo>
                <a:cubicBezTo>
                  <a:pt x="0" y="67"/>
                  <a:pt x="1" y="72"/>
                  <a:pt x="3" y="75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8" y="71"/>
                  <a:pt x="151" y="66"/>
                  <a:pt x="151" y="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79" name="Freeform 12">
            <a:extLst>
              <a:ext uri="{FF2B5EF4-FFF2-40B4-BE49-F238E27FC236}">
                <a16:creationId xmlns:a16="http://schemas.microsoft.com/office/drawing/2014/main" id="{619B06A6-38C3-4F2D-AC83-B437EB185DE2}"/>
              </a:ext>
            </a:extLst>
          </p:cNvPr>
          <p:cNvSpPr>
            <a:spLocks/>
          </p:cNvSpPr>
          <p:nvPr/>
        </p:nvSpPr>
        <p:spPr bwMode="auto">
          <a:xfrm>
            <a:off x="6127689" y="3070493"/>
            <a:ext cx="456005" cy="2545201"/>
          </a:xfrm>
          <a:custGeom>
            <a:avLst/>
            <a:gdLst>
              <a:gd name="T0" fmla="*/ 0 w 368"/>
              <a:gd name="T1" fmla="*/ 2054 h 2054"/>
              <a:gd name="T2" fmla="*/ 234 w 368"/>
              <a:gd name="T3" fmla="*/ 0 h 2054"/>
              <a:gd name="T4" fmla="*/ 234 w 368"/>
              <a:gd name="T5" fmla="*/ 0 h 2054"/>
              <a:gd name="T6" fmla="*/ 368 w 368"/>
              <a:gd name="T7" fmla="*/ 2054 h 2054"/>
              <a:gd name="T8" fmla="*/ 0 w 368"/>
              <a:gd name="T9" fmla="*/ 2054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054">
                <a:moveTo>
                  <a:pt x="0" y="2054"/>
                </a:moveTo>
                <a:lnTo>
                  <a:pt x="234" y="0"/>
                </a:lnTo>
                <a:lnTo>
                  <a:pt x="234" y="0"/>
                </a:lnTo>
                <a:lnTo>
                  <a:pt x="368" y="2054"/>
                </a:lnTo>
                <a:lnTo>
                  <a:pt x="0" y="20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050"/>
          </a:p>
        </p:txBody>
      </p:sp>
      <p:sp>
        <p:nvSpPr>
          <p:cNvPr id="33" name="Google Shape;61;p1">
            <a:extLst>
              <a:ext uri="{FF2B5EF4-FFF2-40B4-BE49-F238E27FC236}">
                <a16:creationId xmlns:a16="http://schemas.microsoft.com/office/drawing/2014/main" id="{28F4C999-B37F-D94A-873B-915A897B58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952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1640</Words>
  <Application>Microsoft Macintosh PowerPoint</Application>
  <PresentationFormat>On-screen Show (4:3)</PresentationFormat>
  <Paragraphs>308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Comic Sans MS</vt:lpstr>
      <vt:lpstr>Helvetica</vt:lpstr>
      <vt:lpstr>Lucida Bright</vt:lpstr>
      <vt:lpstr>Open Sans</vt:lpstr>
      <vt:lpstr>Symbol</vt:lpstr>
      <vt:lpstr>Times New Roman</vt:lpstr>
      <vt:lpstr>Wingdings</vt:lpstr>
      <vt:lpstr>Wingdings 2</vt:lpstr>
      <vt:lpstr>PME-2016</vt:lpstr>
      <vt:lpstr>Maximizing Virtual Learning Part 2</vt:lpstr>
      <vt:lpstr>Introducing Your Presenter…</vt:lpstr>
      <vt:lpstr>Learning Objectives</vt:lpstr>
      <vt:lpstr>Foundational Knowledge:  What is learning?</vt:lpstr>
      <vt:lpstr>Adult Learning Principles</vt:lpstr>
      <vt:lpstr>ACTIVITY 1: ADULT LEARNING PRINCIPLES</vt:lpstr>
      <vt:lpstr>PowerPoint Presentation</vt:lpstr>
      <vt:lpstr>ACTIVATE THE BRAIN</vt:lpstr>
      <vt:lpstr>ACTIVITY 2:  ACTIVE VS PASSIVE </vt:lpstr>
      <vt:lpstr>70-20-10 Approach to Learning</vt:lpstr>
      <vt:lpstr>FIVE STEPS TO HIGH IMPACT VIRTUAL LEARNING</vt:lpstr>
      <vt:lpstr>TYPES OF VIRTUAL COLLABORATION</vt:lpstr>
      <vt:lpstr>ACTIVITY 3:  LEARNING ACTIVITIES</vt:lpstr>
      <vt:lpstr>ANSWERS</vt:lpstr>
      <vt:lpstr>More critical thinking…</vt:lpstr>
      <vt:lpstr>Theory …</vt:lpstr>
      <vt:lpstr>Theory…</vt:lpstr>
      <vt:lpstr>Take Away Message: Number one principle of working with adults… VIRTUAL OR IN-PERSON</vt:lpstr>
      <vt:lpstr>Questions</vt:lpstr>
      <vt:lpstr>Take Care of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Douglas Knox</cp:lastModifiedBy>
  <cp:revision>591</cp:revision>
  <dcterms:modified xsi:type="dcterms:W3CDTF">2021-02-22T18:35:43Z</dcterms:modified>
</cp:coreProperties>
</file>