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26"/>
  </p:notesMasterIdLst>
  <p:sldIdLst>
    <p:sldId id="256" r:id="rId2"/>
    <p:sldId id="277" r:id="rId3"/>
    <p:sldId id="261" r:id="rId4"/>
    <p:sldId id="259" r:id="rId5"/>
    <p:sldId id="258" r:id="rId6"/>
    <p:sldId id="262" r:id="rId7"/>
    <p:sldId id="263" r:id="rId8"/>
    <p:sldId id="260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6" r:id="rId22"/>
    <p:sldId id="257" r:id="rId23"/>
    <p:sldId id="280" r:id="rId24"/>
    <p:sldId id="279" r:id="rId2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9"/>
    <p:restoredTop sz="94590"/>
  </p:normalViewPr>
  <p:slideViewPr>
    <p:cSldViewPr snapToGrid="0" snapToObjects="1">
      <p:cViewPr>
        <p:scale>
          <a:sx n="120" d="100"/>
          <a:sy n="120" d="100"/>
        </p:scale>
        <p:origin x="1176" y="-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93887E-68B5-A246-8ACD-13471B9489E0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4AAA39-B7D0-B744-BBB5-4C09A8611A9C}">
      <dgm:prSet phldrT="[Text]"/>
      <dgm:spPr/>
      <dgm:t>
        <a:bodyPr/>
        <a:lstStyle/>
        <a:p>
          <a:r>
            <a:rPr lang="en-US" dirty="0" smtClean="0"/>
            <a:t>SI</a:t>
          </a:r>
          <a:endParaRPr lang="en-US" dirty="0"/>
        </a:p>
      </dgm:t>
    </dgm:pt>
    <dgm:pt modelId="{8B4B6646-444B-A443-8F1B-E6CAEEAE2DBA}" type="parTrans" cxnId="{011A2234-115A-2D4B-B698-1B5B5FC57989}">
      <dgm:prSet/>
      <dgm:spPr/>
      <dgm:t>
        <a:bodyPr/>
        <a:lstStyle/>
        <a:p>
          <a:endParaRPr lang="en-US"/>
        </a:p>
      </dgm:t>
    </dgm:pt>
    <dgm:pt modelId="{FB708DE7-6AC3-4449-A48F-4609FC214EB0}" type="sibTrans" cxnId="{011A2234-115A-2D4B-B698-1B5B5FC57989}">
      <dgm:prSet/>
      <dgm:spPr/>
      <dgm:t>
        <a:bodyPr/>
        <a:lstStyle/>
        <a:p>
          <a:endParaRPr lang="en-US"/>
        </a:p>
      </dgm:t>
    </dgm:pt>
    <dgm:pt modelId="{85E68BDD-316B-E14D-A294-F44DA136630F}">
      <dgm:prSet phldrT="[Text]"/>
      <dgm:spPr/>
      <dgm:t>
        <a:bodyPr/>
        <a:lstStyle/>
        <a:p>
          <a:r>
            <a:rPr lang="en-US" dirty="0" smtClean="0"/>
            <a:t>NAS</a:t>
          </a:r>
          <a:endParaRPr lang="en-US" dirty="0"/>
        </a:p>
      </dgm:t>
    </dgm:pt>
    <dgm:pt modelId="{DD764E65-6FD9-734A-B287-F86DBD7F86E2}" type="parTrans" cxnId="{0F62DBD2-2D75-8948-B52A-C44BF683E1DB}">
      <dgm:prSet/>
      <dgm:spPr/>
      <dgm:t>
        <a:bodyPr/>
        <a:lstStyle/>
        <a:p>
          <a:endParaRPr lang="en-US"/>
        </a:p>
      </dgm:t>
    </dgm:pt>
    <dgm:pt modelId="{78CC58A7-F46F-AA4B-9E53-DD32E7A04447}" type="sibTrans" cxnId="{0F62DBD2-2D75-8948-B52A-C44BF683E1DB}">
      <dgm:prSet/>
      <dgm:spPr/>
      <dgm:t>
        <a:bodyPr/>
        <a:lstStyle/>
        <a:p>
          <a:endParaRPr lang="en-US"/>
        </a:p>
      </dgm:t>
    </dgm:pt>
    <dgm:pt modelId="{1EB01988-FC7A-5742-803D-4B85238D35F6}">
      <dgm:prSet phldrT="[Text]"/>
      <dgm:spPr/>
      <dgm:t>
        <a:bodyPr/>
        <a:lstStyle/>
        <a:p>
          <a:r>
            <a:rPr lang="en-US" dirty="0" smtClean="0"/>
            <a:t>IR</a:t>
          </a:r>
          <a:endParaRPr lang="en-US" dirty="0"/>
        </a:p>
      </dgm:t>
    </dgm:pt>
    <dgm:pt modelId="{091FCC04-ECAD-FD45-812F-E7C8C5A590BB}" type="parTrans" cxnId="{257E01A7-713C-DE4F-ADA4-86C75875B6FF}">
      <dgm:prSet/>
      <dgm:spPr/>
      <dgm:t>
        <a:bodyPr/>
        <a:lstStyle/>
        <a:p>
          <a:endParaRPr lang="en-US"/>
        </a:p>
      </dgm:t>
    </dgm:pt>
    <dgm:pt modelId="{6B04F363-D8EF-D04D-9720-EFC132130AE6}" type="sibTrans" cxnId="{257E01A7-713C-DE4F-ADA4-86C75875B6FF}">
      <dgm:prSet/>
      <dgm:spPr/>
      <dgm:t>
        <a:bodyPr/>
        <a:lstStyle/>
        <a:p>
          <a:endParaRPr lang="en-US"/>
        </a:p>
      </dgm:t>
    </dgm:pt>
    <dgm:pt modelId="{6F3D87FE-372F-CA45-8365-DE6BBADD9169}">
      <dgm:prSet phldrT="[Text]"/>
      <dgm:spPr/>
      <dgm:t>
        <a:bodyPr/>
        <a:lstStyle/>
        <a:p>
          <a:r>
            <a:rPr lang="en-US" dirty="0" smtClean="0"/>
            <a:t>CLER</a:t>
          </a:r>
          <a:endParaRPr lang="en-US" dirty="0"/>
        </a:p>
      </dgm:t>
    </dgm:pt>
    <dgm:pt modelId="{0DD9C537-9684-F448-8075-5FB48D579080}" type="parTrans" cxnId="{2E8236D2-48D9-284D-801E-3C1D371CB544}">
      <dgm:prSet/>
      <dgm:spPr/>
      <dgm:t>
        <a:bodyPr/>
        <a:lstStyle/>
        <a:p>
          <a:endParaRPr lang="en-US"/>
        </a:p>
      </dgm:t>
    </dgm:pt>
    <dgm:pt modelId="{C10072CE-E663-3D44-8C3D-CE2F05F1BF5E}" type="sibTrans" cxnId="{2E8236D2-48D9-284D-801E-3C1D371CB544}">
      <dgm:prSet/>
      <dgm:spPr/>
      <dgm:t>
        <a:bodyPr/>
        <a:lstStyle/>
        <a:p>
          <a:endParaRPr lang="en-US"/>
        </a:p>
      </dgm:t>
    </dgm:pt>
    <dgm:pt modelId="{4A0B5D57-D4AA-9F4D-A64C-BF71D30E03C4}">
      <dgm:prSet phldrT="[Text]"/>
      <dgm:spPr/>
      <dgm:t>
        <a:bodyPr/>
        <a:lstStyle/>
        <a:p>
          <a:r>
            <a:rPr lang="en-US" dirty="0" smtClean="0"/>
            <a:t>CPR</a:t>
          </a:r>
          <a:endParaRPr lang="en-US" dirty="0"/>
        </a:p>
      </dgm:t>
    </dgm:pt>
    <dgm:pt modelId="{BD855ACF-B8E5-F743-B538-EF56D57A527A}" type="parTrans" cxnId="{60D2585E-DB16-D846-B3FB-0A6C8099D125}">
      <dgm:prSet/>
      <dgm:spPr/>
      <dgm:t>
        <a:bodyPr/>
        <a:lstStyle/>
        <a:p>
          <a:endParaRPr lang="en-US"/>
        </a:p>
      </dgm:t>
    </dgm:pt>
    <dgm:pt modelId="{03BF4B36-BE7E-5947-A9B3-01660A95CE18}" type="sibTrans" cxnId="{60D2585E-DB16-D846-B3FB-0A6C8099D125}">
      <dgm:prSet/>
      <dgm:spPr/>
      <dgm:t>
        <a:bodyPr/>
        <a:lstStyle/>
        <a:p>
          <a:endParaRPr lang="en-US"/>
        </a:p>
      </dgm:t>
    </dgm:pt>
    <dgm:pt modelId="{BB22480D-F363-E94B-A53D-4C68B9039333}" type="pres">
      <dgm:prSet presAssocID="{E193887E-68B5-A246-8ACD-13471B9489E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1EB3E2-99C2-9E4C-9091-3E91CD0BDDBF}" type="pres">
      <dgm:prSet presAssocID="{E193887E-68B5-A246-8ACD-13471B9489E0}" presName="radial" presStyleCnt="0">
        <dgm:presLayoutVars>
          <dgm:animLvl val="ctr"/>
        </dgm:presLayoutVars>
      </dgm:prSet>
      <dgm:spPr/>
    </dgm:pt>
    <dgm:pt modelId="{A96B82AC-2A45-254D-A3C5-106C4BD8633D}" type="pres">
      <dgm:prSet presAssocID="{004AAA39-B7D0-B744-BBB5-4C09A8611A9C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396263DB-A353-5C40-B6E7-EE84DB673ADE}" type="pres">
      <dgm:prSet presAssocID="{85E68BDD-316B-E14D-A294-F44DA136630F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1619D-F0CD-3E4F-B216-21517EF284FC}" type="pres">
      <dgm:prSet presAssocID="{1EB01988-FC7A-5742-803D-4B85238D35F6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37E38-A096-F946-937D-CE1A63CD8964}" type="pres">
      <dgm:prSet presAssocID="{6F3D87FE-372F-CA45-8365-DE6BBADD9169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C80A5-019F-7B47-8F7F-13D9433BAA01}" type="pres">
      <dgm:prSet presAssocID="{4A0B5D57-D4AA-9F4D-A64C-BF71D30E03C4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1A2234-115A-2D4B-B698-1B5B5FC57989}" srcId="{E193887E-68B5-A246-8ACD-13471B9489E0}" destId="{004AAA39-B7D0-B744-BBB5-4C09A8611A9C}" srcOrd="0" destOrd="0" parTransId="{8B4B6646-444B-A443-8F1B-E6CAEEAE2DBA}" sibTransId="{FB708DE7-6AC3-4449-A48F-4609FC214EB0}"/>
    <dgm:cxn modelId="{0F62DBD2-2D75-8948-B52A-C44BF683E1DB}" srcId="{004AAA39-B7D0-B744-BBB5-4C09A8611A9C}" destId="{85E68BDD-316B-E14D-A294-F44DA136630F}" srcOrd="0" destOrd="0" parTransId="{DD764E65-6FD9-734A-B287-F86DBD7F86E2}" sibTransId="{78CC58A7-F46F-AA4B-9E53-DD32E7A04447}"/>
    <dgm:cxn modelId="{60D2585E-DB16-D846-B3FB-0A6C8099D125}" srcId="{004AAA39-B7D0-B744-BBB5-4C09A8611A9C}" destId="{4A0B5D57-D4AA-9F4D-A64C-BF71D30E03C4}" srcOrd="3" destOrd="0" parTransId="{BD855ACF-B8E5-F743-B538-EF56D57A527A}" sibTransId="{03BF4B36-BE7E-5947-A9B3-01660A95CE18}"/>
    <dgm:cxn modelId="{E1313865-11C2-7D4F-9737-90E44AB75C82}" type="presOf" srcId="{85E68BDD-316B-E14D-A294-F44DA136630F}" destId="{396263DB-A353-5C40-B6E7-EE84DB673ADE}" srcOrd="0" destOrd="0" presId="urn:microsoft.com/office/officeart/2005/8/layout/radial3"/>
    <dgm:cxn modelId="{FB3EA750-7EF4-5841-A402-E2F90A61A6E0}" type="presOf" srcId="{4A0B5D57-D4AA-9F4D-A64C-BF71D30E03C4}" destId="{9DEC80A5-019F-7B47-8F7F-13D9433BAA01}" srcOrd="0" destOrd="0" presId="urn:microsoft.com/office/officeart/2005/8/layout/radial3"/>
    <dgm:cxn modelId="{64CA4CA7-1050-054B-916C-89446F38B90B}" type="presOf" srcId="{1EB01988-FC7A-5742-803D-4B85238D35F6}" destId="{BA71619D-F0CD-3E4F-B216-21517EF284FC}" srcOrd="0" destOrd="0" presId="urn:microsoft.com/office/officeart/2005/8/layout/radial3"/>
    <dgm:cxn modelId="{257E01A7-713C-DE4F-ADA4-86C75875B6FF}" srcId="{004AAA39-B7D0-B744-BBB5-4C09A8611A9C}" destId="{1EB01988-FC7A-5742-803D-4B85238D35F6}" srcOrd="1" destOrd="0" parTransId="{091FCC04-ECAD-FD45-812F-E7C8C5A590BB}" sibTransId="{6B04F363-D8EF-D04D-9720-EFC132130AE6}"/>
    <dgm:cxn modelId="{A0F68BA0-6E43-CC4F-ABAA-3B2C36F0A5D3}" type="presOf" srcId="{004AAA39-B7D0-B744-BBB5-4C09A8611A9C}" destId="{A96B82AC-2A45-254D-A3C5-106C4BD8633D}" srcOrd="0" destOrd="0" presId="urn:microsoft.com/office/officeart/2005/8/layout/radial3"/>
    <dgm:cxn modelId="{CF6BCD0B-561B-A84F-87A5-A35266761F2F}" type="presOf" srcId="{6F3D87FE-372F-CA45-8365-DE6BBADD9169}" destId="{FAA37E38-A096-F946-937D-CE1A63CD8964}" srcOrd="0" destOrd="0" presId="urn:microsoft.com/office/officeart/2005/8/layout/radial3"/>
    <dgm:cxn modelId="{2E8236D2-48D9-284D-801E-3C1D371CB544}" srcId="{004AAA39-B7D0-B744-BBB5-4C09A8611A9C}" destId="{6F3D87FE-372F-CA45-8365-DE6BBADD9169}" srcOrd="2" destOrd="0" parTransId="{0DD9C537-9684-F448-8075-5FB48D579080}" sibTransId="{C10072CE-E663-3D44-8C3D-CE2F05F1BF5E}"/>
    <dgm:cxn modelId="{FD97B134-9733-CE4C-9580-E9E3B926300E}" type="presOf" srcId="{E193887E-68B5-A246-8ACD-13471B9489E0}" destId="{BB22480D-F363-E94B-A53D-4C68B9039333}" srcOrd="0" destOrd="0" presId="urn:microsoft.com/office/officeart/2005/8/layout/radial3"/>
    <dgm:cxn modelId="{7076D6B4-DDA0-7B43-AAC1-436ECF7544A1}" type="presParOf" srcId="{BB22480D-F363-E94B-A53D-4C68B9039333}" destId="{271EB3E2-99C2-9E4C-9091-3E91CD0BDDBF}" srcOrd="0" destOrd="0" presId="urn:microsoft.com/office/officeart/2005/8/layout/radial3"/>
    <dgm:cxn modelId="{1BED35EC-BC80-BF40-86C8-BB3EC860C45C}" type="presParOf" srcId="{271EB3E2-99C2-9E4C-9091-3E91CD0BDDBF}" destId="{A96B82AC-2A45-254D-A3C5-106C4BD8633D}" srcOrd="0" destOrd="0" presId="urn:microsoft.com/office/officeart/2005/8/layout/radial3"/>
    <dgm:cxn modelId="{6D41BE26-D2B7-814C-9E50-1358F4F8593F}" type="presParOf" srcId="{271EB3E2-99C2-9E4C-9091-3E91CD0BDDBF}" destId="{396263DB-A353-5C40-B6E7-EE84DB673ADE}" srcOrd="1" destOrd="0" presId="urn:microsoft.com/office/officeart/2005/8/layout/radial3"/>
    <dgm:cxn modelId="{69D82C23-3188-FE4E-9F79-318175BD3FD3}" type="presParOf" srcId="{271EB3E2-99C2-9E4C-9091-3E91CD0BDDBF}" destId="{BA71619D-F0CD-3E4F-B216-21517EF284FC}" srcOrd="2" destOrd="0" presId="urn:microsoft.com/office/officeart/2005/8/layout/radial3"/>
    <dgm:cxn modelId="{1B78FDBF-A4AB-E64C-85FF-FE8A3E26ACA6}" type="presParOf" srcId="{271EB3E2-99C2-9E4C-9091-3E91CD0BDDBF}" destId="{FAA37E38-A096-F946-937D-CE1A63CD8964}" srcOrd="3" destOrd="0" presId="urn:microsoft.com/office/officeart/2005/8/layout/radial3"/>
    <dgm:cxn modelId="{7B6FD3A3-B9A4-B949-B2E9-0C34A251F4CD}" type="presParOf" srcId="{271EB3E2-99C2-9E4C-9091-3E91CD0BDDBF}" destId="{9DEC80A5-019F-7B47-8F7F-13D9433BAA01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5B235D-3D37-D140-9AF8-54B0EB63DCCD}" type="doc">
      <dgm:prSet loTypeId="urn:microsoft.com/office/officeart/2005/8/layout/b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E92167-9D4F-8A42-80EE-57A72DDF5D6F}">
      <dgm:prSet phldrT="[Text]"/>
      <dgm:spPr/>
      <dgm:t>
        <a:bodyPr/>
        <a:lstStyle/>
        <a:p>
          <a:r>
            <a:rPr lang="en-US" dirty="0" smtClean="0"/>
            <a:t>GMEC identify institutional performance indicators for AIR</a:t>
          </a:r>
          <a:endParaRPr lang="en-US" dirty="0"/>
        </a:p>
      </dgm:t>
    </dgm:pt>
    <dgm:pt modelId="{D53F110B-9B2C-634F-9FD6-36373F343A1E}" type="parTrans" cxnId="{D1BEB0B7-64C7-4143-9AE1-EC61FE9BF09D}">
      <dgm:prSet/>
      <dgm:spPr/>
      <dgm:t>
        <a:bodyPr/>
        <a:lstStyle/>
        <a:p>
          <a:endParaRPr lang="en-US"/>
        </a:p>
      </dgm:t>
    </dgm:pt>
    <dgm:pt modelId="{31BAE72F-2783-D24E-8167-7397DD8AA2A9}" type="sibTrans" cxnId="{D1BEB0B7-64C7-4143-9AE1-EC61FE9BF09D}">
      <dgm:prSet/>
      <dgm:spPr/>
      <dgm:t>
        <a:bodyPr/>
        <a:lstStyle/>
        <a:p>
          <a:endParaRPr lang="en-US"/>
        </a:p>
      </dgm:t>
    </dgm:pt>
    <dgm:pt modelId="{14DE1D24-1C3A-724E-85E5-711D1C51A269}">
      <dgm:prSet phldrT="[Text]"/>
      <dgm:spPr/>
      <dgm:t>
        <a:bodyPr/>
        <a:lstStyle/>
        <a:p>
          <a:r>
            <a:rPr lang="en-US" dirty="0" smtClean="0"/>
            <a:t>Establish a data collection tool for performance indicators</a:t>
          </a:r>
          <a:endParaRPr lang="en-US" dirty="0"/>
        </a:p>
      </dgm:t>
    </dgm:pt>
    <dgm:pt modelId="{674F2586-217D-6245-B0BB-93C5F7D9FA31}" type="parTrans" cxnId="{547AAA93-0EBC-734A-AA97-EF2A2C78AA85}">
      <dgm:prSet/>
      <dgm:spPr/>
      <dgm:t>
        <a:bodyPr/>
        <a:lstStyle/>
        <a:p>
          <a:endParaRPr lang="en-US"/>
        </a:p>
      </dgm:t>
    </dgm:pt>
    <dgm:pt modelId="{86E2EC0A-F195-0A40-ADA6-ED89741CE27A}" type="sibTrans" cxnId="{547AAA93-0EBC-734A-AA97-EF2A2C78AA85}">
      <dgm:prSet/>
      <dgm:spPr/>
      <dgm:t>
        <a:bodyPr/>
        <a:lstStyle/>
        <a:p>
          <a:endParaRPr lang="en-US"/>
        </a:p>
      </dgm:t>
    </dgm:pt>
    <dgm:pt modelId="{50CBD164-6C46-3F47-9886-0FB5D45CDF9B}">
      <dgm:prSet phldrT="[Text]"/>
      <dgm:spPr/>
      <dgm:t>
        <a:bodyPr/>
        <a:lstStyle/>
        <a:p>
          <a:r>
            <a:rPr lang="en-US" dirty="0" smtClean="0"/>
            <a:t>Collect data</a:t>
          </a:r>
          <a:endParaRPr lang="en-US" dirty="0"/>
        </a:p>
      </dgm:t>
    </dgm:pt>
    <dgm:pt modelId="{DA729695-B886-EA47-82B0-5022059A3C58}" type="parTrans" cxnId="{EDB9A69A-9F0A-A145-BEF1-0102292D9B97}">
      <dgm:prSet/>
      <dgm:spPr/>
      <dgm:t>
        <a:bodyPr/>
        <a:lstStyle/>
        <a:p>
          <a:endParaRPr lang="en-US"/>
        </a:p>
      </dgm:t>
    </dgm:pt>
    <dgm:pt modelId="{5821FE61-830A-D241-AFCD-4D8B2A78B207}" type="sibTrans" cxnId="{EDB9A69A-9F0A-A145-BEF1-0102292D9B97}">
      <dgm:prSet/>
      <dgm:spPr/>
      <dgm:t>
        <a:bodyPr/>
        <a:lstStyle/>
        <a:p>
          <a:endParaRPr lang="en-US"/>
        </a:p>
      </dgm:t>
    </dgm:pt>
    <dgm:pt modelId="{CBB30FDF-524D-3146-8C7E-0B14B25FB564}">
      <dgm:prSet phldrT="[Text]"/>
      <dgm:spPr/>
      <dgm:t>
        <a:bodyPr/>
        <a:lstStyle/>
        <a:p>
          <a:r>
            <a:rPr lang="en-US" dirty="0" smtClean="0"/>
            <a:t>Organize data &amp; other info for review &amp; discussion at GMEC</a:t>
          </a:r>
          <a:endParaRPr lang="en-US" dirty="0"/>
        </a:p>
      </dgm:t>
    </dgm:pt>
    <dgm:pt modelId="{CBDE0E89-39C8-9840-9A70-F78DCB3C1DC6}" type="parTrans" cxnId="{4B740F3F-1909-0E48-8B27-EC901B24404C}">
      <dgm:prSet/>
      <dgm:spPr/>
      <dgm:t>
        <a:bodyPr/>
        <a:lstStyle/>
        <a:p>
          <a:endParaRPr lang="en-US"/>
        </a:p>
      </dgm:t>
    </dgm:pt>
    <dgm:pt modelId="{CB593166-A4BF-284E-B83B-EE9260866E3E}" type="sibTrans" cxnId="{4B740F3F-1909-0E48-8B27-EC901B24404C}">
      <dgm:prSet/>
      <dgm:spPr/>
      <dgm:t>
        <a:bodyPr/>
        <a:lstStyle/>
        <a:p>
          <a:endParaRPr lang="en-US"/>
        </a:p>
      </dgm:t>
    </dgm:pt>
    <dgm:pt modelId="{48234C58-BE8E-6E4D-9DA9-7626770D0DA7}">
      <dgm:prSet phldrT="[Text]"/>
      <dgm:spPr/>
      <dgm:t>
        <a:bodyPr/>
        <a:lstStyle/>
        <a:p>
          <a:r>
            <a:rPr lang="en-US" dirty="0" smtClean="0"/>
            <a:t>Conduct AIR at GMEC or GMEC sub-committee</a:t>
          </a:r>
          <a:endParaRPr lang="en-US" dirty="0"/>
        </a:p>
      </dgm:t>
    </dgm:pt>
    <dgm:pt modelId="{C92A97FE-46D6-3943-882B-59D8B814603E}" type="parTrans" cxnId="{0068FF67-EDB6-B744-983F-54394F98ABC9}">
      <dgm:prSet/>
      <dgm:spPr/>
      <dgm:t>
        <a:bodyPr/>
        <a:lstStyle/>
        <a:p>
          <a:endParaRPr lang="en-US"/>
        </a:p>
      </dgm:t>
    </dgm:pt>
    <dgm:pt modelId="{ED1F5411-DED8-FC45-BA14-12423F2532D9}" type="sibTrans" cxnId="{0068FF67-EDB6-B744-983F-54394F98ABC9}">
      <dgm:prSet/>
      <dgm:spPr/>
      <dgm:t>
        <a:bodyPr/>
        <a:lstStyle/>
        <a:p>
          <a:endParaRPr lang="en-US"/>
        </a:p>
      </dgm:t>
    </dgm:pt>
    <dgm:pt modelId="{9DA25F29-5DA4-9D4E-9F24-1D70B192E91F}">
      <dgm:prSet phldrT="[Text]"/>
      <dgm:spPr/>
      <dgm:t>
        <a:bodyPr/>
        <a:lstStyle/>
        <a:p>
          <a:r>
            <a:rPr lang="en-US" dirty="0" smtClean="0"/>
            <a:t>Review data, discuss &amp; create AIR action plans</a:t>
          </a:r>
          <a:endParaRPr lang="en-US" dirty="0"/>
        </a:p>
      </dgm:t>
    </dgm:pt>
    <dgm:pt modelId="{F6A9ABBF-D638-5A43-8301-83D87DBF6ED4}" type="parTrans" cxnId="{043A048F-BEE9-B04E-9CFD-81588E275CA6}">
      <dgm:prSet/>
      <dgm:spPr/>
      <dgm:t>
        <a:bodyPr/>
        <a:lstStyle/>
        <a:p>
          <a:endParaRPr lang="en-US"/>
        </a:p>
      </dgm:t>
    </dgm:pt>
    <dgm:pt modelId="{B4B42A79-94E3-A645-A03B-238295678F23}" type="sibTrans" cxnId="{043A048F-BEE9-B04E-9CFD-81588E275CA6}">
      <dgm:prSet/>
      <dgm:spPr/>
      <dgm:t>
        <a:bodyPr/>
        <a:lstStyle/>
        <a:p>
          <a:endParaRPr lang="en-US"/>
        </a:p>
      </dgm:t>
    </dgm:pt>
    <dgm:pt modelId="{BF59C476-396F-0841-9FC5-2A47948CBF92}">
      <dgm:prSet phldrT="[Text]"/>
      <dgm:spPr/>
      <dgm:t>
        <a:bodyPr/>
        <a:lstStyle/>
        <a:p>
          <a:r>
            <a:rPr lang="en-US" dirty="0" smtClean="0"/>
            <a:t>GMEC approve AIR action plans</a:t>
          </a:r>
          <a:endParaRPr lang="en-US" dirty="0"/>
        </a:p>
      </dgm:t>
    </dgm:pt>
    <dgm:pt modelId="{2D528A87-ED77-004D-87AB-42A78023F38E}" type="parTrans" cxnId="{CC8DBA24-6947-A94D-9FA7-D7B5A70440EE}">
      <dgm:prSet/>
      <dgm:spPr/>
      <dgm:t>
        <a:bodyPr/>
        <a:lstStyle/>
        <a:p>
          <a:endParaRPr lang="en-US"/>
        </a:p>
      </dgm:t>
    </dgm:pt>
    <dgm:pt modelId="{6CEEF646-1F8F-4649-A3A2-87861AC51943}" type="sibTrans" cxnId="{CC8DBA24-6947-A94D-9FA7-D7B5A70440EE}">
      <dgm:prSet/>
      <dgm:spPr/>
      <dgm:t>
        <a:bodyPr/>
        <a:lstStyle/>
        <a:p>
          <a:endParaRPr lang="en-US"/>
        </a:p>
      </dgm:t>
    </dgm:pt>
    <dgm:pt modelId="{8D22CB27-1158-0C46-B8B0-BC406FD0B7E4}">
      <dgm:prSet phldrT="[Text]"/>
      <dgm:spPr/>
      <dgm:t>
        <a:bodyPr/>
        <a:lstStyle/>
        <a:p>
          <a:r>
            <a:rPr lang="en-US" dirty="0" smtClean="0"/>
            <a:t>DIO writes AIR executive summary</a:t>
          </a:r>
          <a:endParaRPr lang="en-US" dirty="0"/>
        </a:p>
      </dgm:t>
    </dgm:pt>
    <dgm:pt modelId="{C1299297-1D5D-0240-8EE3-31F6EF7D83A3}" type="parTrans" cxnId="{A20995FF-DA29-004F-85BB-56A8749B0606}">
      <dgm:prSet/>
      <dgm:spPr/>
      <dgm:t>
        <a:bodyPr/>
        <a:lstStyle/>
        <a:p>
          <a:endParaRPr lang="en-US"/>
        </a:p>
      </dgm:t>
    </dgm:pt>
    <dgm:pt modelId="{AAD381D2-C4AE-6848-809E-A6AD286DCC83}" type="sibTrans" cxnId="{A20995FF-DA29-004F-85BB-56A8749B0606}">
      <dgm:prSet/>
      <dgm:spPr/>
      <dgm:t>
        <a:bodyPr/>
        <a:lstStyle/>
        <a:p>
          <a:endParaRPr lang="en-US"/>
        </a:p>
      </dgm:t>
    </dgm:pt>
    <dgm:pt modelId="{4055C5E2-7F80-D849-9C9C-6DEDE762CA5E}">
      <dgm:prSet phldrT="[Text]"/>
      <dgm:spPr/>
      <dgm:t>
        <a:bodyPr/>
        <a:lstStyle/>
        <a:p>
          <a:r>
            <a:rPr lang="en-US" dirty="0" smtClean="0"/>
            <a:t>Submit AIR executive summary to Governing Body</a:t>
          </a:r>
          <a:endParaRPr lang="en-US" dirty="0"/>
        </a:p>
      </dgm:t>
    </dgm:pt>
    <dgm:pt modelId="{26AB7FA7-E4C5-F740-B27C-7BE5E7ACF54B}" type="parTrans" cxnId="{96A0D58F-49D6-E747-9833-BE8C67478B57}">
      <dgm:prSet/>
      <dgm:spPr/>
      <dgm:t>
        <a:bodyPr/>
        <a:lstStyle/>
        <a:p>
          <a:endParaRPr lang="en-US"/>
        </a:p>
      </dgm:t>
    </dgm:pt>
    <dgm:pt modelId="{C4572EDA-55C0-B24D-90E1-4FDA6B160AF3}" type="sibTrans" cxnId="{96A0D58F-49D6-E747-9833-BE8C67478B57}">
      <dgm:prSet/>
      <dgm:spPr/>
      <dgm:t>
        <a:bodyPr/>
        <a:lstStyle/>
        <a:p>
          <a:endParaRPr lang="en-US"/>
        </a:p>
      </dgm:t>
    </dgm:pt>
    <dgm:pt modelId="{26ABD4EA-EE40-F44B-ADBA-D7D27EE4D32A}" type="pres">
      <dgm:prSet presAssocID="{225B235D-3D37-D140-9AF8-54B0EB63DCC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BB63863D-67F9-FA4A-85A8-C15404002D10}" type="pres">
      <dgm:prSet presAssocID="{D9E92167-9D4F-8A42-80EE-57A72DDF5D6F}" presName="compNode" presStyleCnt="0"/>
      <dgm:spPr/>
    </dgm:pt>
    <dgm:pt modelId="{FBE5FC45-9375-9A40-A74F-B4C508B49D55}" type="pres">
      <dgm:prSet presAssocID="{D9E92167-9D4F-8A42-80EE-57A72DDF5D6F}" presName="dummyConnPt" presStyleCnt="0"/>
      <dgm:spPr/>
    </dgm:pt>
    <dgm:pt modelId="{73FFC785-6E3E-0D43-A32B-506ACA2453E9}" type="pres">
      <dgm:prSet presAssocID="{D9E92167-9D4F-8A42-80EE-57A72DDF5D6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CD9BF-22CF-CA41-90CA-EF9B30AB896D}" type="pres">
      <dgm:prSet presAssocID="{31BAE72F-2783-D24E-8167-7397DD8AA2A9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E6B313E7-D539-C745-962C-3345C65C8919}" type="pres">
      <dgm:prSet presAssocID="{14DE1D24-1C3A-724E-85E5-711D1C51A269}" presName="compNode" presStyleCnt="0"/>
      <dgm:spPr/>
    </dgm:pt>
    <dgm:pt modelId="{1E577D32-FBEB-3840-9742-E867D78BE2C5}" type="pres">
      <dgm:prSet presAssocID="{14DE1D24-1C3A-724E-85E5-711D1C51A269}" presName="dummyConnPt" presStyleCnt="0"/>
      <dgm:spPr/>
    </dgm:pt>
    <dgm:pt modelId="{718C1F76-03C6-F44F-818B-8A803CF6FFAE}" type="pres">
      <dgm:prSet presAssocID="{14DE1D24-1C3A-724E-85E5-711D1C51A26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4045F-D344-6345-B825-768C5F74E3AB}" type="pres">
      <dgm:prSet presAssocID="{86E2EC0A-F195-0A40-ADA6-ED89741CE27A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4ED00530-C5E2-FA41-9CD3-96A82237E5D1}" type="pres">
      <dgm:prSet presAssocID="{50CBD164-6C46-3F47-9886-0FB5D45CDF9B}" presName="compNode" presStyleCnt="0"/>
      <dgm:spPr/>
    </dgm:pt>
    <dgm:pt modelId="{67D686FB-6CE0-734E-9099-5F1BB7F196F5}" type="pres">
      <dgm:prSet presAssocID="{50CBD164-6C46-3F47-9886-0FB5D45CDF9B}" presName="dummyConnPt" presStyleCnt="0"/>
      <dgm:spPr/>
    </dgm:pt>
    <dgm:pt modelId="{74980C26-0DC9-644B-813D-C574AF5F113D}" type="pres">
      <dgm:prSet presAssocID="{50CBD164-6C46-3F47-9886-0FB5D45CDF9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A5D4F-3C30-4846-9630-E1286C7AE275}" type="pres">
      <dgm:prSet presAssocID="{5821FE61-830A-D241-AFCD-4D8B2A78B207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B2F4DEBE-88DC-5D46-967E-907B4982C152}" type="pres">
      <dgm:prSet presAssocID="{CBB30FDF-524D-3146-8C7E-0B14B25FB564}" presName="compNode" presStyleCnt="0"/>
      <dgm:spPr/>
    </dgm:pt>
    <dgm:pt modelId="{503C984F-22BA-A745-92B4-D05F038D021A}" type="pres">
      <dgm:prSet presAssocID="{CBB30FDF-524D-3146-8C7E-0B14B25FB564}" presName="dummyConnPt" presStyleCnt="0"/>
      <dgm:spPr/>
    </dgm:pt>
    <dgm:pt modelId="{A2445AFC-7CB9-9649-B833-59C60F2D9000}" type="pres">
      <dgm:prSet presAssocID="{CBB30FDF-524D-3146-8C7E-0B14B25FB56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C9750-3E88-874F-8E67-0819F741EED5}" type="pres">
      <dgm:prSet presAssocID="{CB593166-A4BF-284E-B83B-EE9260866E3E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05D3FB53-0644-5B41-B934-724F3C5CE6D0}" type="pres">
      <dgm:prSet presAssocID="{48234C58-BE8E-6E4D-9DA9-7626770D0DA7}" presName="compNode" presStyleCnt="0"/>
      <dgm:spPr/>
    </dgm:pt>
    <dgm:pt modelId="{67A30F85-7297-9043-944D-EE3E4A8FA71C}" type="pres">
      <dgm:prSet presAssocID="{48234C58-BE8E-6E4D-9DA9-7626770D0DA7}" presName="dummyConnPt" presStyleCnt="0"/>
      <dgm:spPr/>
    </dgm:pt>
    <dgm:pt modelId="{D4D5CD06-176C-AF49-A8E6-295E5A248FBF}" type="pres">
      <dgm:prSet presAssocID="{48234C58-BE8E-6E4D-9DA9-7626770D0DA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68BA0-7F55-DF4B-84FF-B3CA44E577A2}" type="pres">
      <dgm:prSet presAssocID="{ED1F5411-DED8-FC45-BA14-12423F2532D9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ACF3439A-8EA9-3848-8101-4B784622F3FC}" type="pres">
      <dgm:prSet presAssocID="{9DA25F29-5DA4-9D4E-9F24-1D70B192E91F}" presName="compNode" presStyleCnt="0"/>
      <dgm:spPr/>
    </dgm:pt>
    <dgm:pt modelId="{8D0635B1-BB75-8044-AB80-EFAA9964B4F2}" type="pres">
      <dgm:prSet presAssocID="{9DA25F29-5DA4-9D4E-9F24-1D70B192E91F}" presName="dummyConnPt" presStyleCnt="0"/>
      <dgm:spPr/>
    </dgm:pt>
    <dgm:pt modelId="{584D2FA6-4C34-3B4D-99D7-A16A3B945F97}" type="pres">
      <dgm:prSet presAssocID="{9DA25F29-5DA4-9D4E-9F24-1D70B192E91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D3726-A9D9-FC4C-84AF-20948B9E3D8C}" type="pres">
      <dgm:prSet presAssocID="{B4B42A79-94E3-A645-A03B-238295678F23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B202366B-43EC-5440-B234-F82332D6CC39}" type="pres">
      <dgm:prSet presAssocID="{BF59C476-396F-0841-9FC5-2A47948CBF92}" presName="compNode" presStyleCnt="0"/>
      <dgm:spPr/>
    </dgm:pt>
    <dgm:pt modelId="{348B90C2-A8AE-1945-9706-D4A2F7539453}" type="pres">
      <dgm:prSet presAssocID="{BF59C476-396F-0841-9FC5-2A47948CBF92}" presName="dummyConnPt" presStyleCnt="0"/>
      <dgm:spPr/>
    </dgm:pt>
    <dgm:pt modelId="{EC969CA3-97E7-064C-9620-79C1244D3E72}" type="pres">
      <dgm:prSet presAssocID="{BF59C476-396F-0841-9FC5-2A47948CBF9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1B5D4-85CD-9C4A-8E88-AF42C7159C32}" type="pres">
      <dgm:prSet presAssocID="{6CEEF646-1F8F-4649-A3A2-87861AC51943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379006FD-7A7F-E04E-B11E-71C2D55A0D12}" type="pres">
      <dgm:prSet presAssocID="{8D22CB27-1158-0C46-B8B0-BC406FD0B7E4}" presName="compNode" presStyleCnt="0"/>
      <dgm:spPr/>
    </dgm:pt>
    <dgm:pt modelId="{63FB2540-06BC-E64C-A218-42ED0BAF4128}" type="pres">
      <dgm:prSet presAssocID="{8D22CB27-1158-0C46-B8B0-BC406FD0B7E4}" presName="dummyConnPt" presStyleCnt="0"/>
      <dgm:spPr/>
    </dgm:pt>
    <dgm:pt modelId="{71203294-983E-DA47-973D-8CA6A246796F}" type="pres">
      <dgm:prSet presAssocID="{8D22CB27-1158-0C46-B8B0-BC406FD0B7E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57A73-8981-9F41-BA80-5C6957AB8806}" type="pres">
      <dgm:prSet presAssocID="{AAD381D2-C4AE-6848-809E-A6AD286DCC83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0B8716B8-A732-A64F-A3B3-27BF2E30A1F3}" type="pres">
      <dgm:prSet presAssocID="{4055C5E2-7F80-D849-9C9C-6DEDE762CA5E}" presName="compNode" presStyleCnt="0"/>
      <dgm:spPr/>
    </dgm:pt>
    <dgm:pt modelId="{A9B05654-DAD6-944F-8350-9C33A081749B}" type="pres">
      <dgm:prSet presAssocID="{4055C5E2-7F80-D849-9C9C-6DEDE762CA5E}" presName="dummyConnPt" presStyleCnt="0"/>
      <dgm:spPr/>
    </dgm:pt>
    <dgm:pt modelId="{13EC7274-A7CC-6F49-9074-5A7FC4EB80E2}" type="pres">
      <dgm:prSet presAssocID="{4055C5E2-7F80-D849-9C9C-6DEDE762CA5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2BF694-3F6A-A540-8B3B-9CA1E866F8F1}" type="presOf" srcId="{8D22CB27-1158-0C46-B8B0-BC406FD0B7E4}" destId="{71203294-983E-DA47-973D-8CA6A246796F}" srcOrd="0" destOrd="0" presId="urn:microsoft.com/office/officeart/2005/8/layout/bProcess4"/>
    <dgm:cxn modelId="{C9952F06-3C9C-0645-ACCF-3EFEBCFCF24B}" type="presOf" srcId="{50CBD164-6C46-3F47-9886-0FB5D45CDF9B}" destId="{74980C26-0DC9-644B-813D-C574AF5F113D}" srcOrd="0" destOrd="0" presId="urn:microsoft.com/office/officeart/2005/8/layout/bProcess4"/>
    <dgm:cxn modelId="{53F32A2C-2583-3C48-A956-00F20344EA78}" type="presOf" srcId="{48234C58-BE8E-6E4D-9DA9-7626770D0DA7}" destId="{D4D5CD06-176C-AF49-A8E6-295E5A248FBF}" srcOrd="0" destOrd="0" presId="urn:microsoft.com/office/officeart/2005/8/layout/bProcess4"/>
    <dgm:cxn modelId="{EDB9A69A-9F0A-A145-BEF1-0102292D9B97}" srcId="{225B235D-3D37-D140-9AF8-54B0EB63DCCD}" destId="{50CBD164-6C46-3F47-9886-0FB5D45CDF9B}" srcOrd="2" destOrd="0" parTransId="{DA729695-B886-EA47-82B0-5022059A3C58}" sibTransId="{5821FE61-830A-D241-AFCD-4D8B2A78B207}"/>
    <dgm:cxn modelId="{4B740F3F-1909-0E48-8B27-EC901B24404C}" srcId="{225B235D-3D37-D140-9AF8-54B0EB63DCCD}" destId="{CBB30FDF-524D-3146-8C7E-0B14B25FB564}" srcOrd="3" destOrd="0" parTransId="{CBDE0E89-39C8-9840-9A70-F78DCB3C1DC6}" sibTransId="{CB593166-A4BF-284E-B83B-EE9260866E3E}"/>
    <dgm:cxn modelId="{D0120711-08F0-1040-8DCF-63D567E15047}" type="presOf" srcId="{CBB30FDF-524D-3146-8C7E-0B14B25FB564}" destId="{A2445AFC-7CB9-9649-B833-59C60F2D9000}" srcOrd="0" destOrd="0" presId="urn:microsoft.com/office/officeart/2005/8/layout/bProcess4"/>
    <dgm:cxn modelId="{043A048F-BEE9-B04E-9CFD-81588E275CA6}" srcId="{225B235D-3D37-D140-9AF8-54B0EB63DCCD}" destId="{9DA25F29-5DA4-9D4E-9F24-1D70B192E91F}" srcOrd="5" destOrd="0" parTransId="{F6A9ABBF-D638-5A43-8301-83D87DBF6ED4}" sibTransId="{B4B42A79-94E3-A645-A03B-238295678F23}"/>
    <dgm:cxn modelId="{3AA3197C-8C31-2840-BCE5-5BE0CA6E7F3F}" type="presOf" srcId="{225B235D-3D37-D140-9AF8-54B0EB63DCCD}" destId="{26ABD4EA-EE40-F44B-ADBA-D7D27EE4D32A}" srcOrd="0" destOrd="0" presId="urn:microsoft.com/office/officeart/2005/8/layout/bProcess4"/>
    <dgm:cxn modelId="{69DD6736-7763-C040-8438-FBC9299F62E5}" type="presOf" srcId="{D9E92167-9D4F-8A42-80EE-57A72DDF5D6F}" destId="{73FFC785-6E3E-0D43-A32B-506ACA2453E9}" srcOrd="0" destOrd="0" presId="urn:microsoft.com/office/officeart/2005/8/layout/bProcess4"/>
    <dgm:cxn modelId="{0068FF67-EDB6-B744-983F-54394F98ABC9}" srcId="{225B235D-3D37-D140-9AF8-54B0EB63DCCD}" destId="{48234C58-BE8E-6E4D-9DA9-7626770D0DA7}" srcOrd="4" destOrd="0" parTransId="{C92A97FE-46D6-3943-882B-59D8B814603E}" sibTransId="{ED1F5411-DED8-FC45-BA14-12423F2532D9}"/>
    <dgm:cxn modelId="{96A0D58F-49D6-E747-9833-BE8C67478B57}" srcId="{225B235D-3D37-D140-9AF8-54B0EB63DCCD}" destId="{4055C5E2-7F80-D849-9C9C-6DEDE762CA5E}" srcOrd="8" destOrd="0" parTransId="{26AB7FA7-E4C5-F740-B27C-7BE5E7ACF54B}" sibTransId="{C4572EDA-55C0-B24D-90E1-4FDA6B160AF3}"/>
    <dgm:cxn modelId="{FD19205C-5B35-634B-BE8E-7EB106CED6E9}" type="presOf" srcId="{BF59C476-396F-0841-9FC5-2A47948CBF92}" destId="{EC969CA3-97E7-064C-9620-79C1244D3E72}" srcOrd="0" destOrd="0" presId="urn:microsoft.com/office/officeart/2005/8/layout/bProcess4"/>
    <dgm:cxn modelId="{4EF243CE-3176-CE46-9376-CBCF993ECD72}" type="presOf" srcId="{CB593166-A4BF-284E-B83B-EE9260866E3E}" destId="{F9AC9750-3E88-874F-8E67-0819F741EED5}" srcOrd="0" destOrd="0" presId="urn:microsoft.com/office/officeart/2005/8/layout/bProcess4"/>
    <dgm:cxn modelId="{1CD21356-4CC5-D543-AF5B-E3F09702CD22}" type="presOf" srcId="{5821FE61-830A-D241-AFCD-4D8B2A78B207}" destId="{696A5D4F-3C30-4846-9630-E1286C7AE275}" srcOrd="0" destOrd="0" presId="urn:microsoft.com/office/officeart/2005/8/layout/bProcess4"/>
    <dgm:cxn modelId="{C2D0B02E-14A6-8E4A-B072-C79DBEC95188}" type="presOf" srcId="{31BAE72F-2783-D24E-8167-7397DD8AA2A9}" destId="{782CD9BF-22CF-CA41-90CA-EF9B30AB896D}" srcOrd="0" destOrd="0" presId="urn:microsoft.com/office/officeart/2005/8/layout/bProcess4"/>
    <dgm:cxn modelId="{19BC2889-31C3-2240-B613-7FA9244EDA05}" type="presOf" srcId="{86E2EC0A-F195-0A40-ADA6-ED89741CE27A}" destId="{F864045F-D344-6345-B825-768C5F74E3AB}" srcOrd="0" destOrd="0" presId="urn:microsoft.com/office/officeart/2005/8/layout/bProcess4"/>
    <dgm:cxn modelId="{A20995FF-DA29-004F-85BB-56A8749B0606}" srcId="{225B235D-3D37-D140-9AF8-54B0EB63DCCD}" destId="{8D22CB27-1158-0C46-B8B0-BC406FD0B7E4}" srcOrd="7" destOrd="0" parTransId="{C1299297-1D5D-0240-8EE3-31F6EF7D83A3}" sibTransId="{AAD381D2-C4AE-6848-809E-A6AD286DCC83}"/>
    <dgm:cxn modelId="{E6A73D33-DEFD-2F42-8CD5-3B8009AF6EC5}" type="presOf" srcId="{B4B42A79-94E3-A645-A03B-238295678F23}" destId="{1B8D3726-A9D9-FC4C-84AF-20948B9E3D8C}" srcOrd="0" destOrd="0" presId="urn:microsoft.com/office/officeart/2005/8/layout/bProcess4"/>
    <dgm:cxn modelId="{7C4310C8-D8CE-E149-90C7-6D4667958903}" type="presOf" srcId="{9DA25F29-5DA4-9D4E-9F24-1D70B192E91F}" destId="{584D2FA6-4C34-3B4D-99D7-A16A3B945F97}" srcOrd="0" destOrd="0" presId="urn:microsoft.com/office/officeart/2005/8/layout/bProcess4"/>
    <dgm:cxn modelId="{BB37585B-D989-DC47-ADB9-A228ED6B9430}" type="presOf" srcId="{14DE1D24-1C3A-724E-85E5-711D1C51A269}" destId="{718C1F76-03C6-F44F-818B-8A803CF6FFAE}" srcOrd="0" destOrd="0" presId="urn:microsoft.com/office/officeart/2005/8/layout/bProcess4"/>
    <dgm:cxn modelId="{9E224181-4268-4346-B9EE-6E75B1E3F48D}" type="presOf" srcId="{ED1F5411-DED8-FC45-BA14-12423F2532D9}" destId="{93F68BA0-7F55-DF4B-84FF-B3CA44E577A2}" srcOrd="0" destOrd="0" presId="urn:microsoft.com/office/officeart/2005/8/layout/bProcess4"/>
    <dgm:cxn modelId="{D265C5B7-F4C4-0B4E-9E68-5AFE36948DFF}" type="presOf" srcId="{AAD381D2-C4AE-6848-809E-A6AD286DCC83}" destId="{48257A73-8981-9F41-BA80-5C6957AB8806}" srcOrd="0" destOrd="0" presId="urn:microsoft.com/office/officeart/2005/8/layout/bProcess4"/>
    <dgm:cxn modelId="{0D2C5B9A-FCF9-7144-BB54-E73287F6B156}" type="presOf" srcId="{4055C5E2-7F80-D849-9C9C-6DEDE762CA5E}" destId="{13EC7274-A7CC-6F49-9074-5A7FC4EB80E2}" srcOrd="0" destOrd="0" presId="urn:microsoft.com/office/officeart/2005/8/layout/bProcess4"/>
    <dgm:cxn modelId="{CC8DBA24-6947-A94D-9FA7-D7B5A70440EE}" srcId="{225B235D-3D37-D140-9AF8-54B0EB63DCCD}" destId="{BF59C476-396F-0841-9FC5-2A47948CBF92}" srcOrd="6" destOrd="0" parTransId="{2D528A87-ED77-004D-87AB-42A78023F38E}" sibTransId="{6CEEF646-1F8F-4649-A3A2-87861AC51943}"/>
    <dgm:cxn modelId="{547AAA93-0EBC-734A-AA97-EF2A2C78AA85}" srcId="{225B235D-3D37-D140-9AF8-54B0EB63DCCD}" destId="{14DE1D24-1C3A-724E-85E5-711D1C51A269}" srcOrd="1" destOrd="0" parTransId="{674F2586-217D-6245-B0BB-93C5F7D9FA31}" sibTransId="{86E2EC0A-F195-0A40-ADA6-ED89741CE27A}"/>
    <dgm:cxn modelId="{6C9289F7-35C3-5E46-AC00-C4EAC8F29D0C}" type="presOf" srcId="{6CEEF646-1F8F-4649-A3A2-87861AC51943}" destId="{2D61B5D4-85CD-9C4A-8E88-AF42C7159C32}" srcOrd="0" destOrd="0" presId="urn:microsoft.com/office/officeart/2005/8/layout/bProcess4"/>
    <dgm:cxn modelId="{D1BEB0B7-64C7-4143-9AE1-EC61FE9BF09D}" srcId="{225B235D-3D37-D140-9AF8-54B0EB63DCCD}" destId="{D9E92167-9D4F-8A42-80EE-57A72DDF5D6F}" srcOrd="0" destOrd="0" parTransId="{D53F110B-9B2C-634F-9FD6-36373F343A1E}" sibTransId="{31BAE72F-2783-D24E-8167-7397DD8AA2A9}"/>
    <dgm:cxn modelId="{51178B41-1808-664B-B71B-440A1EA68F6B}" type="presParOf" srcId="{26ABD4EA-EE40-F44B-ADBA-D7D27EE4D32A}" destId="{BB63863D-67F9-FA4A-85A8-C15404002D10}" srcOrd="0" destOrd="0" presId="urn:microsoft.com/office/officeart/2005/8/layout/bProcess4"/>
    <dgm:cxn modelId="{07E5E9DE-94E7-0342-836A-CE7CD40E3E0E}" type="presParOf" srcId="{BB63863D-67F9-FA4A-85A8-C15404002D10}" destId="{FBE5FC45-9375-9A40-A74F-B4C508B49D55}" srcOrd="0" destOrd="0" presId="urn:microsoft.com/office/officeart/2005/8/layout/bProcess4"/>
    <dgm:cxn modelId="{2E2B5A46-88BF-B64C-8E7A-B12692769ADE}" type="presParOf" srcId="{BB63863D-67F9-FA4A-85A8-C15404002D10}" destId="{73FFC785-6E3E-0D43-A32B-506ACA2453E9}" srcOrd="1" destOrd="0" presId="urn:microsoft.com/office/officeart/2005/8/layout/bProcess4"/>
    <dgm:cxn modelId="{0757A147-2F24-3744-97C4-BA3D3A0154BB}" type="presParOf" srcId="{26ABD4EA-EE40-F44B-ADBA-D7D27EE4D32A}" destId="{782CD9BF-22CF-CA41-90CA-EF9B30AB896D}" srcOrd="1" destOrd="0" presId="urn:microsoft.com/office/officeart/2005/8/layout/bProcess4"/>
    <dgm:cxn modelId="{CE365C47-9EA1-5A4F-891D-B3ACB0184578}" type="presParOf" srcId="{26ABD4EA-EE40-F44B-ADBA-D7D27EE4D32A}" destId="{E6B313E7-D539-C745-962C-3345C65C8919}" srcOrd="2" destOrd="0" presId="urn:microsoft.com/office/officeart/2005/8/layout/bProcess4"/>
    <dgm:cxn modelId="{C0E16810-0197-D848-9895-01D90C47625F}" type="presParOf" srcId="{E6B313E7-D539-C745-962C-3345C65C8919}" destId="{1E577D32-FBEB-3840-9742-E867D78BE2C5}" srcOrd="0" destOrd="0" presId="urn:microsoft.com/office/officeart/2005/8/layout/bProcess4"/>
    <dgm:cxn modelId="{12008E96-D18E-7645-A5DC-B7AFB1E23356}" type="presParOf" srcId="{E6B313E7-D539-C745-962C-3345C65C8919}" destId="{718C1F76-03C6-F44F-818B-8A803CF6FFAE}" srcOrd="1" destOrd="0" presId="urn:microsoft.com/office/officeart/2005/8/layout/bProcess4"/>
    <dgm:cxn modelId="{E7BAEECB-AAE6-3648-A86C-5E20F318FC6B}" type="presParOf" srcId="{26ABD4EA-EE40-F44B-ADBA-D7D27EE4D32A}" destId="{F864045F-D344-6345-B825-768C5F74E3AB}" srcOrd="3" destOrd="0" presId="urn:microsoft.com/office/officeart/2005/8/layout/bProcess4"/>
    <dgm:cxn modelId="{2A1E5C6A-0ACD-D04C-8E45-701AE903FDFB}" type="presParOf" srcId="{26ABD4EA-EE40-F44B-ADBA-D7D27EE4D32A}" destId="{4ED00530-C5E2-FA41-9CD3-96A82237E5D1}" srcOrd="4" destOrd="0" presId="urn:microsoft.com/office/officeart/2005/8/layout/bProcess4"/>
    <dgm:cxn modelId="{ECDBF234-79A4-5A49-B7BC-5D7DBE26F9A7}" type="presParOf" srcId="{4ED00530-C5E2-FA41-9CD3-96A82237E5D1}" destId="{67D686FB-6CE0-734E-9099-5F1BB7F196F5}" srcOrd="0" destOrd="0" presId="urn:microsoft.com/office/officeart/2005/8/layout/bProcess4"/>
    <dgm:cxn modelId="{DC9B68AE-F89F-8242-B30F-2C8FBAA58E84}" type="presParOf" srcId="{4ED00530-C5E2-FA41-9CD3-96A82237E5D1}" destId="{74980C26-0DC9-644B-813D-C574AF5F113D}" srcOrd="1" destOrd="0" presId="urn:microsoft.com/office/officeart/2005/8/layout/bProcess4"/>
    <dgm:cxn modelId="{8E8BCD93-DB19-3741-8F09-00A753368B05}" type="presParOf" srcId="{26ABD4EA-EE40-F44B-ADBA-D7D27EE4D32A}" destId="{696A5D4F-3C30-4846-9630-E1286C7AE275}" srcOrd="5" destOrd="0" presId="urn:microsoft.com/office/officeart/2005/8/layout/bProcess4"/>
    <dgm:cxn modelId="{E148F0D1-2D1B-8D49-A374-F34AAFB7B427}" type="presParOf" srcId="{26ABD4EA-EE40-F44B-ADBA-D7D27EE4D32A}" destId="{B2F4DEBE-88DC-5D46-967E-907B4982C152}" srcOrd="6" destOrd="0" presId="urn:microsoft.com/office/officeart/2005/8/layout/bProcess4"/>
    <dgm:cxn modelId="{92F93A2B-21AE-6544-AD8D-CD31567F9B83}" type="presParOf" srcId="{B2F4DEBE-88DC-5D46-967E-907B4982C152}" destId="{503C984F-22BA-A745-92B4-D05F038D021A}" srcOrd="0" destOrd="0" presId="urn:microsoft.com/office/officeart/2005/8/layout/bProcess4"/>
    <dgm:cxn modelId="{81B01778-91F6-8F4A-84B3-42CE8FC18F31}" type="presParOf" srcId="{B2F4DEBE-88DC-5D46-967E-907B4982C152}" destId="{A2445AFC-7CB9-9649-B833-59C60F2D9000}" srcOrd="1" destOrd="0" presId="urn:microsoft.com/office/officeart/2005/8/layout/bProcess4"/>
    <dgm:cxn modelId="{71F8A3BF-EE8B-C943-BFBF-5EA1994B116D}" type="presParOf" srcId="{26ABD4EA-EE40-F44B-ADBA-D7D27EE4D32A}" destId="{F9AC9750-3E88-874F-8E67-0819F741EED5}" srcOrd="7" destOrd="0" presId="urn:microsoft.com/office/officeart/2005/8/layout/bProcess4"/>
    <dgm:cxn modelId="{9F7CA486-2B72-6D47-B0BA-1656F11383E1}" type="presParOf" srcId="{26ABD4EA-EE40-F44B-ADBA-D7D27EE4D32A}" destId="{05D3FB53-0644-5B41-B934-724F3C5CE6D0}" srcOrd="8" destOrd="0" presId="urn:microsoft.com/office/officeart/2005/8/layout/bProcess4"/>
    <dgm:cxn modelId="{CD60976B-1F55-5C4A-B061-B6C329E69256}" type="presParOf" srcId="{05D3FB53-0644-5B41-B934-724F3C5CE6D0}" destId="{67A30F85-7297-9043-944D-EE3E4A8FA71C}" srcOrd="0" destOrd="0" presId="urn:microsoft.com/office/officeart/2005/8/layout/bProcess4"/>
    <dgm:cxn modelId="{506440AA-F169-D440-82E0-483CEC200A45}" type="presParOf" srcId="{05D3FB53-0644-5B41-B934-724F3C5CE6D0}" destId="{D4D5CD06-176C-AF49-A8E6-295E5A248FBF}" srcOrd="1" destOrd="0" presId="urn:microsoft.com/office/officeart/2005/8/layout/bProcess4"/>
    <dgm:cxn modelId="{82B0D184-123E-DF4B-B549-4A58EE502389}" type="presParOf" srcId="{26ABD4EA-EE40-F44B-ADBA-D7D27EE4D32A}" destId="{93F68BA0-7F55-DF4B-84FF-B3CA44E577A2}" srcOrd="9" destOrd="0" presId="urn:microsoft.com/office/officeart/2005/8/layout/bProcess4"/>
    <dgm:cxn modelId="{E649B60E-E461-9647-84D2-0A97C94959C1}" type="presParOf" srcId="{26ABD4EA-EE40-F44B-ADBA-D7D27EE4D32A}" destId="{ACF3439A-8EA9-3848-8101-4B784622F3FC}" srcOrd="10" destOrd="0" presId="urn:microsoft.com/office/officeart/2005/8/layout/bProcess4"/>
    <dgm:cxn modelId="{1CB64253-2E0A-034D-98E4-77C61A349D28}" type="presParOf" srcId="{ACF3439A-8EA9-3848-8101-4B784622F3FC}" destId="{8D0635B1-BB75-8044-AB80-EFAA9964B4F2}" srcOrd="0" destOrd="0" presId="urn:microsoft.com/office/officeart/2005/8/layout/bProcess4"/>
    <dgm:cxn modelId="{D661E72C-D2E9-1740-9E0C-46731C20879D}" type="presParOf" srcId="{ACF3439A-8EA9-3848-8101-4B784622F3FC}" destId="{584D2FA6-4C34-3B4D-99D7-A16A3B945F97}" srcOrd="1" destOrd="0" presId="urn:microsoft.com/office/officeart/2005/8/layout/bProcess4"/>
    <dgm:cxn modelId="{9B7FDEBE-C176-4648-A9C7-9675F0D393B5}" type="presParOf" srcId="{26ABD4EA-EE40-F44B-ADBA-D7D27EE4D32A}" destId="{1B8D3726-A9D9-FC4C-84AF-20948B9E3D8C}" srcOrd="11" destOrd="0" presId="urn:microsoft.com/office/officeart/2005/8/layout/bProcess4"/>
    <dgm:cxn modelId="{F802C01C-3B2F-DC41-BA0A-FEBF3A3AA44A}" type="presParOf" srcId="{26ABD4EA-EE40-F44B-ADBA-D7D27EE4D32A}" destId="{B202366B-43EC-5440-B234-F82332D6CC39}" srcOrd="12" destOrd="0" presId="urn:microsoft.com/office/officeart/2005/8/layout/bProcess4"/>
    <dgm:cxn modelId="{6191BC5B-0EBC-AF47-915D-7B75B913FB36}" type="presParOf" srcId="{B202366B-43EC-5440-B234-F82332D6CC39}" destId="{348B90C2-A8AE-1945-9706-D4A2F7539453}" srcOrd="0" destOrd="0" presId="urn:microsoft.com/office/officeart/2005/8/layout/bProcess4"/>
    <dgm:cxn modelId="{1E264F28-124B-2347-9C06-6EF0B105D0BA}" type="presParOf" srcId="{B202366B-43EC-5440-B234-F82332D6CC39}" destId="{EC969CA3-97E7-064C-9620-79C1244D3E72}" srcOrd="1" destOrd="0" presId="urn:microsoft.com/office/officeart/2005/8/layout/bProcess4"/>
    <dgm:cxn modelId="{81E50A0C-D14C-EB4C-AA47-9F5C8566641D}" type="presParOf" srcId="{26ABD4EA-EE40-F44B-ADBA-D7D27EE4D32A}" destId="{2D61B5D4-85CD-9C4A-8E88-AF42C7159C32}" srcOrd="13" destOrd="0" presId="urn:microsoft.com/office/officeart/2005/8/layout/bProcess4"/>
    <dgm:cxn modelId="{5109B312-D3F0-074B-A592-041AD77B91E4}" type="presParOf" srcId="{26ABD4EA-EE40-F44B-ADBA-D7D27EE4D32A}" destId="{379006FD-7A7F-E04E-B11E-71C2D55A0D12}" srcOrd="14" destOrd="0" presId="urn:microsoft.com/office/officeart/2005/8/layout/bProcess4"/>
    <dgm:cxn modelId="{6289DF10-FA91-E243-8360-C5306BC38DF5}" type="presParOf" srcId="{379006FD-7A7F-E04E-B11E-71C2D55A0D12}" destId="{63FB2540-06BC-E64C-A218-42ED0BAF4128}" srcOrd="0" destOrd="0" presId="urn:microsoft.com/office/officeart/2005/8/layout/bProcess4"/>
    <dgm:cxn modelId="{15E56612-B58F-8742-9384-F3BF3A02DE20}" type="presParOf" srcId="{379006FD-7A7F-E04E-B11E-71C2D55A0D12}" destId="{71203294-983E-DA47-973D-8CA6A246796F}" srcOrd="1" destOrd="0" presId="urn:microsoft.com/office/officeart/2005/8/layout/bProcess4"/>
    <dgm:cxn modelId="{6545C14B-8629-7B40-A125-6D20E4EFC69A}" type="presParOf" srcId="{26ABD4EA-EE40-F44B-ADBA-D7D27EE4D32A}" destId="{48257A73-8981-9F41-BA80-5C6957AB8806}" srcOrd="15" destOrd="0" presId="urn:microsoft.com/office/officeart/2005/8/layout/bProcess4"/>
    <dgm:cxn modelId="{B94BA09D-E78F-A747-861B-652BCA3E6BD3}" type="presParOf" srcId="{26ABD4EA-EE40-F44B-ADBA-D7D27EE4D32A}" destId="{0B8716B8-A732-A64F-A3B3-27BF2E30A1F3}" srcOrd="16" destOrd="0" presId="urn:microsoft.com/office/officeart/2005/8/layout/bProcess4"/>
    <dgm:cxn modelId="{1EE7603E-6C9B-AC46-B0D1-9C45E4C7FB93}" type="presParOf" srcId="{0B8716B8-A732-A64F-A3B3-27BF2E30A1F3}" destId="{A9B05654-DAD6-944F-8350-9C33A081749B}" srcOrd="0" destOrd="0" presId="urn:microsoft.com/office/officeart/2005/8/layout/bProcess4"/>
    <dgm:cxn modelId="{10C1C506-425E-C748-B844-43E4AF9202D2}" type="presParOf" srcId="{0B8716B8-A732-A64F-A3B3-27BF2E30A1F3}" destId="{13EC7274-A7CC-6F49-9074-5A7FC4EB80E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0008B6-AF3E-4466-9DDB-094243A39CC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4A262D-41F1-4EA6-878D-5675C3B10145}">
      <dgm:prSet phldrT="[Text]"/>
      <dgm:spPr/>
      <dgm:t>
        <a:bodyPr/>
        <a:lstStyle/>
        <a:p>
          <a:r>
            <a:rPr lang="en-US" dirty="0" smtClean="0"/>
            <a:t>Site Visit</a:t>
          </a:r>
          <a:endParaRPr lang="en-US" dirty="0"/>
        </a:p>
      </dgm:t>
    </dgm:pt>
    <dgm:pt modelId="{34AA8334-6DD6-4C49-BE7A-2436EE238856}" type="parTrans" cxnId="{4EEDDD4F-1FDC-4C07-A845-A4CE4E41CDDF}">
      <dgm:prSet/>
      <dgm:spPr/>
      <dgm:t>
        <a:bodyPr/>
        <a:lstStyle/>
        <a:p>
          <a:endParaRPr lang="en-US"/>
        </a:p>
      </dgm:t>
    </dgm:pt>
    <dgm:pt modelId="{7D88B5CE-7F96-4B5A-9D2B-37D1E677CFB1}" type="sibTrans" cxnId="{4EEDDD4F-1FDC-4C07-A845-A4CE4E41CDDF}">
      <dgm:prSet/>
      <dgm:spPr/>
      <dgm:t>
        <a:bodyPr/>
        <a:lstStyle/>
        <a:p>
          <a:endParaRPr lang="en-US"/>
        </a:p>
      </dgm:t>
    </dgm:pt>
    <dgm:pt modelId="{1F328486-DD2D-48DF-8E2A-0302350B4F02}">
      <dgm:prSet phldrT="[Text]"/>
      <dgm:spPr/>
      <dgm:t>
        <a:bodyPr/>
        <a:lstStyle/>
        <a:p>
          <a:r>
            <a:rPr lang="en-US" dirty="0" smtClean="0"/>
            <a:t>Educational oversight</a:t>
          </a:r>
          <a:endParaRPr lang="en-US" dirty="0"/>
        </a:p>
      </dgm:t>
    </dgm:pt>
    <dgm:pt modelId="{CEFDAE84-A1C2-446E-A968-10301617BF74}" type="parTrans" cxnId="{E5D3B315-D4D3-414B-BBF0-B5D77037664B}">
      <dgm:prSet/>
      <dgm:spPr/>
      <dgm:t>
        <a:bodyPr/>
        <a:lstStyle/>
        <a:p>
          <a:endParaRPr lang="en-US"/>
        </a:p>
      </dgm:t>
    </dgm:pt>
    <dgm:pt modelId="{B9F580DD-625D-47E5-8E34-C425E91DCCFE}" type="sibTrans" cxnId="{E5D3B315-D4D3-414B-BBF0-B5D77037664B}">
      <dgm:prSet/>
      <dgm:spPr/>
      <dgm:t>
        <a:bodyPr/>
        <a:lstStyle/>
        <a:p>
          <a:endParaRPr lang="en-US"/>
        </a:p>
      </dgm:t>
    </dgm:pt>
    <dgm:pt modelId="{B9F4F15A-E2BE-4E49-84AA-769D13D1180C}">
      <dgm:prSet phldrT="[Text]"/>
      <dgm:spPr/>
      <dgm:t>
        <a:bodyPr/>
        <a:lstStyle/>
        <a:p>
          <a:r>
            <a:rPr lang="en-US" dirty="0" smtClean="0"/>
            <a:t>Resources</a:t>
          </a:r>
          <a:endParaRPr lang="en-US" dirty="0"/>
        </a:p>
      </dgm:t>
    </dgm:pt>
    <dgm:pt modelId="{0627C743-5DE4-4522-BCD3-2263895EE7EB}" type="parTrans" cxnId="{D11B2371-E9C3-49B6-86C5-93F319A88D85}">
      <dgm:prSet/>
      <dgm:spPr/>
      <dgm:t>
        <a:bodyPr/>
        <a:lstStyle/>
        <a:p>
          <a:endParaRPr lang="en-US"/>
        </a:p>
      </dgm:t>
    </dgm:pt>
    <dgm:pt modelId="{C870AA0D-62F8-40BD-9A26-15654E9F39B0}" type="sibTrans" cxnId="{D11B2371-E9C3-49B6-86C5-93F319A88D85}">
      <dgm:prSet/>
      <dgm:spPr/>
      <dgm:t>
        <a:bodyPr/>
        <a:lstStyle/>
        <a:p>
          <a:endParaRPr lang="en-US"/>
        </a:p>
      </dgm:t>
    </dgm:pt>
    <dgm:pt modelId="{3C210A4B-B4AF-428C-8ABE-A66F1EFF4A3F}">
      <dgm:prSet phldrT="[Text]"/>
      <dgm:spPr/>
      <dgm:t>
        <a:bodyPr/>
        <a:lstStyle/>
        <a:p>
          <a:r>
            <a:rPr lang="en-US" dirty="0" smtClean="0"/>
            <a:t>Learning &amp; working environment</a:t>
          </a:r>
          <a:endParaRPr lang="en-US" dirty="0"/>
        </a:p>
      </dgm:t>
    </dgm:pt>
    <dgm:pt modelId="{D67D086E-690D-40F1-BCE4-8BD73B186F1E}" type="parTrans" cxnId="{4DD0C74A-2608-441F-AC6C-F4FCA6FF1F20}">
      <dgm:prSet/>
      <dgm:spPr/>
      <dgm:t>
        <a:bodyPr/>
        <a:lstStyle/>
        <a:p>
          <a:endParaRPr lang="en-US"/>
        </a:p>
      </dgm:t>
    </dgm:pt>
    <dgm:pt modelId="{10E10C8C-2B76-44FE-8F6B-1779880234AA}" type="sibTrans" cxnId="{4DD0C74A-2608-441F-AC6C-F4FCA6FF1F20}">
      <dgm:prSet/>
      <dgm:spPr/>
      <dgm:t>
        <a:bodyPr/>
        <a:lstStyle/>
        <a:p>
          <a:endParaRPr lang="en-US"/>
        </a:p>
      </dgm:t>
    </dgm:pt>
    <dgm:pt modelId="{55EBD5D0-E2B8-4791-89CF-49B1AB5278C7}">
      <dgm:prSet phldrT="[Text]"/>
      <dgm:spPr/>
      <dgm:t>
        <a:bodyPr/>
        <a:lstStyle/>
        <a:p>
          <a:r>
            <a:rPr lang="en-US" dirty="0" smtClean="0"/>
            <a:t>Policies</a:t>
          </a:r>
          <a:endParaRPr lang="en-US" dirty="0"/>
        </a:p>
      </dgm:t>
    </dgm:pt>
    <dgm:pt modelId="{66CF4EF0-2E3C-44A0-B681-608EF76D8C40}" type="parTrans" cxnId="{7AEC477A-DE37-4734-8837-F5273AF8F80F}">
      <dgm:prSet/>
      <dgm:spPr/>
      <dgm:t>
        <a:bodyPr/>
        <a:lstStyle/>
        <a:p>
          <a:endParaRPr lang="en-US"/>
        </a:p>
      </dgm:t>
    </dgm:pt>
    <dgm:pt modelId="{A30569CD-25CA-441F-AE6B-4719251659C1}" type="sibTrans" cxnId="{7AEC477A-DE37-4734-8837-F5273AF8F80F}">
      <dgm:prSet/>
      <dgm:spPr/>
      <dgm:t>
        <a:bodyPr/>
        <a:lstStyle/>
        <a:p>
          <a:endParaRPr lang="en-US"/>
        </a:p>
      </dgm:t>
    </dgm:pt>
    <dgm:pt modelId="{DEC317C5-344D-4250-AF54-23542F5BB045}" type="pres">
      <dgm:prSet presAssocID="{380008B6-AF3E-4466-9DDB-094243A39CC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A29CEA-507D-4C58-BDC8-AF653D3B8808}" type="pres">
      <dgm:prSet presAssocID="{380008B6-AF3E-4466-9DDB-094243A39CC5}" presName="matrix" presStyleCnt="0"/>
      <dgm:spPr/>
    </dgm:pt>
    <dgm:pt modelId="{4DFCB4EC-6674-48CA-B24F-338567CD5755}" type="pres">
      <dgm:prSet presAssocID="{380008B6-AF3E-4466-9DDB-094243A39CC5}" presName="tile1" presStyleLbl="node1" presStyleIdx="0" presStyleCnt="4"/>
      <dgm:spPr/>
      <dgm:t>
        <a:bodyPr/>
        <a:lstStyle/>
        <a:p>
          <a:endParaRPr lang="en-US"/>
        </a:p>
      </dgm:t>
    </dgm:pt>
    <dgm:pt modelId="{8692BA1A-7A80-4804-8135-4121E39CAAB1}" type="pres">
      <dgm:prSet presAssocID="{380008B6-AF3E-4466-9DDB-094243A39CC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FFF5A-45E9-4D44-82B3-8D4DD5A2B597}" type="pres">
      <dgm:prSet presAssocID="{380008B6-AF3E-4466-9DDB-094243A39CC5}" presName="tile2" presStyleLbl="node1" presStyleIdx="1" presStyleCnt="4"/>
      <dgm:spPr/>
      <dgm:t>
        <a:bodyPr/>
        <a:lstStyle/>
        <a:p>
          <a:endParaRPr lang="en-US"/>
        </a:p>
      </dgm:t>
    </dgm:pt>
    <dgm:pt modelId="{C12CB90B-B437-4CC0-906B-DD0BF860452C}" type="pres">
      <dgm:prSet presAssocID="{380008B6-AF3E-4466-9DDB-094243A39CC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51B4B-BDDE-461E-83F8-19D7854B8AEC}" type="pres">
      <dgm:prSet presAssocID="{380008B6-AF3E-4466-9DDB-094243A39CC5}" presName="tile3" presStyleLbl="node1" presStyleIdx="2" presStyleCnt="4"/>
      <dgm:spPr/>
      <dgm:t>
        <a:bodyPr/>
        <a:lstStyle/>
        <a:p>
          <a:endParaRPr lang="en-US"/>
        </a:p>
      </dgm:t>
    </dgm:pt>
    <dgm:pt modelId="{37B0F146-E7EE-46DE-AA6E-42B5DBD6AD79}" type="pres">
      <dgm:prSet presAssocID="{380008B6-AF3E-4466-9DDB-094243A39CC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FCAC3-D2F9-4387-BB22-DE84686E6B3C}" type="pres">
      <dgm:prSet presAssocID="{380008B6-AF3E-4466-9DDB-094243A39CC5}" presName="tile4" presStyleLbl="node1" presStyleIdx="3" presStyleCnt="4"/>
      <dgm:spPr/>
      <dgm:t>
        <a:bodyPr/>
        <a:lstStyle/>
        <a:p>
          <a:endParaRPr lang="en-US"/>
        </a:p>
      </dgm:t>
    </dgm:pt>
    <dgm:pt modelId="{C80E7FFE-DC3A-4426-A34C-53C334F858A4}" type="pres">
      <dgm:prSet presAssocID="{380008B6-AF3E-4466-9DDB-094243A39CC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CEC31-EF62-4E5E-8608-A52A4CFFBB6E}" type="pres">
      <dgm:prSet presAssocID="{380008B6-AF3E-4466-9DDB-094243A39CC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F6F33A28-E0E9-4A7F-99DA-DE7BF9ECCA35}" type="presOf" srcId="{1F328486-DD2D-48DF-8E2A-0302350B4F02}" destId="{8692BA1A-7A80-4804-8135-4121E39CAAB1}" srcOrd="1" destOrd="0" presId="urn:microsoft.com/office/officeart/2005/8/layout/matrix1"/>
    <dgm:cxn modelId="{387CB6EA-73E4-4889-BC47-C090C988039D}" type="presOf" srcId="{55EBD5D0-E2B8-4791-89CF-49B1AB5278C7}" destId="{BC0FCAC3-D2F9-4387-BB22-DE84686E6B3C}" srcOrd="0" destOrd="0" presId="urn:microsoft.com/office/officeart/2005/8/layout/matrix1"/>
    <dgm:cxn modelId="{4EEDDD4F-1FDC-4C07-A845-A4CE4E41CDDF}" srcId="{380008B6-AF3E-4466-9DDB-094243A39CC5}" destId="{FD4A262D-41F1-4EA6-878D-5675C3B10145}" srcOrd="0" destOrd="0" parTransId="{34AA8334-6DD6-4C49-BE7A-2436EE238856}" sibTransId="{7D88B5CE-7F96-4B5A-9D2B-37D1E677CFB1}"/>
    <dgm:cxn modelId="{E5D3B315-D4D3-414B-BBF0-B5D77037664B}" srcId="{FD4A262D-41F1-4EA6-878D-5675C3B10145}" destId="{1F328486-DD2D-48DF-8E2A-0302350B4F02}" srcOrd="0" destOrd="0" parTransId="{CEFDAE84-A1C2-446E-A968-10301617BF74}" sibTransId="{B9F580DD-625D-47E5-8E34-C425E91DCCFE}"/>
    <dgm:cxn modelId="{C6B016F7-E2BC-40B5-B479-4AAF468BCC45}" type="presOf" srcId="{55EBD5D0-E2B8-4791-89CF-49B1AB5278C7}" destId="{C80E7FFE-DC3A-4426-A34C-53C334F858A4}" srcOrd="1" destOrd="0" presId="urn:microsoft.com/office/officeart/2005/8/layout/matrix1"/>
    <dgm:cxn modelId="{4DD0C74A-2608-441F-AC6C-F4FCA6FF1F20}" srcId="{FD4A262D-41F1-4EA6-878D-5675C3B10145}" destId="{3C210A4B-B4AF-428C-8ABE-A66F1EFF4A3F}" srcOrd="2" destOrd="0" parTransId="{D67D086E-690D-40F1-BCE4-8BD73B186F1E}" sibTransId="{10E10C8C-2B76-44FE-8F6B-1779880234AA}"/>
    <dgm:cxn modelId="{2E80980B-4489-4C16-AA81-2449B27E6246}" type="presOf" srcId="{3C210A4B-B4AF-428C-8ABE-A66F1EFF4A3F}" destId="{6EB51B4B-BDDE-461E-83F8-19D7854B8AEC}" srcOrd="0" destOrd="0" presId="urn:microsoft.com/office/officeart/2005/8/layout/matrix1"/>
    <dgm:cxn modelId="{4D6E615D-B7E0-472D-9FFD-D2F1E8463D65}" type="presOf" srcId="{B9F4F15A-E2BE-4E49-84AA-769D13D1180C}" destId="{7E3FFF5A-45E9-4D44-82B3-8D4DD5A2B597}" srcOrd="0" destOrd="0" presId="urn:microsoft.com/office/officeart/2005/8/layout/matrix1"/>
    <dgm:cxn modelId="{D11B2371-E9C3-49B6-86C5-93F319A88D85}" srcId="{FD4A262D-41F1-4EA6-878D-5675C3B10145}" destId="{B9F4F15A-E2BE-4E49-84AA-769D13D1180C}" srcOrd="1" destOrd="0" parTransId="{0627C743-5DE4-4522-BCD3-2263895EE7EB}" sibTransId="{C870AA0D-62F8-40BD-9A26-15654E9F39B0}"/>
    <dgm:cxn modelId="{AA40B2C5-5778-4203-8ADE-EFB55BC59A2E}" type="presOf" srcId="{FD4A262D-41F1-4EA6-878D-5675C3B10145}" destId="{A82CEC31-EF62-4E5E-8608-A52A4CFFBB6E}" srcOrd="0" destOrd="0" presId="urn:microsoft.com/office/officeart/2005/8/layout/matrix1"/>
    <dgm:cxn modelId="{64F7D3DE-0ECD-40BD-AB7B-33C0182C9A35}" type="presOf" srcId="{1F328486-DD2D-48DF-8E2A-0302350B4F02}" destId="{4DFCB4EC-6674-48CA-B24F-338567CD5755}" srcOrd="0" destOrd="0" presId="urn:microsoft.com/office/officeart/2005/8/layout/matrix1"/>
    <dgm:cxn modelId="{7AEC477A-DE37-4734-8837-F5273AF8F80F}" srcId="{FD4A262D-41F1-4EA6-878D-5675C3B10145}" destId="{55EBD5D0-E2B8-4791-89CF-49B1AB5278C7}" srcOrd="3" destOrd="0" parTransId="{66CF4EF0-2E3C-44A0-B681-608EF76D8C40}" sibTransId="{A30569CD-25CA-441F-AE6B-4719251659C1}"/>
    <dgm:cxn modelId="{AA549F01-791A-4367-AAF3-10F4392EFEB4}" type="presOf" srcId="{3C210A4B-B4AF-428C-8ABE-A66F1EFF4A3F}" destId="{37B0F146-E7EE-46DE-AA6E-42B5DBD6AD79}" srcOrd="1" destOrd="0" presId="urn:microsoft.com/office/officeart/2005/8/layout/matrix1"/>
    <dgm:cxn modelId="{191D30B0-039F-43CA-AFEE-59567B29689F}" type="presOf" srcId="{380008B6-AF3E-4466-9DDB-094243A39CC5}" destId="{DEC317C5-344D-4250-AF54-23542F5BB045}" srcOrd="0" destOrd="0" presId="urn:microsoft.com/office/officeart/2005/8/layout/matrix1"/>
    <dgm:cxn modelId="{F666132E-7C0B-431D-B637-0742EAC23DA8}" type="presOf" srcId="{B9F4F15A-E2BE-4E49-84AA-769D13D1180C}" destId="{C12CB90B-B437-4CC0-906B-DD0BF860452C}" srcOrd="1" destOrd="0" presId="urn:microsoft.com/office/officeart/2005/8/layout/matrix1"/>
    <dgm:cxn modelId="{3D42DE88-A510-48DD-A215-FEADD54D8B42}" type="presParOf" srcId="{DEC317C5-344D-4250-AF54-23542F5BB045}" destId="{05A29CEA-507D-4C58-BDC8-AF653D3B8808}" srcOrd="0" destOrd="0" presId="urn:microsoft.com/office/officeart/2005/8/layout/matrix1"/>
    <dgm:cxn modelId="{B1C3FF28-23F7-404A-AA90-FF6502E17DB9}" type="presParOf" srcId="{05A29CEA-507D-4C58-BDC8-AF653D3B8808}" destId="{4DFCB4EC-6674-48CA-B24F-338567CD5755}" srcOrd="0" destOrd="0" presId="urn:microsoft.com/office/officeart/2005/8/layout/matrix1"/>
    <dgm:cxn modelId="{C26FF91E-6A9E-4F6D-9749-23247D4A43B2}" type="presParOf" srcId="{05A29CEA-507D-4C58-BDC8-AF653D3B8808}" destId="{8692BA1A-7A80-4804-8135-4121E39CAAB1}" srcOrd="1" destOrd="0" presId="urn:microsoft.com/office/officeart/2005/8/layout/matrix1"/>
    <dgm:cxn modelId="{2485B05A-993F-4C00-9638-CCAB5FADD976}" type="presParOf" srcId="{05A29CEA-507D-4C58-BDC8-AF653D3B8808}" destId="{7E3FFF5A-45E9-4D44-82B3-8D4DD5A2B597}" srcOrd="2" destOrd="0" presId="urn:microsoft.com/office/officeart/2005/8/layout/matrix1"/>
    <dgm:cxn modelId="{A849342B-8DB5-450B-B246-6F8E3D17A181}" type="presParOf" srcId="{05A29CEA-507D-4C58-BDC8-AF653D3B8808}" destId="{C12CB90B-B437-4CC0-906B-DD0BF860452C}" srcOrd="3" destOrd="0" presId="urn:microsoft.com/office/officeart/2005/8/layout/matrix1"/>
    <dgm:cxn modelId="{91E81F7B-014C-4AD9-859D-0AF1183C3182}" type="presParOf" srcId="{05A29CEA-507D-4C58-BDC8-AF653D3B8808}" destId="{6EB51B4B-BDDE-461E-83F8-19D7854B8AEC}" srcOrd="4" destOrd="0" presId="urn:microsoft.com/office/officeart/2005/8/layout/matrix1"/>
    <dgm:cxn modelId="{1F9D8B4C-3DE5-4A58-8394-378CDBD75E8B}" type="presParOf" srcId="{05A29CEA-507D-4C58-BDC8-AF653D3B8808}" destId="{37B0F146-E7EE-46DE-AA6E-42B5DBD6AD79}" srcOrd="5" destOrd="0" presId="urn:microsoft.com/office/officeart/2005/8/layout/matrix1"/>
    <dgm:cxn modelId="{87B00328-91BD-4D03-BD40-DBA7F4B20390}" type="presParOf" srcId="{05A29CEA-507D-4C58-BDC8-AF653D3B8808}" destId="{BC0FCAC3-D2F9-4387-BB22-DE84686E6B3C}" srcOrd="6" destOrd="0" presId="urn:microsoft.com/office/officeart/2005/8/layout/matrix1"/>
    <dgm:cxn modelId="{64DCABBE-87A6-4DA4-B2B4-1326DC6D3592}" type="presParOf" srcId="{05A29CEA-507D-4C58-BDC8-AF653D3B8808}" destId="{C80E7FFE-DC3A-4426-A34C-53C334F858A4}" srcOrd="7" destOrd="0" presId="urn:microsoft.com/office/officeart/2005/8/layout/matrix1"/>
    <dgm:cxn modelId="{A11706D3-7C8B-4105-A09D-0FFF47AE88F3}" type="presParOf" srcId="{DEC317C5-344D-4250-AF54-23542F5BB045}" destId="{A82CEC31-EF62-4E5E-8608-A52A4CFFBB6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B82AC-2A45-254D-A3C5-106C4BD8633D}">
      <dsp:nvSpPr>
        <dsp:cNvPr id="0" name=""/>
        <dsp:cNvSpPr/>
      </dsp:nvSpPr>
      <dsp:spPr>
        <a:xfrm>
          <a:off x="2712318" y="988293"/>
          <a:ext cx="2462063" cy="246206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SI</a:t>
          </a:r>
          <a:endParaRPr lang="en-US" sz="6500" kern="1200" dirty="0"/>
        </a:p>
      </dsp:txBody>
      <dsp:txXfrm>
        <a:off x="3072879" y="1348854"/>
        <a:ext cx="1740941" cy="1740941"/>
      </dsp:txXfrm>
    </dsp:sp>
    <dsp:sp modelId="{396263DB-A353-5C40-B6E7-EE84DB673ADE}">
      <dsp:nvSpPr>
        <dsp:cNvPr id="0" name=""/>
        <dsp:cNvSpPr/>
      </dsp:nvSpPr>
      <dsp:spPr>
        <a:xfrm>
          <a:off x="3327834" y="439"/>
          <a:ext cx="1231031" cy="123103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NAS</a:t>
          </a:r>
          <a:endParaRPr lang="en-US" sz="2300" kern="1200" dirty="0"/>
        </a:p>
      </dsp:txBody>
      <dsp:txXfrm>
        <a:off x="3508114" y="180719"/>
        <a:ext cx="870471" cy="870471"/>
      </dsp:txXfrm>
    </dsp:sp>
    <dsp:sp modelId="{BA71619D-F0CD-3E4F-B216-21517EF284FC}">
      <dsp:nvSpPr>
        <dsp:cNvPr id="0" name=""/>
        <dsp:cNvSpPr/>
      </dsp:nvSpPr>
      <dsp:spPr>
        <a:xfrm>
          <a:off x="4931203" y="1603809"/>
          <a:ext cx="1231031" cy="123103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IR</a:t>
          </a:r>
          <a:endParaRPr lang="en-US" sz="2300" kern="1200" dirty="0"/>
        </a:p>
      </dsp:txBody>
      <dsp:txXfrm>
        <a:off x="5111483" y="1784089"/>
        <a:ext cx="870471" cy="870471"/>
      </dsp:txXfrm>
    </dsp:sp>
    <dsp:sp modelId="{FAA37E38-A096-F946-937D-CE1A63CD8964}">
      <dsp:nvSpPr>
        <dsp:cNvPr id="0" name=""/>
        <dsp:cNvSpPr/>
      </dsp:nvSpPr>
      <dsp:spPr>
        <a:xfrm>
          <a:off x="3327834" y="3207178"/>
          <a:ext cx="1231031" cy="123103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CLER</a:t>
          </a:r>
          <a:endParaRPr lang="en-US" sz="2300" kern="1200" dirty="0"/>
        </a:p>
      </dsp:txBody>
      <dsp:txXfrm>
        <a:off x="3508114" y="3387458"/>
        <a:ext cx="870471" cy="870471"/>
      </dsp:txXfrm>
    </dsp:sp>
    <dsp:sp modelId="{9DEC80A5-019F-7B47-8F7F-13D9433BAA01}">
      <dsp:nvSpPr>
        <dsp:cNvPr id="0" name=""/>
        <dsp:cNvSpPr/>
      </dsp:nvSpPr>
      <dsp:spPr>
        <a:xfrm>
          <a:off x="1724464" y="1603809"/>
          <a:ext cx="1231031" cy="123103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CPR</a:t>
          </a:r>
          <a:endParaRPr lang="en-US" sz="2300" kern="1200" dirty="0"/>
        </a:p>
      </dsp:txBody>
      <dsp:txXfrm>
        <a:off x="1904744" y="1784089"/>
        <a:ext cx="870471" cy="8704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CD9BF-22CF-CA41-90CA-EF9B30AB896D}">
      <dsp:nvSpPr>
        <dsp:cNvPr id="0" name=""/>
        <dsp:cNvSpPr/>
      </dsp:nvSpPr>
      <dsp:spPr>
        <a:xfrm rot="5400000">
          <a:off x="-278185" y="1010714"/>
          <a:ext cx="1573098" cy="18992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FFC785-6E3E-0D43-A32B-506ACA2453E9}">
      <dsp:nvSpPr>
        <dsp:cNvPr id="0" name=""/>
        <dsp:cNvSpPr/>
      </dsp:nvSpPr>
      <dsp:spPr>
        <a:xfrm>
          <a:off x="81485" y="3501"/>
          <a:ext cx="2110308" cy="1266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GMEC identify institutional performance indicators for AIR</a:t>
          </a:r>
          <a:endParaRPr lang="en-US" sz="1700" kern="1200" dirty="0"/>
        </a:p>
      </dsp:txBody>
      <dsp:txXfrm>
        <a:off x="118570" y="40586"/>
        <a:ext cx="2036138" cy="1192015"/>
      </dsp:txXfrm>
    </dsp:sp>
    <dsp:sp modelId="{F864045F-D344-6345-B825-768C5F74E3AB}">
      <dsp:nvSpPr>
        <dsp:cNvPr id="0" name=""/>
        <dsp:cNvSpPr/>
      </dsp:nvSpPr>
      <dsp:spPr>
        <a:xfrm rot="5400000">
          <a:off x="-278185" y="2593445"/>
          <a:ext cx="1573098" cy="18992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8C1F76-03C6-F44F-818B-8A803CF6FFAE}">
      <dsp:nvSpPr>
        <dsp:cNvPr id="0" name=""/>
        <dsp:cNvSpPr/>
      </dsp:nvSpPr>
      <dsp:spPr>
        <a:xfrm>
          <a:off x="81485" y="1586232"/>
          <a:ext cx="2110308" cy="1266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Establish a data collection tool for performance indicators</a:t>
          </a:r>
          <a:endParaRPr lang="en-US" sz="1700" kern="1200" dirty="0"/>
        </a:p>
      </dsp:txBody>
      <dsp:txXfrm>
        <a:off x="118570" y="1623317"/>
        <a:ext cx="2036138" cy="1192015"/>
      </dsp:txXfrm>
    </dsp:sp>
    <dsp:sp modelId="{696A5D4F-3C30-4846-9630-E1286C7AE275}">
      <dsp:nvSpPr>
        <dsp:cNvPr id="0" name=""/>
        <dsp:cNvSpPr/>
      </dsp:nvSpPr>
      <dsp:spPr>
        <a:xfrm>
          <a:off x="513180" y="3384811"/>
          <a:ext cx="2797077" cy="18992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980C26-0DC9-644B-813D-C574AF5F113D}">
      <dsp:nvSpPr>
        <dsp:cNvPr id="0" name=""/>
        <dsp:cNvSpPr/>
      </dsp:nvSpPr>
      <dsp:spPr>
        <a:xfrm>
          <a:off x="81485" y="3168963"/>
          <a:ext cx="2110308" cy="1266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Collect data</a:t>
          </a:r>
          <a:endParaRPr lang="en-US" sz="1700" kern="1200" dirty="0"/>
        </a:p>
      </dsp:txBody>
      <dsp:txXfrm>
        <a:off x="118570" y="3206048"/>
        <a:ext cx="2036138" cy="1192015"/>
      </dsp:txXfrm>
    </dsp:sp>
    <dsp:sp modelId="{F9AC9750-3E88-874F-8E67-0819F741EED5}">
      <dsp:nvSpPr>
        <dsp:cNvPr id="0" name=""/>
        <dsp:cNvSpPr/>
      </dsp:nvSpPr>
      <dsp:spPr>
        <a:xfrm rot="16200000">
          <a:off x="2528524" y="2593445"/>
          <a:ext cx="1573098" cy="18992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445AFC-7CB9-9649-B833-59C60F2D9000}">
      <dsp:nvSpPr>
        <dsp:cNvPr id="0" name=""/>
        <dsp:cNvSpPr/>
      </dsp:nvSpPr>
      <dsp:spPr>
        <a:xfrm>
          <a:off x="2888195" y="3168963"/>
          <a:ext cx="2110308" cy="1266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Organize data &amp; other info for review &amp; discussion at GMEC</a:t>
          </a:r>
          <a:endParaRPr lang="en-US" sz="1700" kern="1200" dirty="0"/>
        </a:p>
      </dsp:txBody>
      <dsp:txXfrm>
        <a:off x="2925280" y="3206048"/>
        <a:ext cx="2036138" cy="1192015"/>
      </dsp:txXfrm>
    </dsp:sp>
    <dsp:sp modelId="{93F68BA0-7F55-DF4B-84FF-B3CA44E577A2}">
      <dsp:nvSpPr>
        <dsp:cNvPr id="0" name=""/>
        <dsp:cNvSpPr/>
      </dsp:nvSpPr>
      <dsp:spPr>
        <a:xfrm rot="16200000">
          <a:off x="2528524" y="1010714"/>
          <a:ext cx="1573098" cy="18992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D5CD06-176C-AF49-A8E6-295E5A248FBF}">
      <dsp:nvSpPr>
        <dsp:cNvPr id="0" name=""/>
        <dsp:cNvSpPr/>
      </dsp:nvSpPr>
      <dsp:spPr>
        <a:xfrm>
          <a:off x="2888195" y="1586232"/>
          <a:ext cx="2110308" cy="1266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Conduct AIR at GMEC or GMEC sub-committee</a:t>
          </a:r>
          <a:endParaRPr lang="en-US" sz="1700" kern="1200" dirty="0"/>
        </a:p>
      </dsp:txBody>
      <dsp:txXfrm>
        <a:off x="2925280" y="1623317"/>
        <a:ext cx="2036138" cy="1192015"/>
      </dsp:txXfrm>
    </dsp:sp>
    <dsp:sp modelId="{1B8D3726-A9D9-FC4C-84AF-20948B9E3D8C}">
      <dsp:nvSpPr>
        <dsp:cNvPr id="0" name=""/>
        <dsp:cNvSpPr/>
      </dsp:nvSpPr>
      <dsp:spPr>
        <a:xfrm>
          <a:off x="3319890" y="219348"/>
          <a:ext cx="2797077" cy="18992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4D2FA6-4C34-3B4D-99D7-A16A3B945F97}">
      <dsp:nvSpPr>
        <dsp:cNvPr id="0" name=""/>
        <dsp:cNvSpPr/>
      </dsp:nvSpPr>
      <dsp:spPr>
        <a:xfrm>
          <a:off x="2888195" y="3501"/>
          <a:ext cx="2110308" cy="1266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Review data, discuss &amp; create AIR action plans</a:t>
          </a:r>
          <a:endParaRPr lang="en-US" sz="1700" kern="1200" dirty="0"/>
        </a:p>
      </dsp:txBody>
      <dsp:txXfrm>
        <a:off x="2925280" y="40586"/>
        <a:ext cx="2036138" cy="1192015"/>
      </dsp:txXfrm>
    </dsp:sp>
    <dsp:sp modelId="{2D61B5D4-85CD-9C4A-8E88-AF42C7159C32}">
      <dsp:nvSpPr>
        <dsp:cNvPr id="0" name=""/>
        <dsp:cNvSpPr/>
      </dsp:nvSpPr>
      <dsp:spPr>
        <a:xfrm rot="5400000">
          <a:off x="5335234" y="1010714"/>
          <a:ext cx="1573098" cy="18992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969CA3-97E7-064C-9620-79C1244D3E72}">
      <dsp:nvSpPr>
        <dsp:cNvPr id="0" name=""/>
        <dsp:cNvSpPr/>
      </dsp:nvSpPr>
      <dsp:spPr>
        <a:xfrm>
          <a:off x="5694905" y="3501"/>
          <a:ext cx="2110308" cy="1266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GMEC approve AIR action plans</a:t>
          </a:r>
          <a:endParaRPr lang="en-US" sz="1700" kern="1200" dirty="0"/>
        </a:p>
      </dsp:txBody>
      <dsp:txXfrm>
        <a:off x="5731990" y="40586"/>
        <a:ext cx="2036138" cy="1192015"/>
      </dsp:txXfrm>
    </dsp:sp>
    <dsp:sp modelId="{48257A73-8981-9F41-BA80-5C6957AB8806}">
      <dsp:nvSpPr>
        <dsp:cNvPr id="0" name=""/>
        <dsp:cNvSpPr/>
      </dsp:nvSpPr>
      <dsp:spPr>
        <a:xfrm rot="5400000">
          <a:off x="5335234" y="2593445"/>
          <a:ext cx="1573098" cy="18992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203294-983E-DA47-973D-8CA6A246796F}">
      <dsp:nvSpPr>
        <dsp:cNvPr id="0" name=""/>
        <dsp:cNvSpPr/>
      </dsp:nvSpPr>
      <dsp:spPr>
        <a:xfrm>
          <a:off x="5694905" y="1586232"/>
          <a:ext cx="2110308" cy="1266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DIO writes AIR executive summary</a:t>
          </a:r>
          <a:endParaRPr lang="en-US" sz="1700" kern="1200" dirty="0"/>
        </a:p>
      </dsp:txBody>
      <dsp:txXfrm>
        <a:off x="5731990" y="1623317"/>
        <a:ext cx="2036138" cy="1192015"/>
      </dsp:txXfrm>
    </dsp:sp>
    <dsp:sp modelId="{13EC7274-A7CC-6F49-9074-5A7FC4EB80E2}">
      <dsp:nvSpPr>
        <dsp:cNvPr id="0" name=""/>
        <dsp:cNvSpPr/>
      </dsp:nvSpPr>
      <dsp:spPr>
        <a:xfrm>
          <a:off x="5694905" y="3168963"/>
          <a:ext cx="2110308" cy="1266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Submit AIR executive summary to Governing Body</a:t>
          </a:r>
          <a:endParaRPr lang="en-US" sz="1700" kern="1200" dirty="0"/>
        </a:p>
      </dsp:txBody>
      <dsp:txXfrm>
        <a:off x="5731990" y="3206048"/>
        <a:ext cx="2036138" cy="11920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CB4EC-6674-48CA-B24F-338567CD5755}">
      <dsp:nvSpPr>
        <dsp:cNvPr id="0" name=""/>
        <dsp:cNvSpPr/>
      </dsp:nvSpPr>
      <dsp:spPr>
        <a:xfrm rot="16200000">
          <a:off x="862012" y="-862012"/>
          <a:ext cx="2219325" cy="39433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Educational oversight</a:t>
          </a:r>
          <a:endParaRPr lang="en-US" sz="3200" kern="1200" dirty="0"/>
        </a:p>
      </dsp:txBody>
      <dsp:txXfrm rot="5400000">
        <a:off x="0" y="0"/>
        <a:ext cx="3943350" cy="1664493"/>
      </dsp:txXfrm>
    </dsp:sp>
    <dsp:sp modelId="{7E3FFF5A-45E9-4D44-82B3-8D4DD5A2B597}">
      <dsp:nvSpPr>
        <dsp:cNvPr id="0" name=""/>
        <dsp:cNvSpPr/>
      </dsp:nvSpPr>
      <dsp:spPr>
        <a:xfrm>
          <a:off x="3943350" y="0"/>
          <a:ext cx="3943350" cy="221932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Resources</a:t>
          </a:r>
          <a:endParaRPr lang="en-US" sz="3200" kern="1200" dirty="0"/>
        </a:p>
      </dsp:txBody>
      <dsp:txXfrm>
        <a:off x="3943350" y="0"/>
        <a:ext cx="3943350" cy="1664493"/>
      </dsp:txXfrm>
    </dsp:sp>
    <dsp:sp modelId="{6EB51B4B-BDDE-461E-83F8-19D7854B8AEC}">
      <dsp:nvSpPr>
        <dsp:cNvPr id="0" name=""/>
        <dsp:cNvSpPr/>
      </dsp:nvSpPr>
      <dsp:spPr>
        <a:xfrm rot="10800000">
          <a:off x="0" y="2219325"/>
          <a:ext cx="3943350" cy="221932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Learning &amp; working environment</a:t>
          </a:r>
          <a:endParaRPr lang="en-US" sz="3200" kern="1200" dirty="0"/>
        </a:p>
      </dsp:txBody>
      <dsp:txXfrm rot="10800000">
        <a:off x="0" y="2774156"/>
        <a:ext cx="3943350" cy="1664493"/>
      </dsp:txXfrm>
    </dsp:sp>
    <dsp:sp modelId="{BC0FCAC3-D2F9-4387-BB22-DE84686E6B3C}">
      <dsp:nvSpPr>
        <dsp:cNvPr id="0" name=""/>
        <dsp:cNvSpPr/>
      </dsp:nvSpPr>
      <dsp:spPr>
        <a:xfrm rot="5400000">
          <a:off x="4805362" y="1357312"/>
          <a:ext cx="2219325" cy="39433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Policies</a:t>
          </a:r>
          <a:endParaRPr lang="en-US" sz="3200" kern="1200" dirty="0"/>
        </a:p>
      </dsp:txBody>
      <dsp:txXfrm rot="-5400000">
        <a:off x="3943350" y="2774156"/>
        <a:ext cx="3943350" cy="1664493"/>
      </dsp:txXfrm>
    </dsp:sp>
    <dsp:sp modelId="{A82CEC31-EF62-4E5E-8608-A52A4CFFBB6E}">
      <dsp:nvSpPr>
        <dsp:cNvPr id="0" name=""/>
        <dsp:cNvSpPr/>
      </dsp:nvSpPr>
      <dsp:spPr>
        <a:xfrm>
          <a:off x="2760344" y="1664493"/>
          <a:ext cx="2366010" cy="110966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Site Visit</a:t>
          </a:r>
          <a:endParaRPr lang="en-US" sz="3200" kern="1200" dirty="0"/>
        </a:p>
      </dsp:txBody>
      <dsp:txXfrm>
        <a:off x="2814513" y="1718662"/>
        <a:ext cx="2257672" cy="1001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1/4/18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0" dirty="0">
                <a:solidFill>
                  <a:srgbClr val="000000"/>
                </a:solidFill>
                <a:latin typeface="Arial" charset="0"/>
              </a:rPr>
              <a:t>Partners in Medical Education, Inc.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defRPr/>
            </a:pPr>
            <a:fld id="{89F04476-255E-3041-B32A-315F2FF8FE96}" type="slidenum">
              <a:rPr lang="en-US" altLang="en-US" sz="1200" b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>
                <a:defRPr/>
              </a:pPr>
              <a:t>2</a:t>
            </a:fld>
            <a:endParaRPr lang="en-US" altLang="en-US" sz="1200" b="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216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691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hyperlink" Target="http://www.partnersinmeded.com/" TargetMode="Externa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tori@partnersinmeded.com" TargetMode="External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PartnersInMedEd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cgme.org/What-We-Do/Accreditation/Self-Study" TargetMode="Externa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Institutional Site Visits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623392"/>
            <a:ext cx="7245398" cy="111624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Tori Hanlon, MS, CHCP</a:t>
            </a:r>
          </a:p>
          <a:p>
            <a:r>
              <a:rPr lang="en-US" dirty="0"/>
              <a:t>Consultant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Membership</a:t>
            </a:r>
          </a:p>
          <a:p>
            <a:pPr lvl="1"/>
            <a:r>
              <a:rPr lang="en-US" dirty="0" smtClean="0"/>
              <a:t>Voting vs. Non-voting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Attendance</a:t>
            </a:r>
          </a:p>
          <a:p>
            <a:pPr lvl="1"/>
            <a:r>
              <a:rPr lang="en-US" dirty="0" smtClean="0"/>
              <a:t>50% of meetings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Meeting minutes</a:t>
            </a:r>
          </a:p>
          <a:p>
            <a:pPr lvl="1"/>
            <a:r>
              <a:rPr lang="en-US" dirty="0" smtClean="0"/>
              <a:t>Detailed, document discussion, annotated, follow up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GMEC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0063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Executive summaries</a:t>
            </a:r>
          </a:p>
          <a:p>
            <a:r>
              <a:rPr lang="en-US" dirty="0" smtClean="0"/>
              <a:t>Documentation of AIR in GMEC meeting minutes</a:t>
            </a:r>
          </a:p>
          <a:p>
            <a:r>
              <a:rPr lang="en-US" dirty="0" smtClean="0"/>
              <a:t>AIR action plans and progress on action plans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6" name="Picture 5" descr="New%20Clip%20art/riding_the_winds_800_clr_1399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32" y="3524454"/>
            <a:ext cx="4765135" cy="2908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2336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607664"/>
              </p:ext>
            </p:extLst>
          </p:nvPr>
        </p:nvGraphicFramePr>
        <p:xfrm>
          <a:off x="628650" y="1738313"/>
          <a:ext cx="7886700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3329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933312"/>
              </p:ext>
            </p:extLst>
          </p:nvPr>
        </p:nvGraphicFramePr>
        <p:xfrm>
          <a:off x="628650" y="1738313"/>
          <a:ext cx="7886700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3339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Statement of Commitment</a:t>
            </a:r>
          </a:p>
          <a:p>
            <a:pPr lvl="1"/>
            <a:r>
              <a:rPr lang="en-US" dirty="0" smtClean="0"/>
              <a:t>Revise with change in signatories</a:t>
            </a:r>
          </a:p>
          <a:p>
            <a:pPr lvl="1"/>
            <a:r>
              <a:rPr lang="en-US" dirty="0" smtClean="0"/>
              <a:t>Review periodically at GMEC (more often than every 5 years)</a:t>
            </a:r>
          </a:p>
          <a:p>
            <a:r>
              <a:rPr lang="en-US" dirty="0" smtClean="0"/>
              <a:t>Special Review</a:t>
            </a:r>
          </a:p>
          <a:p>
            <a:pPr lvl="1"/>
            <a:r>
              <a:rPr lang="en-US" dirty="0" smtClean="0"/>
              <a:t>How did the GMEC determine criteria for underperforming programs?</a:t>
            </a:r>
          </a:p>
          <a:p>
            <a:pPr lvl="1"/>
            <a:r>
              <a:rPr lang="en-US" dirty="0" smtClean="0"/>
              <a:t>How does GMEC monitor corrective actions &amp; outcomes of programs undergoing a special review?</a:t>
            </a:r>
          </a:p>
          <a:p>
            <a:pPr lvl="1"/>
            <a:r>
              <a:rPr lang="en-US" dirty="0" smtClean="0"/>
              <a:t>Have special review reports available for site visit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Oversight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6451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the GMEC demonstrate oversight of…</a:t>
            </a:r>
          </a:p>
          <a:p>
            <a:pPr lvl="1"/>
            <a:r>
              <a:rPr lang="en-US" dirty="0" smtClean="0"/>
              <a:t>Programs</a:t>
            </a:r>
          </a:p>
          <a:p>
            <a:pPr lvl="1"/>
            <a:r>
              <a:rPr lang="en-US" dirty="0" smtClean="0"/>
              <a:t>Participating sites</a:t>
            </a:r>
          </a:p>
          <a:p>
            <a:pPr lvl="1"/>
            <a:r>
              <a:rPr lang="en-US" dirty="0" smtClean="0"/>
              <a:t>Educational experiences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oversight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6" name="Picture 5" descr="/Volumes/douglas-1/New Clip art/climbing_corperate_ladder_with_binoculars_single_800_clr_1262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2363" y="2902688"/>
            <a:ext cx="3668096" cy="3440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052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Institutional GME office time &amp; support (inc. DIO)</a:t>
            </a:r>
          </a:p>
          <a:p>
            <a:r>
              <a:rPr lang="en-US" dirty="0" smtClean="0"/>
              <a:t>Program level time &amp; support (PD, Coordinator, Faculty)</a:t>
            </a:r>
          </a:p>
          <a:p>
            <a:r>
              <a:rPr lang="en-US" dirty="0" smtClean="0"/>
              <a:t>Faculty development</a:t>
            </a:r>
          </a:p>
          <a:p>
            <a:r>
              <a:rPr lang="en-US" dirty="0" smtClean="0"/>
              <a:t>Resident/fellow forum</a:t>
            </a:r>
          </a:p>
          <a:p>
            <a:r>
              <a:rPr lang="en-US" dirty="0" smtClean="0"/>
              <a:t>Resident/fellow salary &amp; benefits</a:t>
            </a:r>
          </a:p>
          <a:p>
            <a:r>
              <a:rPr lang="en-US" dirty="0" smtClean="0"/>
              <a:t>Technology &amp; library resources</a:t>
            </a:r>
          </a:p>
          <a:p>
            <a:r>
              <a:rPr lang="en-US" dirty="0" smtClean="0"/>
              <a:t>Food, sleep facilities, security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952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(To residents) What do you need?</a:t>
            </a:r>
          </a:p>
          <a:p>
            <a:r>
              <a:rPr lang="en-US" dirty="0" smtClean="0"/>
              <a:t>(To residents)  Tell me about your Resident Forum</a:t>
            </a:r>
          </a:p>
          <a:p>
            <a:r>
              <a:rPr lang="en-US" dirty="0" smtClean="0"/>
              <a:t>(To DIO/CMO) How do you ensure the necessary financial, educational, administrative, etc. resources are provided to support GME?</a:t>
            </a:r>
          </a:p>
          <a:p>
            <a:r>
              <a:rPr lang="en-US" dirty="0" smtClean="0"/>
              <a:t>(To PDs) What kind of support does the SI and DIO provide to you?</a:t>
            </a:r>
          </a:p>
          <a:p>
            <a:r>
              <a:rPr lang="en-US" dirty="0" smtClean="0"/>
              <a:t>(To PDs &amp; faculty)  What kind of support is provided for faculty development?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1140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you have ALL required policies</a:t>
            </a:r>
          </a:p>
          <a:p>
            <a:r>
              <a:rPr lang="en-US" dirty="0" smtClean="0"/>
              <a:t>Updated and approved by GMEC</a:t>
            </a:r>
          </a:p>
          <a:p>
            <a:r>
              <a:rPr lang="en-US" dirty="0" smtClean="0"/>
              <a:t>Policies periodically reviewed by GMEC</a:t>
            </a:r>
          </a:p>
          <a:p>
            <a:r>
              <a:rPr lang="en-US" dirty="0" smtClean="0"/>
              <a:t>Includes appropriate language and requirements as written in Institutional Requirements</a:t>
            </a:r>
          </a:p>
          <a:p>
            <a:r>
              <a:rPr lang="en-US" dirty="0" smtClean="0"/>
              <a:t>Living &amp; breathing documents</a:t>
            </a:r>
          </a:p>
          <a:p>
            <a:r>
              <a:rPr lang="en-US" dirty="0" smtClean="0"/>
              <a:t>Be able to speak to policies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7547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Safety</a:t>
            </a:r>
          </a:p>
          <a:p>
            <a:r>
              <a:rPr lang="en-US" dirty="0" smtClean="0"/>
              <a:t>Quality Improvement</a:t>
            </a:r>
          </a:p>
          <a:p>
            <a:r>
              <a:rPr lang="en-US" dirty="0" smtClean="0"/>
              <a:t>Supervision/Accountability</a:t>
            </a:r>
          </a:p>
          <a:p>
            <a:r>
              <a:rPr lang="en-US" dirty="0" smtClean="0"/>
              <a:t>Professionalism</a:t>
            </a:r>
          </a:p>
          <a:p>
            <a:r>
              <a:rPr lang="en-US" dirty="0" smtClean="0"/>
              <a:t>Well-Being, including fatigue mitigation</a:t>
            </a:r>
          </a:p>
          <a:p>
            <a:r>
              <a:rPr lang="en-US" dirty="0" smtClean="0"/>
              <a:t>Clinical responsibilities, teamwork, </a:t>
            </a:r>
            <a:r>
              <a:rPr lang="en-US" u="sng" dirty="0" smtClean="0"/>
              <a:t>transitions of care</a:t>
            </a:r>
          </a:p>
          <a:p>
            <a:r>
              <a:rPr lang="en-US" dirty="0" smtClean="0"/>
              <a:t>Clinical experience &amp; education (formerly duty hours)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&amp; Working Environment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316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Lucida Bright" charset="0"/>
                <a:ea typeface="ＭＳ Ｐゴシック" charset="-128"/>
              </a:rPr>
              <a:t> 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466060"/>
            <a:ext cx="8534400" cy="2209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3200" b="1" dirty="0">
                <a:latin typeface="Lucida Bright" charset="0"/>
                <a:ea typeface="ＭＳ Ｐゴシック" charset="-128"/>
              </a:rPr>
              <a:t>Introducing Your Presenter…</a:t>
            </a:r>
            <a:endParaRPr lang="en-US" altLang="en-US" sz="3200" b="1" i="1" dirty="0">
              <a:latin typeface="Lucida Bright" charset="0"/>
              <a:ea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2847" y="1407560"/>
            <a:ext cx="4724400" cy="42780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336600"/>
                </a:solidFill>
                <a:latin typeface="Lucida Bright" pitchFamily="18" charset="0"/>
              </a:rPr>
              <a:t>Tori Hanlon, MS, CHCP</a:t>
            </a:r>
            <a:endParaRPr lang="en-US" sz="2000" dirty="0">
              <a:solidFill>
                <a:srgbClr val="336600"/>
              </a:solidFill>
              <a:latin typeface="Lucida Bright" pitchFamily="18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rgbClr val="003300"/>
                </a:solidFill>
                <a:latin typeface="Lucida Bright" pitchFamily="18" charset="0"/>
              </a:rPr>
              <a:t>GME Consultant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Lucida Bright" pitchFamily="18" charset="0"/>
              </a:rPr>
              <a:t>Over 13 years working in Medical Education</a:t>
            </a: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Lucida Bright" pitchFamily="18" charset="0"/>
              </a:rPr>
              <a:t>Bachelor’s in Health Services Administration</a:t>
            </a:r>
            <a:r>
              <a:rPr lang="en-US" sz="1600" dirty="0">
                <a:latin typeface="Lucida Bright" pitchFamily="18" charset="0"/>
              </a:rPr>
              <a:t/>
            </a:r>
            <a:br>
              <a:rPr lang="en-US" sz="1600" dirty="0">
                <a:latin typeface="Lucida Bright" pitchFamily="18" charset="0"/>
              </a:rPr>
            </a:b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Lucida Bright" pitchFamily="18" charset="0"/>
              </a:rPr>
              <a:t>Master’s in Health Administration and Policy</a:t>
            </a: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Lucida Bright" pitchFamily="18" charset="0"/>
              </a:rPr>
              <a:t>Designated Institutional Official</a:t>
            </a: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Lucida Bright" pitchFamily="18" charset="0"/>
              </a:rPr>
              <a:t>Experienced in GME at a large academic medical center</a:t>
            </a:r>
            <a:endParaRPr lang="en-US" sz="1600" dirty="0">
              <a:latin typeface="Lucida Bright" pitchFamily="18" charset="0"/>
            </a:endParaRP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3" y="2209800"/>
            <a:ext cx="3124980" cy="2726046"/>
          </a:xfrm>
          <a:prstGeom prst="rect">
            <a:avLst/>
          </a:prstGeom>
        </p:spPr>
      </p:pic>
      <p:sp>
        <p:nvSpPr>
          <p:cNvPr id="10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9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do you report a patient safety event?</a:t>
            </a:r>
          </a:p>
          <a:p>
            <a:r>
              <a:rPr lang="en-US" dirty="0" smtClean="0"/>
              <a:t>Tell me about resident participation in quality improvement initiatives</a:t>
            </a:r>
          </a:p>
          <a:p>
            <a:r>
              <a:rPr lang="en-US" dirty="0" smtClean="0"/>
              <a:t>How do residents receive data to improve patient outcomes?</a:t>
            </a:r>
          </a:p>
          <a:p>
            <a:r>
              <a:rPr lang="en-US" dirty="0" smtClean="0"/>
              <a:t>Do you have a transitions of care policy?</a:t>
            </a:r>
          </a:p>
          <a:p>
            <a:r>
              <a:rPr lang="en-US" dirty="0" smtClean="0"/>
              <a:t>Are transitions of care standardized across the institution?</a:t>
            </a:r>
          </a:p>
          <a:p>
            <a:r>
              <a:rPr lang="en-US" dirty="0" smtClean="0"/>
              <a:t>How does GMEC monitor supervision?</a:t>
            </a:r>
          </a:p>
          <a:p>
            <a:r>
              <a:rPr lang="en-US" dirty="0" smtClean="0"/>
              <a:t>How does GMEC monitor clinical experience &amp; education?</a:t>
            </a:r>
          </a:p>
          <a:p>
            <a:r>
              <a:rPr lang="en-US" dirty="0" smtClean="0"/>
              <a:t>What education has been provided by the SI in the learning &amp; working environment areas?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&amp; Working Environment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8228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&amp; discuss annual institution update questions in WebADS with your GMEC prior to site visit</a:t>
            </a:r>
          </a:p>
          <a:p>
            <a:r>
              <a:rPr lang="en-US" dirty="0" smtClean="0"/>
              <a:t>Educate </a:t>
            </a:r>
            <a:r>
              <a:rPr lang="en-US" dirty="0" smtClean="0"/>
              <a:t>GMEC members and residents as needed</a:t>
            </a:r>
          </a:p>
          <a:p>
            <a:r>
              <a:rPr lang="en-US" dirty="0" smtClean="0"/>
              <a:t>Engage participating sites early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Preparation Tips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661" y="3477673"/>
            <a:ext cx="2216593" cy="295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85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1026" name="Picture 2" descr="C:\Users\victoriahanlon\Desktop\str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6" y="1657882"/>
            <a:ext cx="2480017" cy="291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1574458"/>
            <a:ext cx="2483695" cy="2910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634" y="3244527"/>
            <a:ext cx="3529051" cy="264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126073" y="10045"/>
            <a:ext cx="4038600" cy="50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 Can </a:t>
            </a:r>
            <a: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  <a:t>I </a:t>
            </a: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Do </a:t>
            </a:r>
            <a: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  <a:t>That? Becoming </a:t>
            </a: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an</a:t>
            </a:r>
            <a:b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  <a:t>Integral Member of the </a:t>
            </a: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GME </a:t>
            </a:r>
            <a: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  <a:t>Education Team - INST</a:t>
            </a:r>
            <a:b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en-US" sz="1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    Getting the Most Out of Your Resident Interview </a:t>
            </a: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– INST</a:t>
            </a:r>
            <a:b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APE for New Programs &amp; AOA Transitional Programs</a:t>
            </a:r>
            <a:b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The Millennial Learner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Quality Improvement: Are You Meeting the New Requirements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2017 Common </a:t>
            </a: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Program Requirements Update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Bullying in the Workplace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Meet </a:t>
            </a: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the Experts - Fall Freebie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60112" y="5293080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how our Educational Passports can save you time &amp; money!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57" y="5258194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23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150765" y="10045"/>
            <a:ext cx="4467256" cy="573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r>
              <a:rPr lang="en-US" sz="1600" dirty="0">
                <a:solidFill>
                  <a:prstClr val="black"/>
                </a:solidFill>
                <a:ea typeface=""/>
                <a:cs typeface=""/>
              </a:rPr>
              <a:t/>
            </a:r>
            <a:br>
              <a:rPr lang="en-US" sz="1600" dirty="0">
                <a:solidFill>
                  <a:prstClr val="black"/>
                </a:solidFill>
                <a:ea typeface=""/>
                <a:cs typeface=""/>
              </a:rPr>
            </a:br>
            <a:r>
              <a:rPr lang="en-US" sz="1600" dirty="0">
                <a:solidFill>
                  <a:prstClr val="black"/>
                </a:solidFill>
                <a:ea typeface=""/>
                <a:cs typeface=""/>
              </a:rPr>
              <a:t/>
            </a:r>
            <a:br>
              <a:rPr lang="en-US" sz="1600" dirty="0">
                <a:solidFill>
                  <a:prstClr val="black"/>
                </a:solidFill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     From APE to Self-Study</a:t>
            </a:r>
            <a:r>
              <a:rPr lang="is-IS" altLang="en-US" sz="160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… </a:t>
            </a:r>
            <a:br>
              <a:rPr lang="is-IS" altLang="en-US" sz="160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is-IS" altLang="en-US" sz="160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and Everything in Between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Tuesday,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January 23, 2018</a:t>
            </a: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12:00pm 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    Healthcare Disparities </a:t>
            </a:r>
            <a:b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in GME Institutions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Thursday, February 8, 2018    </a:t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</a:p>
          <a:p>
            <a:pPr algn="ctr"/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AOA to ACGME Accreditation: </a:t>
            </a:r>
            <a:b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Best Practices and Challenges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Tuesday,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February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20,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2018    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ea typeface=""/>
                <a:cs typeface=""/>
              </a:rPr>
              <a:t> 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T</a:t>
            </a: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ransitioning from Residency</a:t>
            </a:r>
            <a:b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to Practice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Thursday, March 1,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2018    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endParaRPr lang="en-US" altLang="en-US" sz="1500" dirty="0">
              <a:latin typeface="+mn-lt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500" dirty="0">
                <a:latin typeface="Arial" charset="0"/>
                <a:hlinkClick r:id="rId10"/>
              </a:rPr>
              <a:t>www.PartnersInMedEd.com</a:t>
            </a:r>
            <a:endParaRPr lang="en-US" altLang="en-US" sz="150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800" dirty="0">
                <a:latin typeface="Arial" charset="0"/>
              </a:rPr>
              <a:t>Partners</a:t>
            </a:r>
            <a:r>
              <a:rPr lang="en-US" altLang="en-US" sz="1800" baseline="30000" dirty="0">
                <a:latin typeface="Arial" charset="0"/>
              </a:rPr>
              <a:t>®</a:t>
            </a:r>
            <a:r>
              <a:rPr lang="en-US" altLang="en-US" sz="1800" dirty="0">
                <a:latin typeface="Arial" charset="0"/>
              </a:rPr>
              <a:t> Snippets</a:t>
            </a:r>
            <a:endParaRPr lang="en-US" sz="1600" dirty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03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84250" y="2565400"/>
            <a:ext cx="7531100" cy="3327400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2100" b="1" dirty="0"/>
              <a:t>    </a:t>
            </a:r>
            <a:r>
              <a:rPr lang="en-US" sz="2400" dirty="0"/>
              <a:t>Partners in Medical Education, Inc. provides </a:t>
            </a:r>
            <a:r>
              <a:rPr lang="en-US" sz="2400" dirty="0" smtClean="0"/>
              <a:t>comprehensive </a:t>
            </a:r>
            <a:r>
              <a:rPr lang="en-US" sz="2400" dirty="0"/>
              <a:t>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2000" dirty="0">
              <a:solidFill>
                <a:srgbClr val="336600"/>
              </a:solidFill>
              <a:latin typeface="Lucida Bright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marL="0" indent="0" algn="ctr">
              <a:buNone/>
              <a:defRPr/>
            </a:pPr>
            <a:r>
              <a:rPr lang="en-US" sz="2000" b="1" dirty="0" smtClean="0">
                <a:latin typeface="+mn-lt"/>
              </a:rPr>
              <a:t>Tori Hanlon, MS, CHCP</a:t>
            </a: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>
                <a:latin typeface="+mn-lt"/>
              </a:rPr>
              <a:t> </a:t>
            </a:r>
            <a:r>
              <a:rPr lang="en-US" sz="2100" dirty="0" smtClean="0">
                <a:hlinkClick r:id="rId3"/>
              </a:rPr>
              <a:t>tori@partnersinmeded.com</a:t>
            </a:r>
            <a:endParaRPr lang="en-US" sz="2100" dirty="0"/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24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1150"/>
              </p:ext>
            </p:extLst>
          </p:nvPr>
        </p:nvGraphicFramePr>
        <p:xfrm>
          <a:off x="785813" y="1181100"/>
          <a:ext cx="7886700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8179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rc_mi" descr="http://heartofthematterseminars.files.wordpress.com/2010/04/goals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48" y="4805916"/>
            <a:ext cx="3671304" cy="15370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the GMEC’s role and responsibilities for institutional site visits</a:t>
            </a:r>
          </a:p>
          <a:p>
            <a:endParaRPr lang="en-US" dirty="0"/>
          </a:p>
          <a:p>
            <a:r>
              <a:rPr lang="en-US" dirty="0" smtClean="0"/>
              <a:t>Understand the importance of the AIR and how it will be used for the institutional site visit</a:t>
            </a:r>
          </a:p>
          <a:p>
            <a:endParaRPr lang="en-US" dirty="0" smtClean="0"/>
          </a:p>
          <a:p>
            <a:r>
              <a:rPr lang="en-US" dirty="0" smtClean="0"/>
              <a:t>Explore ways to best prepare for an institutional site visit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&amp; Goals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029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777359"/>
            <a:ext cx="7886700" cy="4438905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www.acgme.org/What-We-Do/Accreditation/Self-Study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Self-Studies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352" y="2996811"/>
            <a:ext cx="5833639" cy="32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5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stakeholders</a:t>
            </a:r>
          </a:p>
          <a:p>
            <a:pPr lvl="1"/>
            <a:r>
              <a:rPr lang="en-US" dirty="0" smtClean="0"/>
              <a:t>Engage CLER stakeholders</a:t>
            </a:r>
          </a:p>
          <a:p>
            <a:pPr lvl="1"/>
            <a:r>
              <a:rPr lang="en-US" dirty="0" smtClean="0"/>
              <a:t>Think about others outside the institution</a:t>
            </a:r>
          </a:p>
          <a:p>
            <a:r>
              <a:rPr lang="en-US" dirty="0" smtClean="0"/>
              <a:t>Develop institutional aims</a:t>
            </a:r>
          </a:p>
          <a:p>
            <a:pPr lvl="1"/>
            <a:r>
              <a:rPr lang="en-US" dirty="0" smtClean="0"/>
              <a:t>Aims can help to provide the institution with a GME mission and vision for the future</a:t>
            </a:r>
          </a:p>
          <a:p>
            <a:r>
              <a:rPr lang="en-US" dirty="0" smtClean="0"/>
              <a:t>Conduct SWOT analysis</a:t>
            </a:r>
          </a:p>
          <a:p>
            <a:pPr lvl="1"/>
            <a:r>
              <a:rPr lang="en-US" dirty="0" smtClean="0"/>
              <a:t>Use in AIR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Self-Studies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265" y="3593805"/>
            <a:ext cx="3614988" cy="271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11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sell your </a:t>
            </a:r>
            <a:r>
              <a:rPr lang="en-US" dirty="0" smtClean="0"/>
              <a:t>institution </a:t>
            </a:r>
            <a:r>
              <a:rPr lang="en-US" dirty="0"/>
              <a:t>to someone?</a:t>
            </a:r>
          </a:p>
          <a:p>
            <a:r>
              <a:rPr lang="en-US" dirty="0"/>
              <a:t>What is special about your </a:t>
            </a:r>
            <a:r>
              <a:rPr lang="en-US" dirty="0" smtClean="0"/>
              <a:t>institution?</a:t>
            </a:r>
            <a:endParaRPr lang="en-US" dirty="0"/>
          </a:p>
          <a:p>
            <a:r>
              <a:rPr lang="en-US" dirty="0"/>
              <a:t>What kind of residents are you training?</a:t>
            </a:r>
          </a:p>
          <a:p>
            <a:pPr lvl="1"/>
            <a:r>
              <a:rPr lang="en-US" dirty="0"/>
              <a:t>Where do your residents come from?</a:t>
            </a:r>
          </a:p>
          <a:p>
            <a:pPr lvl="1"/>
            <a:r>
              <a:rPr lang="en-US" dirty="0"/>
              <a:t>What skills/strengths do residents bring with them?</a:t>
            </a:r>
          </a:p>
          <a:p>
            <a:r>
              <a:rPr lang="en-US" dirty="0"/>
              <a:t>What are you training your residents to do when they graduate?</a:t>
            </a:r>
          </a:p>
          <a:p>
            <a:pPr lvl="1"/>
            <a:r>
              <a:rPr lang="en-US" dirty="0"/>
              <a:t>What kinds of jobs or future training do residents choose after graduation?</a:t>
            </a:r>
          </a:p>
          <a:p>
            <a:r>
              <a:rPr lang="en-US" dirty="0"/>
              <a:t>What population does your </a:t>
            </a:r>
            <a:r>
              <a:rPr lang="en-US" dirty="0" smtClean="0"/>
              <a:t>institution </a:t>
            </a:r>
            <a:r>
              <a:rPr lang="en-US" dirty="0"/>
              <a:t>serve?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Aims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1275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demonstrate to the site visitor and the IRC that the SI is in substantial with the ACGME Institutional Requirements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Institutional SV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811" y="2239476"/>
            <a:ext cx="4120629" cy="412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59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 your GMEC meetings to maximize oversight and compliance with the Institutional Requirements</a:t>
            </a:r>
          </a:p>
          <a:p>
            <a:r>
              <a:rPr lang="en-US" dirty="0" smtClean="0"/>
              <a:t>Engage GMEC members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GMEC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6" name="Picture 5" descr="New%20Clip%20art/students_laptop_teacher_800_clr_1253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677" y="3220536"/>
            <a:ext cx="3902917" cy="2956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303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1428</TotalTime>
  <Words>1042</Words>
  <Application>Microsoft Macintosh PowerPoint</Application>
  <PresentationFormat>On-screen Show (4:3)</PresentationFormat>
  <Paragraphs>228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Comic Sans MS</vt:lpstr>
      <vt:lpstr>Lucida Bright</vt:lpstr>
      <vt:lpstr>ＭＳ Ｐゴシック</vt:lpstr>
      <vt:lpstr>Wingdings</vt:lpstr>
      <vt:lpstr>Arial</vt:lpstr>
      <vt:lpstr>PME-2016</vt:lpstr>
      <vt:lpstr>Institutional Site Visits</vt:lpstr>
      <vt:lpstr> </vt:lpstr>
      <vt:lpstr>PowerPoint Presentation</vt:lpstr>
      <vt:lpstr>Objectives &amp; Goals</vt:lpstr>
      <vt:lpstr>Self-Studies</vt:lpstr>
      <vt:lpstr>Institutional Self-Studies</vt:lpstr>
      <vt:lpstr>Institutional Aims</vt:lpstr>
      <vt:lpstr>Goal of Institutional SV</vt:lpstr>
      <vt:lpstr>GMEC</vt:lpstr>
      <vt:lpstr>GMEC</vt:lpstr>
      <vt:lpstr>AIR</vt:lpstr>
      <vt:lpstr>AIR</vt:lpstr>
      <vt:lpstr>PowerPoint Presentation</vt:lpstr>
      <vt:lpstr>Educational Oversight</vt:lpstr>
      <vt:lpstr>Educational oversight</vt:lpstr>
      <vt:lpstr>Resources</vt:lpstr>
      <vt:lpstr>Resources</vt:lpstr>
      <vt:lpstr>Policies</vt:lpstr>
      <vt:lpstr>Learning &amp; Working Environment</vt:lpstr>
      <vt:lpstr>Learning &amp; Working Environment</vt:lpstr>
      <vt:lpstr>Final Preparation Tips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63</cp:revision>
  <dcterms:created xsi:type="dcterms:W3CDTF">2016-03-20T11:36:31Z</dcterms:created>
  <dcterms:modified xsi:type="dcterms:W3CDTF">2018-01-04T17:24:32Z</dcterms:modified>
</cp:coreProperties>
</file>