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323" r:id="rId3"/>
    <p:sldId id="257" r:id="rId4"/>
    <p:sldId id="276" r:id="rId5"/>
    <p:sldId id="278" r:id="rId6"/>
    <p:sldId id="277" r:id="rId7"/>
    <p:sldId id="279" r:id="rId8"/>
    <p:sldId id="280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84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82" r:id="rId28"/>
    <p:sldId id="281" r:id="rId29"/>
    <p:sldId id="283" r:id="rId30"/>
    <p:sldId id="275" r:id="rId31"/>
    <p:sldId id="367" r:id="rId32"/>
    <p:sldId id="322" r:id="rId33"/>
  </p:sldIdLst>
  <p:sldSz cx="9144000" cy="6858000" type="screen4x3"/>
  <p:notesSz cx="7010400" cy="9296400"/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7B74E-2DF4-4157-85D3-406CAF949489}">
  <a:tblStyle styleId="{16D7B74E-2DF4-4157-85D3-406CAF94948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 varScale="1">
        <p:scale>
          <a:sx n="103" d="100"/>
          <a:sy n="103" d="100"/>
        </p:scale>
        <p:origin x="1784" y="168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734704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3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5" name="Google Shape;315;p1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27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" name="Google Shape;3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6182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32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0008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4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DEA89-15FB-4856-B5A4-4562BC60F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2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D849-5CF8-4DF1-8028-A4B26066DB5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97" name="Google Shape;97;p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1176A7-B091-469C-82C8-89C693043C40}" type="datetimeFigureOut">
              <a:rPr lang="en-US" smtClean="0"/>
              <a:pPr/>
              <a:t>12/10/18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96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8229600" cy="508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3383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notesSlide" Target="../notesSlides/notesSlide15.xml"/><Relationship Id="rId7" Type="http://schemas.openxmlformats.org/officeDocument/2006/relationships/hyperlink" Target="http://www.coetail.com/neilwillis/2014/02/09/courage-to-make-connections-3/" TargetMode="External"/><Relationship Id="rId12" Type="http://schemas.openxmlformats.org/officeDocument/2006/relationships/hyperlink" Target="http://meta.stackexchange.com/questions/252690/what-privilege-should-30k-users-get/25311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2.jpg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31.png"/><Relationship Id="rId10" Type="http://schemas.openxmlformats.org/officeDocument/2006/relationships/hyperlink" Target="http://printed-notes.blogspot.com/2012/04/responsibility-assignment-matrix-ram-in.html" TargetMode="External"/><Relationship Id="rId4" Type="http://schemas.openxmlformats.org/officeDocument/2006/relationships/image" Target="../media/image30.jpg"/><Relationship Id="rId9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microsoft.com/office/2007/relationships/hdphoto" Target="../media/hdphoto3.wdp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Mentoring the Coordinator</a:t>
            </a:r>
            <a:endParaRPr dirty="0"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 Ed, PhD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GME Consultant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107" name="Google Shape;107;p17"/>
          <p:cNvSpPr/>
          <p:nvPr/>
        </p:nvSpPr>
        <p:spPr>
          <a:xfrm>
            <a:off x="2309384" y="1203960"/>
            <a:ext cx="4998196" cy="4236719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7620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7" descr="../../../Volumes/douglas-1/New%20Clip%20art/leader_of_the_pack_800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3850" y="4324361"/>
            <a:ext cx="2397760" cy="179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 descr="New%20Clip%20art/nurse_talking_on_phone_800_clr_1275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4914" y="521958"/>
            <a:ext cx="1170634" cy="187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 descr="../../../Volumes/douglas-1/New%20Clip%20art/doctor_talking_on_phone_800_c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2683" y="747483"/>
            <a:ext cx="1243665" cy="1989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5526711" y="1547253"/>
            <a:ext cx="254222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Leadership Team: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Director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 Program Director</a:t>
            </a:r>
            <a:endParaRPr dirty="0"/>
          </a:p>
        </p:txBody>
      </p:sp>
      <p:sp>
        <p:nvSpPr>
          <p:cNvPr id="112" name="Google Shape;112;p17"/>
          <p:cNvSpPr txBox="1"/>
          <p:nvPr/>
        </p:nvSpPr>
        <p:spPr>
          <a:xfrm>
            <a:off x="1144485" y="3928441"/>
            <a:ext cx="21945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Resident &amp;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Chief Residents</a:t>
            </a:r>
            <a:endParaRPr dirty="0"/>
          </a:p>
        </p:txBody>
      </p:sp>
      <p:sp>
        <p:nvSpPr>
          <p:cNvPr id="113" name="Google Shape;113;p17"/>
          <p:cNvSpPr txBox="1"/>
          <p:nvPr/>
        </p:nvSpPr>
        <p:spPr>
          <a:xfrm>
            <a:off x="6951495" y="4324361"/>
            <a:ext cx="15079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</a:t>
            </a:r>
            <a:endParaRPr dirty="0"/>
          </a:p>
        </p:txBody>
      </p:sp>
      <p:pic>
        <p:nvPicPr>
          <p:cNvPr id="114" name="Google Shape;114;p17" descr="http://4.bp.blogspot.com/-6I_d7Ye2elE/ToWjUXpuXVI/AAAAAAAAFZc/Rea8Udzm3Wo/s1600/office_worker_hard_at_work_1600_cl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38765" y="3076892"/>
            <a:ext cx="1764928" cy="152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 descr="Arrow: Straigh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133656">
            <a:off x="5435232" y="37404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 descr="Arrow: Straigh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4493748" y="21503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 descr="Arrow: Straigh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8379530">
            <a:off x="3243775" y="373285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9">
            <a:alphaModFix amt="85000"/>
          </a:blip>
          <a:srcRect/>
          <a:stretch/>
        </p:blipFill>
        <p:spPr>
          <a:xfrm>
            <a:off x="6053142" y="4610355"/>
            <a:ext cx="1933575" cy="1297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16;p2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1989344" y="246467"/>
            <a:ext cx="6526006" cy="102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Program Structure</a:t>
            </a:r>
            <a:endParaRPr dirty="0"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125" name="Google Shape;125;p18"/>
          <p:cNvSpPr/>
          <p:nvPr/>
        </p:nvSpPr>
        <p:spPr>
          <a:xfrm>
            <a:off x="2248142" y="1118692"/>
            <a:ext cx="3104908" cy="3104908"/>
          </a:xfrm>
          <a:prstGeom prst="ellipse">
            <a:avLst/>
          </a:prstGeom>
          <a:noFill/>
          <a:ln w="762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CCC</a:t>
            </a:r>
            <a:endParaRPr sz="1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3124563" y="2913134"/>
            <a:ext cx="3104908" cy="3104908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Leadership</a:t>
            </a:r>
            <a:endParaRPr sz="105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4286492" y="1271092"/>
            <a:ext cx="3104908" cy="310490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PEC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6;p2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133" name="Google Shape;133;p1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9" descr="New%20Clip%20art/nurse_talking_on_phone_800_clr_12757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792" y="2042257"/>
            <a:ext cx="1514932" cy="242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 descr="../../../Volumes/douglas-1/New%20Clip%20art/doctor_talking_on_phone_800_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1234" y="1572029"/>
            <a:ext cx="1596220" cy="255301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1201046" y="4018734"/>
            <a:ext cx="31728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Leadership Team: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Director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 Program Director</a:t>
            </a:r>
            <a:endParaRPr dirty="0"/>
          </a:p>
        </p:txBody>
      </p:sp>
      <p:grpSp>
        <p:nvGrpSpPr>
          <p:cNvPr id="137" name="Google Shape;137;p19"/>
          <p:cNvGrpSpPr/>
          <p:nvPr/>
        </p:nvGrpSpPr>
        <p:grpSpPr>
          <a:xfrm>
            <a:off x="4655647" y="628016"/>
            <a:ext cx="3522707" cy="4812224"/>
            <a:chOff x="5005539" y="774915"/>
            <a:chExt cx="3522707" cy="4812224"/>
          </a:xfrm>
        </p:grpSpPr>
        <p:pic>
          <p:nvPicPr>
            <p:cNvPr id="138" name="Google Shape;138;p19" descr="Clock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200650" y="111121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9" descr="Internet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00650" y="216931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9" descr="Open Folder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200650" y="321064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9" descr="Monthly calendar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200650" y="429515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19"/>
            <p:cNvSpPr txBox="1"/>
            <p:nvPr/>
          </p:nvSpPr>
          <p:spPr>
            <a:xfrm>
              <a:off x="6115050" y="1199084"/>
              <a:ext cx="24003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Time: 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Didactic</a:t>
              </a:r>
              <a:r>
                <a:rPr lang="en-US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Conferences, Conference Meetings</a:t>
              </a:r>
              <a:endParaRPr dirty="0"/>
            </a:p>
          </p:txBody>
        </p:sp>
        <p:sp>
          <p:nvSpPr>
            <p:cNvPr id="143" name="Google Shape;143;p19"/>
            <p:cNvSpPr txBox="1"/>
            <p:nvPr/>
          </p:nvSpPr>
          <p:spPr>
            <a:xfrm>
              <a:off x="6115050" y="2268072"/>
              <a:ext cx="24131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Technology: 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ERAS, ACGME WebADS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9"/>
            <p:cNvSpPr txBox="1"/>
            <p:nvPr/>
          </p:nvSpPr>
          <p:spPr>
            <a:xfrm>
              <a:off x="6115050" y="3332208"/>
              <a:ext cx="24131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Paperwork: 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Files, Licenses, Scholarly Activity</a:t>
              </a:r>
              <a:endParaRPr dirty="0"/>
            </a:p>
          </p:txBody>
        </p:sp>
        <p:sp>
          <p:nvSpPr>
            <p:cNvPr id="145" name="Google Shape;145;p19"/>
            <p:cNvSpPr txBox="1"/>
            <p:nvPr/>
          </p:nvSpPr>
          <p:spPr>
            <a:xfrm>
              <a:off x="6115050" y="4466041"/>
              <a:ext cx="241319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Planning: 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Recruitment, Orientation, Graduation </a:t>
              </a:r>
              <a:endParaRPr dirty="0"/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5005539" y="774915"/>
              <a:ext cx="3522707" cy="4812224"/>
            </a:xfrm>
            <a:prstGeom prst="rect">
              <a:avLst/>
            </a:prstGeom>
            <a:noFill/>
            <a:ln w="571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152" name="Google Shape;152;p2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0" descr="../../../Volumes/douglas-1/New%20Clip%20art/leader_of_the_pack_800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2876" y="2093914"/>
            <a:ext cx="2890950" cy="216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4887650" y="1760220"/>
            <a:ext cx="22997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Resident &amp;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Chief Residents</a:t>
            </a:r>
            <a:endParaRPr dirty="0"/>
          </a:p>
        </p:txBody>
      </p:sp>
      <p:pic>
        <p:nvPicPr>
          <p:cNvPr id="155" name="Google Shape;155;p20" descr="Clapping Hand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9090" y="18730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 descr="Upward tre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9090" y="27874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 descr="Paperclip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7345" y="37018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 descr="Meet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6866" y="461622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/>
        </p:nvSpPr>
        <p:spPr>
          <a:xfrm>
            <a:off x="2171700" y="1960888"/>
            <a:ext cx="2400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Support: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Listening Ear, Shoulder to Cry On</a:t>
            </a:r>
            <a:endParaRPr dirty="0"/>
          </a:p>
        </p:txBody>
      </p:sp>
      <p:sp>
        <p:nvSpPr>
          <p:cNvPr id="160" name="Google Shape;160;p20"/>
          <p:cNvSpPr txBox="1"/>
          <p:nvPr/>
        </p:nvSpPr>
        <p:spPr>
          <a:xfrm>
            <a:off x="2171700" y="2875288"/>
            <a:ext cx="24003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Data: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Evaluations for CCC, Rotation Evaluations for PEC, Compliance</a:t>
            </a:r>
            <a:endParaRPr dirty="0"/>
          </a:p>
        </p:txBody>
      </p:sp>
      <p:sp>
        <p:nvSpPr>
          <p:cNvPr id="161" name="Google Shape;161;p20"/>
          <p:cNvSpPr txBox="1"/>
          <p:nvPr/>
        </p:nvSpPr>
        <p:spPr>
          <a:xfrm>
            <a:off x="2171700" y="3789688"/>
            <a:ext cx="24003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Paperwork: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Files, Licensing Requirements, DEA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2171700" y="4704088"/>
            <a:ext cx="24003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Meetings: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Housestaff meetings, Didactics, PEC meetings</a:t>
            </a:r>
            <a:endParaRPr dirty="0"/>
          </a:p>
        </p:txBody>
      </p:sp>
      <p:sp>
        <p:nvSpPr>
          <p:cNvPr id="163" name="Google Shape;163;p20"/>
          <p:cNvSpPr/>
          <p:nvPr/>
        </p:nvSpPr>
        <p:spPr>
          <a:xfrm>
            <a:off x="967740" y="1760220"/>
            <a:ext cx="3718560" cy="3901440"/>
          </a:xfrm>
          <a:prstGeom prst="rect">
            <a:avLst/>
          </a:prstGeom>
          <a:noFill/>
          <a:ln w="57150" cap="flat" cmpd="sng">
            <a:solidFill>
              <a:srgbClr val="42719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4">
            <a:alphaModFix amt="85000"/>
          </a:blip>
          <a:srcRect/>
          <a:stretch/>
        </p:blipFill>
        <p:spPr>
          <a:xfrm>
            <a:off x="5260610" y="2129591"/>
            <a:ext cx="2936545" cy="197158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6113145" y="4119313"/>
            <a:ext cx="22898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16;p2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3;p20"/>
          <p:cNvSpPr/>
          <p:nvPr/>
        </p:nvSpPr>
        <p:spPr>
          <a:xfrm>
            <a:off x="967740" y="1760220"/>
            <a:ext cx="3718560" cy="3901440"/>
          </a:xfrm>
          <a:prstGeom prst="rect">
            <a:avLst/>
          </a:prstGeom>
          <a:noFill/>
          <a:ln w="57150" cap="flat" cmpd="sng">
            <a:solidFill>
              <a:srgbClr val="42719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56;p20" descr="Upward trend"/>
          <p:cNvPicPr preferRelativeResize="0"/>
          <p:nvPr/>
        </p:nvPicPr>
        <p:blipFill rotWithShape="1">
          <a:blip r:embed="rId5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169090" y="27874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7;p20" descr="Paperclip"/>
          <p:cNvPicPr preferRelativeResize="0"/>
          <p:nvPr/>
        </p:nvPicPr>
        <p:blipFill rotWithShape="1">
          <a:blip r:embed="rId6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167345" y="37018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8;p20" descr="Meeting"/>
          <p:cNvPicPr preferRelativeResize="0"/>
          <p:nvPr/>
        </p:nvPicPr>
        <p:blipFill rotWithShape="1">
          <a:blip r:embed="rId7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136866" y="461622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60;p20"/>
          <p:cNvSpPr txBox="1"/>
          <p:nvPr/>
        </p:nvSpPr>
        <p:spPr>
          <a:xfrm>
            <a:off x="2171700" y="2875288"/>
            <a:ext cx="24003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Data: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RVUs, Evaluation Feedback, Compliance</a:t>
            </a:r>
            <a:endParaRPr dirty="0"/>
          </a:p>
        </p:txBody>
      </p:sp>
      <p:sp>
        <p:nvSpPr>
          <p:cNvPr id="11" name="Google Shape;161;p20"/>
          <p:cNvSpPr txBox="1"/>
          <p:nvPr/>
        </p:nvSpPr>
        <p:spPr>
          <a:xfrm>
            <a:off x="2171700" y="3681966"/>
            <a:ext cx="24003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Paperwork: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Files, Certification, Licensing, Scholarly Activity, Schedules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62;p20"/>
          <p:cNvSpPr txBox="1"/>
          <p:nvPr/>
        </p:nvSpPr>
        <p:spPr>
          <a:xfrm>
            <a:off x="2171700" y="4791956"/>
            <a:ext cx="24003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Meetings: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Meetings, Department </a:t>
            </a:r>
            <a:endParaRPr dirty="0"/>
          </a:p>
        </p:txBody>
      </p:sp>
      <p:pic>
        <p:nvPicPr>
          <p:cNvPr id="13" name="Google Shape;140;p19" descr="Open Folder"/>
          <p:cNvPicPr preferRelativeResize="0"/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169090" y="195969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4;p19"/>
          <p:cNvSpPr txBox="1"/>
          <p:nvPr/>
        </p:nvSpPr>
        <p:spPr>
          <a:xfrm>
            <a:off x="2083490" y="2081264"/>
            <a:ext cx="24131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Paperwork: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Files, Licenses, Scholarly Activity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2800" dirty="0"/>
              <a:t>The Life of the </a:t>
            </a:r>
            <a:br>
              <a:rPr lang="en-US" sz="2800" dirty="0"/>
            </a:br>
            <a:r>
              <a:rPr lang="en-US" sz="2800" dirty="0"/>
              <a:t>GME Coordinator</a:t>
            </a:r>
            <a:endParaRPr dirty="0"/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grpSp>
        <p:nvGrpSpPr>
          <p:cNvPr id="177" name="Google Shape;177;p22"/>
          <p:cNvGrpSpPr/>
          <p:nvPr/>
        </p:nvGrpSpPr>
        <p:grpSpPr>
          <a:xfrm>
            <a:off x="550006" y="2378543"/>
            <a:ext cx="8230676" cy="2267403"/>
            <a:chOff x="1366" y="1610768"/>
            <a:chExt cx="8230676" cy="2267403"/>
          </a:xfrm>
        </p:grpSpPr>
        <p:sp>
          <p:nvSpPr>
            <p:cNvPr id="178" name="Google Shape;178;p22"/>
            <p:cNvSpPr/>
            <p:nvPr/>
          </p:nvSpPr>
          <p:spPr>
            <a:xfrm>
              <a:off x="1366" y="1610768"/>
              <a:ext cx="566850" cy="566850"/>
            </a:xfrm>
            <a:prstGeom prst="chord">
              <a:avLst>
                <a:gd name="adj1" fmla="val 4800000"/>
                <a:gd name="adj2" fmla="val 16800000"/>
              </a:avLst>
            </a:prstGeom>
            <a:solidFill>
              <a:srgbClr val="FFE8C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8051" y="1667453"/>
              <a:ext cx="453480" cy="453480"/>
            </a:xfrm>
            <a:prstGeom prst="pie">
              <a:avLst>
                <a:gd name="adj1" fmla="val 14040000"/>
                <a:gd name="adj2" fmla="val 16200000"/>
              </a:avLst>
            </a:prstGeom>
            <a:gradFill>
              <a:gsLst>
                <a:gs pos="0">
                  <a:srgbClr val="FFD300"/>
                </a:gs>
                <a:gs pos="100000">
                  <a:srgbClr val="FFEF63"/>
                </a:gs>
              </a:gsLst>
              <a:lin ang="16200000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2"/>
            <p:cNvSpPr/>
            <p:nvPr/>
          </p:nvSpPr>
          <p:spPr>
            <a:xfrm rot="-5400000">
              <a:off x="-650511" y="2886182"/>
              <a:ext cx="1643867" cy="34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2"/>
            <p:cNvSpPr txBox="1"/>
            <p:nvPr/>
          </p:nvSpPr>
          <p:spPr>
            <a:xfrm rot="-5400000">
              <a:off x="-650511" y="2886182"/>
              <a:ext cx="1643867" cy="34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Daily</a:t>
              </a:r>
              <a:endParaRPr dirty="0"/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398162" y="1610768"/>
              <a:ext cx="1133701" cy="2267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2"/>
            <p:cNvSpPr txBox="1"/>
            <p:nvPr/>
          </p:nvSpPr>
          <p:spPr>
            <a:xfrm>
              <a:off x="398162" y="1610768"/>
              <a:ext cx="1133701" cy="2267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Day-to-day Resident Schedules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Monitoring calendars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Emails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Forms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1676411" y="1610768"/>
              <a:ext cx="566850" cy="566850"/>
            </a:xfrm>
            <a:prstGeom prst="chord">
              <a:avLst>
                <a:gd name="adj1" fmla="val 4800000"/>
                <a:gd name="adj2" fmla="val 16800000"/>
              </a:avLst>
            </a:prstGeom>
            <a:solidFill>
              <a:srgbClr val="FFE8C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1733096" y="1667453"/>
              <a:ext cx="453480" cy="453480"/>
            </a:xfrm>
            <a:prstGeom prst="pie">
              <a:avLst>
                <a:gd name="adj1" fmla="val 11880000"/>
                <a:gd name="adj2" fmla="val 16200000"/>
              </a:avLst>
            </a:prstGeom>
            <a:gradFill>
              <a:gsLst>
                <a:gs pos="0">
                  <a:srgbClr val="86FF00"/>
                </a:gs>
                <a:gs pos="100000">
                  <a:srgbClr val="AFFF6C"/>
                </a:gs>
              </a:gsLst>
              <a:lin ang="16200000" scaled="0"/>
            </a:gradFill>
            <a:ln w="9525" cap="flat" cmpd="sng">
              <a:solidFill>
                <a:srgbClr val="85F01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2"/>
            <p:cNvSpPr/>
            <p:nvPr/>
          </p:nvSpPr>
          <p:spPr>
            <a:xfrm rot="-5400000">
              <a:off x="1024532" y="2886182"/>
              <a:ext cx="1643867" cy="34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2"/>
            <p:cNvSpPr txBox="1"/>
            <p:nvPr/>
          </p:nvSpPr>
          <p:spPr>
            <a:xfrm rot="-5400000">
              <a:off x="1024532" y="2886182"/>
              <a:ext cx="1643867" cy="34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Weekly</a:t>
              </a:r>
              <a:endParaRPr dirty="0"/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2073207" y="1610768"/>
              <a:ext cx="1133701" cy="2267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2"/>
            <p:cNvSpPr txBox="1"/>
            <p:nvPr/>
          </p:nvSpPr>
          <p:spPr>
            <a:xfrm>
              <a:off x="2073207" y="1610768"/>
              <a:ext cx="1133701" cy="2267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Evaluations:</a:t>
              </a:r>
              <a:endParaRPr sz="2000" dirty="0"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Char char="•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Faculty</a:t>
              </a:r>
              <a:endParaRPr sz="2000" dirty="0"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Char char="•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Rotation/Service</a:t>
              </a:r>
              <a:endParaRPr sz="2000" dirty="0"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Char char="•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360</a:t>
              </a:r>
              <a:endParaRPr sz="2000" dirty="0"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Char char="•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Self</a:t>
              </a:r>
              <a:endParaRPr sz="2000" dirty="0"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Char char="•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Peer</a:t>
              </a:r>
              <a:endParaRPr sz="20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Work Hour tracking</a:t>
              </a:r>
              <a:endParaRPr sz="2000" dirty="0"/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351456" y="1610768"/>
              <a:ext cx="566850" cy="566850"/>
            </a:xfrm>
            <a:prstGeom prst="chord">
              <a:avLst>
                <a:gd name="adj1" fmla="val 4800000"/>
                <a:gd name="adj2" fmla="val 16800000"/>
              </a:avLst>
            </a:prstGeom>
            <a:solidFill>
              <a:srgbClr val="FFE8C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408141" y="1667453"/>
              <a:ext cx="453480" cy="453480"/>
            </a:xfrm>
            <a:prstGeom prst="pie">
              <a:avLst>
                <a:gd name="adj1" fmla="val 9720000"/>
                <a:gd name="adj2" fmla="val 16200000"/>
              </a:avLst>
            </a:prstGeom>
            <a:gradFill>
              <a:gsLst>
                <a:gs pos="0">
                  <a:srgbClr val="04FD34"/>
                </a:gs>
                <a:gs pos="100000">
                  <a:srgbClr val="77FF85"/>
                </a:gs>
              </a:gsLst>
              <a:lin ang="16200000" scaled="0"/>
            </a:gradFill>
            <a:ln w="9525" cap="flat" cmpd="sng">
              <a:solidFill>
                <a:srgbClr val="21E14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2"/>
            <p:cNvSpPr/>
            <p:nvPr/>
          </p:nvSpPr>
          <p:spPr>
            <a:xfrm rot="-5400000">
              <a:off x="2699577" y="2886182"/>
              <a:ext cx="1643867" cy="34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2"/>
            <p:cNvSpPr txBox="1"/>
            <p:nvPr/>
          </p:nvSpPr>
          <p:spPr>
            <a:xfrm rot="-5400000">
              <a:off x="2699577" y="2886182"/>
              <a:ext cx="1643867" cy="34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Monthly</a:t>
              </a:r>
              <a:endParaRPr dirty="0"/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3748251" y="1610768"/>
              <a:ext cx="1133701" cy="2267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2"/>
            <p:cNvSpPr txBox="1"/>
            <p:nvPr/>
          </p:nvSpPr>
          <p:spPr>
            <a:xfrm>
              <a:off x="3748251" y="1610768"/>
              <a:ext cx="1133701" cy="2267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Rotation Schedule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Vacation Requests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Compliance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PEC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CCC</a:t>
              </a:r>
              <a:endParaRPr sz="1800" dirty="0"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Char char="•"/>
              </a:pPr>
              <a:r>
                <a:rPr lang="en-US"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Milestone Submission (2x/year)</a:t>
              </a:r>
              <a:endParaRPr sz="1800" dirty="0"/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5026500" y="1610768"/>
              <a:ext cx="566850" cy="566850"/>
            </a:xfrm>
            <a:prstGeom prst="chord">
              <a:avLst>
                <a:gd name="adj1" fmla="val 4800000"/>
                <a:gd name="adj2" fmla="val 16800000"/>
              </a:avLst>
            </a:prstGeom>
            <a:solidFill>
              <a:srgbClr val="FFE8C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5083185" y="1667453"/>
              <a:ext cx="453480" cy="453480"/>
            </a:xfrm>
            <a:prstGeom prst="pie">
              <a:avLst>
                <a:gd name="adj1" fmla="val 7560000"/>
                <a:gd name="adj2" fmla="val 16200000"/>
              </a:avLst>
            </a:prstGeom>
            <a:gradFill>
              <a:gsLst>
                <a:gs pos="0">
                  <a:srgbClr val="18EAD9"/>
                </a:gs>
                <a:gs pos="100000">
                  <a:srgbClr val="82FFFF"/>
                </a:gs>
              </a:gsLst>
              <a:lin ang="16200000" scaled="0"/>
            </a:gradFill>
            <a:ln w="9525" cap="flat" cmpd="sng">
              <a:solidFill>
                <a:srgbClr val="31D2C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2"/>
            <p:cNvSpPr/>
            <p:nvPr/>
          </p:nvSpPr>
          <p:spPr>
            <a:xfrm rot="-5400000">
              <a:off x="4374622" y="2886182"/>
              <a:ext cx="1643867" cy="34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2"/>
            <p:cNvSpPr txBox="1"/>
            <p:nvPr/>
          </p:nvSpPr>
          <p:spPr>
            <a:xfrm rot="-5400000">
              <a:off x="4374622" y="2886182"/>
              <a:ext cx="1643867" cy="34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Yearly</a:t>
              </a:r>
              <a:endParaRPr dirty="0"/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5423296" y="1610768"/>
              <a:ext cx="1133701" cy="2267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2"/>
            <p:cNvSpPr txBox="1"/>
            <p:nvPr/>
          </p:nvSpPr>
          <p:spPr>
            <a:xfrm>
              <a:off x="5423296" y="1610768"/>
              <a:ext cx="1133701" cy="2267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In-Training Exam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Licensing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PLAs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Recruitment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WebADS</a:t>
              </a:r>
              <a:endParaRPr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Char char="•"/>
              </a:pPr>
              <a:r>
                <a:rPr lang="en-US"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Block Schedule</a:t>
              </a:r>
              <a:endParaRPr sz="1800" dirty="0"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Char char="•"/>
              </a:pPr>
              <a:r>
                <a:rPr lang="en-US"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Citation Responses</a:t>
              </a:r>
              <a:endParaRPr sz="1800" dirty="0"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Char char="•"/>
              </a:pPr>
              <a:r>
                <a:rPr lang="en-US"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Scholarly Activity</a:t>
              </a:r>
              <a:endParaRPr sz="1800" dirty="0"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Char char="•"/>
              </a:pPr>
              <a:r>
                <a:rPr lang="en-US"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Resident Status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Graduation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Orientation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Revising Goals &amp; Objectives</a:t>
              </a:r>
              <a:endParaRPr sz="18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0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Annual Program Evaluation</a:t>
              </a:r>
              <a:endParaRPr sz="1800" dirty="0"/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6701545" y="1610768"/>
              <a:ext cx="566850" cy="566850"/>
            </a:xfrm>
            <a:prstGeom prst="chord">
              <a:avLst>
                <a:gd name="adj1" fmla="val 4800000"/>
                <a:gd name="adj2" fmla="val 16800000"/>
              </a:avLst>
            </a:prstGeom>
            <a:solidFill>
              <a:srgbClr val="FFE8CA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6758230" y="1667453"/>
              <a:ext cx="453480" cy="453480"/>
            </a:xfrm>
            <a:prstGeom prst="pie">
              <a:avLst>
                <a:gd name="adj1" fmla="val 5400000"/>
                <a:gd name="adj2" fmla="val 16200000"/>
              </a:avLst>
            </a:prstGeom>
            <a:gradFill>
              <a:gsLst>
                <a:gs pos="0">
                  <a:srgbClr val="2F6BD6"/>
                </a:gs>
                <a:gs pos="100000">
                  <a:srgbClr val="8FB2FF"/>
                </a:gs>
              </a:gsLst>
              <a:lin ang="16200000" scaled="0"/>
            </a:gradFill>
            <a:ln w="9525" cap="flat" cmpd="sng">
              <a:solidFill>
                <a:srgbClr val="4371C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2"/>
            <p:cNvSpPr/>
            <p:nvPr/>
          </p:nvSpPr>
          <p:spPr>
            <a:xfrm rot="-5400000">
              <a:off x="6049666" y="2886182"/>
              <a:ext cx="1643867" cy="34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2"/>
            <p:cNvSpPr txBox="1"/>
            <p:nvPr/>
          </p:nvSpPr>
          <p:spPr>
            <a:xfrm rot="-5400000">
              <a:off x="6049666" y="2886182"/>
              <a:ext cx="1643867" cy="34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Occasional </a:t>
              </a:r>
              <a:endParaRPr dirty="0"/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7098341" y="1610768"/>
              <a:ext cx="1133701" cy="2267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2"/>
            <p:cNvSpPr txBox="1"/>
            <p:nvPr/>
          </p:nvSpPr>
          <p:spPr>
            <a:xfrm>
              <a:off x="7098341" y="1610768"/>
              <a:ext cx="1133701" cy="2267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Site visits</a:t>
              </a:r>
              <a:endParaRPr sz="2000" dirty="0"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Char char="•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CLER</a:t>
              </a:r>
              <a:endParaRPr sz="2000" dirty="0"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Char char="•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Accreditation</a:t>
              </a:r>
              <a:endParaRPr sz="2000" dirty="0"/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Char char="•"/>
              </a:pPr>
              <a:r>
                <a:rPr lang="en-US" sz="1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Self-study</a:t>
              </a:r>
              <a:endParaRPr sz="2000"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8" name="Google Shape;208;p22" descr="http://4.bp.blogspot.com/-6I_d7Ye2elE/ToWjUXpuXVI/AAAAAAAAFZc/Rea8Udzm3Wo/s1600/office_worker_hard_at_work_1600_cl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1889" y="195580"/>
            <a:ext cx="2430145" cy="209296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16;p2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sp>
        <p:nvSpPr>
          <p:cNvPr id="216" name="Google Shape;216;p2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201.jpg" descr="http://2.bp.blogspot.com/-xbnjb6HD0Cs/T76sCd8XhAI/AAAAAAAAAG0/9YeAZqmAqEk/s1600/question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200737" y="2053957"/>
            <a:ext cx="4504862" cy="3104197"/>
          </a:xfrm>
          <a:prstGeom prst="rect">
            <a:avLst/>
          </a:prstGeom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Take to be a Successful Coordinator?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image244.jpg" descr="http://lornpearsontrains.files.wordpress.com/2012/04/success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6742" y="4177877"/>
            <a:ext cx="2711450" cy="2176780"/>
          </a:xfrm>
          <a:prstGeom prst="rect">
            <a:avLst/>
          </a:prstGeom>
          <a:ln/>
        </p:spPr>
      </p:pic>
      <p:sp>
        <p:nvSpPr>
          <p:cNvPr id="9" name="Google Shape;216;p2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3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An Understanding of the Many Roles of the Coordinator</a:t>
            </a:r>
            <a:endParaRPr sz="3200" dirty="0"/>
          </a:p>
        </p:txBody>
      </p:sp>
      <p:sp>
        <p:nvSpPr>
          <p:cNvPr id="222" name="Google Shape;222;p2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graphicFrame>
        <p:nvGraphicFramePr>
          <p:cNvPr id="223" name="Google Shape;223;p24"/>
          <p:cNvGraphicFramePr/>
          <p:nvPr/>
        </p:nvGraphicFramePr>
        <p:xfrm>
          <a:off x="2087880" y="1586495"/>
          <a:ext cx="4922525" cy="4023380"/>
        </p:xfrm>
        <a:graphic>
          <a:graphicData uri="http://schemas.openxmlformats.org/drawingml/2006/table">
            <a:tbl>
              <a:tblPr firstRow="1" bandRow="1">
                <a:noFill/>
                <a:tableStyleId>{16D7B74E-2DF4-4157-85D3-406CAF949489}</a:tableStyleId>
              </a:tblPr>
              <a:tblGrid>
                <a:gridCol w="262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</a:rPr>
                        <a:t>Fairy God-Person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</a:rPr>
                        <a:t>Counselor/Therapist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Project Manager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Glue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4" name="Google Shape;22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2273" y="1918478"/>
            <a:ext cx="1112520" cy="124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3162" y="4122270"/>
            <a:ext cx="1695477" cy="113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 descr="A close up of a couple of street signs on a po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61075" y="1979494"/>
            <a:ext cx="1567842" cy="94070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 txBox="1"/>
          <p:nvPr/>
        </p:nvSpPr>
        <p:spPr>
          <a:xfrm>
            <a:off x="4851065" y="2936459"/>
            <a:ext cx="16068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This Photo</a:t>
            </a:r>
            <a:r>
              <a:rPr lang="en-US" sz="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5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CC BY-SA</a:t>
            </a: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4" descr="A close up of a 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41796" y="3917508"/>
            <a:ext cx="1352780" cy="137983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4"/>
          <p:cNvSpPr txBox="1"/>
          <p:nvPr/>
        </p:nvSpPr>
        <p:spPr>
          <a:xfrm>
            <a:off x="2657485" y="5271504"/>
            <a:ext cx="152209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This Photo</a:t>
            </a:r>
            <a:r>
              <a:rPr lang="en-US" sz="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5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CC BY-NC-ND</a:t>
            </a: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2770843" y="3148339"/>
            <a:ext cx="152209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This Photo</a:t>
            </a:r>
            <a:r>
              <a:rPr lang="en-US" sz="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5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CC BY-SA</a:t>
            </a:r>
            <a:endParaRPr sz="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5"/>
          <p:cNvGrpSpPr/>
          <p:nvPr/>
        </p:nvGrpSpPr>
        <p:grpSpPr>
          <a:xfrm>
            <a:off x="4684878" y="1809786"/>
            <a:ext cx="3071811" cy="3722120"/>
            <a:chOff x="2910228" y="994610"/>
            <a:chExt cx="3071811" cy="3722120"/>
          </a:xfrm>
        </p:grpSpPr>
        <p:pic>
          <p:nvPicPr>
            <p:cNvPr id="237" name="Google Shape;237;p25" descr="https://media5.picsearch.com/is?C-kFiQZHu3LwSyC4xLCPz_BLS_gv9JBmBvzPQzuTsio&amp;height=341"/>
            <p:cNvPicPr preferRelativeResize="0"/>
            <p:nvPr/>
          </p:nvPicPr>
          <p:blipFill rotWithShape="1">
            <a:blip r:embed="rId4">
              <a:alphaModFix/>
            </a:blip>
            <a:srcRect r="-1" b="11195"/>
            <a:stretch/>
          </p:blipFill>
          <p:spPr>
            <a:xfrm>
              <a:off x="2910228" y="994610"/>
              <a:ext cx="2972170" cy="33835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25"/>
            <p:cNvSpPr txBox="1"/>
            <p:nvPr/>
          </p:nvSpPr>
          <p:spPr>
            <a:xfrm>
              <a:off x="4510426" y="4378176"/>
              <a:ext cx="1471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knowledge</a:t>
              </a:r>
              <a:endParaRPr dirty="0"/>
            </a:p>
          </p:txBody>
        </p:sp>
        <p:sp>
          <p:nvSpPr>
            <p:cNvPr id="239" name="Google Shape;239;p25"/>
            <p:cNvSpPr txBox="1"/>
            <p:nvPr/>
          </p:nvSpPr>
          <p:spPr>
            <a:xfrm>
              <a:off x="3038813" y="4208899"/>
              <a:ext cx="1471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skills</a:t>
              </a:r>
              <a:endParaRPr dirty="0"/>
            </a:p>
          </p:txBody>
        </p:sp>
        <p:sp>
          <p:nvSpPr>
            <p:cNvPr id="240" name="Google Shape;240;p25"/>
            <p:cNvSpPr txBox="1"/>
            <p:nvPr/>
          </p:nvSpPr>
          <p:spPr>
            <a:xfrm>
              <a:off x="3848356" y="3564386"/>
              <a:ext cx="1471613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attitudes</a:t>
              </a:r>
              <a:endParaRPr dirty="0"/>
            </a:p>
          </p:txBody>
        </p:sp>
      </p:grpSp>
      <p:sp>
        <p:nvSpPr>
          <p:cNvPr id="241" name="Google Shape;241;p25"/>
          <p:cNvSpPr txBox="1">
            <a:spLocks noGrp="1"/>
          </p:cNvSpPr>
          <p:nvPr>
            <p:ph type="title"/>
          </p:nvPr>
        </p:nvSpPr>
        <p:spPr>
          <a:xfrm>
            <a:off x="1780680" y="1882414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Specific Knowledge, </a:t>
            </a:r>
            <a:br>
              <a:rPr lang="en-US" dirty="0"/>
            </a:br>
            <a:r>
              <a:rPr lang="en-US" dirty="0"/>
              <a:t>Skills and </a:t>
            </a:r>
            <a:br>
              <a:rPr lang="en-US" dirty="0"/>
            </a:br>
            <a:r>
              <a:rPr lang="en-US" dirty="0"/>
              <a:t>Attitudes </a:t>
            </a:r>
            <a:br>
              <a:rPr lang="en-US" dirty="0"/>
            </a:br>
            <a:endParaRPr dirty="0"/>
          </a:p>
        </p:txBody>
      </p:sp>
      <p:sp>
        <p:nvSpPr>
          <p:cNvPr id="242" name="Google Shape;242;p2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B3EF8-55F5-F44C-B28B-35CA96D505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5A7EB-A8FB-6248-B5DE-51E95A2834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7FA90-34FF-DC46-BBA7-7C7181747BAF}"/>
              </a:ext>
            </a:extLst>
          </p:cNvPr>
          <p:cNvSpPr txBox="1"/>
          <p:nvPr/>
        </p:nvSpPr>
        <p:spPr>
          <a:xfrm>
            <a:off x="3733800" y="1752600"/>
            <a:ext cx="47244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Heather Peters, M.Ed, Ph.D</a:t>
            </a: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DIO &amp; GME Specialist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Seasoned speaker at ACGME &amp; sub-specialty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Areas of Expertise: Institutional and Program accreditation experience; Strategic planning; Annual Program Evaluation processes; Evaluation processes; and more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600" b="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8499"/>
            <a:ext cx="2369358" cy="33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54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Knowledge Domain</a:t>
            </a:r>
            <a:endParaRPr dirty="0"/>
          </a:p>
        </p:txBody>
      </p:sp>
      <p:sp>
        <p:nvSpPr>
          <p:cNvPr id="248" name="Google Shape;248;p2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pic>
        <p:nvPicPr>
          <p:cNvPr id="249" name="Google Shape;249;p26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3024956"/>
            <a:ext cx="2662006" cy="252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6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0656" y="2963172"/>
            <a:ext cx="2662006" cy="252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6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3685" y="2963172"/>
            <a:ext cx="2662006" cy="252322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953" y="2360944"/>
            <a:ext cx="23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Institutional Knowledge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0656" y="2308248"/>
            <a:ext cx="248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Graduate Medical Education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1336" y="2342982"/>
            <a:ext cx="257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Specialty-Specific Knowledge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  <p:sp>
        <p:nvSpPr>
          <p:cNvPr id="258" name="Google Shape;258;p2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Skills Domain</a:t>
            </a:r>
            <a:endParaRPr dirty="0"/>
          </a:p>
        </p:txBody>
      </p:sp>
      <p:pic>
        <p:nvPicPr>
          <p:cNvPr id="6" name="image215.jpg" descr="http://labs.blogs.com/.a/6a00d8341caed853ef01901b59b21a970b-800wi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135631" y="1865737"/>
            <a:ext cx="2720340" cy="2906395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 rot="20424215">
            <a:off x="3109184" y="5503334"/>
            <a:ext cx="2695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n-lt"/>
              </a:rPr>
              <a:t>Accreditation Requirements</a:t>
            </a:r>
          </a:p>
        </p:txBody>
      </p:sp>
      <p:sp>
        <p:nvSpPr>
          <p:cNvPr id="8" name="TextBox 7"/>
          <p:cNvSpPr txBox="1"/>
          <p:nvPr/>
        </p:nvSpPr>
        <p:spPr>
          <a:xfrm rot="912275">
            <a:off x="428839" y="3165045"/>
            <a:ext cx="240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n-lt"/>
              </a:rPr>
              <a:t>Compliance Tracking</a:t>
            </a:r>
          </a:p>
        </p:txBody>
      </p:sp>
      <p:sp>
        <p:nvSpPr>
          <p:cNvPr id="9" name="TextBox 8"/>
          <p:cNvSpPr txBox="1"/>
          <p:nvPr/>
        </p:nvSpPr>
        <p:spPr>
          <a:xfrm rot="709648">
            <a:off x="1480931" y="4623147"/>
            <a:ext cx="240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Recruitment</a:t>
            </a:r>
          </a:p>
        </p:txBody>
      </p:sp>
      <p:sp>
        <p:nvSpPr>
          <p:cNvPr id="10" name="TextBox 9"/>
          <p:cNvSpPr txBox="1"/>
          <p:nvPr/>
        </p:nvSpPr>
        <p:spPr>
          <a:xfrm rot="20424215">
            <a:off x="5951002" y="2802310"/>
            <a:ext cx="2695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Meeting management</a:t>
            </a:r>
          </a:p>
        </p:txBody>
      </p:sp>
      <p:sp>
        <p:nvSpPr>
          <p:cNvPr id="11" name="TextBox 10"/>
          <p:cNvSpPr txBox="1"/>
          <p:nvPr/>
        </p:nvSpPr>
        <p:spPr>
          <a:xfrm rot="912275">
            <a:off x="5979214" y="3910861"/>
            <a:ext cx="240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n-lt"/>
              </a:rPr>
              <a:t>Reports</a:t>
            </a:r>
          </a:p>
        </p:txBody>
      </p:sp>
      <p:sp>
        <p:nvSpPr>
          <p:cNvPr id="12" name="TextBox 11"/>
          <p:cNvSpPr txBox="1"/>
          <p:nvPr/>
        </p:nvSpPr>
        <p:spPr>
          <a:xfrm rot="20424215">
            <a:off x="592664" y="3779339"/>
            <a:ext cx="2695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Resident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Issues</a:t>
            </a:r>
          </a:p>
        </p:txBody>
      </p:sp>
      <p:sp>
        <p:nvSpPr>
          <p:cNvPr id="13" name="TextBox 12"/>
          <p:cNvSpPr txBox="1"/>
          <p:nvPr/>
        </p:nvSpPr>
        <p:spPr>
          <a:xfrm rot="20424215">
            <a:off x="5834368" y="4225987"/>
            <a:ext cx="2695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Faculty Support</a:t>
            </a:r>
          </a:p>
        </p:txBody>
      </p:sp>
      <p:sp>
        <p:nvSpPr>
          <p:cNvPr id="14" name="TextBox 13"/>
          <p:cNvSpPr txBox="1"/>
          <p:nvPr/>
        </p:nvSpPr>
        <p:spPr>
          <a:xfrm rot="1133099">
            <a:off x="6095847" y="2601117"/>
            <a:ext cx="240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Schedules</a:t>
            </a:r>
          </a:p>
        </p:txBody>
      </p:sp>
      <p:sp>
        <p:nvSpPr>
          <p:cNvPr id="15" name="TextBox 14"/>
          <p:cNvSpPr txBox="1"/>
          <p:nvPr/>
        </p:nvSpPr>
        <p:spPr>
          <a:xfrm rot="1378547">
            <a:off x="2395982" y="4618243"/>
            <a:ext cx="240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Program Director Support</a:t>
            </a:r>
          </a:p>
        </p:txBody>
      </p:sp>
      <p:sp>
        <p:nvSpPr>
          <p:cNvPr id="16" name="TextBox 15"/>
          <p:cNvSpPr txBox="1"/>
          <p:nvPr/>
        </p:nvSpPr>
        <p:spPr>
          <a:xfrm rot="21077898">
            <a:off x="1279736" y="2526341"/>
            <a:ext cx="163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Orientation</a:t>
            </a:r>
          </a:p>
        </p:txBody>
      </p:sp>
      <p:sp>
        <p:nvSpPr>
          <p:cNvPr id="17" name="TextBox 16"/>
          <p:cNvSpPr txBox="1"/>
          <p:nvPr/>
        </p:nvSpPr>
        <p:spPr>
          <a:xfrm rot="900098">
            <a:off x="1034558" y="4978790"/>
            <a:ext cx="163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n-lt"/>
              </a:rPr>
              <a:t>Graduation</a:t>
            </a:r>
          </a:p>
        </p:txBody>
      </p:sp>
      <p:sp>
        <p:nvSpPr>
          <p:cNvPr id="18" name="TextBox 17"/>
          <p:cNvSpPr txBox="1"/>
          <p:nvPr/>
        </p:nvSpPr>
        <p:spPr>
          <a:xfrm rot="2032364">
            <a:off x="5477782" y="5416414"/>
            <a:ext cx="240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</a:rPr>
              <a:t>Credentialing Requests</a:t>
            </a:r>
          </a:p>
        </p:txBody>
      </p:sp>
      <p:sp>
        <p:nvSpPr>
          <p:cNvPr id="19" name="TextBox 18"/>
          <p:cNvSpPr txBox="1"/>
          <p:nvPr/>
        </p:nvSpPr>
        <p:spPr>
          <a:xfrm rot="20395252">
            <a:off x="1832920" y="5264838"/>
            <a:ext cx="240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Evaluations</a:t>
            </a:r>
          </a:p>
        </p:txBody>
      </p:sp>
      <p:sp>
        <p:nvSpPr>
          <p:cNvPr id="20" name="Google Shape;242;p2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/>
          <p:nvPr/>
        </p:nvSpPr>
        <p:spPr>
          <a:xfrm>
            <a:off x="5032894" y="3968234"/>
            <a:ext cx="2213726" cy="528636"/>
          </a:xfrm>
          <a:custGeom>
            <a:avLst/>
            <a:gdLst/>
            <a:ahLst/>
            <a:cxnLst/>
            <a:rect l="l" t="t" r="r" b="b"/>
            <a:pathLst>
              <a:path w="1403" h="176" extrusionOk="0">
                <a:moveTo>
                  <a:pt x="104" y="0"/>
                </a:moveTo>
                <a:lnTo>
                  <a:pt x="1297" y="0"/>
                </a:lnTo>
                <a:lnTo>
                  <a:pt x="1403" y="176"/>
                </a:lnTo>
                <a:lnTo>
                  <a:pt x="0" y="176"/>
                </a:lnTo>
                <a:lnTo>
                  <a:pt x="104" y="0"/>
                </a:lnTo>
                <a:close/>
              </a:path>
            </a:pathLst>
          </a:custGeom>
          <a:solidFill>
            <a:srgbClr val="9CC2E5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8"/>
          <p:cNvSpPr txBox="1">
            <a:spLocks noGrp="1"/>
          </p:cNvSpPr>
          <p:nvPr>
            <p:ph type="title"/>
          </p:nvPr>
        </p:nvSpPr>
        <p:spPr>
          <a:xfrm>
            <a:off x="1338184" y="1616391"/>
            <a:ext cx="29304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000" dirty="0"/>
              <a:t>Attitude </a:t>
            </a:r>
            <a:br>
              <a:rPr lang="en-US" sz="4000" dirty="0"/>
            </a:br>
            <a:r>
              <a:rPr lang="en-US" sz="4000" dirty="0"/>
              <a:t>Domain</a:t>
            </a:r>
            <a:endParaRPr dirty="0"/>
          </a:p>
        </p:txBody>
      </p:sp>
      <p:grpSp>
        <p:nvGrpSpPr>
          <p:cNvPr id="268" name="Google Shape;268;p28"/>
          <p:cNvGrpSpPr/>
          <p:nvPr/>
        </p:nvGrpSpPr>
        <p:grpSpPr>
          <a:xfrm>
            <a:off x="4268643" y="2049808"/>
            <a:ext cx="3718314" cy="3903918"/>
            <a:chOff x="4008438" y="2470151"/>
            <a:chExt cx="3784600" cy="3973512"/>
          </a:xfrm>
        </p:grpSpPr>
        <p:sp>
          <p:nvSpPr>
            <p:cNvPr id="269" name="Google Shape;269;p28"/>
            <p:cNvSpPr/>
            <p:nvPr/>
          </p:nvSpPr>
          <p:spPr>
            <a:xfrm>
              <a:off x="4368800" y="3881438"/>
              <a:ext cx="3055937" cy="260350"/>
            </a:xfrm>
            <a:custGeom>
              <a:avLst/>
              <a:gdLst/>
              <a:ahLst/>
              <a:cxnLst/>
              <a:rect l="l" t="t" r="r" b="b"/>
              <a:pathLst>
                <a:path w="1925" h="164" extrusionOk="0">
                  <a:moveTo>
                    <a:pt x="110" y="0"/>
                  </a:moveTo>
                  <a:lnTo>
                    <a:pt x="1816" y="0"/>
                  </a:lnTo>
                  <a:lnTo>
                    <a:pt x="1925" y="164"/>
                  </a:lnTo>
                  <a:lnTo>
                    <a:pt x="0" y="164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330200" dist="177800" dir="16200000" sx="101000" sy="101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50" tIns="45725" rIns="91450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1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4368800" y="4141788"/>
              <a:ext cx="3055937" cy="282575"/>
            </a:xfrm>
            <a:custGeom>
              <a:avLst/>
              <a:gdLst/>
              <a:ahLst/>
              <a:cxnLst/>
              <a:rect l="l" t="t" r="r" b="b"/>
              <a:pathLst>
                <a:path w="1925" h="178" extrusionOk="0">
                  <a:moveTo>
                    <a:pt x="0" y="0"/>
                  </a:moveTo>
                  <a:lnTo>
                    <a:pt x="1925" y="0"/>
                  </a:lnTo>
                  <a:lnTo>
                    <a:pt x="1881" y="178"/>
                  </a:lnTo>
                  <a:lnTo>
                    <a:pt x="48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outerShdw blurRad="330200" dist="177800" dir="16200000" sx="101000" sy="101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50" tIns="45725" rIns="91450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1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4471988" y="3378201"/>
              <a:ext cx="2844800" cy="241300"/>
            </a:xfrm>
            <a:custGeom>
              <a:avLst/>
              <a:gdLst/>
              <a:ahLst/>
              <a:cxnLst/>
              <a:rect l="l" t="t" r="r" b="b"/>
              <a:pathLst>
                <a:path w="1792" h="152" extrusionOk="0">
                  <a:moveTo>
                    <a:pt x="103" y="0"/>
                  </a:moveTo>
                  <a:lnTo>
                    <a:pt x="1691" y="0"/>
                  </a:lnTo>
                  <a:lnTo>
                    <a:pt x="1792" y="152"/>
                  </a:lnTo>
                  <a:lnTo>
                    <a:pt x="0" y="15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330200" dist="177800" dir="16200000" sx="101000" sy="101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50" tIns="45725" rIns="91450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1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4471988" y="3619501"/>
              <a:ext cx="2844800" cy="265113"/>
            </a:xfrm>
            <a:custGeom>
              <a:avLst/>
              <a:gdLst/>
              <a:ahLst/>
              <a:cxnLst/>
              <a:rect l="l" t="t" r="r" b="b"/>
              <a:pathLst>
                <a:path w="1792" h="167" extrusionOk="0">
                  <a:moveTo>
                    <a:pt x="0" y="0"/>
                  </a:moveTo>
                  <a:lnTo>
                    <a:pt x="1792" y="0"/>
                  </a:lnTo>
                  <a:lnTo>
                    <a:pt x="1751" y="167"/>
                  </a:lnTo>
                  <a:lnTo>
                    <a:pt x="45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outerShdw blurRad="330200" dist="177800" dir="16200000" sx="101000" sy="101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50" tIns="45725" rIns="91450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1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4567238" y="2906713"/>
              <a:ext cx="2649537" cy="223838"/>
            </a:xfrm>
            <a:custGeom>
              <a:avLst/>
              <a:gdLst/>
              <a:ahLst/>
              <a:cxnLst/>
              <a:rect l="l" t="t" r="r" b="b"/>
              <a:pathLst>
                <a:path w="1669" h="141" extrusionOk="0">
                  <a:moveTo>
                    <a:pt x="96" y="0"/>
                  </a:moveTo>
                  <a:lnTo>
                    <a:pt x="1575" y="0"/>
                  </a:lnTo>
                  <a:lnTo>
                    <a:pt x="1669" y="141"/>
                  </a:lnTo>
                  <a:lnTo>
                    <a:pt x="0" y="14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330200" dist="177800" dir="16200000" sx="101000" sy="101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50" tIns="45725" rIns="91450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1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4567238" y="3130551"/>
              <a:ext cx="2649537" cy="247650"/>
            </a:xfrm>
            <a:custGeom>
              <a:avLst/>
              <a:gdLst/>
              <a:ahLst/>
              <a:cxnLst/>
              <a:rect l="l" t="t" r="r" b="b"/>
              <a:pathLst>
                <a:path w="1669" h="156" extrusionOk="0">
                  <a:moveTo>
                    <a:pt x="0" y="0"/>
                  </a:moveTo>
                  <a:lnTo>
                    <a:pt x="1669" y="0"/>
                  </a:lnTo>
                  <a:lnTo>
                    <a:pt x="1631" y="156"/>
                  </a:lnTo>
                  <a:lnTo>
                    <a:pt x="43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outerShdw blurRad="330200" dist="177800" dir="16200000" sx="101000" sy="101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50" tIns="45725" rIns="91450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1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4659313" y="2470151"/>
              <a:ext cx="2463800" cy="207963"/>
            </a:xfrm>
            <a:custGeom>
              <a:avLst/>
              <a:gdLst/>
              <a:ahLst/>
              <a:cxnLst/>
              <a:rect l="l" t="t" r="r" b="b"/>
              <a:pathLst>
                <a:path w="1552" h="131" extrusionOk="0">
                  <a:moveTo>
                    <a:pt x="87" y="0"/>
                  </a:moveTo>
                  <a:lnTo>
                    <a:pt x="1464" y="0"/>
                  </a:lnTo>
                  <a:lnTo>
                    <a:pt x="1552" y="131"/>
                  </a:lnTo>
                  <a:lnTo>
                    <a:pt x="0" y="131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330200" dist="177800" dir="16200000" sx="101000" sy="101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50" tIns="45725" rIns="91450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1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4659313" y="2678113"/>
              <a:ext cx="2463800" cy="228600"/>
            </a:xfrm>
            <a:custGeom>
              <a:avLst/>
              <a:gdLst/>
              <a:ahLst/>
              <a:cxnLst/>
              <a:rect l="l" t="t" r="r" b="b"/>
              <a:pathLst>
                <a:path w="1552" h="144" extrusionOk="0">
                  <a:moveTo>
                    <a:pt x="0" y="0"/>
                  </a:moveTo>
                  <a:lnTo>
                    <a:pt x="1552" y="0"/>
                  </a:lnTo>
                  <a:lnTo>
                    <a:pt x="1517" y="144"/>
                  </a:lnTo>
                  <a:lnTo>
                    <a:pt x="38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outerShdw blurRad="330200" dist="177800" dir="16200000" sx="101000" sy="101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50" tIns="45725" rIns="91450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1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4138613" y="5005388"/>
              <a:ext cx="3524250" cy="300038"/>
            </a:xfrm>
            <a:custGeom>
              <a:avLst/>
              <a:gdLst/>
              <a:ahLst/>
              <a:cxnLst/>
              <a:rect l="l" t="t" r="r" b="b"/>
              <a:pathLst>
                <a:path w="2220" h="189" extrusionOk="0">
                  <a:moveTo>
                    <a:pt x="126" y="0"/>
                  </a:moveTo>
                  <a:lnTo>
                    <a:pt x="2093" y="0"/>
                  </a:lnTo>
                  <a:lnTo>
                    <a:pt x="2220" y="189"/>
                  </a:lnTo>
                  <a:lnTo>
                    <a:pt x="0" y="18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330200" dist="177800" dir="16200000" sx="101000" sy="101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50" tIns="45725" rIns="91450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1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4138613" y="5305426"/>
              <a:ext cx="3524250" cy="327025"/>
            </a:xfrm>
            <a:custGeom>
              <a:avLst/>
              <a:gdLst/>
              <a:ahLst/>
              <a:cxnLst/>
              <a:rect l="l" t="t" r="r" b="b"/>
              <a:pathLst>
                <a:path w="2220" h="206" extrusionOk="0">
                  <a:moveTo>
                    <a:pt x="0" y="0"/>
                  </a:moveTo>
                  <a:lnTo>
                    <a:pt x="2220" y="0"/>
                  </a:lnTo>
                  <a:lnTo>
                    <a:pt x="2168" y="206"/>
                  </a:lnTo>
                  <a:lnTo>
                    <a:pt x="55" y="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outerShdw blurRad="330200" dist="177800" dir="16200000" sx="101000" sy="101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50" tIns="45725" rIns="91450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1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4259263" y="4422776"/>
              <a:ext cx="3282950" cy="279400"/>
            </a:xfrm>
            <a:custGeom>
              <a:avLst/>
              <a:gdLst/>
              <a:ahLst/>
              <a:cxnLst/>
              <a:rect l="l" t="t" r="r" b="b"/>
              <a:pathLst>
                <a:path w="2068" h="176" extrusionOk="0">
                  <a:moveTo>
                    <a:pt x="117" y="0"/>
                  </a:moveTo>
                  <a:lnTo>
                    <a:pt x="1949" y="0"/>
                  </a:lnTo>
                  <a:lnTo>
                    <a:pt x="2068" y="176"/>
                  </a:lnTo>
                  <a:lnTo>
                    <a:pt x="0" y="176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330200" dist="177800" dir="16200000" sx="101000" sy="101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50" tIns="45725" rIns="91450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1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4259263" y="4702176"/>
              <a:ext cx="3282950" cy="304800"/>
            </a:xfrm>
            <a:custGeom>
              <a:avLst/>
              <a:gdLst/>
              <a:ahLst/>
              <a:cxnLst/>
              <a:rect l="l" t="t" r="r" b="b"/>
              <a:pathLst>
                <a:path w="2068" h="192" extrusionOk="0">
                  <a:moveTo>
                    <a:pt x="0" y="0"/>
                  </a:moveTo>
                  <a:lnTo>
                    <a:pt x="2068" y="0"/>
                  </a:lnTo>
                  <a:lnTo>
                    <a:pt x="2020" y="192"/>
                  </a:lnTo>
                  <a:lnTo>
                    <a:pt x="51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outerShdw blurRad="330200" dist="177800" dir="16200000" sx="101000" sy="101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50" tIns="45725" rIns="91450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1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4008438" y="5619751"/>
              <a:ext cx="3784600" cy="392113"/>
            </a:xfrm>
            <a:custGeom>
              <a:avLst/>
              <a:gdLst/>
              <a:ahLst/>
              <a:cxnLst/>
              <a:rect l="l" t="t" r="r" b="b"/>
              <a:pathLst>
                <a:path w="2384" h="247" extrusionOk="0">
                  <a:moveTo>
                    <a:pt x="136" y="0"/>
                  </a:moveTo>
                  <a:lnTo>
                    <a:pt x="2248" y="0"/>
                  </a:lnTo>
                  <a:lnTo>
                    <a:pt x="2384" y="247"/>
                  </a:lnTo>
                  <a:lnTo>
                    <a:pt x="0" y="24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330200" dist="177800" dir="16200000" sx="101000" sy="101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50" tIns="45725" rIns="91450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1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4008438" y="6011863"/>
              <a:ext cx="3784600" cy="431800"/>
            </a:xfrm>
            <a:custGeom>
              <a:avLst/>
              <a:gdLst/>
              <a:ahLst/>
              <a:cxnLst/>
              <a:rect l="l" t="t" r="r" b="b"/>
              <a:pathLst>
                <a:path w="2384" h="272" extrusionOk="0">
                  <a:moveTo>
                    <a:pt x="0" y="0"/>
                  </a:moveTo>
                  <a:lnTo>
                    <a:pt x="2384" y="0"/>
                  </a:lnTo>
                  <a:lnTo>
                    <a:pt x="2328" y="272"/>
                  </a:lnTo>
                  <a:lnTo>
                    <a:pt x="6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outerShdw blurRad="330200" dist="177800" dir="16200000" sx="101000" sy="101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50" tIns="45725" rIns="91450" bIns="457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1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8"/>
          <p:cNvSpPr/>
          <p:nvPr/>
        </p:nvSpPr>
        <p:spPr>
          <a:xfrm>
            <a:off x="4798469" y="893248"/>
            <a:ext cx="2622318" cy="1156559"/>
          </a:xfrm>
          <a:custGeom>
            <a:avLst/>
            <a:gdLst/>
            <a:ahLst/>
            <a:cxnLst/>
            <a:rect l="l" t="t" r="r" b="b"/>
            <a:pathLst>
              <a:path w="2669066" h="1030288" extrusionOk="0">
                <a:moveTo>
                  <a:pt x="0" y="0"/>
                </a:moveTo>
                <a:lnTo>
                  <a:pt x="2669066" y="8626"/>
                </a:lnTo>
                <a:lnTo>
                  <a:pt x="2436153" y="1030288"/>
                </a:lnTo>
                <a:lnTo>
                  <a:pt x="250166" y="103028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C0C0C">
                  <a:alpha val="24705"/>
                </a:srgbClr>
              </a:gs>
              <a:gs pos="28000">
                <a:srgbClr val="0C0C0C">
                  <a:alpha val="24705"/>
                </a:srgbClr>
              </a:gs>
              <a:gs pos="8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1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8"/>
          <p:cNvSpPr/>
          <p:nvPr/>
        </p:nvSpPr>
        <p:spPr>
          <a:xfrm>
            <a:off x="5043811" y="1150644"/>
            <a:ext cx="2147700" cy="8991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1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8"/>
          <p:cNvSpPr/>
          <p:nvPr/>
        </p:nvSpPr>
        <p:spPr>
          <a:xfrm>
            <a:off x="5235654" y="2478724"/>
            <a:ext cx="1767134" cy="219917"/>
          </a:xfrm>
          <a:custGeom>
            <a:avLst/>
            <a:gdLst/>
            <a:ahLst/>
            <a:cxnLst/>
            <a:rect l="l" t="t" r="r" b="b"/>
            <a:pathLst>
              <a:path w="1133" h="141" extrusionOk="0">
                <a:moveTo>
                  <a:pt x="83" y="0"/>
                </a:moveTo>
                <a:lnTo>
                  <a:pt x="1044" y="0"/>
                </a:lnTo>
                <a:lnTo>
                  <a:pt x="1133" y="141"/>
                </a:lnTo>
                <a:lnTo>
                  <a:pt x="0" y="141"/>
                </a:lnTo>
                <a:lnTo>
                  <a:pt x="8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1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8"/>
          <p:cNvSpPr/>
          <p:nvPr/>
        </p:nvSpPr>
        <p:spPr>
          <a:xfrm>
            <a:off x="5235654" y="2698643"/>
            <a:ext cx="1767134" cy="243312"/>
          </a:xfrm>
          <a:custGeom>
            <a:avLst/>
            <a:gdLst/>
            <a:ahLst/>
            <a:cxnLst/>
            <a:rect l="l" t="t" r="r" b="b"/>
            <a:pathLst>
              <a:path w="1133" h="156" extrusionOk="0">
                <a:moveTo>
                  <a:pt x="0" y="0"/>
                </a:moveTo>
                <a:lnTo>
                  <a:pt x="1133" y="0"/>
                </a:lnTo>
                <a:lnTo>
                  <a:pt x="1085" y="156"/>
                </a:lnTo>
                <a:lnTo>
                  <a:pt x="50" y="156"/>
                </a:lnTo>
                <a:lnTo>
                  <a:pt x="0" y="0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1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8"/>
          <p:cNvSpPr/>
          <p:nvPr/>
        </p:nvSpPr>
        <p:spPr>
          <a:xfrm>
            <a:off x="5296482" y="2049809"/>
            <a:ext cx="1643919" cy="204320"/>
          </a:xfrm>
          <a:custGeom>
            <a:avLst/>
            <a:gdLst/>
            <a:ahLst/>
            <a:cxnLst/>
            <a:rect l="l" t="t" r="r" b="b"/>
            <a:pathLst>
              <a:path w="1054" h="131" extrusionOk="0">
                <a:moveTo>
                  <a:pt x="76" y="0"/>
                </a:moveTo>
                <a:lnTo>
                  <a:pt x="971" y="0"/>
                </a:lnTo>
                <a:lnTo>
                  <a:pt x="1054" y="131"/>
                </a:lnTo>
                <a:lnTo>
                  <a:pt x="0" y="131"/>
                </a:lnTo>
                <a:lnTo>
                  <a:pt x="76" y="0"/>
                </a:lnTo>
                <a:close/>
              </a:path>
            </a:pathLst>
          </a:custGeom>
          <a:solidFill>
            <a:srgbClr val="2E75B5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1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8"/>
          <p:cNvSpPr/>
          <p:nvPr/>
        </p:nvSpPr>
        <p:spPr>
          <a:xfrm>
            <a:off x="5296482" y="2254129"/>
            <a:ext cx="1643919" cy="224596"/>
          </a:xfrm>
          <a:custGeom>
            <a:avLst/>
            <a:gdLst/>
            <a:ahLst/>
            <a:cxnLst/>
            <a:rect l="l" t="t" r="r" b="b"/>
            <a:pathLst>
              <a:path w="1054" h="144" extrusionOk="0">
                <a:moveTo>
                  <a:pt x="0" y="0"/>
                </a:moveTo>
                <a:lnTo>
                  <a:pt x="1054" y="0"/>
                </a:lnTo>
                <a:lnTo>
                  <a:pt x="1009" y="144"/>
                </a:lnTo>
                <a:lnTo>
                  <a:pt x="45" y="144"/>
                </a:lnTo>
                <a:lnTo>
                  <a:pt x="0" y="0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1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8"/>
          <p:cNvSpPr/>
          <p:nvPr/>
        </p:nvSpPr>
        <p:spPr>
          <a:xfrm>
            <a:off x="5043811" y="251480"/>
            <a:ext cx="2147700" cy="1798328"/>
          </a:xfrm>
          <a:custGeom>
            <a:avLst/>
            <a:gdLst/>
            <a:ahLst/>
            <a:cxnLst/>
            <a:rect l="l" t="t" r="r" b="b"/>
            <a:pathLst>
              <a:path w="1377" h="1293" extrusionOk="0">
                <a:moveTo>
                  <a:pt x="692" y="0"/>
                </a:moveTo>
                <a:lnTo>
                  <a:pt x="1377" y="648"/>
                </a:lnTo>
                <a:lnTo>
                  <a:pt x="1133" y="648"/>
                </a:lnTo>
                <a:lnTo>
                  <a:pt x="1133" y="1293"/>
                </a:lnTo>
                <a:lnTo>
                  <a:pt x="238" y="1293"/>
                </a:lnTo>
                <a:lnTo>
                  <a:pt x="238" y="648"/>
                </a:lnTo>
                <a:lnTo>
                  <a:pt x="0" y="648"/>
                </a:lnTo>
                <a:lnTo>
                  <a:pt x="692" y="0"/>
                </a:lnTo>
                <a:close/>
              </a:path>
            </a:pathLst>
          </a:custGeom>
          <a:gradFill>
            <a:gsLst>
              <a:gs pos="0">
                <a:srgbClr val="2A6AA4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1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4798469" y="5163366"/>
            <a:ext cx="26967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Comfortable with the Unknown</a:t>
            </a:r>
            <a:endParaRPr dirty="0"/>
          </a:p>
        </p:txBody>
      </p:sp>
      <p:sp>
        <p:nvSpPr>
          <p:cNvPr id="291" name="Google Shape;291;p28"/>
          <p:cNvSpPr txBox="1"/>
          <p:nvPr/>
        </p:nvSpPr>
        <p:spPr>
          <a:xfrm>
            <a:off x="4798469" y="4515687"/>
            <a:ext cx="26967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Perseverance</a:t>
            </a:r>
            <a:endParaRPr dirty="0"/>
          </a:p>
        </p:txBody>
      </p:sp>
      <p:sp>
        <p:nvSpPr>
          <p:cNvPr id="292" name="Google Shape;292;p28"/>
          <p:cNvSpPr txBox="1"/>
          <p:nvPr/>
        </p:nvSpPr>
        <p:spPr>
          <a:xfrm>
            <a:off x="4756107" y="3956273"/>
            <a:ext cx="26967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Patience</a:t>
            </a:r>
            <a:endParaRPr dirty="0"/>
          </a:p>
        </p:txBody>
      </p:sp>
      <p:sp>
        <p:nvSpPr>
          <p:cNvPr id="293" name="Google Shape;293;p28"/>
          <p:cNvSpPr txBox="1"/>
          <p:nvPr/>
        </p:nvSpPr>
        <p:spPr>
          <a:xfrm>
            <a:off x="4724074" y="3408793"/>
            <a:ext cx="26967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Diligence</a:t>
            </a:r>
            <a:endParaRPr dirty="0"/>
          </a:p>
        </p:txBody>
      </p:sp>
      <p:sp>
        <p:nvSpPr>
          <p:cNvPr id="294" name="Google Shape;294;p2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image101.png" descr="New%20Clip%20art/stick_figure_lift_rock_800_clr_14570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030395" y="1807391"/>
            <a:ext cx="2097405" cy="3355975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5378035" y="2962913"/>
            <a:ext cx="1624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Problem-solver</a:t>
            </a:r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14977B16-D0D7-EC4C-B16F-122FAB65848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Questions??</a:t>
            </a:r>
            <a:endParaRPr dirty="0"/>
          </a:p>
        </p:txBody>
      </p:sp>
      <p:sp>
        <p:nvSpPr>
          <p:cNvPr id="300" name="Google Shape;300;p2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  <p:sp>
        <p:nvSpPr>
          <p:cNvPr id="302" name="Google Shape;302;p2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60.png" descr="http://myup.weboldala.net/files/dzjir6enuwx16prtshbj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196713" y="2348548"/>
            <a:ext cx="2664826" cy="2633760"/>
          </a:xfrm>
          <a:prstGeom prst="rect">
            <a:avLst/>
          </a:prstGeom>
          <a:ln/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>
            <a:spLocks noGrp="1"/>
          </p:cNvSpPr>
          <p:nvPr>
            <p:ph type="title"/>
          </p:nvPr>
        </p:nvSpPr>
        <p:spPr>
          <a:xfrm>
            <a:off x="2952169" y="2714998"/>
            <a:ext cx="6115049" cy="145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Potential Career Paths for GME Coordinators</a:t>
            </a:r>
            <a:endParaRPr dirty="0"/>
          </a:p>
        </p:txBody>
      </p:sp>
      <p:sp>
        <p:nvSpPr>
          <p:cNvPr id="308" name="Google Shape;308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  <p:sp>
        <p:nvSpPr>
          <p:cNvPr id="309" name="Google Shape;309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0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dirty="0"/>
          </a:p>
        </p:txBody>
      </p:sp>
      <p:pic>
        <p:nvPicPr>
          <p:cNvPr id="311" name="Google Shape;311;p30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4523" y="3779430"/>
            <a:ext cx="2563588" cy="19782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2-3 Years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Develop understanding of residency year 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4-5 Years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TAGME (Training Administrators of GME) Certification</a:t>
            </a:r>
            <a:endParaRPr dirty="0"/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i="1" dirty="0"/>
              <a:t>Promoting excellence in management of graduate medical education training programs through certification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Optimum time to change specialties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6-10 Years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Develop plans for next position</a:t>
            </a: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/>
          </a:p>
        </p:txBody>
      </p:sp>
      <p:sp>
        <p:nvSpPr>
          <p:cNvPr id="318" name="Google Shape;318;p3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Coordinator Development</a:t>
            </a:r>
            <a:endParaRPr dirty="0"/>
          </a:p>
        </p:txBody>
      </p:sp>
      <p:sp>
        <p:nvSpPr>
          <p:cNvPr id="319" name="Google Shape;319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  <p:pic>
        <p:nvPicPr>
          <p:cNvPr id="320" name="Google Shape;320;p31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0326" y="3889631"/>
            <a:ext cx="1284994" cy="12667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2;p2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Possible Future Careers</a:t>
            </a:r>
            <a:endParaRPr dirty="0"/>
          </a:p>
        </p:txBody>
      </p:sp>
      <p:sp>
        <p:nvSpPr>
          <p:cNvPr id="326" name="Google Shape;326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grpSp>
        <p:nvGrpSpPr>
          <p:cNvPr id="327" name="Google Shape;327;p32"/>
          <p:cNvGrpSpPr/>
          <p:nvPr/>
        </p:nvGrpSpPr>
        <p:grpSpPr>
          <a:xfrm>
            <a:off x="1652108" y="1286663"/>
            <a:ext cx="6362297" cy="4909573"/>
            <a:chOff x="1652108" y="1286663"/>
            <a:chExt cx="6362297" cy="4909573"/>
          </a:xfrm>
        </p:grpSpPr>
        <p:pic>
          <p:nvPicPr>
            <p:cNvPr id="328" name="Google Shape;328;p32" descr="A close up of a sig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2108" y="1286663"/>
              <a:ext cx="6362297" cy="4909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32"/>
            <p:cNvSpPr txBox="1"/>
            <p:nvPr/>
          </p:nvSpPr>
          <p:spPr>
            <a:xfrm>
              <a:off x="6252957" y="4355307"/>
              <a:ext cx="10845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Residency Management System</a:t>
              </a:r>
              <a:endParaRPr dirty="0"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1976644" y="4847179"/>
              <a:ext cx="1261856" cy="905921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Central GME</a:t>
              </a:r>
              <a:endParaRPr dirty="0"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4178300" y="3452813"/>
              <a:ext cx="1084580" cy="902494"/>
            </a:xfrm>
            <a:prstGeom prst="rect">
              <a:avLst/>
            </a:prstGeom>
            <a:solidFill>
              <a:schemeClr val="accent6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 Manager</a:t>
              </a:r>
              <a:endParaRPr dirty="0"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1689100" y="2851149"/>
              <a:ext cx="1084580" cy="847725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Hospital Administration</a:t>
              </a:r>
              <a:endParaRPr dirty="0"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2390775" y="1627183"/>
              <a:ext cx="1228519" cy="944567"/>
            </a:xfrm>
            <a:prstGeom prst="ellipse">
              <a:avLst/>
            </a:prstGeom>
            <a:solidFill>
              <a:srgbClr val="7030A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Medical Education Liaison</a:t>
              </a:r>
              <a:endParaRPr dirty="0"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991100" y="1378134"/>
              <a:ext cx="1261857" cy="90592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Consultant</a:t>
              </a:r>
              <a:endParaRPr dirty="0"/>
            </a:p>
          </p:txBody>
        </p:sp>
      </p:grpSp>
      <p:sp>
        <p:nvSpPr>
          <p:cNvPr id="12" name="Google Shape;90;p15">
            <a:extLst>
              <a:ext uri="{FF2B5EF4-FFF2-40B4-BE49-F238E27FC236}">
                <a16:creationId xmlns:a16="http://schemas.microsoft.com/office/drawing/2014/main" id="{227FC3B3-B530-5E45-ABEE-A7DFB52F7A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Mentoring…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image163.png" descr="../../../Volumes/douglas-1/New%20Clip%20art/figures_shake_hands_on_gears_800_c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67355" y="3532928"/>
            <a:ext cx="2511425" cy="2213610"/>
          </a:xfrm>
          <a:prstGeom prst="rect">
            <a:avLst/>
          </a:prstGeom>
          <a:ln/>
        </p:spPr>
      </p:pic>
      <p:sp>
        <p:nvSpPr>
          <p:cNvPr id="8" name="Google Shape;242;p2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774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35383" y="349585"/>
            <a:ext cx="6526006" cy="1325563"/>
          </a:xfrm>
        </p:spPr>
        <p:txBody>
          <a:bodyPr/>
          <a:lstStyle/>
          <a:p>
            <a:r>
              <a:rPr lang="en-US" dirty="0"/>
              <a:t>Support without rescuing revisited…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3180421"/>
            <a:ext cx="3600101" cy="3056679"/>
            <a:chOff x="-18661" y="3828214"/>
            <a:chExt cx="4798885" cy="3056678"/>
          </a:xfrm>
        </p:grpSpPr>
        <p:sp>
          <p:nvSpPr>
            <p:cNvPr id="2" name="Freeform 1"/>
            <p:cNvSpPr/>
            <p:nvPr/>
          </p:nvSpPr>
          <p:spPr>
            <a:xfrm>
              <a:off x="-18661" y="3950694"/>
              <a:ext cx="4798885" cy="2916637"/>
            </a:xfrm>
            <a:custGeom>
              <a:avLst/>
              <a:gdLst>
                <a:gd name="connsiteX0" fmla="*/ 342180 w 5122404"/>
                <a:gd name="connsiteY0" fmla="*/ 227244 h 3221547"/>
                <a:gd name="connsiteX1" fmla="*/ 1797756 w 5122404"/>
                <a:gd name="connsiteY1" fmla="*/ 171260 h 3221547"/>
                <a:gd name="connsiteX2" fmla="*/ 2544204 w 5122404"/>
                <a:gd name="connsiteY2" fmla="*/ 264567 h 3221547"/>
                <a:gd name="connsiteX3" fmla="*/ 4727568 w 5122404"/>
                <a:gd name="connsiteY3" fmla="*/ 96616 h 3221547"/>
                <a:gd name="connsiteX4" fmla="*/ 5119453 w 5122404"/>
                <a:gd name="connsiteY4" fmla="*/ 507163 h 3221547"/>
                <a:gd name="connsiteX5" fmla="*/ 4690245 w 5122404"/>
                <a:gd name="connsiteY5" fmla="*/ 1234950 h 3221547"/>
                <a:gd name="connsiteX6" fmla="*/ 4596939 w 5122404"/>
                <a:gd name="connsiteY6" fmla="*/ 1720142 h 3221547"/>
                <a:gd name="connsiteX7" fmla="*/ 4466311 w 5122404"/>
                <a:gd name="connsiteY7" fmla="*/ 1925416 h 3221547"/>
                <a:gd name="connsiteX8" fmla="*/ 4167731 w 5122404"/>
                <a:gd name="connsiteY8" fmla="*/ 2298640 h 3221547"/>
                <a:gd name="connsiteX9" fmla="*/ 4037102 w 5122404"/>
                <a:gd name="connsiteY9" fmla="*/ 2802493 h 3221547"/>
                <a:gd name="connsiteX10" fmla="*/ 3962458 w 5122404"/>
                <a:gd name="connsiteY10" fmla="*/ 3007767 h 3221547"/>
                <a:gd name="connsiteX11" fmla="*/ 323519 w 5122404"/>
                <a:gd name="connsiteY11" fmla="*/ 3007767 h 3221547"/>
                <a:gd name="connsiteX12" fmla="*/ 342180 w 5122404"/>
                <a:gd name="connsiteY12" fmla="*/ 227244 h 3221547"/>
                <a:gd name="connsiteX0" fmla="*/ 342180 w 5122404"/>
                <a:gd name="connsiteY0" fmla="*/ 136114 h 3130417"/>
                <a:gd name="connsiteX1" fmla="*/ 1797756 w 5122404"/>
                <a:gd name="connsiteY1" fmla="*/ 80130 h 3130417"/>
                <a:gd name="connsiteX2" fmla="*/ 2544204 w 5122404"/>
                <a:gd name="connsiteY2" fmla="*/ 173437 h 3130417"/>
                <a:gd name="connsiteX3" fmla="*/ 4727568 w 5122404"/>
                <a:gd name="connsiteY3" fmla="*/ 5486 h 3130417"/>
                <a:gd name="connsiteX4" fmla="*/ 5119453 w 5122404"/>
                <a:gd name="connsiteY4" fmla="*/ 416033 h 3130417"/>
                <a:gd name="connsiteX5" fmla="*/ 4690245 w 5122404"/>
                <a:gd name="connsiteY5" fmla="*/ 1143820 h 3130417"/>
                <a:gd name="connsiteX6" fmla="*/ 4596939 w 5122404"/>
                <a:gd name="connsiteY6" fmla="*/ 1629012 h 3130417"/>
                <a:gd name="connsiteX7" fmla="*/ 4466311 w 5122404"/>
                <a:gd name="connsiteY7" fmla="*/ 1834286 h 3130417"/>
                <a:gd name="connsiteX8" fmla="*/ 4167731 w 5122404"/>
                <a:gd name="connsiteY8" fmla="*/ 2207510 h 3130417"/>
                <a:gd name="connsiteX9" fmla="*/ 4037102 w 5122404"/>
                <a:gd name="connsiteY9" fmla="*/ 2711363 h 3130417"/>
                <a:gd name="connsiteX10" fmla="*/ 3962458 w 5122404"/>
                <a:gd name="connsiteY10" fmla="*/ 2916637 h 3130417"/>
                <a:gd name="connsiteX11" fmla="*/ 323519 w 5122404"/>
                <a:gd name="connsiteY11" fmla="*/ 2916637 h 3130417"/>
                <a:gd name="connsiteX12" fmla="*/ 342180 w 5122404"/>
                <a:gd name="connsiteY12" fmla="*/ 136114 h 3130417"/>
                <a:gd name="connsiteX0" fmla="*/ 18661 w 4798885"/>
                <a:gd name="connsiteY0" fmla="*/ 136114 h 3130417"/>
                <a:gd name="connsiteX1" fmla="*/ 1474237 w 4798885"/>
                <a:gd name="connsiteY1" fmla="*/ 80130 h 3130417"/>
                <a:gd name="connsiteX2" fmla="*/ 2220685 w 4798885"/>
                <a:gd name="connsiteY2" fmla="*/ 173437 h 3130417"/>
                <a:gd name="connsiteX3" fmla="*/ 4404049 w 4798885"/>
                <a:gd name="connsiteY3" fmla="*/ 5486 h 3130417"/>
                <a:gd name="connsiteX4" fmla="*/ 4795934 w 4798885"/>
                <a:gd name="connsiteY4" fmla="*/ 416033 h 3130417"/>
                <a:gd name="connsiteX5" fmla="*/ 4366726 w 4798885"/>
                <a:gd name="connsiteY5" fmla="*/ 1143820 h 3130417"/>
                <a:gd name="connsiteX6" fmla="*/ 4273420 w 4798885"/>
                <a:gd name="connsiteY6" fmla="*/ 1629012 h 3130417"/>
                <a:gd name="connsiteX7" fmla="*/ 4142792 w 4798885"/>
                <a:gd name="connsiteY7" fmla="*/ 1834286 h 3130417"/>
                <a:gd name="connsiteX8" fmla="*/ 3844212 w 4798885"/>
                <a:gd name="connsiteY8" fmla="*/ 2207510 h 3130417"/>
                <a:gd name="connsiteX9" fmla="*/ 3713583 w 4798885"/>
                <a:gd name="connsiteY9" fmla="*/ 2711363 h 3130417"/>
                <a:gd name="connsiteX10" fmla="*/ 3638939 w 4798885"/>
                <a:gd name="connsiteY10" fmla="*/ 2916637 h 3130417"/>
                <a:gd name="connsiteX11" fmla="*/ 0 w 4798885"/>
                <a:gd name="connsiteY11" fmla="*/ 2916637 h 3130417"/>
                <a:gd name="connsiteX12" fmla="*/ 18661 w 4798885"/>
                <a:gd name="connsiteY12" fmla="*/ 136114 h 3130417"/>
                <a:gd name="connsiteX0" fmla="*/ 18661 w 4798885"/>
                <a:gd name="connsiteY0" fmla="*/ 136114 h 2916637"/>
                <a:gd name="connsiteX1" fmla="*/ 1474237 w 4798885"/>
                <a:gd name="connsiteY1" fmla="*/ 80130 h 2916637"/>
                <a:gd name="connsiteX2" fmla="*/ 2220685 w 4798885"/>
                <a:gd name="connsiteY2" fmla="*/ 173437 h 2916637"/>
                <a:gd name="connsiteX3" fmla="*/ 4404049 w 4798885"/>
                <a:gd name="connsiteY3" fmla="*/ 5486 h 2916637"/>
                <a:gd name="connsiteX4" fmla="*/ 4795934 w 4798885"/>
                <a:gd name="connsiteY4" fmla="*/ 416033 h 2916637"/>
                <a:gd name="connsiteX5" fmla="*/ 4366726 w 4798885"/>
                <a:gd name="connsiteY5" fmla="*/ 1143820 h 2916637"/>
                <a:gd name="connsiteX6" fmla="*/ 4273420 w 4798885"/>
                <a:gd name="connsiteY6" fmla="*/ 1629012 h 2916637"/>
                <a:gd name="connsiteX7" fmla="*/ 4142792 w 4798885"/>
                <a:gd name="connsiteY7" fmla="*/ 1834286 h 2916637"/>
                <a:gd name="connsiteX8" fmla="*/ 3844212 w 4798885"/>
                <a:gd name="connsiteY8" fmla="*/ 2207510 h 2916637"/>
                <a:gd name="connsiteX9" fmla="*/ 3713583 w 4798885"/>
                <a:gd name="connsiteY9" fmla="*/ 2711363 h 2916637"/>
                <a:gd name="connsiteX10" fmla="*/ 3638939 w 4798885"/>
                <a:gd name="connsiteY10" fmla="*/ 2916637 h 2916637"/>
                <a:gd name="connsiteX11" fmla="*/ 0 w 4798885"/>
                <a:gd name="connsiteY11" fmla="*/ 2916637 h 2916637"/>
                <a:gd name="connsiteX12" fmla="*/ 18661 w 4798885"/>
                <a:gd name="connsiteY12" fmla="*/ 136114 h 2916637"/>
                <a:gd name="connsiteX0" fmla="*/ 18661 w 4798885"/>
                <a:gd name="connsiteY0" fmla="*/ 136114 h 2916637"/>
                <a:gd name="connsiteX1" fmla="*/ 1474237 w 4798885"/>
                <a:gd name="connsiteY1" fmla="*/ 80130 h 2916637"/>
                <a:gd name="connsiteX2" fmla="*/ 2220685 w 4798885"/>
                <a:gd name="connsiteY2" fmla="*/ 173437 h 2916637"/>
                <a:gd name="connsiteX3" fmla="*/ 4404049 w 4798885"/>
                <a:gd name="connsiteY3" fmla="*/ 5486 h 2916637"/>
                <a:gd name="connsiteX4" fmla="*/ 4795934 w 4798885"/>
                <a:gd name="connsiteY4" fmla="*/ 416033 h 2916637"/>
                <a:gd name="connsiteX5" fmla="*/ 4366726 w 4798885"/>
                <a:gd name="connsiteY5" fmla="*/ 1143820 h 2916637"/>
                <a:gd name="connsiteX6" fmla="*/ 4273420 w 4798885"/>
                <a:gd name="connsiteY6" fmla="*/ 1629012 h 2916637"/>
                <a:gd name="connsiteX7" fmla="*/ 4142792 w 4798885"/>
                <a:gd name="connsiteY7" fmla="*/ 1834286 h 2916637"/>
                <a:gd name="connsiteX8" fmla="*/ 3844212 w 4798885"/>
                <a:gd name="connsiteY8" fmla="*/ 2207510 h 2916637"/>
                <a:gd name="connsiteX9" fmla="*/ 3713583 w 4798885"/>
                <a:gd name="connsiteY9" fmla="*/ 2711363 h 2916637"/>
                <a:gd name="connsiteX10" fmla="*/ 3638939 w 4798885"/>
                <a:gd name="connsiteY10" fmla="*/ 2916637 h 2916637"/>
                <a:gd name="connsiteX11" fmla="*/ 0 w 4798885"/>
                <a:gd name="connsiteY11" fmla="*/ 2916637 h 2916637"/>
                <a:gd name="connsiteX12" fmla="*/ 18661 w 4798885"/>
                <a:gd name="connsiteY12" fmla="*/ 136114 h 291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98885" h="2916637">
                  <a:moveTo>
                    <a:pt x="18661" y="136114"/>
                  </a:moveTo>
                  <a:lnTo>
                    <a:pt x="1474237" y="80130"/>
                  </a:lnTo>
                  <a:cubicBezTo>
                    <a:pt x="1841241" y="86350"/>
                    <a:pt x="1732383" y="185878"/>
                    <a:pt x="2220685" y="173437"/>
                  </a:cubicBezTo>
                  <a:cubicBezTo>
                    <a:pt x="2708987" y="160996"/>
                    <a:pt x="3974841" y="-34947"/>
                    <a:pt x="4404049" y="5486"/>
                  </a:cubicBezTo>
                  <a:cubicBezTo>
                    <a:pt x="4833257" y="45919"/>
                    <a:pt x="4802154" y="226311"/>
                    <a:pt x="4795934" y="416033"/>
                  </a:cubicBezTo>
                  <a:cubicBezTo>
                    <a:pt x="4789714" y="605755"/>
                    <a:pt x="4453812" y="941657"/>
                    <a:pt x="4366726" y="1143820"/>
                  </a:cubicBezTo>
                  <a:cubicBezTo>
                    <a:pt x="4279640" y="1345983"/>
                    <a:pt x="4310742" y="1513934"/>
                    <a:pt x="4273420" y="1629012"/>
                  </a:cubicBezTo>
                  <a:cubicBezTo>
                    <a:pt x="4236098" y="1744090"/>
                    <a:pt x="4214327" y="1737870"/>
                    <a:pt x="4142792" y="1834286"/>
                  </a:cubicBezTo>
                  <a:cubicBezTo>
                    <a:pt x="4071257" y="1930702"/>
                    <a:pt x="3915747" y="2061331"/>
                    <a:pt x="3844212" y="2207510"/>
                  </a:cubicBezTo>
                  <a:cubicBezTo>
                    <a:pt x="3772677" y="2353689"/>
                    <a:pt x="3747795" y="2593175"/>
                    <a:pt x="3713583" y="2711363"/>
                  </a:cubicBezTo>
                  <a:lnTo>
                    <a:pt x="3638939" y="2916637"/>
                  </a:lnTo>
                  <a:lnTo>
                    <a:pt x="0" y="2916637"/>
                  </a:lnTo>
                  <a:lnTo>
                    <a:pt x="18661" y="13611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724682" y="4962979"/>
              <a:ext cx="1365194" cy="1921913"/>
            </a:xfrm>
            <a:custGeom>
              <a:avLst/>
              <a:gdLst>
                <a:gd name="connsiteX0" fmla="*/ 230519 w 1344037"/>
                <a:gd name="connsiteY0" fmla="*/ 1829199 h 1904634"/>
                <a:gd name="connsiteX1" fmla="*/ 230519 w 1344037"/>
                <a:gd name="connsiteY1" fmla="*/ 896870 h 1904634"/>
                <a:gd name="connsiteX2" fmla="*/ 122943 w 1344037"/>
                <a:gd name="connsiteY2" fmla="*/ 448634 h 1904634"/>
                <a:gd name="connsiteX3" fmla="*/ 69155 w 1344037"/>
                <a:gd name="connsiteY3" fmla="*/ 269340 h 1904634"/>
                <a:gd name="connsiteX4" fmla="*/ 51225 w 1344037"/>
                <a:gd name="connsiteY4" fmla="*/ 107976 h 1904634"/>
                <a:gd name="connsiteX5" fmla="*/ 786331 w 1344037"/>
                <a:gd name="connsiteY5" fmla="*/ 399 h 1904634"/>
                <a:gd name="connsiteX6" fmla="*/ 1216637 w 1344037"/>
                <a:gd name="connsiteY6" fmla="*/ 72117 h 1904634"/>
                <a:gd name="connsiteX7" fmla="*/ 1342143 w 1344037"/>
                <a:gd name="connsiteY7" fmla="*/ 90046 h 1904634"/>
                <a:gd name="connsiteX8" fmla="*/ 1288355 w 1344037"/>
                <a:gd name="connsiteY8" fmla="*/ 1040305 h 1904634"/>
                <a:gd name="connsiteX9" fmla="*/ 1234567 w 1344037"/>
                <a:gd name="connsiteY9" fmla="*/ 1649905 h 1904634"/>
                <a:gd name="connsiteX10" fmla="*/ 1234567 w 1344037"/>
                <a:gd name="connsiteY10" fmla="*/ 1829199 h 1904634"/>
                <a:gd name="connsiteX11" fmla="*/ 230519 w 1344037"/>
                <a:gd name="connsiteY11" fmla="*/ 1829199 h 1904634"/>
                <a:gd name="connsiteX0" fmla="*/ 230519 w 1344037"/>
                <a:gd name="connsiteY0" fmla="*/ 1829199 h 1829199"/>
                <a:gd name="connsiteX1" fmla="*/ 230519 w 1344037"/>
                <a:gd name="connsiteY1" fmla="*/ 896870 h 1829199"/>
                <a:gd name="connsiteX2" fmla="*/ 122943 w 1344037"/>
                <a:gd name="connsiteY2" fmla="*/ 448634 h 1829199"/>
                <a:gd name="connsiteX3" fmla="*/ 69155 w 1344037"/>
                <a:gd name="connsiteY3" fmla="*/ 269340 h 1829199"/>
                <a:gd name="connsiteX4" fmla="*/ 51225 w 1344037"/>
                <a:gd name="connsiteY4" fmla="*/ 107976 h 1829199"/>
                <a:gd name="connsiteX5" fmla="*/ 786331 w 1344037"/>
                <a:gd name="connsiteY5" fmla="*/ 399 h 1829199"/>
                <a:gd name="connsiteX6" fmla="*/ 1216637 w 1344037"/>
                <a:gd name="connsiteY6" fmla="*/ 72117 h 1829199"/>
                <a:gd name="connsiteX7" fmla="*/ 1342143 w 1344037"/>
                <a:gd name="connsiteY7" fmla="*/ 90046 h 1829199"/>
                <a:gd name="connsiteX8" fmla="*/ 1288355 w 1344037"/>
                <a:gd name="connsiteY8" fmla="*/ 1040305 h 1829199"/>
                <a:gd name="connsiteX9" fmla="*/ 1234567 w 1344037"/>
                <a:gd name="connsiteY9" fmla="*/ 1649905 h 1829199"/>
                <a:gd name="connsiteX10" fmla="*/ 1234567 w 1344037"/>
                <a:gd name="connsiteY10" fmla="*/ 1829199 h 1829199"/>
                <a:gd name="connsiteX11" fmla="*/ 230519 w 1344037"/>
                <a:gd name="connsiteY11" fmla="*/ 1829199 h 1829199"/>
                <a:gd name="connsiteX0" fmla="*/ 211639 w 1325157"/>
                <a:gd name="connsiteY0" fmla="*/ 1829199 h 1829199"/>
                <a:gd name="connsiteX1" fmla="*/ 211639 w 1325157"/>
                <a:gd name="connsiteY1" fmla="*/ 896870 h 1829199"/>
                <a:gd name="connsiteX2" fmla="*/ 104063 w 1325157"/>
                <a:gd name="connsiteY2" fmla="*/ 448634 h 1829199"/>
                <a:gd name="connsiteX3" fmla="*/ 127767 w 1325157"/>
                <a:gd name="connsiteY3" fmla="*/ 372662 h 1829199"/>
                <a:gd name="connsiteX4" fmla="*/ 32345 w 1325157"/>
                <a:gd name="connsiteY4" fmla="*/ 107976 h 1829199"/>
                <a:gd name="connsiteX5" fmla="*/ 767451 w 1325157"/>
                <a:gd name="connsiteY5" fmla="*/ 399 h 1829199"/>
                <a:gd name="connsiteX6" fmla="*/ 1197757 w 1325157"/>
                <a:gd name="connsiteY6" fmla="*/ 72117 h 1829199"/>
                <a:gd name="connsiteX7" fmla="*/ 1323263 w 1325157"/>
                <a:gd name="connsiteY7" fmla="*/ 90046 h 1829199"/>
                <a:gd name="connsiteX8" fmla="*/ 1269475 w 1325157"/>
                <a:gd name="connsiteY8" fmla="*/ 1040305 h 1829199"/>
                <a:gd name="connsiteX9" fmla="*/ 1215687 w 1325157"/>
                <a:gd name="connsiteY9" fmla="*/ 1649905 h 1829199"/>
                <a:gd name="connsiteX10" fmla="*/ 1215687 w 1325157"/>
                <a:gd name="connsiteY10" fmla="*/ 1829199 h 1829199"/>
                <a:gd name="connsiteX11" fmla="*/ 211639 w 1325157"/>
                <a:gd name="connsiteY11" fmla="*/ 1829199 h 1829199"/>
                <a:gd name="connsiteX0" fmla="*/ 213741 w 1327259"/>
                <a:gd name="connsiteY0" fmla="*/ 1829199 h 1829199"/>
                <a:gd name="connsiteX1" fmla="*/ 213741 w 1327259"/>
                <a:gd name="connsiteY1" fmla="*/ 896870 h 1829199"/>
                <a:gd name="connsiteX2" fmla="*/ 129869 w 1327259"/>
                <a:gd name="connsiteY2" fmla="*/ 372662 h 1829199"/>
                <a:gd name="connsiteX3" fmla="*/ 34447 w 1327259"/>
                <a:gd name="connsiteY3" fmla="*/ 107976 h 1829199"/>
                <a:gd name="connsiteX4" fmla="*/ 769553 w 1327259"/>
                <a:gd name="connsiteY4" fmla="*/ 399 h 1829199"/>
                <a:gd name="connsiteX5" fmla="*/ 1199859 w 1327259"/>
                <a:gd name="connsiteY5" fmla="*/ 72117 h 1829199"/>
                <a:gd name="connsiteX6" fmla="*/ 1325365 w 1327259"/>
                <a:gd name="connsiteY6" fmla="*/ 90046 h 1829199"/>
                <a:gd name="connsiteX7" fmla="*/ 1271577 w 1327259"/>
                <a:gd name="connsiteY7" fmla="*/ 1040305 h 1829199"/>
                <a:gd name="connsiteX8" fmla="*/ 1217789 w 1327259"/>
                <a:gd name="connsiteY8" fmla="*/ 1649905 h 1829199"/>
                <a:gd name="connsiteX9" fmla="*/ 1217789 w 1327259"/>
                <a:gd name="connsiteY9" fmla="*/ 1829199 h 1829199"/>
                <a:gd name="connsiteX10" fmla="*/ 213741 w 1327259"/>
                <a:gd name="connsiteY10" fmla="*/ 1829199 h 1829199"/>
                <a:gd name="connsiteX0" fmla="*/ 211695 w 1325213"/>
                <a:gd name="connsiteY0" fmla="*/ 1829199 h 1829199"/>
                <a:gd name="connsiteX1" fmla="*/ 211695 w 1325213"/>
                <a:gd name="connsiteY1" fmla="*/ 896870 h 1829199"/>
                <a:gd name="connsiteX2" fmla="*/ 138155 w 1325213"/>
                <a:gd name="connsiteY2" fmla="*/ 382994 h 1829199"/>
                <a:gd name="connsiteX3" fmla="*/ 32401 w 1325213"/>
                <a:gd name="connsiteY3" fmla="*/ 107976 h 1829199"/>
                <a:gd name="connsiteX4" fmla="*/ 767507 w 1325213"/>
                <a:gd name="connsiteY4" fmla="*/ 399 h 1829199"/>
                <a:gd name="connsiteX5" fmla="*/ 1197813 w 1325213"/>
                <a:gd name="connsiteY5" fmla="*/ 72117 h 1829199"/>
                <a:gd name="connsiteX6" fmla="*/ 1323319 w 1325213"/>
                <a:gd name="connsiteY6" fmla="*/ 90046 h 1829199"/>
                <a:gd name="connsiteX7" fmla="*/ 1269531 w 1325213"/>
                <a:gd name="connsiteY7" fmla="*/ 1040305 h 1829199"/>
                <a:gd name="connsiteX8" fmla="*/ 1215743 w 1325213"/>
                <a:gd name="connsiteY8" fmla="*/ 1649905 h 1829199"/>
                <a:gd name="connsiteX9" fmla="*/ 1215743 w 1325213"/>
                <a:gd name="connsiteY9" fmla="*/ 1829199 h 1829199"/>
                <a:gd name="connsiteX10" fmla="*/ 211695 w 1325213"/>
                <a:gd name="connsiteY10" fmla="*/ 1829199 h 1829199"/>
                <a:gd name="connsiteX0" fmla="*/ 211695 w 1345437"/>
                <a:gd name="connsiteY0" fmla="*/ 1853588 h 1853588"/>
                <a:gd name="connsiteX1" fmla="*/ 211695 w 1345437"/>
                <a:gd name="connsiteY1" fmla="*/ 921259 h 1853588"/>
                <a:gd name="connsiteX2" fmla="*/ 138155 w 1345437"/>
                <a:gd name="connsiteY2" fmla="*/ 407383 h 1853588"/>
                <a:gd name="connsiteX3" fmla="*/ 32401 w 1345437"/>
                <a:gd name="connsiteY3" fmla="*/ 132365 h 1853588"/>
                <a:gd name="connsiteX4" fmla="*/ 767507 w 1345437"/>
                <a:gd name="connsiteY4" fmla="*/ 24788 h 1853588"/>
                <a:gd name="connsiteX5" fmla="*/ 1197813 w 1345437"/>
                <a:gd name="connsiteY5" fmla="*/ 96506 h 1853588"/>
                <a:gd name="connsiteX6" fmla="*/ 1343983 w 1345437"/>
                <a:gd name="connsiteY6" fmla="*/ 62774 h 1853588"/>
                <a:gd name="connsiteX7" fmla="*/ 1269531 w 1345437"/>
                <a:gd name="connsiteY7" fmla="*/ 1064694 h 1853588"/>
                <a:gd name="connsiteX8" fmla="*/ 1215743 w 1345437"/>
                <a:gd name="connsiteY8" fmla="*/ 1674294 h 1853588"/>
                <a:gd name="connsiteX9" fmla="*/ 1215743 w 1345437"/>
                <a:gd name="connsiteY9" fmla="*/ 1853588 h 1853588"/>
                <a:gd name="connsiteX10" fmla="*/ 211695 w 1345437"/>
                <a:gd name="connsiteY10" fmla="*/ 1853588 h 1853588"/>
                <a:gd name="connsiteX0" fmla="*/ 211695 w 1365194"/>
                <a:gd name="connsiteY0" fmla="*/ 1921913 h 1921913"/>
                <a:gd name="connsiteX1" fmla="*/ 211695 w 1365194"/>
                <a:gd name="connsiteY1" fmla="*/ 989584 h 1921913"/>
                <a:gd name="connsiteX2" fmla="*/ 138155 w 1365194"/>
                <a:gd name="connsiteY2" fmla="*/ 475708 h 1921913"/>
                <a:gd name="connsiteX3" fmla="*/ 32401 w 1365194"/>
                <a:gd name="connsiteY3" fmla="*/ 200690 h 1921913"/>
                <a:gd name="connsiteX4" fmla="*/ 767507 w 1365194"/>
                <a:gd name="connsiteY4" fmla="*/ 93113 h 1921913"/>
                <a:gd name="connsiteX5" fmla="*/ 1197813 w 1365194"/>
                <a:gd name="connsiteY5" fmla="*/ 164831 h 1921913"/>
                <a:gd name="connsiteX6" fmla="*/ 1343983 w 1365194"/>
                <a:gd name="connsiteY6" fmla="*/ 131099 h 1921913"/>
                <a:gd name="connsiteX7" fmla="*/ 1269531 w 1365194"/>
                <a:gd name="connsiteY7" fmla="*/ 1133019 h 1921913"/>
                <a:gd name="connsiteX8" fmla="*/ 1215743 w 1365194"/>
                <a:gd name="connsiteY8" fmla="*/ 1742619 h 1921913"/>
                <a:gd name="connsiteX9" fmla="*/ 1215743 w 1365194"/>
                <a:gd name="connsiteY9" fmla="*/ 1921913 h 1921913"/>
                <a:gd name="connsiteX10" fmla="*/ 211695 w 1365194"/>
                <a:gd name="connsiteY10" fmla="*/ 1921913 h 192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5194" h="1921913">
                  <a:moveTo>
                    <a:pt x="211695" y="1921913"/>
                  </a:moveTo>
                  <a:cubicBezTo>
                    <a:pt x="44354" y="1766525"/>
                    <a:pt x="223952" y="1230618"/>
                    <a:pt x="211695" y="989584"/>
                  </a:cubicBezTo>
                  <a:cubicBezTo>
                    <a:pt x="199438" y="748550"/>
                    <a:pt x="168037" y="607190"/>
                    <a:pt x="138155" y="475708"/>
                  </a:cubicBezTo>
                  <a:cubicBezTo>
                    <a:pt x="108273" y="344226"/>
                    <a:pt x="-72491" y="264456"/>
                    <a:pt x="32401" y="200690"/>
                  </a:cubicBezTo>
                  <a:cubicBezTo>
                    <a:pt x="137293" y="136924"/>
                    <a:pt x="573272" y="99089"/>
                    <a:pt x="767507" y="93113"/>
                  </a:cubicBezTo>
                  <a:cubicBezTo>
                    <a:pt x="961742" y="87137"/>
                    <a:pt x="1101734" y="158500"/>
                    <a:pt x="1197813" y="164831"/>
                  </a:cubicBezTo>
                  <a:cubicBezTo>
                    <a:pt x="1293892" y="171162"/>
                    <a:pt x="1414688" y="-185249"/>
                    <a:pt x="1343983" y="131099"/>
                  </a:cubicBezTo>
                  <a:cubicBezTo>
                    <a:pt x="1273278" y="447447"/>
                    <a:pt x="1290904" y="864432"/>
                    <a:pt x="1269531" y="1133019"/>
                  </a:cubicBezTo>
                  <a:cubicBezTo>
                    <a:pt x="1248158" y="1401606"/>
                    <a:pt x="1224708" y="1611137"/>
                    <a:pt x="1215743" y="1742619"/>
                  </a:cubicBezTo>
                  <a:cubicBezTo>
                    <a:pt x="1206778" y="1874101"/>
                    <a:pt x="1386072" y="1895019"/>
                    <a:pt x="1215743" y="1921913"/>
                  </a:cubicBezTo>
                  <a:lnTo>
                    <a:pt x="211695" y="1921913"/>
                  </a:lnTo>
                  <a:close/>
                </a:path>
              </a:pathLst>
            </a:cu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Freeform 2"/>
            <p:cNvSpPr/>
            <p:nvPr/>
          </p:nvSpPr>
          <p:spPr>
            <a:xfrm>
              <a:off x="-13447" y="3828214"/>
              <a:ext cx="4788233" cy="2301799"/>
            </a:xfrm>
            <a:custGeom>
              <a:avLst/>
              <a:gdLst>
                <a:gd name="connsiteX0" fmla="*/ 171175 w 4945961"/>
                <a:gd name="connsiteY0" fmla="*/ 2200552 h 2301799"/>
                <a:gd name="connsiteX1" fmla="*/ 1112469 w 4945961"/>
                <a:gd name="connsiteY1" fmla="*/ 1958504 h 2301799"/>
                <a:gd name="connsiteX2" fmla="*/ 1973081 w 4945961"/>
                <a:gd name="connsiteY2" fmla="*/ 1676116 h 2301799"/>
                <a:gd name="connsiteX3" fmla="*/ 1999975 w 4945961"/>
                <a:gd name="connsiteY3" fmla="*/ 1420622 h 2301799"/>
                <a:gd name="connsiteX4" fmla="*/ 2510963 w 4945961"/>
                <a:gd name="connsiteY4" fmla="*/ 1326493 h 2301799"/>
                <a:gd name="connsiteX5" fmla="*/ 3169869 w 4945961"/>
                <a:gd name="connsiteY5" fmla="*/ 1313046 h 2301799"/>
                <a:gd name="connsiteX6" fmla="*/ 3411916 w 4945961"/>
                <a:gd name="connsiteY6" fmla="*/ 963422 h 2301799"/>
                <a:gd name="connsiteX7" fmla="*/ 3936351 w 4945961"/>
                <a:gd name="connsiteY7" fmla="*/ 842399 h 2301799"/>
                <a:gd name="connsiteX8" fmla="*/ 4622151 w 4945961"/>
                <a:gd name="connsiteY8" fmla="*/ 627246 h 2301799"/>
                <a:gd name="connsiteX9" fmla="*/ 4931434 w 4945961"/>
                <a:gd name="connsiteY9" fmla="*/ 371752 h 2301799"/>
                <a:gd name="connsiteX10" fmla="*/ 4756622 w 4945961"/>
                <a:gd name="connsiteY10" fmla="*/ 116257 h 2301799"/>
                <a:gd name="connsiteX11" fmla="*/ 3586728 w 4945961"/>
                <a:gd name="connsiteY11" fmla="*/ 116257 h 2301799"/>
                <a:gd name="connsiteX12" fmla="*/ 2282363 w 4945961"/>
                <a:gd name="connsiteY12" fmla="*/ 223834 h 2301799"/>
                <a:gd name="connsiteX13" fmla="*/ 1771375 w 4945961"/>
                <a:gd name="connsiteY13" fmla="*/ 143152 h 2301799"/>
                <a:gd name="connsiteX14" fmla="*/ 157728 w 4945961"/>
                <a:gd name="connsiteY14" fmla="*/ 156599 h 2301799"/>
                <a:gd name="connsiteX15" fmla="*/ 171175 w 4945961"/>
                <a:gd name="connsiteY15" fmla="*/ 2200552 h 2301799"/>
                <a:gd name="connsiteX0" fmla="*/ 13447 w 4788233"/>
                <a:gd name="connsiteY0" fmla="*/ 2200552 h 2301799"/>
                <a:gd name="connsiteX1" fmla="*/ 954741 w 4788233"/>
                <a:gd name="connsiteY1" fmla="*/ 1958504 h 2301799"/>
                <a:gd name="connsiteX2" fmla="*/ 1815353 w 4788233"/>
                <a:gd name="connsiteY2" fmla="*/ 1676116 h 2301799"/>
                <a:gd name="connsiteX3" fmla="*/ 1842247 w 4788233"/>
                <a:gd name="connsiteY3" fmla="*/ 1420622 h 2301799"/>
                <a:gd name="connsiteX4" fmla="*/ 2353235 w 4788233"/>
                <a:gd name="connsiteY4" fmla="*/ 1326493 h 2301799"/>
                <a:gd name="connsiteX5" fmla="*/ 3012141 w 4788233"/>
                <a:gd name="connsiteY5" fmla="*/ 1313046 h 2301799"/>
                <a:gd name="connsiteX6" fmla="*/ 3254188 w 4788233"/>
                <a:gd name="connsiteY6" fmla="*/ 963422 h 2301799"/>
                <a:gd name="connsiteX7" fmla="*/ 3778623 w 4788233"/>
                <a:gd name="connsiteY7" fmla="*/ 842399 h 2301799"/>
                <a:gd name="connsiteX8" fmla="*/ 4464423 w 4788233"/>
                <a:gd name="connsiteY8" fmla="*/ 627246 h 2301799"/>
                <a:gd name="connsiteX9" fmla="*/ 4773706 w 4788233"/>
                <a:gd name="connsiteY9" fmla="*/ 371752 h 2301799"/>
                <a:gd name="connsiteX10" fmla="*/ 4598894 w 4788233"/>
                <a:gd name="connsiteY10" fmla="*/ 116257 h 2301799"/>
                <a:gd name="connsiteX11" fmla="*/ 3429000 w 4788233"/>
                <a:gd name="connsiteY11" fmla="*/ 116257 h 2301799"/>
                <a:gd name="connsiteX12" fmla="*/ 2124635 w 4788233"/>
                <a:gd name="connsiteY12" fmla="*/ 223834 h 2301799"/>
                <a:gd name="connsiteX13" fmla="*/ 1613647 w 4788233"/>
                <a:gd name="connsiteY13" fmla="*/ 143152 h 2301799"/>
                <a:gd name="connsiteX14" fmla="*/ 0 w 4788233"/>
                <a:gd name="connsiteY14" fmla="*/ 156599 h 2301799"/>
                <a:gd name="connsiteX15" fmla="*/ 13447 w 4788233"/>
                <a:gd name="connsiteY15" fmla="*/ 2200552 h 230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88233" h="2301799">
                  <a:moveTo>
                    <a:pt x="13447" y="2200552"/>
                  </a:moveTo>
                  <a:cubicBezTo>
                    <a:pt x="172570" y="2500869"/>
                    <a:pt x="654423" y="2045910"/>
                    <a:pt x="954741" y="1958504"/>
                  </a:cubicBezTo>
                  <a:cubicBezTo>
                    <a:pt x="1255059" y="1871098"/>
                    <a:pt x="1667435" y="1765763"/>
                    <a:pt x="1815353" y="1676116"/>
                  </a:cubicBezTo>
                  <a:cubicBezTo>
                    <a:pt x="1963271" y="1586469"/>
                    <a:pt x="1752600" y="1478892"/>
                    <a:pt x="1842247" y="1420622"/>
                  </a:cubicBezTo>
                  <a:cubicBezTo>
                    <a:pt x="1931894" y="1362352"/>
                    <a:pt x="2158253" y="1344422"/>
                    <a:pt x="2353235" y="1326493"/>
                  </a:cubicBezTo>
                  <a:cubicBezTo>
                    <a:pt x="2548217" y="1308564"/>
                    <a:pt x="2861982" y="1373558"/>
                    <a:pt x="3012141" y="1313046"/>
                  </a:cubicBezTo>
                  <a:cubicBezTo>
                    <a:pt x="3162300" y="1252534"/>
                    <a:pt x="3126441" y="1041863"/>
                    <a:pt x="3254188" y="963422"/>
                  </a:cubicBezTo>
                  <a:cubicBezTo>
                    <a:pt x="3381935" y="884981"/>
                    <a:pt x="3576917" y="898428"/>
                    <a:pt x="3778623" y="842399"/>
                  </a:cubicBezTo>
                  <a:cubicBezTo>
                    <a:pt x="3980329" y="786370"/>
                    <a:pt x="4298576" y="705687"/>
                    <a:pt x="4464423" y="627246"/>
                  </a:cubicBezTo>
                  <a:cubicBezTo>
                    <a:pt x="4630270" y="548805"/>
                    <a:pt x="4751294" y="456917"/>
                    <a:pt x="4773706" y="371752"/>
                  </a:cubicBezTo>
                  <a:cubicBezTo>
                    <a:pt x="4796118" y="286587"/>
                    <a:pt x="4823012" y="158840"/>
                    <a:pt x="4598894" y="116257"/>
                  </a:cubicBezTo>
                  <a:cubicBezTo>
                    <a:pt x="4374776" y="73674"/>
                    <a:pt x="3841377" y="98327"/>
                    <a:pt x="3429000" y="116257"/>
                  </a:cubicBezTo>
                  <a:cubicBezTo>
                    <a:pt x="3016624" y="134186"/>
                    <a:pt x="2427194" y="219352"/>
                    <a:pt x="2124635" y="223834"/>
                  </a:cubicBezTo>
                  <a:cubicBezTo>
                    <a:pt x="1822076" y="228316"/>
                    <a:pt x="1967753" y="154358"/>
                    <a:pt x="1613647" y="143152"/>
                  </a:cubicBezTo>
                  <a:cubicBezTo>
                    <a:pt x="1259541" y="131946"/>
                    <a:pt x="268941" y="-181819"/>
                    <a:pt x="0" y="156599"/>
                  </a:cubicBezTo>
                  <a:cubicBezTo>
                    <a:pt x="4482" y="837917"/>
                    <a:pt x="8965" y="1519234"/>
                    <a:pt x="13447" y="22005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Freeform 6"/>
          <p:cNvSpPr/>
          <p:nvPr/>
        </p:nvSpPr>
        <p:spPr>
          <a:xfrm>
            <a:off x="6425882" y="2620937"/>
            <a:ext cx="2718118" cy="3637855"/>
          </a:xfrm>
          <a:custGeom>
            <a:avLst/>
            <a:gdLst>
              <a:gd name="connsiteX0" fmla="*/ 1489613 w 3794935"/>
              <a:gd name="connsiteY0" fmla="*/ 3828345 h 4151660"/>
              <a:gd name="connsiteX1" fmla="*/ 1070513 w 3794935"/>
              <a:gd name="connsiteY1" fmla="*/ 3085395 h 4151660"/>
              <a:gd name="connsiteX2" fmla="*/ 765713 w 3794935"/>
              <a:gd name="connsiteY2" fmla="*/ 2628195 h 4151660"/>
              <a:gd name="connsiteX3" fmla="*/ 251363 w 3794935"/>
              <a:gd name="connsiteY3" fmla="*/ 1885245 h 4151660"/>
              <a:gd name="connsiteX4" fmla="*/ 79913 w 3794935"/>
              <a:gd name="connsiteY4" fmla="*/ 1523295 h 4151660"/>
              <a:gd name="connsiteX5" fmla="*/ 41813 w 3794935"/>
              <a:gd name="connsiteY5" fmla="*/ 1047045 h 4151660"/>
              <a:gd name="connsiteX6" fmla="*/ 670463 w 3794935"/>
              <a:gd name="connsiteY6" fmla="*/ 799395 h 4151660"/>
              <a:gd name="connsiteX7" fmla="*/ 2632613 w 3794935"/>
              <a:gd name="connsiteY7" fmla="*/ 589845 h 4151660"/>
              <a:gd name="connsiteX8" fmla="*/ 3242213 w 3794935"/>
              <a:gd name="connsiteY8" fmla="*/ 304095 h 4151660"/>
              <a:gd name="connsiteX9" fmla="*/ 3623213 w 3794935"/>
              <a:gd name="connsiteY9" fmla="*/ 265995 h 4151660"/>
              <a:gd name="connsiteX10" fmla="*/ 3623213 w 3794935"/>
              <a:gd name="connsiteY10" fmla="*/ 3866445 h 4151660"/>
              <a:gd name="connsiteX11" fmla="*/ 1489613 w 3794935"/>
              <a:gd name="connsiteY11" fmla="*/ 3828345 h 4151660"/>
              <a:gd name="connsiteX0" fmla="*/ 1489613 w 3794935"/>
              <a:gd name="connsiteY0" fmla="*/ 3828345 h 3866445"/>
              <a:gd name="connsiteX1" fmla="*/ 1070513 w 3794935"/>
              <a:gd name="connsiteY1" fmla="*/ 3085395 h 3866445"/>
              <a:gd name="connsiteX2" fmla="*/ 765713 w 3794935"/>
              <a:gd name="connsiteY2" fmla="*/ 2628195 h 3866445"/>
              <a:gd name="connsiteX3" fmla="*/ 251363 w 3794935"/>
              <a:gd name="connsiteY3" fmla="*/ 1885245 h 3866445"/>
              <a:gd name="connsiteX4" fmla="*/ 79913 w 3794935"/>
              <a:gd name="connsiteY4" fmla="*/ 1523295 h 3866445"/>
              <a:gd name="connsiteX5" fmla="*/ 41813 w 3794935"/>
              <a:gd name="connsiteY5" fmla="*/ 1047045 h 3866445"/>
              <a:gd name="connsiteX6" fmla="*/ 670463 w 3794935"/>
              <a:gd name="connsiteY6" fmla="*/ 799395 h 3866445"/>
              <a:gd name="connsiteX7" fmla="*/ 2632613 w 3794935"/>
              <a:gd name="connsiteY7" fmla="*/ 589845 h 3866445"/>
              <a:gd name="connsiteX8" fmla="*/ 3242213 w 3794935"/>
              <a:gd name="connsiteY8" fmla="*/ 304095 h 3866445"/>
              <a:gd name="connsiteX9" fmla="*/ 3623213 w 3794935"/>
              <a:gd name="connsiteY9" fmla="*/ 265995 h 3866445"/>
              <a:gd name="connsiteX10" fmla="*/ 3623213 w 3794935"/>
              <a:gd name="connsiteY10" fmla="*/ 3866445 h 3866445"/>
              <a:gd name="connsiteX11" fmla="*/ 1489613 w 3794935"/>
              <a:gd name="connsiteY11" fmla="*/ 3828345 h 3866445"/>
              <a:gd name="connsiteX0" fmla="*/ 1489613 w 3623213"/>
              <a:gd name="connsiteY0" fmla="*/ 3828345 h 3866445"/>
              <a:gd name="connsiteX1" fmla="*/ 1070513 w 3623213"/>
              <a:gd name="connsiteY1" fmla="*/ 3085395 h 3866445"/>
              <a:gd name="connsiteX2" fmla="*/ 765713 w 3623213"/>
              <a:gd name="connsiteY2" fmla="*/ 2628195 h 3866445"/>
              <a:gd name="connsiteX3" fmla="*/ 251363 w 3623213"/>
              <a:gd name="connsiteY3" fmla="*/ 1885245 h 3866445"/>
              <a:gd name="connsiteX4" fmla="*/ 79913 w 3623213"/>
              <a:gd name="connsiteY4" fmla="*/ 1523295 h 3866445"/>
              <a:gd name="connsiteX5" fmla="*/ 41813 w 3623213"/>
              <a:gd name="connsiteY5" fmla="*/ 1047045 h 3866445"/>
              <a:gd name="connsiteX6" fmla="*/ 670463 w 3623213"/>
              <a:gd name="connsiteY6" fmla="*/ 799395 h 3866445"/>
              <a:gd name="connsiteX7" fmla="*/ 2632613 w 3623213"/>
              <a:gd name="connsiteY7" fmla="*/ 589845 h 3866445"/>
              <a:gd name="connsiteX8" fmla="*/ 3242213 w 3623213"/>
              <a:gd name="connsiteY8" fmla="*/ 304095 h 3866445"/>
              <a:gd name="connsiteX9" fmla="*/ 3623213 w 3623213"/>
              <a:gd name="connsiteY9" fmla="*/ 265995 h 3866445"/>
              <a:gd name="connsiteX10" fmla="*/ 3623213 w 3623213"/>
              <a:gd name="connsiteY10" fmla="*/ 3866445 h 3866445"/>
              <a:gd name="connsiteX11" fmla="*/ 1489613 w 3623213"/>
              <a:gd name="connsiteY11" fmla="*/ 3828345 h 3866445"/>
              <a:gd name="connsiteX0" fmla="*/ 1489613 w 3623213"/>
              <a:gd name="connsiteY0" fmla="*/ 3599754 h 3637854"/>
              <a:gd name="connsiteX1" fmla="*/ 1070513 w 3623213"/>
              <a:gd name="connsiteY1" fmla="*/ 2856804 h 3637854"/>
              <a:gd name="connsiteX2" fmla="*/ 765713 w 3623213"/>
              <a:gd name="connsiteY2" fmla="*/ 2399604 h 3637854"/>
              <a:gd name="connsiteX3" fmla="*/ 251363 w 3623213"/>
              <a:gd name="connsiteY3" fmla="*/ 1656654 h 3637854"/>
              <a:gd name="connsiteX4" fmla="*/ 79913 w 3623213"/>
              <a:gd name="connsiteY4" fmla="*/ 1294704 h 3637854"/>
              <a:gd name="connsiteX5" fmla="*/ 41813 w 3623213"/>
              <a:gd name="connsiteY5" fmla="*/ 818454 h 3637854"/>
              <a:gd name="connsiteX6" fmla="*/ 670463 w 3623213"/>
              <a:gd name="connsiteY6" fmla="*/ 570804 h 3637854"/>
              <a:gd name="connsiteX7" fmla="*/ 2632613 w 3623213"/>
              <a:gd name="connsiteY7" fmla="*/ 361254 h 3637854"/>
              <a:gd name="connsiteX8" fmla="*/ 3242213 w 3623213"/>
              <a:gd name="connsiteY8" fmla="*/ 75504 h 3637854"/>
              <a:gd name="connsiteX9" fmla="*/ 3623213 w 3623213"/>
              <a:gd name="connsiteY9" fmla="*/ 37404 h 3637854"/>
              <a:gd name="connsiteX10" fmla="*/ 3623213 w 3623213"/>
              <a:gd name="connsiteY10" fmla="*/ 3637854 h 3637854"/>
              <a:gd name="connsiteX11" fmla="*/ 1489613 w 3623213"/>
              <a:gd name="connsiteY11" fmla="*/ 3599754 h 36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3213" h="3637854">
                <a:moveTo>
                  <a:pt x="1489613" y="3599754"/>
                </a:moveTo>
                <a:cubicBezTo>
                  <a:pt x="1064163" y="3469579"/>
                  <a:pt x="1191163" y="3056829"/>
                  <a:pt x="1070513" y="2856804"/>
                </a:cubicBezTo>
                <a:cubicBezTo>
                  <a:pt x="949863" y="2656779"/>
                  <a:pt x="902238" y="2599629"/>
                  <a:pt x="765713" y="2399604"/>
                </a:cubicBezTo>
                <a:cubicBezTo>
                  <a:pt x="629188" y="2199579"/>
                  <a:pt x="365663" y="1840804"/>
                  <a:pt x="251363" y="1656654"/>
                </a:cubicBezTo>
                <a:cubicBezTo>
                  <a:pt x="137063" y="1472504"/>
                  <a:pt x="114838" y="1434404"/>
                  <a:pt x="79913" y="1294704"/>
                </a:cubicBezTo>
                <a:cubicBezTo>
                  <a:pt x="44988" y="1155004"/>
                  <a:pt x="-56612" y="939104"/>
                  <a:pt x="41813" y="818454"/>
                </a:cubicBezTo>
                <a:cubicBezTo>
                  <a:pt x="140238" y="697804"/>
                  <a:pt x="238663" y="647004"/>
                  <a:pt x="670463" y="570804"/>
                </a:cubicBezTo>
                <a:cubicBezTo>
                  <a:pt x="1102263" y="494604"/>
                  <a:pt x="2203988" y="443804"/>
                  <a:pt x="2632613" y="361254"/>
                </a:cubicBezTo>
                <a:cubicBezTo>
                  <a:pt x="3061238" y="278704"/>
                  <a:pt x="3077113" y="129479"/>
                  <a:pt x="3242213" y="75504"/>
                </a:cubicBezTo>
                <a:cubicBezTo>
                  <a:pt x="3407313" y="21529"/>
                  <a:pt x="3388263" y="-41971"/>
                  <a:pt x="3623213" y="37404"/>
                </a:cubicBezTo>
                <a:lnTo>
                  <a:pt x="3623213" y="3637854"/>
                </a:lnTo>
                <a:lnTo>
                  <a:pt x="1489613" y="35997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6943787" y="3863072"/>
            <a:ext cx="1251501" cy="2380104"/>
          </a:xfrm>
          <a:custGeom>
            <a:avLst/>
            <a:gdLst>
              <a:gd name="connsiteX0" fmla="*/ 715 w 1668233"/>
              <a:gd name="connsiteY0" fmla="*/ 311462 h 2412370"/>
              <a:gd name="connsiteX1" fmla="*/ 270538 w 1668233"/>
              <a:gd name="connsiteY1" fmla="*/ 1001009 h 2412370"/>
              <a:gd name="connsiteX2" fmla="*/ 360479 w 1668233"/>
              <a:gd name="connsiteY2" fmla="*/ 1435724 h 2412370"/>
              <a:gd name="connsiteX3" fmla="*/ 390460 w 1668233"/>
              <a:gd name="connsiteY3" fmla="*/ 1585626 h 2412370"/>
              <a:gd name="connsiteX4" fmla="*/ 555352 w 1668233"/>
              <a:gd name="connsiteY4" fmla="*/ 2215212 h 2412370"/>
              <a:gd name="connsiteX5" fmla="*/ 810184 w 1668233"/>
              <a:gd name="connsiteY5" fmla="*/ 2365114 h 2412370"/>
              <a:gd name="connsiteX6" fmla="*/ 1634643 w 1668233"/>
              <a:gd name="connsiteY6" fmla="*/ 2380104 h 2412370"/>
              <a:gd name="connsiteX7" fmla="*/ 1514722 w 1668233"/>
              <a:gd name="connsiteY7" fmla="*/ 1960380 h 2412370"/>
              <a:gd name="connsiteX8" fmla="*/ 1574683 w 1668233"/>
              <a:gd name="connsiteY8" fmla="*/ 836117 h 2412370"/>
              <a:gd name="connsiteX9" fmla="*/ 1229909 w 1668233"/>
              <a:gd name="connsiteY9" fmla="*/ 56629 h 2412370"/>
              <a:gd name="connsiteX10" fmla="*/ 360479 w 1668233"/>
              <a:gd name="connsiteY10" fmla="*/ 86609 h 2412370"/>
              <a:gd name="connsiteX11" fmla="*/ 715 w 1668233"/>
              <a:gd name="connsiteY11" fmla="*/ 311462 h 2412370"/>
              <a:gd name="connsiteX0" fmla="*/ 715 w 1668233"/>
              <a:gd name="connsiteY0" fmla="*/ 311462 h 2380104"/>
              <a:gd name="connsiteX1" fmla="*/ 270538 w 1668233"/>
              <a:gd name="connsiteY1" fmla="*/ 1001009 h 2380104"/>
              <a:gd name="connsiteX2" fmla="*/ 360479 w 1668233"/>
              <a:gd name="connsiteY2" fmla="*/ 1435724 h 2380104"/>
              <a:gd name="connsiteX3" fmla="*/ 390460 w 1668233"/>
              <a:gd name="connsiteY3" fmla="*/ 1585626 h 2380104"/>
              <a:gd name="connsiteX4" fmla="*/ 555352 w 1668233"/>
              <a:gd name="connsiteY4" fmla="*/ 2215212 h 2380104"/>
              <a:gd name="connsiteX5" fmla="*/ 810184 w 1668233"/>
              <a:gd name="connsiteY5" fmla="*/ 2365114 h 2380104"/>
              <a:gd name="connsiteX6" fmla="*/ 1634643 w 1668233"/>
              <a:gd name="connsiteY6" fmla="*/ 2380104 h 2380104"/>
              <a:gd name="connsiteX7" fmla="*/ 1514722 w 1668233"/>
              <a:gd name="connsiteY7" fmla="*/ 1960380 h 2380104"/>
              <a:gd name="connsiteX8" fmla="*/ 1574683 w 1668233"/>
              <a:gd name="connsiteY8" fmla="*/ 836117 h 2380104"/>
              <a:gd name="connsiteX9" fmla="*/ 1229909 w 1668233"/>
              <a:gd name="connsiteY9" fmla="*/ 56629 h 2380104"/>
              <a:gd name="connsiteX10" fmla="*/ 360479 w 1668233"/>
              <a:gd name="connsiteY10" fmla="*/ 86609 h 2380104"/>
              <a:gd name="connsiteX11" fmla="*/ 715 w 1668233"/>
              <a:gd name="connsiteY11" fmla="*/ 311462 h 2380104"/>
              <a:gd name="connsiteX0" fmla="*/ 715 w 1668233"/>
              <a:gd name="connsiteY0" fmla="*/ 311462 h 2380104"/>
              <a:gd name="connsiteX1" fmla="*/ 270538 w 1668233"/>
              <a:gd name="connsiteY1" fmla="*/ 1001009 h 2380104"/>
              <a:gd name="connsiteX2" fmla="*/ 360479 w 1668233"/>
              <a:gd name="connsiteY2" fmla="*/ 1435724 h 2380104"/>
              <a:gd name="connsiteX3" fmla="*/ 390460 w 1668233"/>
              <a:gd name="connsiteY3" fmla="*/ 1585626 h 2380104"/>
              <a:gd name="connsiteX4" fmla="*/ 810184 w 1668233"/>
              <a:gd name="connsiteY4" fmla="*/ 2365114 h 2380104"/>
              <a:gd name="connsiteX5" fmla="*/ 1634643 w 1668233"/>
              <a:gd name="connsiteY5" fmla="*/ 2380104 h 2380104"/>
              <a:gd name="connsiteX6" fmla="*/ 1514722 w 1668233"/>
              <a:gd name="connsiteY6" fmla="*/ 1960380 h 2380104"/>
              <a:gd name="connsiteX7" fmla="*/ 1574683 w 1668233"/>
              <a:gd name="connsiteY7" fmla="*/ 836117 h 2380104"/>
              <a:gd name="connsiteX8" fmla="*/ 1229909 w 1668233"/>
              <a:gd name="connsiteY8" fmla="*/ 56629 h 2380104"/>
              <a:gd name="connsiteX9" fmla="*/ 360479 w 1668233"/>
              <a:gd name="connsiteY9" fmla="*/ 86609 h 2380104"/>
              <a:gd name="connsiteX10" fmla="*/ 715 w 1668233"/>
              <a:gd name="connsiteY10" fmla="*/ 311462 h 2380104"/>
              <a:gd name="connsiteX0" fmla="*/ 715 w 1668233"/>
              <a:gd name="connsiteY0" fmla="*/ 311462 h 2406987"/>
              <a:gd name="connsiteX1" fmla="*/ 270538 w 1668233"/>
              <a:gd name="connsiteY1" fmla="*/ 1001009 h 2406987"/>
              <a:gd name="connsiteX2" fmla="*/ 360479 w 1668233"/>
              <a:gd name="connsiteY2" fmla="*/ 1435724 h 2406987"/>
              <a:gd name="connsiteX3" fmla="*/ 390460 w 1668233"/>
              <a:gd name="connsiteY3" fmla="*/ 1585626 h 2406987"/>
              <a:gd name="connsiteX4" fmla="*/ 810184 w 1668233"/>
              <a:gd name="connsiteY4" fmla="*/ 2365114 h 2406987"/>
              <a:gd name="connsiteX5" fmla="*/ 1634643 w 1668233"/>
              <a:gd name="connsiteY5" fmla="*/ 2380104 h 2406987"/>
              <a:gd name="connsiteX6" fmla="*/ 1514722 w 1668233"/>
              <a:gd name="connsiteY6" fmla="*/ 1960380 h 2406987"/>
              <a:gd name="connsiteX7" fmla="*/ 1574683 w 1668233"/>
              <a:gd name="connsiteY7" fmla="*/ 836117 h 2406987"/>
              <a:gd name="connsiteX8" fmla="*/ 1229909 w 1668233"/>
              <a:gd name="connsiteY8" fmla="*/ 56629 h 2406987"/>
              <a:gd name="connsiteX9" fmla="*/ 360479 w 1668233"/>
              <a:gd name="connsiteY9" fmla="*/ 86609 h 2406987"/>
              <a:gd name="connsiteX10" fmla="*/ 715 w 1668233"/>
              <a:gd name="connsiteY10" fmla="*/ 311462 h 2406987"/>
              <a:gd name="connsiteX0" fmla="*/ 715 w 1668233"/>
              <a:gd name="connsiteY0" fmla="*/ 311462 h 2380104"/>
              <a:gd name="connsiteX1" fmla="*/ 270538 w 1668233"/>
              <a:gd name="connsiteY1" fmla="*/ 1001009 h 2380104"/>
              <a:gd name="connsiteX2" fmla="*/ 360479 w 1668233"/>
              <a:gd name="connsiteY2" fmla="*/ 1435724 h 2380104"/>
              <a:gd name="connsiteX3" fmla="*/ 390460 w 1668233"/>
              <a:gd name="connsiteY3" fmla="*/ 1585626 h 2380104"/>
              <a:gd name="connsiteX4" fmla="*/ 810184 w 1668233"/>
              <a:gd name="connsiteY4" fmla="*/ 2365114 h 2380104"/>
              <a:gd name="connsiteX5" fmla="*/ 1634643 w 1668233"/>
              <a:gd name="connsiteY5" fmla="*/ 2380104 h 2380104"/>
              <a:gd name="connsiteX6" fmla="*/ 1514722 w 1668233"/>
              <a:gd name="connsiteY6" fmla="*/ 1960380 h 2380104"/>
              <a:gd name="connsiteX7" fmla="*/ 1574683 w 1668233"/>
              <a:gd name="connsiteY7" fmla="*/ 836117 h 2380104"/>
              <a:gd name="connsiteX8" fmla="*/ 1229909 w 1668233"/>
              <a:gd name="connsiteY8" fmla="*/ 56629 h 2380104"/>
              <a:gd name="connsiteX9" fmla="*/ 360479 w 1668233"/>
              <a:gd name="connsiteY9" fmla="*/ 86609 h 2380104"/>
              <a:gd name="connsiteX10" fmla="*/ 715 w 1668233"/>
              <a:gd name="connsiteY10" fmla="*/ 311462 h 238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8233" h="2380104">
                <a:moveTo>
                  <a:pt x="715" y="311462"/>
                </a:moveTo>
                <a:cubicBezTo>
                  <a:pt x="-14275" y="463862"/>
                  <a:pt x="210577" y="813632"/>
                  <a:pt x="270538" y="1001009"/>
                </a:cubicBezTo>
                <a:cubicBezTo>
                  <a:pt x="330499" y="1188386"/>
                  <a:pt x="340492" y="1338288"/>
                  <a:pt x="360479" y="1435724"/>
                </a:cubicBezTo>
                <a:cubicBezTo>
                  <a:pt x="380466" y="1533160"/>
                  <a:pt x="315509" y="1430728"/>
                  <a:pt x="390460" y="1585626"/>
                </a:cubicBezTo>
                <a:cubicBezTo>
                  <a:pt x="465411" y="1740524"/>
                  <a:pt x="407948" y="2277671"/>
                  <a:pt x="810184" y="2365114"/>
                </a:cubicBezTo>
                <a:lnTo>
                  <a:pt x="1634643" y="2380104"/>
                </a:lnTo>
                <a:cubicBezTo>
                  <a:pt x="1752066" y="2312648"/>
                  <a:pt x="1524715" y="2217711"/>
                  <a:pt x="1514722" y="1960380"/>
                </a:cubicBezTo>
                <a:cubicBezTo>
                  <a:pt x="1504729" y="1703049"/>
                  <a:pt x="1622152" y="1153409"/>
                  <a:pt x="1574683" y="836117"/>
                </a:cubicBezTo>
                <a:cubicBezTo>
                  <a:pt x="1527214" y="518825"/>
                  <a:pt x="1432276" y="181547"/>
                  <a:pt x="1229909" y="56629"/>
                </a:cubicBezTo>
                <a:cubicBezTo>
                  <a:pt x="1027542" y="-68289"/>
                  <a:pt x="557849" y="46635"/>
                  <a:pt x="360479" y="86609"/>
                </a:cubicBezTo>
                <a:cubicBezTo>
                  <a:pt x="163109" y="126583"/>
                  <a:pt x="15705" y="159062"/>
                  <a:pt x="715" y="311462"/>
                </a:cubicBezTo>
                <a:close/>
              </a:path>
            </a:pathLst>
          </a:custGeom>
          <a:solidFill>
            <a:schemeClr val="bg1">
              <a:lumMod val="5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6379150" y="2575069"/>
            <a:ext cx="2758054" cy="2458601"/>
          </a:xfrm>
          <a:custGeom>
            <a:avLst/>
            <a:gdLst>
              <a:gd name="connsiteX0" fmla="*/ 3659836 w 3747043"/>
              <a:gd name="connsiteY0" fmla="*/ 2287789 h 2532327"/>
              <a:gd name="connsiteX1" fmla="*/ 2505594 w 3747043"/>
              <a:gd name="connsiteY1" fmla="*/ 2422701 h 2532327"/>
              <a:gd name="connsiteX2" fmla="*/ 2085869 w 3747043"/>
              <a:gd name="connsiteY2" fmla="*/ 1703173 h 2532327"/>
              <a:gd name="connsiteX3" fmla="*/ 916636 w 3747043"/>
              <a:gd name="connsiteY3" fmla="*/ 1733153 h 2532327"/>
              <a:gd name="connsiteX4" fmla="*/ 616833 w 3747043"/>
              <a:gd name="connsiteY4" fmla="*/ 1553271 h 2532327"/>
              <a:gd name="connsiteX5" fmla="*/ 376991 w 3747043"/>
              <a:gd name="connsiteY5" fmla="*/ 1298439 h 2532327"/>
              <a:gd name="connsiteX6" fmla="*/ 47207 w 3747043"/>
              <a:gd name="connsiteY6" fmla="*/ 1133547 h 2532327"/>
              <a:gd name="connsiteX7" fmla="*/ 197109 w 3747043"/>
              <a:gd name="connsiteY7" fmla="*/ 758793 h 2532327"/>
              <a:gd name="connsiteX8" fmla="*/ 1816046 w 3747043"/>
              <a:gd name="connsiteY8" fmla="*/ 563920 h 2532327"/>
              <a:gd name="connsiteX9" fmla="*/ 3075220 w 3747043"/>
              <a:gd name="connsiteY9" fmla="*/ 399029 h 2532327"/>
              <a:gd name="connsiteX10" fmla="*/ 3509935 w 3747043"/>
              <a:gd name="connsiteY10" fmla="*/ 144196 h 2532327"/>
              <a:gd name="connsiteX11" fmla="*/ 3644846 w 3747043"/>
              <a:gd name="connsiteY11" fmla="*/ 174176 h 2532327"/>
              <a:gd name="connsiteX12" fmla="*/ 3659836 w 3747043"/>
              <a:gd name="connsiteY12" fmla="*/ 2287789 h 2532327"/>
              <a:gd name="connsiteX0" fmla="*/ 3659836 w 3764653"/>
              <a:gd name="connsiteY0" fmla="*/ 2220456 h 2464994"/>
              <a:gd name="connsiteX1" fmla="*/ 2505594 w 3764653"/>
              <a:gd name="connsiteY1" fmla="*/ 2355368 h 2464994"/>
              <a:gd name="connsiteX2" fmla="*/ 2085869 w 3764653"/>
              <a:gd name="connsiteY2" fmla="*/ 1635840 h 2464994"/>
              <a:gd name="connsiteX3" fmla="*/ 916636 w 3764653"/>
              <a:gd name="connsiteY3" fmla="*/ 1665820 h 2464994"/>
              <a:gd name="connsiteX4" fmla="*/ 616833 w 3764653"/>
              <a:gd name="connsiteY4" fmla="*/ 1485938 h 2464994"/>
              <a:gd name="connsiteX5" fmla="*/ 376991 w 3764653"/>
              <a:gd name="connsiteY5" fmla="*/ 1231106 h 2464994"/>
              <a:gd name="connsiteX6" fmla="*/ 47207 w 3764653"/>
              <a:gd name="connsiteY6" fmla="*/ 1066214 h 2464994"/>
              <a:gd name="connsiteX7" fmla="*/ 197109 w 3764653"/>
              <a:gd name="connsiteY7" fmla="*/ 691460 h 2464994"/>
              <a:gd name="connsiteX8" fmla="*/ 1816046 w 3764653"/>
              <a:gd name="connsiteY8" fmla="*/ 496587 h 2464994"/>
              <a:gd name="connsiteX9" fmla="*/ 3075220 w 3764653"/>
              <a:gd name="connsiteY9" fmla="*/ 331696 h 2464994"/>
              <a:gd name="connsiteX10" fmla="*/ 3644846 w 3764653"/>
              <a:gd name="connsiteY10" fmla="*/ 106843 h 2464994"/>
              <a:gd name="connsiteX11" fmla="*/ 3659836 w 3764653"/>
              <a:gd name="connsiteY11" fmla="*/ 2220456 h 2464994"/>
              <a:gd name="connsiteX0" fmla="*/ 3659836 w 3774565"/>
              <a:gd name="connsiteY0" fmla="*/ 2214063 h 2458601"/>
              <a:gd name="connsiteX1" fmla="*/ 2505594 w 3774565"/>
              <a:gd name="connsiteY1" fmla="*/ 2348975 h 2458601"/>
              <a:gd name="connsiteX2" fmla="*/ 2085869 w 3774565"/>
              <a:gd name="connsiteY2" fmla="*/ 1629447 h 2458601"/>
              <a:gd name="connsiteX3" fmla="*/ 916636 w 3774565"/>
              <a:gd name="connsiteY3" fmla="*/ 1659427 h 2458601"/>
              <a:gd name="connsiteX4" fmla="*/ 616833 w 3774565"/>
              <a:gd name="connsiteY4" fmla="*/ 1479545 h 2458601"/>
              <a:gd name="connsiteX5" fmla="*/ 376991 w 3774565"/>
              <a:gd name="connsiteY5" fmla="*/ 1224713 h 2458601"/>
              <a:gd name="connsiteX6" fmla="*/ 47207 w 3774565"/>
              <a:gd name="connsiteY6" fmla="*/ 1059821 h 2458601"/>
              <a:gd name="connsiteX7" fmla="*/ 197109 w 3774565"/>
              <a:gd name="connsiteY7" fmla="*/ 685067 h 2458601"/>
              <a:gd name="connsiteX8" fmla="*/ 1816046 w 3774565"/>
              <a:gd name="connsiteY8" fmla="*/ 490194 h 2458601"/>
              <a:gd name="connsiteX9" fmla="*/ 2880348 w 3774565"/>
              <a:gd name="connsiteY9" fmla="*/ 355284 h 2458601"/>
              <a:gd name="connsiteX10" fmla="*/ 3644846 w 3774565"/>
              <a:gd name="connsiteY10" fmla="*/ 100450 h 2458601"/>
              <a:gd name="connsiteX11" fmla="*/ 3659836 w 3774565"/>
              <a:gd name="connsiteY11" fmla="*/ 2214063 h 2458601"/>
              <a:gd name="connsiteX0" fmla="*/ 3676448 w 3791177"/>
              <a:gd name="connsiteY0" fmla="*/ 2214063 h 2458601"/>
              <a:gd name="connsiteX1" fmla="*/ 2522206 w 3791177"/>
              <a:gd name="connsiteY1" fmla="*/ 2348975 h 2458601"/>
              <a:gd name="connsiteX2" fmla="*/ 2102481 w 3791177"/>
              <a:gd name="connsiteY2" fmla="*/ 1629447 h 2458601"/>
              <a:gd name="connsiteX3" fmla="*/ 933248 w 3791177"/>
              <a:gd name="connsiteY3" fmla="*/ 1659427 h 2458601"/>
              <a:gd name="connsiteX4" fmla="*/ 633445 w 3791177"/>
              <a:gd name="connsiteY4" fmla="*/ 1479545 h 2458601"/>
              <a:gd name="connsiteX5" fmla="*/ 393603 w 3791177"/>
              <a:gd name="connsiteY5" fmla="*/ 1224713 h 2458601"/>
              <a:gd name="connsiteX6" fmla="*/ 63819 w 3791177"/>
              <a:gd name="connsiteY6" fmla="*/ 1059821 h 2458601"/>
              <a:gd name="connsiteX7" fmla="*/ 183741 w 3791177"/>
              <a:gd name="connsiteY7" fmla="*/ 670076 h 2458601"/>
              <a:gd name="connsiteX8" fmla="*/ 1832658 w 3791177"/>
              <a:gd name="connsiteY8" fmla="*/ 490194 h 2458601"/>
              <a:gd name="connsiteX9" fmla="*/ 2896960 w 3791177"/>
              <a:gd name="connsiteY9" fmla="*/ 355284 h 2458601"/>
              <a:gd name="connsiteX10" fmla="*/ 3661458 w 3791177"/>
              <a:gd name="connsiteY10" fmla="*/ 100450 h 2458601"/>
              <a:gd name="connsiteX11" fmla="*/ 3676448 w 3791177"/>
              <a:gd name="connsiteY11" fmla="*/ 2214063 h 2458601"/>
              <a:gd name="connsiteX0" fmla="*/ 3676448 w 3676448"/>
              <a:gd name="connsiteY0" fmla="*/ 2214063 h 2458601"/>
              <a:gd name="connsiteX1" fmla="*/ 2522206 w 3676448"/>
              <a:gd name="connsiteY1" fmla="*/ 2348975 h 2458601"/>
              <a:gd name="connsiteX2" fmla="*/ 2102481 w 3676448"/>
              <a:gd name="connsiteY2" fmla="*/ 1629447 h 2458601"/>
              <a:gd name="connsiteX3" fmla="*/ 933248 w 3676448"/>
              <a:gd name="connsiteY3" fmla="*/ 1659427 h 2458601"/>
              <a:gd name="connsiteX4" fmla="*/ 633445 w 3676448"/>
              <a:gd name="connsiteY4" fmla="*/ 1479545 h 2458601"/>
              <a:gd name="connsiteX5" fmla="*/ 393603 w 3676448"/>
              <a:gd name="connsiteY5" fmla="*/ 1224713 h 2458601"/>
              <a:gd name="connsiteX6" fmla="*/ 63819 w 3676448"/>
              <a:gd name="connsiteY6" fmla="*/ 1059821 h 2458601"/>
              <a:gd name="connsiteX7" fmla="*/ 183741 w 3676448"/>
              <a:gd name="connsiteY7" fmla="*/ 670076 h 2458601"/>
              <a:gd name="connsiteX8" fmla="*/ 1832658 w 3676448"/>
              <a:gd name="connsiteY8" fmla="*/ 490194 h 2458601"/>
              <a:gd name="connsiteX9" fmla="*/ 2896960 w 3676448"/>
              <a:gd name="connsiteY9" fmla="*/ 355284 h 2458601"/>
              <a:gd name="connsiteX10" fmla="*/ 3661458 w 3676448"/>
              <a:gd name="connsiteY10" fmla="*/ 100450 h 2458601"/>
              <a:gd name="connsiteX11" fmla="*/ 3676448 w 3676448"/>
              <a:gd name="connsiteY11" fmla="*/ 2214063 h 245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6448" h="2458601">
                <a:moveTo>
                  <a:pt x="3676448" y="2214063"/>
                </a:moveTo>
                <a:cubicBezTo>
                  <a:pt x="3486573" y="2588817"/>
                  <a:pt x="2784534" y="2446411"/>
                  <a:pt x="2522206" y="2348975"/>
                </a:cubicBezTo>
                <a:cubicBezTo>
                  <a:pt x="2259878" y="2251539"/>
                  <a:pt x="2367307" y="1744372"/>
                  <a:pt x="2102481" y="1629447"/>
                </a:cubicBezTo>
                <a:cubicBezTo>
                  <a:pt x="1837655" y="1514522"/>
                  <a:pt x="1178087" y="1684411"/>
                  <a:pt x="933248" y="1659427"/>
                </a:cubicBezTo>
                <a:cubicBezTo>
                  <a:pt x="688409" y="1634443"/>
                  <a:pt x="723386" y="1551997"/>
                  <a:pt x="633445" y="1479545"/>
                </a:cubicBezTo>
                <a:cubicBezTo>
                  <a:pt x="543504" y="1407093"/>
                  <a:pt x="488541" y="1294667"/>
                  <a:pt x="393603" y="1224713"/>
                </a:cubicBezTo>
                <a:cubicBezTo>
                  <a:pt x="298665" y="1154759"/>
                  <a:pt x="98796" y="1152260"/>
                  <a:pt x="63819" y="1059821"/>
                </a:cubicBezTo>
                <a:cubicBezTo>
                  <a:pt x="28842" y="967382"/>
                  <a:pt x="-111065" y="765014"/>
                  <a:pt x="183741" y="670076"/>
                </a:cubicBezTo>
                <a:cubicBezTo>
                  <a:pt x="478547" y="575138"/>
                  <a:pt x="1380455" y="542659"/>
                  <a:pt x="1832658" y="490194"/>
                </a:cubicBezTo>
                <a:cubicBezTo>
                  <a:pt x="2284861" y="437729"/>
                  <a:pt x="2592160" y="420241"/>
                  <a:pt x="2896960" y="355284"/>
                </a:cubicBezTo>
                <a:cubicBezTo>
                  <a:pt x="3201760" y="290327"/>
                  <a:pt x="3531543" y="-209346"/>
                  <a:pt x="3661458" y="100450"/>
                </a:cubicBezTo>
                <a:lnTo>
                  <a:pt x="3676448" y="22140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8035911" y="1387231"/>
            <a:ext cx="685925" cy="2203633"/>
            <a:chOff x="10680418" y="3210428"/>
            <a:chExt cx="848688" cy="2203633"/>
          </a:xfrm>
        </p:grpSpPr>
        <p:sp>
          <p:nvSpPr>
            <p:cNvPr id="71" name="Isosceles Triangle 70"/>
            <p:cNvSpPr/>
            <p:nvPr/>
          </p:nvSpPr>
          <p:spPr>
            <a:xfrm rot="5400000">
              <a:off x="10645200" y="3310745"/>
              <a:ext cx="984223" cy="783589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680418" y="3216468"/>
              <a:ext cx="74891" cy="219759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175164" y="3503139"/>
            <a:ext cx="5343493" cy="1392868"/>
            <a:chOff x="4423568" y="3427413"/>
            <a:chExt cx="3130551" cy="463550"/>
          </a:xfrm>
        </p:grpSpPr>
        <p:sp>
          <p:nvSpPr>
            <p:cNvPr id="92" name="Freeform 161"/>
            <p:cNvSpPr>
              <a:spLocks/>
            </p:cNvSpPr>
            <p:nvPr/>
          </p:nvSpPr>
          <p:spPr bwMode="auto">
            <a:xfrm>
              <a:off x="4423568" y="3595688"/>
              <a:ext cx="3119438" cy="2413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5" y="3"/>
                </a:cxn>
                <a:cxn ang="0">
                  <a:pos x="56" y="10"/>
                </a:cxn>
                <a:cxn ang="0">
                  <a:pos x="100" y="19"/>
                </a:cxn>
                <a:cxn ang="0">
                  <a:pos x="153" y="30"/>
                </a:cxn>
                <a:cxn ang="0">
                  <a:pos x="207" y="41"/>
                </a:cxn>
                <a:cxn ang="0">
                  <a:pos x="259" y="51"/>
                </a:cxn>
                <a:cxn ang="0">
                  <a:pos x="302" y="59"/>
                </a:cxn>
                <a:cxn ang="0">
                  <a:pos x="337" y="65"/>
                </a:cxn>
                <a:cxn ang="0">
                  <a:pos x="387" y="73"/>
                </a:cxn>
                <a:cxn ang="0">
                  <a:pos x="456" y="85"/>
                </a:cxn>
                <a:cxn ang="0">
                  <a:pos x="542" y="99"/>
                </a:cxn>
                <a:cxn ang="0">
                  <a:pos x="676" y="119"/>
                </a:cxn>
                <a:cxn ang="0">
                  <a:pos x="759" y="128"/>
                </a:cxn>
                <a:cxn ang="0">
                  <a:pos x="881" y="132"/>
                </a:cxn>
                <a:cxn ang="0">
                  <a:pos x="1050" y="120"/>
                </a:cxn>
                <a:cxn ang="0">
                  <a:pos x="1210" y="100"/>
                </a:cxn>
                <a:cxn ang="0">
                  <a:pos x="1264" y="94"/>
                </a:cxn>
                <a:cxn ang="0">
                  <a:pos x="1369" y="85"/>
                </a:cxn>
                <a:cxn ang="0">
                  <a:pos x="1470" y="81"/>
                </a:cxn>
                <a:cxn ang="0">
                  <a:pos x="1558" y="79"/>
                </a:cxn>
                <a:cxn ang="0">
                  <a:pos x="1618" y="78"/>
                </a:cxn>
                <a:cxn ang="0">
                  <a:pos x="1674" y="68"/>
                </a:cxn>
                <a:cxn ang="0">
                  <a:pos x="1736" y="52"/>
                </a:cxn>
                <a:cxn ang="0">
                  <a:pos x="1834" y="26"/>
                </a:cxn>
                <a:cxn ang="0">
                  <a:pos x="1897" y="13"/>
                </a:cxn>
                <a:cxn ang="0">
                  <a:pos x="1954" y="7"/>
                </a:cxn>
                <a:cxn ang="0">
                  <a:pos x="1963" y="11"/>
                </a:cxn>
                <a:cxn ang="0">
                  <a:pos x="1964" y="21"/>
                </a:cxn>
                <a:cxn ang="0">
                  <a:pos x="1959" y="26"/>
                </a:cxn>
                <a:cxn ang="0">
                  <a:pos x="1929" y="29"/>
                </a:cxn>
                <a:cxn ang="0">
                  <a:pos x="1870" y="39"/>
                </a:cxn>
                <a:cxn ang="0">
                  <a:pos x="1806" y="54"/>
                </a:cxn>
                <a:cxn ang="0">
                  <a:pos x="1734" y="75"/>
                </a:cxn>
                <a:cxn ang="0">
                  <a:pos x="1658" y="93"/>
                </a:cxn>
                <a:cxn ang="0">
                  <a:pos x="1593" y="100"/>
                </a:cxn>
                <a:cxn ang="0">
                  <a:pos x="1517" y="101"/>
                </a:cxn>
                <a:cxn ang="0">
                  <a:pos x="1422" y="104"/>
                </a:cxn>
                <a:cxn ang="0">
                  <a:pos x="1266" y="114"/>
                </a:cxn>
                <a:cxn ang="0">
                  <a:pos x="1213" y="121"/>
                </a:cxn>
                <a:cxn ang="0">
                  <a:pos x="1076" y="138"/>
                </a:cxn>
                <a:cxn ang="0">
                  <a:pos x="929" y="150"/>
                </a:cxn>
                <a:cxn ang="0">
                  <a:pos x="795" y="151"/>
                </a:cxn>
                <a:cxn ang="0">
                  <a:pos x="718" y="145"/>
                </a:cxn>
                <a:cxn ang="0">
                  <a:pos x="630" y="134"/>
                </a:cxn>
                <a:cxn ang="0">
                  <a:pos x="494" y="113"/>
                </a:cxn>
                <a:cxn ang="0">
                  <a:pos x="414" y="99"/>
                </a:cxn>
                <a:cxn ang="0">
                  <a:pos x="357" y="89"/>
                </a:cxn>
                <a:cxn ang="0">
                  <a:pos x="298" y="80"/>
                </a:cxn>
                <a:cxn ang="0">
                  <a:pos x="251" y="72"/>
                </a:cxn>
                <a:cxn ang="0">
                  <a:pos x="166" y="54"/>
                </a:cxn>
                <a:cxn ang="0">
                  <a:pos x="84" y="37"/>
                </a:cxn>
                <a:cxn ang="0">
                  <a:pos x="40" y="27"/>
                </a:cxn>
                <a:cxn ang="0">
                  <a:pos x="13" y="21"/>
                </a:cxn>
                <a:cxn ang="0">
                  <a:pos x="5" y="19"/>
                </a:cxn>
                <a:cxn ang="0">
                  <a:pos x="1" y="14"/>
                </a:cxn>
                <a:cxn ang="0">
                  <a:pos x="0" y="8"/>
                </a:cxn>
                <a:cxn ang="0">
                  <a:pos x="6" y="1"/>
                </a:cxn>
              </a:cxnLst>
              <a:rect l="0" t="0" r="r" b="b"/>
              <a:pathLst>
                <a:path w="1965" h="152">
                  <a:moveTo>
                    <a:pt x="10" y="0"/>
                  </a:moveTo>
                  <a:lnTo>
                    <a:pt x="13" y="0"/>
                  </a:lnTo>
                  <a:lnTo>
                    <a:pt x="16" y="1"/>
                  </a:lnTo>
                  <a:lnTo>
                    <a:pt x="25" y="3"/>
                  </a:lnTo>
                  <a:lnTo>
                    <a:pt x="38" y="6"/>
                  </a:lnTo>
                  <a:lnTo>
                    <a:pt x="56" y="10"/>
                  </a:lnTo>
                  <a:lnTo>
                    <a:pt x="77" y="14"/>
                  </a:lnTo>
                  <a:lnTo>
                    <a:pt x="100" y="19"/>
                  </a:lnTo>
                  <a:lnTo>
                    <a:pt x="126" y="24"/>
                  </a:lnTo>
                  <a:lnTo>
                    <a:pt x="153" y="30"/>
                  </a:lnTo>
                  <a:lnTo>
                    <a:pt x="180" y="35"/>
                  </a:lnTo>
                  <a:lnTo>
                    <a:pt x="207" y="41"/>
                  </a:lnTo>
                  <a:lnTo>
                    <a:pt x="234" y="46"/>
                  </a:lnTo>
                  <a:lnTo>
                    <a:pt x="259" y="51"/>
                  </a:lnTo>
                  <a:lnTo>
                    <a:pt x="282" y="55"/>
                  </a:lnTo>
                  <a:lnTo>
                    <a:pt x="302" y="59"/>
                  </a:lnTo>
                  <a:lnTo>
                    <a:pt x="319" y="62"/>
                  </a:lnTo>
                  <a:lnTo>
                    <a:pt x="337" y="65"/>
                  </a:lnTo>
                  <a:lnTo>
                    <a:pt x="360" y="69"/>
                  </a:lnTo>
                  <a:lnTo>
                    <a:pt x="387" y="73"/>
                  </a:lnTo>
                  <a:lnTo>
                    <a:pt x="418" y="79"/>
                  </a:lnTo>
                  <a:lnTo>
                    <a:pt x="456" y="85"/>
                  </a:lnTo>
                  <a:lnTo>
                    <a:pt x="498" y="92"/>
                  </a:lnTo>
                  <a:lnTo>
                    <a:pt x="542" y="99"/>
                  </a:lnTo>
                  <a:lnTo>
                    <a:pt x="632" y="113"/>
                  </a:lnTo>
                  <a:lnTo>
                    <a:pt x="676" y="119"/>
                  </a:lnTo>
                  <a:lnTo>
                    <a:pt x="719" y="124"/>
                  </a:lnTo>
                  <a:lnTo>
                    <a:pt x="759" y="128"/>
                  </a:lnTo>
                  <a:lnTo>
                    <a:pt x="796" y="131"/>
                  </a:lnTo>
                  <a:lnTo>
                    <a:pt x="881" y="132"/>
                  </a:lnTo>
                  <a:lnTo>
                    <a:pt x="966" y="128"/>
                  </a:lnTo>
                  <a:lnTo>
                    <a:pt x="1050" y="120"/>
                  </a:lnTo>
                  <a:lnTo>
                    <a:pt x="1131" y="111"/>
                  </a:lnTo>
                  <a:lnTo>
                    <a:pt x="1210" y="100"/>
                  </a:lnTo>
                  <a:lnTo>
                    <a:pt x="1213" y="100"/>
                  </a:lnTo>
                  <a:lnTo>
                    <a:pt x="1264" y="94"/>
                  </a:lnTo>
                  <a:lnTo>
                    <a:pt x="1316" y="89"/>
                  </a:lnTo>
                  <a:lnTo>
                    <a:pt x="1369" y="85"/>
                  </a:lnTo>
                  <a:lnTo>
                    <a:pt x="1421" y="83"/>
                  </a:lnTo>
                  <a:lnTo>
                    <a:pt x="1470" y="81"/>
                  </a:lnTo>
                  <a:lnTo>
                    <a:pt x="1516" y="80"/>
                  </a:lnTo>
                  <a:lnTo>
                    <a:pt x="1558" y="79"/>
                  </a:lnTo>
                  <a:lnTo>
                    <a:pt x="1593" y="79"/>
                  </a:lnTo>
                  <a:lnTo>
                    <a:pt x="1618" y="78"/>
                  </a:lnTo>
                  <a:lnTo>
                    <a:pt x="1645" y="74"/>
                  </a:lnTo>
                  <a:lnTo>
                    <a:pt x="1674" y="68"/>
                  </a:lnTo>
                  <a:lnTo>
                    <a:pt x="1705" y="61"/>
                  </a:lnTo>
                  <a:lnTo>
                    <a:pt x="1736" y="52"/>
                  </a:lnTo>
                  <a:lnTo>
                    <a:pt x="1768" y="44"/>
                  </a:lnTo>
                  <a:lnTo>
                    <a:pt x="1834" y="26"/>
                  </a:lnTo>
                  <a:lnTo>
                    <a:pt x="1866" y="19"/>
                  </a:lnTo>
                  <a:lnTo>
                    <a:pt x="1897" y="13"/>
                  </a:lnTo>
                  <a:lnTo>
                    <a:pt x="1927" y="8"/>
                  </a:lnTo>
                  <a:lnTo>
                    <a:pt x="1954" y="7"/>
                  </a:lnTo>
                  <a:lnTo>
                    <a:pt x="1957" y="7"/>
                  </a:lnTo>
                  <a:lnTo>
                    <a:pt x="1963" y="11"/>
                  </a:lnTo>
                  <a:lnTo>
                    <a:pt x="1965" y="17"/>
                  </a:lnTo>
                  <a:lnTo>
                    <a:pt x="1964" y="21"/>
                  </a:lnTo>
                  <a:lnTo>
                    <a:pt x="1962" y="24"/>
                  </a:lnTo>
                  <a:lnTo>
                    <a:pt x="1959" y="26"/>
                  </a:lnTo>
                  <a:lnTo>
                    <a:pt x="1955" y="27"/>
                  </a:lnTo>
                  <a:lnTo>
                    <a:pt x="1929" y="29"/>
                  </a:lnTo>
                  <a:lnTo>
                    <a:pt x="1900" y="33"/>
                  </a:lnTo>
                  <a:lnTo>
                    <a:pt x="1870" y="39"/>
                  </a:lnTo>
                  <a:lnTo>
                    <a:pt x="1838" y="46"/>
                  </a:lnTo>
                  <a:lnTo>
                    <a:pt x="1806" y="54"/>
                  </a:lnTo>
                  <a:lnTo>
                    <a:pt x="1774" y="64"/>
                  </a:lnTo>
                  <a:lnTo>
                    <a:pt x="1734" y="75"/>
                  </a:lnTo>
                  <a:lnTo>
                    <a:pt x="1695" y="85"/>
                  </a:lnTo>
                  <a:lnTo>
                    <a:pt x="1658" y="93"/>
                  </a:lnTo>
                  <a:lnTo>
                    <a:pt x="1624" y="98"/>
                  </a:lnTo>
                  <a:lnTo>
                    <a:pt x="1593" y="100"/>
                  </a:lnTo>
                  <a:lnTo>
                    <a:pt x="1558" y="100"/>
                  </a:lnTo>
                  <a:lnTo>
                    <a:pt x="1517" y="101"/>
                  </a:lnTo>
                  <a:lnTo>
                    <a:pt x="1471" y="102"/>
                  </a:lnTo>
                  <a:lnTo>
                    <a:pt x="1422" y="104"/>
                  </a:lnTo>
                  <a:lnTo>
                    <a:pt x="1370" y="106"/>
                  </a:lnTo>
                  <a:lnTo>
                    <a:pt x="1266" y="114"/>
                  </a:lnTo>
                  <a:lnTo>
                    <a:pt x="1215" y="120"/>
                  </a:lnTo>
                  <a:lnTo>
                    <a:pt x="1213" y="121"/>
                  </a:lnTo>
                  <a:lnTo>
                    <a:pt x="1146" y="130"/>
                  </a:lnTo>
                  <a:lnTo>
                    <a:pt x="1076" y="138"/>
                  </a:lnTo>
                  <a:lnTo>
                    <a:pt x="1004" y="145"/>
                  </a:lnTo>
                  <a:lnTo>
                    <a:pt x="929" y="150"/>
                  </a:lnTo>
                  <a:lnTo>
                    <a:pt x="853" y="152"/>
                  </a:lnTo>
                  <a:lnTo>
                    <a:pt x="795" y="151"/>
                  </a:lnTo>
                  <a:lnTo>
                    <a:pt x="758" y="149"/>
                  </a:lnTo>
                  <a:lnTo>
                    <a:pt x="718" y="145"/>
                  </a:lnTo>
                  <a:lnTo>
                    <a:pt x="674" y="140"/>
                  </a:lnTo>
                  <a:lnTo>
                    <a:pt x="630" y="134"/>
                  </a:lnTo>
                  <a:lnTo>
                    <a:pt x="584" y="127"/>
                  </a:lnTo>
                  <a:lnTo>
                    <a:pt x="494" y="113"/>
                  </a:lnTo>
                  <a:lnTo>
                    <a:pt x="453" y="106"/>
                  </a:lnTo>
                  <a:lnTo>
                    <a:pt x="414" y="99"/>
                  </a:lnTo>
                  <a:lnTo>
                    <a:pt x="383" y="94"/>
                  </a:lnTo>
                  <a:lnTo>
                    <a:pt x="357" y="89"/>
                  </a:lnTo>
                  <a:lnTo>
                    <a:pt x="334" y="86"/>
                  </a:lnTo>
                  <a:lnTo>
                    <a:pt x="298" y="80"/>
                  </a:lnTo>
                  <a:lnTo>
                    <a:pt x="276" y="77"/>
                  </a:lnTo>
                  <a:lnTo>
                    <a:pt x="251" y="72"/>
                  </a:lnTo>
                  <a:lnTo>
                    <a:pt x="224" y="67"/>
                  </a:lnTo>
                  <a:lnTo>
                    <a:pt x="166" y="54"/>
                  </a:lnTo>
                  <a:lnTo>
                    <a:pt x="110" y="42"/>
                  </a:lnTo>
                  <a:lnTo>
                    <a:pt x="84" y="37"/>
                  </a:lnTo>
                  <a:lnTo>
                    <a:pt x="60" y="31"/>
                  </a:lnTo>
                  <a:lnTo>
                    <a:pt x="40" y="27"/>
                  </a:lnTo>
                  <a:lnTo>
                    <a:pt x="24" y="24"/>
                  </a:lnTo>
                  <a:lnTo>
                    <a:pt x="13" y="21"/>
                  </a:lnTo>
                  <a:lnTo>
                    <a:pt x="8" y="20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" y="2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62"/>
            <p:cNvSpPr>
              <a:spLocks/>
            </p:cNvSpPr>
            <p:nvPr/>
          </p:nvSpPr>
          <p:spPr bwMode="auto">
            <a:xfrm>
              <a:off x="4542631" y="3427413"/>
              <a:ext cx="3011488" cy="2238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5" y="3"/>
                </a:cxn>
                <a:cxn ang="0">
                  <a:pos x="56" y="11"/>
                </a:cxn>
                <a:cxn ang="0">
                  <a:pos x="103" y="23"/>
                </a:cxn>
                <a:cxn ang="0">
                  <a:pos x="163" y="37"/>
                </a:cxn>
                <a:cxn ang="0">
                  <a:pos x="268" y="61"/>
                </a:cxn>
                <a:cxn ang="0">
                  <a:pos x="381" y="85"/>
                </a:cxn>
                <a:cxn ang="0">
                  <a:pos x="455" y="100"/>
                </a:cxn>
                <a:cxn ang="0">
                  <a:pos x="541" y="113"/>
                </a:cxn>
                <a:cxn ang="0">
                  <a:pos x="632" y="120"/>
                </a:cxn>
                <a:cxn ang="0">
                  <a:pos x="711" y="120"/>
                </a:cxn>
                <a:cxn ang="0">
                  <a:pos x="777" y="115"/>
                </a:cxn>
                <a:cxn ang="0">
                  <a:pos x="861" y="107"/>
                </a:cxn>
                <a:cxn ang="0">
                  <a:pos x="924" y="106"/>
                </a:cxn>
                <a:cxn ang="0">
                  <a:pos x="1022" y="103"/>
                </a:cxn>
                <a:cxn ang="0">
                  <a:pos x="1147" y="95"/>
                </a:cxn>
                <a:cxn ang="0">
                  <a:pos x="1250" y="85"/>
                </a:cxn>
                <a:cxn ang="0">
                  <a:pos x="1327" y="75"/>
                </a:cxn>
                <a:cxn ang="0">
                  <a:pos x="1414" y="63"/>
                </a:cxn>
                <a:cxn ang="0">
                  <a:pos x="1548" y="43"/>
                </a:cxn>
                <a:cxn ang="0">
                  <a:pos x="1629" y="32"/>
                </a:cxn>
                <a:cxn ang="0">
                  <a:pos x="1696" y="24"/>
                </a:cxn>
                <a:cxn ang="0">
                  <a:pos x="1743" y="21"/>
                </a:cxn>
                <a:cxn ang="0">
                  <a:pos x="1807" y="22"/>
                </a:cxn>
                <a:cxn ang="0">
                  <a:pos x="1855" y="23"/>
                </a:cxn>
                <a:cxn ang="0">
                  <a:pos x="1883" y="24"/>
                </a:cxn>
                <a:cxn ang="0">
                  <a:pos x="1893" y="26"/>
                </a:cxn>
                <a:cxn ang="0">
                  <a:pos x="1897" y="35"/>
                </a:cxn>
                <a:cxn ang="0">
                  <a:pos x="1894" y="41"/>
                </a:cxn>
                <a:cxn ang="0">
                  <a:pos x="1889" y="44"/>
                </a:cxn>
                <a:cxn ang="0">
                  <a:pos x="1871" y="43"/>
                </a:cxn>
                <a:cxn ang="0">
                  <a:pos x="1833" y="42"/>
                </a:cxn>
                <a:cxn ang="0">
                  <a:pos x="1776" y="41"/>
                </a:cxn>
                <a:cxn ang="0">
                  <a:pos x="1725" y="42"/>
                </a:cxn>
                <a:cxn ang="0">
                  <a:pos x="1675" y="46"/>
                </a:cxn>
                <a:cxn ang="0">
                  <a:pos x="1612" y="54"/>
                </a:cxn>
                <a:cxn ang="0">
                  <a:pos x="1539" y="65"/>
                </a:cxn>
                <a:cxn ang="0">
                  <a:pos x="1462" y="76"/>
                </a:cxn>
                <a:cxn ang="0">
                  <a:pos x="1373" y="89"/>
                </a:cxn>
                <a:cxn ang="0">
                  <a:pos x="1289" y="101"/>
                </a:cxn>
                <a:cxn ang="0">
                  <a:pos x="1218" y="109"/>
                </a:cxn>
                <a:cxn ang="0">
                  <a:pos x="1082" y="120"/>
                </a:cxn>
                <a:cxn ang="0">
                  <a:pos x="970" y="125"/>
                </a:cxn>
                <a:cxn ang="0">
                  <a:pos x="884" y="126"/>
                </a:cxn>
                <a:cxn ang="0">
                  <a:pos x="836" y="129"/>
                </a:cxn>
                <a:cxn ang="0">
                  <a:pos x="777" y="135"/>
                </a:cxn>
                <a:cxn ang="0">
                  <a:pos x="703" y="140"/>
                </a:cxn>
                <a:cxn ang="0">
                  <a:pos x="622" y="140"/>
                </a:cxn>
                <a:cxn ang="0">
                  <a:pos x="534" y="133"/>
                </a:cxn>
                <a:cxn ang="0">
                  <a:pos x="451" y="120"/>
                </a:cxn>
                <a:cxn ang="0">
                  <a:pos x="376" y="105"/>
                </a:cxn>
                <a:cxn ang="0">
                  <a:pos x="263" y="81"/>
                </a:cxn>
                <a:cxn ang="0">
                  <a:pos x="192" y="65"/>
                </a:cxn>
                <a:cxn ang="0">
                  <a:pos x="127" y="49"/>
                </a:cxn>
                <a:cxn ang="0">
                  <a:pos x="73" y="36"/>
                </a:cxn>
                <a:cxn ang="0">
                  <a:pos x="33" y="26"/>
                </a:cxn>
                <a:cxn ang="0">
                  <a:pos x="11" y="21"/>
                </a:cxn>
                <a:cxn ang="0">
                  <a:pos x="2" y="17"/>
                </a:cxn>
                <a:cxn ang="0">
                  <a:pos x="2" y="5"/>
                </a:cxn>
                <a:cxn ang="0">
                  <a:pos x="6" y="1"/>
                </a:cxn>
              </a:cxnLst>
              <a:rect l="0" t="0" r="r" b="b"/>
              <a:pathLst>
                <a:path w="1897" h="141">
                  <a:moveTo>
                    <a:pt x="10" y="0"/>
                  </a:moveTo>
                  <a:lnTo>
                    <a:pt x="13" y="0"/>
                  </a:lnTo>
                  <a:lnTo>
                    <a:pt x="16" y="1"/>
                  </a:lnTo>
                  <a:lnTo>
                    <a:pt x="25" y="3"/>
                  </a:lnTo>
                  <a:lnTo>
                    <a:pt x="38" y="6"/>
                  </a:lnTo>
                  <a:lnTo>
                    <a:pt x="56" y="11"/>
                  </a:lnTo>
                  <a:lnTo>
                    <a:pt x="78" y="16"/>
                  </a:lnTo>
                  <a:lnTo>
                    <a:pt x="103" y="23"/>
                  </a:lnTo>
                  <a:lnTo>
                    <a:pt x="132" y="29"/>
                  </a:lnTo>
                  <a:lnTo>
                    <a:pt x="163" y="37"/>
                  </a:lnTo>
                  <a:lnTo>
                    <a:pt x="196" y="45"/>
                  </a:lnTo>
                  <a:lnTo>
                    <a:pt x="268" y="61"/>
                  </a:lnTo>
                  <a:lnTo>
                    <a:pt x="305" y="69"/>
                  </a:lnTo>
                  <a:lnTo>
                    <a:pt x="381" y="85"/>
                  </a:lnTo>
                  <a:lnTo>
                    <a:pt x="418" y="93"/>
                  </a:lnTo>
                  <a:lnTo>
                    <a:pt x="455" y="100"/>
                  </a:lnTo>
                  <a:lnTo>
                    <a:pt x="490" y="106"/>
                  </a:lnTo>
                  <a:lnTo>
                    <a:pt x="541" y="113"/>
                  </a:lnTo>
                  <a:lnTo>
                    <a:pt x="588" y="118"/>
                  </a:lnTo>
                  <a:lnTo>
                    <a:pt x="632" y="120"/>
                  </a:lnTo>
                  <a:lnTo>
                    <a:pt x="673" y="121"/>
                  </a:lnTo>
                  <a:lnTo>
                    <a:pt x="711" y="120"/>
                  </a:lnTo>
                  <a:lnTo>
                    <a:pt x="745" y="117"/>
                  </a:lnTo>
                  <a:lnTo>
                    <a:pt x="777" y="115"/>
                  </a:lnTo>
                  <a:lnTo>
                    <a:pt x="835" y="109"/>
                  </a:lnTo>
                  <a:lnTo>
                    <a:pt x="861" y="107"/>
                  </a:lnTo>
                  <a:lnTo>
                    <a:pt x="884" y="106"/>
                  </a:lnTo>
                  <a:lnTo>
                    <a:pt x="924" y="106"/>
                  </a:lnTo>
                  <a:lnTo>
                    <a:pt x="970" y="105"/>
                  </a:lnTo>
                  <a:lnTo>
                    <a:pt x="1022" y="103"/>
                  </a:lnTo>
                  <a:lnTo>
                    <a:pt x="1082" y="100"/>
                  </a:lnTo>
                  <a:lnTo>
                    <a:pt x="1147" y="95"/>
                  </a:lnTo>
                  <a:lnTo>
                    <a:pt x="1217" y="89"/>
                  </a:lnTo>
                  <a:lnTo>
                    <a:pt x="1250" y="85"/>
                  </a:lnTo>
                  <a:lnTo>
                    <a:pt x="1287" y="81"/>
                  </a:lnTo>
                  <a:lnTo>
                    <a:pt x="1327" y="75"/>
                  </a:lnTo>
                  <a:lnTo>
                    <a:pt x="1370" y="69"/>
                  </a:lnTo>
                  <a:lnTo>
                    <a:pt x="1414" y="63"/>
                  </a:lnTo>
                  <a:lnTo>
                    <a:pt x="1504" y="49"/>
                  </a:lnTo>
                  <a:lnTo>
                    <a:pt x="1548" y="43"/>
                  </a:lnTo>
                  <a:lnTo>
                    <a:pt x="1590" y="37"/>
                  </a:lnTo>
                  <a:lnTo>
                    <a:pt x="1629" y="32"/>
                  </a:lnTo>
                  <a:lnTo>
                    <a:pt x="1665" y="27"/>
                  </a:lnTo>
                  <a:lnTo>
                    <a:pt x="1696" y="24"/>
                  </a:lnTo>
                  <a:lnTo>
                    <a:pt x="1722" y="22"/>
                  </a:lnTo>
                  <a:lnTo>
                    <a:pt x="1743" y="21"/>
                  </a:lnTo>
                  <a:lnTo>
                    <a:pt x="1776" y="21"/>
                  </a:lnTo>
                  <a:lnTo>
                    <a:pt x="1807" y="22"/>
                  </a:lnTo>
                  <a:lnTo>
                    <a:pt x="1833" y="22"/>
                  </a:lnTo>
                  <a:lnTo>
                    <a:pt x="1855" y="23"/>
                  </a:lnTo>
                  <a:lnTo>
                    <a:pt x="1872" y="23"/>
                  </a:lnTo>
                  <a:lnTo>
                    <a:pt x="1883" y="24"/>
                  </a:lnTo>
                  <a:lnTo>
                    <a:pt x="1887" y="24"/>
                  </a:lnTo>
                  <a:lnTo>
                    <a:pt x="1893" y="26"/>
                  </a:lnTo>
                  <a:lnTo>
                    <a:pt x="1897" y="32"/>
                  </a:lnTo>
                  <a:lnTo>
                    <a:pt x="1897" y="35"/>
                  </a:lnTo>
                  <a:lnTo>
                    <a:pt x="1896" y="38"/>
                  </a:lnTo>
                  <a:lnTo>
                    <a:pt x="1894" y="41"/>
                  </a:lnTo>
                  <a:lnTo>
                    <a:pt x="1892" y="43"/>
                  </a:lnTo>
                  <a:lnTo>
                    <a:pt x="1889" y="44"/>
                  </a:lnTo>
                  <a:lnTo>
                    <a:pt x="1882" y="44"/>
                  </a:lnTo>
                  <a:lnTo>
                    <a:pt x="1871" y="43"/>
                  </a:lnTo>
                  <a:lnTo>
                    <a:pt x="1855" y="43"/>
                  </a:lnTo>
                  <a:lnTo>
                    <a:pt x="1833" y="42"/>
                  </a:lnTo>
                  <a:lnTo>
                    <a:pt x="1807" y="42"/>
                  </a:lnTo>
                  <a:lnTo>
                    <a:pt x="1776" y="41"/>
                  </a:lnTo>
                  <a:lnTo>
                    <a:pt x="1743" y="41"/>
                  </a:lnTo>
                  <a:lnTo>
                    <a:pt x="1725" y="42"/>
                  </a:lnTo>
                  <a:lnTo>
                    <a:pt x="1702" y="43"/>
                  </a:lnTo>
                  <a:lnTo>
                    <a:pt x="1675" y="46"/>
                  </a:lnTo>
                  <a:lnTo>
                    <a:pt x="1645" y="50"/>
                  </a:lnTo>
                  <a:lnTo>
                    <a:pt x="1612" y="54"/>
                  </a:lnTo>
                  <a:lnTo>
                    <a:pt x="1576" y="59"/>
                  </a:lnTo>
                  <a:lnTo>
                    <a:pt x="1539" y="65"/>
                  </a:lnTo>
                  <a:lnTo>
                    <a:pt x="1501" y="70"/>
                  </a:lnTo>
                  <a:lnTo>
                    <a:pt x="1462" y="76"/>
                  </a:lnTo>
                  <a:lnTo>
                    <a:pt x="1417" y="83"/>
                  </a:lnTo>
                  <a:lnTo>
                    <a:pt x="1373" y="89"/>
                  </a:lnTo>
                  <a:lnTo>
                    <a:pt x="1330" y="95"/>
                  </a:lnTo>
                  <a:lnTo>
                    <a:pt x="1289" y="101"/>
                  </a:lnTo>
                  <a:lnTo>
                    <a:pt x="1251" y="105"/>
                  </a:lnTo>
                  <a:lnTo>
                    <a:pt x="1218" y="109"/>
                  </a:lnTo>
                  <a:lnTo>
                    <a:pt x="1147" y="115"/>
                  </a:lnTo>
                  <a:lnTo>
                    <a:pt x="1082" y="120"/>
                  </a:lnTo>
                  <a:lnTo>
                    <a:pt x="1023" y="123"/>
                  </a:lnTo>
                  <a:lnTo>
                    <a:pt x="970" y="125"/>
                  </a:lnTo>
                  <a:lnTo>
                    <a:pt x="924" y="126"/>
                  </a:lnTo>
                  <a:lnTo>
                    <a:pt x="884" y="126"/>
                  </a:lnTo>
                  <a:lnTo>
                    <a:pt x="861" y="127"/>
                  </a:lnTo>
                  <a:lnTo>
                    <a:pt x="836" y="129"/>
                  </a:lnTo>
                  <a:lnTo>
                    <a:pt x="809" y="132"/>
                  </a:lnTo>
                  <a:lnTo>
                    <a:pt x="777" y="135"/>
                  </a:lnTo>
                  <a:lnTo>
                    <a:pt x="741" y="138"/>
                  </a:lnTo>
                  <a:lnTo>
                    <a:pt x="703" y="140"/>
                  </a:lnTo>
                  <a:lnTo>
                    <a:pt x="661" y="141"/>
                  </a:lnTo>
                  <a:lnTo>
                    <a:pt x="622" y="140"/>
                  </a:lnTo>
                  <a:lnTo>
                    <a:pt x="579" y="138"/>
                  </a:lnTo>
                  <a:lnTo>
                    <a:pt x="534" y="133"/>
                  </a:lnTo>
                  <a:lnTo>
                    <a:pt x="486" y="126"/>
                  </a:lnTo>
                  <a:lnTo>
                    <a:pt x="451" y="120"/>
                  </a:lnTo>
                  <a:lnTo>
                    <a:pt x="414" y="113"/>
                  </a:lnTo>
                  <a:lnTo>
                    <a:pt x="376" y="105"/>
                  </a:lnTo>
                  <a:lnTo>
                    <a:pt x="339" y="97"/>
                  </a:lnTo>
                  <a:lnTo>
                    <a:pt x="263" y="81"/>
                  </a:lnTo>
                  <a:lnTo>
                    <a:pt x="227" y="73"/>
                  </a:lnTo>
                  <a:lnTo>
                    <a:pt x="192" y="65"/>
                  </a:lnTo>
                  <a:lnTo>
                    <a:pt x="158" y="57"/>
                  </a:lnTo>
                  <a:lnTo>
                    <a:pt x="127" y="49"/>
                  </a:lnTo>
                  <a:lnTo>
                    <a:pt x="99" y="43"/>
                  </a:lnTo>
                  <a:lnTo>
                    <a:pt x="73" y="36"/>
                  </a:lnTo>
                  <a:lnTo>
                    <a:pt x="51" y="31"/>
                  </a:lnTo>
                  <a:lnTo>
                    <a:pt x="33" y="26"/>
                  </a:lnTo>
                  <a:lnTo>
                    <a:pt x="20" y="23"/>
                  </a:lnTo>
                  <a:lnTo>
                    <a:pt x="11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63"/>
            <p:cNvSpPr>
              <a:spLocks/>
            </p:cNvSpPr>
            <p:nvPr/>
          </p:nvSpPr>
          <p:spPr bwMode="auto">
            <a:xfrm>
              <a:off x="4761706" y="3513138"/>
              <a:ext cx="227013" cy="23495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34" y="0"/>
                </a:cxn>
                <a:cxn ang="0">
                  <a:pos x="140" y="2"/>
                </a:cxn>
                <a:cxn ang="0">
                  <a:pos x="142" y="5"/>
                </a:cxn>
                <a:cxn ang="0">
                  <a:pos x="143" y="8"/>
                </a:cxn>
                <a:cxn ang="0">
                  <a:pos x="143" y="11"/>
                </a:cxn>
                <a:cxn ang="0">
                  <a:pos x="141" y="17"/>
                </a:cxn>
                <a:cxn ang="0">
                  <a:pos x="138" y="19"/>
                </a:cxn>
                <a:cxn ang="0">
                  <a:pos x="115" y="34"/>
                </a:cxn>
                <a:cxn ang="0">
                  <a:pos x="95" y="50"/>
                </a:cxn>
                <a:cxn ang="0">
                  <a:pos x="77" y="67"/>
                </a:cxn>
                <a:cxn ang="0">
                  <a:pos x="61" y="83"/>
                </a:cxn>
                <a:cxn ang="0">
                  <a:pos x="48" y="98"/>
                </a:cxn>
                <a:cxn ang="0">
                  <a:pos x="38" y="113"/>
                </a:cxn>
                <a:cxn ang="0">
                  <a:pos x="24" y="134"/>
                </a:cxn>
                <a:cxn ang="0">
                  <a:pos x="20" y="141"/>
                </a:cxn>
                <a:cxn ang="0">
                  <a:pos x="19" y="143"/>
                </a:cxn>
                <a:cxn ang="0">
                  <a:pos x="15" y="147"/>
                </a:cxn>
                <a:cxn ang="0">
                  <a:pos x="13" y="148"/>
                </a:cxn>
                <a:cxn ang="0">
                  <a:pos x="8" y="148"/>
                </a:cxn>
                <a:cxn ang="0">
                  <a:pos x="5" y="147"/>
                </a:cxn>
                <a:cxn ang="0">
                  <a:pos x="2" y="145"/>
                </a:cxn>
                <a:cxn ang="0">
                  <a:pos x="1" y="143"/>
                </a:cxn>
                <a:cxn ang="0">
                  <a:pos x="0" y="140"/>
                </a:cxn>
                <a:cxn ang="0">
                  <a:pos x="0" y="137"/>
                </a:cxn>
                <a:cxn ang="0">
                  <a:pos x="1" y="134"/>
                </a:cxn>
                <a:cxn ang="0">
                  <a:pos x="3" y="131"/>
                </a:cxn>
                <a:cxn ang="0">
                  <a:pos x="7" y="124"/>
                </a:cxn>
                <a:cxn ang="0">
                  <a:pos x="13" y="113"/>
                </a:cxn>
                <a:cxn ang="0">
                  <a:pos x="22" y="99"/>
                </a:cxn>
                <a:cxn ang="0">
                  <a:pos x="33" y="85"/>
                </a:cxn>
                <a:cxn ang="0">
                  <a:pos x="47" y="68"/>
                </a:cxn>
                <a:cxn ang="0">
                  <a:pos x="63" y="51"/>
                </a:cxn>
                <a:cxn ang="0">
                  <a:pos x="82" y="34"/>
                </a:cxn>
                <a:cxn ang="0">
                  <a:pos x="104" y="17"/>
                </a:cxn>
                <a:cxn ang="0">
                  <a:pos x="128" y="1"/>
                </a:cxn>
                <a:cxn ang="0">
                  <a:pos x="131" y="0"/>
                </a:cxn>
              </a:cxnLst>
              <a:rect l="0" t="0" r="r" b="b"/>
              <a:pathLst>
                <a:path w="143" h="148">
                  <a:moveTo>
                    <a:pt x="131" y="0"/>
                  </a:moveTo>
                  <a:lnTo>
                    <a:pt x="134" y="0"/>
                  </a:lnTo>
                  <a:lnTo>
                    <a:pt x="140" y="2"/>
                  </a:lnTo>
                  <a:lnTo>
                    <a:pt x="142" y="5"/>
                  </a:lnTo>
                  <a:lnTo>
                    <a:pt x="143" y="8"/>
                  </a:lnTo>
                  <a:lnTo>
                    <a:pt x="143" y="11"/>
                  </a:lnTo>
                  <a:lnTo>
                    <a:pt x="141" y="17"/>
                  </a:lnTo>
                  <a:lnTo>
                    <a:pt x="138" y="19"/>
                  </a:lnTo>
                  <a:lnTo>
                    <a:pt x="115" y="34"/>
                  </a:lnTo>
                  <a:lnTo>
                    <a:pt x="95" y="50"/>
                  </a:lnTo>
                  <a:lnTo>
                    <a:pt x="77" y="67"/>
                  </a:lnTo>
                  <a:lnTo>
                    <a:pt x="61" y="83"/>
                  </a:lnTo>
                  <a:lnTo>
                    <a:pt x="48" y="98"/>
                  </a:lnTo>
                  <a:lnTo>
                    <a:pt x="38" y="113"/>
                  </a:lnTo>
                  <a:lnTo>
                    <a:pt x="24" y="134"/>
                  </a:lnTo>
                  <a:lnTo>
                    <a:pt x="20" y="141"/>
                  </a:lnTo>
                  <a:lnTo>
                    <a:pt x="19" y="143"/>
                  </a:lnTo>
                  <a:lnTo>
                    <a:pt x="15" y="147"/>
                  </a:lnTo>
                  <a:lnTo>
                    <a:pt x="13" y="148"/>
                  </a:lnTo>
                  <a:lnTo>
                    <a:pt x="8" y="148"/>
                  </a:lnTo>
                  <a:lnTo>
                    <a:pt x="5" y="147"/>
                  </a:lnTo>
                  <a:lnTo>
                    <a:pt x="2" y="145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1" y="134"/>
                  </a:lnTo>
                  <a:lnTo>
                    <a:pt x="3" y="131"/>
                  </a:lnTo>
                  <a:lnTo>
                    <a:pt x="7" y="124"/>
                  </a:lnTo>
                  <a:lnTo>
                    <a:pt x="13" y="113"/>
                  </a:lnTo>
                  <a:lnTo>
                    <a:pt x="22" y="99"/>
                  </a:lnTo>
                  <a:lnTo>
                    <a:pt x="33" y="85"/>
                  </a:lnTo>
                  <a:lnTo>
                    <a:pt x="47" y="68"/>
                  </a:lnTo>
                  <a:lnTo>
                    <a:pt x="63" y="51"/>
                  </a:lnTo>
                  <a:lnTo>
                    <a:pt x="82" y="34"/>
                  </a:lnTo>
                  <a:lnTo>
                    <a:pt x="104" y="17"/>
                  </a:lnTo>
                  <a:lnTo>
                    <a:pt x="128" y="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64"/>
            <p:cNvSpPr>
              <a:spLocks/>
            </p:cNvSpPr>
            <p:nvPr/>
          </p:nvSpPr>
          <p:spPr bwMode="auto">
            <a:xfrm>
              <a:off x="5036343" y="3559175"/>
              <a:ext cx="119063" cy="19367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6" y="0"/>
                </a:cxn>
                <a:cxn ang="0">
                  <a:pos x="69" y="1"/>
                </a:cxn>
                <a:cxn ang="0">
                  <a:pos x="72" y="3"/>
                </a:cxn>
                <a:cxn ang="0">
                  <a:pos x="74" y="6"/>
                </a:cxn>
                <a:cxn ang="0">
                  <a:pos x="75" y="9"/>
                </a:cxn>
                <a:cxn ang="0">
                  <a:pos x="75" y="12"/>
                </a:cxn>
                <a:cxn ang="0">
                  <a:pos x="74" y="15"/>
                </a:cxn>
                <a:cxn ang="0">
                  <a:pos x="72" y="18"/>
                </a:cxn>
                <a:cxn ang="0">
                  <a:pos x="70" y="19"/>
                </a:cxn>
                <a:cxn ang="0">
                  <a:pos x="66" y="24"/>
                </a:cxn>
                <a:cxn ang="0">
                  <a:pos x="60" y="33"/>
                </a:cxn>
                <a:cxn ang="0">
                  <a:pos x="53" y="46"/>
                </a:cxn>
                <a:cxn ang="0">
                  <a:pos x="43" y="63"/>
                </a:cxn>
                <a:cxn ang="0">
                  <a:pos x="32" y="87"/>
                </a:cxn>
                <a:cxn ang="0">
                  <a:pos x="19" y="115"/>
                </a:cxn>
                <a:cxn ang="0">
                  <a:pos x="18" y="118"/>
                </a:cxn>
                <a:cxn ang="0">
                  <a:pos x="16" y="120"/>
                </a:cxn>
                <a:cxn ang="0">
                  <a:pos x="10" y="122"/>
                </a:cxn>
                <a:cxn ang="0">
                  <a:pos x="9" y="122"/>
                </a:cxn>
                <a:cxn ang="0">
                  <a:pos x="7" y="121"/>
                </a:cxn>
                <a:cxn ang="0">
                  <a:pos x="6" y="121"/>
                </a:cxn>
                <a:cxn ang="0">
                  <a:pos x="3" y="119"/>
                </a:cxn>
                <a:cxn ang="0">
                  <a:pos x="1" y="117"/>
                </a:cxn>
                <a:cxn ang="0">
                  <a:pos x="0" y="114"/>
                </a:cxn>
                <a:cxn ang="0">
                  <a:pos x="0" y="111"/>
                </a:cxn>
                <a:cxn ang="0">
                  <a:pos x="1" y="108"/>
                </a:cxn>
                <a:cxn ang="0">
                  <a:pos x="14" y="76"/>
                </a:cxn>
                <a:cxn ang="0">
                  <a:pos x="26" y="52"/>
                </a:cxn>
                <a:cxn ang="0">
                  <a:pos x="36" y="33"/>
                </a:cxn>
                <a:cxn ang="0">
                  <a:pos x="45" y="19"/>
                </a:cxn>
                <a:cxn ang="0">
                  <a:pos x="51" y="10"/>
                </a:cxn>
                <a:cxn ang="0">
                  <a:pos x="55" y="5"/>
                </a:cxn>
                <a:cxn ang="0">
                  <a:pos x="57" y="3"/>
                </a:cxn>
                <a:cxn ang="0">
                  <a:pos x="60" y="1"/>
                </a:cxn>
                <a:cxn ang="0">
                  <a:pos x="63" y="0"/>
                </a:cxn>
              </a:cxnLst>
              <a:rect l="0" t="0" r="r" b="b"/>
              <a:pathLst>
                <a:path w="75" h="122">
                  <a:moveTo>
                    <a:pt x="63" y="0"/>
                  </a:moveTo>
                  <a:lnTo>
                    <a:pt x="66" y="0"/>
                  </a:lnTo>
                  <a:lnTo>
                    <a:pt x="69" y="1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5" y="9"/>
                  </a:lnTo>
                  <a:lnTo>
                    <a:pt x="75" y="12"/>
                  </a:lnTo>
                  <a:lnTo>
                    <a:pt x="74" y="15"/>
                  </a:lnTo>
                  <a:lnTo>
                    <a:pt x="72" y="18"/>
                  </a:lnTo>
                  <a:lnTo>
                    <a:pt x="70" y="19"/>
                  </a:lnTo>
                  <a:lnTo>
                    <a:pt x="66" y="24"/>
                  </a:lnTo>
                  <a:lnTo>
                    <a:pt x="60" y="33"/>
                  </a:lnTo>
                  <a:lnTo>
                    <a:pt x="53" y="46"/>
                  </a:lnTo>
                  <a:lnTo>
                    <a:pt x="43" y="63"/>
                  </a:lnTo>
                  <a:lnTo>
                    <a:pt x="32" y="87"/>
                  </a:lnTo>
                  <a:lnTo>
                    <a:pt x="19" y="115"/>
                  </a:lnTo>
                  <a:lnTo>
                    <a:pt x="18" y="118"/>
                  </a:lnTo>
                  <a:lnTo>
                    <a:pt x="16" y="120"/>
                  </a:lnTo>
                  <a:lnTo>
                    <a:pt x="10" y="122"/>
                  </a:lnTo>
                  <a:lnTo>
                    <a:pt x="9" y="122"/>
                  </a:lnTo>
                  <a:lnTo>
                    <a:pt x="7" y="121"/>
                  </a:lnTo>
                  <a:lnTo>
                    <a:pt x="6" y="121"/>
                  </a:lnTo>
                  <a:lnTo>
                    <a:pt x="3" y="119"/>
                  </a:lnTo>
                  <a:lnTo>
                    <a:pt x="1" y="117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1" y="108"/>
                  </a:lnTo>
                  <a:lnTo>
                    <a:pt x="14" y="76"/>
                  </a:lnTo>
                  <a:lnTo>
                    <a:pt x="26" y="52"/>
                  </a:lnTo>
                  <a:lnTo>
                    <a:pt x="36" y="33"/>
                  </a:lnTo>
                  <a:lnTo>
                    <a:pt x="45" y="19"/>
                  </a:lnTo>
                  <a:lnTo>
                    <a:pt x="51" y="10"/>
                  </a:lnTo>
                  <a:lnTo>
                    <a:pt x="55" y="5"/>
                  </a:lnTo>
                  <a:lnTo>
                    <a:pt x="57" y="3"/>
                  </a:lnTo>
                  <a:lnTo>
                    <a:pt x="60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65"/>
            <p:cNvSpPr>
              <a:spLocks/>
            </p:cNvSpPr>
            <p:nvPr/>
          </p:nvSpPr>
          <p:spPr bwMode="auto">
            <a:xfrm>
              <a:off x="5234781" y="3541713"/>
              <a:ext cx="147638" cy="2794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6" y="0"/>
                </a:cxn>
                <a:cxn ang="0">
                  <a:pos x="89" y="2"/>
                </a:cxn>
                <a:cxn ang="0">
                  <a:pos x="91" y="4"/>
                </a:cxn>
                <a:cxn ang="0">
                  <a:pos x="93" y="7"/>
                </a:cxn>
                <a:cxn ang="0">
                  <a:pos x="93" y="13"/>
                </a:cxn>
                <a:cxn ang="0">
                  <a:pos x="89" y="19"/>
                </a:cxn>
                <a:cxn ang="0">
                  <a:pos x="75" y="31"/>
                </a:cxn>
                <a:cxn ang="0">
                  <a:pos x="62" y="47"/>
                </a:cxn>
                <a:cxn ang="0">
                  <a:pos x="52" y="65"/>
                </a:cxn>
                <a:cxn ang="0">
                  <a:pos x="43" y="85"/>
                </a:cxn>
                <a:cxn ang="0">
                  <a:pos x="35" y="106"/>
                </a:cxn>
                <a:cxn ang="0">
                  <a:pos x="30" y="124"/>
                </a:cxn>
                <a:cxn ang="0">
                  <a:pos x="25" y="141"/>
                </a:cxn>
                <a:cxn ang="0">
                  <a:pos x="22" y="154"/>
                </a:cxn>
                <a:cxn ang="0">
                  <a:pos x="21" y="164"/>
                </a:cxn>
                <a:cxn ang="0">
                  <a:pos x="20" y="167"/>
                </a:cxn>
                <a:cxn ang="0">
                  <a:pos x="19" y="171"/>
                </a:cxn>
                <a:cxn ang="0">
                  <a:pos x="16" y="173"/>
                </a:cxn>
                <a:cxn ang="0">
                  <a:pos x="14" y="175"/>
                </a:cxn>
                <a:cxn ang="0">
                  <a:pos x="10" y="176"/>
                </a:cxn>
                <a:cxn ang="0">
                  <a:pos x="9" y="176"/>
                </a:cxn>
                <a:cxn ang="0">
                  <a:pos x="6" y="175"/>
                </a:cxn>
                <a:cxn ang="0">
                  <a:pos x="3" y="173"/>
                </a:cxn>
                <a:cxn ang="0">
                  <a:pos x="1" y="171"/>
                </a:cxn>
                <a:cxn ang="0">
                  <a:pos x="0" y="167"/>
                </a:cxn>
                <a:cxn ang="0">
                  <a:pos x="0" y="164"/>
                </a:cxn>
                <a:cxn ang="0">
                  <a:pos x="6" y="134"/>
                </a:cxn>
                <a:cxn ang="0">
                  <a:pos x="11" y="116"/>
                </a:cxn>
                <a:cxn ang="0">
                  <a:pos x="17" y="96"/>
                </a:cxn>
                <a:cxn ang="0">
                  <a:pos x="26" y="73"/>
                </a:cxn>
                <a:cxn ang="0">
                  <a:pos x="35" y="52"/>
                </a:cxn>
                <a:cxn ang="0">
                  <a:pos x="47" y="32"/>
                </a:cxn>
                <a:cxn ang="0">
                  <a:pos x="61" y="15"/>
                </a:cxn>
                <a:cxn ang="0">
                  <a:pos x="77" y="1"/>
                </a:cxn>
                <a:cxn ang="0">
                  <a:pos x="80" y="0"/>
                </a:cxn>
              </a:cxnLst>
              <a:rect l="0" t="0" r="r" b="b"/>
              <a:pathLst>
                <a:path w="93" h="176">
                  <a:moveTo>
                    <a:pt x="80" y="0"/>
                  </a:moveTo>
                  <a:lnTo>
                    <a:pt x="86" y="0"/>
                  </a:lnTo>
                  <a:lnTo>
                    <a:pt x="89" y="2"/>
                  </a:lnTo>
                  <a:lnTo>
                    <a:pt x="91" y="4"/>
                  </a:lnTo>
                  <a:lnTo>
                    <a:pt x="93" y="7"/>
                  </a:lnTo>
                  <a:lnTo>
                    <a:pt x="93" y="13"/>
                  </a:lnTo>
                  <a:lnTo>
                    <a:pt x="89" y="19"/>
                  </a:lnTo>
                  <a:lnTo>
                    <a:pt x="75" y="31"/>
                  </a:lnTo>
                  <a:lnTo>
                    <a:pt x="62" y="47"/>
                  </a:lnTo>
                  <a:lnTo>
                    <a:pt x="52" y="65"/>
                  </a:lnTo>
                  <a:lnTo>
                    <a:pt x="43" y="85"/>
                  </a:lnTo>
                  <a:lnTo>
                    <a:pt x="35" y="106"/>
                  </a:lnTo>
                  <a:lnTo>
                    <a:pt x="30" y="124"/>
                  </a:lnTo>
                  <a:lnTo>
                    <a:pt x="25" y="141"/>
                  </a:lnTo>
                  <a:lnTo>
                    <a:pt x="22" y="154"/>
                  </a:lnTo>
                  <a:lnTo>
                    <a:pt x="21" y="164"/>
                  </a:lnTo>
                  <a:lnTo>
                    <a:pt x="20" y="167"/>
                  </a:lnTo>
                  <a:lnTo>
                    <a:pt x="19" y="171"/>
                  </a:lnTo>
                  <a:lnTo>
                    <a:pt x="16" y="173"/>
                  </a:lnTo>
                  <a:lnTo>
                    <a:pt x="14" y="175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6" y="175"/>
                  </a:lnTo>
                  <a:lnTo>
                    <a:pt x="3" y="173"/>
                  </a:lnTo>
                  <a:lnTo>
                    <a:pt x="1" y="171"/>
                  </a:lnTo>
                  <a:lnTo>
                    <a:pt x="0" y="167"/>
                  </a:lnTo>
                  <a:lnTo>
                    <a:pt x="0" y="164"/>
                  </a:lnTo>
                  <a:lnTo>
                    <a:pt x="6" y="134"/>
                  </a:lnTo>
                  <a:lnTo>
                    <a:pt x="11" y="116"/>
                  </a:lnTo>
                  <a:lnTo>
                    <a:pt x="17" y="96"/>
                  </a:lnTo>
                  <a:lnTo>
                    <a:pt x="26" y="73"/>
                  </a:lnTo>
                  <a:lnTo>
                    <a:pt x="35" y="52"/>
                  </a:lnTo>
                  <a:lnTo>
                    <a:pt x="47" y="32"/>
                  </a:lnTo>
                  <a:lnTo>
                    <a:pt x="61" y="15"/>
                  </a:lnTo>
                  <a:lnTo>
                    <a:pt x="77" y="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66"/>
            <p:cNvSpPr>
              <a:spLocks/>
            </p:cNvSpPr>
            <p:nvPr/>
          </p:nvSpPr>
          <p:spPr bwMode="auto">
            <a:xfrm>
              <a:off x="5444331" y="3587750"/>
              <a:ext cx="144463" cy="27622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6" y="2"/>
                </a:cxn>
                <a:cxn ang="0">
                  <a:pos x="89" y="4"/>
                </a:cxn>
                <a:cxn ang="0">
                  <a:pos x="91" y="10"/>
                </a:cxn>
                <a:cxn ang="0">
                  <a:pos x="89" y="16"/>
                </a:cxn>
                <a:cxn ang="0">
                  <a:pos x="88" y="18"/>
                </a:cxn>
                <a:cxn ang="0">
                  <a:pos x="84" y="24"/>
                </a:cxn>
                <a:cxn ang="0">
                  <a:pos x="78" y="34"/>
                </a:cxn>
                <a:cxn ang="0">
                  <a:pos x="71" y="46"/>
                </a:cxn>
                <a:cxn ang="0">
                  <a:pos x="63" y="60"/>
                </a:cxn>
                <a:cxn ang="0">
                  <a:pos x="54" y="77"/>
                </a:cxn>
                <a:cxn ang="0">
                  <a:pos x="46" y="95"/>
                </a:cxn>
                <a:cxn ang="0">
                  <a:pos x="37" y="113"/>
                </a:cxn>
                <a:cxn ang="0">
                  <a:pos x="30" y="131"/>
                </a:cxn>
                <a:cxn ang="0">
                  <a:pos x="24" y="149"/>
                </a:cxn>
                <a:cxn ang="0">
                  <a:pos x="20" y="166"/>
                </a:cxn>
                <a:cxn ang="0">
                  <a:pos x="19" y="169"/>
                </a:cxn>
                <a:cxn ang="0">
                  <a:pos x="16" y="172"/>
                </a:cxn>
                <a:cxn ang="0">
                  <a:pos x="14" y="173"/>
                </a:cxn>
                <a:cxn ang="0">
                  <a:pos x="10" y="174"/>
                </a:cxn>
                <a:cxn ang="0">
                  <a:pos x="8" y="174"/>
                </a:cxn>
                <a:cxn ang="0">
                  <a:pos x="5" y="173"/>
                </a:cxn>
                <a:cxn ang="0">
                  <a:pos x="1" y="169"/>
                </a:cxn>
                <a:cxn ang="0">
                  <a:pos x="0" y="165"/>
                </a:cxn>
                <a:cxn ang="0">
                  <a:pos x="0" y="162"/>
                </a:cxn>
                <a:cxn ang="0">
                  <a:pos x="4" y="144"/>
                </a:cxn>
                <a:cxn ang="0">
                  <a:pos x="10" y="125"/>
                </a:cxn>
                <a:cxn ang="0">
                  <a:pos x="26" y="87"/>
                </a:cxn>
                <a:cxn ang="0">
                  <a:pos x="44" y="52"/>
                </a:cxn>
                <a:cxn ang="0">
                  <a:pos x="53" y="37"/>
                </a:cxn>
                <a:cxn ang="0">
                  <a:pos x="60" y="25"/>
                </a:cxn>
                <a:cxn ang="0">
                  <a:pos x="66" y="15"/>
                </a:cxn>
                <a:cxn ang="0">
                  <a:pos x="70" y="8"/>
                </a:cxn>
                <a:cxn ang="0">
                  <a:pos x="74" y="2"/>
                </a:cxn>
                <a:cxn ang="0">
                  <a:pos x="80" y="0"/>
                </a:cxn>
              </a:cxnLst>
              <a:rect l="0" t="0" r="r" b="b"/>
              <a:pathLst>
                <a:path w="91" h="174">
                  <a:moveTo>
                    <a:pt x="80" y="0"/>
                  </a:moveTo>
                  <a:lnTo>
                    <a:pt x="86" y="2"/>
                  </a:lnTo>
                  <a:lnTo>
                    <a:pt x="89" y="4"/>
                  </a:lnTo>
                  <a:lnTo>
                    <a:pt x="91" y="10"/>
                  </a:lnTo>
                  <a:lnTo>
                    <a:pt x="89" y="16"/>
                  </a:lnTo>
                  <a:lnTo>
                    <a:pt x="88" y="18"/>
                  </a:lnTo>
                  <a:lnTo>
                    <a:pt x="84" y="24"/>
                  </a:lnTo>
                  <a:lnTo>
                    <a:pt x="78" y="34"/>
                  </a:lnTo>
                  <a:lnTo>
                    <a:pt x="71" y="46"/>
                  </a:lnTo>
                  <a:lnTo>
                    <a:pt x="63" y="60"/>
                  </a:lnTo>
                  <a:lnTo>
                    <a:pt x="54" y="77"/>
                  </a:lnTo>
                  <a:lnTo>
                    <a:pt x="46" y="95"/>
                  </a:lnTo>
                  <a:lnTo>
                    <a:pt x="37" y="113"/>
                  </a:lnTo>
                  <a:lnTo>
                    <a:pt x="30" y="131"/>
                  </a:lnTo>
                  <a:lnTo>
                    <a:pt x="24" y="149"/>
                  </a:lnTo>
                  <a:lnTo>
                    <a:pt x="20" y="166"/>
                  </a:lnTo>
                  <a:lnTo>
                    <a:pt x="19" y="169"/>
                  </a:lnTo>
                  <a:lnTo>
                    <a:pt x="16" y="172"/>
                  </a:lnTo>
                  <a:lnTo>
                    <a:pt x="14" y="173"/>
                  </a:lnTo>
                  <a:lnTo>
                    <a:pt x="10" y="174"/>
                  </a:lnTo>
                  <a:lnTo>
                    <a:pt x="8" y="174"/>
                  </a:lnTo>
                  <a:lnTo>
                    <a:pt x="5" y="173"/>
                  </a:lnTo>
                  <a:lnTo>
                    <a:pt x="1" y="169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4" y="144"/>
                  </a:lnTo>
                  <a:lnTo>
                    <a:pt x="10" y="125"/>
                  </a:lnTo>
                  <a:lnTo>
                    <a:pt x="26" y="87"/>
                  </a:lnTo>
                  <a:lnTo>
                    <a:pt x="44" y="52"/>
                  </a:lnTo>
                  <a:lnTo>
                    <a:pt x="53" y="37"/>
                  </a:lnTo>
                  <a:lnTo>
                    <a:pt x="60" y="25"/>
                  </a:lnTo>
                  <a:lnTo>
                    <a:pt x="66" y="15"/>
                  </a:lnTo>
                  <a:lnTo>
                    <a:pt x="70" y="8"/>
                  </a:lnTo>
                  <a:lnTo>
                    <a:pt x="74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67"/>
            <p:cNvSpPr>
              <a:spLocks/>
            </p:cNvSpPr>
            <p:nvPr/>
          </p:nvSpPr>
          <p:spPr bwMode="auto">
            <a:xfrm>
              <a:off x="5690393" y="3562350"/>
              <a:ext cx="158750" cy="268288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5" y="2"/>
                </a:cxn>
                <a:cxn ang="0">
                  <a:pos x="98" y="4"/>
                </a:cxn>
                <a:cxn ang="0">
                  <a:pos x="100" y="10"/>
                </a:cxn>
                <a:cxn ang="0">
                  <a:pos x="98" y="16"/>
                </a:cxn>
                <a:cxn ang="0">
                  <a:pos x="97" y="18"/>
                </a:cxn>
                <a:cxn ang="0">
                  <a:pos x="93" y="24"/>
                </a:cxn>
                <a:cxn ang="0">
                  <a:pos x="88" y="32"/>
                </a:cxn>
                <a:cxn ang="0">
                  <a:pos x="82" y="43"/>
                </a:cxn>
                <a:cxn ang="0">
                  <a:pos x="74" y="55"/>
                </a:cxn>
                <a:cxn ang="0">
                  <a:pos x="58" y="84"/>
                </a:cxn>
                <a:cxn ang="0">
                  <a:pos x="50" y="99"/>
                </a:cxn>
                <a:cxn ang="0">
                  <a:pos x="43" y="112"/>
                </a:cxn>
                <a:cxn ang="0">
                  <a:pos x="37" y="125"/>
                </a:cxn>
                <a:cxn ang="0">
                  <a:pos x="30" y="141"/>
                </a:cxn>
                <a:cxn ang="0">
                  <a:pos x="25" y="152"/>
                </a:cxn>
                <a:cxn ang="0">
                  <a:pos x="22" y="161"/>
                </a:cxn>
                <a:cxn ang="0">
                  <a:pos x="21" y="166"/>
                </a:cxn>
                <a:cxn ang="0">
                  <a:pos x="20" y="169"/>
                </a:cxn>
                <a:cxn ang="0">
                  <a:pos x="0" y="169"/>
                </a:cxn>
                <a:cxn ang="0">
                  <a:pos x="1" y="162"/>
                </a:cxn>
                <a:cxn ang="0">
                  <a:pos x="8" y="141"/>
                </a:cxn>
                <a:cxn ang="0">
                  <a:pos x="14" y="129"/>
                </a:cxn>
                <a:cxn ang="0">
                  <a:pos x="19" y="117"/>
                </a:cxn>
                <a:cxn ang="0">
                  <a:pos x="26" y="102"/>
                </a:cxn>
                <a:cxn ang="0">
                  <a:pos x="34" y="87"/>
                </a:cxn>
                <a:cxn ang="0">
                  <a:pos x="52" y="54"/>
                </a:cxn>
                <a:cxn ang="0">
                  <a:pos x="60" y="39"/>
                </a:cxn>
                <a:cxn ang="0">
                  <a:pos x="68" y="26"/>
                </a:cxn>
                <a:cxn ang="0">
                  <a:pos x="74" y="15"/>
                </a:cxn>
                <a:cxn ang="0">
                  <a:pos x="79" y="8"/>
                </a:cxn>
                <a:cxn ang="0">
                  <a:pos x="83" y="2"/>
                </a:cxn>
                <a:cxn ang="0">
                  <a:pos x="89" y="0"/>
                </a:cxn>
              </a:cxnLst>
              <a:rect l="0" t="0" r="r" b="b"/>
              <a:pathLst>
                <a:path w="100" h="169">
                  <a:moveTo>
                    <a:pt x="89" y="0"/>
                  </a:moveTo>
                  <a:lnTo>
                    <a:pt x="95" y="2"/>
                  </a:lnTo>
                  <a:lnTo>
                    <a:pt x="98" y="4"/>
                  </a:lnTo>
                  <a:lnTo>
                    <a:pt x="100" y="10"/>
                  </a:lnTo>
                  <a:lnTo>
                    <a:pt x="98" y="16"/>
                  </a:lnTo>
                  <a:lnTo>
                    <a:pt x="97" y="18"/>
                  </a:lnTo>
                  <a:lnTo>
                    <a:pt x="93" y="24"/>
                  </a:lnTo>
                  <a:lnTo>
                    <a:pt x="88" y="32"/>
                  </a:lnTo>
                  <a:lnTo>
                    <a:pt x="82" y="43"/>
                  </a:lnTo>
                  <a:lnTo>
                    <a:pt x="74" y="55"/>
                  </a:lnTo>
                  <a:lnTo>
                    <a:pt x="58" y="84"/>
                  </a:lnTo>
                  <a:lnTo>
                    <a:pt x="50" y="99"/>
                  </a:lnTo>
                  <a:lnTo>
                    <a:pt x="43" y="112"/>
                  </a:lnTo>
                  <a:lnTo>
                    <a:pt x="37" y="125"/>
                  </a:lnTo>
                  <a:lnTo>
                    <a:pt x="30" y="141"/>
                  </a:lnTo>
                  <a:lnTo>
                    <a:pt x="25" y="152"/>
                  </a:lnTo>
                  <a:lnTo>
                    <a:pt x="22" y="161"/>
                  </a:lnTo>
                  <a:lnTo>
                    <a:pt x="21" y="166"/>
                  </a:lnTo>
                  <a:lnTo>
                    <a:pt x="20" y="169"/>
                  </a:lnTo>
                  <a:lnTo>
                    <a:pt x="0" y="169"/>
                  </a:lnTo>
                  <a:lnTo>
                    <a:pt x="1" y="162"/>
                  </a:lnTo>
                  <a:lnTo>
                    <a:pt x="8" y="141"/>
                  </a:lnTo>
                  <a:lnTo>
                    <a:pt x="14" y="129"/>
                  </a:lnTo>
                  <a:lnTo>
                    <a:pt x="19" y="117"/>
                  </a:lnTo>
                  <a:lnTo>
                    <a:pt x="26" y="102"/>
                  </a:lnTo>
                  <a:lnTo>
                    <a:pt x="34" y="87"/>
                  </a:lnTo>
                  <a:lnTo>
                    <a:pt x="52" y="54"/>
                  </a:lnTo>
                  <a:lnTo>
                    <a:pt x="60" y="39"/>
                  </a:lnTo>
                  <a:lnTo>
                    <a:pt x="68" y="26"/>
                  </a:lnTo>
                  <a:lnTo>
                    <a:pt x="74" y="15"/>
                  </a:lnTo>
                  <a:lnTo>
                    <a:pt x="79" y="8"/>
                  </a:lnTo>
                  <a:lnTo>
                    <a:pt x="83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168"/>
            <p:cNvSpPr>
              <a:spLocks/>
            </p:cNvSpPr>
            <p:nvPr/>
          </p:nvSpPr>
          <p:spPr bwMode="auto">
            <a:xfrm>
              <a:off x="5931693" y="3556000"/>
              <a:ext cx="90488" cy="33496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9" y="0"/>
                </a:cxn>
                <a:cxn ang="0">
                  <a:pos x="52" y="1"/>
                </a:cxn>
                <a:cxn ang="0">
                  <a:pos x="54" y="3"/>
                </a:cxn>
                <a:cxn ang="0">
                  <a:pos x="56" y="6"/>
                </a:cxn>
                <a:cxn ang="0">
                  <a:pos x="57" y="9"/>
                </a:cxn>
                <a:cxn ang="0">
                  <a:pos x="57" y="12"/>
                </a:cxn>
                <a:cxn ang="0">
                  <a:pos x="56" y="15"/>
                </a:cxn>
                <a:cxn ang="0">
                  <a:pos x="55" y="22"/>
                </a:cxn>
                <a:cxn ang="0">
                  <a:pos x="53" y="32"/>
                </a:cxn>
                <a:cxn ang="0">
                  <a:pos x="50" y="46"/>
                </a:cxn>
                <a:cxn ang="0">
                  <a:pos x="44" y="76"/>
                </a:cxn>
                <a:cxn ang="0">
                  <a:pos x="41" y="93"/>
                </a:cxn>
                <a:cxn ang="0">
                  <a:pos x="38" y="108"/>
                </a:cxn>
                <a:cxn ang="0">
                  <a:pos x="36" y="124"/>
                </a:cxn>
                <a:cxn ang="0">
                  <a:pos x="30" y="158"/>
                </a:cxn>
                <a:cxn ang="0">
                  <a:pos x="27" y="174"/>
                </a:cxn>
                <a:cxn ang="0">
                  <a:pos x="24" y="189"/>
                </a:cxn>
                <a:cxn ang="0">
                  <a:pos x="22" y="200"/>
                </a:cxn>
                <a:cxn ang="0">
                  <a:pos x="21" y="208"/>
                </a:cxn>
                <a:cxn ang="0">
                  <a:pos x="20" y="211"/>
                </a:cxn>
                <a:cxn ang="0">
                  <a:pos x="0" y="207"/>
                </a:cxn>
                <a:cxn ang="0">
                  <a:pos x="0" y="204"/>
                </a:cxn>
                <a:cxn ang="0">
                  <a:pos x="2" y="197"/>
                </a:cxn>
                <a:cxn ang="0">
                  <a:pos x="4" y="185"/>
                </a:cxn>
                <a:cxn ang="0">
                  <a:pos x="6" y="171"/>
                </a:cxn>
                <a:cxn ang="0">
                  <a:pos x="12" y="137"/>
                </a:cxn>
                <a:cxn ang="0">
                  <a:pos x="18" y="105"/>
                </a:cxn>
                <a:cxn ang="0">
                  <a:pos x="21" y="90"/>
                </a:cxn>
                <a:cxn ang="0">
                  <a:pos x="27" y="57"/>
                </a:cxn>
                <a:cxn ang="0">
                  <a:pos x="30" y="42"/>
                </a:cxn>
                <a:cxn ang="0">
                  <a:pos x="32" y="29"/>
                </a:cxn>
                <a:cxn ang="0">
                  <a:pos x="35" y="18"/>
                </a:cxn>
                <a:cxn ang="0">
                  <a:pos x="36" y="11"/>
                </a:cxn>
                <a:cxn ang="0">
                  <a:pos x="38" y="5"/>
                </a:cxn>
                <a:cxn ang="0">
                  <a:pos x="42" y="1"/>
                </a:cxn>
                <a:cxn ang="0">
                  <a:pos x="46" y="0"/>
                </a:cxn>
              </a:cxnLst>
              <a:rect l="0" t="0" r="r" b="b"/>
              <a:pathLst>
                <a:path w="57" h="211">
                  <a:moveTo>
                    <a:pt x="46" y="0"/>
                  </a:moveTo>
                  <a:lnTo>
                    <a:pt x="49" y="0"/>
                  </a:lnTo>
                  <a:lnTo>
                    <a:pt x="52" y="1"/>
                  </a:lnTo>
                  <a:lnTo>
                    <a:pt x="54" y="3"/>
                  </a:lnTo>
                  <a:lnTo>
                    <a:pt x="56" y="6"/>
                  </a:lnTo>
                  <a:lnTo>
                    <a:pt x="57" y="9"/>
                  </a:lnTo>
                  <a:lnTo>
                    <a:pt x="57" y="12"/>
                  </a:lnTo>
                  <a:lnTo>
                    <a:pt x="56" y="15"/>
                  </a:lnTo>
                  <a:lnTo>
                    <a:pt x="55" y="22"/>
                  </a:lnTo>
                  <a:lnTo>
                    <a:pt x="53" y="32"/>
                  </a:lnTo>
                  <a:lnTo>
                    <a:pt x="50" y="46"/>
                  </a:lnTo>
                  <a:lnTo>
                    <a:pt x="44" y="76"/>
                  </a:lnTo>
                  <a:lnTo>
                    <a:pt x="41" y="93"/>
                  </a:lnTo>
                  <a:lnTo>
                    <a:pt x="38" y="108"/>
                  </a:lnTo>
                  <a:lnTo>
                    <a:pt x="36" y="124"/>
                  </a:lnTo>
                  <a:lnTo>
                    <a:pt x="30" y="158"/>
                  </a:lnTo>
                  <a:lnTo>
                    <a:pt x="27" y="174"/>
                  </a:lnTo>
                  <a:lnTo>
                    <a:pt x="24" y="189"/>
                  </a:lnTo>
                  <a:lnTo>
                    <a:pt x="22" y="200"/>
                  </a:lnTo>
                  <a:lnTo>
                    <a:pt x="21" y="208"/>
                  </a:lnTo>
                  <a:lnTo>
                    <a:pt x="20" y="211"/>
                  </a:lnTo>
                  <a:lnTo>
                    <a:pt x="0" y="207"/>
                  </a:lnTo>
                  <a:lnTo>
                    <a:pt x="0" y="204"/>
                  </a:lnTo>
                  <a:lnTo>
                    <a:pt x="2" y="197"/>
                  </a:lnTo>
                  <a:lnTo>
                    <a:pt x="4" y="185"/>
                  </a:lnTo>
                  <a:lnTo>
                    <a:pt x="6" y="171"/>
                  </a:lnTo>
                  <a:lnTo>
                    <a:pt x="12" y="137"/>
                  </a:lnTo>
                  <a:lnTo>
                    <a:pt x="18" y="105"/>
                  </a:lnTo>
                  <a:lnTo>
                    <a:pt x="21" y="90"/>
                  </a:lnTo>
                  <a:lnTo>
                    <a:pt x="27" y="57"/>
                  </a:lnTo>
                  <a:lnTo>
                    <a:pt x="30" y="42"/>
                  </a:lnTo>
                  <a:lnTo>
                    <a:pt x="32" y="29"/>
                  </a:lnTo>
                  <a:lnTo>
                    <a:pt x="35" y="18"/>
                  </a:lnTo>
                  <a:lnTo>
                    <a:pt x="36" y="11"/>
                  </a:lnTo>
                  <a:lnTo>
                    <a:pt x="38" y="5"/>
                  </a:lnTo>
                  <a:lnTo>
                    <a:pt x="42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69"/>
            <p:cNvSpPr>
              <a:spLocks/>
            </p:cNvSpPr>
            <p:nvPr/>
          </p:nvSpPr>
          <p:spPr bwMode="auto">
            <a:xfrm>
              <a:off x="6176168" y="3544888"/>
              <a:ext cx="39688" cy="3079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0"/>
                </a:cxn>
                <a:cxn ang="0">
                  <a:pos x="20" y="4"/>
                </a:cxn>
                <a:cxn ang="0">
                  <a:pos x="21" y="6"/>
                </a:cxn>
                <a:cxn ang="0">
                  <a:pos x="22" y="9"/>
                </a:cxn>
                <a:cxn ang="0">
                  <a:pos x="23" y="13"/>
                </a:cxn>
                <a:cxn ang="0">
                  <a:pos x="23" y="23"/>
                </a:cxn>
                <a:cxn ang="0">
                  <a:pos x="24" y="37"/>
                </a:cxn>
                <a:cxn ang="0">
                  <a:pos x="24" y="91"/>
                </a:cxn>
                <a:cxn ang="0">
                  <a:pos x="22" y="108"/>
                </a:cxn>
                <a:cxn ang="0">
                  <a:pos x="21" y="126"/>
                </a:cxn>
                <a:cxn ang="0">
                  <a:pos x="21" y="143"/>
                </a:cxn>
                <a:cxn ang="0">
                  <a:pos x="22" y="158"/>
                </a:cxn>
                <a:cxn ang="0">
                  <a:pos x="23" y="171"/>
                </a:cxn>
                <a:cxn ang="0">
                  <a:pos x="24" y="180"/>
                </a:cxn>
                <a:cxn ang="0">
                  <a:pos x="25" y="183"/>
                </a:cxn>
                <a:cxn ang="0">
                  <a:pos x="25" y="186"/>
                </a:cxn>
                <a:cxn ang="0">
                  <a:pos x="24" y="189"/>
                </a:cxn>
                <a:cxn ang="0">
                  <a:pos x="22" y="191"/>
                </a:cxn>
                <a:cxn ang="0">
                  <a:pos x="19" y="193"/>
                </a:cxn>
                <a:cxn ang="0">
                  <a:pos x="16" y="194"/>
                </a:cxn>
                <a:cxn ang="0">
                  <a:pos x="12" y="194"/>
                </a:cxn>
                <a:cxn ang="0">
                  <a:pos x="9" y="193"/>
                </a:cxn>
                <a:cxn ang="0">
                  <a:pos x="5" y="189"/>
                </a:cxn>
                <a:cxn ang="0">
                  <a:pos x="4" y="186"/>
                </a:cxn>
                <a:cxn ang="0">
                  <a:pos x="4" y="182"/>
                </a:cxn>
                <a:cxn ang="0">
                  <a:pos x="2" y="173"/>
                </a:cxn>
                <a:cxn ang="0">
                  <a:pos x="1" y="159"/>
                </a:cxn>
                <a:cxn ang="0">
                  <a:pos x="0" y="143"/>
                </a:cxn>
                <a:cxn ang="0">
                  <a:pos x="0" y="125"/>
                </a:cxn>
                <a:cxn ang="0">
                  <a:pos x="2" y="106"/>
                </a:cxn>
                <a:cxn ang="0">
                  <a:pos x="4" y="71"/>
                </a:cxn>
                <a:cxn ang="0">
                  <a:pos x="4" y="54"/>
                </a:cxn>
                <a:cxn ang="0">
                  <a:pos x="3" y="37"/>
                </a:cxn>
                <a:cxn ang="0">
                  <a:pos x="3" y="24"/>
                </a:cxn>
                <a:cxn ang="0">
                  <a:pos x="2" y="15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8" y="1"/>
                </a:cxn>
                <a:cxn ang="0">
                  <a:pos x="11" y="0"/>
                </a:cxn>
              </a:cxnLst>
              <a:rect l="0" t="0" r="r" b="b"/>
              <a:pathLst>
                <a:path w="25" h="194">
                  <a:moveTo>
                    <a:pt x="11" y="0"/>
                  </a:moveTo>
                  <a:lnTo>
                    <a:pt x="14" y="0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9"/>
                  </a:lnTo>
                  <a:lnTo>
                    <a:pt x="23" y="13"/>
                  </a:lnTo>
                  <a:lnTo>
                    <a:pt x="23" y="23"/>
                  </a:lnTo>
                  <a:lnTo>
                    <a:pt x="24" y="37"/>
                  </a:lnTo>
                  <a:lnTo>
                    <a:pt x="24" y="91"/>
                  </a:lnTo>
                  <a:lnTo>
                    <a:pt x="22" y="108"/>
                  </a:lnTo>
                  <a:lnTo>
                    <a:pt x="21" y="126"/>
                  </a:lnTo>
                  <a:lnTo>
                    <a:pt x="21" y="143"/>
                  </a:lnTo>
                  <a:lnTo>
                    <a:pt x="22" y="158"/>
                  </a:lnTo>
                  <a:lnTo>
                    <a:pt x="23" y="171"/>
                  </a:lnTo>
                  <a:lnTo>
                    <a:pt x="24" y="180"/>
                  </a:lnTo>
                  <a:lnTo>
                    <a:pt x="25" y="183"/>
                  </a:lnTo>
                  <a:lnTo>
                    <a:pt x="25" y="186"/>
                  </a:lnTo>
                  <a:lnTo>
                    <a:pt x="24" y="189"/>
                  </a:lnTo>
                  <a:lnTo>
                    <a:pt x="22" y="191"/>
                  </a:lnTo>
                  <a:lnTo>
                    <a:pt x="19" y="193"/>
                  </a:lnTo>
                  <a:lnTo>
                    <a:pt x="16" y="194"/>
                  </a:lnTo>
                  <a:lnTo>
                    <a:pt x="12" y="194"/>
                  </a:lnTo>
                  <a:lnTo>
                    <a:pt x="9" y="193"/>
                  </a:lnTo>
                  <a:lnTo>
                    <a:pt x="5" y="189"/>
                  </a:lnTo>
                  <a:lnTo>
                    <a:pt x="4" y="186"/>
                  </a:lnTo>
                  <a:lnTo>
                    <a:pt x="4" y="182"/>
                  </a:lnTo>
                  <a:lnTo>
                    <a:pt x="2" y="173"/>
                  </a:lnTo>
                  <a:lnTo>
                    <a:pt x="1" y="159"/>
                  </a:lnTo>
                  <a:lnTo>
                    <a:pt x="0" y="143"/>
                  </a:lnTo>
                  <a:lnTo>
                    <a:pt x="0" y="125"/>
                  </a:lnTo>
                  <a:lnTo>
                    <a:pt x="2" y="106"/>
                  </a:lnTo>
                  <a:lnTo>
                    <a:pt x="4" y="71"/>
                  </a:lnTo>
                  <a:lnTo>
                    <a:pt x="4" y="54"/>
                  </a:lnTo>
                  <a:lnTo>
                    <a:pt x="3" y="37"/>
                  </a:lnTo>
                  <a:lnTo>
                    <a:pt x="3" y="24"/>
                  </a:lnTo>
                  <a:lnTo>
                    <a:pt x="2" y="15"/>
                  </a:lnTo>
                  <a:lnTo>
                    <a:pt x="2" y="8"/>
                  </a:lnTo>
                  <a:lnTo>
                    <a:pt x="4" y="5"/>
                  </a:lnTo>
                  <a:lnTo>
                    <a:pt x="8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70"/>
            <p:cNvSpPr>
              <a:spLocks/>
            </p:cNvSpPr>
            <p:nvPr/>
          </p:nvSpPr>
          <p:spPr bwMode="auto">
            <a:xfrm>
              <a:off x="6349206" y="3540125"/>
              <a:ext cx="107950" cy="2381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2"/>
                </a:cxn>
                <a:cxn ang="0">
                  <a:pos x="20" y="8"/>
                </a:cxn>
                <a:cxn ang="0">
                  <a:pos x="21" y="11"/>
                </a:cxn>
                <a:cxn ang="0">
                  <a:pos x="24" y="18"/>
                </a:cxn>
                <a:cxn ang="0">
                  <a:pos x="28" y="29"/>
                </a:cxn>
                <a:cxn ang="0">
                  <a:pos x="33" y="44"/>
                </a:cxn>
                <a:cxn ang="0">
                  <a:pos x="39" y="61"/>
                </a:cxn>
                <a:cxn ang="0">
                  <a:pos x="46" y="79"/>
                </a:cxn>
                <a:cxn ang="0">
                  <a:pos x="60" y="118"/>
                </a:cxn>
                <a:cxn ang="0">
                  <a:pos x="67" y="136"/>
                </a:cxn>
                <a:cxn ang="0">
                  <a:pos x="68" y="139"/>
                </a:cxn>
                <a:cxn ang="0">
                  <a:pos x="68" y="142"/>
                </a:cxn>
                <a:cxn ang="0">
                  <a:pos x="66" y="145"/>
                </a:cxn>
                <a:cxn ang="0">
                  <a:pos x="65" y="147"/>
                </a:cxn>
                <a:cxn ang="0">
                  <a:pos x="62" y="149"/>
                </a:cxn>
                <a:cxn ang="0">
                  <a:pos x="60" y="149"/>
                </a:cxn>
                <a:cxn ang="0">
                  <a:pos x="59" y="150"/>
                </a:cxn>
                <a:cxn ang="0">
                  <a:pos x="58" y="150"/>
                </a:cxn>
                <a:cxn ang="0">
                  <a:pos x="52" y="148"/>
                </a:cxn>
                <a:cxn ang="0">
                  <a:pos x="50" y="146"/>
                </a:cxn>
                <a:cxn ang="0">
                  <a:pos x="48" y="143"/>
                </a:cxn>
                <a:cxn ang="0">
                  <a:pos x="41" y="125"/>
                </a:cxn>
                <a:cxn ang="0">
                  <a:pos x="27" y="86"/>
                </a:cxn>
                <a:cxn ang="0">
                  <a:pos x="20" y="68"/>
                </a:cxn>
                <a:cxn ang="0">
                  <a:pos x="14" y="51"/>
                </a:cxn>
                <a:cxn ang="0">
                  <a:pos x="8" y="36"/>
                </a:cxn>
                <a:cxn ang="0">
                  <a:pos x="4" y="25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0" y="0"/>
                </a:cxn>
              </a:cxnLst>
              <a:rect l="0" t="0" r="r" b="b"/>
              <a:pathLst>
                <a:path w="68" h="150">
                  <a:moveTo>
                    <a:pt x="10" y="0"/>
                  </a:moveTo>
                  <a:lnTo>
                    <a:pt x="16" y="2"/>
                  </a:lnTo>
                  <a:lnTo>
                    <a:pt x="20" y="8"/>
                  </a:lnTo>
                  <a:lnTo>
                    <a:pt x="21" y="11"/>
                  </a:lnTo>
                  <a:lnTo>
                    <a:pt x="24" y="18"/>
                  </a:lnTo>
                  <a:lnTo>
                    <a:pt x="28" y="29"/>
                  </a:lnTo>
                  <a:lnTo>
                    <a:pt x="33" y="44"/>
                  </a:lnTo>
                  <a:lnTo>
                    <a:pt x="39" y="61"/>
                  </a:lnTo>
                  <a:lnTo>
                    <a:pt x="46" y="79"/>
                  </a:lnTo>
                  <a:lnTo>
                    <a:pt x="60" y="118"/>
                  </a:lnTo>
                  <a:lnTo>
                    <a:pt x="67" y="136"/>
                  </a:lnTo>
                  <a:lnTo>
                    <a:pt x="68" y="139"/>
                  </a:lnTo>
                  <a:lnTo>
                    <a:pt x="68" y="142"/>
                  </a:lnTo>
                  <a:lnTo>
                    <a:pt x="66" y="145"/>
                  </a:lnTo>
                  <a:lnTo>
                    <a:pt x="65" y="147"/>
                  </a:lnTo>
                  <a:lnTo>
                    <a:pt x="62" y="149"/>
                  </a:lnTo>
                  <a:lnTo>
                    <a:pt x="60" y="149"/>
                  </a:lnTo>
                  <a:lnTo>
                    <a:pt x="59" y="150"/>
                  </a:lnTo>
                  <a:lnTo>
                    <a:pt x="58" y="150"/>
                  </a:lnTo>
                  <a:lnTo>
                    <a:pt x="52" y="148"/>
                  </a:lnTo>
                  <a:lnTo>
                    <a:pt x="50" y="146"/>
                  </a:lnTo>
                  <a:lnTo>
                    <a:pt x="48" y="143"/>
                  </a:lnTo>
                  <a:lnTo>
                    <a:pt x="41" y="125"/>
                  </a:lnTo>
                  <a:lnTo>
                    <a:pt x="27" y="86"/>
                  </a:lnTo>
                  <a:lnTo>
                    <a:pt x="20" y="68"/>
                  </a:lnTo>
                  <a:lnTo>
                    <a:pt x="14" y="51"/>
                  </a:lnTo>
                  <a:lnTo>
                    <a:pt x="8" y="36"/>
                  </a:lnTo>
                  <a:lnTo>
                    <a:pt x="4" y="25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71"/>
            <p:cNvSpPr>
              <a:spLocks/>
            </p:cNvSpPr>
            <p:nvPr/>
          </p:nvSpPr>
          <p:spPr bwMode="auto">
            <a:xfrm>
              <a:off x="6519068" y="3508375"/>
              <a:ext cx="166688" cy="2444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7" y="3"/>
                </a:cxn>
                <a:cxn ang="0">
                  <a:pos x="19" y="6"/>
                </a:cxn>
                <a:cxn ang="0">
                  <a:pos x="20" y="8"/>
                </a:cxn>
                <a:cxn ang="0">
                  <a:pos x="23" y="13"/>
                </a:cxn>
                <a:cxn ang="0">
                  <a:pos x="27" y="21"/>
                </a:cxn>
                <a:cxn ang="0">
                  <a:pos x="32" y="30"/>
                </a:cxn>
                <a:cxn ang="0">
                  <a:pos x="38" y="40"/>
                </a:cxn>
                <a:cxn ang="0">
                  <a:pos x="44" y="51"/>
                </a:cxn>
                <a:cxn ang="0">
                  <a:pos x="50" y="61"/>
                </a:cxn>
                <a:cxn ang="0">
                  <a:pos x="55" y="69"/>
                </a:cxn>
                <a:cxn ang="0">
                  <a:pos x="61" y="78"/>
                </a:cxn>
                <a:cxn ang="0">
                  <a:pos x="68" y="88"/>
                </a:cxn>
                <a:cxn ang="0">
                  <a:pos x="84" y="110"/>
                </a:cxn>
                <a:cxn ang="0">
                  <a:pos x="91" y="121"/>
                </a:cxn>
                <a:cxn ang="0">
                  <a:pos x="101" y="136"/>
                </a:cxn>
                <a:cxn ang="0">
                  <a:pos x="103" y="138"/>
                </a:cxn>
                <a:cxn ang="0">
                  <a:pos x="105" y="144"/>
                </a:cxn>
                <a:cxn ang="0">
                  <a:pos x="103" y="150"/>
                </a:cxn>
                <a:cxn ang="0">
                  <a:pos x="100" y="152"/>
                </a:cxn>
                <a:cxn ang="0">
                  <a:pos x="94" y="154"/>
                </a:cxn>
                <a:cxn ang="0">
                  <a:pos x="88" y="152"/>
                </a:cxn>
                <a:cxn ang="0">
                  <a:pos x="80" y="140"/>
                </a:cxn>
                <a:cxn ang="0">
                  <a:pos x="74" y="132"/>
                </a:cxn>
                <a:cxn ang="0">
                  <a:pos x="67" y="122"/>
                </a:cxn>
                <a:cxn ang="0">
                  <a:pos x="51" y="99"/>
                </a:cxn>
                <a:cxn ang="0">
                  <a:pos x="44" y="89"/>
                </a:cxn>
                <a:cxn ang="0">
                  <a:pos x="38" y="80"/>
                </a:cxn>
                <a:cxn ang="0">
                  <a:pos x="32" y="70"/>
                </a:cxn>
                <a:cxn ang="0">
                  <a:pos x="18" y="46"/>
                </a:cxn>
                <a:cxn ang="0">
                  <a:pos x="12" y="35"/>
                </a:cxn>
                <a:cxn ang="0">
                  <a:pos x="6" y="25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8" y="0"/>
                </a:cxn>
              </a:cxnLst>
              <a:rect l="0" t="0" r="r" b="b"/>
              <a:pathLst>
                <a:path w="105" h="154">
                  <a:moveTo>
                    <a:pt x="8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7" y="3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3" y="13"/>
                  </a:lnTo>
                  <a:lnTo>
                    <a:pt x="27" y="21"/>
                  </a:lnTo>
                  <a:lnTo>
                    <a:pt x="32" y="30"/>
                  </a:lnTo>
                  <a:lnTo>
                    <a:pt x="38" y="40"/>
                  </a:lnTo>
                  <a:lnTo>
                    <a:pt x="44" y="51"/>
                  </a:lnTo>
                  <a:lnTo>
                    <a:pt x="50" y="61"/>
                  </a:lnTo>
                  <a:lnTo>
                    <a:pt x="55" y="69"/>
                  </a:lnTo>
                  <a:lnTo>
                    <a:pt x="61" y="78"/>
                  </a:lnTo>
                  <a:lnTo>
                    <a:pt x="68" y="88"/>
                  </a:lnTo>
                  <a:lnTo>
                    <a:pt x="84" y="110"/>
                  </a:lnTo>
                  <a:lnTo>
                    <a:pt x="91" y="121"/>
                  </a:lnTo>
                  <a:lnTo>
                    <a:pt x="101" y="136"/>
                  </a:lnTo>
                  <a:lnTo>
                    <a:pt x="103" y="138"/>
                  </a:lnTo>
                  <a:lnTo>
                    <a:pt x="105" y="144"/>
                  </a:lnTo>
                  <a:lnTo>
                    <a:pt x="103" y="150"/>
                  </a:lnTo>
                  <a:lnTo>
                    <a:pt x="100" y="152"/>
                  </a:lnTo>
                  <a:lnTo>
                    <a:pt x="94" y="154"/>
                  </a:lnTo>
                  <a:lnTo>
                    <a:pt x="88" y="152"/>
                  </a:lnTo>
                  <a:lnTo>
                    <a:pt x="80" y="140"/>
                  </a:lnTo>
                  <a:lnTo>
                    <a:pt x="74" y="132"/>
                  </a:lnTo>
                  <a:lnTo>
                    <a:pt x="67" y="122"/>
                  </a:lnTo>
                  <a:lnTo>
                    <a:pt x="51" y="99"/>
                  </a:lnTo>
                  <a:lnTo>
                    <a:pt x="44" y="89"/>
                  </a:lnTo>
                  <a:lnTo>
                    <a:pt x="38" y="80"/>
                  </a:lnTo>
                  <a:lnTo>
                    <a:pt x="32" y="70"/>
                  </a:lnTo>
                  <a:lnTo>
                    <a:pt x="18" y="46"/>
                  </a:lnTo>
                  <a:lnTo>
                    <a:pt x="12" y="35"/>
                  </a:lnTo>
                  <a:lnTo>
                    <a:pt x="6" y="25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72"/>
            <p:cNvSpPr>
              <a:spLocks/>
            </p:cNvSpPr>
            <p:nvPr/>
          </p:nvSpPr>
          <p:spPr bwMode="auto">
            <a:xfrm>
              <a:off x="6673056" y="3451225"/>
              <a:ext cx="327025" cy="2968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7" y="2"/>
                </a:cxn>
                <a:cxn ang="0">
                  <a:pos x="21" y="6"/>
                </a:cxn>
                <a:cxn ang="0">
                  <a:pos x="31" y="21"/>
                </a:cxn>
                <a:cxn ang="0">
                  <a:pos x="39" y="32"/>
                </a:cxn>
                <a:cxn ang="0">
                  <a:pos x="48" y="44"/>
                </a:cxn>
                <a:cxn ang="0">
                  <a:pos x="58" y="56"/>
                </a:cxn>
                <a:cxn ang="0">
                  <a:pos x="67" y="68"/>
                </a:cxn>
                <a:cxn ang="0">
                  <a:pos x="76" y="78"/>
                </a:cxn>
                <a:cxn ang="0">
                  <a:pos x="84" y="87"/>
                </a:cxn>
                <a:cxn ang="0">
                  <a:pos x="110" y="111"/>
                </a:cxn>
                <a:cxn ang="0">
                  <a:pos x="134" y="131"/>
                </a:cxn>
                <a:cxn ang="0">
                  <a:pos x="157" y="147"/>
                </a:cxn>
                <a:cxn ang="0">
                  <a:pos x="178" y="160"/>
                </a:cxn>
                <a:cxn ang="0">
                  <a:pos x="198" y="167"/>
                </a:cxn>
                <a:cxn ang="0">
                  <a:pos x="201" y="169"/>
                </a:cxn>
                <a:cxn ang="0">
                  <a:pos x="203" y="171"/>
                </a:cxn>
                <a:cxn ang="0">
                  <a:pos x="205" y="174"/>
                </a:cxn>
                <a:cxn ang="0">
                  <a:pos x="206" y="177"/>
                </a:cxn>
                <a:cxn ang="0">
                  <a:pos x="204" y="183"/>
                </a:cxn>
                <a:cxn ang="0">
                  <a:pos x="202" y="185"/>
                </a:cxn>
                <a:cxn ang="0">
                  <a:pos x="198" y="187"/>
                </a:cxn>
                <a:cxn ang="0">
                  <a:pos x="192" y="187"/>
                </a:cxn>
                <a:cxn ang="0">
                  <a:pos x="170" y="179"/>
                </a:cxn>
                <a:cxn ang="0">
                  <a:pos x="147" y="166"/>
                </a:cxn>
                <a:cxn ang="0">
                  <a:pos x="122" y="150"/>
                </a:cxn>
                <a:cxn ang="0">
                  <a:pos x="97" y="127"/>
                </a:cxn>
                <a:cxn ang="0">
                  <a:pos x="70" y="102"/>
                </a:cxn>
                <a:cxn ang="0">
                  <a:pos x="61" y="93"/>
                </a:cxn>
                <a:cxn ang="0">
                  <a:pos x="52" y="82"/>
                </a:cxn>
                <a:cxn ang="0">
                  <a:pos x="42" y="70"/>
                </a:cxn>
                <a:cxn ang="0">
                  <a:pos x="32" y="57"/>
                </a:cxn>
                <a:cxn ang="0">
                  <a:pos x="23" y="45"/>
                </a:cxn>
                <a:cxn ang="0">
                  <a:pos x="15" y="34"/>
                </a:cxn>
                <a:cxn ang="0">
                  <a:pos x="9" y="25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11" y="0"/>
                </a:cxn>
              </a:cxnLst>
              <a:rect l="0" t="0" r="r" b="b"/>
              <a:pathLst>
                <a:path w="206" h="187">
                  <a:moveTo>
                    <a:pt x="11" y="0"/>
                  </a:moveTo>
                  <a:lnTo>
                    <a:pt x="17" y="2"/>
                  </a:lnTo>
                  <a:lnTo>
                    <a:pt x="21" y="6"/>
                  </a:lnTo>
                  <a:lnTo>
                    <a:pt x="31" y="21"/>
                  </a:lnTo>
                  <a:lnTo>
                    <a:pt x="39" y="32"/>
                  </a:lnTo>
                  <a:lnTo>
                    <a:pt x="48" y="44"/>
                  </a:lnTo>
                  <a:lnTo>
                    <a:pt x="58" y="56"/>
                  </a:lnTo>
                  <a:lnTo>
                    <a:pt x="67" y="68"/>
                  </a:lnTo>
                  <a:lnTo>
                    <a:pt x="76" y="78"/>
                  </a:lnTo>
                  <a:lnTo>
                    <a:pt x="84" y="87"/>
                  </a:lnTo>
                  <a:lnTo>
                    <a:pt x="110" y="111"/>
                  </a:lnTo>
                  <a:lnTo>
                    <a:pt x="134" y="131"/>
                  </a:lnTo>
                  <a:lnTo>
                    <a:pt x="157" y="147"/>
                  </a:lnTo>
                  <a:lnTo>
                    <a:pt x="178" y="160"/>
                  </a:lnTo>
                  <a:lnTo>
                    <a:pt x="198" y="167"/>
                  </a:lnTo>
                  <a:lnTo>
                    <a:pt x="201" y="169"/>
                  </a:lnTo>
                  <a:lnTo>
                    <a:pt x="203" y="171"/>
                  </a:lnTo>
                  <a:lnTo>
                    <a:pt x="205" y="174"/>
                  </a:lnTo>
                  <a:lnTo>
                    <a:pt x="206" y="177"/>
                  </a:lnTo>
                  <a:lnTo>
                    <a:pt x="204" y="183"/>
                  </a:lnTo>
                  <a:lnTo>
                    <a:pt x="202" y="185"/>
                  </a:lnTo>
                  <a:lnTo>
                    <a:pt x="198" y="187"/>
                  </a:lnTo>
                  <a:lnTo>
                    <a:pt x="192" y="187"/>
                  </a:lnTo>
                  <a:lnTo>
                    <a:pt x="170" y="179"/>
                  </a:lnTo>
                  <a:lnTo>
                    <a:pt x="147" y="166"/>
                  </a:lnTo>
                  <a:lnTo>
                    <a:pt x="122" y="150"/>
                  </a:lnTo>
                  <a:lnTo>
                    <a:pt x="97" y="127"/>
                  </a:lnTo>
                  <a:lnTo>
                    <a:pt x="70" y="102"/>
                  </a:lnTo>
                  <a:lnTo>
                    <a:pt x="61" y="93"/>
                  </a:lnTo>
                  <a:lnTo>
                    <a:pt x="52" y="82"/>
                  </a:lnTo>
                  <a:lnTo>
                    <a:pt x="42" y="70"/>
                  </a:lnTo>
                  <a:lnTo>
                    <a:pt x="32" y="57"/>
                  </a:lnTo>
                  <a:lnTo>
                    <a:pt x="23" y="45"/>
                  </a:lnTo>
                  <a:lnTo>
                    <a:pt x="15" y="34"/>
                  </a:lnTo>
                  <a:lnTo>
                    <a:pt x="9" y="25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73"/>
            <p:cNvSpPr>
              <a:spLocks/>
            </p:cNvSpPr>
            <p:nvPr/>
          </p:nvSpPr>
          <p:spPr bwMode="auto">
            <a:xfrm>
              <a:off x="6944518" y="3446463"/>
              <a:ext cx="307975" cy="2365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2"/>
                </a:cxn>
                <a:cxn ang="0">
                  <a:pos x="20" y="6"/>
                </a:cxn>
                <a:cxn ang="0">
                  <a:pos x="25" y="12"/>
                </a:cxn>
                <a:cxn ang="0">
                  <a:pos x="32" y="20"/>
                </a:cxn>
                <a:cxn ang="0">
                  <a:pos x="41" y="30"/>
                </a:cxn>
                <a:cxn ang="0">
                  <a:pos x="51" y="41"/>
                </a:cxn>
                <a:cxn ang="0">
                  <a:pos x="63" y="52"/>
                </a:cxn>
                <a:cxn ang="0">
                  <a:pos x="74" y="64"/>
                </a:cxn>
                <a:cxn ang="0">
                  <a:pos x="85" y="75"/>
                </a:cxn>
                <a:cxn ang="0">
                  <a:pos x="96" y="84"/>
                </a:cxn>
                <a:cxn ang="0">
                  <a:pos x="105" y="91"/>
                </a:cxn>
                <a:cxn ang="0">
                  <a:pos x="129" y="105"/>
                </a:cxn>
                <a:cxn ang="0">
                  <a:pos x="143" y="112"/>
                </a:cxn>
                <a:cxn ang="0">
                  <a:pos x="156" y="117"/>
                </a:cxn>
                <a:cxn ang="0">
                  <a:pos x="168" y="122"/>
                </a:cxn>
                <a:cxn ang="0">
                  <a:pos x="178" y="125"/>
                </a:cxn>
                <a:cxn ang="0">
                  <a:pos x="184" y="128"/>
                </a:cxn>
                <a:cxn ang="0">
                  <a:pos x="190" y="130"/>
                </a:cxn>
                <a:cxn ang="0">
                  <a:pos x="192" y="132"/>
                </a:cxn>
                <a:cxn ang="0">
                  <a:pos x="194" y="138"/>
                </a:cxn>
                <a:cxn ang="0">
                  <a:pos x="192" y="144"/>
                </a:cxn>
                <a:cxn ang="0">
                  <a:pos x="190" y="147"/>
                </a:cxn>
                <a:cxn ang="0">
                  <a:pos x="187" y="148"/>
                </a:cxn>
                <a:cxn ang="0">
                  <a:pos x="183" y="149"/>
                </a:cxn>
                <a:cxn ang="0">
                  <a:pos x="182" y="148"/>
                </a:cxn>
                <a:cxn ang="0">
                  <a:pos x="180" y="148"/>
                </a:cxn>
                <a:cxn ang="0">
                  <a:pos x="177" y="147"/>
                </a:cxn>
                <a:cxn ang="0">
                  <a:pos x="170" y="144"/>
                </a:cxn>
                <a:cxn ang="0">
                  <a:pos x="160" y="140"/>
                </a:cxn>
                <a:cxn ang="0">
                  <a:pos x="134" y="130"/>
                </a:cxn>
                <a:cxn ang="0">
                  <a:pos x="119" y="123"/>
                </a:cxn>
                <a:cxn ang="0">
                  <a:pos x="106" y="116"/>
                </a:cxn>
                <a:cxn ang="0">
                  <a:pos x="93" y="108"/>
                </a:cxn>
                <a:cxn ang="0">
                  <a:pos x="83" y="100"/>
                </a:cxn>
                <a:cxn ang="0">
                  <a:pos x="72" y="91"/>
                </a:cxn>
                <a:cxn ang="0">
                  <a:pos x="49" y="68"/>
                </a:cxn>
                <a:cxn ang="0">
                  <a:pos x="27" y="44"/>
                </a:cxn>
                <a:cxn ang="0">
                  <a:pos x="18" y="34"/>
                </a:cxn>
                <a:cxn ang="0">
                  <a:pos x="10" y="26"/>
                </a:cxn>
                <a:cxn ang="0">
                  <a:pos x="5" y="20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0" y="0"/>
                </a:cxn>
              </a:cxnLst>
              <a:rect l="0" t="0" r="r" b="b"/>
              <a:pathLst>
                <a:path w="194" h="149">
                  <a:moveTo>
                    <a:pt x="10" y="0"/>
                  </a:moveTo>
                  <a:lnTo>
                    <a:pt x="16" y="2"/>
                  </a:lnTo>
                  <a:lnTo>
                    <a:pt x="20" y="6"/>
                  </a:lnTo>
                  <a:lnTo>
                    <a:pt x="25" y="12"/>
                  </a:lnTo>
                  <a:lnTo>
                    <a:pt x="32" y="20"/>
                  </a:lnTo>
                  <a:lnTo>
                    <a:pt x="41" y="30"/>
                  </a:lnTo>
                  <a:lnTo>
                    <a:pt x="51" y="41"/>
                  </a:lnTo>
                  <a:lnTo>
                    <a:pt x="63" y="52"/>
                  </a:lnTo>
                  <a:lnTo>
                    <a:pt x="74" y="64"/>
                  </a:lnTo>
                  <a:lnTo>
                    <a:pt x="85" y="75"/>
                  </a:lnTo>
                  <a:lnTo>
                    <a:pt x="96" y="84"/>
                  </a:lnTo>
                  <a:lnTo>
                    <a:pt x="105" y="91"/>
                  </a:lnTo>
                  <a:lnTo>
                    <a:pt x="129" y="105"/>
                  </a:lnTo>
                  <a:lnTo>
                    <a:pt x="143" y="112"/>
                  </a:lnTo>
                  <a:lnTo>
                    <a:pt x="156" y="117"/>
                  </a:lnTo>
                  <a:lnTo>
                    <a:pt x="168" y="122"/>
                  </a:lnTo>
                  <a:lnTo>
                    <a:pt x="178" y="125"/>
                  </a:lnTo>
                  <a:lnTo>
                    <a:pt x="184" y="128"/>
                  </a:lnTo>
                  <a:lnTo>
                    <a:pt x="190" y="130"/>
                  </a:lnTo>
                  <a:lnTo>
                    <a:pt x="192" y="132"/>
                  </a:lnTo>
                  <a:lnTo>
                    <a:pt x="194" y="138"/>
                  </a:lnTo>
                  <a:lnTo>
                    <a:pt x="192" y="144"/>
                  </a:lnTo>
                  <a:lnTo>
                    <a:pt x="190" y="147"/>
                  </a:lnTo>
                  <a:lnTo>
                    <a:pt x="187" y="148"/>
                  </a:lnTo>
                  <a:lnTo>
                    <a:pt x="183" y="149"/>
                  </a:lnTo>
                  <a:lnTo>
                    <a:pt x="182" y="148"/>
                  </a:lnTo>
                  <a:lnTo>
                    <a:pt x="180" y="148"/>
                  </a:lnTo>
                  <a:lnTo>
                    <a:pt x="177" y="147"/>
                  </a:lnTo>
                  <a:lnTo>
                    <a:pt x="170" y="144"/>
                  </a:lnTo>
                  <a:lnTo>
                    <a:pt x="160" y="140"/>
                  </a:lnTo>
                  <a:lnTo>
                    <a:pt x="134" y="130"/>
                  </a:lnTo>
                  <a:lnTo>
                    <a:pt x="119" y="123"/>
                  </a:lnTo>
                  <a:lnTo>
                    <a:pt x="106" y="116"/>
                  </a:lnTo>
                  <a:lnTo>
                    <a:pt x="93" y="108"/>
                  </a:lnTo>
                  <a:lnTo>
                    <a:pt x="83" y="100"/>
                  </a:lnTo>
                  <a:lnTo>
                    <a:pt x="72" y="91"/>
                  </a:lnTo>
                  <a:lnTo>
                    <a:pt x="49" y="68"/>
                  </a:lnTo>
                  <a:lnTo>
                    <a:pt x="27" y="44"/>
                  </a:lnTo>
                  <a:lnTo>
                    <a:pt x="18" y="34"/>
                  </a:lnTo>
                  <a:lnTo>
                    <a:pt x="10" y="26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74"/>
            <p:cNvSpPr>
              <a:spLocks/>
            </p:cNvSpPr>
            <p:nvPr/>
          </p:nvSpPr>
          <p:spPr bwMode="auto">
            <a:xfrm>
              <a:off x="7238206" y="3513138"/>
              <a:ext cx="161925" cy="1365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8" y="4"/>
                </a:cxn>
                <a:cxn ang="0">
                  <a:pos x="19" y="6"/>
                </a:cxn>
                <a:cxn ang="0">
                  <a:pos x="23" y="11"/>
                </a:cxn>
                <a:cxn ang="0">
                  <a:pos x="30" y="18"/>
                </a:cxn>
                <a:cxn ang="0">
                  <a:pos x="38" y="27"/>
                </a:cxn>
                <a:cxn ang="0">
                  <a:pos x="47" y="37"/>
                </a:cxn>
                <a:cxn ang="0">
                  <a:pos x="58" y="46"/>
                </a:cxn>
                <a:cxn ang="0">
                  <a:pos x="70" y="55"/>
                </a:cxn>
                <a:cxn ang="0">
                  <a:pos x="82" y="62"/>
                </a:cxn>
                <a:cxn ang="0">
                  <a:pos x="97" y="67"/>
                </a:cxn>
                <a:cxn ang="0">
                  <a:pos x="101" y="71"/>
                </a:cxn>
                <a:cxn ang="0">
                  <a:pos x="102" y="75"/>
                </a:cxn>
                <a:cxn ang="0">
                  <a:pos x="102" y="78"/>
                </a:cxn>
                <a:cxn ang="0">
                  <a:pos x="101" y="81"/>
                </a:cxn>
                <a:cxn ang="0">
                  <a:pos x="97" y="85"/>
                </a:cxn>
                <a:cxn ang="0">
                  <a:pos x="94" y="86"/>
                </a:cxn>
                <a:cxn ang="0">
                  <a:pos x="89" y="86"/>
                </a:cxn>
                <a:cxn ang="0">
                  <a:pos x="75" y="81"/>
                </a:cxn>
                <a:cxn ang="0">
                  <a:pos x="61" y="73"/>
                </a:cxn>
                <a:cxn ang="0">
                  <a:pos x="48" y="64"/>
                </a:cxn>
                <a:cxn ang="0">
                  <a:pos x="35" y="53"/>
                </a:cxn>
                <a:cxn ang="0">
                  <a:pos x="15" y="33"/>
                </a:cxn>
                <a:cxn ang="0">
                  <a:pos x="8" y="24"/>
                </a:cxn>
                <a:cxn ang="0">
                  <a:pos x="4" y="19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7" y="0"/>
                </a:cxn>
              </a:cxnLst>
              <a:rect l="0" t="0" r="r" b="b"/>
              <a:pathLst>
                <a:path w="102" h="86">
                  <a:moveTo>
                    <a:pt x="7" y="0"/>
                  </a:moveTo>
                  <a:lnTo>
                    <a:pt x="13" y="0"/>
                  </a:lnTo>
                  <a:lnTo>
                    <a:pt x="16" y="1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3" y="11"/>
                  </a:lnTo>
                  <a:lnTo>
                    <a:pt x="30" y="18"/>
                  </a:lnTo>
                  <a:lnTo>
                    <a:pt x="38" y="27"/>
                  </a:lnTo>
                  <a:lnTo>
                    <a:pt x="47" y="37"/>
                  </a:lnTo>
                  <a:lnTo>
                    <a:pt x="58" y="46"/>
                  </a:lnTo>
                  <a:lnTo>
                    <a:pt x="70" y="55"/>
                  </a:lnTo>
                  <a:lnTo>
                    <a:pt x="82" y="62"/>
                  </a:lnTo>
                  <a:lnTo>
                    <a:pt x="97" y="67"/>
                  </a:lnTo>
                  <a:lnTo>
                    <a:pt x="101" y="71"/>
                  </a:lnTo>
                  <a:lnTo>
                    <a:pt x="102" y="75"/>
                  </a:lnTo>
                  <a:lnTo>
                    <a:pt x="102" y="78"/>
                  </a:lnTo>
                  <a:lnTo>
                    <a:pt x="101" y="81"/>
                  </a:lnTo>
                  <a:lnTo>
                    <a:pt x="97" y="85"/>
                  </a:lnTo>
                  <a:lnTo>
                    <a:pt x="94" y="86"/>
                  </a:lnTo>
                  <a:lnTo>
                    <a:pt x="89" y="86"/>
                  </a:lnTo>
                  <a:lnTo>
                    <a:pt x="75" y="81"/>
                  </a:lnTo>
                  <a:lnTo>
                    <a:pt x="61" y="73"/>
                  </a:lnTo>
                  <a:lnTo>
                    <a:pt x="48" y="64"/>
                  </a:lnTo>
                  <a:lnTo>
                    <a:pt x="35" y="53"/>
                  </a:lnTo>
                  <a:lnTo>
                    <a:pt x="15" y="33"/>
                  </a:lnTo>
                  <a:lnTo>
                    <a:pt x="8" y="24"/>
                  </a:lnTo>
                  <a:lnTo>
                    <a:pt x="4" y="19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F2B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3316680" y="5370394"/>
            <a:ext cx="3487191" cy="315481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growth involve risk</a:t>
            </a: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6079" y="2357432"/>
            <a:ext cx="213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Current state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15539" y="2194249"/>
            <a:ext cx="213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Desired state</a:t>
            </a:r>
          </a:p>
        </p:txBody>
      </p:sp>
      <p:pic>
        <p:nvPicPr>
          <p:cNvPr id="2052" name="Picture 4" descr="Image result for clip art woman runn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41" y="1688527"/>
            <a:ext cx="2476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Google Shape;242;p2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746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image272.png" descr="New%20Clip%20art/puzzle_people_working_together_800_clr_698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55744" y="3693689"/>
            <a:ext cx="4970780" cy="2484755"/>
          </a:xfrm>
          <a:prstGeom prst="rect">
            <a:avLst/>
          </a:prstGeom>
          <a:ln/>
        </p:spPr>
      </p:pic>
      <p:sp>
        <p:nvSpPr>
          <p:cNvPr id="7" name="Google Shape;242;p2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73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Provide</a:t>
            </a:r>
            <a:r>
              <a:rPr lang="en-US" dirty="0"/>
              <a:t> overview of the coordinator’s responsibilities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Define skills, knowledge and attitudes </a:t>
            </a:r>
            <a:r>
              <a:rPr lang="en-US" dirty="0">
                <a:solidFill>
                  <a:schemeClr val="dk1"/>
                </a:solidFill>
              </a:rPr>
              <a:t>necessary for the GME coordinator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Describe</a:t>
            </a:r>
            <a:r>
              <a:rPr lang="en-US" dirty="0"/>
              <a:t> the possible trajectory for coordinators as they become more experienced</a:t>
            </a:r>
            <a:endParaRPr dirty="0"/>
          </a:p>
        </p:txBody>
      </p:sp>
      <p:pic>
        <p:nvPicPr>
          <p:cNvPr id="6" name="image122.jpg" descr="http://achievewithmaggie.com/wp-content/uploads/2013/03/Fotolia_39827884_XS-Goals-Y_N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270145" y="4862952"/>
            <a:ext cx="2868189" cy="1113243"/>
          </a:xfrm>
          <a:prstGeom prst="rect">
            <a:avLst/>
          </a:prstGeom>
          <a:ln/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After this webinar to deepen the learning of the material presented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In a coordinator training session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In a new program director orientation</a:t>
            </a:r>
            <a:endParaRPr dirty="0"/>
          </a:p>
        </p:txBody>
      </p:sp>
      <p:sp>
        <p:nvSpPr>
          <p:cNvPr id="340" name="Google Shape;340;p3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How to use these questions</a:t>
            </a:r>
            <a:endParaRPr dirty="0"/>
          </a:p>
        </p:txBody>
      </p:sp>
      <p:sp>
        <p:nvSpPr>
          <p:cNvPr id="341" name="Google Shape;341;p3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30</a:t>
            </a:fld>
            <a:endParaRPr dirty="0"/>
          </a:p>
        </p:txBody>
      </p:sp>
      <p:pic>
        <p:nvPicPr>
          <p:cNvPr id="342" name="Google Shape;342;p33" descr="/Users/douglas/Desktop/save/clipart-answers-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347" y="3957510"/>
            <a:ext cx="2646045" cy="196913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83273" y="350138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Coordinator Development – How to Build a Team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b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</a:br>
            <a: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Responsiveness to Diverse Patient Populations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Demystifying the Resident and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Faculty ACGME Survey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Oversight of the Clinical Learning and Working Environment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Policies, PLA’s and Policing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Making “Cents” Out of GME Financing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200" y="5168900"/>
            <a:ext cx="2109580" cy="12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25325" y="168657"/>
            <a:ext cx="4508210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SI 2025 Part 1 of 4: Introduction &amp; Overview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January 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Onboarding the New Coordinator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January 24,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2019 CPR Part 1 of 4: Overview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February 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Aims and Action Plans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February 21,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0F3A7-1E64-A444-B46C-0DD6ACFB8C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995" y="5145612"/>
            <a:ext cx="931587" cy="931587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75" y="514100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26" y="5788471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5178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-254000" y="2030897"/>
            <a:ext cx="9309100" cy="4584795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500" b="1" dirty="0">
                <a:latin typeface="+mn-lt"/>
              </a:rPr>
              <a:t>    </a:t>
            </a:r>
            <a:r>
              <a:rPr lang="en-US" sz="4500" dirty="0">
                <a:latin typeface="+mn-lt"/>
              </a:rPr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3366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dirty="0">
                <a:latin typeface="+mn-lt"/>
              </a:rPr>
              <a:t>724-864-7320  | 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3"/>
              </a:rPr>
              <a:t>info@PartnersInMedEd.com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Heather Peters, M.Ed, Ph.D </a:t>
            </a:r>
            <a:br>
              <a:rPr lang="en-US" sz="4500" b="1" dirty="0">
                <a:latin typeface="+mn-lt"/>
              </a:rPr>
            </a:br>
            <a:br>
              <a:rPr lang="en-US" sz="4500" b="1" dirty="0">
                <a:latin typeface="+mn-lt"/>
              </a:rPr>
            </a:br>
            <a:r>
              <a:rPr lang="en-US" sz="4500" dirty="0">
                <a:solidFill>
                  <a:srgbClr val="FF0000"/>
                </a:solidFill>
                <a:latin typeface="+mn-lt"/>
                <a:hlinkClick r:id="rId3"/>
              </a:rPr>
              <a:t>heather@PartnersInMedEd.com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4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43" y="308176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B4EBE-A1D6-914D-9D7E-42A2B840EF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8C971-DE46-4A40-84C3-C497AB51A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8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about mentoring…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image123.png" descr="New%20Clip%20art/women_building_blocks_800_clr_787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71058" y="3218391"/>
            <a:ext cx="2520950" cy="2520950"/>
          </a:xfrm>
          <a:prstGeom prst="rect">
            <a:avLst/>
          </a:prstGeom>
          <a:ln/>
        </p:spPr>
      </p:pic>
      <p:sp>
        <p:nvSpPr>
          <p:cNvPr id="8" name="Google Shape;90;p15">
            <a:extLst>
              <a:ext uri="{FF2B5EF4-FFF2-40B4-BE49-F238E27FC236}">
                <a16:creationId xmlns:a16="http://schemas.microsoft.com/office/drawing/2014/main" id="{AD4D2199-775F-D84B-9746-3229E7F5936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35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2224329" y="767700"/>
            <a:ext cx="2078777" cy="1472731"/>
          </a:xfrm>
          <a:custGeom>
            <a:avLst/>
            <a:gdLst>
              <a:gd name="T0" fmla="*/ 0 w 732"/>
              <a:gd name="T1" fmla="*/ 0 h 517"/>
              <a:gd name="T2" fmla="*/ 578 w 732"/>
              <a:gd name="T3" fmla="*/ 0 h 517"/>
              <a:gd name="T4" fmla="*/ 610 w 732"/>
              <a:gd name="T5" fmla="*/ 4 h 517"/>
              <a:gd name="T6" fmla="*/ 638 w 732"/>
              <a:gd name="T7" fmla="*/ 13 h 517"/>
              <a:gd name="T8" fmla="*/ 665 w 732"/>
              <a:gd name="T9" fmla="*/ 26 h 517"/>
              <a:gd name="T10" fmla="*/ 687 w 732"/>
              <a:gd name="T11" fmla="*/ 45 h 517"/>
              <a:gd name="T12" fmla="*/ 706 w 732"/>
              <a:gd name="T13" fmla="*/ 68 h 517"/>
              <a:gd name="T14" fmla="*/ 720 w 732"/>
              <a:gd name="T15" fmla="*/ 95 h 517"/>
              <a:gd name="T16" fmla="*/ 729 w 732"/>
              <a:gd name="T17" fmla="*/ 123 h 517"/>
              <a:gd name="T18" fmla="*/ 732 w 732"/>
              <a:gd name="T19" fmla="*/ 154 h 517"/>
              <a:gd name="T20" fmla="*/ 732 w 732"/>
              <a:gd name="T21" fmla="*/ 517 h 517"/>
              <a:gd name="T22" fmla="*/ 154 w 732"/>
              <a:gd name="T23" fmla="*/ 517 h 517"/>
              <a:gd name="T24" fmla="*/ 124 w 732"/>
              <a:gd name="T25" fmla="*/ 513 h 517"/>
              <a:gd name="T26" fmla="*/ 95 w 732"/>
              <a:gd name="T27" fmla="*/ 504 h 517"/>
              <a:gd name="T28" fmla="*/ 69 w 732"/>
              <a:gd name="T29" fmla="*/ 490 h 517"/>
              <a:gd name="T30" fmla="*/ 45 w 732"/>
              <a:gd name="T31" fmla="*/ 472 h 517"/>
              <a:gd name="T32" fmla="*/ 27 w 732"/>
              <a:gd name="T33" fmla="*/ 448 h 517"/>
              <a:gd name="T34" fmla="*/ 13 w 732"/>
              <a:gd name="T35" fmla="*/ 422 h 517"/>
              <a:gd name="T36" fmla="*/ 4 w 732"/>
              <a:gd name="T37" fmla="*/ 393 h 517"/>
              <a:gd name="T38" fmla="*/ 0 w 732"/>
              <a:gd name="T39" fmla="*/ 362 h 517"/>
              <a:gd name="T40" fmla="*/ 0 w 732"/>
              <a:gd name="T41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32" h="517">
                <a:moveTo>
                  <a:pt x="0" y="0"/>
                </a:moveTo>
                <a:lnTo>
                  <a:pt x="578" y="0"/>
                </a:lnTo>
                <a:lnTo>
                  <a:pt x="610" y="4"/>
                </a:lnTo>
                <a:lnTo>
                  <a:pt x="638" y="13"/>
                </a:lnTo>
                <a:lnTo>
                  <a:pt x="665" y="26"/>
                </a:lnTo>
                <a:lnTo>
                  <a:pt x="687" y="45"/>
                </a:lnTo>
                <a:lnTo>
                  <a:pt x="706" y="68"/>
                </a:lnTo>
                <a:lnTo>
                  <a:pt x="720" y="95"/>
                </a:lnTo>
                <a:lnTo>
                  <a:pt x="729" y="123"/>
                </a:lnTo>
                <a:lnTo>
                  <a:pt x="732" y="154"/>
                </a:lnTo>
                <a:lnTo>
                  <a:pt x="732" y="517"/>
                </a:lnTo>
                <a:lnTo>
                  <a:pt x="154" y="517"/>
                </a:lnTo>
                <a:lnTo>
                  <a:pt x="124" y="513"/>
                </a:lnTo>
                <a:lnTo>
                  <a:pt x="95" y="504"/>
                </a:lnTo>
                <a:lnTo>
                  <a:pt x="69" y="490"/>
                </a:lnTo>
                <a:lnTo>
                  <a:pt x="45" y="472"/>
                </a:lnTo>
                <a:lnTo>
                  <a:pt x="27" y="448"/>
                </a:lnTo>
                <a:lnTo>
                  <a:pt x="13" y="422"/>
                </a:lnTo>
                <a:lnTo>
                  <a:pt x="4" y="393"/>
                </a:lnTo>
                <a:lnTo>
                  <a:pt x="0" y="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247518" y="1834986"/>
            <a:ext cx="1945763" cy="1708783"/>
          </a:xfrm>
          <a:custGeom>
            <a:avLst/>
            <a:gdLst>
              <a:gd name="T0" fmla="*/ 154 w 831"/>
              <a:gd name="T1" fmla="*/ 0 h 516"/>
              <a:gd name="T2" fmla="*/ 831 w 831"/>
              <a:gd name="T3" fmla="*/ 0 h 516"/>
              <a:gd name="T4" fmla="*/ 831 w 831"/>
              <a:gd name="T5" fmla="*/ 362 h 516"/>
              <a:gd name="T6" fmla="*/ 827 w 831"/>
              <a:gd name="T7" fmla="*/ 394 h 516"/>
              <a:gd name="T8" fmla="*/ 818 w 831"/>
              <a:gd name="T9" fmla="*/ 422 h 516"/>
              <a:gd name="T10" fmla="*/ 804 w 831"/>
              <a:gd name="T11" fmla="*/ 449 h 516"/>
              <a:gd name="T12" fmla="*/ 785 w 831"/>
              <a:gd name="T13" fmla="*/ 471 h 516"/>
              <a:gd name="T14" fmla="*/ 762 w 831"/>
              <a:gd name="T15" fmla="*/ 490 h 516"/>
              <a:gd name="T16" fmla="*/ 737 w 831"/>
              <a:gd name="T17" fmla="*/ 504 h 516"/>
              <a:gd name="T18" fmla="*/ 707 w 831"/>
              <a:gd name="T19" fmla="*/ 513 h 516"/>
              <a:gd name="T20" fmla="*/ 676 w 831"/>
              <a:gd name="T21" fmla="*/ 516 h 516"/>
              <a:gd name="T22" fmla="*/ 0 w 831"/>
              <a:gd name="T23" fmla="*/ 516 h 516"/>
              <a:gd name="T24" fmla="*/ 0 w 831"/>
              <a:gd name="T25" fmla="*/ 155 h 516"/>
              <a:gd name="T26" fmla="*/ 3 w 831"/>
              <a:gd name="T27" fmla="*/ 123 h 516"/>
              <a:gd name="T28" fmla="*/ 12 w 831"/>
              <a:gd name="T29" fmla="*/ 94 h 516"/>
              <a:gd name="T30" fmla="*/ 26 w 831"/>
              <a:gd name="T31" fmla="*/ 68 h 516"/>
              <a:gd name="T32" fmla="*/ 45 w 831"/>
              <a:gd name="T33" fmla="*/ 46 h 516"/>
              <a:gd name="T34" fmla="*/ 68 w 831"/>
              <a:gd name="T35" fmla="*/ 27 h 516"/>
              <a:gd name="T36" fmla="*/ 94 w 831"/>
              <a:gd name="T37" fmla="*/ 12 h 516"/>
              <a:gd name="T38" fmla="*/ 123 w 831"/>
              <a:gd name="T39" fmla="*/ 3 h 516"/>
              <a:gd name="T40" fmla="*/ 154 w 831"/>
              <a:gd name="T41" fmla="*/ 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1" h="516">
                <a:moveTo>
                  <a:pt x="154" y="0"/>
                </a:moveTo>
                <a:lnTo>
                  <a:pt x="831" y="0"/>
                </a:lnTo>
                <a:lnTo>
                  <a:pt x="831" y="362"/>
                </a:lnTo>
                <a:lnTo>
                  <a:pt x="827" y="394"/>
                </a:lnTo>
                <a:lnTo>
                  <a:pt x="818" y="422"/>
                </a:lnTo>
                <a:lnTo>
                  <a:pt x="804" y="449"/>
                </a:lnTo>
                <a:lnTo>
                  <a:pt x="785" y="471"/>
                </a:lnTo>
                <a:lnTo>
                  <a:pt x="762" y="490"/>
                </a:lnTo>
                <a:lnTo>
                  <a:pt x="737" y="504"/>
                </a:lnTo>
                <a:lnTo>
                  <a:pt x="707" y="513"/>
                </a:lnTo>
                <a:lnTo>
                  <a:pt x="676" y="516"/>
                </a:lnTo>
                <a:lnTo>
                  <a:pt x="0" y="516"/>
                </a:lnTo>
                <a:lnTo>
                  <a:pt x="0" y="155"/>
                </a:lnTo>
                <a:lnTo>
                  <a:pt x="3" y="123"/>
                </a:lnTo>
                <a:lnTo>
                  <a:pt x="12" y="94"/>
                </a:lnTo>
                <a:lnTo>
                  <a:pt x="26" y="68"/>
                </a:lnTo>
                <a:lnTo>
                  <a:pt x="45" y="46"/>
                </a:lnTo>
                <a:lnTo>
                  <a:pt x="68" y="27"/>
                </a:lnTo>
                <a:lnTo>
                  <a:pt x="94" y="12"/>
                </a:lnTo>
                <a:lnTo>
                  <a:pt x="123" y="3"/>
                </a:lnTo>
                <a:lnTo>
                  <a:pt x="15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303105" y="2183281"/>
            <a:ext cx="328698" cy="1830388"/>
          </a:xfrm>
          <a:custGeom>
            <a:avLst/>
            <a:gdLst>
              <a:gd name="T0" fmla="*/ 0 w 276"/>
              <a:gd name="T1" fmla="*/ 0 h 1153"/>
              <a:gd name="T2" fmla="*/ 106 w 276"/>
              <a:gd name="T3" fmla="*/ 0 h 1153"/>
              <a:gd name="T4" fmla="*/ 140 w 276"/>
              <a:gd name="T5" fmla="*/ 3 h 1153"/>
              <a:gd name="T6" fmla="*/ 172 w 276"/>
              <a:gd name="T7" fmla="*/ 13 h 1153"/>
              <a:gd name="T8" fmla="*/ 201 w 276"/>
              <a:gd name="T9" fmla="*/ 29 h 1153"/>
              <a:gd name="T10" fmla="*/ 226 w 276"/>
              <a:gd name="T11" fmla="*/ 49 h 1153"/>
              <a:gd name="T12" fmla="*/ 247 w 276"/>
              <a:gd name="T13" fmla="*/ 75 h 1153"/>
              <a:gd name="T14" fmla="*/ 263 w 276"/>
              <a:gd name="T15" fmla="*/ 104 h 1153"/>
              <a:gd name="T16" fmla="*/ 273 w 276"/>
              <a:gd name="T17" fmla="*/ 136 h 1153"/>
              <a:gd name="T18" fmla="*/ 276 w 276"/>
              <a:gd name="T19" fmla="*/ 170 h 1153"/>
              <a:gd name="T20" fmla="*/ 276 w 276"/>
              <a:gd name="T21" fmla="*/ 1153 h 1153"/>
              <a:gd name="T22" fmla="*/ 240 w 276"/>
              <a:gd name="T23" fmla="*/ 1153 h 1153"/>
              <a:gd name="T24" fmla="*/ 240 w 276"/>
              <a:gd name="T25" fmla="*/ 170 h 1153"/>
              <a:gd name="T26" fmla="*/ 238 w 276"/>
              <a:gd name="T27" fmla="*/ 143 h 1153"/>
              <a:gd name="T28" fmla="*/ 230 w 276"/>
              <a:gd name="T29" fmla="*/ 118 h 1153"/>
              <a:gd name="T30" fmla="*/ 217 w 276"/>
              <a:gd name="T31" fmla="*/ 95 h 1153"/>
              <a:gd name="T32" fmla="*/ 201 w 276"/>
              <a:gd name="T33" fmla="*/ 75 h 1153"/>
              <a:gd name="T34" fmla="*/ 181 w 276"/>
              <a:gd name="T35" fmla="*/ 58 h 1153"/>
              <a:gd name="T36" fmla="*/ 158 w 276"/>
              <a:gd name="T37" fmla="*/ 46 h 1153"/>
              <a:gd name="T38" fmla="*/ 132 w 276"/>
              <a:gd name="T39" fmla="*/ 38 h 1153"/>
              <a:gd name="T40" fmla="*/ 106 w 276"/>
              <a:gd name="T41" fmla="*/ 36 h 1153"/>
              <a:gd name="T42" fmla="*/ 0 w 276"/>
              <a:gd name="T43" fmla="*/ 36 h 1153"/>
              <a:gd name="T44" fmla="*/ 0 w 276"/>
              <a:gd name="T45" fmla="*/ 0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6" h="1153">
                <a:moveTo>
                  <a:pt x="0" y="0"/>
                </a:moveTo>
                <a:lnTo>
                  <a:pt x="106" y="0"/>
                </a:lnTo>
                <a:lnTo>
                  <a:pt x="140" y="3"/>
                </a:lnTo>
                <a:lnTo>
                  <a:pt x="172" y="13"/>
                </a:lnTo>
                <a:lnTo>
                  <a:pt x="201" y="29"/>
                </a:lnTo>
                <a:lnTo>
                  <a:pt x="226" y="49"/>
                </a:lnTo>
                <a:lnTo>
                  <a:pt x="247" y="75"/>
                </a:lnTo>
                <a:lnTo>
                  <a:pt x="263" y="104"/>
                </a:lnTo>
                <a:lnTo>
                  <a:pt x="273" y="136"/>
                </a:lnTo>
                <a:lnTo>
                  <a:pt x="276" y="170"/>
                </a:lnTo>
                <a:lnTo>
                  <a:pt x="276" y="1153"/>
                </a:lnTo>
                <a:lnTo>
                  <a:pt x="240" y="1153"/>
                </a:lnTo>
                <a:lnTo>
                  <a:pt x="240" y="170"/>
                </a:lnTo>
                <a:lnTo>
                  <a:pt x="238" y="143"/>
                </a:lnTo>
                <a:lnTo>
                  <a:pt x="230" y="118"/>
                </a:lnTo>
                <a:lnTo>
                  <a:pt x="217" y="95"/>
                </a:lnTo>
                <a:lnTo>
                  <a:pt x="201" y="75"/>
                </a:lnTo>
                <a:lnTo>
                  <a:pt x="181" y="58"/>
                </a:lnTo>
                <a:lnTo>
                  <a:pt x="158" y="46"/>
                </a:lnTo>
                <a:lnTo>
                  <a:pt x="132" y="38"/>
                </a:lnTo>
                <a:lnTo>
                  <a:pt x="106" y="36"/>
                </a:lnTo>
                <a:lnTo>
                  <a:pt x="0" y="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877919" y="2289535"/>
            <a:ext cx="2026224" cy="1590784"/>
          </a:xfrm>
          <a:custGeom>
            <a:avLst/>
            <a:gdLst>
              <a:gd name="T0" fmla="*/ 0 w 915"/>
              <a:gd name="T1" fmla="*/ 0 h 485"/>
              <a:gd name="T2" fmla="*/ 761 w 915"/>
              <a:gd name="T3" fmla="*/ 0 h 485"/>
              <a:gd name="T4" fmla="*/ 792 w 915"/>
              <a:gd name="T5" fmla="*/ 3 h 485"/>
              <a:gd name="T6" fmla="*/ 820 w 915"/>
              <a:gd name="T7" fmla="*/ 12 h 485"/>
              <a:gd name="T8" fmla="*/ 847 w 915"/>
              <a:gd name="T9" fmla="*/ 27 h 485"/>
              <a:gd name="T10" fmla="*/ 870 w 915"/>
              <a:gd name="T11" fmla="*/ 45 h 485"/>
              <a:gd name="T12" fmla="*/ 889 w 915"/>
              <a:gd name="T13" fmla="*/ 68 h 485"/>
              <a:gd name="T14" fmla="*/ 902 w 915"/>
              <a:gd name="T15" fmla="*/ 94 h 485"/>
              <a:gd name="T16" fmla="*/ 911 w 915"/>
              <a:gd name="T17" fmla="*/ 123 h 485"/>
              <a:gd name="T18" fmla="*/ 915 w 915"/>
              <a:gd name="T19" fmla="*/ 153 h 485"/>
              <a:gd name="T20" fmla="*/ 915 w 915"/>
              <a:gd name="T21" fmla="*/ 485 h 485"/>
              <a:gd name="T22" fmla="*/ 155 w 915"/>
              <a:gd name="T23" fmla="*/ 485 h 485"/>
              <a:gd name="T24" fmla="*/ 123 w 915"/>
              <a:gd name="T25" fmla="*/ 482 h 485"/>
              <a:gd name="T26" fmla="*/ 94 w 915"/>
              <a:gd name="T27" fmla="*/ 473 h 485"/>
              <a:gd name="T28" fmla="*/ 68 w 915"/>
              <a:gd name="T29" fmla="*/ 459 h 485"/>
              <a:gd name="T30" fmla="*/ 46 w 915"/>
              <a:gd name="T31" fmla="*/ 439 h 485"/>
              <a:gd name="T32" fmla="*/ 27 w 915"/>
              <a:gd name="T33" fmla="*/ 417 h 485"/>
              <a:gd name="T34" fmla="*/ 12 w 915"/>
              <a:gd name="T35" fmla="*/ 391 h 485"/>
              <a:gd name="T36" fmla="*/ 3 w 915"/>
              <a:gd name="T37" fmla="*/ 362 h 485"/>
              <a:gd name="T38" fmla="*/ 0 w 915"/>
              <a:gd name="T39" fmla="*/ 331 h 485"/>
              <a:gd name="T40" fmla="*/ 0 w 915"/>
              <a:gd name="T41" fmla="*/ 0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15" h="485">
                <a:moveTo>
                  <a:pt x="0" y="0"/>
                </a:moveTo>
                <a:lnTo>
                  <a:pt x="761" y="0"/>
                </a:lnTo>
                <a:lnTo>
                  <a:pt x="792" y="3"/>
                </a:lnTo>
                <a:lnTo>
                  <a:pt x="820" y="12"/>
                </a:lnTo>
                <a:lnTo>
                  <a:pt x="847" y="27"/>
                </a:lnTo>
                <a:lnTo>
                  <a:pt x="870" y="45"/>
                </a:lnTo>
                <a:lnTo>
                  <a:pt x="889" y="68"/>
                </a:lnTo>
                <a:lnTo>
                  <a:pt x="902" y="94"/>
                </a:lnTo>
                <a:lnTo>
                  <a:pt x="911" y="123"/>
                </a:lnTo>
                <a:lnTo>
                  <a:pt x="915" y="153"/>
                </a:lnTo>
                <a:lnTo>
                  <a:pt x="915" y="485"/>
                </a:lnTo>
                <a:lnTo>
                  <a:pt x="155" y="485"/>
                </a:lnTo>
                <a:lnTo>
                  <a:pt x="123" y="482"/>
                </a:lnTo>
                <a:lnTo>
                  <a:pt x="94" y="473"/>
                </a:lnTo>
                <a:lnTo>
                  <a:pt x="68" y="459"/>
                </a:lnTo>
                <a:lnTo>
                  <a:pt x="46" y="439"/>
                </a:lnTo>
                <a:lnTo>
                  <a:pt x="27" y="417"/>
                </a:lnTo>
                <a:lnTo>
                  <a:pt x="12" y="391"/>
                </a:lnTo>
                <a:lnTo>
                  <a:pt x="3" y="362"/>
                </a:lnTo>
                <a:lnTo>
                  <a:pt x="0" y="3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588931" y="3489792"/>
            <a:ext cx="658587" cy="719139"/>
          </a:xfrm>
          <a:custGeom>
            <a:avLst/>
            <a:gdLst>
              <a:gd name="T0" fmla="*/ 171 w 553"/>
              <a:gd name="T1" fmla="*/ 0 h 453"/>
              <a:gd name="T2" fmla="*/ 553 w 553"/>
              <a:gd name="T3" fmla="*/ 0 h 453"/>
              <a:gd name="T4" fmla="*/ 553 w 553"/>
              <a:gd name="T5" fmla="*/ 36 h 453"/>
              <a:gd name="T6" fmla="*/ 171 w 553"/>
              <a:gd name="T7" fmla="*/ 36 h 453"/>
              <a:gd name="T8" fmla="*/ 144 w 553"/>
              <a:gd name="T9" fmla="*/ 40 h 453"/>
              <a:gd name="T10" fmla="*/ 119 w 553"/>
              <a:gd name="T11" fmla="*/ 48 h 453"/>
              <a:gd name="T12" fmla="*/ 96 w 553"/>
              <a:gd name="T13" fmla="*/ 60 h 453"/>
              <a:gd name="T14" fmla="*/ 75 w 553"/>
              <a:gd name="T15" fmla="*/ 76 h 453"/>
              <a:gd name="T16" fmla="*/ 60 w 553"/>
              <a:gd name="T17" fmla="*/ 96 h 453"/>
              <a:gd name="T18" fmla="*/ 47 w 553"/>
              <a:gd name="T19" fmla="*/ 119 h 453"/>
              <a:gd name="T20" fmla="*/ 39 w 553"/>
              <a:gd name="T21" fmla="*/ 144 h 453"/>
              <a:gd name="T22" fmla="*/ 36 w 553"/>
              <a:gd name="T23" fmla="*/ 171 h 453"/>
              <a:gd name="T24" fmla="*/ 36 w 553"/>
              <a:gd name="T25" fmla="*/ 453 h 453"/>
              <a:gd name="T26" fmla="*/ 0 w 553"/>
              <a:gd name="T27" fmla="*/ 453 h 453"/>
              <a:gd name="T28" fmla="*/ 0 w 553"/>
              <a:gd name="T29" fmla="*/ 171 h 453"/>
              <a:gd name="T30" fmla="*/ 4 w 553"/>
              <a:gd name="T31" fmla="*/ 137 h 453"/>
              <a:gd name="T32" fmla="*/ 14 w 553"/>
              <a:gd name="T33" fmla="*/ 105 h 453"/>
              <a:gd name="T34" fmla="*/ 29 w 553"/>
              <a:gd name="T35" fmla="*/ 76 h 453"/>
              <a:gd name="T36" fmla="*/ 51 w 553"/>
              <a:gd name="T37" fmla="*/ 51 h 453"/>
              <a:gd name="T38" fmla="*/ 75 w 553"/>
              <a:gd name="T39" fmla="*/ 30 h 453"/>
              <a:gd name="T40" fmla="*/ 105 w 553"/>
              <a:gd name="T41" fmla="*/ 14 h 453"/>
              <a:gd name="T42" fmla="*/ 137 w 553"/>
              <a:gd name="T43" fmla="*/ 4 h 453"/>
              <a:gd name="T44" fmla="*/ 171 w 553"/>
              <a:gd name="T45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3" h="453">
                <a:moveTo>
                  <a:pt x="171" y="0"/>
                </a:moveTo>
                <a:lnTo>
                  <a:pt x="553" y="0"/>
                </a:lnTo>
                <a:lnTo>
                  <a:pt x="553" y="36"/>
                </a:lnTo>
                <a:lnTo>
                  <a:pt x="171" y="36"/>
                </a:lnTo>
                <a:lnTo>
                  <a:pt x="144" y="40"/>
                </a:lnTo>
                <a:lnTo>
                  <a:pt x="119" y="48"/>
                </a:lnTo>
                <a:lnTo>
                  <a:pt x="96" y="60"/>
                </a:lnTo>
                <a:lnTo>
                  <a:pt x="75" y="76"/>
                </a:lnTo>
                <a:lnTo>
                  <a:pt x="60" y="96"/>
                </a:lnTo>
                <a:lnTo>
                  <a:pt x="47" y="119"/>
                </a:lnTo>
                <a:lnTo>
                  <a:pt x="39" y="144"/>
                </a:lnTo>
                <a:lnTo>
                  <a:pt x="36" y="171"/>
                </a:lnTo>
                <a:lnTo>
                  <a:pt x="36" y="453"/>
                </a:lnTo>
                <a:lnTo>
                  <a:pt x="0" y="453"/>
                </a:lnTo>
                <a:lnTo>
                  <a:pt x="0" y="171"/>
                </a:lnTo>
                <a:lnTo>
                  <a:pt x="4" y="137"/>
                </a:lnTo>
                <a:lnTo>
                  <a:pt x="14" y="105"/>
                </a:lnTo>
                <a:lnTo>
                  <a:pt x="29" y="76"/>
                </a:lnTo>
                <a:lnTo>
                  <a:pt x="51" y="51"/>
                </a:lnTo>
                <a:lnTo>
                  <a:pt x="75" y="30"/>
                </a:lnTo>
                <a:lnTo>
                  <a:pt x="105" y="14"/>
                </a:lnTo>
                <a:lnTo>
                  <a:pt x="137" y="4"/>
                </a:lnTo>
                <a:lnTo>
                  <a:pt x="171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904143" y="3827931"/>
            <a:ext cx="727661" cy="1120775"/>
          </a:xfrm>
          <a:custGeom>
            <a:avLst/>
            <a:gdLst>
              <a:gd name="T0" fmla="*/ 0 w 611"/>
              <a:gd name="T1" fmla="*/ 0 h 706"/>
              <a:gd name="T2" fmla="*/ 441 w 611"/>
              <a:gd name="T3" fmla="*/ 0 h 706"/>
              <a:gd name="T4" fmla="*/ 475 w 611"/>
              <a:gd name="T5" fmla="*/ 3 h 706"/>
              <a:gd name="T6" fmla="*/ 507 w 611"/>
              <a:gd name="T7" fmla="*/ 13 h 706"/>
              <a:gd name="T8" fmla="*/ 536 w 611"/>
              <a:gd name="T9" fmla="*/ 29 h 706"/>
              <a:gd name="T10" fmla="*/ 561 w 611"/>
              <a:gd name="T11" fmla="*/ 49 h 706"/>
              <a:gd name="T12" fmla="*/ 582 w 611"/>
              <a:gd name="T13" fmla="*/ 75 h 706"/>
              <a:gd name="T14" fmla="*/ 598 w 611"/>
              <a:gd name="T15" fmla="*/ 104 h 706"/>
              <a:gd name="T16" fmla="*/ 608 w 611"/>
              <a:gd name="T17" fmla="*/ 136 h 706"/>
              <a:gd name="T18" fmla="*/ 611 w 611"/>
              <a:gd name="T19" fmla="*/ 170 h 706"/>
              <a:gd name="T20" fmla="*/ 611 w 611"/>
              <a:gd name="T21" fmla="*/ 706 h 706"/>
              <a:gd name="T22" fmla="*/ 575 w 611"/>
              <a:gd name="T23" fmla="*/ 706 h 706"/>
              <a:gd name="T24" fmla="*/ 575 w 611"/>
              <a:gd name="T25" fmla="*/ 170 h 706"/>
              <a:gd name="T26" fmla="*/ 573 w 611"/>
              <a:gd name="T27" fmla="*/ 143 h 706"/>
              <a:gd name="T28" fmla="*/ 565 w 611"/>
              <a:gd name="T29" fmla="*/ 118 h 706"/>
              <a:gd name="T30" fmla="*/ 552 w 611"/>
              <a:gd name="T31" fmla="*/ 95 h 706"/>
              <a:gd name="T32" fmla="*/ 536 w 611"/>
              <a:gd name="T33" fmla="*/ 75 h 706"/>
              <a:gd name="T34" fmla="*/ 516 w 611"/>
              <a:gd name="T35" fmla="*/ 58 h 706"/>
              <a:gd name="T36" fmla="*/ 493 w 611"/>
              <a:gd name="T37" fmla="*/ 46 h 706"/>
              <a:gd name="T38" fmla="*/ 467 w 611"/>
              <a:gd name="T39" fmla="*/ 38 h 706"/>
              <a:gd name="T40" fmla="*/ 441 w 611"/>
              <a:gd name="T41" fmla="*/ 36 h 706"/>
              <a:gd name="T42" fmla="*/ 0 w 611"/>
              <a:gd name="T43" fmla="*/ 36 h 706"/>
              <a:gd name="T44" fmla="*/ 0 w 611"/>
              <a:gd name="T45" fmla="*/ 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11" h="706">
                <a:moveTo>
                  <a:pt x="0" y="0"/>
                </a:moveTo>
                <a:lnTo>
                  <a:pt x="441" y="0"/>
                </a:lnTo>
                <a:lnTo>
                  <a:pt x="475" y="3"/>
                </a:lnTo>
                <a:lnTo>
                  <a:pt x="507" y="13"/>
                </a:lnTo>
                <a:lnTo>
                  <a:pt x="536" y="29"/>
                </a:lnTo>
                <a:lnTo>
                  <a:pt x="561" y="49"/>
                </a:lnTo>
                <a:lnTo>
                  <a:pt x="582" y="75"/>
                </a:lnTo>
                <a:lnTo>
                  <a:pt x="598" y="104"/>
                </a:lnTo>
                <a:lnTo>
                  <a:pt x="608" y="136"/>
                </a:lnTo>
                <a:lnTo>
                  <a:pt x="611" y="170"/>
                </a:lnTo>
                <a:lnTo>
                  <a:pt x="611" y="706"/>
                </a:lnTo>
                <a:lnTo>
                  <a:pt x="575" y="706"/>
                </a:lnTo>
                <a:lnTo>
                  <a:pt x="575" y="170"/>
                </a:lnTo>
                <a:lnTo>
                  <a:pt x="573" y="143"/>
                </a:lnTo>
                <a:lnTo>
                  <a:pt x="565" y="118"/>
                </a:lnTo>
                <a:lnTo>
                  <a:pt x="552" y="95"/>
                </a:lnTo>
                <a:lnTo>
                  <a:pt x="536" y="75"/>
                </a:lnTo>
                <a:lnTo>
                  <a:pt x="516" y="58"/>
                </a:lnTo>
                <a:lnTo>
                  <a:pt x="493" y="46"/>
                </a:lnTo>
                <a:lnTo>
                  <a:pt x="467" y="38"/>
                </a:lnTo>
                <a:lnTo>
                  <a:pt x="441" y="36"/>
                </a:lnTo>
                <a:lnTo>
                  <a:pt x="0" y="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H="1">
            <a:off x="2224328" y="4213692"/>
            <a:ext cx="2001263" cy="1447800"/>
          </a:xfrm>
          <a:custGeom>
            <a:avLst/>
            <a:gdLst>
              <a:gd name="T0" fmla="*/ 0 w 935"/>
              <a:gd name="T1" fmla="*/ 0 h 457"/>
              <a:gd name="T2" fmla="*/ 781 w 935"/>
              <a:gd name="T3" fmla="*/ 0 h 457"/>
              <a:gd name="T4" fmla="*/ 811 w 935"/>
              <a:gd name="T5" fmla="*/ 3 h 457"/>
              <a:gd name="T6" fmla="*/ 841 w 935"/>
              <a:gd name="T7" fmla="*/ 12 h 457"/>
              <a:gd name="T8" fmla="*/ 866 w 935"/>
              <a:gd name="T9" fmla="*/ 27 h 457"/>
              <a:gd name="T10" fmla="*/ 890 w 935"/>
              <a:gd name="T11" fmla="*/ 45 h 457"/>
              <a:gd name="T12" fmla="*/ 908 w 935"/>
              <a:gd name="T13" fmla="*/ 68 h 457"/>
              <a:gd name="T14" fmla="*/ 922 w 935"/>
              <a:gd name="T15" fmla="*/ 94 h 457"/>
              <a:gd name="T16" fmla="*/ 931 w 935"/>
              <a:gd name="T17" fmla="*/ 123 h 457"/>
              <a:gd name="T18" fmla="*/ 935 w 935"/>
              <a:gd name="T19" fmla="*/ 153 h 457"/>
              <a:gd name="T20" fmla="*/ 935 w 935"/>
              <a:gd name="T21" fmla="*/ 457 h 457"/>
              <a:gd name="T22" fmla="*/ 154 w 935"/>
              <a:gd name="T23" fmla="*/ 457 h 457"/>
              <a:gd name="T24" fmla="*/ 124 w 935"/>
              <a:gd name="T25" fmla="*/ 455 h 457"/>
              <a:gd name="T26" fmla="*/ 94 w 935"/>
              <a:gd name="T27" fmla="*/ 446 h 457"/>
              <a:gd name="T28" fmla="*/ 69 w 935"/>
              <a:gd name="T29" fmla="*/ 432 h 457"/>
              <a:gd name="T30" fmla="*/ 45 w 935"/>
              <a:gd name="T31" fmla="*/ 413 h 457"/>
              <a:gd name="T32" fmla="*/ 27 w 935"/>
              <a:gd name="T33" fmla="*/ 390 h 457"/>
              <a:gd name="T34" fmla="*/ 12 w 935"/>
              <a:gd name="T35" fmla="*/ 363 h 457"/>
              <a:gd name="T36" fmla="*/ 3 w 935"/>
              <a:gd name="T37" fmla="*/ 335 h 457"/>
              <a:gd name="T38" fmla="*/ 0 w 935"/>
              <a:gd name="T39" fmla="*/ 304 h 457"/>
              <a:gd name="T40" fmla="*/ 0 w 935"/>
              <a:gd name="T41" fmla="*/ 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5" h="457">
                <a:moveTo>
                  <a:pt x="0" y="0"/>
                </a:moveTo>
                <a:lnTo>
                  <a:pt x="781" y="0"/>
                </a:lnTo>
                <a:lnTo>
                  <a:pt x="811" y="3"/>
                </a:lnTo>
                <a:lnTo>
                  <a:pt x="841" y="12"/>
                </a:lnTo>
                <a:lnTo>
                  <a:pt x="866" y="27"/>
                </a:lnTo>
                <a:lnTo>
                  <a:pt x="890" y="45"/>
                </a:lnTo>
                <a:lnTo>
                  <a:pt x="908" y="68"/>
                </a:lnTo>
                <a:lnTo>
                  <a:pt x="922" y="94"/>
                </a:lnTo>
                <a:lnTo>
                  <a:pt x="931" y="123"/>
                </a:lnTo>
                <a:lnTo>
                  <a:pt x="935" y="153"/>
                </a:lnTo>
                <a:lnTo>
                  <a:pt x="935" y="457"/>
                </a:lnTo>
                <a:lnTo>
                  <a:pt x="154" y="457"/>
                </a:lnTo>
                <a:lnTo>
                  <a:pt x="124" y="455"/>
                </a:lnTo>
                <a:lnTo>
                  <a:pt x="94" y="446"/>
                </a:lnTo>
                <a:lnTo>
                  <a:pt x="69" y="432"/>
                </a:lnTo>
                <a:lnTo>
                  <a:pt x="45" y="413"/>
                </a:lnTo>
                <a:lnTo>
                  <a:pt x="27" y="390"/>
                </a:lnTo>
                <a:lnTo>
                  <a:pt x="12" y="363"/>
                </a:lnTo>
                <a:lnTo>
                  <a:pt x="3" y="335"/>
                </a:lnTo>
                <a:lnTo>
                  <a:pt x="0" y="3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4201129" y="4208931"/>
            <a:ext cx="428188" cy="1209595"/>
          </a:xfrm>
          <a:custGeom>
            <a:avLst/>
            <a:gdLst>
              <a:gd name="T0" fmla="*/ 171 w 339"/>
              <a:gd name="T1" fmla="*/ 0 h 647"/>
              <a:gd name="T2" fmla="*/ 339 w 339"/>
              <a:gd name="T3" fmla="*/ 0 h 647"/>
              <a:gd name="T4" fmla="*/ 339 w 339"/>
              <a:gd name="T5" fmla="*/ 36 h 647"/>
              <a:gd name="T6" fmla="*/ 171 w 339"/>
              <a:gd name="T7" fmla="*/ 36 h 647"/>
              <a:gd name="T8" fmla="*/ 144 w 339"/>
              <a:gd name="T9" fmla="*/ 39 h 647"/>
              <a:gd name="T10" fmla="*/ 119 w 339"/>
              <a:gd name="T11" fmla="*/ 46 h 647"/>
              <a:gd name="T12" fmla="*/ 96 w 339"/>
              <a:gd name="T13" fmla="*/ 60 h 647"/>
              <a:gd name="T14" fmla="*/ 75 w 339"/>
              <a:gd name="T15" fmla="*/ 76 h 647"/>
              <a:gd name="T16" fmla="*/ 60 w 339"/>
              <a:gd name="T17" fmla="*/ 96 h 647"/>
              <a:gd name="T18" fmla="*/ 47 w 339"/>
              <a:gd name="T19" fmla="*/ 118 h 647"/>
              <a:gd name="T20" fmla="*/ 39 w 339"/>
              <a:gd name="T21" fmla="*/ 144 h 647"/>
              <a:gd name="T22" fmla="*/ 36 w 339"/>
              <a:gd name="T23" fmla="*/ 171 h 647"/>
              <a:gd name="T24" fmla="*/ 36 w 339"/>
              <a:gd name="T25" fmla="*/ 647 h 647"/>
              <a:gd name="T26" fmla="*/ 0 w 339"/>
              <a:gd name="T27" fmla="*/ 647 h 647"/>
              <a:gd name="T28" fmla="*/ 0 w 339"/>
              <a:gd name="T29" fmla="*/ 171 h 647"/>
              <a:gd name="T30" fmla="*/ 4 w 339"/>
              <a:gd name="T31" fmla="*/ 137 h 647"/>
              <a:gd name="T32" fmla="*/ 14 w 339"/>
              <a:gd name="T33" fmla="*/ 105 h 647"/>
              <a:gd name="T34" fmla="*/ 29 w 339"/>
              <a:gd name="T35" fmla="*/ 76 h 647"/>
              <a:gd name="T36" fmla="*/ 51 w 339"/>
              <a:gd name="T37" fmla="*/ 51 h 647"/>
              <a:gd name="T38" fmla="*/ 75 w 339"/>
              <a:gd name="T39" fmla="*/ 30 h 647"/>
              <a:gd name="T40" fmla="*/ 105 w 339"/>
              <a:gd name="T41" fmla="*/ 14 h 647"/>
              <a:gd name="T42" fmla="*/ 137 w 339"/>
              <a:gd name="T43" fmla="*/ 4 h 647"/>
              <a:gd name="T44" fmla="*/ 171 w 339"/>
              <a:gd name="T4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9" h="647">
                <a:moveTo>
                  <a:pt x="171" y="0"/>
                </a:moveTo>
                <a:lnTo>
                  <a:pt x="339" y="0"/>
                </a:lnTo>
                <a:lnTo>
                  <a:pt x="339" y="36"/>
                </a:lnTo>
                <a:lnTo>
                  <a:pt x="171" y="36"/>
                </a:lnTo>
                <a:lnTo>
                  <a:pt x="144" y="39"/>
                </a:lnTo>
                <a:lnTo>
                  <a:pt x="119" y="46"/>
                </a:lnTo>
                <a:lnTo>
                  <a:pt x="96" y="60"/>
                </a:lnTo>
                <a:lnTo>
                  <a:pt x="75" y="76"/>
                </a:lnTo>
                <a:lnTo>
                  <a:pt x="60" y="96"/>
                </a:lnTo>
                <a:lnTo>
                  <a:pt x="47" y="118"/>
                </a:lnTo>
                <a:lnTo>
                  <a:pt x="39" y="144"/>
                </a:lnTo>
                <a:lnTo>
                  <a:pt x="36" y="171"/>
                </a:lnTo>
                <a:lnTo>
                  <a:pt x="36" y="647"/>
                </a:lnTo>
                <a:lnTo>
                  <a:pt x="0" y="647"/>
                </a:lnTo>
                <a:lnTo>
                  <a:pt x="0" y="171"/>
                </a:lnTo>
                <a:lnTo>
                  <a:pt x="4" y="137"/>
                </a:lnTo>
                <a:lnTo>
                  <a:pt x="14" y="105"/>
                </a:lnTo>
                <a:lnTo>
                  <a:pt x="29" y="76"/>
                </a:lnTo>
                <a:lnTo>
                  <a:pt x="51" y="51"/>
                </a:lnTo>
                <a:lnTo>
                  <a:pt x="75" y="30"/>
                </a:lnTo>
                <a:lnTo>
                  <a:pt x="105" y="14"/>
                </a:lnTo>
                <a:lnTo>
                  <a:pt x="137" y="4"/>
                </a:lnTo>
                <a:lnTo>
                  <a:pt x="171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228077" y="5351931"/>
            <a:ext cx="777680" cy="204788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266187" y="5556718"/>
            <a:ext cx="702652" cy="673100"/>
          </a:xfrm>
          <a:custGeom>
            <a:avLst/>
            <a:gdLst>
              <a:gd name="T0" fmla="*/ 0 w 590"/>
              <a:gd name="T1" fmla="*/ 0 h 424"/>
              <a:gd name="T2" fmla="*/ 590 w 590"/>
              <a:gd name="T3" fmla="*/ 0 h 424"/>
              <a:gd name="T4" fmla="*/ 475 w 590"/>
              <a:gd name="T5" fmla="*/ 424 h 424"/>
              <a:gd name="T6" fmla="*/ 114 w 590"/>
              <a:gd name="T7" fmla="*/ 424 h 424"/>
              <a:gd name="T8" fmla="*/ 0 w 590"/>
              <a:gd name="T9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424">
                <a:moveTo>
                  <a:pt x="0" y="0"/>
                </a:moveTo>
                <a:lnTo>
                  <a:pt x="590" y="0"/>
                </a:lnTo>
                <a:lnTo>
                  <a:pt x="475" y="424"/>
                </a:lnTo>
                <a:lnTo>
                  <a:pt x="114" y="4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617513" y="5351931"/>
            <a:ext cx="388245" cy="204788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617512" y="5556718"/>
            <a:ext cx="351326" cy="673100"/>
          </a:xfrm>
          <a:custGeom>
            <a:avLst/>
            <a:gdLst>
              <a:gd name="T0" fmla="*/ 0 w 295"/>
              <a:gd name="T1" fmla="*/ 0 h 424"/>
              <a:gd name="T2" fmla="*/ 295 w 295"/>
              <a:gd name="T3" fmla="*/ 0 h 424"/>
              <a:gd name="T4" fmla="*/ 180 w 295"/>
              <a:gd name="T5" fmla="*/ 424 h 424"/>
              <a:gd name="T6" fmla="*/ 0 w 295"/>
              <a:gd name="T7" fmla="*/ 424 h 424"/>
              <a:gd name="T8" fmla="*/ 0 w 295"/>
              <a:gd name="T9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24">
                <a:moveTo>
                  <a:pt x="0" y="0"/>
                </a:moveTo>
                <a:lnTo>
                  <a:pt x="295" y="0"/>
                </a:lnTo>
                <a:lnTo>
                  <a:pt x="180" y="424"/>
                </a:lnTo>
                <a:lnTo>
                  <a:pt x="0" y="4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59567" y="863888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WIZARD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421779" y="1243902"/>
            <a:ext cx="1881326" cy="86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Listen to my counsel, heed my work, and you may succeed grasshopper.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77919" y="2428244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COMIC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97620" y="2746217"/>
            <a:ext cx="168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Keep them laughing and they’ll go away feeling good.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21779" y="4286600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MOTIVATOR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96022" y="4666614"/>
            <a:ext cx="159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You can do anything if you simply put your mind to it.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12972" y="1896381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SERGEANT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02188" y="2274446"/>
            <a:ext cx="1836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Tell them what you’re gonna tell them. Then tell ‘them what you told ‘them.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88930" y="3980332"/>
            <a:ext cx="3099650" cy="1681161"/>
            <a:chOff x="4588930" y="2985248"/>
            <a:chExt cx="3099650" cy="1260871"/>
          </a:xfrm>
          <a:solidFill>
            <a:schemeClr val="bg2"/>
          </a:solidFill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88930" y="2986438"/>
              <a:ext cx="1192126" cy="738188"/>
            </a:xfrm>
            <a:custGeom>
              <a:avLst/>
              <a:gdLst>
                <a:gd name="T0" fmla="*/ 171 w 1001"/>
                <a:gd name="T1" fmla="*/ 0 h 620"/>
                <a:gd name="T2" fmla="*/ 1001 w 1001"/>
                <a:gd name="T3" fmla="*/ 0 h 620"/>
                <a:gd name="T4" fmla="*/ 1001 w 1001"/>
                <a:gd name="T5" fmla="*/ 36 h 620"/>
                <a:gd name="T6" fmla="*/ 171 w 1001"/>
                <a:gd name="T7" fmla="*/ 36 h 620"/>
                <a:gd name="T8" fmla="*/ 144 w 1001"/>
                <a:gd name="T9" fmla="*/ 40 h 620"/>
                <a:gd name="T10" fmla="*/ 119 w 1001"/>
                <a:gd name="T11" fmla="*/ 47 h 620"/>
                <a:gd name="T12" fmla="*/ 96 w 1001"/>
                <a:gd name="T13" fmla="*/ 60 h 620"/>
                <a:gd name="T14" fmla="*/ 75 w 1001"/>
                <a:gd name="T15" fmla="*/ 77 h 620"/>
                <a:gd name="T16" fmla="*/ 60 w 1001"/>
                <a:gd name="T17" fmla="*/ 96 h 620"/>
                <a:gd name="T18" fmla="*/ 47 w 1001"/>
                <a:gd name="T19" fmla="*/ 119 h 620"/>
                <a:gd name="T20" fmla="*/ 39 w 1001"/>
                <a:gd name="T21" fmla="*/ 144 h 620"/>
                <a:gd name="T22" fmla="*/ 36 w 1001"/>
                <a:gd name="T23" fmla="*/ 172 h 620"/>
                <a:gd name="T24" fmla="*/ 36 w 1001"/>
                <a:gd name="T25" fmla="*/ 620 h 620"/>
                <a:gd name="T26" fmla="*/ 0 w 1001"/>
                <a:gd name="T27" fmla="*/ 620 h 620"/>
                <a:gd name="T28" fmla="*/ 0 w 1001"/>
                <a:gd name="T29" fmla="*/ 172 h 620"/>
                <a:gd name="T30" fmla="*/ 4 w 1001"/>
                <a:gd name="T31" fmla="*/ 137 h 620"/>
                <a:gd name="T32" fmla="*/ 14 w 1001"/>
                <a:gd name="T33" fmla="*/ 105 h 620"/>
                <a:gd name="T34" fmla="*/ 29 w 1001"/>
                <a:gd name="T35" fmla="*/ 77 h 620"/>
                <a:gd name="T36" fmla="*/ 51 w 1001"/>
                <a:gd name="T37" fmla="*/ 51 h 620"/>
                <a:gd name="T38" fmla="*/ 75 w 1001"/>
                <a:gd name="T39" fmla="*/ 29 h 620"/>
                <a:gd name="T40" fmla="*/ 105 w 1001"/>
                <a:gd name="T41" fmla="*/ 14 h 620"/>
                <a:gd name="T42" fmla="*/ 137 w 1001"/>
                <a:gd name="T43" fmla="*/ 4 h 620"/>
                <a:gd name="T44" fmla="*/ 171 w 1001"/>
                <a:gd name="T4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1" h="620">
                  <a:moveTo>
                    <a:pt x="171" y="0"/>
                  </a:moveTo>
                  <a:lnTo>
                    <a:pt x="1001" y="0"/>
                  </a:lnTo>
                  <a:lnTo>
                    <a:pt x="1001" y="36"/>
                  </a:lnTo>
                  <a:lnTo>
                    <a:pt x="171" y="36"/>
                  </a:lnTo>
                  <a:lnTo>
                    <a:pt x="144" y="40"/>
                  </a:lnTo>
                  <a:lnTo>
                    <a:pt x="119" y="47"/>
                  </a:lnTo>
                  <a:lnTo>
                    <a:pt x="96" y="60"/>
                  </a:lnTo>
                  <a:lnTo>
                    <a:pt x="75" y="77"/>
                  </a:lnTo>
                  <a:lnTo>
                    <a:pt x="60" y="96"/>
                  </a:lnTo>
                  <a:lnTo>
                    <a:pt x="47" y="119"/>
                  </a:lnTo>
                  <a:lnTo>
                    <a:pt x="39" y="144"/>
                  </a:lnTo>
                  <a:lnTo>
                    <a:pt x="36" y="172"/>
                  </a:lnTo>
                  <a:lnTo>
                    <a:pt x="36" y="620"/>
                  </a:lnTo>
                  <a:lnTo>
                    <a:pt x="0" y="620"/>
                  </a:lnTo>
                  <a:lnTo>
                    <a:pt x="0" y="172"/>
                  </a:lnTo>
                  <a:lnTo>
                    <a:pt x="4" y="137"/>
                  </a:lnTo>
                  <a:lnTo>
                    <a:pt x="14" y="105"/>
                  </a:lnTo>
                  <a:lnTo>
                    <a:pt x="29" y="77"/>
                  </a:lnTo>
                  <a:lnTo>
                    <a:pt x="51" y="51"/>
                  </a:lnTo>
                  <a:lnTo>
                    <a:pt x="75" y="29"/>
                  </a:lnTo>
                  <a:lnTo>
                    <a:pt x="105" y="14"/>
                  </a:lnTo>
                  <a:lnTo>
                    <a:pt x="137" y="4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539892" y="2985248"/>
              <a:ext cx="2148688" cy="1260871"/>
            </a:xfrm>
            <a:custGeom>
              <a:avLst/>
              <a:gdLst>
                <a:gd name="T0" fmla="*/ 155 w 831"/>
                <a:gd name="T1" fmla="*/ 0 h 515"/>
                <a:gd name="T2" fmla="*/ 831 w 831"/>
                <a:gd name="T3" fmla="*/ 0 h 515"/>
                <a:gd name="T4" fmla="*/ 831 w 831"/>
                <a:gd name="T5" fmla="*/ 361 h 515"/>
                <a:gd name="T6" fmla="*/ 827 w 831"/>
                <a:gd name="T7" fmla="*/ 393 h 515"/>
                <a:gd name="T8" fmla="*/ 818 w 831"/>
                <a:gd name="T9" fmla="*/ 422 h 515"/>
                <a:gd name="T10" fmla="*/ 805 w 831"/>
                <a:gd name="T11" fmla="*/ 448 h 515"/>
                <a:gd name="T12" fmla="*/ 786 w 831"/>
                <a:gd name="T13" fmla="*/ 470 h 515"/>
                <a:gd name="T14" fmla="*/ 763 w 831"/>
                <a:gd name="T15" fmla="*/ 489 h 515"/>
                <a:gd name="T16" fmla="*/ 736 w 831"/>
                <a:gd name="T17" fmla="*/ 504 h 515"/>
                <a:gd name="T18" fmla="*/ 708 w 831"/>
                <a:gd name="T19" fmla="*/ 513 h 515"/>
                <a:gd name="T20" fmla="*/ 677 w 831"/>
                <a:gd name="T21" fmla="*/ 515 h 515"/>
                <a:gd name="T22" fmla="*/ 0 w 831"/>
                <a:gd name="T23" fmla="*/ 515 h 515"/>
                <a:gd name="T24" fmla="*/ 0 w 831"/>
                <a:gd name="T25" fmla="*/ 154 h 515"/>
                <a:gd name="T26" fmla="*/ 4 w 831"/>
                <a:gd name="T27" fmla="*/ 122 h 515"/>
                <a:gd name="T28" fmla="*/ 12 w 831"/>
                <a:gd name="T29" fmla="*/ 93 h 515"/>
                <a:gd name="T30" fmla="*/ 27 w 831"/>
                <a:gd name="T31" fmla="*/ 67 h 515"/>
                <a:gd name="T32" fmla="*/ 45 w 831"/>
                <a:gd name="T33" fmla="*/ 45 h 515"/>
                <a:gd name="T34" fmla="*/ 69 w 831"/>
                <a:gd name="T35" fmla="*/ 26 h 515"/>
                <a:gd name="T36" fmla="*/ 94 w 831"/>
                <a:gd name="T37" fmla="*/ 11 h 515"/>
                <a:gd name="T38" fmla="*/ 124 w 831"/>
                <a:gd name="T39" fmla="*/ 2 h 515"/>
                <a:gd name="T40" fmla="*/ 155 w 831"/>
                <a:gd name="T41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1" h="515">
                  <a:moveTo>
                    <a:pt x="155" y="0"/>
                  </a:moveTo>
                  <a:lnTo>
                    <a:pt x="831" y="0"/>
                  </a:lnTo>
                  <a:lnTo>
                    <a:pt x="831" y="361"/>
                  </a:lnTo>
                  <a:lnTo>
                    <a:pt x="827" y="393"/>
                  </a:lnTo>
                  <a:lnTo>
                    <a:pt x="818" y="422"/>
                  </a:lnTo>
                  <a:lnTo>
                    <a:pt x="805" y="448"/>
                  </a:lnTo>
                  <a:lnTo>
                    <a:pt x="786" y="470"/>
                  </a:lnTo>
                  <a:lnTo>
                    <a:pt x="763" y="489"/>
                  </a:lnTo>
                  <a:lnTo>
                    <a:pt x="736" y="504"/>
                  </a:lnTo>
                  <a:lnTo>
                    <a:pt x="708" y="513"/>
                  </a:lnTo>
                  <a:lnTo>
                    <a:pt x="677" y="515"/>
                  </a:lnTo>
                  <a:lnTo>
                    <a:pt x="0" y="515"/>
                  </a:lnTo>
                  <a:lnTo>
                    <a:pt x="0" y="154"/>
                  </a:lnTo>
                  <a:lnTo>
                    <a:pt x="4" y="122"/>
                  </a:lnTo>
                  <a:lnTo>
                    <a:pt x="12" y="93"/>
                  </a:lnTo>
                  <a:lnTo>
                    <a:pt x="27" y="67"/>
                  </a:lnTo>
                  <a:lnTo>
                    <a:pt x="45" y="45"/>
                  </a:lnTo>
                  <a:lnTo>
                    <a:pt x="69" y="26"/>
                  </a:lnTo>
                  <a:lnTo>
                    <a:pt x="94" y="11"/>
                  </a:lnTo>
                  <a:lnTo>
                    <a:pt x="124" y="2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09356" y="3024895"/>
              <a:ext cx="1043876" cy="23083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PARTNER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84596" y="3214949"/>
              <a:ext cx="1783080" cy="7617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You are responsible for your own learning. I am responsible for supporting, facilitating, and learning with you.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84128" y="701551"/>
            <a:ext cx="3902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kind of mentor should you be?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700165" y="3412157"/>
            <a:ext cx="508749" cy="601512"/>
            <a:chOff x="1715579" y="2516529"/>
            <a:chExt cx="508749" cy="505436"/>
          </a:xfrm>
        </p:grpSpPr>
        <p:sp>
          <p:nvSpPr>
            <p:cNvPr id="13" name="Oval 12"/>
            <p:cNvSpPr/>
            <p:nvPr/>
          </p:nvSpPr>
          <p:spPr>
            <a:xfrm>
              <a:off x="1757642" y="2628616"/>
              <a:ext cx="424622" cy="35663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15579" y="2516529"/>
              <a:ext cx="508749" cy="505436"/>
              <a:chOff x="1525792" y="1464432"/>
              <a:chExt cx="508749" cy="505436"/>
            </a:xfrm>
          </p:grpSpPr>
          <p:sp>
            <p:nvSpPr>
              <p:cNvPr id="67" name="Freeform 163"/>
              <p:cNvSpPr>
                <a:spLocks noEditPoints="1"/>
              </p:cNvSpPr>
              <p:nvPr/>
            </p:nvSpPr>
            <p:spPr bwMode="auto">
              <a:xfrm>
                <a:off x="1525792" y="1464432"/>
                <a:ext cx="508749" cy="505436"/>
              </a:xfrm>
              <a:custGeom>
                <a:avLst/>
                <a:gdLst>
                  <a:gd name="T0" fmla="*/ 138 w 371"/>
                  <a:gd name="T1" fmla="*/ 128 h 382"/>
                  <a:gd name="T2" fmla="*/ 138 w 371"/>
                  <a:gd name="T3" fmla="*/ 166 h 382"/>
                  <a:gd name="T4" fmla="*/ 47 w 371"/>
                  <a:gd name="T5" fmla="*/ 166 h 382"/>
                  <a:gd name="T6" fmla="*/ 44 w 371"/>
                  <a:gd name="T7" fmla="*/ 197 h 382"/>
                  <a:gd name="T8" fmla="*/ 49 w 371"/>
                  <a:gd name="T9" fmla="*/ 228 h 382"/>
                  <a:gd name="T10" fmla="*/ 59 w 371"/>
                  <a:gd name="T11" fmla="*/ 257 h 382"/>
                  <a:gd name="T12" fmla="*/ 76 w 371"/>
                  <a:gd name="T13" fmla="*/ 284 h 382"/>
                  <a:gd name="T14" fmla="*/ 98 w 371"/>
                  <a:gd name="T15" fmla="*/ 306 h 382"/>
                  <a:gd name="T16" fmla="*/ 124 w 371"/>
                  <a:gd name="T17" fmla="*/ 322 h 382"/>
                  <a:gd name="T18" fmla="*/ 154 w 371"/>
                  <a:gd name="T19" fmla="*/ 333 h 382"/>
                  <a:gd name="T20" fmla="*/ 185 w 371"/>
                  <a:gd name="T21" fmla="*/ 336 h 382"/>
                  <a:gd name="T22" fmla="*/ 217 w 371"/>
                  <a:gd name="T23" fmla="*/ 333 h 382"/>
                  <a:gd name="T24" fmla="*/ 247 w 371"/>
                  <a:gd name="T25" fmla="*/ 322 h 382"/>
                  <a:gd name="T26" fmla="*/ 273 w 371"/>
                  <a:gd name="T27" fmla="*/ 306 h 382"/>
                  <a:gd name="T28" fmla="*/ 295 w 371"/>
                  <a:gd name="T29" fmla="*/ 284 h 382"/>
                  <a:gd name="T30" fmla="*/ 312 w 371"/>
                  <a:gd name="T31" fmla="*/ 257 h 382"/>
                  <a:gd name="T32" fmla="*/ 322 w 371"/>
                  <a:gd name="T33" fmla="*/ 228 h 382"/>
                  <a:gd name="T34" fmla="*/ 327 w 371"/>
                  <a:gd name="T35" fmla="*/ 197 h 382"/>
                  <a:gd name="T36" fmla="*/ 323 w 371"/>
                  <a:gd name="T37" fmla="*/ 166 h 382"/>
                  <a:gd name="T38" fmla="*/ 176 w 371"/>
                  <a:gd name="T39" fmla="*/ 166 h 382"/>
                  <a:gd name="T40" fmla="*/ 138 w 371"/>
                  <a:gd name="T41" fmla="*/ 128 h 382"/>
                  <a:gd name="T42" fmla="*/ 67 w 371"/>
                  <a:gd name="T43" fmla="*/ 0 h 382"/>
                  <a:gd name="T44" fmla="*/ 90 w 371"/>
                  <a:gd name="T45" fmla="*/ 36 h 382"/>
                  <a:gd name="T46" fmla="*/ 90 w 371"/>
                  <a:gd name="T47" fmla="*/ 36 h 382"/>
                  <a:gd name="T48" fmla="*/ 82 w 371"/>
                  <a:gd name="T49" fmla="*/ 16 h 382"/>
                  <a:gd name="T50" fmla="*/ 101 w 371"/>
                  <a:gd name="T51" fmla="*/ 11 h 382"/>
                  <a:gd name="T52" fmla="*/ 106 w 371"/>
                  <a:gd name="T53" fmla="*/ 28 h 382"/>
                  <a:gd name="T54" fmla="*/ 144 w 371"/>
                  <a:gd name="T55" fmla="*/ 14 h 382"/>
                  <a:gd name="T56" fmla="*/ 185 w 371"/>
                  <a:gd name="T57" fmla="*/ 9 h 382"/>
                  <a:gd name="T58" fmla="*/ 228 w 371"/>
                  <a:gd name="T59" fmla="*/ 14 h 382"/>
                  <a:gd name="T60" fmla="*/ 268 w 371"/>
                  <a:gd name="T61" fmla="*/ 28 h 382"/>
                  <a:gd name="T62" fmla="*/ 301 w 371"/>
                  <a:gd name="T63" fmla="*/ 51 h 382"/>
                  <a:gd name="T64" fmla="*/ 330 w 371"/>
                  <a:gd name="T65" fmla="*/ 79 h 382"/>
                  <a:gd name="T66" fmla="*/ 352 w 371"/>
                  <a:gd name="T67" fmla="*/ 114 h 382"/>
                  <a:gd name="T68" fmla="*/ 366 w 371"/>
                  <a:gd name="T69" fmla="*/ 154 h 382"/>
                  <a:gd name="T70" fmla="*/ 371 w 371"/>
                  <a:gd name="T71" fmla="*/ 197 h 382"/>
                  <a:gd name="T72" fmla="*/ 366 w 371"/>
                  <a:gd name="T73" fmla="*/ 238 h 382"/>
                  <a:gd name="T74" fmla="*/ 352 w 371"/>
                  <a:gd name="T75" fmla="*/ 277 h 382"/>
                  <a:gd name="T76" fmla="*/ 330 w 371"/>
                  <a:gd name="T77" fmla="*/ 312 h 382"/>
                  <a:gd name="T78" fmla="*/ 301 w 371"/>
                  <a:gd name="T79" fmla="*/ 341 h 382"/>
                  <a:gd name="T80" fmla="*/ 268 w 371"/>
                  <a:gd name="T81" fmla="*/ 363 h 382"/>
                  <a:gd name="T82" fmla="*/ 228 w 371"/>
                  <a:gd name="T83" fmla="*/ 377 h 382"/>
                  <a:gd name="T84" fmla="*/ 185 w 371"/>
                  <a:gd name="T85" fmla="*/ 382 h 382"/>
                  <a:gd name="T86" fmla="*/ 143 w 371"/>
                  <a:gd name="T87" fmla="*/ 377 h 382"/>
                  <a:gd name="T88" fmla="*/ 105 w 371"/>
                  <a:gd name="T89" fmla="*/ 363 h 382"/>
                  <a:gd name="T90" fmla="*/ 70 w 371"/>
                  <a:gd name="T91" fmla="*/ 341 h 382"/>
                  <a:gd name="T92" fmla="*/ 41 w 371"/>
                  <a:gd name="T93" fmla="*/ 312 h 382"/>
                  <a:gd name="T94" fmla="*/ 19 w 371"/>
                  <a:gd name="T95" fmla="*/ 277 h 382"/>
                  <a:gd name="T96" fmla="*/ 5 w 371"/>
                  <a:gd name="T97" fmla="*/ 238 h 382"/>
                  <a:gd name="T98" fmla="*/ 0 w 371"/>
                  <a:gd name="T99" fmla="*/ 197 h 382"/>
                  <a:gd name="T100" fmla="*/ 3 w 371"/>
                  <a:gd name="T101" fmla="*/ 160 h 382"/>
                  <a:gd name="T102" fmla="*/ 13 w 371"/>
                  <a:gd name="T103" fmla="*/ 127 h 382"/>
                  <a:gd name="T104" fmla="*/ 28 w 371"/>
                  <a:gd name="T105" fmla="*/ 97 h 382"/>
                  <a:gd name="T106" fmla="*/ 49 w 371"/>
                  <a:gd name="T107" fmla="*/ 70 h 382"/>
                  <a:gd name="T108" fmla="*/ 74 w 371"/>
                  <a:gd name="T109" fmla="*/ 46 h 382"/>
                  <a:gd name="T110" fmla="*/ 46 w 371"/>
                  <a:gd name="T111" fmla="*/ 16 h 382"/>
                  <a:gd name="T112" fmla="*/ 67 w 371"/>
                  <a:gd name="T11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1" h="382">
                    <a:moveTo>
                      <a:pt x="138" y="128"/>
                    </a:moveTo>
                    <a:lnTo>
                      <a:pt x="138" y="166"/>
                    </a:lnTo>
                    <a:lnTo>
                      <a:pt x="47" y="166"/>
                    </a:lnTo>
                    <a:lnTo>
                      <a:pt x="44" y="197"/>
                    </a:lnTo>
                    <a:lnTo>
                      <a:pt x="49" y="228"/>
                    </a:lnTo>
                    <a:lnTo>
                      <a:pt x="59" y="257"/>
                    </a:lnTo>
                    <a:lnTo>
                      <a:pt x="76" y="284"/>
                    </a:lnTo>
                    <a:lnTo>
                      <a:pt x="98" y="306"/>
                    </a:lnTo>
                    <a:lnTo>
                      <a:pt x="124" y="322"/>
                    </a:lnTo>
                    <a:lnTo>
                      <a:pt x="154" y="333"/>
                    </a:lnTo>
                    <a:lnTo>
                      <a:pt x="185" y="336"/>
                    </a:lnTo>
                    <a:lnTo>
                      <a:pt x="217" y="333"/>
                    </a:lnTo>
                    <a:lnTo>
                      <a:pt x="247" y="322"/>
                    </a:lnTo>
                    <a:lnTo>
                      <a:pt x="273" y="306"/>
                    </a:lnTo>
                    <a:lnTo>
                      <a:pt x="295" y="284"/>
                    </a:lnTo>
                    <a:lnTo>
                      <a:pt x="312" y="257"/>
                    </a:lnTo>
                    <a:lnTo>
                      <a:pt x="322" y="228"/>
                    </a:lnTo>
                    <a:lnTo>
                      <a:pt x="327" y="197"/>
                    </a:lnTo>
                    <a:lnTo>
                      <a:pt x="323" y="166"/>
                    </a:lnTo>
                    <a:lnTo>
                      <a:pt x="176" y="166"/>
                    </a:lnTo>
                    <a:lnTo>
                      <a:pt x="138" y="128"/>
                    </a:lnTo>
                    <a:close/>
                    <a:moveTo>
                      <a:pt x="67" y="0"/>
                    </a:moveTo>
                    <a:lnTo>
                      <a:pt x="90" y="36"/>
                    </a:lnTo>
                    <a:lnTo>
                      <a:pt x="90" y="36"/>
                    </a:lnTo>
                    <a:lnTo>
                      <a:pt x="82" y="16"/>
                    </a:lnTo>
                    <a:lnTo>
                      <a:pt x="101" y="11"/>
                    </a:lnTo>
                    <a:lnTo>
                      <a:pt x="106" y="28"/>
                    </a:lnTo>
                    <a:lnTo>
                      <a:pt x="144" y="14"/>
                    </a:lnTo>
                    <a:lnTo>
                      <a:pt x="185" y="9"/>
                    </a:lnTo>
                    <a:lnTo>
                      <a:pt x="228" y="14"/>
                    </a:lnTo>
                    <a:lnTo>
                      <a:pt x="268" y="28"/>
                    </a:lnTo>
                    <a:lnTo>
                      <a:pt x="301" y="51"/>
                    </a:lnTo>
                    <a:lnTo>
                      <a:pt x="330" y="79"/>
                    </a:lnTo>
                    <a:lnTo>
                      <a:pt x="352" y="114"/>
                    </a:lnTo>
                    <a:lnTo>
                      <a:pt x="366" y="154"/>
                    </a:lnTo>
                    <a:lnTo>
                      <a:pt x="371" y="197"/>
                    </a:lnTo>
                    <a:lnTo>
                      <a:pt x="366" y="238"/>
                    </a:lnTo>
                    <a:lnTo>
                      <a:pt x="352" y="277"/>
                    </a:lnTo>
                    <a:lnTo>
                      <a:pt x="330" y="312"/>
                    </a:lnTo>
                    <a:lnTo>
                      <a:pt x="301" y="341"/>
                    </a:lnTo>
                    <a:lnTo>
                      <a:pt x="268" y="363"/>
                    </a:lnTo>
                    <a:lnTo>
                      <a:pt x="228" y="377"/>
                    </a:lnTo>
                    <a:lnTo>
                      <a:pt x="185" y="382"/>
                    </a:lnTo>
                    <a:lnTo>
                      <a:pt x="143" y="377"/>
                    </a:lnTo>
                    <a:lnTo>
                      <a:pt x="105" y="363"/>
                    </a:lnTo>
                    <a:lnTo>
                      <a:pt x="70" y="341"/>
                    </a:lnTo>
                    <a:lnTo>
                      <a:pt x="41" y="312"/>
                    </a:lnTo>
                    <a:lnTo>
                      <a:pt x="19" y="277"/>
                    </a:lnTo>
                    <a:lnTo>
                      <a:pt x="5" y="238"/>
                    </a:lnTo>
                    <a:lnTo>
                      <a:pt x="0" y="197"/>
                    </a:lnTo>
                    <a:lnTo>
                      <a:pt x="3" y="160"/>
                    </a:lnTo>
                    <a:lnTo>
                      <a:pt x="13" y="127"/>
                    </a:lnTo>
                    <a:lnTo>
                      <a:pt x="28" y="97"/>
                    </a:lnTo>
                    <a:lnTo>
                      <a:pt x="49" y="70"/>
                    </a:lnTo>
                    <a:lnTo>
                      <a:pt x="74" y="46"/>
                    </a:lnTo>
                    <a:lnTo>
                      <a:pt x="46" y="16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164"/>
              <p:cNvSpPr>
                <a:spLocks/>
              </p:cNvSpPr>
              <p:nvPr/>
            </p:nvSpPr>
            <p:spPr bwMode="auto">
              <a:xfrm>
                <a:off x="1674576" y="1728034"/>
                <a:ext cx="57594" cy="59673"/>
              </a:xfrm>
              <a:custGeom>
                <a:avLst/>
                <a:gdLst>
                  <a:gd name="T0" fmla="*/ 21 w 42"/>
                  <a:gd name="T1" fmla="*/ 0 h 41"/>
                  <a:gd name="T2" fmla="*/ 27 w 42"/>
                  <a:gd name="T3" fmla="*/ 2 h 41"/>
                  <a:gd name="T4" fmla="*/ 32 w 42"/>
                  <a:gd name="T5" fmla="*/ 5 h 41"/>
                  <a:gd name="T6" fmla="*/ 37 w 42"/>
                  <a:gd name="T7" fmla="*/ 8 h 41"/>
                  <a:gd name="T8" fmla="*/ 40 w 42"/>
                  <a:gd name="T9" fmla="*/ 14 h 41"/>
                  <a:gd name="T10" fmla="*/ 42 w 42"/>
                  <a:gd name="T11" fmla="*/ 21 h 41"/>
                  <a:gd name="T12" fmla="*/ 40 w 42"/>
                  <a:gd name="T13" fmla="*/ 27 h 41"/>
                  <a:gd name="T14" fmla="*/ 37 w 42"/>
                  <a:gd name="T15" fmla="*/ 32 h 41"/>
                  <a:gd name="T16" fmla="*/ 32 w 42"/>
                  <a:gd name="T17" fmla="*/ 37 h 41"/>
                  <a:gd name="T18" fmla="*/ 27 w 42"/>
                  <a:gd name="T19" fmla="*/ 40 h 41"/>
                  <a:gd name="T20" fmla="*/ 21 w 42"/>
                  <a:gd name="T21" fmla="*/ 41 h 41"/>
                  <a:gd name="T22" fmla="*/ 15 w 42"/>
                  <a:gd name="T23" fmla="*/ 40 h 41"/>
                  <a:gd name="T24" fmla="*/ 8 w 42"/>
                  <a:gd name="T25" fmla="*/ 37 h 41"/>
                  <a:gd name="T26" fmla="*/ 5 w 42"/>
                  <a:gd name="T27" fmla="*/ 32 h 41"/>
                  <a:gd name="T28" fmla="*/ 2 w 42"/>
                  <a:gd name="T29" fmla="*/ 27 h 41"/>
                  <a:gd name="T30" fmla="*/ 0 w 42"/>
                  <a:gd name="T31" fmla="*/ 21 h 41"/>
                  <a:gd name="T32" fmla="*/ 2 w 42"/>
                  <a:gd name="T33" fmla="*/ 14 h 41"/>
                  <a:gd name="T34" fmla="*/ 5 w 42"/>
                  <a:gd name="T35" fmla="*/ 8 h 41"/>
                  <a:gd name="T36" fmla="*/ 8 w 42"/>
                  <a:gd name="T37" fmla="*/ 5 h 41"/>
                  <a:gd name="T38" fmla="*/ 15 w 42"/>
                  <a:gd name="T39" fmla="*/ 2 h 41"/>
                  <a:gd name="T40" fmla="*/ 21 w 42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1">
                    <a:moveTo>
                      <a:pt x="21" y="0"/>
                    </a:moveTo>
                    <a:lnTo>
                      <a:pt x="27" y="2"/>
                    </a:lnTo>
                    <a:lnTo>
                      <a:pt x="32" y="5"/>
                    </a:lnTo>
                    <a:lnTo>
                      <a:pt x="37" y="8"/>
                    </a:lnTo>
                    <a:lnTo>
                      <a:pt x="40" y="14"/>
                    </a:lnTo>
                    <a:lnTo>
                      <a:pt x="42" y="21"/>
                    </a:lnTo>
                    <a:lnTo>
                      <a:pt x="40" y="27"/>
                    </a:lnTo>
                    <a:lnTo>
                      <a:pt x="37" y="32"/>
                    </a:lnTo>
                    <a:lnTo>
                      <a:pt x="32" y="37"/>
                    </a:lnTo>
                    <a:lnTo>
                      <a:pt x="27" y="40"/>
                    </a:lnTo>
                    <a:lnTo>
                      <a:pt x="21" y="41"/>
                    </a:lnTo>
                    <a:lnTo>
                      <a:pt x="15" y="40"/>
                    </a:lnTo>
                    <a:lnTo>
                      <a:pt x="8" y="37"/>
                    </a:lnTo>
                    <a:lnTo>
                      <a:pt x="5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65"/>
              <p:cNvSpPr>
                <a:spLocks/>
              </p:cNvSpPr>
              <p:nvPr/>
            </p:nvSpPr>
            <p:spPr bwMode="auto">
              <a:xfrm>
                <a:off x="1832274" y="1728034"/>
                <a:ext cx="53481" cy="59673"/>
              </a:xfrm>
              <a:custGeom>
                <a:avLst/>
                <a:gdLst>
                  <a:gd name="T0" fmla="*/ 19 w 39"/>
                  <a:gd name="T1" fmla="*/ 0 h 41"/>
                  <a:gd name="T2" fmla="*/ 25 w 39"/>
                  <a:gd name="T3" fmla="*/ 2 h 41"/>
                  <a:gd name="T4" fmla="*/ 31 w 39"/>
                  <a:gd name="T5" fmla="*/ 5 h 41"/>
                  <a:gd name="T6" fmla="*/ 36 w 39"/>
                  <a:gd name="T7" fmla="*/ 8 h 41"/>
                  <a:gd name="T8" fmla="*/ 39 w 39"/>
                  <a:gd name="T9" fmla="*/ 14 h 41"/>
                  <a:gd name="T10" fmla="*/ 39 w 39"/>
                  <a:gd name="T11" fmla="*/ 21 h 41"/>
                  <a:gd name="T12" fmla="*/ 39 w 39"/>
                  <a:gd name="T13" fmla="*/ 27 h 41"/>
                  <a:gd name="T14" fmla="*/ 36 w 39"/>
                  <a:gd name="T15" fmla="*/ 32 h 41"/>
                  <a:gd name="T16" fmla="*/ 31 w 39"/>
                  <a:gd name="T17" fmla="*/ 37 h 41"/>
                  <a:gd name="T18" fmla="*/ 25 w 39"/>
                  <a:gd name="T19" fmla="*/ 40 h 41"/>
                  <a:gd name="T20" fmla="*/ 19 w 39"/>
                  <a:gd name="T21" fmla="*/ 41 h 41"/>
                  <a:gd name="T22" fmla="*/ 12 w 39"/>
                  <a:gd name="T23" fmla="*/ 40 h 41"/>
                  <a:gd name="T24" fmla="*/ 8 w 39"/>
                  <a:gd name="T25" fmla="*/ 37 h 41"/>
                  <a:gd name="T26" fmla="*/ 3 w 39"/>
                  <a:gd name="T27" fmla="*/ 32 h 41"/>
                  <a:gd name="T28" fmla="*/ 0 w 39"/>
                  <a:gd name="T29" fmla="*/ 27 h 41"/>
                  <a:gd name="T30" fmla="*/ 0 w 39"/>
                  <a:gd name="T31" fmla="*/ 21 h 41"/>
                  <a:gd name="T32" fmla="*/ 0 w 39"/>
                  <a:gd name="T33" fmla="*/ 14 h 41"/>
                  <a:gd name="T34" fmla="*/ 3 w 39"/>
                  <a:gd name="T35" fmla="*/ 8 h 41"/>
                  <a:gd name="T36" fmla="*/ 8 w 39"/>
                  <a:gd name="T37" fmla="*/ 5 h 41"/>
                  <a:gd name="T38" fmla="*/ 12 w 39"/>
                  <a:gd name="T39" fmla="*/ 2 h 41"/>
                  <a:gd name="T40" fmla="*/ 19 w 39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41">
                    <a:moveTo>
                      <a:pt x="19" y="0"/>
                    </a:moveTo>
                    <a:lnTo>
                      <a:pt x="25" y="2"/>
                    </a:lnTo>
                    <a:lnTo>
                      <a:pt x="31" y="5"/>
                    </a:lnTo>
                    <a:lnTo>
                      <a:pt x="36" y="8"/>
                    </a:lnTo>
                    <a:lnTo>
                      <a:pt x="39" y="14"/>
                    </a:lnTo>
                    <a:lnTo>
                      <a:pt x="39" y="21"/>
                    </a:lnTo>
                    <a:lnTo>
                      <a:pt x="39" y="27"/>
                    </a:lnTo>
                    <a:lnTo>
                      <a:pt x="36" y="32"/>
                    </a:lnTo>
                    <a:lnTo>
                      <a:pt x="31" y="37"/>
                    </a:lnTo>
                    <a:lnTo>
                      <a:pt x="25" y="40"/>
                    </a:lnTo>
                    <a:lnTo>
                      <a:pt x="19" y="41"/>
                    </a:lnTo>
                    <a:lnTo>
                      <a:pt x="12" y="40"/>
                    </a:lnTo>
                    <a:lnTo>
                      <a:pt x="8" y="37"/>
                    </a:lnTo>
                    <a:lnTo>
                      <a:pt x="3" y="32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3" y="8"/>
                    </a:lnTo>
                    <a:lnTo>
                      <a:pt x="8" y="5"/>
                    </a:lnTo>
                    <a:lnTo>
                      <a:pt x="12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66"/>
              <p:cNvSpPr>
                <a:spLocks/>
              </p:cNvSpPr>
              <p:nvPr/>
            </p:nvSpPr>
            <p:spPr bwMode="auto">
              <a:xfrm>
                <a:off x="1711600" y="1821182"/>
                <a:ext cx="137129" cy="55307"/>
              </a:xfrm>
              <a:custGeom>
                <a:avLst/>
                <a:gdLst>
                  <a:gd name="T0" fmla="*/ 0 w 100"/>
                  <a:gd name="T1" fmla="*/ 0 h 38"/>
                  <a:gd name="T2" fmla="*/ 100 w 100"/>
                  <a:gd name="T3" fmla="*/ 0 h 38"/>
                  <a:gd name="T4" fmla="*/ 94 w 100"/>
                  <a:gd name="T5" fmla="*/ 16 h 38"/>
                  <a:gd name="T6" fmla="*/ 83 w 100"/>
                  <a:gd name="T7" fmla="*/ 27 h 38"/>
                  <a:gd name="T8" fmla="*/ 67 w 100"/>
                  <a:gd name="T9" fmla="*/ 35 h 38"/>
                  <a:gd name="T10" fmla="*/ 51 w 100"/>
                  <a:gd name="T11" fmla="*/ 38 h 38"/>
                  <a:gd name="T12" fmla="*/ 34 w 100"/>
                  <a:gd name="T13" fmla="*/ 35 h 38"/>
                  <a:gd name="T14" fmla="*/ 19 w 100"/>
                  <a:gd name="T15" fmla="*/ 27 h 38"/>
                  <a:gd name="T16" fmla="*/ 7 w 100"/>
                  <a:gd name="T17" fmla="*/ 16 h 38"/>
                  <a:gd name="T18" fmla="*/ 0 w 100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38">
                    <a:moveTo>
                      <a:pt x="0" y="0"/>
                    </a:moveTo>
                    <a:lnTo>
                      <a:pt x="100" y="0"/>
                    </a:lnTo>
                    <a:lnTo>
                      <a:pt x="94" y="16"/>
                    </a:lnTo>
                    <a:lnTo>
                      <a:pt x="83" y="27"/>
                    </a:lnTo>
                    <a:lnTo>
                      <a:pt x="67" y="35"/>
                    </a:lnTo>
                    <a:lnTo>
                      <a:pt x="51" y="38"/>
                    </a:lnTo>
                    <a:lnTo>
                      <a:pt x="34" y="35"/>
                    </a:lnTo>
                    <a:lnTo>
                      <a:pt x="19" y="27"/>
                    </a:lnTo>
                    <a:lnTo>
                      <a:pt x="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71" name="Freeform 84"/>
          <p:cNvSpPr>
            <a:spLocks/>
          </p:cNvSpPr>
          <p:nvPr/>
        </p:nvSpPr>
        <p:spPr bwMode="auto">
          <a:xfrm>
            <a:off x="1901387" y="4801812"/>
            <a:ext cx="621532" cy="833093"/>
          </a:xfrm>
          <a:custGeom>
            <a:avLst/>
            <a:gdLst>
              <a:gd name="T0" fmla="*/ 3 w 378"/>
              <a:gd name="T1" fmla="*/ 0 h 380"/>
              <a:gd name="T2" fmla="*/ 22 w 378"/>
              <a:gd name="T3" fmla="*/ 1 h 380"/>
              <a:gd name="T4" fmla="*/ 57 w 378"/>
              <a:gd name="T5" fmla="*/ 8 h 380"/>
              <a:gd name="T6" fmla="*/ 96 w 378"/>
              <a:gd name="T7" fmla="*/ 19 h 380"/>
              <a:gd name="T8" fmla="*/ 134 w 378"/>
              <a:gd name="T9" fmla="*/ 38 h 380"/>
              <a:gd name="T10" fmla="*/ 166 w 378"/>
              <a:gd name="T11" fmla="*/ 65 h 380"/>
              <a:gd name="T12" fmla="*/ 183 w 378"/>
              <a:gd name="T13" fmla="*/ 106 h 380"/>
              <a:gd name="T14" fmla="*/ 177 w 378"/>
              <a:gd name="T15" fmla="*/ 160 h 380"/>
              <a:gd name="T16" fmla="*/ 198 w 378"/>
              <a:gd name="T17" fmla="*/ 198 h 380"/>
              <a:gd name="T18" fmla="*/ 218 w 378"/>
              <a:gd name="T19" fmla="*/ 206 h 380"/>
              <a:gd name="T20" fmla="*/ 228 w 378"/>
              <a:gd name="T21" fmla="*/ 166 h 380"/>
              <a:gd name="T22" fmla="*/ 239 w 378"/>
              <a:gd name="T23" fmla="*/ 127 h 380"/>
              <a:gd name="T24" fmla="*/ 266 w 378"/>
              <a:gd name="T25" fmla="*/ 100 h 380"/>
              <a:gd name="T26" fmla="*/ 302 w 378"/>
              <a:gd name="T27" fmla="*/ 84 h 380"/>
              <a:gd name="T28" fmla="*/ 339 w 378"/>
              <a:gd name="T29" fmla="*/ 74 h 380"/>
              <a:gd name="T30" fmla="*/ 367 w 378"/>
              <a:gd name="T31" fmla="*/ 69 h 380"/>
              <a:gd name="T32" fmla="*/ 378 w 378"/>
              <a:gd name="T33" fmla="*/ 69 h 380"/>
              <a:gd name="T34" fmla="*/ 377 w 378"/>
              <a:gd name="T35" fmla="*/ 82 h 380"/>
              <a:gd name="T36" fmla="*/ 372 w 378"/>
              <a:gd name="T37" fmla="*/ 115 h 380"/>
              <a:gd name="T38" fmla="*/ 361 w 378"/>
              <a:gd name="T39" fmla="*/ 155 h 380"/>
              <a:gd name="T40" fmla="*/ 337 w 378"/>
              <a:gd name="T41" fmla="*/ 193 h 380"/>
              <a:gd name="T42" fmla="*/ 301 w 378"/>
              <a:gd name="T43" fmla="*/ 215 h 380"/>
              <a:gd name="T44" fmla="*/ 280 w 378"/>
              <a:gd name="T45" fmla="*/ 198 h 380"/>
              <a:gd name="T46" fmla="*/ 296 w 378"/>
              <a:gd name="T47" fmla="*/ 165 h 380"/>
              <a:gd name="T48" fmla="*/ 312 w 378"/>
              <a:gd name="T49" fmla="*/ 142 h 380"/>
              <a:gd name="T50" fmla="*/ 291 w 378"/>
              <a:gd name="T51" fmla="*/ 161 h 380"/>
              <a:gd name="T52" fmla="*/ 258 w 378"/>
              <a:gd name="T53" fmla="*/ 204 h 380"/>
              <a:gd name="T54" fmla="*/ 241 w 378"/>
              <a:gd name="T55" fmla="*/ 233 h 380"/>
              <a:gd name="T56" fmla="*/ 225 w 378"/>
              <a:gd name="T57" fmla="*/ 268 h 380"/>
              <a:gd name="T58" fmla="*/ 222 w 378"/>
              <a:gd name="T59" fmla="*/ 325 h 380"/>
              <a:gd name="T60" fmla="*/ 222 w 378"/>
              <a:gd name="T61" fmla="*/ 369 h 380"/>
              <a:gd name="T62" fmla="*/ 215 w 378"/>
              <a:gd name="T63" fmla="*/ 377 h 380"/>
              <a:gd name="T64" fmla="*/ 204 w 378"/>
              <a:gd name="T65" fmla="*/ 380 h 380"/>
              <a:gd name="T66" fmla="*/ 195 w 378"/>
              <a:gd name="T67" fmla="*/ 377 h 380"/>
              <a:gd name="T68" fmla="*/ 188 w 378"/>
              <a:gd name="T69" fmla="*/ 369 h 380"/>
              <a:gd name="T70" fmla="*/ 187 w 378"/>
              <a:gd name="T71" fmla="*/ 317 h 380"/>
              <a:gd name="T72" fmla="*/ 176 w 378"/>
              <a:gd name="T73" fmla="*/ 246 h 380"/>
              <a:gd name="T74" fmla="*/ 160 w 378"/>
              <a:gd name="T75" fmla="*/ 198 h 380"/>
              <a:gd name="T76" fmla="*/ 145 w 378"/>
              <a:gd name="T77" fmla="*/ 168 h 380"/>
              <a:gd name="T78" fmla="*/ 118 w 378"/>
              <a:gd name="T79" fmla="*/ 120 h 380"/>
              <a:gd name="T80" fmla="*/ 98 w 378"/>
              <a:gd name="T81" fmla="*/ 90 h 380"/>
              <a:gd name="T82" fmla="*/ 106 w 378"/>
              <a:gd name="T83" fmla="*/ 112 h 380"/>
              <a:gd name="T84" fmla="*/ 115 w 378"/>
              <a:gd name="T85" fmla="*/ 139 h 380"/>
              <a:gd name="T86" fmla="*/ 123 w 378"/>
              <a:gd name="T87" fmla="*/ 188 h 380"/>
              <a:gd name="T88" fmla="*/ 77 w 378"/>
              <a:gd name="T89" fmla="*/ 177 h 380"/>
              <a:gd name="T90" fmla="*/ 44 w 378"/>
              <a:gd name="T91" fmla="*/ 147 h 380"/>
              <a:gd name="T92" fmla="*/ 22 w 378"/>
              <a:gd name="T93" fmla="*/ 107 h 380"/>
              <a:gd name="T94" fmla="*/ 7 w 378"/>
              <a:gd name="T95" fmla="*/ 63 h 380"/>
              <a:gd name="T96" fmla="*/ 1 w 378"/>
              <a:gd name="T97" fmla="*/ 27 h 380"/>
              <a:gd name="T98" fmla="*/ 0 w 378"/>
              <a:gd name="T99" fmla="*/ 3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8" h="380">
                <a:moveTo>
                  <a:pt x="0" y="0"/>
                </a:moveTo>
                <a:lnTo>
                  <a:pt x="3" y="0"/>
                </a:lnTo>
                <a:lnTo>
                  <a:pt x="11" y="1"/>
                </a:lnTo>
                <a:lnTo>
                  <a:pt x="22" y="1"/>
                </a:lnTo>
                <a:lnTo>
                  <a:pt x="38" y="4"/>
                </a:lnTo>
                <a:lnTo>
                  <a:pt x="57" y="8"/>
                </a:lnTo>
                <a:lnTo>
                  <a:pt x="76" y="12"/>
                </a:lnTo>
                <a:lnTo>
                  <a:pt x="96" y="19"/>
                </a:lnTo>
                <a:lnTo>
                  <a:pt x="115" y="27"/>
                </a:lnTo>
                <a:lnTo>
                  <a:pt x="134" y="38"/>
                </a:lnTo>
                <a:lnTo>
                  <a:pt x="152" y="50"/>
                </a:lnTo>
                <a:lnTo>
                  <a:pt x="166" y="65"/>
                </a:lnTo>
                <a:lnTo>
                  <a:pt x="177" y="84"/>
                </a:lnTo>
                <a:lnTo>
                  <a:pt x="183" y="106"/>
                </a:lnTo>
                <a:lnTo>
                  <a:pt x="183" y="131"/>
                </a:lnTo>
                <a:lnTo>
                  <a:pt x="177" y="160"/>
                </a:lnTo>
                <a:lnTo>
                  <a:pt x="188" y="177"/>
                </a:lnTo>
                <a:lnTo>
                  <a:pt x="198" y="198"/>
                </a:lnTo>
                <a:lnTo>
                  <a:pt x="206" y="225"/>
                </a:lnTo>
                <a:lnTo>
                  <a:pt x="218" y="206"/>
                </a:lnTo>
                <a:lnTo>
                  <a:pt x="231" y="192"/>
                </a:lnTo>
                <a:lnTo>
                  <a:pt x="228" y="166"/>
                </a:lnTo>
                <a:lnTo>
                  <a:pt x="229" y="146"/>
                </a:lnTo>
                <a:lnTo>
                  <a:pt x="239" y="127"/>
                </a:lnTo>
                <a:lnTo>
                  <a:pt x="250" y="112"/>
                </a:lnTo>
                <a:lnTo>
                  <a:pt x="266" y="100"/>
                </a:lnTo>
                <a:lnTo>
                  <a:pt x="283" y="90"/>
                </a:lnTo>
                <a:lnTo>
                  <a:pt x="302" y="84"/>
                </a:lnTo>
                <a:lnTo>
                  <a:pt x="321" y="77"/>
                </a:lnTo>
                <a:lnTo>
                  <a:pt x="339" y="74"/>
                </a:lnTo>
                <a:lnTo>
                  <a:pt x="355" y="71"/>
                </a:lnTo>
                <a:lnTo>
                  <a:pt x="367" y="69"/>
                </a:lnTo>
                <a:lnTo>
                  <a:pt x="375" y="69"/>
                </a:lnTo>
                <a:lnTo>
                  <a:pt x="378" y="69"/>
                </a:lnTo>
                <a:lnTo>
                  <a:pt x="378" y="73"/>
                </a:lnTo>
                <a:lnTo>
                  <a:pt x="377" y="82"/>
                </a:lnTo>
                <a:lnTo>
                  <a:pt x="375" y="96"/>
                </a:lnTo>
                <a:lnTo>
                  <a:pt x="372" y="115"/>
                </a:lnTo>
                <a:lnTo>
                  <a:pt x="367" y="134"/>
                </a:lnTo>
                <a:lnTo>
                  <a:pt x="361" y="155"/>
                </a:lnTo>
                <a:lnTo>
                  <a:pt x="350" y="176"/>
                </a:lnTo>
                <a:lnTo>
                  <a:pt x="337" y="193"/>
                </a:lnTo>
                <a:lnTo>
                  <a:pt x="321" y="206"/>
                </a:lnTo>
                <a:lnTo>
                  <a:pt x="301" y="215"/>
                </a:lnTo>
                <a:lnTo>
                  <a:pt x="277" y="217"/>
                </a:lnTo>
                <a:lnTo>
                  <a:pt x="280" y="198"/>
                </a:lnTo>
                <a:lnTo>
                  <a:pt x="288" y="180"/>
                </a:lnTo>
                <a:lnTo>
                  <a:pt x="296" y="165"/>
                </a:lnTo>
                <a:lnTo>
                  <a:pt x="306" y="152"/>
                </a:lnTo>
                <a:lnTo>
                  <a:pt x="312" y="142"/>
                </a:lnTo>
                <a:lnTo>
                  <a:pt x="315" y="141"/>
                </a:lnTo>
                <a:lnTo>
                  <a:pt x="291" y="161"/>
                </a:lnTo>
                <a:lnTo>
                  <a:pt x="271" y="185"/>
                </a:lnTo>
                <a:lnTo>
                  <a:pt x="258" y="204"/>
                </a:lnTo>
                <a:lnTo>
                  <a:pt x="247" y="220"/>
                </a:lnTo>
                <a:lnTo>
                  <a:pt x="241" y="233"/>
                </a:lnTo>
                <a:lnTo>
                  <a:pt x="233" y="249"/>
                </a:lnTo>
                <a:lnTo>
                  <a:pt x="225" y="268"/>
                </a:lnTo>
                <a:lnTo>
                  <a:pt x="218" y="292"/>
                </a:lnTo>
                <a:lnTo>
                  <a:pt x="222" y="325"/>
                </a:lnTo>
                <a:lnTo>
                  <a:pt x="222" y="363"/>
                </a:lnTo>
                <a:lnTo>
                  <a:pt x="222" y="369"/>
                </a:lnTo>
                <a:lnTo>
                  <a:pt x="218" y="374"/>
                </a:lnTo>
                <a:lnTo>
                  <a:pt x="215" y="377"/>
                </a:lnTo>
                <a:lnTo>
                  <a:pt x="210" y="380"/>
                </a:lnTo>
                <a:lnTo>
                  <a:pt x="204" y="380"/>
                </a:lnTo>
                <a:lnTo>
                  <a:pt x="199" y="380"/>
                </a:lnTo>
                <a:lnTo>
                  <a:pt x="195" y="377"/>
                </a:lnTo>
                <a:lnTo>
                  <a:pt x="191" y="374"/>
                </a:lnTo>
                <a:lnTo>
                  <a:pt x="188" y="369"/>
                </a:lnTo>
                <a:lnTo>
                  <a:pt x="188" y="363"/>
                </a:lnTo>
                <a:lnTo>
                  <a:pt x="187" y="317"/>
                </a:lnTo>
                <a:lnTo>
                  <a:pt x="182" y="279"/>
                </a:lnTo>
                <a:lnTo>
                  <a:pt x="176" y="246"/>
                </a:lnTo>
                <a:lnTo>
                  <a:pt x="169" y="219"/>
                </a:lnTo>
                <a:lnTo>
                  <a:pt x="160" y="198"/>
                </a:lnTo>
                <a:lnTo>
                  <a:pt x="155" y="185"/>
                </a:lnTo>
                <a:lnTo>
                  <a:pt x="145" y="168"/>
                </a:lnTo>
                <a:lnTo>
                  <a:pt x="134" y="146"/>
                </a:lnTo>
                <a:lnTo>
                  <a:pt x="118" y="120"/>
                </a:lnTo>
                <a:lnTo>
                  <a:pt x="96" y="88"/>
                </a:lnTo>
                <a:lnTo>
                  <a:pt x="98" y="90"/>
                </a:lnTo>
                <a:lnTo>
                  <a:pt x="101" y="100"/>
                </a:lnTo>
                <a:lnTo>
                  <a:pt x="106" y="112"/>
                </a:lnTo>
                <a:lnTo>
                  <a:pt x="112" y="128"/>
                </a:lnTo>
                <a:lnTo>
                  <a:pt x="115" y="139"/>
                </a:lnTo>
                <a:lnTo>
                  <a:pt x="118" y="150"/>
                </a:lnTo>
                <a:lnTo>
                  <a:pt x="123" y="188"/>
                </a:lnTo>
                <a:lnTo>
                  <a:pt x="98" y="185"/>
                </a:lnTo>
                <a:lnTo>
                  <a:pt x="77" y="177"/>
                </a:lnTo>
                <a:lnTo>
                  <a:pt x="58" y="165"/>
                </a:lnTo>
                <a:lnTo>
                  <a:pt x="44" y="147"/>
                </a:lnTo>
                <a:lnTo>
                  <a:pt x="31" y="128"/>
                </a:lnTo>
                <a:lnTo>
                  <a:pt x="22" y="107"/>
                </a:lnTo>
                <a:lnTo>
                  <a:pt x="14" y="85"/>
                </a:lnTo>
                <a:lnTo>
                  <a:pt x="7" y="63"/>
                </a:lnTo>
                <a:lnTo>
                  <a:pt x="4" y="44"/>
                </a:lnTo>
                <a:lnTo>
                  <a:pt x="1" y="27"/>
                </a:lnTo>
                <a:lnTo>
                  <a:pt x="0" y="1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7133616" y="5351930"/>
            <a:ext cx="1271244" cy="769181"/>
            <a:chOff x="7251987" y="3823124"/>
            <a:chExt cx="870288" cy="476892"/>
          </a:xfrm>
          <a:solidFill>
            <a:schemeClr val="accent1">
              <a:lumMod val="75000"/>
            </a:schemeClr>
          </a:solidFill>
        </p:grpSpPr>
        <p:sp>
          <p:nvSpPr>
            <p:cNvPr id="76" name="Freeform 111"/>
            <p:cNvSpPr>
              <a:spLocks/>
            </p:cNvSpPr>
            <p:nvPr/>
          </p:nvSpPr>
          <p:spPr bwMode="auto">
            <a:xfrm>
              <a:off x="7251987" y="4090742"/>
              <a:ext cx="309812" cy="209273"/>
            </a:xfrm>
            <a:custGeom>
              <a:avLst/>
              <a:gdLst>
                <a:gd name="T0" fmla="*/ 22 w 107"/>
                <a:gd name="T1" fmla="*/ 0 h 56"/>
                <a:gd name="T2" fmla="*/ 85 w 107"/>
                <a:gd name="T3" fmla="*/ 0 h 56"/>
                <a:gd name="T4" fmla="*/ 92 w 107"/>
                <a:gd name="T5" fmla="*/ 0 h 56"/>
                <a:gd name="T6" fmla="*/ 98 w 107"/>
                <a:gd name="T7" fmla="*/ 3 h 56"/>
                <a:gd name="T8" fmla="*/ 103 w 107"/>
                <a:gd name="T9" fmla="*/ 8 h 56"/>
                <a:gd name="T10" fmla="*/ 106 w 107"/>
                <a:gd name="T11" fmla="*/ 14 h 56"/>
                <a:gd name="T12" fmla="*/ 107 w 107"/>
                <a:gd name="T13" fmla="*/ 21 h 56"/>
                <a:gd name="T14" fmla="*/ 107 w 107"/>
                <a:gd name="T15" fmla="*/ 56 h 56"/>
                <a:gd name="T16" fmla="*/ 0 w 107"/>
                <a:gd name="T17" fmla="*/ 56 h 56"/>
                <a:gd name="T18" fmla="*/ 0 w 107"/>
                <a:gd name="T19" fmla="*/ 21 h 56"/>
                <a:gd name="T20" fmla="*/ 1 w 107"/>
                <a:gd name="T21" fmla="*/ 14 h 56"/>
                <a:gd name="T22" fmla="*/ 4 w 107"/>
                <a:gd name="T23" fmla="*/ 8 h 56"/>
                <a:gd name="T24" fmla="*/ 7 w 107"/>
                <a:gd name="T25" fmla="*/ 3 h 56"/>
                <a:gd name="T26" fmla="*/ 14 w 107"/>
                <a:gd name="T27" fmla="*/ 0 h 56"/>
                <a:gd name="T28" fmla="*/ 22 w 107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56">
                  <a:moveTo>
                    <a:pt x="22" y="0"/>
                  </a:moveTo>
                  <a:lnTo>
                    <a:pt x="85" y="0"/>
                  </a:lnTo>
                  <a:lnTo>
                    <a:pt x="92" y="0"/>
                  </a:lnTo>
                  <a:lnTo>
                    <a:pt x="98" y="3"/>
                  </a:lnTo>
                  <a:lnTo>
                    <a:pt x="103" y="8"/>
                  </a:lnTo>
                  <a:lnTo>
                    <a:pt x="106" y="14"/>
                  </a:lnTo>
                  <a:lnTo>
                    <a:pt x="107" y="21"/>
                  </a:lnTo>
                  <a:lnTo>
                    <a:pt x="107" y="56"/>
                  </a:lnTo>
                  <a:lnTo>
                    <a:pt x="0" y="56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8"/>
                  </a:lnTo>
                  <a:lnTo>
                    <a:pt x="7" y="3"/>
                  </a:lnTo>
                  <a:lnTo>
                    <a:pt x="14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12"/>
            <p:cNvSpPr>
              <a:spLocks/>
            </p:cNvSpPr>
            <p:nvPr/>
          </p:nvSpPr>
          <p:spPr bwMode="auto">
            <a:xfrm>
              <a:off x="7317135" y="3823124"/>
              <a:ext cx="179516" cy="240769"/>
            </a:xfrm>
            <a:custGeom>
              <a:avLst/>
              <a:gdLst>
                <a:gd name="T0" fmla="*/ 31 w 62"/>
                <a:gd name="T1" fmla="*/ 0 h 62"/>
                <a:gd name="T2" fmla="*/ 47 w 62"/>
                <a:gd name="T3" fmla="*/ 5 h 62"/>
                <a:gd name="T4" fmla="*/ 58 w 62"/>
                <a:gd name="T5" fmla="*/ 16 h 62"/>
                <a:gd name="T6" fmla="*/ 62 w 62"/>
                <a:gd name="T7" fmla="*/ 31 h 62"/>
                <a:gd name="T8" fmla="*/ 58 w 62"/>
                <a:gd name="T9" fmla="*/ 46 h 62"/>
                <a:gd name="T10" fmla="*/ 47 w 62"/>
                <a:gd name="T11" fmla="*/ 58 h 62"/>
                <a:gd name="T12" fmla="*/ 31 w 62"/>
                <a:gd name="T13" fmla="*/ 62 h 62"/>
                <a:gd name="T14" fmla="*/ 16 w 62"/>
                <a:gd name="T15" fmla="*/ 58 h 62"/>
                <a:gd name="T16" fmla="*/ 5 w 62"/>
                <a:gd name="T17" fmla="*/ 46 h 62"/>
                <a:gd name="T18" fmla="*/ 0 w 62"/>
                <a:gd name="T19" fmla="*/ 31 h 62"/>
                <a:gd name="T20" fmla="*/ 5 w 62"/>
                <a:gd name="T21" fmla="*/ 16 h 62"/>
                <a:gd name="T22" fmla="*/ 16 w 62"/>
                <a:gd name="T23" fmla="*/ 5 h 62"/>
                <a:gd name="T24" fmla="*/ 31 w 62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47" y="5"/>
                  </a:lnTo>
                  <a:lnTo>
                    <a:pt x="58" y="16"/>
                  </a:lnTo>
                  <a:lnTo>
                    <a:pt x="62" y="31"/>
                  </a:lnTo>
                  <a:lnTo>
                    <a:pt x="58" y="46"/>
                  </a:lnTo>
                  <a:lnTo>
                    <a:pt x="47" y="58"/>
                  </a:lnTo>
                  <a:lnTo>
                    <a:pt x="31" y="62"/>
                  </a:lnTo>
                  <a:lnTo>
                    <a:pt x="16" y="58"/>
                  </a:lnTo>
                  <a:lnTo>
                    <a:pt x="5" y="46"/>
                  </a:lnTo>
                  <a:lnTo>
                    <a:pt x="0" y="31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11"/>
            <p:cNvSpPr>
              <a:spLocks/>
            </p:cNvSpPr>
            <p:nvPr/>
          </p:nvSpPr>
          <p:spPr bwMode="auto">
            <a:xfrm>
              <a:off x="7812463" y="4090743"/>
              <a:ext cx="309812" cy="209273"/>
            </a:xfrm>
            <a:custGeom>
              <a:avLst/>
              <a:gdLst>
                <a:gd name="T0" fmla="*/ 22 w 107"/>
                <a:gd name="T1" fmla="*/ 0 h 56"/>
                <a:gd name="T2" fmla="*/ 85 w 107"/>
                <a:gd name="T3" fmla="*/ 0 h 56"/>
                <a:gd name="T4" fmla="*/ 92 w 107"/>
                <a:gd name="T5" fmla="*/ 0 h 56"/>
                <a:gd name="T6" fmla="*/ 98 w 107"/>
                <a:gd name="T7" fmla="*/ 3 h 56"/>
                <a:gd name="T8" fmla="*/ 103 w 107"/>
                <a:gd name="T9" fmla="*/ 8 h 56"/>
                <a:gd name="T10" fmla="*/ 106 w 107"/>
                <a:gd name="T11" fmla="*/ 14 h 56"/>
                <a:gd name="T12" fmla="*/ 107 w 107"/>
                <a:gd name="T13" fmla="*/ 21 h 56"/>
                <a:gd name="T14" fmla="*/ 107 w 107"/>
                <a:gd name="T15" fmla="*/ 56 h 56"/>
                <a:gd name="T16" fmla="*/ 0 w 107"/>
                <a:gd name="T17" fmla="*/ 56 h 56"/>
                <a:gd name="T18" fmla="*/ 0 w 107"/>
                <a:gd name="T19" fmla="*/ 21 h 56"/>
                <a:gd name="T20" fmla="*/ 1 w 107"/>
                <a:gd name="T21" fmla="*/ 14 h 56"/>
                <a:gd name="T22" fmla="*/ 4 w 107"/>
                <a:gd name="T23" fmla="*/ 8 h 56"/>
                <a:gd name="T24" fmla="*/ 7 w 107"/>
                <a:gd name="T25" fmla="*/ 3 h 56"/>
                <a:gd name="T26" fmla="*/ 14 w 107"/>
                <a:gd name="T27" fmla="*/ 0 h 56"/>
                <a:gd name="T28" fmla="*/ 22 w 107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56">
                  <a:moveTo>
                    <a:pt x="22" y="0"/>
                  </a:moveTo>
                  <a:lnTo>
                    <a:pt x="85" y="0"/>
                  </a:lnTo>
                  <a:lnTo>
                    <a:pt x="92" y="0"/>
                  </a:lnTo>
                  <a:lnTo>
                    <a:pt x="98" y="3"/>
                  </a:lnTo>
                  <a:lnTo>
                    <a:pt x="103" y="8"/>
                  </a:lnTo>
                  <a:lnTo>
                    <a:pt x="106" y="14"/>
                  </a:lnTo>
                  <a:lnTo>
                    <a:pt x="107" y="21"/>
                  </a:lnTo>
                  <a:lnTo>
                    <a:pt x="107" y="56"/>
                  </a:lnTo>
                  <a:lnTo>
                    <a:pt x="0" y="56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8"/>
                  </a:lnTo>
                  <a:lnTo>
                    <a:pt x="7" y="3"/>
                  </a:lnTo>
                  <a:lnTo>
                    <a:pt x="14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12"/>
            <p:cNvSpPr>
              <a:spLocks/>
            </p:cNvSpPr>
            <p:nvPr/>
          </p:nvSpPr>
          <p:spPr bwMode="auto">
            <a:xfrm>
              <a:off x="7877611" y="3823125"/>
              <a:ext cx="179516" cy="240769"/>
            </a:xfrm>
            <a:custGeom>
              <a:avLst/>
              <a:gdLst>
                <a:gd name="T0" fmla="*/ 31 w 62"/>
                <a:gd name="T1" fmla="*/ 0 h 62"/>
                <a:gd name="T2" fmla="*/ 47 w 62"/>
                <a:gd name="T3" fmla="*/ 5 h 62"/>
                <a:gd name="T4" fmla="*/ 58 w 62"/>
                <a:gd name="T5" fmla="*/ 16 h 62"/>
                <a:gd name="T6" fmla="*/ 62 w 62"/>
                <a:gd name="T7" fmla="*/ 31 h 62"/>
                <a:gd name="T8" fmla="*/ 58 w 62"/>
                <a:gd name="T9" fmla="*/ 46 h 62"/>
                <a:gd name="T10" fmla="*/ 47 w 62"/>
                <a:gd name="T11" fmla="*/ 58 h 62"/>
                <a:gd name="T12" fmla="*/ 31 w 62"/>
                <a:gd name="T13" fmla="*/ 62 h 62"/>
                <a:gd name="T14" fmla="*/ 16 w 62"/>
                <a:gd name="T15" fmla="*/ 58 h 62"/>
                <a:gd name="T16" fmla="*/ 5 w 62"/>
                <a:gd name="T17" fmla="*/ 46 h 62"/>
                <a:gd name="T18" fmla="*/ 0 w 62"/>
                <a:gd name="T19" fmla="*/ 31 h 62"/>
                <a:gd name="T20" fmla="*/ 5 w 62"/>
                <a:gd name="T21" fmla="*/ 16 h 62"/>
                <a:gd name="T22" fmla="*/ 16 w 62"/>
                <a:gd name="T23" fmla="*/ 5 h 62"/>
                <a:gd name="T24" fmla="*/ 31 w 62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lnTo>
                    <a:pt x="47" y="5"/>
                  </a:lnTo>
                  <a:lnTo>
                    <a:pt x="58" y="16"/>
                  </a:lnTo>
                  <a:lnTo>
                    <a:pt x="62" y="31"/>
                  </a:lnTo>
                  <a:lnTo>
                    <a:pt x="58" y="46"/>
                  </a:lnTo>
                  <a:lnTo>
                    <a:pt x="47" y="58"/>
                  </a:lnTo>
                  <a:lnTo>
                    <a:pt x="31" y="62"/>
                  </a:lnTo>
                  <a:lnTo>
                    <a:pt x="16" y="58"/>
                  </a:lnTo>
                  <a:lnTo>
                    <a:pt x="5" y="46"/>
                  </a:lnTo>
                  <a:lnTo>
                    <a:pt x="0" y="31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77228" y="1026130"/>
            <a:ext cx="945849" cy="1179113"/>
            <a:chOff x="1324366" y="351922"/>
            <a:chExt cx="945849" cy="884335"/>
          </a:xfrm>
        </p:grpSpPr>
        <p:sp>
          <p:nvSpPr>
            <p:cNvPr id="75" name="Freeform 110"/>
            <p:cNvSpPr>
              <a:spLocks/>
            </p:cNvSpPr>
            <p:nvPr/>
          </p:nvSpPr>
          <p:spPr bwMode="auto">
            <a:xfrm>
              <a:off x="1969951" y="647915"/>
              <a:ext cx="236268" cy="285011"/>
            </a:xfrm>
            <a:custGeom>
              <a:avLst/>
              <a:gdLst>
                <a:gd name="T0" fmla="*/ 55 w 112"/>
                <a:gd name="T1" fmla="*/ 0 h 113"/>
                <a:gd name="T2" fmla="*/ 78 w 112"/>
                <a:gd name="T3" fmla="*/ 5 h 113"/>
                <a:gd name="T4" fmla="*/ 95 w 112"/>
                <a:gd name="T5" fmla="*/ 18 h 113"/>
                <a:gd name="T6" fmla="*/ 108 w 112"/>
                <a:gd name="T7" fmla="*/ 35 h 113"/>
                <a:gd name="T8" fmla="*/ 112 w 112"/>
                <a:gd name="T9" fmla="*/ 57 h 113"/>
                <a:gd name="T10" fmla="*/ 108 w 112"/>
                <a:gd name="T11" fmla="*/ 78 h 113"/>
                <a:gd name="T12" fmla="*/ 95 w 112"/>
                <a:gd name="T13" fmla="*/ 97 h 113"/>
                <a:gd name="T14" fmla="*/ 78 w 112"/>
                <a:gd name="T15" fmla="*/ 108 h 113"/>
                <a:gd name="T16" fmla="*/ 55 w 112"/>
                <a:gd name="T17" fmla="*/ 113 h 113"/>
                <a:gd name="T18" fmla="*/ 35 w 112"/>
                <a:gd name="T19" fmla="*/ 108 h 113"/>
                <a:gd name="T20" fmla="*/ 16 w 112"/>
                <a:gd name="T21" fmla="*/ 97 h 113"/>
                <a:gd name="T22" fmla="*/ 5 w 112"/>
                <a:gd name="T23" fmla="*/ 78 h 113"/>
                <a:gd name="T24" fmla="*/ 0 w 112"/>
                <a:gd name="T25" fmla="*/ 57 h 113"/>
                <a:gd name="T26" fmla="*/ 5 w 112"/>
                <a:gd name="T27" fmla="*/ 35 h 113"/>
                <a:gd name="T28" fmla="*/ 16 w 112"/>
                <a:gd name="T29" fmla="*/ 18 h 113"/>
                <a:gd name="T30" fmla="*/ 35 w 112"/>
                <a:gd name="T31" fmla="*/ 5 h 113"/>
                <a:gd name="T32" fmla="*/ 55 w 112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13">
                  <a:moveTo>
                    <a:pt x="55" y="0"/>
                  </a:moveTo>
                  <a:lnTo>
                    <a:pt x="78" y="5"/>
                  </a:lnTo>
                  <a:lnTo>
                    <a:pt x="95" y="18"/>
                  </a:lnTo>
                  <a:lnTo>
                    <a:pt x="108" y="35"/>
                  </a:lnTo>
                  <a:lnTo>
                    <a:pt x="112" y="57"/>
                  </a:lnTo>
                  <a:lnTo>
                    <a:pt x="108" y="78"/>
                  </a:lnTo>
                  <a:lnTo>
                    <a:pt x="95" y="97"/>
                  </a:lnTo>
                  <a:lnTo>
                    <a:pt x="78" y="108"/>
                  </a:lnTo>
                  <a:lnTo>
                    <a:pt x="55" y="113"/>
                  </a:lnTo>
                  <a:lnTo>
                    <a:pt x="35" y="108"/>
                  </a:lnTo>
                  <a:lnTo>
                    <a:pt x="16" y="97"/>
                  </a:lnTo>
                  <a:lnTo>
                    <a:pt x="5" y="78"/>
                  </a:lnTo>
                  <a:lnTo>
                    <a:pt x="0" y="57"/>
                  </a:lnTo>
                  <a:lnTo>
                    <a:pt x="5" y="35"/>
                  </a:lnTo>
                  <a:lnTo>
                    <a:pt x="16" y="18"/>
                  </a:lnTo>
                  <a:lnTo>
                    <a:pt x="35" y="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1977664" y="351922"/>
              <a:ext cx="219956" cy="397943"/>
            </a:xfrm>
            <a:prstGeom prst="triangl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 105"/>
            <p:cNvSpPr>
              <a:spLocks/>
            </p:cNvSpPr>
            <p:nvPr/>
          </p:nvSpPr>
          <p:spPr bwMode="auto">
            <a:xfrm>
              <a:off x="1721421" y="575775"/>
              <a:ext cx="548794" cy="660482"/>
            </a:xfrm>
            <a:custGeom>
              <a:avLst/>
              <a:gdLst>
                <a:gd name="T0" fmla="*/ 35 w 262"/>
                <a:gd name="T1" fmla="*/ 0 h 249"/>
                <a:gd name="T2" fmla="*/ 39 w 262"/>
                <a:gd name="T3" fmla="*/ 0 h 249"/>
                <a:gd name="T4" fmla="*/ 42 w 262"/>
                <a:gd name="T5" fmla="*/ 3 h 249"/>
                <a:gd name="T6" fmla="*/ 43 w 262"/>
                <a:gd name="T7" fmla="*/ 7 h 249"/>
                <a:gd name="T8" fmla="*/ 54 w 262"/>
                <a:gd name="T9" fmla="*/ 46 h 249"/>
                <a:gd name="T10" fmla="*/ 54 w 262"/>
                <a:gd name="T11" fmla="*/ 46 h 249"/>
                <a:gd name="T12" fmla="*/ 59 w 262"/>
                <a:gd name="T13" fmla="*/ 51 h 249"/>
                <a:gd name="T14" fmla="*/ 62 w 262"/>
                <a:gd name="T15" fmla="*/ 56 h 249"/>
                <a:gd name="T16" fmla="*/ 64 w 262"/>
                <a:gd name="T17" fmla="*/ 62 h 249"/>
                <a:gd name="T18" fmla="*/ 65 w 262"/>
                <a:gd name="T19" fmla="*/ 70 h 249"/>
                <a:gd name="T20" fmla="*/ 65 w 262"/>
                <a:gd name="T21" fmla="*/ 78 h 249"/>
                <a:gd name="T22" fmla="*/ 65 w 262"/>
                <a:gd name="T23" fmla="*/ 99 h 249"/>
                <a:gd name="T24" fmla="*/ 73 w 262"/>
                <a:gd name="T25" fmla="*/ 116 h 249"/>
                <a:gd name="T26" fmla="*/ 86 w 262"/>
                <a:gd name="T27" fmla="*/ 129 h 249"/>
                <a:gd name="T28" fmla="*/ 100 w 262"/>
                <a:gd name="T29" fmla="*/ 135 h 249"/>
                <a:gd name="T30" fmla="*/ 118 w 262"/>
                <a:gd name="T31" fmla="*/ 138 h 249"/>
                <a:gd name="T32" fmla="*/ 227 w 262"/>
                <a:gd name="T33" fmla="*/ 138 h 249"/>
                <a:gd name="T34" fmla="*/ 241 w 262"/>
                <a:gd name="T35" fmla="*/ 141 h 249"/>
                <a:gd name="T36" fmla="*/ 253 w 262"/>
                <a:gd name="T37" fmla="*/ 151 h 249"/>
                <a:gd name="T38" fmla="*/ 261 w 262"/>
                <a:gd name="T39" fmla="*/ 165 h 249"/>
                <a:gd name="T40" fmla="*/ 262 w 262"/>
                <a:gd name="T41" fmla="*/ 181 h 249"/>
                <a:gd name="T42" fmla="*/ 262 w 262"/>
                <a:gd name="T43" fmla="*/ 249 h 249"/>
                <a:gd name="T44" fmla="*/ 94 w 262"/>
                <a:gd name="T45" fmla="*/ 249 h 249"/>
                <a:gd name="T46" fmla="*/ 92 w 262"/>
                <a:gd name="T47" fmla="*/ 207 h 249"/>
                <a:gd name="T48" fmla="*/ 92 w 262"/>
                <a:gd name="T49" fmla="*/ 207 h 249"/>
                <a:gd name="T50" fmla="*/ 80 w 262"/>
                <a:gd name="T51" fmla="*/ 191 h 249"/>
                <a:gd name="T52" fmla="*/ 65 w 262"/>
                <a:gd name="T53" fmla="*/ 178 h 249"/>
                <a:gd name="T54" fmla="*/ 43 w 262"/>
                <a:gd name="T55" fmla="*/ 159 h 249"/>
                <a:gd name="T56" fmla="*/ 29 w 262"/>
                <a:gd name="T57" fmla="*/ 138 h 249"/>
                <a:gd name="T58" fmla="*/ 18 w 262"/>
                <a:gd name="T59" fmla="*/ 116 h 249"/>
                <a:gd name="T60" fmla="*/ 12 w 262"/>
                <a:gd name="T61" fmla="*/ 97 h 249"/>
                <a:gd name="T62" fmla="*/ 7 w 262"/>
                <a:gd name="T63" fmla="*/ 92 h 249"/>
                <a:gd name="T64" fmla="*/ 4 w 262"/>
                <a:gd name="T65" fmla="*/ 86 h 249"/>
                <a:gd name="T66" fmla="*/ 0 w 262"/>
                <a:gd name="T67" fmla="*/ 80 h 249"/>
                <a:gd name="T68" fmla="*/ 0 w 262"/>
                <a:gd name="T69" fmla="*/ 67 h 249"/>
                <a:gd name="T70" fmla="*/ 4 w 262"/>
                <a:gd name="T71" fmla="*/ 54 h 249"/>
                <a:gd name="T72" fmla="*/ 12 w 262"/>
                <a:gd name="T73" fmla="*/ 45 h 249"/>
                <a:gd name="T74" fmla="*/ 24 w 262"/>
                <a:gd name="T75" fmla="*/ 38 h 249"/>
                <a:gd name="T76" fmla="*/ 26 w 262"/>
                <a:gd name="T77" fmla="*/ 38 h 249"/>
                <a:gd name="T78" fmla="*/ 18 w 262"/>
                <a:gd name="T79" fmla="*/ 13 h 249"/>
                <a:gd name="T80" fmla="*/ 18 w 262"/>
                <a:gd name="T81" fmla="*/ 10 h 249"/>
                <a:gd name="T82" fmla="*/ 20 w 262"/>
                <a:gd name="T83" fmla="*/ 7 h 249"/>
                <a:gd name="T84" fmla="*/ 21 w 262"/>
                <a:gd name="T85" fmla="*/ 3 h 249"/>
                <a:gd name="T86" fmla="*/ 26 w 262"/>
                <a:gd name="T87" fmla="*/ 2 h 249"/>
                <a:gd name="T88" fmla="*/ 32 w 262"/>
                <a:gd name="T89" fmla="*/ 0 h 249"/>
                <a:gd name="T90" fmla="*/ 35 w 262"/>
                <a:gd name="T9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" h="249">
                  <a:moveTo>
                    <a:pt x="35" y="0"/>
                  </a:moveTo>
                  <a:lnTo>
                    <a:pt x="39" y="0"/>
                  </a:lnTo>
                  <a:lnTo>
                    <a:pt x="42" y="3"/>
                  </a:lnTo>
                  <a:lnTo>
                    <a:pt x="43" y="7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9" y="51"/>
                  </a:lnTo>
                  <a:lnTo>
                    <a:pt x="62" y="56"/>
                  </a:lnTo>
                  <a:lnTo>
                    <a:pt x="64" y="62"/>
                  </a:lnTo>
                  <a:lnTo>
                    <a:pt x="65" y="70"/>
                  </a:lnTo>
                  <a:lnTo>
                    <a:pt x="65" y="78"/>
                  </a:lnTo>
                  <a:lnTo>
                    <a:pt x="65" y="99"/>
                  </a:lnTo>
                  <a:lnTo>
                    <a:pt x="73" y="116"/>
                  </a:lnTo>
                  <a:lnTo>
                    <a:pt x="86" y="129"/>
                  </a:lnTo>
                  <a:lnTo>
                    <a:pt x="100" y="135"/>
                  </a:lnTo>
                  <a:lnTo>
                    <a:pt x="118" y="138"/>
                  </a:lnTo>
                  <a:lnTo>
                    <a:pt x="227" y="138"/>
                  </a:lnTo>
                  <a:lnTo>
                    <a:pt x="241" y="141"/>
                  </a:lnTo>
                  <a:lnTo>
                    <a:pt x="253" y="151"/>
                  </a:lnTo>
                  <a:lnTo>
                    <a:pt x="261" y="165"/>
                  </a:lnTo>
                  <a:lnTo>
                    <a:pt x="262" y="181"/>
                  </a:lnTo>
                  <a:lnTo>
                    <a:pt x="262" y="249"/>
                  </a:lnTo>
                  <a:lnTo>
                    <a:pt x="94" y="249"/>
                  </a:lnTo>
                  <a:lnTo>
                    <a:pt x="92" y="207"/>
                  </a:lnTo>
                  <a:lnTo>
                    <a:pt x="92" y="207"/>
                  </a:lnTo>
                  <a:lnTo>
                    <a:pt x="80" y="191"/>
                  </a:lnTo>
                  <a:lnTo>
                    <a:pt x="65" y="178"/>
                  </a:lnTo>
                  <a:lnTo>
                    <a:pt x="43" y="159"/>
                  </a:lnTo>
                  <a:lnTo>
                    <a:pt x="29" y="138"/>
                  </a:lnTo>
                  <a:lnTo>
                    <a:pt x="18" y="116"/>
                  </a:lnTo>
                  <a:lnTo>
                    <a:pt x="12" y="97"/>
                  </a:lnTo>
                  <a:lnTo>
                    <a:pt x="7" y="92"/>
                  </a:lnTo>
                  <a:lnTo>
                    <a:pt x="4" y="86"/>
                  </a:lnTo>
                  <a:lnTo>
                    <a:pt x="0" y="80"/>
                  </a:lnTo>
                  <a:lnTo>
                    <a:pt x="0" y="67"/>
                  </a:lnTo>
                  <a:lnTo>
                    <a:pt x="4" y="54"/>
                  </a:lnTo>
                  <a:lnTo>
                    <a:pt x="12" y="45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20" y="7"/>
                  </a:lnTo>
                  <a:lnTo>
                    <a:pt x="21" y="3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324366" y="366825"/>
              <a:ext cx="448290" cy="3209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918883" y="2637535"/>
            <a:ext cx="577768" cy="970456"/>
            <a:chOff x="6918883" y="1949673"/>
            <a:chExt cx="577768" cy="727842"/>
          </a:xfrm>
        </p:grpSpPr>
        <p:sp>
          <p:nvSpPr>
            <p:cNvPr id="73" name="Freeform 106"/>
            <p:cNvSpPr>
              <a:spLocks/>
            </p:cNvSpPr>
            <p:nvPr/>
          </p:nvSpPr>
          <p:spPr bwMode="auto">
            <a:xfrm>
              <a:off x="7149905" y="2108538"/>
              <a:ext cx="219936" cy="273212"/>
            </a:xfrm>
            <a:custGeom>
              <a:avLst/>
              <a:gdLst>
                <a:gd name="T0" fmla="*/ 53 w 105"/>
                <a:gd name="T1" fmla="*/ 0 h 103"/>
                <a:gd name="T2" fmla="*/ 73 w 105"/>
                <a:gd name="T3" fmla="*/ 5 h 103"/>
                <a:gd name="T4" fmla="*/ 91 w 105"/>
                <a:gd name="T5" fmla="*/ 16 h 103"/>
                <a:gd name="T6" fmla="*/ 102 w 105"/>
                <a:gd name="T7" fmla="*/ 32 h 103"/>
                <a:gd name="T8" fmla="*/ 105 w 105"/>
                <a:gd name="T9" fmla="*/ 51 h 103"/>
                <a:gd name="T10" fmla="*/ 102 w 105"/>
                <a:gd name="T11" fmla="*/ 72 h 103"/>
                <a:gd name="T12" fmla="*/ 91 w 105"/>
                <a:gd name="T13" fmla="*/ 87 h 103"/>
                <a:gd name="T14" fmla="*/ 73 w 105"/>
                <a:gd name="T15" fmla="*/ 99 h 103"/>
                <a:gd name="T16" fmla="*/ 53 w 105"/>
                <a:gd name="T17" fmla="*/ 103 h 103"/>
                <a:gd name="T18" fmla="*/ 34 w 105"/>
                <a:gd name="T19" fmla="*/ 99 h 103"/>
                <a:gd name="T20" fmla="*/ 16 w 105"/>
                <a:gd name="T21" fmla="*/ 87 h 103"/>
                <a:gd name="T22" fmla="*/ 5 w 105"/>
                <a:gd name="T23" fmla="*/ 72 h 103"/>
                <a:gd name="T24" fmla="*/ 0 w 105"/>
                <a:gd name="T25" fmla="*/ 51 h 103"/>
                <a:gd name="T26" fmla="*/ 5 w 105"/>
                <a:gd name="T27" fmla="*/ 32 h 103"/>
                <a:gd name="T28" fmla="*/ 16 w 105"/>
                <a:gd name="T29" fmla="*/ 16 h 103"/>
                <a:gd name="T30" fmla="*/ 34 w 105"/>
                <a:gd name="T31" fmla="*/ 5 h 103"/>
                <a:gd name="T32" fmla="*/ 53 w 105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3">
                  <a:moveTo>
                    <a:pt x="53" y="0"/>
                  </a:moveTo>
                  <a:lnTo>
                    <a:pt x="73" y="5"/>
                  </a:lnTo>
                  <a:lnTo>
                    <a:pt x="91" y="16"/>
                  </a:lnTo>
                  <a:lnTo>
                    <a:pt x="102" y="32"/>
                  </a:lnTo>
                  <a:lnTo>
                    <a:pt x="105" y="51"/>
                  </a:lnTo>
                  <a:lnTo>
                    <a:pt x="102" y="72"/>
                  </a:lnTo>
                  <a:lnTo>
                    <a:pt x="91" y="87"/>
                  </a:lnTo>
                  <a:lnTo>
                    <a:pt x="73" y="99"/>
                  </a:lnTo>
                  <a:lnTo>
                    <a:pt x="53" y="103"/>
                  </a:lnTo>
                  <a:lnTo>
                    <a:pt x="34" y="99"/>
                  </a:lnTo>
                  <a:lnTo>
                    <a:pt x="16" y="87"/>
                  </a:lnTo>
                  <a:lnTo>
                    <a:pt x="5" y="72"/>
                  </a:lnTo>
                  <a:lnTo>
                    <a:pt x="0" y="51"/>
                  </a:lnTo>
                  <a:lnTo>
                    <a:pt x="5" y="32"/>
                  </a:lnTo>
                  <a:lnTo>
                    <a:pt x="16" y="16"/>
                  </a:lnTo>
                  <a:lnTo>
                    <a:pt x="34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918883" y="1949673"/>
              <a:ext cx="577768" cy="727842"/>
              <a:chOff x="6918883" y="1949673"/>
              <a:chExt cx="577768" cy="727842"/>
            </a:xfrm>
          </p:grpSpPr>
          <p:sp>
            <p:nvSpPr>
              <p:cNvPr id="72" name="Freeform 105"/>
              <p:cNvSpPr>
                <a:spLocks/>
              </p:cNvSpPr>
              <p:nvPr/>
            </p:nvSpPr>
            <p:spPr bwMode="auto">
              <a:xfrm>
                <a:off x="6918883" y="2017033"/>
                <a:ext cx="548794" cy="660482"/>
              </a:xfrm>
              <a:custGeom>
                <a:avLst/>
                <a:gdLst>
                  <a:gd name="T0" fmla="*/ 35 w 262"/>
                  <a:gd name="T1" fmla="*/ 0 h 249"/>
                  <a:gd name="T2" fmla="*/ 39 w 262"/>
                  <a:gd name="T3" fmla="*/ 0 h 249"/>
                  <a:gd name="T4" fmla="*/ 42 w 262"/>
                  <a:gd name="T5" fmla="*/ 3 h 249"/>
                  <a:gd name="T6" fmla="*/ 43 w 262"/>
                  <a:gd name="T7" fmla="*/ 7 h 249"/>
                  <a:gd name="T8" fmla="*/ 54 w 262"/>
                  <a:gd name="T9" fmla="*/ 46 h 249"/>
                  <a:gd name="T10" fmla="*/ 54 w 262"/>
                  <a:gd name="T11" fmla="*/ 46 h 249"/>
                  <a:gd name="T12" fmla="*/ 59 w 262"/>
                  <a:gd name="T13" fmla="*/ 51 h 249"/>
                  <a:gd name="T14" fmla="*/ 62 w 262"/>
                  <a:gd name="T15" fmla="*/ 56 h 249"/>
                  <a:gd name="T16" fmla="*/ 64 w 262"/>
                  <a:gd name="T17" fmla="*/ 62 h 249"/>
                  <a:gd name="T18" fmla="*/ 65 w 262"/>
                  <a:gd name="T19" fmla="*/ 70 h 249"/>
                  <a:gd name="T20" fmla="*/ 65 w 262"/>
                  <a:gd name="T21" fmla="*/ 78 h 249"/>
                  <a:gd name="T22" fmla="*/ 65 w 262"/>
                  <a:gd name="T23" fmla="*/ 99 h 249"/>
                  <a:gd name="T24" fmla="*/ 73 w 262"/>
                  <a:gd name="T25" fmla="*/ 116 h 249"/>
                  <a:gd name="T26" fmla="*/ 86 w 262"/>
                  <a:gd name="T27" fmla="*/ 129 h 249"/>
                  <a:gd name="T28" fmla="*/ 100 w 262"/>
                  <a:gd name="T29" fmla="*/ 135 h 249"/>
                  <a:gd name="T30" fmla="*/ 118 w 262"/>
                  <a:gd name="T31" fmla="*/ 138 h 249"/>
                  <a:gd name="T32" fmla="*/ 227 w 262"/>
                  <a:gd name="T33" fmla="*/ 138 h 249"/>
                  <a:gd name="T34" fmla="*/ 241 w 262"/>
                  <a:gd name="T35" fmla="*/ 141 h 249"/>
                  <a:gd name="T36" fmla="*/ 253 w 262"/>
                  <a:gd name="T37" fmla="*/ 151 h 249"/>
                  <a:gd name="T38" fmla="*/ 261 w 262"/>
                  <a:gd name="T39" fmla="*/ 165 h 249"/>
                  <a:gd name="T40" fmla="*/ 262 w 262"/>
                  <a:gd name="T41" fmla="*/ 181 h 249"/>
                  <a:gd name="T42" fmla="*/ 262 w 262"/>
                  <a:gd name="T43" fmla="*/ 249 h 249"/>
                  <a:gd name="T44" fmla="*/ 94 w 262"/>
                  <a:gd name="T45" fmla="*/ 249 h 249"/>
                  <a:gd name="T46" fmla="*/ 92 w 262"/>
                  <a:gd name="T47" fmla="*/ 207 h 249"/>
                  <a:gd name="T48" fmla="*/ 92 w 262"/>
                  <a:gd name="T49" fmla="*/ 207 h 249"/>
                  <a:gd name="T50" fmla="*/ 80 w 262"/>
                  <a:gd name="T51" fmla="*/ 191 h 249"/>
                  <a:gd name="T52" fmla="*/ 65 w 262"/>
                  <a:gd name="T53" fmla="*/ 178 h 249"/>
                  <a:gd name="T54" fmla="*/ 43 w 262"/>
                  <a:gd name="T55" fmla="*/ 159 h 249"/>
                  <a:gd name="T56" fmla="*/ 29 w 262"/>
                  <a:gd name="T57" fmla="*/ 138 h 249"/>
                  <a:gd name="T58" fmla="*/ 18 w 262"/>
                  <a:gd name="T59" fmla="*/ 116 h 249"/>
                  <a:gd name="T60" fmla="*/ 12 w 262"/>
                  <a:gd name="T61" fmla="*/ 97 h 249"/>
                  <a:gd name="T62" fmla="*/ 7 w 262"/>
                  <a:gd name="T63" fmla="*/ 92 h 249"/>
                  <a:gd name="T64" fmla="*/ 4 w 262"/>
                  <a:gd name="T65" fmla="*/ 86 h 249"/>
                  <a:gd name="T66" fmla="*/ 0 w 262"/>
                  <a:gd name="T67" fmla="*/ 80 h 249"/>
                  <a:gd name="T68" fmla="*/ 0 w 262"/>
                  <a:gd name="T69" fmla="*/ 67 h 249"/>
                  <a:gd name="T70" fmla="*/ 4 w 262"/>
                  <a:gd name="T71" fmla="*/ 54 h 249"/>
                  <a:gd name="T72" fmla="*/ 12 w 262"/>
                  <a:gd name="T73" fmla="*/ 45 h 249"/>
                  <a:gd name="T74" fmla="*/ 24 w 262"/>
                  <a:gd name="T75" fmla="*/ 38 h 249"/>
                  <a:gd name="T76" fmla="*/ 26 w 262"/>
                  <a:gd name="T77" fmla="*/ 38 h 249"/>
                  <a:gd name="T78" fmla="*/ 18 w 262"/>
                  <a:gd name="T79" fmla="*/ 13 h 249"/>
                  <a:gd name="T80" fmla="*/ 18 w 262"/>
                  <a:gd name="T81" fmla="*/ 10 h 249"/>
                  <a:gd name="T82" fmla="*/ 20 w 262"/>
                  <a:gd name="T83" fmla="*/ 7 h 249"/>
                  <a:gd name="T84" fmla="*/ 21 w 262"/>
                  <a:gd name="T85" fmla="*/ 3 h 249"/>
                  <a:gd name="T86" fmla="*/ 26 w 262"/>
                  <a:gd name="T87" fmla="*/ 2 h 249"/>
                  <a:gd name="T88" fmla="*/ 32 w 262"/>
                  <a:gd name="T89" fmla="*/ 0 h 249"/>
                  <a:gd name="T90" fmla="*/ 35 w 262"/>
                  <a:gd name="T9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2" h="249">
                    <a:moveTo>
                      <a:pt x="35" y="0"/>
                    </a:moveTo>
                    <a:lnTo>
                      <a:pt x="39" y="0"/>
                    </a:lnTo>
                    <a:lnTo>
                      <a:pt x="42" y="3"/>
                    </a:lnTo>
                    <a:lnTo>
                      <a:pt x="43" y="7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9" y="51"/>
                    </a:lnTo>
                    <a:lnTo>
                      <a:pt x="62" y="56"/>
                    </a:lnTo>
                    <a:lnTo>
                      <a:pt x="64" y="62"/>
                    </a:lnTo>
                    <a:lnTo>
                      <a:pt x="65" y="70"/>
                    </a:lnTo>
                    <a:lnTo>
                      <a:pt x="65" y="78"/>
                    </a:lnTo>
                    <a:lnTo>
                      <a:pt x="65" y="99"/>
                    </a:lnTo>
                    <a:lnTo>
                      <a:pt x="73" y="116"/>
                    </a:lnTo>
                    <a:lnTo>
                      <a:pt x="86" y="129"/>
                    </a:lnTo>
                    <a:lnTo>
                      <a:pt x="100" y="135"/>
                    </a:lnTo>
                    <a:lnTo>
                      <a:pt x="118" y="138"/>
                    </a:lnTo>
                    <a:lnTo>
                      <a:pt x="227" y="138"/>
                    </a:lnTo>
                    <a:lnTo>
                      <a:pt x="241" y="141"/>
                    </a:lnTo>
                    <a:lnTo>
                      <a:pt x="253" y="151"/>
                    </a:lnTo>
                    <a:lnTo>
                      <a:pt x="261" y="165"/>
                    </a:lnTo>
                    <a:lnTo>
                      <a:pt x="262" y="181"/>
                    </a:lnTo>
                    <a:lnTo>
                      <a:pt x="262" y="249"/>
                    </a:lnTo>
                    <a:lnTo>
                      <a:pt x="94" y="249"/>
                    </a:lnTo>
                    <a:lnTo>
                      <a:pt x="92" y="207"/>
                    </a:lnTo>
                    <a:lnTo>
                      <a:pt x="92" y="207"/>
                    </a:lnTo>
                    <a:lnTo>
                      <a:pt x="80" y="191"/>
                    </a:lnTo>
                    <a:lnTo>
                      <a:pt x="65" y="178"/>
                    </a:lnTo>
                    <a:lnTo>
                      <a:pt x="43" y="159"/>
                    </a:lnTo>
                    <a:lnTo>
                      <a:pt x="29" y="138"/>
                    </a:lnTo>
                    <a:lnTo>
                      <a:pt x="18" y="116"/>
                    </a:lnTo>
                    <a:lnTo>
                      <a:pt x="12" y="97"/>
                    </a:lnTo>
                    <a:lnTo>
                      <a:pt x="7" y="92"/>
                    </a:lnTo>
                    <a:lnTo>
                      <a:pt x="4" y="86"/>
                    </a:lnTo>
                    <a:lnTo>
                      <a:pt x="0" y="80"/>
                    </a:lnTo>
                    <a:lnTo>
                      <a:pt x="0" y="67"/>
                    </a:lnTo>
                    <a:lnTo>
                      <a:pt x="4" y="54"/>
                    </a:lnTo>
                    <a:lnTo>
                      <a:pt x="12" y="45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18" y="13"/>
                    </a:lnTo>
                    <a:lnTo>
                      <a:pt x="18" y="10"/>
                    </a:lnTo>
                    <a:lnTo>
                      <a:pt x="20" y="7"/>
                    </a:lnTo>
                    <a:lnTo>
                      <a:pt x="21" y="3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2052" name="Picture 4" descr="Image result for sergeant cap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1556" b="91556" l="889" r="100000"/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4924" y="1949673"/>
                <a:ext cx="461727" cy="410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141414"/>
                  </a:clrFrom>
                  <a:clrTo>
                    <a:srgbClr val="141414">
                      <a:alpha val="0"/>
                    </a:srgbClr>
                  </a:clrTo>
                </a:clrChange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3475" y="2381750"/>
                <a:ext cx="146835" cy="160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8" name="Straight Arrow Connector 17"/>
          <p:cNvCxnSpPr/>
          <p:nvPr/>
        </p:nvCxnSpPr>
        <p:spPr>
          <a:xfrm flipV="1">
            <a:off x="7586163" y="5943756"/>
            <a:ext cx="366150" cy="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Google Shape;216;p2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lide Number Placeholder 4">
            <a:extLst>
              <a:ext uri="{FF2B5EF4-FFF2-40B4-BE49-F238E27FC236}">
                <a16:creationId xmlns:a16="http://schemas.microsoft.com/office/drawing/2014/main" id="{4F5B477E-2D73-FB4F-9AF2-344803A4D9F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29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0790" y="1814758"/>
            <a:ext cx="5553888" cy="1043116"/>
            <a:chOff x="1227438" y="1161535"/>
            <a:chExt cx="9737124" cy="1371600"/>
          </a:xfrm>
        </p:grpSpPr>
        <p:sp>
          <p:nvSpPr>
            <p:cNvPr id="8" name="Rectangle 7"/>
            <p:cNvSpPr/>
            <p:nvPr/>
          </p:nvSpPr>
          <p:spPr>
            <a:xfrm>
              <a:off x="1227438" y="1161535"/>
              <a:ext cx="4868562" cy="137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000" dirty="0"/>
                <a:t>Six Qualities of </a:t>
              </a:r>
              <a:endParaRPr lang="en-US" sz="3200" spc="-113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0" y="1161535"/>
              <a:ext cx="4868562" cy="137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/>
                <a:t>Great Mentoring Partnerships</a:t>
              </a:r>
              <a:endParaRPr lang="en-US" sz="3200" spc="-113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4197734" y="2831967"/>
            <a:ext cx="0" cy="26510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552434" y="2984643"/>
            <a:ext cx="2450384" cy="486787"/>
            <a:chOff x="1227438" y="2881713"/>
            <a:chExt cx="4296033" cy="640080"/>
          </a:xfrm>
        </p:grpSpPr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1989851" y="2970160"/>
              <a:ext cx="3533620" cy="4631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Balance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227438" y="2881713"/>
              <a:ext cx="640080" cy="640080"/>
              <a:chOff x="1227438" y="2881713"/>
              <a:chExt cx="640080" cy="64008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227438" y="2881713"/>
                <a:ext cx="640080" cy="640080"/>
              </a:xfrm>
              <a:prstGeom prst="ellipse">
                <a:avLst/>
              </a:prstGeom>
              <a:ln>
                <a:noFill/>
              </a:ln>
              <a:effectLst>
                <a:outerShdw blurRad="114300" dist="38100" dir="5400000" sx="105000" sy="105000" algn="t" rotWithShape="0">
                  <a:schemeClr val="accent1">
                    <a:alpha val="3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6" name="Group 4"/>
              <p:cNvGrpSpPr>
                <a:grpSpLocks noChangeAspect="1"/>
              </p:cNvGrpSpPr>
              <p:nvPr/>
            </p:nvGrpSpPr>
            <p:grpSpPr bwMode="auto">
              <a:xfrm>
                <a:off x="1410868" y="3049525"/>
                <a:ext cx="273219" cy="304456"/>
                <a:chOff x="-993" y="680"/>
                <a:chExt cx="2659" cy="2963"/>
              </a:xfrm>
              <a:solidFill>
                <a:schemeClr val="bg1"/>
              </a:solidFill>
            </p:grpSpPr>
            <p:sp>
              <p:nvSpPr>
                <p:cNvPr id="29" name="Freeform 6"/>
                <p:cNvSpPr>
                  <a:spLocks/>
                </p:cNvSpPr>
                <p:nvPr/>
              </p:nvSpPr>
              <p:spPr bwMode="auto">
                <a:xfrm>
                  <a:off x="-532" y="1653"/>
                  <a:ext cx="712" cy="710"/>
                </a:xfrm>
                <a:custGeom>
                  <a:avLst/>
                  <a:gdLst>
                    <a:gd name="T0" fmla="*/ 126 w 1422"/>
                    <a:gd name="T1" fmla="*/ 6 h 1421"/>
                    <a:gd name="T2" fmla="*/ 175 w 1422"/>
                    <a:gd name="T3" fmla="*/ 40 h 1421"/>
                    <a:gd name="T4" fmla="*/ 193 w 1422"/>
                    <a:gd name="T5" fmla="*/ 96 h 1421"/>
                    <a:gd name="T6" fmla="*/ 214 w 1422"/>
                    <a:gd name="T7" fmla="*/ 262 h 1421"/>
                    <a:gd name="T8" fmla="*/ 278 w 1422"/>
                    <a:gd name="T9" fmla="*/ 410 h 1421"/>
                    <a:gd name="T10" fmla="*/ 375 w 1422"/>
                    <a:gd name="T11" fmla="*/ 536 h 1421"/>
                    <a:gd name="T12" fmla="*/ 500 w 1422"/>
                    <a:gd name="T13" fmla="*/ 631 h 1421"/>
                    <a:gd name="T14" fmla="*/ 649 w 1422"/>
                    <a:gd name="T15" fmla="*/ 695 h 1421"/>
                    <a:gd name="T16" fmla="*/ 814 w 1422"/>
                    <a:gd name="T17" fmla="*/ 716 h 1421"/>
                    <a:gd name="T18" fmla="*/ 954 w 1422"/>
                    <a:gd name="T19" fmla="*/ 702 h 1421"/>
                    <a:gd name="T20" fmla="*/ 1086 w 1422"/>
                    <a:gd name="T21" fmla="*/ 655 h 1421"/>
                    <a:gd name="T22" fmla="*/ 1205 w 1422"/>
                    <a:gd name="T23" fmla="*/ 579 h 1421"/>
                    <a:gd name="T24" fmla="*/ 1278 w 1422"/>
                    <a:gd name="T25" fmla="*/ 514 h 1421"/>
                    <a:gd name="T26" fmla="*/ 1325 w 1422"/>
                    <a:gd name="T27" fmla="*/ 502 h 1421"/>
                    <a:gd name="T28" fmla="*/ 1373 w 1422"/>
                    <a:gd name="T29" fmla="*/ 514 h 1421"/>
                    <a:gd name="T30" fmla="*/ 1409 w 1422"/>
                    <a:gd name="T31" fmla="*/ 550 h 1421"/>
                    <a:gd name="T32" fmla="*/ 1422 w 1422"/>
                    <a:gd name="T33" fmla="*/ 597 h 1421"/>
                    <a:gd name="T34" fmla="*/ 1409 w 1422"/>
                    <a:gd name="T35" fmla="*/ 644 h 1421"/>
                    <a:gd name="T36" fmla="*/ 1335 w 1422"/>
                    <a:gd name="T37" fmla="*/ 720 h 1421"/>
                    <a:gd name="T38" fmla="*/ 1204 w 1422"/>
                    <a:gd name="T39" fmla="*/ 810 h 1421"/>
                    <a:gd name="T40" fmla="*/ 1059 w 1422"/>
                    <a:gd name="T41" fmla="*/ 871 h 1421"/>
                    <a:gd name="T42" fmla="*/ 902 w 1422"/>
                    <a:gd name="T43" fmla="*/ 904 h 1421"/>
                    <a:gd name="T44" fmla="*/ 859 w 1422"/>
                    <a:gd name="T45" fmla="*/ 1055 h 1421"/>
                    <a:gd name="T46" fmla="*/ 779 w 1422"/>
                    <a:gd name="T47" fmla="*/ 1189 h 1421"/>
                    <a:gd name="T48" fmla="*/ 669 w 1422"/>
                    <a:gd name="T49" fmla="*/ 1297 h 1421"/>
                    <a:gd name="T50" fmla="*/ 536 w 1422"/>
                    <a:gd name="T51" fmla="*/ 1375 h 1421"/>
                    <a:gd name="T52" fmla="*/ 382 w 1422"/>
                    <a:gd name="T53" fmla="*/ 1416 h 1421"/>
                    <a:gd name="T54" fmla="*/ 270 w 1422"/>
                    <a:gd name="T55" fmla="*/ 1416 h 1421"/>
                    <a:gd name="T56" fmla="*/ 223 w 1422"/>
                    <a:gd name="T57" fmla="*/ 1382 h 1421"/>
                    <a:gd name="T58" fmla="*/ 205 w 1422"/>
                    <a:gd name="T59" fmla="*/ 1326 h 1421"/>
                    <a:gd name="T60" fmla="*/ 223 w 1422"/>
                    <a:gd name="T61" fmla="*/ 1268 h 1421"/>
                    <a:gd name="T62" fmla="*/ 270 w 1422"/>
                    <a:gd name="T63" fmla="*/ 1234 h 1421"/>
                    <a:gd name="T64" fmla="*/ 366 w 1422"/>
                    <a:gd name="T65" fmla="*/ 1223 h 1421"/>
                    <a:gd name="T66" fmla="*/ 487 w 1422"/>
                    <a:gd name="T67" fmla="*/ 1185 h 1421"/>
                    <a:gd name="T68" fmla="*/ 586 w 1422"/>
                    <a:gd name="T69" fmla="*/ 1115 h 1421"/>
                    <a:gd name="T70" fmla="*/ 664 w 1422"/>
                    <a:gd name="T71" fmla="*/ 1019 h 1421"/>
                    <a:gd name="T72" fmla="*/ 707 w 1422"/>
                    <a:gd name="T73" fmla="*/ 902 h 1421"/>
                    <a:gd name="T74" fmla="*/ 530 w 1422"/>
                    <a:gd name="T75" fmla="*/ 859 h 1421"/>
                    <a:gd name="T76" fmla="*/ 371 w 1422"/>
                    <a:gd name="T77" fmla="*/ 778 h 1421"/>
                    <a:gd name="T78" fmla="*/ 234 w 1422"/>
                    <a:gd name="T79" fmla="*/ 666 h 1421"/>
                    <a:gd name="T80" fmla="*/ 124 w 1422"/>
                    <a:gd name="T81" fmla="*/ 529 h 1421"/>
                    <a:gd name="T82" fmla="*/ 47 w 1422"/>
                    <a:gd name="T83" fmla="*/ 368 h 1421"/>
                    <a:gd name="T84" fmla="*/ 5 w 1422"/>
                    <a:gd name="T85" fmla="*/ 190 h 1421"/>
                    <a:gd name="T86" fmla="*/ 5 w 1422"/>
                    <a:gd name="T87" fmla="*/ 65 h 1421"/>
                    <a:gd name="T88" fmla="*/ 39 w 1422"/>
                    <a:gd name="T89" fmla="*/ 18 h 1421"/>
                    <a:gd name="T90" fmla="*/ 97 w 1422"/>
                    <a:gd name="T91" fmla="*/ 0 h 1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22" h="1421">
                      <a:moveTo>
                        <a:pt x="97" y="0"/>
                      </a:moveTo>
                      <a:lnTo>
                        <a:pt x="126" y="6"/>
                      </a:lnTo>
                      <a:lnTo>
                        <a:pt x="153" y="18"/>
                      </a:lnTo>
                      <a:lnTo>
                        <a:pt x="175" y="40"/>
                      </a:lnTo>
                      <a:lnTo>
                        <a:pt x="187" y="65"/>
                      </a:lnTo>
                      <a:lnTo>
                        <a:pt x="193" y="96"/>
                      </a:lnTo>
                      <a:lnTo>
                        <a:pt x="198" y="181"/>
                      </a:lnTo>
                      <a:lnTo>
                        <a:pt x="214" y="262"/>
                      </a:lnTo>
                      <a:lnTo>
                        <a:pt x="241" y="337"/>
                      </a:lnTo>
                      <a:lnTo>
                        <a:pt x="278" y="410"/>
                      </a:lnTo>
                      <a:lnTo>
                        <a:pt x="323" y="474"/>
                      </a:lnTo>
                      <a:lnTo>
                        <a:pt x="375" y="536"/>
                      </a:lnTo>
                      <a:lnTo>
                        <a:pt x="435" y="588"/>
                      </a:lnTo>
                      <a:lnTo>
                        <a:pt x="500" y="631"/>
                      </a:lnTo>
                      <a:lnTo>
                        <a:pt x="572" y="667"/>
                      </a:lnTo>
                      <a:lnTo>
                        <a:pt x="649" y="695"/>
                      </a:lnTo>
                      <a:lnTo>
                        <a:pt x="729" y="711"/>
                      </a:lnTo>
                      <a:lnTo>
                        <a:pt x="814" y="716"/>
                      </a:lnTo>
                      <a:lnTo>
                        <a:pt x="886" y="713"/>
                      </a:lnTo>
                      <a:lnTo>
                        <a:pt x="954" y="702"/>
                      </a:lnTo>
                      <a:lnTo>
                        <a:pt x="1021" y="682"/>
                      </a:lnTo>
                      <a:lnTo>
                        <a:pt x="1086" y="655"/>
                      </a:lnTo>
                      <a:lnTo>
                        <a:pt x="1148" y="621"/>
                      </a:lnTo>
                      <a:lnTo>
                        <a:pt x="1205" y="579"/>
                      </a:lnTo>
                      <a:lnTo>
                        <a:pt x="1258" y="530"/>
                      </a:lnTo>
                      <a:lnTo>
                        <a:pt x="1278" y="514"/>
                      </a:lnTo>
                      <a:lnTo>
                        <a:pt x="1301" y="505"/>
                      </a:lnTo>
                      <a:lnTo>
                        <a:pt x="1325" y="502"/>
                      </a:lnTo>
                      <a:lnTo>
                        <a:pt x="1350" y="505"/>
                      </a:lnTo>
                      <a:lnTo>
                        <a:pt x="1373" y="514"/>
                      </a:lnTo>
                      <a:lnTo>
                        <a:pt x="1393" y="529"/>
                      </a:lnTo>
                      <a:lnTo>
                        <a:pt x="1409" y="550"/>
                      </a:lnTo>
                      <a:lnTo>
                        <a:pt x="1418" y="572"/>
                      </a:lnTo>
                      <a:lnTo>
                        <a:pt x="1422" y="597"/>
                      </a:lnTo>
                      <a:lnTo>
                        <a:pt x="1420" y="621"/>
                      </a:lnTo>
                      <a:lnTo>
                        <a:pt x="1409" y="644"/>
                      </a:lnTo>
                      <a:lnTo>
                        <a:pt x="1395" y="666"/>
                      </a:lnTo>
                      <a:lnTo>
                        <a:pt x="1335" y="720"/>
                      </a:lnTo>
                      <a:lnTo>
                        <a:pt x="1272" y="768"/>
                      </a:lnTo>
                      <a:lnTo>
                        <a:pt x="1204" y="810"/>
                      </a:lnTo>
                      <a:lnTo>
                        <a:pt x="1133" y="844"/>
                      </a:lnTo>
                      <a:lnTo>
                        <a:pt x="1059" y="871"/>
                      </a:lnTo>
                      <a:lnTo>
                        <a:pt x="982" y="891"/>
                      </a:lnTo>
                      <a:lnTo>
                        <a:pt x="902" y="904"/>
                      </a:lnTo>
                      <a:lnTo>
                        <a:pt x="886" y="981"/>
                      </a:lnTo>
                      <a:lnTo>
                        <a:pt x="859" y="1055"/>
                      </a:lnTo>
                      <a:lnTo>
                        <a:pt x="823" y="1126"/>
                      </a:lnTo>
                      <a:lnTo>
                        <a:pt x="779" y="1189"/>
                      </a:lnTo>
                      <a:lnTo>
                        <a:pt x="729" y="1246"/>
                      </a:lnTo>
                      <a:lnTo>
                        <a:pt x="669" y="1297"/>
                      </a:lnTo>
                      <a:lnTo>
                        <a:pt x="606" y="1340"/>
                      </a:lnTo>
                      <a:lnTo>
                        <a:pt x="536" y="1375"/>
                      </a:lnTo>
                      <a:lnTo>
                        <a:pt x="462" y="1400"/>
                      </a:lnTo>
                      <a:lnTo>
                        <a:pt x="382" y="1416"/>
                      </a:lnTo>
                      <a:lnTo>
                        <a:pt x="301" y="1421"/>
                      </a:lnTo>
                      <a:lnTo>
                        <a:pt x="270" y="1416"/>
                      </a:lnTo>
                      <a:lnTo>
                        <a:pt x="245" y="1402"/>
                      </a:lnTo>
                      <a:lnTo>
                        <a:pt x="223" y="1382"/>
                      </a:lnTo>
                      <a:lnTo>
                        <a:pt x="211" y="1355"/>
                      </a:lnTo>
                      <a:lnTo>
                        <a:pt x="205" y="1326"/>
                      </a:lnTo>
                      <a:lnTo>
                        <a:pt x="211" y="1295"/>
                      </a:lnTo>
                      <a:lnTo>
                        <a:pt x="223" y="1268"/>
                      </a:lnTo>
                      <a:lnTo>
                        <a:pt x="245" y="1248"/>
                      </a:lnTo>
                      <a:lnTo>
                        <a:pt x="270" y="1234"/>
                      </a:lnTo>
                      <a:lnTo>
                        <a:pt x="301" y="1228"/>
                      </a:lnTo>
                      <a:lnTo>
                        <a:pt x="366" y="1223"/>
                      </a:lnTo>
                      <a:lnTo>
                        <a:pt x="427" y="1209"/>
                      </a:lnTo>
                      <a:lnTo>
                        <a:pt x="487" y="1185"/>
                      </a:lnTo>
                      <a:lnTo>
                        <a:pt x="539" y="1154"/>
                      </a:lnTo>
                      <a:lnTo>
                        <a:pt x="586" y="1115"/>
                      </a:lnTo>
                      <a:lnTo>
                        <a:pt x="628" y="1070"/>
                      </a:lnTo>
                      <a:lnTo>
                        <a:pt x="664" y="1019"/>
                      </a:lnTo>
                      <a:lnTo>
                        <a:pt x="689" y="961"/>
                      </a:lnTo>
                      <a:lnTo>
                        <a:pt x="707" y="902"/>
                      </a:lnTo>
                      <a:lnTo>
                        <a:pt x="617" y="886"/>
                      </a:lnTo>
                      <a:lnTo>
                        <a:pt x="530" y="859"/>
                      </a:lnTo>
                      <a:lnTo>
                        <a:pt x="449" y="823"/>
                      </a:lnTo>
                      <a:lnTo>
                        <a:pt x="371" y="778"/>
                      </a:lnTo>
                      <a:lnTo>
                        <a:pt x="301" y="725"/>
                      </a:lnTo>
                      <a:lnTo>
                        <a:pt x="234" y="666"/>
                      </a:lnTo>
                      <a:lnTo>
                        <a:pt x="176" y="601"/>
                      </a:lnTo>
                      <a:lnTo>
                        <a:pt x="124" y="529"/>
                      </a:lnTo>
                      <a:lnTo>
                        <a:pt x="81" y="451"/>
                      </a:lnTo>
                      <a:lnTo>
                        <a:pt x="47" y="368"/>
                      </a:lnTo>
                      <a:lnTo>
                        <a:pt x="21" y="282"/>
                      </a:lnTo>
                      <a:lnTo>
                        <a:pt x="5" y="190"/>
                      </a:lnTo>
                      <a:lnTo>
                        <a:pt x="0" y="96"/>
                      </a:lnTo>
                      <a:lnTo>
                        <a:pt x="5" y="65"/>
                      </a:lnTo>
                      <a:lnTo>
                        <a:pt x="19" y="40"/>
                      </a:lnTo>
                      <a:lnTo>
                        <a:pt x="39" y="18"/>
                      </a:lnTo>
                      <a:lnTo>
                        <a:pt x="66" y="6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7"/>
                <p:cNvSpPr>
                  <a:spLocks/>
                </p:cNvSpPr>
                <p:nvPr/>
              </p:nvSpPr>
              <p:spPr bwMode="auto">
                <a:xfrm>
                  <a:off x="-532" y="2471"/>
                  <a:ext cx="558" cy="864"/>
                </a:xfrm>
                <a:custGeom>
                  <a:avLst/>
                  <a:gdLst>
                    <a:gd name="T0" fmla="*/ 1048 w 1115"/>
                    <a:gd name="T1" fmla="*/ 5 h 1728"/>
                    <a:gd name="T2" fmla="*/ 1097 w 1115"/>
                    <a:gd name="T3" fmla="*/ 40 h 1728"/>
                    <a:gd name="T4" fmla="*/ 1115 w 1115"/>
                    <a:gd name="T5" fmla="*/ 97 h 1728"/>
                    <a:gd name="T6" fmla="*/ 1097 w 1115"/>
                    <a:gd name="T7" fmla="*/ 153 h 1728"/>
                    <a:gd name="T8" fmla="*/ 1048 w 1115"/>
                    <a:gd name="T9" fmla="*/ 187 h 1728"/>
                    <a:gd name="T10" fmla="*/ 935 w 1115"/>
                    <a:gd name="T11" fmla="*/ 198 h 1728"/>
                    <a:gd name="T12" fmla="*/ 778 w 1115"/>
                    <a:gd name="T13" fmla="*/ 242 h 1728"/>
                    <a:gd name="T14" fmla="*/ 639 w 1115"/>
                    <a:gd name="T15" fmla="*/ 323 h 1728"/>
                    <a:gd name="T16" fmla="*/ 527 w 1115"/>
                    <a:gd name="T17" fmla="*/ 435 h 1728"/>
                    <a:gd name="T18" fmla="*/ 445 w 1115"/>
                    <a:gd name="T19" fmla="*/ 572 h 1728"/>
                    <a:gd name="T20" fmla="*/ 404 w 1115"/>
                    <a:gd name="T21" fmla="*/ 729 h 1728"/>
                    <a:gd name="T22" fmla="*/ 400 w 1115"/>
                    <a:gd name="T23" fmla="*/ 878 h 1728"/>
                    <a:gd name="T24" fmla="*/ 554 w 1115"/>
                    <a:gd name="T25" fmla="*/ 961 h 1728"/>
                    <a:gd name="T26" fmla="*/ 686 w 1115"/>
                    <a:gd name="T27" fmla="*/ 1073 h 1728"/>
                    <a:gd name="T28" fmla="*/ 790 w 1115"/>
                    <a:gd name="T29" fmla="*/ 1210 h 1728"/>
                    <a:gd name="T30" fmla="*/ 866 w 1115"/>
                    <a:gd name="T31" fmla="*/ 1367 h 1728"/>
                    <a:gd name="T32" fmla="*/ 904 w 1115"/>
                    <a:gd name="T33" fmla="*/ 1540 h 1728"/>
                    <a:gd name="T34" fmla="*/ 906 w 1115"/>
                    <a:gd name="T35" fmla="*/ 1663 h 1728"/>
                    <a:gd name="T36" fmla="*/ 870 w 1115"/>
                    <a:gd name="T37" fmla="*/ 1710 h 1728"/>
                    <a:gd name="T38" fmla="*/ 814 w 1115"/>
                    <a:gd name="T39" fmla="*/ 1728 h 1728"/>
                    <a:gd name="T40" fmla="*/ 758 w 1115"/>
                    <a:gd name="T41" fmla="*/ 1710 h 1728"/>
                    <a:gd name="T42" fmla="*/ 723 w 1115"/>
                    <a:gd name="T43" fmla="*/ 1663 h 1728"/>
                    <a:gd name="T44" fmla="*/ 713 w 1115"/>
                    <a:gd name="T45" fmla="*/ 1549 h 1728"/>
                    <a:gd name="T46" fmla="*/ 669 w 1115"/>
                    <a:gd name="T47" fmla="*/ 1390 h 1728"/>
                    <a:gd name="T48" fmla="*/ 588 w 1115"/>
                    <a:gd name="T49" fmla="*/ 1253 h 1728"/>
                    <a:gd name="T50" fmla="*/ 476 w 1115"/>
                    <a:gd name="T51" fmla="*/ 1142 h 1728"/>
                    <a:gd name="T52" fmla="*/ 337 w 1115"/>
                    <a:gd name="T53" fmla="*/ 1060 h 1728"/>
                    <a:gd name="T54" fmla="*/ 180 w 1115"/>
                    <a:gd name="T55" fmla="*/ 1017 h 1728"/>
                    <a:gd name="T56" fmla="*/ 66 w 1115"/>
                    <a:gd name="T57" fmla="*/ 1006 h 1728"/>
                    <a:gd name="T58" fmla="*/ 19 w 1115"/>
                    <a:gd name="T59" fmla="*/ 972 h 1728"/>
                    <a:gd name="T60" fmla="*/ 0 w 1115"/>
                    <a:gd name="T61" fmla="*/ 916 h 1728"/>
                    <a:gd name="T62" fmla="*/ 19 w 1115"/>
                    <a:gd name="T63" fmla="*/ 858 h 1728"/>
                    <a:gd name="T64" fmla="*/ 66 w 1115"/>
                    <a:gd name="T65" fmla="*/ 824 h 1728"/>
                    <a:gd name="T66" fmla="*/ 151 w 1115"/>
                    <a:gd name="T67" fmla="*/ 822 h 1728"/>
                    <a:gd name="T68" fmla="*/ 205 w 1115"/>
                    <a:gd name="T69" fmla="*/ 813 h 1728"/>
                    <a:gd name="T70" fmla="*/ 227 w 1115"/>
                    <a:gd name="T71" fmla="*/ 628 h 1728"/>
                    <a:gd name="T72" fmla="*/ 288 w 1115"/>
                    <a:gd name="T73" fmla="*/ 456 h 1728"/>
                    <a:gd name="T74" fmla="*/ 384 w 1115"/>
                    <a:gd name="T75" fmla="*/ 305 h 1728"/>
                    <a:gd name="T76" fmla="*/ 510 w 1115"/>
                    <a:gd name="T77" fmla="*/ 180 h 1728"/>
                    <a:gd name="T78" fmla="*/ 662 w 1115"/>
                    <a:gd name="T79" fmla="*/ 83 h 1728"/>
                    <a:gd name="T80" fmla="*/ 832 w 1115"/>
                    <a:gd name="T81" fmla="*/ 21 h 1728"/>
                    <a:gd name="T82" fmla="*/ 1019 w 1115"/>
                    <a:gd name="T83" fmla="*/ 0 h 1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115" h="1728">
                      <a:moveTo>
                        <a:pt x="1019" y="0"/>
                      </a:moveTo>
                      <a:lnTo>
                        <a:pt x="1048" y="5"/>
                      </a:lnTo>
                      <a:lnTo>
                        <a:pt x="1075" y="20"/>
                      </a:lnTo>
                      <a:lnTo>
                        <a:pt x="1097" y="40"/>
                      </a:lnTo>
                      <a:lnTo>
                        <a:pt x="1110" y="67"/>
                      </a:lnTo>
                      <a:lnTo>
                        <a:pt x="1115" y="97"/>
                      </a:lnTo>
                      <a:lnTo>
                        <a:pt x="1110" y="126"/>
                      </a:lnTo>
                      <a:lnTo>
                        <a:pt x="1097" y="153"/>
                      </a:lnTo>
                      <a:lnTo>
                        <a:pt x="1075" y="175"/>
                      </a:lnTo>
                      <a:lnTo>
                        <a:pt x="1048" y="187"/>
                      </a:lnTo>
                      <a:lnTo>
                        <a:pt x="1019" y="193"/>
                      </a:lnTo>
                      <a:lnTo>
                        <a:pt x="935" y="198"/>
                      </a:lnTo>
                      <a:lnTo>
                        <a:pt x="853" y="214"/>
                      </a:lnTo>
                      <a:lnTo>
                        <a:pt x="778" y="242"/>
                      </a:lnTo>
                      <a:lnTo>
                        <a:pt x="705" y="278"/>
                      </a:lnTo>
                      <a:lnTo>
                        <a:pt x="639" y="323"/>
                      </a:lnTo>
                      <a:lnTo>
                        <a:pt x="579" y="375"/>
                      </a:lnTo>
                      <a:lnTo>
                        <a:pt x="527" y="435"/>
                      </a:lnTo>
                      <a:lnTo>
                        <a:pt x="482" y="499"/>
                      </a:lnTo>
                      <a:lnTo>
                        <a:pt x="445" y="572"/>
                      </a:lnTo>
                      <a:lnTo>
                        <a:pt x="420" y="649"/>
                      </a:lnTo>
                      <a:lnTo>
                        <a:pt x="404" y="729"/>
                      </a:lnTo>
                      <a:lnTo>
                        <a:pt x="397" y="813"/>
                      </a:lnTo>
                      <a:lnTo>
                        <a:pt x="400" y="878"/>
                      </a:lnTo>
                      <a:lnTo>
                        <a:pt x="480" y="916"/>
                      </a:lnTo>
                      <a:lnTo>
                        <a:pt x="554" y="961"/>
                      </a:lnTo>
                      <a:lnTo>
                        <a:pt x="622" y="1013"/>
                      </a:lnTo>
                      <a:lnTo>
                        <a:pt x="686" y="1073"/>
                      </a:lnTo>
                      <a:lnTo>
                        <a:pt x="741" y="1138"/>
                      </a:lnTo>
                      <a:lnTo>
                        <a:pt x="790" y="1210"/>
                      </a:lnTo>
                      <a:lnTo>
                        <a:pt x="832" y="1286"/>
                      </a:lnTo>
                      <a:lnTo>
                        <a:pt x="866" y="1367"/>
                      </a:lnTo>
                      <a:lnTo>
                        <a:pt x="890" y="1452"/>
                      </a:lnTo>
                      <a:lnTo>
                        <a:pt x="904" y="1540"/>
                      </a:lnTo>
                      <a:lnTo>
                        <a:pt x="909" y="1632"/>
                      </a:lnTo>
                      <a:lnTo>
                        <a:pt x="906" y="1663"/>
                      </a:lnTo>
                      <a:lnTo>
                        <a:pt x="891" y="1690"/>
                      </a:lnTo>
                      <a:lnTo>
                        <a:pt x="870" y="1710"/>
                      </a:lnTo>
                      <a:lnTo>
                        <a:pt x="844" y="1724"/>
                      </a:lnTo>
                      <a:lnTo>
                        <a:pt x="814" y="1728"/>
                      </a:lnTo>
                      <a:lnTo>
                        <a:pt x="783" y="1724"/>
                      </a:lnTo>
                      <a:lnTo>
                        <a:pt x="758" y="1710"/>
                      </a:lnTo>
                      <a:lnTo>
                        <a:pt x="736" y="1690"/>
                      </a:lnTo>
                      <a:lnTo>
                        <a:pt x="723" y="1663"/>
                      </a:lnTo>
                      <a:lnTo>
                        <a:pt x="718" y="1632"/>
                      </a:lnTo>
                      <a:lnTo>
                        <a:pt x="713" y="1549"/>
                      </a:lnTo>
                      <a:lnTo>
                        <a:pt x="695" y="1468"/>
                      </a:lnTo>
                      <a:lnTo>
                        <a:pt x="669" y="1390"/>
                      </a:lnTo>
                      <a:lnTo>
                        <a:pt x="633" y="1320"/>
                      </a:lnTo>
                      <a:lnTo>
                        <a:pt x="588" y="1253"/>
                      </a:lnTo>
                      <a:lnTo>
                        <a:pt x="536" y="1194"/>
                      </a:lnTo>
                      <a:lnTo>
                        <a:pt x="476" y="1142"/>
                      </a:lnTo>
                      <a:lnTo>
                        <a:pt x="409" y="1096"/>
                      </a:lnTo>
                      <a:lnTo>
                        <a:pt x="337" y="1060"/>
                      </a:lnTo>
                      <a:lnTo>
                        <a:pt x="261" y="1033"/>
                      </a:lnTo>
                      <a:lnTo>
                        <a:pt x="180" y="1017"/>
                      </a:lnTo>
                      <a:lnTo>
                        <a:pt x="97" y="1012"/>
                      </a:lnTo>
                      <a:lnTo>
                        <a:pt x="66" y="1006"/>
                      </a:lnTo>
                      <a:lnTo>
                        <a:pt x="39" y="994"/>
                      </a:lnTo>
                      <a:lnTo>
                        <a:pt x="19" y="972"/>
                      </a:lnTo>
                      <a:lnTo>
                        <a:pt x="5" y="947"/>
                      </a:lnTo>
                      <a:lnTo>
                        <a:pt x="0" y="916"/>
                      </a:lnTo>
                      <a:lnTo>
                        <a:pt x="5" y="885"/>
                      </a:lnTo>
                      <a:lnTo>
                        <a:pt x="19" y="858"/>
                      </a:lnTo>
                      <a:lnTo>
                        <a:pt x="39" y="839"/>
                      </a:lnTo>
                      <a:lnTo>
                        <a:pt x="66" y="824"/>
                      </a:lnTo>
                      <a:lnTo>
                        <a:pt x="97" y="820"/>
                      </a:lnTo>
                      <a:lnTo>
                        <a:pt x="151" y="822"/>
                      </a:lnTo>
                      <a:lnTo>
                        <a:pt x="205" y="828"/>
                      </a:lnTo>
                      <a:lnTo>
                        <a:pt x="205" y="813"/>
                      </a:lnTo>
                      <a:lnTo>
                        <a:pt x="211" y="719"/>
                      </a:lnTo>
                      <a:lnTo>
                        <a:pt x="227" y="628"/>
                      </a:lnTo>
                      <a:lnTo>
                        <a:pt x="252" y="539"/>
                      </a:lnTo>
                      <a:lnTo>
                        <a:pt x="288" y="456"/>
                      </a:lnTo>
                      <a:lnTo>
                        <a:pt x="332" y="379"/>
                      </a:lnTo>
                      <a:lnTo>
                        <a:pt x="384" y="305"/>
                      </a:lnTo>
                      <a:lnTo>
                        <a:pt x="444" y="240"/>
                      </a:lnTo>
                      <a:lnTo>
                        <a:pt x="510" y="180"/>
                      </a:lnTo>
                      <a:lnTo>
                        <a:pt x="583" y="128"/>
                      </a:lnTo>
                      <a:lnTo>
                        <a:pt x="662" y="83"/>
                      </a:lnTo>
                      <a:lnTo>
                        <a:pt x="745" y="49"/>
                      </a:lnTo>
                      <a:lnTo>
                        <a:pt x="832" y="21"/>
                      </a:lnTo>
                      <a:lnTo>
                        <a:pt x="924" y="5"/>
                      </a:lnTo>
                      <a:lnTo>
                        <a:pt x="101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"/>
                <p:cNvSpPr>
                  <a:spLocks noEditPoints="1"/>
                </p:cNvSpPr>
                <p:nvPr/>
              </p:nvSpPr>
              <p:spPr bwMode="auto">
                <a:xfrm>
                  <a:off x="-993" y="680"/>
                  <a:ext cx="2659" cy="2963"/>
                </a:xfrm>
                <a:custGeom>
                  <a:avLst/>
                  <a:gdLst>
                    <a:gd name="T0" fmla="*/ 2809 w 5318"/>
                    <a:gd name="T1" fmla="*/ 1300 h 5927"/>
                    <a:gd name="T2" fmla="*/ 3127 w 5318"/>
                    <a:gd name="T3" fmla="*/ 1403 h 5927"/>
                    <a:gd name="T4" fmla="*/ 2755 w 5318"/>
                    <a:gd name="T5" fmla="*/ 4906 h 5927"/>
                    <a:gd name="T6" fmla="*/ 3139 w 5318"/>
                    <a:gd name="T7" fmla="*/ 5651 h 5927"/>
                    <a:gd name="T8" fmla="*/ 4031 w 5318"/>
                    <a:gd name="T9" fmla="*/ 5479 h 5927"/>
                    <a:gd name="T10" fmla="*/ 4609 w 5318"/>
                    <a:gd name="T11" fmla="*/ 4978 h 5927"/>
                    <a:gd name="T12" fmla="*/ 4755 w 5318"/>
                    <a:gd name="T13" fmla="*/ 4350 h 5927"/>
                    <a:gd name="T14" fmla="*/ 5103 w 5318"/>
                    <a:gd name="T15" fmla="*/ 3620 h 5927"/>
                    <a:gd name="T16" fmla="*/ 4426 w 5318"/>
                    <a:gd name="T17" fmla="*/ 3634 h 5927"/>
                    <a:gd name="T18" fmla="*/ 4883 w 5318"/>
                    <a:gd name="T19" fmla="*/ 3353 h 5927"/>
                    <a:gd name="T20" fmla="*/ 5008 w 5318"/>
                    <a:gd name="T21" fmla="*/ 2500 h 5927"/>
                    <a:gd name="T22" fmla="*/ 4897 w 5318"/>
                    <a:gd name="T23" fmla="*/ 1878 h 5927"/>
                    <a:gd name="T24" fmla="*/ 4134 w 5318"/>
                    <a:gd name="T25" fmla="*/ 1443 h 5927"/>
                    <a:gd name="T26" fmla="*/ 3659 w 5318"/>
                    <a:gd name="T27" fmla="*/ 2099 h 5927"/>
                    <a:gd name="T28" fmla="*/ 3562 w 5318"/>
                    <a:gd name="T29" fmla="*/ 1697 h 5927"/>
                    <a:gd name="T30" fmla="*/ 4291 w 5318"/>
                    <a:gd name="T31" fmla="*/ 1129 h 5927"/>
                    <a:gd name="T32" fmla="*/ 4036 w 5318"/>
                    <a:gd name="T33" fmla="*/ 629 h 5927"/>
                    <a:gd name="T34" fmla="*/ 3500 w 5318"/>
                    <a:gd name="T35" fmla="*/ 859 h 5927"/>
                    <a:gd name="T36" fmla="*/ 3374 w 5318"/>
                    <a:gd name="T37" fmla="*/ 693 h 5927"/>
                    <a:gd name="T38" fmla="*/ 3304 w 5318"/>
                    <a:gd name="T39" fmla="*/ 227 h 5927"/>
                    <a:gd name="T40" fmla="*/ 1571 w 5318"/>
                    <a:gd name="T41" fmla="*/ 427 h 5927"/>
                    <a:gd name="T42" fmla="*/ 1970 w 5318"/>
                    <a:gd name="T43" fmla="*/ 848 h 5927"/>
                    <a:gd name="T44" fmla="*/ 1650 w 5318"/>
                    <a:gd name="T45" fmla="*/ 666 h 5927"/>
                    <a:gd name="T46" fmla="*/ 1119 w 5318"/>
                    <a:gd name="T47" fmla="*/ 740 h 5927"/>
                    <a:gd name="T48" fmla="*/ 1331 w 5318"/>
                    <a:gd name="T49" fmla="*/ 1291 h 5927"/>
                    <a:gd name="T50" fmla="*/ 1829 w 5318"/>
                    <a:gd name="T51" fmla="*/ 2072 h 5927"/>
                    <a:gd name="T52" fmla="*/ 1592 w 5318"/>
                    <a:gd name="T53" fmla="*/ 1800 h 5927"/>
                    <a:gd name="T54" fmla="*/ 778 w 5318"/>
                    <a:gd name="T55" fmla="*/ 1470 h 5927"/>
                    <a:gd name="T56" fmla="*/ 444 w 5318"/>
                    <a:gd name="T57" fmla="*/ 2274 h 5927"/>
                    <a:gd name="T58" fmla="*/ 193 w 5318"/>
                    <a:gd name="T59" fmla="*/ 2861 h 5927"/>
                    <a:gd name="T60" fmla="*/ 814 w 5318"/>
                    <a:gd name="T61" fmla="*/ 3483 h 5927"/>
                    <a:gd name="T62" fmla="*/ 643 w 5318"/>
                    <a:gd name="T63" fmla="*/ 3656 h 5927"/>
                    <a:gd name="T64" fmla="*/ 231 w 5318"/>
                    <a:gd name="T65" fmla="*/ 3995 h 5927"/>
                    <a:gd name="T66" fmla="*/ 618 w 5318"/>
                    <a:gd name="T67" fmla="*/ 4457 h 5927"/>
                    <a:gd name="T68" fmla="*/ 989 w 5318"/>
                    <a:gd name="T69" fmla="*/ 5241 h 5927"/>
                    <a:gd name="T70" fmla="*/ 1607 w 5318"/>
                    <a:gd name="T71" fmla="*/ 5696 h 5927"/>
                    <a:gd name="T72" fmla="*/ 2479 w 5318"/>
                    <a:gd name="T73" fmla="*/ 5351 h 5927"/>
                    <a:gd name="T74" fmla="*/ 2307 w 5318"/>
                    <a:gd name="T75" fmla="*/ 4460 h 5927"/>
                    <a:gd name="T76" fmla="*/ 2018 w 5318"/>
                    <a:gd name="T77" fmla="*/ 4132 h 5927"/>
                    <a:gd name="T78" fmla="*/ 2544 w 5318"/>
                    <a:gd name="T79" fmla="*/ 2035 h 5927"/>
                    <a:gd name="T80" fmla="*/ 2154 w 5318"/>
                    <a:gd name="T81" fmla="*/ 1735 h 5927"/>
                    <a:gd name="T82" fmla="*/ 2558 w 5318"/>
                    <a:gd name="T83" fmla="*/ 449 h 5927"/>
                    <a:gd name="T84" fmla="*/ 2452 w 5318"/>
                    <a:gd name="T85" fmla="*/ 43 h 5927"/>
                    <a:gd name="T86" fmla="*/ 3154 w 5318"/>
                    <a:gd name="T87" fmla="*/ 5 h 5927"/>
                    <a:gd name="T88" fmla="*/ 4262 w 5318"/>
                    <a:gd name="T89" fmla="*/ 539 h 5927"/>
                    <a:gd name="T90" fmla="*/ 4619 w 5318"/>
                    <a:gd name="T91" fmla="*/ 1295 h 5927"/>
                    <a:gd name="T92" fmla="*/ 5109 w 5318"/>
                    <a:gd name="T93" fmla="*/ 2125 h 5927"/>
                    <a:gd name="T94" fmla="*/ 5300 w 5318"/>
                    <a:gd name="T95" fmla="*/ 3028 h 5927"/>
                    <a:gd name="T96" fmla="*/ 5298 w 5318"/>
                    <a:gd name="T97" fmla="*/ 3957 h 5927"/>
                    <a:gd name="T98" fmla="*/ 4890 w 5318"/>
                    <a:gd name="T99" fmla="*/ 4781 h 5927"/>
                    <a:gd name="T100" fmla="*/ 4222 w 5318"/>
                    <a:gd name="T101" fmla="*/ 5548 h 5927"/>
                    <a:gd name="T102" fmla="*/ 3289 w 5318"/>
                    <a:gd name="T103" fmla="*/ 5907 h 5927"/>
                    <a:gd name="T104" fmla="*/ 2502 w 5318"/>
                    <a:gd name="T105" fmla="*/ 5642 h 5927"/>
                    <a:gd name="T106" fmla="*/ 1498 w 5318"/>
                    <a:gd name="T107" fmla="*/ 5862 h 5927"/>
                    <a:gd name="T108" fmla="*/ 673 w 5318"/>
                    <a:gd name="T109" fmla="*/ 5243 h 5927"/>
                    <a:gd name="T110" fmla="*/ 276 w 5318"/>
                    <a:gd name="T111" fmla="*/ 4392 h 5927"/>
                    <a:gd name="T112" fmla="*/ 65 w 5318"/>
                    <a:gd name="T113" fmla="*/ 3465 h 5927"/>
                    <a:gd name="T114" fmla="*/ 63 w 5318"/>
                    <a:gd name="T115" fmla="*/ 2547 h 5927"/>
                    <a:gd name="T116" fmla="*/ 322 w 5318"/>
                    <a:gd name="T117" fmla="*/ 1627 h 5927"/>
                    <a:gd name="T118" fmla="*/ 827 w 5318"/>
                    <a:gd name="T119" fmla="*/ 936 h 5927"/>
                    <a:gd name="T120" fmla="*/ 1590 w 5318"/>
                    <a:gd name="T121" fmla="*/ 195 h 5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318" h="5927">
                      <a:moveTo>
                        <a:pt x="3069" y="193"/>
                      </a:moveTo>
                      <a:lnTo>
                        <a:pt x="3013" y="198"/>
                      </a:lnTo>
                      <a:lnTo>
                        <a:pt x="2959" y="213"/>
                      </a:lnTo>
                      <a:lnTo>
                        <a:pt x="2910" y="236"/>
                      </a:lnTo>
                      <a:lnTo>
                        <a:pt x="2867" y="267"/>
                      </a:lnTo>
                      <a:lnTo>
                        <a:pt x="2829" y="305"/>
                      </a:lnTo>
                      <a:lnTo>
                        <a:pt x="2798" y="348"/>
                      </a:lnTo>
                      <a:lnTo>
                        <a:pt x="2775" y="397"/>
                      </a:lnTo>
                      <a:lnTo>
                        <a:pt x="2760" y="449"/>
                      </a:lnTo>
                      <a:lnTo>
                        <a:pt x="2755" y="507"/>
                      </a:lnTo>
                      <a:lnTo>
                        <a:pt x="2755" y="1338"/>
                      </a:lnTo>
                      <a:lnTo>
                        <a:pt x="2809" y="1300"/>
                      </a:lnTo>
                      <a:lnTo>
                        <a:pt x="2868" y="1272"/>
                      </a:lnTo>
                      <a:lnTo>
                        <a:pt x="2932" y="1248"/>
                      </a:lnTo>
                      <a:lnTo>
                        <a:pt x="2998" y="1234"/>
                      </a:lnTo>
                      <a:lnTo>
                        <a:pt x="3069" y="1230"/>
                      </a:lnTo>
                      <a:lnTo>
                        <a:pt x="3100" y="1234"/>
                      </a:lnTo>
                      <a:lnTo>
                        <a:pt x="3127" y="1248"/>
                      </a:lnTo>
                      <a:lnTo>
                        <a:pt x="3146" y="1268"/>
                      </a:lnTo>
                      <a:lnTo>
                        <a:pt x="3161" y="1295"/>
                      </a:lnTo>
                      <a:lnTo>
                        <a:pt x="3165" y="1326"/>
                      </a:lnTo>
                      <a:lnTo>
                        <a:pt x="3161" y="1356"/>
                      </a:lnTo>
                      <a:lnTo>
                        <a:pt x="3146" y="1382"/>
                      </a:lnTo>
                      <a:lnTo>
                        <a:pt x="3127" y="1403"/>
                      </a:lnTo>
                      <a:lnTo>
                        <a:pt x="3100" y="1416"/>
                      </a:lnTo>
                      <a:lnTo>
                        <a:pt x="3069" y="1421"/>
                      </a:lnTo>
                      <a:lnTo>
                        <a:pt x="3013" y="1427"/>
                      </a:lnTo>
                      <a:lnTo>
                        <a:pt x="2959" y="1441"/>
                      </a:lnTo>
                      <a:lnTo>
                        <a:pt x="2910" y="1465"/>
                      </a:lnTo>
                      <a:lnTo>
                        <a:pt x="2867" y="1495"/>
                      </a:lnTo>
                      <a:lnTo>
                        <a:pt x="2829" y="1533"/>
                      </a:lnTo>
                      <a:lnTo>
                        <a:pt x="2798" y="1576"/>
                      </a:lnTo>
                      <a:lnTo>
                        <a:pt x="2775" y="1625"/>
                      </a:lnTo>
                      <a:lnTo>
                        <a:pt x="2760" y="1679"/>
                      </a:lnTo>
                      <a:lnTo>
                        <a:pt x="2755" y="1735"/>
                      </a:lnTo>
                      <a:lnTo>
                        <a:pt x="2755" y="4906"/>
                      </a:lnTo>
                      <a:lnTo>
                        <a:pt x="2755" y="4919"/>
                      </a:lnTo>
                      <a:lnTo>
                        <a:pt x="2751" y="4931"/>
                      </a:lnTo>
                      <a:lnTo>
                        <a:pt x="2755" y="5012"/>
                      </a:lnTo>
                      <a:lnTo>
                        <a:pt x="2760" y="5103"/>
                      </a:lnTo>
                      <a:lnTo>
                        <a:pt x="2776" y="5189"/>
                      </a:lnTo>
                      <a:lnTo>
                        <a:pt x="2804" y="5272"/>
                      </a:lnTo>
                      <a:lnTo>
                        <a:pt x="2840" y="5351"/>
                      </a:lnTo>
                      <a:lnTo>
                        <a:pt x="2885" y="5425"/>
                      </a:lnTo>
                      <a:lnTo>
                        <a:pt x="2939" y="5492"/>
                      </a:lnTo>
                      <a:lnTo>
                        <a:pt x="2998" y="5552"/>
                      </a:lnTo>
                      <a:lnTo>
                        <a:pt x="3065" y="5606"/>
                      </a:lnTo>
                      <a:lnTo>
                        <a:pt x="3139" y="5651"/>
                      </a:lnTo>
                      <a:lnTo>
                        <a:pt x="3217" y="5687"/>
                      </a:lnTo>
                      <a:lnTo>
                        <a:pt x="3302" y="5712"/>
                      </a:lnTo>
                      <a:lnTo>
                        <a:pt x="3388" y="5730"/>
                      </a:lnTo>
                      <a:lnTo>
                        <a:pt x="3479" y="5736"/>
                      </a:lnTo>
                      <a:lnTo>
                        <a:pt x="3560" y="5730"/>
                      </a:lnTo>
                      <a:lnTo>
                        <a:pt x="3637" y="5718"/>
                      </a:lnTo>
                      <a:lnTo>
                        <a:pt x="3711" y="5696"/>
                      </a:lnTo>
                      <a:lnTo>
                        <a:pt x="3785" y="5667"/>
                      </a:lnTo>
                      <a:lnTo>
                        <a:pt x="3852" y="5631"/>
                      </a:lnTo>
                      <a:lnTo>
                        <a:pt x="3917" y="5588"/>
                      </a:lnTo>
                      <a:lnTo>
                        <a:pt x="3977" y="5537"/>
                      </a:lnTo>
                      <a:lnTo>
                        <a:pt x="4031" y="5479"/>
                      </a:lnTo>
                      <a:lnTo>
                        <a:pt x="4078" y="5416"/>
                      </a:lnTo>
                      <a:lnTo>
                        <a:pt x="4119" y="5348"/>
                      </a:lnTo>
                      <a:lnTo>
                        <a:pt x="4136" y="5326"/>
                      </a:lnTo>
                      <a:lnTo>
                        <a:pt x="4156" y="5310"/>
                      </a:lnTo>
                      <a:lnTo>
                        <a:pt x="4179" y="5299"/>
                      </a:lnTo>
                      <a:lnTo>
                        <a:pt x="4257" y="5274"/>
                      </a:lnTo>
                      <a:lnTo>
                        <a:pt x="4329" y="5241"/>
                      </a:lnTo>
                      <a:lnTo>
                        <a:pt x="4396" y="5200"/>
                      </a:lnTo>
                      <a:lnTo>
                        <a:pt x="4459" y="5153"/>
                      </a:lnTo>
                      <a:lnTo>
                        <a:pt x="4515" y="5101"/>
                      </a:lnTo>
                      <a:lnTo>
                        <a:pt x="4565" y="5041"/>
                      </a:lnTo>
                      <a:lnTo>
                        <a:pt x="4609" y="4978"/>
                      </a:lnTo>
                      <a:lnTo>
                        <a:pt x="4647" y="4910"/>
                      </a:lnTo>
                      <a:lnTo>
                        <a:pt x="4675" y="4837"/>
                      </a:lnTo>
                      <a:lnTo>
                        <a:pt x="4697" y="4762"/>
                      </a:lnTo>
                      <a:lnTo>
                        <a:pt x="4711" y="4682"/>
                      </a:lnTo>
                      <a:lnTo>
                        <a:pt x="4715" y="4603"/>
                      </a:lnTo>
                      <a:lnTo>
                        <a:pt x="4711" y="4529"/>
                      </a:lnTo>
                      <a:lnTo>
                        <a:pt x="4701" y="4457"/>
                      </a:lnTo>
                      <a:lnTo>
                        <a:pt x="4699" y="4432"/>
                      </a:lnTo>
                      <a:lnTo>
                        <a:pt x="4704" y="4406"/>
                      </a:lnTo>
                      <a:lnTo>
                        <a:pt x="4715" y="4383"/>
                      </a:lnTo>
                      <a:lnTo>
                        <a:pt x="4733" y="4365"/>
                      </a:lnTo>
                      <a:lnTo>
                        <a:pt x="4755" y="4350"/>
                      </a:lnTo>
                      <a:lnTo>
                        <a:pt x="4820" y="4316"/>
                      </a:lnTo>
                      <a:lnTo>
                        <a:pt x="4881" y="4276"/>
                      </a:lnTo>
                      <a:lnTo>
                        <a:pt x="4935" y="4230"/>
                      </a:lnTo>
                      <a:lnTo>
                        <a:pt x="4982" y="4177"/>
                      </a:lnTo>
                      <a:lnTo>
                        <a:pt x="5024" y="4121"/>
                      </a:lnTo>
                      <a:lnTo>
                        <a:pt x="5060" y="4060"/>
                      </a:lnTo>
                      <a:lnTo>
                        <a:pt x="5087" y="3995"/>
                      </a:lnTo>
                      <a:lnTo>
                        <a:pt x="5109" y="3927"/>
                      </a:lnTo>
                      <a:lnTo>
                        <a:pt x="5121" y="3856"/>
                      </a:lnTo>
                      <a:lnTo>
                        <a:pt x="5125" y="3782"/>
                      </a:lnTo>
                      <a:lnTo>
                        <a:pt x="5119" y="3701"/>
                      </a:lnTo>
                      <a:lnTo>
                        <a:pt x="5103" y="3620"/>
                      </a:lnTo>
                      <a:lnTo>
                        <a:pt x="5078" y="3544"/>
                      </a:lnTo>
                      <a:lnTo>
                        <a:pt x="5042" y="3470"/>
                      </a:lnTo>
                      <a:lnTo>
                        <a:pt x="4977" y="3523"/>
                      </a:lnTo>
                      <a:lnTo>
                        <a:pt x="4908" y="3566"/>
                      </a:lnTo>
                      <a:lnTo>
                        <a:pt x="4834" y="3604"/>
                      </a:lnTo>
                      <a:lnTo>
                        <a:pt x="4757" y="3634"/>
                      </a:lnTo>
                      <a:lnTo>
                        <a:pt x="4675" y="3656"/>
                      </a:lnTo>
                      <a:lnTo>
                        <a:pt x="4591" y="3670"/>
                      </a:lnTo>
                      <a:lnTo>
                        <a:pt x="4504" y="3674"/>
                      </a:lnTo>
                      <a:lnTo>
                        <a:pt x="4473" y="3669"/>
                      </a:lnTo>
                      <a:lnTo>
                        <a:pt x="4446" y="3656"/>
                      </a:lnTo>
                      <a:lnTo>
                        <a:pt x="4426" y="3634"/>
                      </a:lnTo>
                      <a:lnTo>
                        <a:pt x="4412" y="3609"/>
                      </a:lnTo>
                      <a:lnTo>
                        <a:pt x="4408" y="3578"/>
                      </a:lnTo>
                      <a:lnTo>
                        <a:pt x="4412" y="3548"/>
                      </a:lnTo>
                      <a:lnTo>
                        <a:pt x="4426" y="3521"/>
                      </a:lnTo>
                      <a:lnTo>
                        <a:pt x="4446" y="3501"/>
                      </a:lnTo>
                      <a:lnTo>
                        <a:pt x="4473" y="3486"/>
                      </a:lnTo>
                      <a:lnTo>
                        <a:pt x="4504" y="3483"/>
                      </a:lnTo>
                      <a:lnTo>
                        <a:pt x="4589" y="3477"/>
                      </a:lnTo>
                      <a:lnTo>
                        <a:pt x="4668" y="3459"/>
                      </a:lnTo>
                      <a:lnTo>
                        <a:pt x="4746" y="3434"/>
                      </a:lnTo>
                      <a:lnTo>
                        <a:pt x="4818" y="3398"/>
                      </a:lnTo>
                      <a:lnTo>
                        <a:pt x="4883" y="3353"/>
                      </a:lnTo>
                      <a:lnTo>
                        <a:pt x="4943" y="3301"/>
                      </a:lnTo>
                      <a:lnTo>
                        <a:pt x="4995" y="3241"/>
                      </a:lnTo>
                      <a:lnTo>
                        <a:pt x="5040" y="3174"/>
                      </a:lnTo>
                      <a:lnTo>
                        <a:pt x="5076" y="3102"/>
                      </a:lnTo>
                      <a:lnTo>
                        <a:pt x="5103" y="3027"/>
                      </a:lnTo>
                      <a:lnTo>
                        <a:pt x="5119" y="2945"/>
                      </a:lnTo>
                      <a:lnTo>
                        <a:pt x="5125" y="2861"/>
                      </a:lnTo>
                      <a:lnTo>
                        <a:pt x="5119" y="2783"/>
                      </a:lnTo>
                      <a:lnTo>
                        <a:pt x="5105" y="2707"/>
                      </a:lnTo>
                      <a:lnTo>
                        <a:pt x="5082" y="2633"/>
                      </a:lnTo>
                      <a:lnTo>
                        <a:pt x="5049" y="2565"/>
                      </a:lnTo>
                      <a:lnTo>
                        <a:pt x="5008" y="2500"/>
                      </a:lnTo>
                      <a:lnTo>
                        <a:pt x="4959" y="2439"/>
                      </a:lnTo>
                      <a:lnTo>
                        <a:pt x="4901" y="2384"/>
                      </a:lnTo>
                      <a:lnTo>
                        <a:pt x="4885" y="2366"/>
                      </a:lnTo>
                      <a:lnTo>
                        <a:pt x="4874" y="2347"/>
                      </a:lnTo>
                      <a:lnTo>
                        <a:pt x="4869" y="2323"/>
                      </a:lnTo>
                      <a:lnTo>
                        <a:pt x="4869" y="2300"/>
                      </a:lnTo>
                      <a:lnTo>
                        <a:pt x="4874" y="2274"/>
                      </a:lnTo>
                      <a:lnTo>
                        <a:pt x="4899" y="2199"/>
                      </a:lnTo>
                      <a:lnTo>
                        <a:pt x="4915" y="2121"/>
                      </a:lnTo>
                      <a:lnTo>
                        <a:pt x="4921" y="2042"/>
                      </a:lnTo>
                      <a:lnTo>
                        <a:pt x="4914" y="1959"/>
                      </a:lnTo>
                      <a:lnTo>
                        <a:pt x="4897" y="1878"/>
                      </a:lnTo>
                      <a:lnTo>
                        <a:pt x="4870" y="1800"/>
                      </a:lnTo>
                      <a:lnTo>
                        <a:pt x="4836" y="1730"/>
                      </a:lnTo>
                      <a:lnTo>
                        <a:pt x="4791" y="1663"/>
                      </a:lnTo>
                      <a:lnTo>
                        <a:pt x="4739" y="1603"/>
                      </a:lnTo>
                      <a:lnTo>
                        <a:pt x="4679" y="1551"/>
                      </a:lnTo>
                      <a:lnTo>
                        <a:pt x="4612" y="1506"/>
                      </a:lnTo>
                      <a:lnTo>
                        <a:pt x="4540" y="1470"/>
                      </a:lnTo>
                      <a:lnTo>
                        <a:pt x="4464" y="1443"/>
                      </a:lnTo>
                      <a:lnTo>
                        <a:pt x="4383" y="1427"/>
                      </a:lnTo>
                      <a:lnTo>
                        <a:pt x="4298" y="1421"/>
                      </a:lnTo>
                      <a:lnTo>
                        <a:pt x="4215" y="1427"/>
                      </a:lnTo>
                      <a:lnTo>
                        <a:pt x="4134" y="1443"/>
                      </a:lnTo>
                      <a:lnTo>
                        <a:pt x="4058" y="1470"/>
                      </a:lnTo>
                      <a:lnTo>
                        <a:pt x="3986" y="1506"/>
                      </a:lnTo>
                      <a:lnTo>
                        <a:pt x="3919" y="1551"/>
                      </a:lnTo>
                      <a:lnTo>
                        <a:pt x="3859" y="1603"/>
                      </a:lnTo>
                      <a:lnTo>
                        <a:pt x="3807" y="1663"/>
                      </a:lnTo>
                      <a:lnTo>
                        <a:pt x="3762" y="1730"/>
                      </a:lnTo>
                      <a:lnTo>
                        <a:pt x="3726" y="1800"/>
                      </a:lnTo>
                      <a:lnTo>
                        <a:pt x="3701" y="1878"/>
                      </a:lnTo>
                      <a:lnTo>
                        <a:pt x="3683" y="1959"/>
                      </a:lnTo>
                      <a:lnTo>
                        <a:pt x="3677" y="2042"/>
                      </a:lnTo>
                      <a:lnTo>
                        <a:pt x="3672" y="2072"/>
                      </a:lnTo>
                      <a:lnTo>
                        <a:pt x="3659" y="2099"/>
                      </a:lnTo>
                      <a:lnTo>
                        <a:pt x="3637" y="2119"/>
                      </a:lnTo>
                      <a:lnTo>
                        <a:pt x="3612" y="2134"/>
                      </a:lnTo>
                      <a:lnTo>
                        <a:pt x="3582" y="2139"/>
                      </a:lnTo>
                      <a:lnTo>
                        <a:pt x="3551" y="2134"/>
                      </a:lnTo>
                      <a:lnTo>
                        <a:pt x="3526" y="2119"/>
                      </a:lnTo>
                      <a:lnTo>
                        <a:pt x="3504" y="2099"/>
                      </a:lnTo>
                      <a:lnTo>
                        <a:pt x="3489" y="2072"/>
                      </a:lnTo>
                      <a:lnTo>
                        <a:pt x="3486" y="2042"/>
                      </a:lnTo>
                      <a:lnTo>
                        <a:pt x="3491" y="1952"/>
                      </a:lnTo>
                      <a:lnTo>
                        <a:pt x="3506" y="1863"/>
                      </a:lnTo>
                      <a:lnTo>
                        <a:pt x="3529" y="1778"/>
                      </a:lnTo>
                      <a:lnTo>
                        <a:pt x="3562" y="1697"/>
                      </a:lnTo>
                      <a:lnTo>
                        <a:pt x="3603" y="1621"/>
                      </a:lnTo>
                      <a:lnTo>
                        <a:pt x="3652" y="1551"/>
                      </a:lnTo>
                      <a:lnTo>
                        <a:pt x="3706" y="1486"/>
                      </a:lnTo>
                      <a:lnTo>
                        <a:pt x="3769" y="1427"/>
                      </a:lnTo>
                      <a:lnTo>
                        <a:pt x="3836" y="1374"/>
                      </a:lnTo>
                      <a:lnTo>
                        <a:pt x="3910" y="1329"/>
                      </a:lnTo>
                      <a:lnTo>
                        <a:pt x="3988" y="1291"/>
                      </a:lnTo>
                      <a:lnTo>
                        <a:pt x="4071" y="1263"/>
                      </a:lnTo>
                      <a:lnTo>
                        <a:pt x="4157" y="1243"/>
                      </a:lnTo>
                      <a:lnTo>
                        <a:pt x="4246" y="1232"/>
                      </a:lnTo>
                      <a:lnTo>
                        <a:pt x="4273" y="1181"/>
                      </a:lnTo>
                      <a:lnTo>
                        <a:pt x="4291" y="1129"/>
                      </a:lnTo>
                      <a:lnTo>
                        <a:pt x="4302" y="1075"/>
                      </a:lnTo>
                      <a:lnTo>
                        <a:pt x="4305" y="1019"/>
                      </a:lnTo>
                      <a:lnTo>
                        <a:pt x="4300" y="956"/>
                      </a:lnTo>
                      <a:lnTo>
                        <a:pt x="4287" y="895"/>
                      </a:lnTo>
                      <a:lnTo>
                        <a:pt x="4264" y="839"/>
                      </a:lnTo>
                      <a:lnTo>
                        <a:pt x="4235" y="786"/>
                      </a:lnTo>
                      <a:lnTo>
                        <a:pt x="4199" y="740"/>
                      </a:lnTo>
                      <a:lnTo>
                        <a:pt x="4156" y="698"/>
                      </a:lnTo>
                      <a:lnTo>
                        <a:pt x="4107" y="664"/>
                      </a:lnTo>
                      <a:lnTo>
                        <a:pt x="4053" y="637"/>
                      </a:lnTo>
                      <a:lnTo>
                        <a:pt x="4045" y="633"/>
                      </a:lnTo>
                      <a:lnTo>
                        <a:pt x="4036" y="629"/>
                      </a:lnTo>
                      <a:lnTo>
                        <a:pt x="3989" y="615"/>
                      </a:lnTo>
                      <a:lnTo>
                        <a:pt x="3941" y="606"/>
                      </a:lnTo>
                      <a:lnTo>
                        <a:pt x="3888" y="602"/>
                      </a:lnTo>
                      <a:lnTo>
                        <a:pt x="3829" y="606"/>
                      </a:lnTo>
                      <a:lnTo>
                        <a:pt x="3773" y="619"/>
                      </a:lnTo>
                      <a:lnTo>
                        <a:pt x="3719" y="639"/>
                      </a:lnTo>
                      <a:lnTo>
                        <a:pt x="3668" y="666"/>
                      </a:lnTo>
                      <a:lnTo>
                        <a:pt x="3621" y="700"/>
                      </a:lnTo>
                      <a:lnTo>
                        <a:pt x="3580" y="740"/>
                      </a:lnTo>
                      <a:lnTo>
                        <a:pt x="3544" y="785"/>
                      </a:lnTo>
                      <a:lnTo>
                        <a:pt x="3515" y="837"/>
                      </a:lnTo>
                      <a:lnTo>
                        <a:pt x="3500" y="859"/>
                      </a:lnTo>
                      <a:lnTo>
                        <a:pt x="3480" y="875"/>
                      </a:lnTo>
                      <a:lnTo>
                        <a:pt x="3459" y="886"/>
                      </a:lnTo>
                      <a:lnTo>
                        <a:pt x="3435" y="891"/>
                      </a:lnTo>
                      <a:lnTo>
                        <a:pt x="3410" y="889"/>
                      </a:lnTo>
                      <a:lnTo>
                        <a:pt x="3387" y="882"/>
                      </a:lnTo>
                      <a:lnTo>
                        <a:pt x="3365" y="868"/>
                      </a:lnTo>
                      <a:lnTo>
                        <a:pt x="3349" y="848"/>
                      </a:lnTo>
                      <a:lnTo>
                        <a:pt x="3336" y="826"/>
                      </a:lnTo>
                      <a:lnTo>
                        <a:pt x="3332" y="803"/>
                      </a:lnTo>
                      <a:lnTo>
                        <a:pt x="3332" y="777"/>
                      </a:lnTo>
                      <a:lnTo>
                        <a:pt x="3341" y="752"/>
                      </a:lnTo>
                      <a:lnTo>
                        <a:pt x="3374" y="693"/>
                      </a:lnTo>
                      <a:lnTo>
                        <a:pt x="3414" y="639"/>
                      </a:lnTo>
                      <a:lnTo>
                        <a:pt x="3459" y="588"/>
                      </a:lnTo>
                      <a:lnTo>
                        <a:pt x="3509" y="543"/>
                      </a:lnTo>
                      <a:lnTo>
                        <a:pt x="3563" y="505"/>
                      </a:lnTo>
                      <a:lnTo>
                        <a:pt x="3623" y="473"/>
                      </a:lnTo>
                      <a:lnTo>
                        <a:pt x="3684" y="446"/>
                      </a:lnTo>
                      <a:lnTo>
                        <a:pt x="3748" y="427"/>
                      </a:lnTo>
                      <a:lnTo>
                        <a:pt x="3657" y="373"/>
                      </a:lnTo>
                      <a:lnTo>
                        <a:pt x="3565" y="326"/>
                      </a:lnTo>
                      <a:lnTo>
                        <a:pt x="3477" y="287"/>
                      </a:lnTo>
                      <a:lnTo>
                        <a:pt x="3388" y="254"/>
                      </a:lnTo>
                      <a:lnTo>
                        <a:pt x="3304" y="227"/>
                      </a:lnTo>
                      <a:lnTo>
                        <a:pt x="3222" y="207"/>
                      </a:lnTo>
                      <a:lnTo>
                        <a:pt x="3143" y="197"/>
                      </a:lnTo>
                      <a:lnTo>
                        <a:pt x="3069" y="193"/>
                      </a:lnTo>
                      <a:close/>
                      <a:moveTo>
                        <a:pt x="2249" y="193"/>
                      </a:moveTo>
                      <a:lnTo>
                        <a:pt x="2175" y="197"/>
                      </a:lnTo>
                      <a:lnTo>
                        <a:pt x="2096" y="207"/>
                      </a:lnTo>
                      <a:lnTo>
                        <a:pt x="2015" y="227"/>
                      </a:lnTo>
                      <a:lnTo>
                        <a:pt x="1930" y="254"/>
                      </a:lnTo>
                      <a:lnTo>
                        <a:pt x="1841" y="287"/>
                      </a:lnTo>
                      <a:lnTo>
                        <a:pt x="1753" y="326"/>
                      </a:lnTo>
                      <a:lnTo>
                        <a:pt x="1661" y="373"/>
                      </a:lnTo>
                      <a:lnTo>
                        <a:pt x="1571" y="427"/>
                      </a:lnTo>
                      <a:lnTo>
                        <a:pt x="1634" y="446"/>
                      </a:lnTo>
                      <a:lnTo>
                        <a:pt x="1695" y="473"/>
                      </a:lnTo>
                      <a:lnTo>
                        <a:pt x="1755" y="505"/>
                      </a:lnTo>
                      <a:lnTo>
                        <a:pt x="1809" y="543"/>
                      </a:lnTo>
                      <a:lnTo>
                        <a:pt x="1859" y="588"/>
                      </a:lnTo>
                      <a:lnTo>
                        <a:pt x="1905" y="639"/>
                      </a:lnTo>
                      <a:lnTo>
                        <a:pt x="1944" y="693"/>
                      </a:lnTo>
                      <a:lnTo>
                        <a:pt x="1977" y="752"/>
                      </a:lnTo>
                      <a:lnTo>
                        <a:pt x="1986" y="777"/>
                      </a:lnTo>
                      <a:lnTo>
                        <a:pt x="1986" y="803"/>
                      </a:lnTo>
                      <a:lnTo>
                        <a:pt x="1982" y="826"/>
                      </a:lnTo>
                      <a:lnTo>
                        <a:pt x="1970" y="848"/>
                      </a:lnTo>
                      <a:lnTo>
                        <a:pt x="1953" y="868"/>
                      </a:lnTo>
                      <a:lnTo>
                        <a:pt x="1932" y="882"/>
                      </a:lnTo>
                      <a:lnTo>
                        <a:pt x="1908" y="889"/>
                      </a:lnTo>
                      <a:lnTo>
                        <a:pt x="1883" y="891"/>
                      </a:lnTo>
                      <a:lnTo>
                        <a:pt x="1859" y="886"/>
                      </a:lnTo>
                      <a:lnTo>
                        <a:pt x="1838" y="875"/>
                      </a:lnTo>
                      <a:lnTo>
                        <a:pt x="1818" y="859"/>
                      </a:lnTo>
                      <a:lnTo>
                        <a:pt x="1803" y="837"/>
                      </a:lnTo>
                      <a:lnTo>
                        <a:pt x="1775" y="785"/>
                      </a:lnTo>
                      <a:lnTo>
                        <a:pt x="1738" y="740"/>
                      </a:lnTo>
                      <a:lnTo>
                        <a:pt x="1697" y="700"/>
                      </a:lnTo>
                      <a:lnTo>
                        <a:pt x="1650" y="666"/>
                      </a:lnTo>
                      <a:lnTo>
                        <a:pt x="1600" y="639"/>
                      </a:lnTo>
                      <a:lnTo>
                        <a:pt x="1545" y="619"/>
                      </a:lnTo>
                      <a:lnTo>
                        <a:pt x="1489" y="606"/>
                      </a:lnTo>
                      <a:lnTo>
                        <a:pt x="1430" y="602"/>
                      </a:lnTo>
                      <a:lnTo>
                        <a:pt x="1377" y="606"/>
                      </a:lnTo>
                      <a:lnTo>
                        <a:pt x="1329" y="615"/>
                      </a:lnTo>
                      <a:lnTo>
                        <a:pt x="1282" y="629"/>
                      </a:lnTo>
                      <a:lnTo>
                        <a:pt x="1273" y="633"/>
                      </a:lnTo>
                      <a:lnTo>
                        <a:pt x="1266" y="637"/>
                      </a:lnTo>
                      <a:lnTo>
                        <a:pt x="1211" y="664"/>
                      </a:lnTo>
                      <a:lnTo>
                        <a:pt x="1163" y="698"/>
                      </a:lnTo>
                      <a:lnTo>
                        <a:pt x="1119" y="740"/>
                      </a:lnTo>
                      <a:lnTo>
                        <a:pt x="1083" y="786"/>
                      </a:lnTo>
                      <a:lnTo>
                        <a:pt x="1054" y="839"/>
                      </a:lnTo>
                      <a:lnTo>
                        <a:pt x="1031" y="895"/>
                      </a:lnTo>
                      <a:lnTo>
                        <a:pt x="1018" y="956"/>
                      </a:lnTo>
                      <a:lnTo>
                        <a:pt x="1013" y="1019"/>
                      </a:lnTo>
                      <a:lnTo>
                        <a:pt x="1016" y="1075"/>
                      </a:lnTo>
                      <a:lnTo>
                        <a:pt x="1027" y="1129"/>
                      </a:lnTo>
                      <a:lnTo>
                        <a:pt x="1045" y="1181"/>
                      </a:lnTo>
                      <a:lnTo>
                        <a:pt x="1072" y="1232"/>
                      </a:lnTo>
                      <a:lnTo>
                        <a:pt x="1161" y="1243"/>
                      </a:lnTo>
                      <a:lnTo>
                        <a:pt x="1248" y="1263"/>
                      </a:lnTo>
                      <a:lnTo>
                        <a:pt x="1331" y="1291"/>
                      </a:lnTo>
                      <a:lnTo>
                        <a:pt x="1408" y="1329"/>
                      </a:lnTo>
                      <a:lnTo>
                        <a:pt x="1482" y="1374"/>
                      </a:lnTo>
                      <a:lnTo>
                        <a:pt x="1549" y="1427"/>
                      </a:lnTo>
                      <a:lnTo>
                        <a:pt x="1612" y="1486"/>
                      </a:lnTo>
                      <a:lnTo>
                        <a:pt x="1666" y="1551"/>
                      </a:lnTo>
                      <a:lnTo>
                        <a:pt x="1715" y="1621"/>
                      </a:lnTo>
                      <a:lnTo>
                        <a:pt x="1757" y="1697"/>
                      </a:lnTo>
                      <a:lnTo>
                        <a:pt x="1789" y="1778"/>
                      </a:lnTo>
                      <a:lnTo>
                        <a:pt x="1813" y="1863"/>
                      </a:lnTo>
                      <a:lnTo>
                        <a:pt x="1827" y="1952"/>
                      </a:lnTo>
                      <a:lnTo>
                        <a:pt x="1832" y="2042"/>
                      </a:lnTo>
                      <a:lnTo>
                        <a:pt x="1829" y="2072"/>
                      </a:lnTo>
                      <a:lnTo>
                        <a:pt x="1814" y="2099"/>
                      </a:lnTo>
                      <a:lnTo>
                        <a:pt x="1793" y="2119"/>
                      </a:lnTo>
                      <a:lnTo>
                        <a:pt x="1767" y="2134"/>
                      </a:lnTo>
                      <a:lnTo>
                        <a:pt x="1737" y="2139"/>
                      </a:lnTo>
                      <a:lnTo>
                        <a:pt x="1706" y="2134"/>
                      </a:lnTo>
                      <a:lnTo>
                        <a:pt x="1681" y="2119"/>
                      </a:lnTo>
                      <a:lnTo>
                        <a:pt x="1659" y="2099"/>
                      </a:lnTo>
                      <a:lnTo>
                        <a:pt x="1646" y="2072"/>
                      </a:lnTo>
                      <a:lnTo>
                        <a:pt x="1641" y="2042"/>
                      </a:lnTo>
                      <a:lnTo>
                        <a:pt x="1636" y="1959"/>
                      </a:lnTo>
                      <a:lnTo>
                        <a:pt x="1618" y="1878"/>
                      </a:lnTo>
                      <a:lnTo>
                        <a:pt x="1592" y="1800"/>
                      </a:lnTo>
                      <a:lnTo>
                        <a:pt x="1556" y="1730"/>
                      </a:lnTo>
                      <a:lnTo>
                        <a:pt x="1511" y="1663"/>
                      </a:lnTo>
                      <a:lnTo>
                        <a:pt x="1459" y="1603"/>
                      </a:lnTo>
                      <a:lnTo>
                        <a:pt x="1399" y="1551"/>
                      </a:lnTo>
                      <a:lnTo>
                        <a:pt x="1332" y="1506"/>
                      </a:lnTo>
                      <a:lnTo>
                        <a:pt x="1260" y="1470"/>
                      </a:lnTo>
                      <a:lnTo>
                        <a:pt x="1184" y="1443"/>
                      </a:lnTo>
                      <a:lnTo>
                        <a:pt x="1103" y="1427"/>
                      </a:lnTo>
                      <a:lnTo>
                        <a:pt x="1020" y="1421"/>
                      </a:lnTo>
                      <a:lnTo>
                        <a:pt x="935" y="1427"/>
                      </a:lnTo>
                      <a:lnTo>
                        <a:pt x="854" y="1443"/>
                      </a:lnTo>
                      <a:lnTo>
                        <a:pt x="778" y="1470"/>
                      </a:lnTo>
                      <a:lnTo>
                        <a:pt x="706" y="1506"/>
                      </a:lnTo>
                      <a:lnTo>
                        <a:pt x="639" y="1551"/>
                      </a:lnTo>
                      <a:lnTo>
                        <a:pt x="580" y="1603"/>
                      </a:lnTo>
                      <a:lnTo>
                        <a:pt x="527" y="1663"/>
                      </a:lnTo>
                      <a:lnTo>
                        <a:pt x="482" y="1730"/>
                      </a:lnTo>
                      <a:lnTo>
                        <a:pt x="448" y="1800"/>
                      </a:lnTo>
                      <a:lnTo>
                        <a:pt x="421" y="1878"/>
                      </a:lnTo>
                      <a:lnTo>
                        <a:pt x="405" y="1959"/>
                      </a:lnTo>
                      <a:lnTo>
                        <a:pt x="397" y="2042"/>
                      </a:lnTo>
                      <a:lnTo>
                        <a:pt x="403" y="2121"/>
                      </a:lnTo>
                      <a:lnTo>
                        <a:pt x="419" y="2199"/>
                      </a:lnTo>
                      <a:lnTo>
                        <a:pt x="444" y="2274"/>
                      </a:lnTo>
                      <a:lnTo>
                        <a:pt x="450" y="2300"/>
                      </a:lnTo>
                      <a:lnTo>
                        <a:pt x="450" y="2323"/>
                      </a:lnTo>
                      <a:lnTo>
                        <a:pt x="444" y="2347"/>
                      </a:lnTo>
                      <a:lnTo>
                        <a:pt x="433" y="2366"/>
                      </a:lnTo>
                      <a:lnTo>
                        <a:pt x="417" y="2384"/>
                      </a:lnTo>
                      <a:lnTo>
                        <a:pt x="359" y="2439"/>
                      </a:lnTo>
                      <a:lnTo>
                        <a:pt x="311" y="2500"/>
                      </a:lnTo>
                      <a:lnTo>
                        <a:pt x="269" y="2565"/>
                      </a:lnTo>
                      <a:lnTo>
                        <a:pt x="237" y="2633"/>
                      </a:lnTo>
                      <a:lnTo>
                        <a:pt x="213" y="2707"/>
                      </a:lnTo>
                      <a:lnTo>
                        <a:pt x="199" y="2783"/>
                      </a:lnTo>
                      <a:lnTo>
                        <a:pt x="193" y="2861"/>
                      </a:lnTo>
                      <a:lnTo>
                        <a:pt x="199" y="2945"/>
                      </a:lnTo>
                      <a:lnTo>
                        <a:pt x="215" y="3027"/>
                      </a:lnTo>
                      <a:lnTo>
                        <a:pt x="242" y="3102"/>
                      </a:lnTo>
                      <a:lnTo>
                        <a:pt x="278" y="3174"/>
                      </a:lnTo>
                      <a:lnTo>
                        <a:pt x="323" y="3241"/>
                      </a:lnTo>
                      <a:lnTo>
                        <a:pt x="376" y="3301"/>
                      </a:lnTo>
                      <a:lnTo>
                        <a:pt x="435" y="3353"/>
                      </a:lnTo>
                      <a:lnTo>
                        <a:pt x="500" y="3398"/>
                      </a:lnTo>
                      <a:lnTo>
                        <a:pt x="572" y="3434"/>
                      </a:lnTo>
                      <a:lnTo>
                        <a:pt x="650" y="3459"/>
                      </a:lnTo>
                      <a:lnTo>
                        <a:pt x="729" y="3477"/>
                      </a:lnTo>
                      <a:lnTo>
                        <a:pt x="814" y="3483"/>
                      </a:lnTo>
                      <a:lnTo>
                        <a:pt x="845" y="3486"/>
                      </a:lnTo>
                      <a:lnTo>
                        <a:pt x="872" y="3501"/>
                      </a:lnTo>
                      <a:lnTo>
                        <a:pt x="892" y="3521"/>
                      </a:lnTo>
                      <a:lnTo>
                        <a:pt x="906" y="3548"/>
                      </a:lnTo>
                      <a:lnTo>
                        <a:pt x="910" y="3578"/>
                      </a:lnTo>
                      <a:lnTo>
                        <a:pt x="906" y="3609"/>
                      </a:lnTo>
                      <a:lnTo>
                        <a:pt x="892" y="3634"/>
                      </a:lnTo>
                      <a:lnTo>
                        <a:pt x="872" y="3656"/>
                      </a:lnTo>
                      <a:lnTo>
                        <a:pt x="845" y="3669"/>
                      </a:lnTo>
                      <a:lnTo>
                        <a:pt x="814" y="3674"/>
                      </a:lnTo>
                      <a:lnTo>
                        <a:pt x="728" y="3670"/>
                      </a:lnTo>
                      <a:lnTo>
                        <a:pt x="643" y="3656"/>
                      </a:lnTo>
                      <a:lnTo>
                        <a:pt x="562" y="3634"/>
                      </a:lnTo>
                      <a:lnTo>
                        <a:pt x="484" y="3604"/>
                      </a:lnTo>
                      <a:lnTo>
                        <a:pt x="410" y="3566"/>
                      </a:lnTo>
                      <a:lnTo>
                        <a:pt x="341" y="3523"/>
                      </a:lnTo>
                      <a:lnTo>
                        <a:pt x="276" y="3470"/>
                      </a:lnTo>
                      <a:lnTo>
                        <a:pt x="240" y="3544"/>
                      </a:lnTo>
                      <a:lnTo>
                        <a:pt x="215" y="3620"/>
                      </a:lnTo>
                      <a:lnTo>
                        <a:pt x="199" y="3701"/>
                      </a:lnTo>
                      <a:lnTo>
                        <a:pt x="193" y="3782"/>
                      </a:lnTo>
                      <a:lnTo>
                        <a:pt x="197" y="3856"/>
                      </a:lnTo>
                      <a:lnTo>
                        <a:pt x="210" y="3927"/>
                      </a:lnTo>
                      <a:lnTo>
                        <a:pt x="231" y="3995"/>
                      </a:lnTo>
                      <a:lnTo>
                        <a:pt x="258" y="4060"/>
                      </a:lnTo>
                      <a:lnTo>
                        <a:pt x="294" y="4121"/>
                      </a:lnTo>
                      <a:lnTo>
                        <a:pt x="336" y="4177"/>
                      </a:lnTo>
                      <a:lnTo>
                        <a:pt x="383" y="4230"/>
                      </a:lnTo>
                      <a:lnTo>
                        <a:pt x="437" y="4276"/>
                      </a:lnTo>
                      <a:lnTo>
                        <a:pt x="498" y="4316"/>
                      </a:lnTo>
                      <a:lnTo>
                        <a:pt x="563" y="4350"/>
                      </a:lnTo>
                      <a:lnTo>
                        <a:pt x="585" y="4365"/>
                      </a:lnTo>
                      <a:lnTo>
                        <a:pt x="603" y="4383"/>
                      </a:lnTo>
                      <a:lnTo>
                        <a:pt x="614" y="4406"/>
                      </a:lnTo>
                      <a:lnTo>
                        <a:pt x="619" y="4432"/>
                      </a:lnTo>
                      <a:lnTo>
                        <a:pt x="618" y="4457"/>
                      </a:lnTo>
                      <a:lnTo>
                        <a:pt x="607" y="4529"/>
                      </a:lnTo>
                      <a:lnTo>
                        <a:pt x="603" y="4603"/>
                      </a:lnTo>
                      <a:lnTo>
                        <a:pt x="607" y="4682"/>
                      </a:lnTo>
                      <a:lnTo>
                        <a:pt x="621" y="4762"/>
                      </a:lnTo>
                      <a:lnTo>
                        <a:pt x="643" y="4837"/>
                      </a:lnTo>
                      <a:lnTo>
                        <a:pt x="672" y="4910"/>
                      </a:lnTo>
                      <a:lnTo>
                        <a:pt x="710" y="4978"/>
                      </a:lnTo>
                      <a:lnTo>
                        <a:pt x="753" y="5041"/>
                      </a:lnTo>
                      <a:lnTo>
                        <a:pt x="803" y="5101"/>
                      </a:lnTo>
                      <a:lnTo>
                        <a:pt x="859" y="5153"/>
                      </a:lnTo>
                      <a:lnTo>
                        <a:pt x="923" y="5200"/>
                      </a:lnTo>
                      <a:lnTo>
                        <a:pt x="989" y="5241"/>
                      </a:lnTo>
                      <a:lnTo>
                        <a:pt x="1062" y="5274"/>
                      </a:lnTo>
                      <a:lnTo>
                        <a:pt x="1139" y="5299"/>
                      </a:lnTo>
                      <a:lnTo>
                        <a:pt x="1163" y="5310"/>
                      </a:lnTo>
                      <a:lnTo>
                        <a:pt x="1183" y="5326"/>
                      </a:lnTo>
                      <a:lnTo>
                        <a:pt x="1199" y="5348"/>
                      </a:lnTo>
                      <a:lnTo>
                        <a:pt x="1240" y="5416"/>
                      </a:lnTo>
                      <a:lnTo>
                        <a:pt x="1287" y="5479"/>
                      </a:lnTo>
                      <a:lnTo>
                        <a:pt x="1341" y="5537"/>
                      </a:lnTo>
                      <a:lnTo>
                        <a:pt x="1401" y="5588"/>
                      </a:lnTo>
                      <a:lnTo>
                        <a:pt x="1466" y="5631"/>
                      </a:lnTo>
                      <a:lnTo>
                        <a:pt x="1533" y="5667"/>
                      </a:lnTo>
                      <a:lnTo>
                        <a:pt x="1607" y="5696"/>
                      </a:lnTo>
                      <a:lnTo>
                        <a:pt x="1681" y="5718"/>
                      </a:lnTo>
                      <a:lnTo>
                        <a:pt x="1758" y="5730"/>
                      </a:lnTo>
                      <a:lnTo>
                        <a:pt x="1840" y="5736"/>
                      </a:lnTo>
                      <a:lnTo>
                        <a:pt x="1930" y="5730"/>
                      </a:lnTo>
                      <a:lnTo>
                        <a:pt x="2016" y="5712"/>
                      </a:lnTo>
                      <a:lnTo>
                        <a:pt x="2101" y="5687"/>
                      </a:lnTo>
                      <a:lnTo>
                        <a:pt x="2179" y="5651"/>
                      </a:lnTo>
                      <a:lnTo>
                        <a:pt x="2253" y="5606"/>
                      </a:lnTo>
                      <a:lnTo>
                        <a:pt x="2320" y="5552"/>
                      </a:lnTo>
                      <a:lnTo>
                        <a:pt x="2379" y="5492"/>
                      </a:lnTo>
                      <a:lnTo>
                        <a:pt x="2433" y="5425"/>
                      </a:lnTo>
                      <a:lnTo>
                        <a:pt x="2479" y="5351"/>
                      </a:lnTo>
                      <a:lnTo>
                        <a:pt x="2515" y="5272"/>
                      </a:lnTo>
                      <a:lnTo>
                        <a:pt x="2542" y="5189"/>
                      </a:lnTo>
                      <a:lnTo>
                        <a:pt x="2558" y="5103"/>
                      </a:lnTo>
                      <a:lnTo>
                        <a:pt x="2563" y="5012"/>
                      </a:lnTo>
                      <a:lnTo>
                        <a:pt x="2558" y="4931"/>
                      </a:lnTo>
                      <a:lnTo>
                        <a:pt x="2545" y="4854"/>
                      </a:lnTo>
                      <a:lnTo>
                        <a:pt x="2524" y="4778"/>
                      </a:lnTo>
                      <a:lnTo>
                        <a:pt x="2495" y="4706"/>
                      </a:lnTo>
                      <a:lnTo>
                        <a:pt x="2457" y="4637"/>
                      </a:lnTo>
                      <a:lnTo>
                        <a:pt x="2414" y="4572"/>
                      </a:lnTo>
                      <a:lnTo>
                        <a:pt x="2363" y="4513"/>
                      </a:lnTo>
                      <a:lnTo>
                        <a:pt x="2307" y="4460"/>
                      </a:lnTo>
                      <a:lnTo>
                        <a:pt x="2244" y="4414"/>
                      </a:lnTo>
                      <a:lnTo>
                        <a:pt x="2177" y="4372"/>
                      </a:lnTo>
                      <a:lnTo>
                        <a:pt x="2103" y="4340"/>
                      </a:lnTo>
                      <a:lnTo>
                        <a:pt x="2027" y="4314"/>
                      </a:lnTo>
                      <a:lnTo>
                        <a:pt x="1998" y="4302"/>
                      </a:lnTo>
                      <a:lnTo>
                        <a:pt x="1977" y="4282"/>
                      </a:lnTo>
                      <a:lnTo>
                        <a:pt x="1962" y="4257"/>
                      </a:lnTo>
                      <a:lnTo>
                        <a:pt x="1957" y="4228"/>
                      </a:lnTo>
                      <a:lnTo>
                        <a:pt x="1959" y="4197"/>
                      </a:lnTo>
                      <a:lnTo>
                        <a:pt x="1971" y="4168"/>
                      </a:lnTo>
                      <a:lnTo>
                        <a:pt x="1991" y="4147"/>
                      </a:lnTo>
                      <a:lnTo>
                        <a:pt x="2018" y="4132"/>
                      </a:lnTo>
                      <a:lnTo>
                        <a:pt x="2047" y="4125"/>
                      </a:lnTo>
                      <a:lnTo>
                        <a:pt x="2078" y="4129"/>
                      </a:lnTo>
                      <a:lnTo>
                        <a:pt x="2161" y="4156"/>
                      </a:lnTo>
                      <a:lnTo>
                        <a:pt x="2239" y="4190"/>
                      </a:lnTo>
                      <a:lnTo>
                        <a:pt x="2314" y="4230"/>
                      </a:lnTo>
                      <a:lnTo>
                        <a:pt x="2385" y="4276"/>
                      </a:lnTo>
                      <a:lnTo>
                        <a:pt x="2450" y="4331"/>
                      </a:lnTo>
                      <a:lnTo>
                        <a:pt x="2509" y="4388"/>
                      </a:lnTo>
                      <a:lnTo>
                        <a:pt x="2563" y="4451"/>
                      </a:lnTo>
                      <a:lnTo>
                        <a:pt x="2563" y="2145"/>
                      </a:lnTo>
                      <a:lnTo>
                        <a:pt x="2558" y="2089"/>
                      </a:lnTo>
                      <a:lnTo>
                        <a:pt x="2544" y="2035"/>
                      </a:lnTo>
                      <a:lnTo>
                        <a:pt x="2520" y="1986"/>
                      </a:lnTo>
                      <a:lnTo>
                        <a:pt x="2489" y="1943"/>
                      </a:lnTo>
                      <a:lnTo>
                        <a:pt x="2452" y="1905"/>
                      </a:lnTo>
                      <a:lnTo>
                        <a:pt x="2408" y="1874"/>
                      </a:lnTo>
                      <a:lnTo>
                        <a:pt x="2359" y="1851"/>
                      </a:lnTo>
                      <a:lnTo>
                        <a:pt x="2305" y="1836"/>
                      </a:lnTo>
                      <a:lnTo>
                        <a:pt x="2249" y="1831"/>
                      </a:lnTo>
                      <a:lnTo>
                        <a:pt x="2219" y="1825"/>
                      </a:lnTo>
                      <a:lnTo>
                        <a:pt x="2192" y="1813"/>
                      </a:lnTo>
                      <a:lnTo>
                        <a:pt x="2172" y="1791"/>
                      </a:lnTo>
                      <a:lnTo>
                        <a:pt x="2157" y="1766"/>
                      </a:lnTo>
                      <a:lnTo>
                        <a:pt x="2154" y="1735"/>
                      </a:lnTo>
                      <a:lnTo>
                        <a:pt x="2157" y="1704"/>
                      </a:lnTo>
                      <a:lnTo>
                        <a:pt x="2172" y="1677"/>
                      </a:lnTo>
                      <a:lnTo>
                        <a:pt x="2192" y="1658"/>
                      </a:lnTo>
                      <a:lnTo>
                        <a:pt x="2219" y="1643"/>
                      </a:lnTo>
                      <a:lnTo>
                        <a:pt x="2249" y="1640"/>
                      </a:lnTo>
                      <a:lnTo>
                        <a:pt x="2320" y="1643"/>
                      </a:lnTo>
                      <a:lnTo>
                        <a:pt x="2387" y="1658"/>
                      </a:lnTo>
                      <a:lnTo>
                        <a:pt x="2450" y="1681"/>
                      </a:lnTo>
                      <a:lnTo>
                        <a:pt x="2509" y="1712"/>
                      </a:lnTo>
                      <a:lnTo>
                        <a:pt x="2563" y="1748"/>
                      </a:lnTo>
                      <a:lnTo>
                        <a:pt x="2563" y="507"/>
                      </a:lnTo>
                      <a:lnTo>
                        <a:pt x="2558" y="449"/>
                      </a:lnTo>
                      <a:lnTo>
                        <a:pt x="2544" y="397"/>
                      </a:lnTo>
                      <a:lnTo>
                        <a:pt x="2520" y="348"/>
                      </a:lnTo>
                      <a:lnTo>
                        <a:pt x="2489" y="305"/>
                      </a:lnTo>
                      <a:lnTo>
                        <a:pt x="2452" y="267"/>
                      </a:lnTo>
                      <a:lnTo>
                        <a:pt x="2408" y="236"/>
                      </a:lnTo>
                      <a:lnTo>
                        <a:pt x="2359" y="213"/>
                      </a:lnTo>
                      <a:lnTo>
                        <a:pt x="2305" y="198"/>
                      </a:lnTo>
                      <a:lnTo>
                        <a:pt x="2249" y="193"/>
                      </a:lnTo>
                      <a:close/>
                      <a:moveTo>
                        <a:pt x="2249" y="0"/>
                      </a:moveTo>
                      <a:lnTo>
                        <a:pt x="2320" y="5"/>
                      </a:lnTo>
                      <a:lnTo>
                        <a:pt x="2388" y="20"/>
                      </a:lnTo>
                      <a:lnTo>
                        <a:pt x="2452" y="43"/>
                      </a:lnTo>
                      <a:lnTo>
                        <a:pt x="2513" y="74"/>
                      </a:lnTo>
                      <a:lnTo>
                        <a:pt x="2567" y="114"/>
                      </a:lnTo>
                      <a:lnTo>
                        <a:pt x="2616" y="159"/>
                      </a:lnTo>
                      <a:lnTo>
                        <a:pt x="2659" y="211"/>
                      </a:lnTo>
                      <a:lnTo>
                        <a:pt x="2702" y="159"/>
                      </a:lnTo>
                      <a:lnTo>
                        <a:pt x="2751" y="114"/>
                      </a:lnTo>
                      <a:lnTo>
                        <a:pt x="2805" y="74"/>
                      </a:lnTo>
                      <a:lnTo>
                        <a:pt x="2867" y="43"/>
                      </a:lnTo>
                      <a:lnTo>
                        <a:pt x="2930" y="20"/>
                      </a:lnTo>
                      <a:lnTo>
                        <a:pt x="2998" y="5"/>
                      </a:lnTo>
                      <a:lnTo>
                        <a:pt x="3069" y="0"/>
                      </a:lnTo>
                      <a:lnTo>
                        <a:pt x="3154" y="5"/>
                      </a:lnTo>
                      <a:lnTo>
                        <a:pt x="3242" y="18"/>
                      </a:lnTo>
                      <a:lnTo>
                        <a:pt x="3334" y="38"/>
                      </a:lnTo>
                      <a:lnTo>
                        <a:pt x="3430" y="67"/>
                      </a:lnTo>
                      <a:lnTo>
                        <a:pt x="3527" y="101"/>
                      </a:lnTo>
                      <a:lnTo>
                        <a:pt x="3627" y="144"/>
                      </a:lnTo>
                      <a:lnTo>
                        <a:pt x="3728" y="195"/>
                      </a:lnTo>
                      <a:lnTo>
                        <a:pt x="3827" y="251"/>
                      </a:lnTo>
                      <a:lnTo>
                        <a:pt x="3928" y="314"/>
                      </a:lnTo>
                      <a:lnTo>
                        <a:pt x="4029" y="384"/>
                      </a:lnTo>
                      <a:lnTo>
                        <a:pt x="4128" y="460"/>
                      </a:lnTo>
                      <a:lnTo>
                        <a:pt x="4199" y="494"/>
                      </a:lnTo>
                      <a:lnTo>
                        <a:pt x="4262" y="539"/>
                      </a:lnTo>
                      <a:lnTo>
                        <a:pt x="4320" y="590"/>
                      </a:lnTo>
                      <a:lnTo>
                        <a:pt x="4372" y="648"/>
                      </a:lnTo>
                      <a:lnTo>
                        <a:pt x="4415" y="712"/>
                      </a:lnTo>
                      <a:lnTo>
                        <a:pt x="4450" y="783"/>
                      </a:lnTo>
                      <a:lnTo>
                        <a:pt x="4475" y="857"/>
                      </a:lnTo>
                      <a:lnTo>
                        <a:pt x="4491" y="936"/>
                      </a:lnTo>
                      <a:lnTo>
                        <a:pt x="4497" y="1019"/>
                      </a:lnTo>
                      <a:lnTo>
                        <a:pt x="4493" y="1097"/>
                      </a:lnTo>
                      <a:lnTo>
                        <a:pt x="4479" y="1172"/>
                      </a:lnTo>
                      <a:lnTo>
                        <a:pt x="4453" y="1245"/>
                      </a:lnTo>
                      <a:lnTo>
                        <a:pt x="4538" y="1266"/>
                      </a:lnTo>
                      <a:lnTo>
                        <a:pt x="4619" y="1295"/>
                      </a:lnTo>
                      <a:lnTo>
                        <a:pt x="4697" y="1333"/>
                      </a:lnTo>
                      <a:lnTo>
                        <a:pt x="4767" y="1380"/>
                      </a:lnTo>
                      <a:lnTo>
                        <a:pt x="4834" y="1432"/>
                      </a:lnTo>
                      <a:lnTo>
                        <a:pt x="4896" y="1490"/>
                      </a:lnTo>
                      <a:lnTo>
                        <a:pt x="4950" y="1555"/>
                      </a:lnTo>
                      <a:lnTo>
                        <a:pt x="4997" y="1627"/>
                      </a:lnTo>
                      <a:lnTo>
                        <a:pt x="5036" y="1701"/>
                      </a:lnTo>
                      <a:lnTo>
                        <a:pt x="5069" y="1782"/>
                      </a:lnTo>
                      <a:lnTo>
                        <a:pt x="5092" y="1865"/>
                      </a:lnTo>
                      <a:lnTo>
                        <a:pt x="5107" y="1952"/>
                      </a:lnTo>
                      <a:lnTo>
                        <a:pt x="5112" y="2042"/>
                      </a:lnTo>
                      <a:lnTo>
                        <a:pt x="5109" y="2125"/>
                      </a:lnTo>
                      <a:lnTo>
                        <a:pt x="5096" y="2204"/>
                      </a:lnTo>
                      <a:lnTo>
                        <a:pt x="5076" y="2283"/>
                      </a:lnTo>
                      <a:lnTo>
                        <a:pt x="5130" y="2343"/>
                      </a:lnTo>
                      <a:lnTo>
                        <a:pt x="5179" y="2408"/>
                      </a:lnTo>
                      <a:lnTo>
                        <a:pt x="5221" y="2476"/>
                      </a:lnTo>
                      <a:lnTo>
                        <a:pt x="5255" y="2547"/>
                      </a:lnTo>
                      <a:lnTo>
                        <a:pt x="5282" y="2623"/>
                      </a:lnTo>
                      <a:lnTo>
                        <a:pt x="5302" y="2700"/>
                      </a:lnTo>
                      <a:lnTo>
                        <a:pt x="5313" y="2779"/>
                      </a:lnTo>
                      <a:lnTo>
                        <a:pt x="5318" y="2861"/>
                      </a:lnTo>
                      <a:lnTo>
                        <a:pt x="5313" y="2945"/>
                      </a:lnTo>
                      <a:lnTo>
                        <a:pt x="5300" y="3028"/>
                      </a:lnTo>
                      <a:lnTo>
                        <a:pt x="5280" y="3106"/>
                      </a:lnTo>
                      <a:lnTo>
                        <a:pt x="5251" y="3182"/>
                      </a:lnTo>
                      <a:lnTo>
                        <a:pt x="5215" y="3254"/>
                      </a:lnTo>
                      <a:lnTo>
                        <a:pt x="5174" y="3322"/>
                      </a:lnTo>
                      <a:lnTo>
                        <a:pt x="5217" y="3391"/>
                      </a:lnTo>
                      <a:lnTo>
                        <a:pt x="5253" y="3465"/>
                      </a:lnTo>
                      <a:lnTo>
                        <a:pt x="5280" y="3541"/>
                      </a:lnTo>
                      <a:lnTo>
                        <a:pt x="5302" y="3620"/>
                      </a:lnTo>
                      <a:lnTo>
                        <a:pt x="5313" y="3701"/>
                      </a:lnTo>
                      <a:lnTo>
                        <a:pt x="5318" y="3782"/>
                      </a:lnTo>
                      <a:lnTo>
                        <a:pt x="5313" y="3871"/>
                      </a:lnTo>
                      <a:lnTo>
                        <a:pt x="5298" y="3957"/>
                      </a:lnTo>
                      <a:lnTo>
                        <a:pt x="5275" y="4040"/>
                      </a:lnTo>
                      <a:lnTo>
                        <a:pt x="5244" y="4120"/>
                      </a:lnTo>
                      <a:lnTo>
                        <a:pt x="5204" y="4195"/>
                      </a:lnTo>
                      <a:lnTo>
                        <a:pt x="5157" y="4266"/>
                      </a:lnTo>
                      <a:lnTo>
                        <a:pt x="5103" y="4332"/>
                      </a:lnTo>
                      <a:lnTo>
                        <a:pt x="5042" y="4392"/>
                      </a:lnTo>
                      <a:lnTo>
                        <a:pt x="4975" y="4446"/>
                      </a:lnTo>
                      <a:lnTo>
                        <a:pt x="4901" y="4493"/>
                      </a:lnTo>
                      <a:lnTo>
                        <a:pt x="4906" y="4547"/>
                      </a:lnTo>
                      <a:lnTo>
                        <a:pt x="4906" y="4603"/>
                      </a:lnTo>
                      <a:lnTo>
                        <a:pt x="4903" y="4693"/>
                      </a:lnTo>
                      <a:lnTo>
                        <a:pt x="4890" y="4781"/>
                      </a:lnTo>
                      <a:lnTo>
                        <a:pt x="4867" y="4868"/>
                      </a:lnTo>
                      <a:lnTo>
                        <a:pt x="4838" y="4951"/>
                      </a:lnTo>
                      <a:lnTo>
                        <a:pt x="4800" y="5030"/>
                      </a:lnTo>
                      <a:lnTo>
                        <a:pt x="4755" y="5106"/>
                      </a:lnTo>
                      <a:lnTo>
                        <a:pt x="4702" y="5176"/>
                      </a:lnTo>
                      <a:lnTo>
                        <a:pt x="4645" y="5243"/>
                      </a:lnTo>
                      <a:lnTo>
                        <a:pt x="4580" y="5303"/>
                      </a:lnTo>
                      <a:lnTo>
                        <a:pt x="4511" y="5355"/>
                      </a:lnTo>
                      <a:lnTo>
                        <a:pt x="4435" y="5402"/>
                      </a:lnTo>
                      <a:lnTo>
                        <a:pt x="4354" y="5442"/>
                      </a:lnTo>
                      <a:lnTo>
                        <a:pt x="4269" y="5474"/>
                      </a:lnTo>
                      <a:lnTo>
                        <a:pt x="4222" y="5548"/>
                      </a:lnTo>
                      <a:lnTo>
                        <a:pt x="4166" y="5615"/>
                      </a:lnTo>
                      <a:lnTo>
                        <a:pt x="4107" y="5678"/>
                      </a:lnTo>
                      <a:lnTo>
                        <a:pt x="4042" y="5734"/>
                      </a:lnTo>
                      <a:lnTo>
                        <a:pt x="3971" y="5782"/>
                      </a:lnTo>
                      <a:lnTo>
                        <a:pt x="3897" y="5826"/>
                      </a:lnTo>
                      <a:lnTo>
                        <a:pt x="3820" y="5862"/>
                      </a:lnTo>
                      <a:lnTo>
                        <a:pt x="3739" y="5889"/>
                      </a:lnTo>
                      <a:lnTo>
                        <a:pt x="3654" y="5911"/>
                      </a:lnTo>
                      <a:lnTo>
                        <a:pt x="3567" y="5923"/>
                      </a:lnTo>
                      <a:lnTo>
                        <a:pt x="3479" y="5927"/>
                      </a:lnTo>
                      <a:lnTo>
                        <a:pt x="3383" y="5921"/>
                      </a:lnTo>
                      <a:lnTo>
                        <a:pt x="3289" y="5907"/>
                      </a:lnTo>
                      <a:lnTo>
                        <a:pt x="3199" y="5883"/>
                      </a:lnTo>
                      <a:lnTo>
                        <a:pt x="3112" y="5851"/>
                      </a:lnTo>
                      <a:lnTo>
                        <a:pt x="3031" y="5810"/>
                      </a:lnTo>
                      <a:lnTo>
                        <a:pt x="2953" y="5761"/>
                      </a:lnTo>
                      <a:lnTo>
                        <a:pt x="2881" y="5705"/>
                      </a:lnTo>
                      <a:lnTo>
                        <a:pt x="2816" y="5642"/>
                      </a:lnTo>
                      <a:lnTo>
                        <a:pt x="2757" y="5573"/>
                      </a:lnTo>
                      <a:lnTo>
                        <a:pt x="2704" y="5499"/>
                      </a:lnTo>
                      <a:lnTo>
                        <a:pt x="2659" y="5420"/>
                      </a:lnTo>
                      <a:lnTo>
                        <a:pt x="2614" y="5499"/>
                      </a:lnTo>
                      <a:lnTo>
                        <a:pt x="2562" y="5573"/>
                      </a:lnTo>
                      <a:lnTo>
                        <a:pt x="2502" y="5642"/>
                      </a:lnTo>
                      <a:lnTo>
                        <a:pt x="2437" y="5705"/>
                      </a:lnTo>
                      <a:lnTo>
                        <a:pt x="2365" y="5761"/>
                      </a:lnTo>
                      <a:lnTo>
                        <a:pt x="2287" y="5810"/>
                      </a:lnTo>
                      <a:lnTo>
                        <a:pt x="2206" y="5851"/>
                      </a:lnTo>
                      <a:lnTo>
                        <a:pt x="2119" y="5883"/>
                      </a:lnTo>
                      <a:lnTo>
                        <a:pt x="2029" y="5907"/>
                      </a:lnTo>
                      <a:lnTo>
                        <a:pt x="1935" y="5921"/>
                      </a:lnTo>
                      <a:lnTo>
                        <a:pt x="1840" y="5927"/>
                      </a:lnTo>
                      <a:lnTo>
                        <a:pt x="1751" y="5923"/>
                      </a:lnTo>
                      <a:lnTo>
                        <a:pt x="1664" y="5911"/>
                      </a:lnTo>
                      <a:lnTo>
                        <a:pt x="1580" y="5889"/>
                      </a:lnTo>
                      <a:lnTo>
                        <a:pt x="1498" y="5862"/>
                      </a:lnTo>
                      <a:lnTo>
                        <a:pt x="1421" y="5826"/>
                      </a:lnTo>
                      <a:lnTo>
                        <a:pt x="1347" y="5782"/>
                      </a:lnTo>
                      <a:lnTo>
                        <a:pt x="1276" y="5734"/>
                      </a:lnTo>
                      <a:lnTo>
                        <a:pt x="1211" y="5678"/>
                      </a:lnTo>
                      <a:lnTo>
                        <a:pt x="1152" y="5615"/>
                      </a:lnTo>
                      <a:lnTo>
                        <a:pt x="1096" y="5548"/>
                      </a:lnTo>
                      <a:lnTo>
                        <a:pt x="1049" y="5474"/>
                      </a:lnTo>
                      <a:lnTo>
                        <a:pt x="964" y="5442"/>
                      </a:lnTo>
                      <a:lnTo>
                        <a:pt x="883" y="5402"/>
                      </a:lnTo>
                      <a:lnTo>
                        <a:pt x="807" y="5355"/>
                      </a:lnTo>
                      <a:lnTo>
                        <a:pt x="738" y="5303"/>
                      </a:lnTo>
                      <a:lnTo>
                        <a:pt x="673" y="5243"/>
                      </a:lnTo>
                      <a:lnTo>
                        <a:pt x="616" y="5176"/>
                      </a:lnTo>
                      <a:lnTo>
                        <a:pt x="563" y="5106"/>
                      </a:lnTo>
                      <a:lnTo>
                        <a:pt x="518" y="5030"/>
                      </a:lnTo>
                      <a:lnTo>
                        <a:pt x="480" y="4951"/>
                      </a:lnTo>
                      <a:lnTo>
                        <a:pt x="451" y="4868"/>
                      </a:lnTo>
                      <a:lnTo>
                        <a:pt x="428" y="4781"/>
                      </a:lnTo>
                      <a:lnTo>
                        <a:pt x="415" y="4693"/>
                      </a:lnTo>
                      <a:lnTo>
                        <a:pt x="412" y="4603"/>
                      </a:lnTo>
                      <a:lnTo>
                        <a:pt x="412" y="4547"/>
                      </a:lnTo>
                      <a:lnTo>
                        <a:pt x="417" y="4493"/>
                      </a:lnTo>
                      <a:lnTo>
                        <a:pt x="343" y="4446"/>
                      </a:lnTo>
                      <a:lnTo>
                        <a:pt x="276" y="4392"/>
                      </a:lnTo>
                      <a:lnTo>
                        <a:pt x="215" y="4332"/>
                      </a:lnTo>
                      <a:lnTo>
                        <a:pt x="161" y="4266"/>
                      </a:lnTo>
                      <a:lnTo>
                        <a:pt x="114" y="4195"/>
                      </a:lnTo>
                      <a:lnTo>
                        <a:pt x="74" y="4120"/>
                      </a:lnTo>
                      <a:lnTo>
                        <a:pt x="44" y="4040"/>
                      </a:lnTo>
                      <a:lnTo>
                        <a:pt x="20" y="3957"/>
                      </a:lnTo>
                      <a:lnTo>
                        <a:pt x="6" y="3871"/>
                      </a:lnTo>
                      <a:lnTo>
                        <a:pt x="0" y="3782"/>
                      </a:lnTo>
                      <a:lnTo>
                        <a:pt x="6" y="3701"/>
                      </a:lnTo>
                      <a:lnTo>
                        <a:pt x="16" y="3620"/>
                      </a:lnTo>
                      <a:lnTo>
                        <a:pt x="38" y="3541"/>
                      </a:lnTo>
                      <a:lnTo>
                        <a:pt x="65" y="3465"/>
                      </a:lnTo>
                      <a:lnTo>
                        <a:pt x="101" y="3391"/>
                      </a:lnTo>
                      <a:lnTo>
                        <a:pt x="145" y="3322"/>
                      </a:lnTo>
                      <a:lnTo>
                        <a:pt x="103" y="3254"/>
                      </a:lnTo>
                      <a:lnTo>
                        <a:pt x="67" y="3182"/>
                      </a:lnTo>
                      <a:lnTo>
                        <a:pt x="38" y="3106"/>
                      </a:lnTo>
                      <a:lnTo>
                        <a:pt x="18" y="3028"/>
                      </a:lnTo>
                      <a:lnTo>
                        <a:pt x="6" y="2945"/>
                      </a:lnTo>
                      <a:lnTo>
                        <a:pt x="0" y="2861"/>
                      </a:lnTo>
                      <a:lnTo>
                        <a:pt x="6" y="2779"/>
                      </a:lnTo>
                      <a:lnTo>
                        <a:pt x="16" y="2700"/>
                      </a:lnTo>
                      <a:lnTo>
                        <a:pt x="36" y="2623"/>
                      </a:lnTo>
                      <a:lnTo>
                        <a:pt x="63" y="2547"/>
                      </a:lnTo>
                      <a:lnTo>
                        <a:pt x="98" y="2476"/>
                      </a:lnTo>
                      <a:lnTo>
                        <a:pt x="139" y="2408"/>
                      </a:lnTo>
                      <a:lnTo>
                        <a:pt x="188" y="2343"/>
                      </a:lnTo>
                      <a:lnTo>
                        <a:pt x="242" y="2283"/>
                      </a:lnTo>
                      <a:lnTo>
                        <a:pt x="222" y="2204"/>
                      </a:lnTo>
                      <a:lnTo>
                        <a:pt x="210" y="2125"/>
                      </a:lnTo>
                      <a:lnTo>
                        <a:pt x="206" y="2042"/>
                      </a:lnTo>
                      <a:lnTo>
                        <a:pt x="211" y="1952"/>
                      </a:lnTo>
                      <a:lnTo>
                        <a:pt x="226" y="1865"/>
                      </a:lnTo>
                      <a:lnTo>
                        <a:pt x="249" y="1782"/>
                      </a:lnTo>
                      <a:lnTo>
                        <a:pt x="282" y="1701"/>
                      </a:lnTo>
                      <a:lnTo>
                        <a:pt x="322" y="1627"/>
                      </a:lnTo>
                      <a:lnTo>
                        <a:pt x="368" y="1555"/>
                      </a:lnTo>
                      <a:lnTo>
                        <a:pt x="423" y="1490"/>
                      </a:lnTo>
                      <a:lnTo>
                        <a:pt x="484" y="1432"/>
                      </a:lnTo>
                      <a:lnTo>
                        <a:pt x="551" y="1380"/>
                      </a:lnTo>
                      <a:lnTo>
                        <a:pt x="621" y="1333"/>
                      </a:lnTo>
                      <a:lnTo>
                        <a:pt x="699" y="1295"/>
                      </a:lnTo>
                      <a:lnTo>
                        <a:pt x="780" y="1266"/>
                      </a:lnTo>
                      <a:lnTo>
                        <a:pt x="865" y="1245"/>
                      </a:lnTo>
                      <a:lnTo>
                        <a:pt x="840" y="1172"/>
                      </a:lnTo>
                      <a:lnTo>
                        <a:pt x="825" y="1097"/>
                      </a:lnTo>
                      <a:lnTo>
                        <a:pt x="822" y="1019"/>
                      </a:lnTo>
                      <a:lnTo>
                        <a:pt x="827" y="936"/>
                      </a:lnTo>
                      <a:lnTo>
                        <a:pt x="843" y="857"/>
                      </a:lnTo>
                      <a:lnTo>
                        <a:pt x="868" y="783"/>
                      </a:lnTo>
                      <a:lnTo>
                        <a:pt x="903" y="712"/>
                      </a:lnTo>
                      <a:lnTo>
                        <a:pt x="946" y="648"/>
                      </a:lnTo>
                      <a:lnTo>
                        <a:pt x="998" y="590"/>
                      </a:lnTo>
                      <a:lnTo>
                        <a:pt x="1056" y="539"/>
                      </a:lnTo>
                      <a:lnTo>
                        <a:pt x="1119" y="494"/>
                      </a:lnTo>
                      <a:lnTo>
                        <a:pt x="1190" y="460"/>
                      </a:lnTo>
                      <a:lnTo>
                        <a:pt x="1289" y="384"/>
                      </a:lnTo>
                      <a:lnTo>
                        <a:pt x="1390" y="314"/>
                      </a:lnTo>
                      <a:lnTo>
                        <a:pt x="1491" y="251"/>
                      </a:lnTo>
                      <a:lnTo>
                        <a:pt x="1590" y="195"/>
                      </a:lnTo>
                      <a:lnTo>
                        <a:pt x="1692" y="144"/>
                      </a:lnTo>
                      <a:lnTo>
                        <a:pt x="1791" y="101"/>
                      </a:lnTo>
                      <a:lnTo>
                        <a:pt x="1888" y="67"/>
                      </a:lnTo>
                      <a:lnTo>
                        <a:pt x="1984" y="38"/>
                      </a:lnTo>
                      <a:lnTo>
                        <a:pt x="2076" y="18"/>
                      </a:lnTo>
                      <a:lnTo>
                        <a:pt x="2165" y="5"/>
                      </a:lnTo>
                      <a:lnTo>
                        <a:pt x="224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9"/>
                <p:cNvSpPr>
                  <a:spLocks/>
                </p:cNvSpPr>
                <p:nvPr/>
              </p:nvSpPr>
              <p:spPr bwMode="auto">
                <a:xfrm>
                  <a:off x="596" y="1601"/>
                  <a:ext cx="711" cy="711"/>
                </a:xfrm>
                <a:custGeom>
                  <a:avLst/>
                  <a:gdLst>
                    <a:gd name="T0" fmla="*/ 1358 w 1423"/>
                    <a:gd name="T1" fmla="*/ 6 h 1422"/>
                    <a:gd name="T2" fmla="*/ 1405 w 1423"/>
                    <a:gd name="T3" fmla="*/ 40 h 1422"/>
                    <a:gd name="T4" fmla="*/ 1423 w 1423"/>
                    <a:gd name="T5" fmla="*/ 96 h 1422"/>
                    <a:gd name="T6" fmla="*/ 1401 w 1423"/>
                    <a:gd name="T7" fmla="*/ 282 h 1422"/>
                    <a:gd name="T8" fmla="*/ 1341 w 1423"/>
                    <a:gd name="T9" fmla="*/ 451 h 1422"/>
                    <a:gd name="T10" fmla="*/ 1247 w 1423"/>
                    <a:gd name="T11" fmla="*/ 601 h 1422"/>
                    <a:gd name="T12" fmla="*/ 1123 w 1423"/>
                    <a:gd name="T13" fmla="*/ 727 h 1422"/>
                    <a:gd name="T14" fmla="*/ 975 w 1423"/>
                    <a:gd name="T15" fmla="*/ 823 h 1422"/>
                    <a:gd name="T16" fmla="*/ 805 w 1423"/>
                    <a:gd name="T17" fmla="*/ 886 h 1422"/>
                    <a:gd name="T18" fmla="*/ 733 w 1423"/>
                    <a:gd name="T19" fmla="*/ 963 h 1422"/>
                    <a:gd name="T20" fmla="*/ 794 w 1423"/>
                    <a:gd name="T21" fmla="*/ 1070 h 1422"/>
                    <a:gd name="T22" fmla="*/ 885 w 1423"/>
                    <a:gd name="T23" fmla="*/ 1155 h 1422"/>
                    <a:gd name="T24" fmla="*/ 995 w 1423"/>
                    <a:gd name="T25" fmla="*/ 1211 h 1422"/>
                    <a:gd name="T26" fmla="*/ 1121 w 1423"/>
                    <a:gd name="T27" fmla="*/ 1230 h 1422"/>
                    <a:gd name="T28" fmla="*/ 1179 w 1423"/>
                    <a:gd name="T29" fmla="*/ 1248 h 1422"/>
                    <a:gd name="T30" fmla="*/ 1213 w 1423"/>
                    <a:gd name="T31" fmla="*/ 1295 h 1422"/>
                    <a:gd name="T32" fmla="*/ 1213 w 1423"/>
                    <a:gd name="T33" fmla="*/ 1357 h 1422"/>
                    <a:gd name="T34" fmla="*/ 1179 w 1423"/>
                    <a:gd name="T35" fmla="*/ 1404 h 1422"/>
                    <a:gd name="T36" fmla="*/ 1121 w 1423"/>
                    <a:gd name="T37" fmla="*/ 1422 h 1422"/>
                    <a:gd name="T38" fmla="*/ 962 w 1423"/>
                    <a:gd name="T39" fmla="*/ 1400 h 1422"/>
                    <a:gd name="T40" fmla="*/ 818 w 1423"/>
                    <a:gd name="T41" fmla="*/ 1340 h 1422"/>
                    <a:gd name="T42" fmla="*/ 695 w 1423"/>
                    <a:gd name="T43" fmla="*/ 1247 h 1422"/>
                    <a:gd name="T44" fmla="*/ 599 w 1423"/>
                    <a:gd name="T45" fmla="*/ 1126 h 1422"/>
                    <a:gd name="T46" fmla="*/ 538 w 1423"/>
                    <a:gd name="T47" fmla="*/ 983 h 1422"/>
                    <a:gd name="T48" fmla="*/ 441 w 1423"/>
                    <a:gd name="T49" fmla="*/ 891 h 1422"/>
                    <a:gd name="T50" fmla="*/ 291 w 1423"/>
                    <a:gd name="T51" fmla="*/ 844 h 1422"/>
                    <a:gd name="T52" fmla="*/ 152 w 1423"/>
                    <a:gd name="T53" fmla="*/ 769 h 1422"/>
                    <a:gd name="T54" fmla="*/ 29 w 1423"/>
                    <a:gd name="T55" fmla="*/ 666 h 1422"/>
                    <a:gd name="T56" fmla="*/ 4 w 1423"/>
                    <a:gd name="T57" fmla="*/ 623 h 1422"/>
                    <a:gd name="T58" fmla="*/ 4 w 1423"/>
                    <a:gd name="T59" fmla="*/ 574 h 1422"/>
                    <a:gd name="T60" fmla="*/ 29 w 1423"/>
                    <a:gd name="T61" fmla="*/ 531 h 1422"/>
                    <a:gd name="T62" fmla="*/ 74 w 1423"/>
                    <a:gd name="T63" fmla="*/ 505 h 1422"/>
                    <a:gd name="T64" fmla="*/ 123 w 1423"/>
                    <a:gd name="T65" fmla="*/ 505 h 1422"/>
                    <a:gd name="T66" fmla="*/ 166 w 1423"/>
                    <a:gd name="T67" fmla="*/ 531 h 1422"/>
                    <a:gd name="T68" fmla="*/ 276 w 1423"/>
                    <a:gd name="T69" fmla="*/ 621 h 1422"/>
                    <a:gd name="T70" fmla="*/ 401 w 1423"/>
                    <a:gd name="T71" fmla="*/ 682 h 1422"/>
                    <a:gd name="T72" fmla="*/ 538 w 1423"/>
                    <a:gd name="T73" fmla="*/ 713 h 1422"/>
                    <a:gd name="T74" fmla="*/ 693 w 1423"/>
                    <a:gd name="T75" fmla="*/ 713 h 1422"/>
                    <a:gd name="T76" fmla="*/ 850 w 1423"/>
                    <a:gd name="T77" fmla="*/ 669 h 1422"/>
                    <a:gd name="T78" fmla="*/ 989 w 1423"/>
                    <a:gd name="T79" fmla="*/ 588 h 1422"/>
                    <a:gd name="T80" fmla="*/ 1101 w 1423"/>
                    <a:gd name="T81" fmla="*/ 476 h 1422"/>
                    <a:gd name="T82" fmla="*/ 1182 w 1423"/>
                    <a:gd name="T83" fmla="*/ 338 h 1422"/>
                    <a:gd name="T84" fmla="*/ 1226 w 1423"/>
                    <a:gd name="T85" fmla="*/ 181 h 1422"/>
                    <a:gd name="T86" fmla="*/ 1235 w 1423"/>
                    <a:gd name="T87" fmla="*/ 67 h 1422"/>
                    <a:gd name="T88" fmla="*/ 1269 w 1423"/>
                    <a:gd name="T89" fmla="*/ 20 h 1422"/>
                    <a:gd name="T90" fmla="*/ 1327 w 1423"/>
                    <a:gd name="T91" fmla="*/ 0 h 1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23" h="1422">
                      <a:moveTo>
                        <a:pt x="1327" y="0"/>
                      </a:moveTo>
                      <a:lnTo>
                        <a:pt x="1358" y="6"/>
                      </a:lnTo>
                      <a:lnTo>
                        <a:pt x="1383" y="20"/>
                      </a:lnTo>
                      <a:lnTo>
                        <a:pt x="1405" y="40"/>
                      </a:lnTo>
                      <a:lnTo>
                        <a:pt x="1417" y="67"/>
                      </a:lnTo>
                      <a:lnTo>
                        <a:pt x="1423" y="96"/>
                      </a:lnTo>
                      <a:lnTo>
                        <a:pt x="1417" y="190"/>
                      </a:lnTo>
                      <a:lnTo>
                        <a:pt x="1401" y="282"/>
                      </a:lnTo>
                      <a:lnTo>
                        <a:pt x="1376" y="368"/>
                      </a:lnTo>
                      <a:lnTo>
                        <a:pt x="1341" y="451"/>
                      </a:lnTo>
                      <a:lnTo>
                        <a:pt x="1298" y="529"/>
                      </a:lnTo>
                      <a:lnTo>
                        <a:pt x="1247" y="601"/>
                      </a:lnTo>
                      <a:lnTo>
                        <a:pt x="1188" y="668"/>
                      </a:lnTo>
                      <a:lnTo>
                        <a:pt x="1123" y="727"/>
                      </a:lnTo>
                      <a:lnTo>
                        <a:pt x="1051" y="780"/>
                      </a:lnTo>
                      <a:lnTo>
                        <a:pt x="975" y="823"/>
                      </a:lnTo>
                      <a:lnTo>
                        <a:pt x="892" y="859"/>
                      </a:lnTo>
                      <a:lnTo>
                        <a:pt x="805" y="886"/>
                      </a:lnTo>
                      <a:lnTo>
                        <a:pt x="715" y="902"/>
                      </a:lnTo>
                      <a:lnTo>
                        <a:pt x="733" y="963"/>
                      </a:lnTo>
                      <a:lnTo>
                        <a:pt x="760" y="1019"/>
                      </a:lnTo>
                      <a:lnTo>
                        <a:pt x="794" y="1070"/>
                      </a:lnTo>
                      <a:lnTo>
                        <a:pt x="836" y="1115"/>
                      </a:lnTo>
                      <a:lnTo>
                        <a:pt x="885" y="1155"/>
                      </a:lnTo>
                      <a:lnTo>
                        <a:pt x="937" y="1187"/>
                      </a:lnTo>
                      <a:lnTo>
                        <a:pt x="995" y="1211"/>
                      </a:lnTo>
                      <a:lnTo>
                        <a:pt x="1056" y="1225"/>
                      </a:lnTo>
                      <a:lnTo>
                        <a:pt x="1121" y="1230"/>
                      </a:lnTo>
                      <a:lnTo>
                        <a:pt x="1152" y="1234"/>
                      </a:lnTo>
                      <a:lnTo>
                        <a:pt x="1179" y="1248"/>
                      </a:lnTo>
                      <a:lnTo>
                        <a:pt x="1199" y="1268"/>
                      </a:lnTo>
                      <a:lnTo>
                        <a:pt x="1213" y="1295"/>
                      </a:lnTo>
                      <a:lnTo>
                        <a:pt x="1219" y="1326"/>
                      </a:lnTo>
                      <a:lnTo>
                        <a:pt x="1213" y="1357"/>
                      </a:lnTo>
                      <a:lnTo>
                        <a:pt x="1199" y="1382"/>
                      </a:lnTo>
                      <a:lnTo>
                        <a:pt x="1179" y="1404"/>
                      </a:lnTo>
                      <a:lnTo>
                        <a:pt x="1152" y="1416"/>
                      </a:lnTo>
                      <a:lnTo>
                        <a:pt x="1121" y="1422"/>
                      </a:lnTo>
                      <a:lnTo>
                        <a:pt x="1040" y="1416"/>
                      </a:lnTo>
                      <a:lnTo>
                        <a:pt x="962" y="1400"/>
                      </a:lnTo>
                      <a:lnTo>
                        <a:pt x="886" y="1375"/>
                      </a:lnTo>
                      <a:lnTo>
                        <a:pt x="818" y="1340"/>
                      </a:lnTo>
                      <a:lnTo>
                        <a:pt x="753" y="1297"/>
                      </a:lnTo>
                      <a:lnTo>
                        <a:pt x="695" y="1247"/>
                      </a:lnTo>
                      <a:lnTo>
                        <a:pt x="643" y="1189"/>
                      </a:lnTo>
                      <a:lnTo>
                        <a:pt x="599" y="1126"/>
                      </a:lnTo>
                      <a:lnTo>
                        <a:pt x="563" y="1057"/>
                      </a:lnTo>
                      <a:lnTo>
                        <a:pt x="538" y="983"/>
                      </a:lnTo>
                      <a:lnTo>
                        <a:pt x="520" y="904"/>
                      </a:lnTo>
                      <a:lnTo>
                        <a:pt x="441" y="891"/>
                      </a:lnTo>
                      <a:lnTo>
                        <a:pt x="365" y="871"/>
                      </a:lnTo>
                      <a:lnTo>
                        <a:pt x="291" y="844"/>
                      </a:lnTo>
                      <a:lnTo>
                        <a:pt x="219" y="810"/>
                      </a:lnTo>
                      <a:lnTo>
                        <a:pt x="152" y="769"/>
                      </a:lnTo>
                      <a:lnTo>
                        <a:pt x="89" y="720"/>
                      </a:lnTo>
                      <a:lnTo>
                        <a:pt x="29" y="666"/>
                      </a:lnTo>
                      <a:lnTo>
                        <a:pt x="13" y="644"/>
                      </a:lnTo>
                      <a:lnTo>
                        <a:pt x="4" y="623"/>
                      </a:lnTo>
                      <a:lnTo>
                        <a:pt x="0" y="597"/>
                      </a:lnTo>
                      <a:lnTo>
                        <a:pt x="4" y="574"/>
                      </a:lnTo>
                      <a:lnTo>
                        <a:pt x="15" y="550"/>
                      </a:lnTo>
                      <a:lnTo>
                        <a:pt x="29" y="531"/>
                      </a:lnTo>
                      <a:lnTo>
                        <a:pt x="51" y="514"/>
                      </a:lnTo>
                      <a:lnTo>
                        <a:pt x="74" y="505"/>
                      </a:lnTo>
                      <a:lnTo>
                        <a:pt x="98" y="502"/>
                      </a:lnTo>
                      <a:lnTo>
                        <a:pt x="123" y="505"/>
                      </a:lnTo>
                      <a:lnTo>
                        <a:pt x="145" y="516"/>
                      </a:lnTo>
                      <a:lnTo>
                        <a:pt x="166" y="531"/>
                      </a:lnTo>
                      <a:lnTo>
                        <a:pt x="219" y="579"/>
                      </a:lnTo>
                      <a:lnTo>
                        <a:pt x="276" y="621"/>
                      </a:lnTo>
                      <a:lnTo>
                        <a:pt x="336" y="655"/>
                      </a:lnTo>
                      <a:lnTo>
                        <a:pt x="401" y="682"/>
                      </a:lnTo>
                      <a:lnTo>
                        <a:pt x="468" y="702"/>
                      </a:lnTo>
                      <a:lnTo>
                        <a:pt x="538" y="713"/>
                      </a:lnTo>
                      <a:lnTo>
                        <a:pt x="608" y="718"/>
                      </a:lnTo>
                      <a:lnTo>
                        <a:pt x="693" y="713"/>
                      </a:lnTo>
                      <a:lnTo>
                        <a:pt x="775" y="695"/>
                      </a:lnTo>
                      <a:lnTo>
                        <a:pt x="850" y="669"/>
                      </a:lnTo>
                      <a:lnTo>
                        <a:pt x="923" y="633"/>
                      </a:lnTo>
                      <a:lnTo>
                        <a:pt x="989" y="588"/>
                      </a:lnTo>
                      <a:lnTo>
                        <a:pt x="1049" y="536"/>
                      </a:lnTo>
                      <a:lnTo>
                        <a:pt x="1101" y="476"/>
                      </a:lnTo>
                      <a:lnTo>
                        <a:pt x="1146" y="410"/>
                      </a:lnTo>
                      <a:lnTo>
                        <a:pt x="1182" y="338"/>
                      </a:lnTo>
                      <a:lnTo>
                        <a:pt x="1208" y="262"/>
                      </a:lnTo>
                      <a:lnTo>
                        <a:pt x="1226" y="181"/>
                      </a:lnTo>
                      <a:lnTo>
                        <a:pt x="1231" y="96"/>
                      </a:lnTo>
                      <a:lnTo>
                        <a:pt x="1235" y="67"/>
                      </a:lnTo>
                      <a:lnTo>
                        <a:pt x="1249" y="40"/>
                      </a:lnTo>
                      <a:lnTo>
                        <a:pt x="1269" y="20"/>
                      </a:lnTo>
                      <a:lnTo>
                        <a:pt x="1296" y="6"/>
                      </a:lnTo>
                      <a:lnTo>
                        <a:pt x="132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10"/>
                <p:cNvSpPr>
                  <a:spLocks/>
                </p:cNvSpPr>
                <p:nvPr/>
              </p:nvSpPr>
              <p:spPr bwMode="auto">
                <a:xfrm>
                  <a:off x="494" y="2370"/>
                  <a:ext cx="556" cy="863"/>
                </a:xfrm>
                <a:custGeom>
                  <a:avLst/>
                  <a:gdLst>
                    <a:gd name="T0" fmla="*/ 192 w 1114"/>
                    <a:gd name="T1" fmla="*/ 5 h 1728"/>
                    <a:gd name="T2" fmla="*/ 370 w 1114"/>
                    <a:gd name="T3" fmla="*/ 47 h 1728"/>
                    <a:gd name="T4" fmla="*/ 531 w 1114"/>
                    <a:gd name="T5" fmla="*/ 126 h 1728"/>
                    <a:gd name="T6" fmla="*/ 672 w 1114"/>
                    <a:gd name="T7" fmla="*/ 238 h 1728"/>
                    <a:gd name="T8" fmla="*/ 782 w 1114"/>
                    <a:gd name="T9" fmla="*/ 377 h 1728"/>
                    <a:gd name="T10" fmla="*/ 861 w 1114"/>
                    <a:gd name="T11" fmla="*/ 539 h 1728"/>
                    <a:gd name="T12" fmla="*/ 905 w 1114"/>
                    <a:gd name="T13" fmla="*/ 718 h 1728"/>
                    <a:gd name="T14" fmla="*/ 910 w 1114"/>
                    <a:gd name="T15" fmla="*/ 826 h 1728"/>
                    <a:gd name="T16" fmla="*/ 1018 w 1114"/>
                    <a:gd name="T17" fmla="*/ 819 h 1728"/>
                    <a:gd name="T18" fmla="*/ 1074 w 1114"/>
                    <a:gd name="T19" fmla="*/ 837 h 1728"/>
                    <a:gd name="T20" fmla="*/ 1110 w 1114"/>
                    <a:gd name="T21" fmla="*/ 884 h 1728"/>
                    <a:gd name="T22" fmla="*/ 1110 w 1114"/>
                    <a:gd name="T23" fmla="*/ 945 h 1728"/>
                    <a:gd name="T24" fmla="*/ 1074 w 1114"/>
                    <a:gd name="T25" fmla="*/ 992 h 1728"/>
                    <a:gd name="T26" fmla="*/ 1018 w 1114"/>
                    <a:gd name="T27" fmla="*/ 1010 h 1728"/>
                    <a:gd name="T28" fmla="*/ 854 w 1114"/>
                    <a:gd name="T29" fmla="*/ 1034 h 1728"/>
                    <a:gd name="T30" fmla="*/ 704 w 1114"/>
                    <a:gd name="T31" fmla="*/ 1097 h 1728"/>
                    <a:gd name="T32" fmla="*/ 580 w 1114"/>
                    <a:gd name="T33" fmla="*/ 1192 h 1728"/>
                    <a:gd name="T34" fmla="*/ 482 w 1114"/>
                    <a:gd name="T35" fmla="*/ 1318 h 1728"/>
                    <a:gd name="T36" fmla="*/ 419 w 1114"/>
                    <a:gd name="T37" fmla="*/ 1466 h 1728"/>
                    <a:gd name="T38" fmla="*/ 397 w 1114"/>
                    <a:gd name="T39" fmla="*/ 1632 h 1728"/>
                    <a:gd name="T40" fmla="*/ 379 w 1114"/>
                    <a:gd name="T41" fmla="*/ 1688 h 1728"/>
                    <a:gd name="T42" fmla="*/ 331 w 1114"/>
                    <a:gd name="T43" fmla="*/ 1723 h 1728"/>
                    <a:gd name="T44" fmla="*/ 271 w 1114"/>
                    <a:gd name="T45" fmla="*/ 1723 h 1728"/>
                    <a:gd name="T46" fmla="*/ 224 w 1114"/>
                    <a:gd name="T47" fmla="*/ 1688 h 1728"/>
                    <a:gd name="T48" fmla="*/ 204 w 1114"/>
                    <a:gd name="T49" fmla="*/ 1632 h 1728"/>
                    <a:gd name="T50" fmla="*/ 226 w 1114"/>
                    <a:gd name="T51" fmla="*/ 1452 h 1728"/>
                    <a:gd name="T52" fmla="*/ 282 w 1114"/>
                    <a:gd name="T53" fmla="*/ 1286 h 1728"/>
                    <a:gd name="T54" fmla="*/ 374 w 1114"/>
                    <a:gd name="T55" fmla="*/ 1138 h 1728"/>
                    <a:gd name="T56" fmla="*/ 491 w 1114"/>
                    <a:gd name="T57" fmla="*/ 1014 h 1728"/>
                    <a:gd name="T58" fmla="*/ 636 w 1114"/>
                    <a:gd name="T59" fmla="*/ 914 h 1728"/>
                    <a:gd name="T60" fmla="*/ 717 w 1114"/>
                    <a:gd name="T61" fmla="*/ 813 h 1728"/>
                    <a:gd name="T62" fmla="*/ 695 w 1114"/>
                    <a:gd name="T63" fmla="*/ 648 h 1728"/>
                    <a:gd name="T64" fmla="*/ 632 w 1114"/>
                    <a:gd name="T65" fmla="*/ 500 h 1728"/>
                    <a:gd name="T66" fmla="*/ 534 w 1114"/>
                    <a:gd name="T67" fmla="*/ 373 h 1728"/>
                    <a:gd name="T68" fmla="*/ 410 w 1114"/>
                    <a:gd name="T69" fmla="*/ 276 h 1728"/>
                    <a:gd name="T70" fmla="*/ 262 w 1114"/>
                    <a:gd name="T71" fmla="*/ 215 h 1728"/>
                    <a:gd name="T72" fmla="*/ 96 w 1114"/>
                    <a:gd name="T73" fmla="*/ 191 h 1728"/>
                    <a:gd name="T74" fmla="*/ 40 w 1114"/>
                    <a:gd name="T75" fmla="*/ 173 h 1728"/>
                    <a:gd name="T76" fmla="*/ 6 w 1114"/>
                    <a:gd name="T77" fmla="*/ 126 h 1728"/>
                    <a:gd name="T78" fmla="*/ 6 w 1114"/>
                    <a:gd name="T79" fmla="*/ 65 h 1728"/>
                    <a:gd name="T80" fmla="*/ 40 w 1114"/>
                    <a:gd name="T81" fmla="*/ 18 h 1728"/>
                    <a:gd name="T82" fmla="*/ 96 w 1114"/>
                    <a:gd name="T83" fmla="*/ 0 h 1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114" h="1728">
                      <a:moveTo>
                        <a:pt x="96" y="0"/>
                      </a:moveTo>
                      <a:lnTo>
                        <a:pt x="192" y="5"/>
                      </a:lnTo>
                      <a:lnTo>
                        <a:pt x="282" y="22"/>
                      </a:lnTo>
                      <a:lnTo>
                        <a:pt x="370" y="47"/>
                      </a:lnTo>
                      <a:lnTo>
                        <a:pt x="453" y="83"/>
                      </a:lnTo>
                      <a:lnTo>
                        <a:pt x="531" y="126"/>
                      </a:lnTo>
                      <a:lnTo>
                        <a:pt x="605" y="179"/>
                      </a:lnTo>
                      <a:lnTo>
                        <a:pt x="672" y="238"/>
                      </a:lnTo>
                      <a:lnTo>
                        <a:pt x="731" y="305"/>
                      </a:lnTo>
                      <a:lnTo>
                        <a:pt x="782" y="377"/>
                      </a:lnTo>
                      <a:lnTo>
                        <a:pt x="827" y="456"/>
                      </a:lnTo>
                      <a:lnTo>
                        <a:pt x="861" y="539"/>
                      </a:lnTo>
                      <a:lnTo>
                        <a:pt x="888" y="626"/>
                      </a:lnTo>
                      <a:lnTo>
                        <a:pt x="905" y="718"/>
                      </a:lnTo>
                      <a:lnTo>
                        <a:pt x="910" y="813"/>
                      </a:lnTo>
                      <a:lnTo>
                        <a:pt x="910" y="826"/>
                      </a:lnTo>
                      <a:lnTo>
                        <a:pt x="964" y="821"/>
                      </a:lnTo>
                      <a:lnTo>
                        <a:pt x="1018" y="819"/>
                      </a:lnTo>
                      <a:lnTo>
                        <a:pt x="1049" y="824"/>
                      </a:lnTo>
                      <a:lnTo>
                        <a:pt x="1074" y="837"/>
                      </a:lnTo>
                      <a:lnTo>
                        <a:pt x="1096" y="859"/>
                      </a:lnTo>
                      <a:lnTo>
                        <a:pt x="1110" y="884"/>
                      </a:lnTo>
                      <a:lnTo>
                        <a:pt x="1114" y="914"/>
                      </a:lnTo>
                      <a:lnTo>
                        <a:pt x="1110" y="945"/>
                      </a:lnTo>
                      <a:lnTo>
                        <a:pt x="1096" y="972"/>
                      </a:lnTo>
                      <a:lnTo>
                        <a:pt x="1074" y="992"/>
                      </a:lnTo>
                      <a:lnTo>
                        <a:pt x="1049" y="1006"/>
                      </a:lnTo>
                      <a:lnTo>
                        <a:pt x="1018" y="1010"/>
                      </a:lnTo>
                      <a:lnTo>
                        <a:pt x="933" y="1017"/>
                      </a:lnTo>
                      <a:lnTo>
                        <a:pt x="854" y="1034"/>
                      </a:lnTo>
                      <a:lnTo>
                        <a:pt x="776" y="1061"/>
                      </a:lnTo>
                      <a:lnTo>
                        <a:pt x="704" y="1097"/>
                      </a:lnTo>
                      <a:lnTo>
                        <a:pt x="639" y="1140"/>
                      </a:lnTo>
                      <a:lnTo>
                        <a:pt x="580" y="1192"/>
                      </a:lnTo>
                      <a:lnTo>
                        <a:pt x="527" y="1254"/>
                      </a:lnTo>
                      <a:lnTo>
                        <a:pt x="482" y="1318"/>
                      </a:lnTo>
                      <a:lnTo>
                        <a:pt x="446" y="1391"/>
                      </a:lnTo>
                      <a:lnTo>
                        <a:pt x="419" y="1466"/>
                      </a:lnTo>
                      <a:lnTo>
                        <a:pt x="403" y="1548"/>
                      </a:lnTo>
                      <a:lnTo>
                        <a:pt x="397" y="1632"/>
                      </a:lnTo>
                      <a:lnTo>
                        <a:pt x="392" y="1663"/>
                      </a:lnTo>
                      <a:lnTo>
                        <a:pt x="379" y="1688"/>
                      </a:lnTo>
                      <a:lnTo>
                        <a:pt x="358" y="1710"/>
                      </a:lnTo>
                      <a:lnTo>
                        <a:pt x="331" y="1723"/>
                      </a:lnTo>
                      <a:lnTo>
                        <a:pt x="302" y="1728"/>
                      </a:lnTo>
                      <a:lnTo>
                        <a:pt x="271" y="1723"/>
                      </a:lnTo>
                      <a:lnTo>
                        <a:pt x="244" y="1710"/>
                      </a:lnTo>
                      <a:lnTo>
                        <a:pt x="224" y="1688"/>
                      </a:lnTo>
                      <a:lnTo>
                        <a:pt x="210" y="1663"/>
                      </a:lnTo>
                      <a:lnTo>
                        <a:pt x="204" y="1632"/>
                      </a:lnTo>
                      <a:lnTo>
                        <a:pt x="210" y="1540"/>
                      </a:lnTo>
                      <a:lnTo>
                        <a:pt x="226" y="1452"/>
                      </a:lnTo>
                      <a:lnTo>
                        <a:pt x="249" y="1367"/>
                      </a:lnTo>
                      <a:lnTo>
                        <a:pt x="282" y="1286"/>
                      </a:lnTo>
                      <a:lnTo>
                        <a:pt x="323" y="1208"/>
                      </a:lnTo>
                      <a:lnTo>
                        <a:pt x="374" y="1138"/>
                      </a:lnTo>
                      <a:lnTo>
                        <a:pt x="430" y="1071"/>
                      </a:lnTo>
                      <a:lnTo>
                        <a:pt x="491" y="1014"/>
                      </a:lnTo>
                      <a:lnTo>
                        <a:pt x="562" y="960"/>
                      </a:lnTo>
                      <a:lnTo>
                        <a:pt x="636" y="914"/>
                      </a:lnTo>
                      <a:lnTo>
                        <a:pt x="713" y="878"/>
                      </a:lnTo>
                      <a:lnTo>
                        <a:pt x="717" y="813"/>
                      </a:lnTo>
                      <a:lnTo>
                        <a:pt x="711" y="729"/>
                      </a:lnTo>
                      <a:lnTo>
                        <a:pt x="695" y="648"/>
                      </a:lnTo>
                      <a:lnTo>
                        <a:pt x="668" y="572"/>
                      </a:lnTo>
                      <a:lnTo>
                        <a:pt x="632" y="500"/>
                      </a:lnTo>
                      <a:lnTo>
                        <a:pt x="587" y="433"/>
                      </a:lnTo>
                      <a:lnTo>
                        <a:pt x="534" y="373"/>
                      </a:lnTo>
                      <a:lnTo>
                        <a:pt x="475" y="321"/>
                      </a:lnTo>
                      <a:lnTo>
                        <a:pt x="410" y="276"/>
                      </a:lnTo>
                      <a:lnTo>
                        <a:pt x="338" y="240"/>
                      </a:lnTo>
                      <a:lnTo>
                        <a:pt x="262" y="215"/>
                      </a:lnTo>
                      <a:lnTo>
                        <a:pt x="181" y="197"/>
                      </a:lnTo>
                      <a:lnTo>
                        <a:pt x="96" y="191"/>
                      </a:lnTo>
                      <a:lnTo>
                        <a:pt x="65" y="188"/>
                      </a:lnTo>
                      <a:lnTo>
                        <a:pt x="40" y="173"/>
                      </a:lnTo>
                      <a:lnTo>
                        <a:pt x="18" y="153"/>
                      </a:lnTo>
                      <a:lnTo>
                        <a:pt x="6" y="126"/>
                      </a:lnTo>
                      <a:lnTo>
                        <a:pt x="0" y="96"/>
                      </a:lnTo>
                      <a:lnTo>
                        <a:pt x="6" y="65"/>
                      </a:lnTo>
                      <a:lnTo>
                        <a:pt x="18" y="40"/>
                      </a:lnTo>
                      <a:lnTo>
                        <a:pt x="40" y="18"/>
                      </a:lnTo>
                      <a:lnTo>
                        <a:pt x="65" y="5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1584070" y="3680774"/>
            <a:ext cx="2450384" cy="486787"/>
            <a:chOff x="1227438" y="3870371"/>
            <a:chExt cx="4296033" cy="640080"/>
          </a:xfrm>
        </p:grpSpPr>
        <p:sp>
          <p:nvSpPr>
            <p:cNvPr id="20" name="Subtitle 2"/>
            <p:cNvSpPr txBox="1">
              <a:spLocks/>
            </p:cNvSpPr>
            <p:nvPr/>
          </p:nvSpPr>
          <p:spPr>
            <a:xfrm>
              <a:off x="1989851" y="3958818"/>
              <a:ext cx="3533620" cy="4631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Truth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227438" y="3870371"/>
              <a:ext cx="640080" cy="640080"/>
              <a:chOff x="1227438" y="3870371"/>
              <a:chExt cx="640080" cy="64008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227438" y="3870371"/>
                <a:ext cx="640080" cy="640080"/>
              </a:xfrm>
              <a:prstGeom prst="ellipse">
                <a:avLst/>
              </a:prstGeom>
              <a:ln>
                <a:noFill/>
              </a:ln>
              <a:effectLst>
                <a:outerShdw blurRad="114300" dist="38100" dir="5400000" sx="105000" sy="105000" algn="t" rotWithShape="0">
                  <a:schemeClr val="accent1">
                    <a:alpha val="3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6" name="Group 13"/>
              <p:cNvGrpSpPr>
                <a:grpSpLocks noChangeAspect="1"/>
              </p:cNvGrpSpPr>
              <p:nvPr/>
            </p:nvGrpSpPr>
            <p:grpSpPr bwMode="auto">
              <a:xfrm>
                <a:off x="1395193" y="4038280"/>
                <a:ext cx="304571" cy="304263"/>
                <a:chOff x="-413" y="388"/>
                <a:chExt cx="2966" cy="2963"/>
              </a:xfrm>
              <a:solidFill>
                <a:schemeClr val="bg1"/>
              </a:solidFill>
            </p:grpSpPr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-413" y="388"/>
                  <a:ext cx="2966" cy="2963"/>
                </a:xfrm>
                <a:custGeom>
                  <a:avLst/>
                  <a:gdLst>
                    <a:gd name="T0" fmla="*/ 208 w 5931"/>
                    <a:gd name="T1" fmla="*/ 5324 h 5927"/>
                    <a:gd name="T2" fmla="*/ 228 w 5931"/>
                    <a:gd name="T3" fmla="*/ 5564 h 5927"/>
                    <a:gd name="T4" fmla="*/ 410 w 5931"/>
                    <a:gd name="T5" fmla="*/ 5719 h 5927"/>
                    <a:gd name="T6" fmla="*/ 650 w 5931"/>
                    <a:gd name="T7" fmla="*/ 5701 h 5927"/>
                    <a:gd name="T8" fmla="*/ 1737 w 5931"/>
                    <a:gd name="T9" fmla="*/ 3880 h 5927"/>
                    <a:gd name="T10" fmla="*/ 1533 w 5931"/>
                    <a:gd name="T11" fmla="*/ 3955 h 5927"/>
                    <a:gd name="T12" fmla="*/ 2051 w 5931"/>
                    <a:gd name="T13" fmla="*/ 4193 h 5927"/>
                    <a:gd name="T14" fmla="*/ 1959 w 5931"/>
                    <a:gd name="T15" fmla="*/ 3972 h 5927"/>
                    <a:gd name="T16" fmla="*/ 1737 w 5931"/>
                    <a:gd name="T17" fmla="*/ 3880 h 5927"/>
                    <a:gd name="T18" fmla="*/ 2123 w 5931"/>
                    <a:gd name="T19" fmla="*/ 3867 h 5927"/>
                    <a:gd name="T20" fmla="*/ 3888 w 5931"/>
                    <a:gd name="T21" fmla="*/ 193 h 5927"/>
                    <a:gd name="T22" fmla="*/ 3200 w 5931"/>
                    <a:gd name="T23" fmla="*/ 325 h 5927"/>
                    <a:gd name="T24" fmla="*/ 2630 w 5931"/>
                    <a:gd name="T25" fmla="*/ 687 h 5927"/>
                    <a:gd name="T26" fmla="*/ 2226 w 5931"/>
                    <a:gd name="T27" fmla="*/ 1230 h 5927"/>
                    <a:gd name="T28" fmla="*/ 2043 w 5931"/>
                    <a:gd name="T29" fmla="*/ 1897 h 5927"/>
                    <a:gd name="T30" fmla="*/ 2123 w 5931"/>
                    <a:gd name="T31" fmla="*/ 2599 h 5927"/>
                    <a:gd name="T32" fmla="*/ 2444 w 5931"/>
                    <a:gd name="T33" fmla="*/ 3198 h 5927"/>
                    <a:gd name="T34" fmla="*/ 2955 w 5931"/>
                    <a:gd name="T35" fmla="*/ 3640 h 5927"/>
                    <a:gd name="T36" fmla="*/ 3603 w 5931"/>
                    <a:gd name="T37" fmla="*/ 3871 h 5927"/>
                    <a:gd name="T38" fmla="*/ 4312 w 5931"/>
                    <a:gd name="T39" fmla="*/ 3844 h 5927"/>
                    <a:gd name="T40" fmla="*/ 4937 w 5931"/>
                    <a:gd name="T41" fmla="*/ 3566 h 5927"/>
                    <a:gd name="T42" fmla="*/ 5413 w 5931"/>
                    <a:gd name="T43" fmla="*/ 3090 h 5927"/>
                    <a:gd name="T44" fmla="*/ 5691 w 5931"/>
                    <a:gd name="T45" fmla="*/ 2466 h 5927"/>
                    <a:gd name="T46" fmla="*/ 5718 w 5931"/>
                    <a:gd name="T47" fmla="*/ 1757 h 5927"/>
                    <a:gd name="T48" fmla="*/ 5487 w 5931"/>
                    <a:gd name="T49" fmla="*/ 1109 h 5927"/>
                    <a:gd name="T50" fmla="*/ 5045 w 5931"/>
                    <a:gd name="T51" fmla="*/ 599 h 5927"/>
                    <a:gd name="T52" fmla="*/ 4448 w 5931"/>
                    <a:gd name="T53" fmla="*/ 278 h 5927"/>
                    <a:gd name="T54" fmla="*/ 3888 w 5931"/>
                    <a:gd name="T55" fmla="*/ 0 h 5927"/>
                    <a:gd name="T56" fmla="*/ 4615 w 5931"/>
                    <a:gd name="T57" fmla="*/ 133 h 5927"/>
                    <a:gd name="T58" fmla="*/ 5229 w 5931"/>
                    <a:gd name="T59" fmla="*/ 501 h 5927"/>
                    <a:gd name="T60" fmla="*/ 5677 w 5931"/>
                    <a:gd name="T61" fmla="*/ 1053 h 5927"/>
                    <a:gd name="T62" fmla="*/ 5910 w 5931"/>
                    <a:gd name="T63" fmla="*/ 1741 h 5927"/>
                    <a:gd name="T64" fmla="*/ 5882 w 5931"/>
                    <a:gd name="T65" fmla="*/ 2489 h 5927"/>
                    <a:gd name="T66" fmla="*/ 5603 w 5931"/>
                    <a:gd name="T67" fmla="*/ 3153 h 5927"/>
                    <a:gd name="T68" fmla="*/ 5117 w 5931"/>
                    <a:gd name="T69" fmla="*/ 3672 h 5927"/>
                    <a:gd name="T70" fmla="*/ 4478 w 5931"/>
                    <a:gd name="T71" fmla="*/ 3997 h 5927"/>
                    <a:gd name="T72" fmla="*/ 3735 w 5931"/>
                    <a:gd name="T73" fmla="*/ 4078 h 5927"/>
                    <a:gd name="T74" fmla="*/ 3023 w 5931"/>
                    <a:gd name="T75" fmla="*/ 3892 h 5927"/>
                    <a:gd name="T76" fmla="*/ 2231 w 5931"/>
                    <a:gd name="T77" fmla="*/ 4089 h 5927"/>
                    <a:gd name="T78" fmla="*/ 2204 w 5931"/>
                    <a:gd name="T79" fmla="*/ 4386 h 5927"/>
                    <a:gd name="T80" fmla="*/ 814 w 5931"/>
                    <a:gd name="T81" fmla="*/ 5822 h 5927"/>
                    <a:gd name="T82" fmla="*/ 507 w 5931"/>
                    <a:gd name="T83" fmla="*/ 5927 h 5927"/>
                    <a:gd name="T84" fmla="*/ 199 w 5931"/>
                    <a:gd name="T85" fmla="*/ 5822 h 5927"/>
                    <a:gd name="T86" fmla="*/ 18 w 5931"/>
                    <a:gd name="T87" fmla="*/ 5553 h 5927"/>
                    <a:gd name="T88" fmla="*/ 40 w 5931"/>
                    <a:gd name="T89" fmla="*/ 5227 h 5927"/>
                    <a:gd name="T90" fmla="*/ 1430 w 5931"/>
                    <a:gd name="T91" fmla="*/ 3791 h 5927"/>
                    <a:gd name="T92" fmla="*/ 1737 w 5931"/>
                    <a:gd name="T93" fmla="*/ 3687 h 5927"/>
                    <a:gd name="T94" fmla="*/ 2179 w 5931"/>
                    <a:gd name="T95" fmla="*/ 3158 h 5927"/>
                    <a:gd name="T96" fmla="*/ 1895 w 5931"/>
                    <a:gd name="T97" fmla="*/ 2491 h 5927"/>
                    <a:gd name="T98" fmla="*/ 1868 w 5931"/>
                    <a:gd name="T99" fmla="*/ 1741 h 5927"/>
                    <a:gd name="T100" fmla="*/ 2101 w 5931"/>
                    <a:gd name="T101" fmla="*/ 1053 h 5927"/>
                    <a:gd name="T102" fmla="*/ 2549 w 5931"/>
                    <a:gd name="T103" fmla="*/ 501 h 5927"/>
                    <a:gd name="T104" fmla="*/ 3161 w 5931"/>
                    <a:gd name="T105" fmla="*/ 133 h 5927"/>
                    <a:gd name="T106" fmla="*/ 3888 w 5931"/>
                    <a:gd name="T107" fmla="*/ 0 h 5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931" h="5927">
                      <a:moveTo>
                        <a:pt x="1395" y="4091"/>
                      </a:moveTo>
                      <a:lnTo>
                        <a:pt x="285" y="5200"/>
                      </a:lnTo>
                      <a:lnTo>
                        <a:pt x="253" y="5238"/>
                      </a:lnTo>
                      <a:lnTo>
                        <a:pt x="228" y="5279"/>
                      </a:lnTo>
                      <a:lnTo>
                        <a:pt x="208" y="5324"/>
                      </a:lnTo>
                      <a:lnTo>
                        <a:pt x="197" y="5371"/>
                      </a:lnTo>
                      <a:lnTo>
                        <a:pt x="193" y="5422"/>
                      </a:lnTo>
                      <a:lnTo>
                        <a:pt x="197" y="5470"/>
                      </a:lnTo>
                      <a:lnTo>
                        <a:pt x="208" y="5519"/>
                      </a:lnTo>
                      <a:lnTo>
                        <a:pt x="228" y="5564"/>
                      </a:lnTo>
                      <a:lnTo>
                        <a:pt x="253" y="5606"/>
                      </a:lnTo>
                      <a:lnTo>
                        <a:pt x="285" y="5644"/>
                      </a:lnTo>
                      <a:lnTo>
                        <a:pt x="323" y="5676"/>
                      </a:lnTo>
                      <a:lnTo>
                        <a:pt x="365" y="5701"/>
                      </a:lnTo>
                      <a:lnTo>
                        <a:pt x="410" y="5719"/>
                      </a:lnTo>
                      <a:lnTo>
                        <a:pt x="457" y="5732"/>
                      </a:lnTo>
                      <a:lnTo>
                        <a:pt x="507" y="5736"/>
                      </a:lnTo>
                      <a:lnTo>
                        <a:pt x="556" y="5732"/>
                      </a:lnTo>
                      <a:lnTo>
                        <a:pt x="605" y="5719"/>
                      </a:lnTo>
                      <a:lnTo>
                        <a:pt x="650" y="5701"/>
                      </a:lnTo>
                      <a:lnTo>
                        <a:pt x="691" y="5676"/>
                      </a:lnTo>
                      <a:lnTo>
                        <a:pt x="729" y="5644"/>
                      </a:lnTo>
                      <a:lnTo>
                        <a:pt x="1839" y="4533"/>
                      </a:lnTo>
                      <a:lnTo>
                        <a:pt x="1395" y="4091"/>
                      </a:lnTo>
                      <a:close/>
                      <a:moveTo>
                        <a:pt x="1737" y="3880"/>
                      </a:moveTo>
                      <a:lnTo>
                        <a:pt x="1693" y="3881"/>
                      </a:lnTo>
                      <a:lnTo>
                        <a:pt x="1650" y="3890"/>
                      </a:lnTo>
                      <a:lnTo>
                        <a:pt x="1608" y="3907"/>
                      </a:lnTo>
                      <a:lnTo>
                        <a:pt x="1569" y="3928"/>
                      </a:lnTo>
                      <a:lnTo>
                        <a:pt x="1533" y="3955"/>
                      </a:lnTo>
                      <a:lnTo>
                        <a:pt x="1975" y="4397"/>
                      </a:lnTo>
                      <a:lnTo>
                        <a:pt x="2007" y="4352"/>
                      </a:lnTo>
                      <a:lnTo>
                        <a:pt x="2031" y="4302"/>
                      </a:lnTo>
                      <a:lnTo>
                        <a:pt x="2045" y="4249"/>
                      </a:lnTo>
                      <a:lnTo>
                        <a:pt x="2051" y="4193"/>
                      </a:lnTo>
                      <a:lnTo>
                        <a:pt x="2047" y="4143"/>
                      </a:lnTo>
                      <a:lnTo>
                        <a:pt x="2034" y="4096"/>
                      </a:lnTo>
                      <a:lnTo>
                        <a:pt x="2016" y="4051"/>
                      </a:lnTo>
                      <a:lnTo>
                        <a:pt x="1991" y="4010"/>
                      </a:lnTo>
                      <a:lnTo>
                        <a:pt x="1959" y="3972"/>
                      </a:lnTo>
                      <a:lnTo>
                        <a:pt x="1919" y="3937"/>
                      </a:lnTo>
                      <a:lnTo>
                        <a:pt x="1877" y="3912"/>
                      </a:lnTo>
                      <a:lnTo>
                        <a:pt x="1832" y="3894"/>
                      </a:lnTo>
                      <a:lnTo>
                        <a:pt x="1785" y="3883"/>
                      </a:lnTo>
                      <a:lnTo>
                        <a:pt x="1737" y="3880"/>
                      </a:lnTo>
                      <a:close/>
                      <a:moveTo>
                        <a:pt x="2386" y="3423"/>
                      </a:moveTo>
                      <a:lnTo>
                        <a:pt x="2029" y="3780"/>
                      </a:lnTo>
                      <a:lnTo>
                        <a:pt x="2063" y="3806"/>
                      </a:lnTo>
                      <a:lnTo>
                        <a:pt x="2094" y="3835"/>
                      </a:lnTo>
                      <a:lnTo>
                        <a:pt x="2123" y="3867"/>
                      </a:lnTo>
                      <a:lnTo>
                        <a:pt x="2150" y="3899"/>
                      </a:lnTo>
                      <a:lnTo>
                        <a:pt x="2505" y="3544"/>
                      </a:lnTo>
                      <a:lnTo>
                        <a:pt x="2444" y="3485"/>
                      </a:lnTo>
                      <a:lnTo>
                        <a:pt x="2386" y="3423"/>
                      </a:lnTo>
                      <a:close/>
                      <a:moveTo>
                        <a:pt x="3888" y="193"/>
                      </a:moveTo>
                      <a:lnTo>
                        <a:pt x="3744" y="198"/>
                      </a:lnTo>
                      <a:lnTo>
                        <a:pt x="3603" y="215"/>
                      </a:lnTo>
                      <a:lnTo>
                        <a:pt x="3464" y="242"/>
                      </a:lnTo>
                      <a:lnTo>
                        <a:pt x="3330" y="278"/>
                      </a:lnTo>
                      <a:lnTo>
                        <a:pt x="3200" y="325"/>
                      </a:lnTo>
                      <a:lnTo>
                        <a:pt x="3076" y="381"/>
                      </a:lnTo>
                      <a:lnTo>
                        <a:pt x="2955" y="446"/>
                      </a:lnTo>
                      <a:lnTo>
                        <a:pt x="2841" y="518"/>
                      </a:lnTo>
                      <a:lnTo>
                        <a:pt x="2731" y="599"/>
                      </a:lnTo>
                      <a:lnTo>
                        <a:pt x="2630" y="687"/>
                      </a:lnTo>
                      <a:lnTo>
                        <a:pt x="2533" y="783"/>
                      </a:lnTo>
                      <a:lnTo>
                        <a:pt x="2444" y="886"/>
                      </a:lnTo>
                      <a:lnTo>
                        <a:pt x="2365" y="996"/>
                      </a:lnTo>
                      <a:lnTo>
                        <a:pt x="2291" y="1109"/>
                      </a:lnTo>
                      <a:lnTo>
                        <a:pt x="2226" y="1230"/>
                      </a:lnTo>
                      <a:lnTo>
                        <a:pt x="2170" y="1355"/>
                      </a:lnTo>
                      <a:lnTo>
                        <a:pt x="2123" y="1484"/>
                      </a:lnTo>
                      <a:lnTo>
                        <a:pt x="2087" y="1618"/>
                      </a:lnTo>
                      <a:lnTo>
                        <a:pt x="2060" y="1757"/>
                      </a:lnTo>
                      <a:lnTo>
                        <a:pt x="2043" y="1897"/>
                      </a:lnTo>
                      <a:lnTo>
                        <a:pt x="2038" y="2042"/>
                      </a:lnTo>
                      <a:lnTo>
                        <a:pt x="2043" y="2186"/>
                      </a:lnTo>
                      <a:lnTo>
                        <a:pt x="2060" y="2329"/>
                      </a:lnTo>
                      <a:lnTo>
                        <a:pt x="2087" y="2466"/>
                      </a:lnTo>
                      <a:lnTo>
                        <a:pt x="2123" y="2599"/>
                      </a:lnTo>
                      <a:lnTo>
                        <a:pt x="2170" y="2729"/>
                      </a:lnTo>
                      <a:lnTo>
                        <a:pt x="2226" y="2855"/>
                      </a:lnTo>
                      <a:lnTo>
                        <a:pt x="2291" y="2974"/>
                      </a:lnTo>
                      <a:lnTo>
                        <a:pt x="2365" y="3090"/>
                      </a:lnTo>
                      <a:lnTo>
                        <a:pt x="2444" y="3198"/>
                      </a:lnTo>
                      <a:lnTo>
                        <a:pt x="2533" y="3301"/>
                      </a:lnTo>
                      <a:lnTo>
                        <a:pt x="2630" y="3396"/>
                      </a:lnTo>
                      <a:lnTo>
                        <a:pt x="2731" y="3485"/>
                      </a:lnTo>
                      <a:lnTo>
                        <a:pt x="2841" y="3566"/>
                      </a:lnTo>
                      <a:lnTo>
                        <a:pt x="2955" y="3640"/>
                      </a:lnTo>
                      <a:lnTo>
                        <a:pt x="3076" y="3703"/>
                      </a:lnTo>
                      <a:lnTo>
                        <a:pt x="3200" y="3759"/>
                      </a:lnTo>
                      <a:lnTo>
                        <a:pt x="3330" y="3806"/>
                      </a:lnTo>
                      <a:lnTo>
                        <a:pt x="3464" y="3844"/>
                      </a:lnTo>
                      <a:lnTo>
                        <a:pt x="3603" y="3871"/>
                      </a:lnTo>
                      <a:lnTo>
                        <a:pt x="3744" y="3887"/>
                      </a:lnTo>
                      <a:lnTo>
                        <a:pt x="3888" y="3892"/>
                      </a:lnTo>
                      <a:lnTo>
                        <a:pt x="4032" y="3887"/>
                      </a:lnTo>
                      <a:lnTo>
                        <a:pt x="4175" y="3871"/>
                      </a:lnTo>
                      <a:lnTo>
                        <a:pt x="4312" y="3844"/>
                      </a:lnTo>
                      <a:lnTo>
                        <a:pt x="4448" y="3806"/>
                      </a:lnTo>
                      <a:lnTo>
                        <a:pt x="4576" y="3759"/>
                      </a:lnTo>
                      <a:lnTo>
                        <a:pt x="4702" y="3703"/>
                      </a:lnTo>
                      <a:lnTo>
                        <a:pt x="4821" y="3640"/>
                      </a:lnTo>
                      <a:lnTo>
                        <a:pt x="4937" y="3566"/>
                      </a:lnTo>
                      <a:lnTo>
                        <a:pt x="5045" y="3485"/>
                      </a:lnTo>
                      <a:lnTo>
                        <a:pt x="5148" y="3396"/>
                      </a:lnTo>
                      <a:lnTo>
                        <a:pt x="5243" y="3301"/>
                      </a:lnTo>
                      <a:lnTo>
                        <a:pt x="5332" y="3198"/>
                      </a:lnTo>
                      <a:lnTo>
                        <a:pt x="5413" y="3090"/>
                      </a:lnTo>
                      <a:lnTo>
                        <a:pt x="5487" y="2974"/>
                      </a:lnTo>
                      <a:lnTo>
                        <a:pt x="5550" y="2855"/>
                      </a:lnTo>
                      <a:lnTo>
                        <a:pt x="5606" y="2729"/>
                      </a:lnTo>
                      <a:lnTo>
                        <a:pt x="5653" y="2599"/>
                      </a:lnTo>
                      <a:lnTo>
                        <a:pt x="5691" y="2466"/>
                      </a:lnTo>
                      <a:lnTo>
                        <a:pt x="5718" y="2329"/>
                      </a:lnTo>
                      <a:lnTo>
                        <a:pt x="5734" y="2186"/>
                      </a:lnTo>
                      <a:lnTo>
                        <a:pt x="5740" y="2042"/>
                      </a:lnTo>
                      <a:lnTo>
                        <a:pt x="5734" y="1897"/>
                      </a:lnTo>
                      <a:lnTo>
                        <a:pt x="5718" y="1757"/>
                      </a:lnTo>
                      <a:lnTo>
                        <a:pt x="5691" y="1618"/>
                      </a:lnTo>
                      <a:lnTo>
                        <a:pt x="5653" y="1484"/>
                      </a:lnTo>
                      <a:lnTo>
                        <a:pt x="5606" y="1355"/>
                      </a:lnTo>
                      <a:lnTo>
                        <a:pt x="5550" y="1230"/>
                      </a:lnTo>
                      <a:lnTo>
                        <a:pt x="5487" y="1109"/>
                      </a:lnTo>
                      <a:lnTo>
                        <a:pt x="5413" y="996"/>
                      </a:lnTo>
                      <a:lnTo>
                        <a:pt x="5332" y="886"/>
                      </a:lnTo>
                      <a:lnTo>
                        <a:pt x="5243" y="783"/>
                      </a:lnTo>
                      <a:lnTo>
                        <a:pt x="5148" y="687"/>
                      </a:lnTo>
                      <a:lnTo>
                        <a:pt x="5045" y="599"/>
                      </a:lnTo>
                      <a:lnTo>
                        <a:pt x="4937" y="518"/>
                      </a:lnTo>
                      <a:lnTo>
                        <a:pt x="4821" y="446"/>
                      </a:lnTo>
                      <a:lnTo>
                        <a:pt x="4702" y="381"/>
                      </a:lnTo>
                      <a:lnTo>
                        <a:pt x="4576" y="325"/>
                      </a:lnTo>
                      <a:lnTo>
                        <a:pt x="4448" y="278"/>
                      </a:lnTo>
                      <a:lnTo>
                        <a:pt x="4312" y="242"/>
                      </a:lnTo>
                      <a:lnTo>
                        <a:pt x="4175" y="215"/>
                      </a:lnTo>
                      <a:lnTo>
                        <a:pt x="4032" y="198"/>
                      </a:lnTo>
                      <a:lnTo>
                        <a:pt x="3888" y="193"/>
                      </a:lnTo>
                      <a:close/>
                      <a:moveTo>
                        <a:pt x="3888" y="0"/>
                      </a:moveTo>
                      <a:lnTo>
                        <a:pt x="4041" y="5"/>
                      </a:lnTo>
                      <a:lnTo>
                        <a:pt x="4189" y="23"/>
                      </a:lnTo>
                      <a:lnTo>
                        <a:pt x="4336" y="51"/>
                      </a:lnTo>
                      <a:lnTo>
                        <a:pt x="4478" y="87"/>
                      </a:lnTo>
                      <a:lnTo>
                        <a:pt x="4615" y="133"/>
                      </a:lnTo>
                      <a:lnTo>
                        <a:pt x="4749" y="191"/>
                      </a:lnTo>
                      <a:lnTo>
                        <a:pt x="4877" y="256"/>
                      </a:lnTo>
                      <a:lnTo>
                        <a:pt x="5000" y="330"/>
                      </a:lnTo>
                      <a:lnTo>
                        <a:pt x="5117" y="411"/>
                      </a:lnTo>
                      <a:lnTo>
                        <a:pt x="5229" y="501"/>
                      </a:lnTo>
                      <a:lnTo>
                        <a:pt x="5332" y="599"/>
                      </a:lnTo>
                      <a:lnTo>
                        <a:pt x="5429" y="703"/>
                      </a:lnTo>
                      <a:lnTo>
                        <a:pt x="5520" y="813"/>
                      </a:lnTo>
                      <a:lnTo>
                        <a:pt x="5603" y="931"/>
                      </a:lnTo>
                      <a:lnTo>
                        <a:pt x="5677" y="1053"/>
                      </a:lnTo>
                      <a:lnTo>
                        <a:pt x="5742" y="1183"/>
                      </a:lnTo>
                      <a:lnTo>
                        <a:pt x="5798" y="1315"/>
                      </a:lnTo>
                      <a:lnTo>
                        <a:pt x="5845" y="1454"/>
                      </a:lnTo>
                      <a:lnTo>
                        <a:pt x="5882" y="1594"/>
                      </a:lnTo>
                      <a:lnTo>
                        <a:pt x="5910" y="1741"/>
                      </a:lnTo>
                      <a:lnTo>
                        <a:pt x="5926" y="1890"/>
                      </a:lnTo>
                      <a:lnTo>
                        <a:pt x="5931" y="2042"/>
                      </a:lnTo>
                      <a:lnTo>
                        <a:pt x="5926" y="2195"/>
                      </a:lnTo>
                      <a:lnTo>
                        <a:pt x="5910" y="2343"/>
                      </a:lnTo>
                      <a:lnTo>
                        <a:pt x="5882" y="2489"/>
                      </a:lnTo>
                      <a:lnTo>
                        <a:pt x="5845" y="2632"/>
                      </a:lnTo>
                      <a:lnTo>
                        <a:pt x="5798" y="2769"/>
                      </a:lnTo>
                      <a:lnTo>
                        <a:pt x="5742" y="2902"/>
                      </a:lnTo>
                      <a:lnTo>
                        <a:pt x="5677" y="3030"/>
                      </a:lnTo>
                      <a:lnTo>
                        <a:pt x="5603" y="3153"/>
                      </a:lnTo>
                      <a:lnTo>
                        <a:pt x="5520" y="3270"/>
                      </a:lnTo>
                      <a:lnTo>
                        <a:pt x="5429" y="3380"/>
                      </a:lnTo>
                      <a:lnTo>
                        <a:pt x="5332" y="3485"/>
                      </a:lnTo>
                      <a:lnTo>
                        <a:pt x="5229" y="3582"/>
                      </a:lnTo>
                      <a:lnTo>
                        <a:pt x="5117" y="3672"/>
                      </a:lnTo>
                      <a:lnTo>
                        <a:pt x="5000" y="3755"/>
                      </a:lnTo>
                      <a:lnTo>
                        <a:pt x="4877" y="3829"/>
                      </a:lnTo>
                      <a:lnTo>
                        <a:pt x="4749" y="3894"/>
                      </a:lnTo>
                      <a:lnTo>
                        <a:pt x="4615" y="3950"/>
                      </a:lnTo>
                      <a:lnTo>
                        <a:pt x="4478" y="3997"/>
                      </a:lnTo>
                      <a:lnTo>
                        <a:pt x="4336" y="4035"/>
                      </a:lnTo>
                      <a:lnTo>
                        <a:pt x="4189" y="4062"/>
                      </a:lnTo>
                      <a:lnTo>
                        <a:pt x="4041" y="4078"/>
                      </a:lnTo>
                      <a:lnTo>
                        <a:pt x="3888" y="4083"/>
                      </a:lnTo>
                      <a:lnTo>
                        <a:pt x="3735" y="4078"/>
                      </a:lnTo>
                      <a:lnTo>
                        <a:pt x="3585" y="4062"/>
                      </a:lnTo>
                      <a:lnTo>
                        <a:pt x="3439" y="4035"/>
                      </a:lnTo>
                      <a:lnTo>
                        <a:pt x="3296" y="3997"/>
                      </a:lnTo>
                      <a:lnTo>
                        <a:pt x="3157" y="3948"/>
                      </a:lnTo>
                      <a:lnTo>
                        <a:pt x="3023" y="3892"/>
                      </a:lnTo>
                      <a:lnTo>
                        <a:pt x="2895" y="3826"/>
                      </a:lnTo>
                      <a:lnTo>
                        <a:pt x="2771" y="3752"/>
                      </a:lnTo>
                      <a:lnTo>
                        <a:pt x="2653" y="3669"/>
                      </a:lnTo>
                      <a:lnTo>
                        <a:pt x="2240" y="4082"/>
                      </a:lnTo>
                      <a:lnTo>
                        <a:pt x="2231" y="4089"/>
                      </a:lnTo>
                      <a:lnTo>
                        <a:pt x="2240" y="4139"/>
                      </a:lnTo>
                      <a:lnTo>
                        <a:pt x="2242" y="4193"/>
                      </a:lnTo>
                      <a:lnTo>
                        <a:pt x="2238" y="4260"/>
                      </a:lnTo>
                      <a:lnTo>
                        <a:pt x="2226" y="4323"/>
                      </a:lnTo>
                      <a:lnTo>
                        <a:pt x="2204" y="4386"/>
                      </a:lnTo>
                      <a:lnTo>
                        <a:pt x="2175" y="4444"/>
                      </a:lnTo>
                      <a:lnTo>
                        <a:pt x="2139" y="4500"/>
                      </a:lnTo>
                      <a:lnTo>
                        <a:pt x="2094" y="4551"/>
                      </a:lnTo>
                      <a:lnTo>
                        <a:pt x="865" y="5779"/>
                      </a:lnTo>
                      <a:lnTo>
                        <a:pt x="814" y="5822"/>
                      </a:lnTo>
                      <a:lnTo>
                        <a:pt x="760" y="5860"/>
                      </a:lnTo>
                      <a:lnTo>
                        <a:pt x="701" y="5889"/>
                      </a:lnTo>
                      <a:lnTo>
                        <a:pt x="639" y="5911"/>
                      </a:lnTo>
                      <a:lnTo>
                        <a:pt x="574" y="5923"/>
                      </a:lnTo>
                      <a:lnTo>
                        <a:pt x="507" y="5927"/>
                      </a:lnTo>
                      <a:lnTo>
                        <a:pt x="441" y="5923"/>
                      </a:lnTo>
                      <a:lnTo>
                        <a:pt x="376" y="5911"/>
                      </a:lnTo>
                      <a:lnTo>
                        <a:pt x="312" y="5889"/>
                      </a:lnTo>
                      <a:lnTo>
                        <a:pt x="255" y="5860"/>
                      </a:lnTo>
                      <a:lnTo>
                        <a:pt x="199" y="5822"/>
                      </a:lnTo>
                      <a:lnTo>
                        <a:pt x="150" y="5779"/>
                      </a:lnTo>
                      <a:lnTo>
                        <a:pt x="105" y="5728"/>
                      </a:lnTo>
                      <a:lnTo>
                        <a:pt x="69" y="5674"/>
                      </a:lnTo>
                      <a:lnTo>
                        <a:pt x="40" y="5615"/>
                      </a:lnTo>
                      <a:lnTo>
                        <a:pt x="18" y="5553"/>
                      </a:lnTo>
                      <a:lnTo>
                        <a:pt x="6" y="5488"/>
                      </a:lnTo>
                      <a:lnTo>
                        <a:pt x="0" y="5422"/>
                      </a:lnTo>
                      <a:lnTo>
                        <a:pt x="6" y="5355"/>
                      </a:lnTo>
                      <a:lnTo>
                        <a:pt x="18" y="5290"/>
                      </a:lnTo>
                      <a:lnTo>
                        <a:pt x="40" y="5227"/>
                      </a:lnTo>
                      <a:lnTo>
                        <a:pt x="69" y="5169"/>
                      </a:lnTo>
                      <a:lnTo>
                        <a:pt x="105" y="5113"/>
                      </a:lnTo>
                      <a:lnTo>
                        <a:pt x="150" y="5065"/>
                      </a:lnTo>
                      <a:lnTo>
                        <a:pt x="1379" y="3835"/>
                      </a:lnTo>
                      <a:lnTo>
                        <a:pt x="1430" y="3791"/>
                      </a:lnTo>
                      <a:lnTo>
                        <a:pt x="1484" y="3753"/>
                      </a:lnTo>
                      <a:lnTo>
                        <a:pt x="1543" y="3725"/>
                      </a:lnTo>
                      <a:lnTo>
                        <a:pt x="1605" y="3705"/>
                      </a:lnTo>
                      <a:lnTo>
                        <a:pt x="1670" y="3692"/>
                      </a:lnTo>
                      <a:lnTo>
                        <a:pt x="1737" y="3687"/>
                      </a:lnTo>
                      <a:lnTo>
                        <a:pt x="1789" y="3690"/>
                      </a:lnTo>
                      <a:lnTo>
                        <a:pt x="1841" y="3697"/>
                      </a:lnTo>
                      <a:lnTo>
                        <a:pt x="1848" y="3690"/>
                      </a:lnTo>
                      <a:lnTo>
                        <a:pt x="2262" y="3275"/>
                      </a:lnTo>
                      <a:lnTo>
                        <a:pt x="2179" y="3158"/>
                      </a:lnTo>
                      <a:lnTo>
                        <a:pt x="2105" y="3036"/>
                      </a:lnTo>
                      <a:lnTo>
                        <a:pt x="2038" y="2907"/>
                      </a:lnTo>
                      <a:lnTo>
                        <a:pt x="1980" y="2772"/>
                      </a:lnTo>
                      <a:lnTo>
                        <a:pt x="1933" y="2635"/>
                      </a:lnTo>
                      <a:lnTo>
                        <a:pt x="1895" y="2491"/>
                      </a:lnTo>
                      <a:lnTo>
                        <a:pt x="1868" y="2345"/>
                      </a:lnTo>
                      <a:lnTo>
                        <a:pt x="1852" y="2195"/>
                      </a:lnTo>
                      <a:lnTo>
                        <a:pt x="1845" y="2042"/>
                      </a:lnTo>
                      <a:lnTo>
                        <a:pt x="1850" y="1890"/>
                      </a:lnTo>
                      <a:lnTo>
                        <a:pt x="1868" y="1741"/>
                      </a:lnTo>
                      <a:lnTo>
                        <a:pt x="1895" y="1594"/>
                      </a:lnTo>
                      <a:lnTo>
                        <a:pt x="1931" y="1454"/>
                      </a:lnTo>
                      <a:lnTo>
                        <a:pt x="1978" y="1315"/>
                      </a:lnTo>
                      <a:lnTo>
                        <a:pt x="2036" y="1183"/>
                      </a:lnTo>
                      <a:lnTo>
                        <a:pt x="2101" y="1053"/>
                      </a:lnTo>
                      <a:lnTo>
                        <a:pt x="2175" y="931"/>
                      </a:lnTo>
                      <a:lnTo>
                        <a:pt x="2258" y="813"/>
                      </a:lnTo>
                      <a:lnTo>
                        <a:pt x="2347" y="703"/>
                      </a:lnTo>
                      <a:lnTo>
                        <a:pt x="2444" y="599"/>
                      </a:lnTo>
                      <a:lnTo>
                        <a:pt x="2549" y="501"/>
                      </a:lnTo>
                      <a:lnTo>
                        <a:pt x="2661" y="411"/>
                      </a:lnTo>
                      <a:lnTo>
                        <a:pt x="2776" y="330"/>
                      </a:lnTo>
                      <a:lnTo>
                        <a:pt x="2899" y="256"/>
                      </a:lnTo>
                      <a:lnTo>
                        <a:pt x="3029" y="191"/>
                      </a:lnTo>
                      <a:lnTo>
                        <a:pt x="3161" y="133"/>
                      </a:lnTo>
                      <a:lnTo>
                        <a:pt x="3300" y="87"/>
                      </a:lnTo>
                      <a:lnTo>
                        <a:pt x="3440" y="51"/>
                      </a:lnTo>
                      <a:lnTo>
                        <a:pt x="3587" y="23"/>
                      </a:lnTo>
                      <a:lnTo>
                        <a:pt x="3736" y="5"/>
                      </a:lnTo>
                      <a:lnTo>
                        <a:pt x="38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714" y="592"/>
                  <a:ext cx="1634" cy="1633"/>
                </a:xfrm>
                <a:custGeom>
                  <a:avLst/>
                  <a:gdLst>
                    <a:gd name="T0" fmla="*/ 1388 w 3266"/>
                    <a:gd name="T1" fmla="*/ 213 h 3265"/>
                    <a:gd name="T2" fmla="*/ 1046 w 3266"/>
                    <a:gd name="T3" fmla="*/ 318 h 3265"/>
                    <a:gd name="T4" fmla="*/ 745 w 3266"/>
                    <a:gd name="T5" fmla="*/ 500 h 3265"/>
                    <a:gd name="T6" fmla="*/ 500 w 3266"/>
                    <a:gd name="T7" fmla="*/ 745 h 3265"/>
                    <a:gd name="T8" fmla="*/ 317 w 3266"/>
                    <a:gd name="T9" fmla="*/ 1047 h 3265"/>
                    <a:gd name="T10" fmla="*/ 214 w 3266"/>
                    <a:gd name="T11" fmla="*/ 1387 h 3265"/>
                    <a:gd name="T12" fmla="*/ 198 w 3266"/>
                    <a:gd name="T13" fmla="*/ 1757 h 3265"/>
                    <a:gd name="T14" fmla="*/ 274 w 3266"/>
                    <a:gd name="T15" fmla="*/ 2111 h 3265"/>
                    <a:gd name="T16" fmla="*/ 431 w 3266"/>
                    <a:gd name="T17" fmla="*/ 2426 h 3265"/>
                    <a:gd name="T18" fmla="*/ 657 w 3266"/>
                    <a:gd name="T19" fmla="*/ 2691 h 3265"/>
                    <a:gd name="T20" fmla="*/ 942 w 3266"/>
                    <a:gd name="T21" fmla="*/ 2895 h 3265"/>
                    <a:gd name="T22" fmla="*/ 1270 w 3266"/>
                    <a:gd name="T23" fmla="*/ 3027 h 3265"/>
                    <a:gd name="T24" fmla="*/ 1633 w 3266"/>
                    <a:gd name="T25" fmla="*/ 3074 h 3265"/>
                    <a:gd name="T26" fmla="*/ 1998 w 3266"/>
                    <a:gd name="T27" fmla="*/ 3027 h 3265"/>
                    <a:gd name="T28" fmla="*/ 2326 w 3266"/>
                    <a:gd name="T29" fmla="*/ 2895 h 3265"/>
                    <a:gd name="T30" fmla="*/ 2609 w 3266"/>
                    <a:gd name="T31" fmla="*/ 2691 h 3265"/>
                    <a:gd name="T32" fmla="*/ 2837 w 3266"/>
                    <a:gd name="T33" fmla="*/ 2426 h 3265"/>
                    <a:gd name="T34" fmla="*/ 2994 w 3266"/>
                    <a:gd name="T35" fmla="*/ 2111 h 3265"/>
                    <a:gd name="T36" fmla="*/ 3070 w 3266"/>
                    <a:gd name="T37" fmla="*/ 1757 h 3265"/>
                    <a:gd name="T38" fmla="*/ 3053 w 3266"/>
                    <a:gd name="T39" fmla="*/ 1387 h 3265"/>
                    <a:gd name="T40" fmla="*/ 2949 w 3266"/>
                    <a:gd name="T41" fmla="*/ 1047 h 3265"/>
                    <a:gd name="T42" fmla="*/ 2768 w 3266"/>
                    <a:gd name="T43" fmla="*/ 745 h 3265"/>
                    <a:gd name="T44" fmla="*/ 2521 w 3266"/>
                    <a:gd name="T45" fmla="*/ 500 h 3265"/>
                    <a:gd name="T46" fmla="*/ 2221 w 3266"/>
                    <a:gd name="T47" fmla="*/ 318 h 3265"/>
                    <a:gd name="T48" fmla="*/ 1878 w 3266"/>
                    <a:gd name="T49" fmla="*/ 213 h 3265"/>
                    <a:gd name="T50" fmla="*/ 1633 w 3266"/>
                    <a:gd name="T51" fmla="*/ 0 h 3265"/>
                    <a:gd name="T52" fmla="*/ 2025 w 3266"/>
                    <a:gd name="T53" fmla="*/ 49 h 3265"/>
                    <a:gd name="T54" fmla="*/ 2384 w 3266"/>
                    <a:gd name="T55" fmla="*/ 184 h 3265"/>
                    <a:gd name="T56" fmla="*/ 2696 w 3266"/>
                    <a:gd name="T57" fmla="*/ 395 h 3265"/>
                    <a:gd name="T58" fmla="*/ 2951 w 3266"/>
                    <a:gd name="T59" fmla="*/ 670 h 3265"/>
                    <a:gd name="T60" fmla="*/ 3138 w 3266"/>
                    <a:gd name="T61" fmla="*/ 998 h 3265"/>
                    <a:gd name="T62" fmla="*/ 3245 w 3266"/>
                    <a:gd name="T63" fmla="*/ 1369 h 3265"/>
                    <a:gd name="T64" fmla="*/ 3261 w 3266"/>
                    <a:gd name="T65" fmla="*/ 1766 h 3265"/>
                    <a:gd name="T66" fmla="*/ 3183 w 3266"/>
                    <a:gd name="T67" fmla="*/ 2149 h 3265"/>
                    <a:gd name="T68" fmla="*/ 3021 w 3266"/>
                    <a:gd name="T69" fmla="*/ 2493 h 3265"/>
                    <a:gd name="T70" fmla="*/ 2788 w 3266"/>
                    <a:gd name="T71" fmla="*/ 2787 h 3265"/>
                    <a:gd name="T72" fmla="*/ 2494 w 3266"/>
                    <a:gd name="T73" fmla="*/ 3020 h 3265"/>
                    <a:gd name="T74" fmla="*/ 2149 w 3266"/>
                    <a:gd name="T75" fmla="*/ 3182 h 3265"/>
                    <a:gd name="T76" fmla="*/ 1767 w 3266"/>
                    <a:gd name="T77" fmla="*/ 3260 h 3265"/>
                    <a:gd name="T78" fmla="*/ 1369 w 3266"/>
                    <a:gd name="T79" fmla="*/ 3243 h 3265"/>
                    <a:gd name="T80" fmla="*/ 998 w 3266"/>
                    <a:gd name="T81" fmla="*/ 3137 h 3265"/>
                    <a:gd name="T82" fmla="*/ 669 w 3266"/>
                    <a:gd name="T83" fmla="*/ 2949 h 3265"/>
                    <a:gd name="T84" fmla="*/ 395 w 3266"/>
                    <a:gd name="T85" fmla="*/ 2695 h 3265"/>
                    <a:gd name="T86" fmla="*/ 184 w 3266"/>
                    <a:gd name="T87" fmla="*/ 2383 h 3265"/>
                    <a:gd name="T88" fmla="*/ 48 w 3266"/>
                    <a:gd name="T89" fmla="*/ 2024 h 3265"/>
                    <a:gd name="T90" fmla="*/ 0 w 3266"/>
                    <a:gd name="T91" fmla="*/ 1633 h 3265"/>
                    <a:gd name="T92" fmla="*/ 48 w 3266"/>
                    <a:gd name="T93" fmla="*/ 1241 h 3265"/>
                    <a:gd name="T94" fmla="*/ 184 w 3266"/>
                    <a:gd name="T95" fmla="*/ 884 h 3265"/>
                    <a:gd name="T96" fmla="*/ 395 w 3266"/>
                    <a:gd name="T97" fmla="*/ 572 h 3265"/>
                    <a:gd name="T98" fmla="*/ 669 w 3266"/>
                    <a:gd name="T99" fmla="*/ 316 h 3265"/>
                    <a:gd name="T100" fmla="*/ 998 w 3266"/>
                    <a:gd name="T101" fmla="*/ 130 h 3265"/>
                    <a:gd name="T102" fmla="*/ 1369 w 3266"/>
                    <a:gd name="T103" fmla="*/ 22 h 3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266" h="3265">
                      <a:moveTo>
                        <a:pt x="1633" y="193"/>
                      </a:moveTo>
                      <a:lnTo>
                        <a:pt x="1510" y="199"/>
                      </a:lnTo>
                      <a:lnTo>
                        <a:pt x="1388" y="213"/>
                      </a:lnTo>
                      <a:lnTo>
                        <a:pt x="1270" y="240"/>
                      </a:lnTo>
                      <a:lnTo>
                        <a:pt x="1156" y="275"/>
                      </a:lnTo>
                      <a:lnTo>
                        <a:pt x="1046" y="318"/>
                      </a:lnTo>
                      <a:lnTo>
                        <a:pt x="942" y="370"/>
                      </a:lnTo>
                      <a:lnTo>
                        <a:pt x="841" y="432"/>
                      </a:lnTo>
                      <a:lnTo>
                        <a:pt x="745" y="500"/>
                      </a:lnTo>
                      <a:lnTo>
                        <a:pt x="657" y="576"/>
                      </a:lnTo>
                      <a:lnTo>
                        <a:pt x="575" y="657"/>
                      </a:lnTo>
                      <a:lnTo>
                        <a:pt x="500" y="745"/>
                      </a:lnTo>
                      <a:lnTo>
                        <a:pt x="431" y="841"/>
                      </a:lnTo>
                      <a:lnTo>
                        <a:pt x="370" y="940"/>
                      </a:lnTo>
                      <a:lnTo>
                        <a:pt x="317" y="1047"/>
                      </a:lnTo>
                      <a:lnTo>
                        <a:pt x="274" y="1157"/>
                      </a:lnTo>
                      <a:lnTo>
                        <a:pt x="240" y="1270"/>
                      </a:lnTo>
                      <a:lnTo>
                        <a:pt x="214" y="1387"/>
                      </a:lnTo>
                      <a:lnTo>
                        <a:pt x="198" y="1508"/>
                      </a:lnTo>
                      <a:lnTo>
                        <a:pt x="193" y="1633"/>
                      </a:lnTo>
                      <a:lnTo>
                        <a:pt x="198" y="1757"/>
                      </a:lnTo>
                      <a:lnTo>
                        <a:pt x="214" y="1878"/>
                      </a:lnTo>
                      <a:lnTo>
                        <a:pt x="240" y="1997"/>
                      </a:lnTo>
                      <a:lnTo>
                        <a:pt x="274" y="2111"/>
                      </a:lnTo>
                      <a:lnTo>
                        <a:pt x="317" y="2221"/>
                      </a:lnTo>
                      <a:lnTo>
                        <a:pt x="370" y="2325"/>
                      </a:lnTo>
                      <a:lnTo>
                        <a:pt x="431" y="2426"/>
                      </a:lnTo>
                      <a:lnTo>
                        <a:pt x="500" y="2520"/>
                      </a:lnTo>
                      <a:lnTo>
                        <a:pt x="575" y="2609"/>
                      </a:lnTo>
                      <a:lnTo>
                        <a:pt x="657" y="2691"/>
                      </a:lnTo>
                      <a:lnTo>
                        <a:pt x="745" y="2767"/>
                      </a:lnTo>
                      <a:lnTo>
                        <a:pt x="841" y="2836"/>
                      </a:lnTo>
                      <a:lnTo>
                        <a:pt x="942" y="2895"/>
                      </a:lnTo>
                      <a:lnTo>
                        <a:pt x="1046" y="2948"/>
                      </a:lnTo>
                      <a:lnTo>
                        <a:pt x="1156" y="2993"/>
                      </a:lnTo>
                      <a:lnTo>
                        <a:pt x="1270" y="3027"/>
                      </a:lnTo>
                      <a:lnTo>
                        <a:pt x="1388" y="3052"/>
                      </a:lnTo>
                      <a:lnTo>
                        <a:pt x="1510" y="3068"/>
                      </a:lnTo>
                      <a:lnTo>
                        <a:pt x="1633" y="3074"/>
                      </a:lnTo>
                      <a:lnTo>
                        <a:pt x="1758" y="3068"/>
                      </a:lnTo>
                      <a:lnTo>
                        <a:pt x="1878" y="3052"/>
                      </a:lnTo>
                      <a:lnTo>
                        <a:pt x="1998" y="3027"/>
                      </a:lnTo>
                      <a:lnTo>
                        <a:pt x="2111" y="2993"/>
                      </a:lnTo>
                      <a:lnTo>
                        <a:pt x="2221" y="2948"/>
                      </a:lnTo>
                      <a:lnTo>
                        <a:pt x="2326" y="2895"/>
                      </a:lnTo>
                      <a:lnTo>
                        <a:pt x="2427" y="2836"/>
                      </a:lnTo>
                      <a:lnTo>
                        <a:pt x="2521" y="2767"/>
                      </a:lnTo>
                      <a:lnTo>
                        <a:pt x="2609" y="2691"/>
                      </a:lnTo>
                      <a:lnTo>
                        <a:pt x="2692" y="2609"/>
                      </a:lnTo>
                      <a:lnTo>
                        <a:pt x="2768" y="2520"/>
                      </a:lnTo>
                      <a:lnTo>
                        <a:pt x="2837" y="2426"/>
                      </a:lnTo>
                      <a:lnTo>
                        <a:pt x="2896" y="2325"/>
                      </a:lnTo>
                      <a:lnTo>
                        <a:pt x="2949" y="2221"/>
                      </a:lnTo>
                      <a:lnTo>
                        <a:pt x="2994" y="2111"/>
                      </a:lnTo>
                      <a:lnTo>
                        <a:pt x="3028" y="1997"/>
                      </a:lnTo>
                      <a:lnTo>
                        <a:pt x="3053" y="1878"/>
                      </a:lnTo>
                      <a:lnTo>
                        <a:pt x="3070" y="1757"/>
                      </a:lnTo>
                      <a:lnTo>
                        <a:pt x="3075" y="1633"/>
                      </a:lnTo>
                      <a:lnTo>
                        <a:pt x="3070" y="1508"/>
                      </a:lnTo>
                      <a:lnTo>
                        <a:pt x="3053" y="1387"/>
                      </a:lnTo>
                      <a:lnTo>
                        <a:pt x="3028" y="1270"/>
                      </a:lnTo>
                      <a:lnTo>
                        <a:pt x="2994" y="1157"/>
                      </a:lnTo>
                      <a:lnTo>
                        <a:pt x="2949" y="1047"/>
                      </a:lnTo>
                      <a:lnTo>
                        <a:pt x="2896" y="940"/>
                      </a:lnTo>
                      <a:lnTo>
                        <a:pt x="2837" y="841"/>
                      </a:lnTo>
                      <a:lnTo>
                        <a:pt x="2768" y="745"/>
                      </a:lnTo>
                      <a:lnTo>
                        <a:pt x="2692" y="657"/>
                      </a:lnTo>
                      <a:lnTo>
                        <a:pt x="2609" y="576"/>
                      </a:lnTo>
                      <a:lnTo>
                        <a:pt x="2521" y="500"/>
                      </a:lnTo>
                      <a:lnTo>
                        <a:pt x="2427" y="432"/>
                      </a:lnTo>
                      <a:lnTo>
                        <a:pt x="2326" y="370"/>
                      </a:lnTo>
                      <a:lnTo>
                        <a:pt x="2221" y="318"/>
                      </a:lnTo>
                      <a:lnTo>
                        <a:pt x="2111" y="275"/>
                      </a:lnTo>
                      <a:lnTo>
                        <a:pt x="1998" y="240"/>
                      </a:lnTo>
                      <a:lnTo>
                        <a:pt x="1878" y="213"/>
                      </a:lnTo>
                      <a:lnTo>
                        <a:pt x="1758" y="199"/>
                      </a:lnTo>
                      <a:lnTo>
                        <a:pt x="1633" y="193"/>
                      </a:lnTo>
                      <a:close/>
                      <a:moveTo>
                        <a:pt x="1633" y="0"/>
                      </a:moveTo>
                      <a:lnTo>
                        <a:pt x="1767" y="6"/>
                      </a:lnTo>
                      <a:lnTo>
                        <a:pt x="1898" y="22"/>
                      </a:lnTo>
                      <a:lnTo>
                        <a:pt x="2025" y="49"/>
                      </a:lnTo>
                      <a:lnTo>
                        <a:pt x="2149" y="85"/>
                      </a:lnTo>
                      <a:lnTo>
                        <a:pt x="2268" y="130"/>
                      </a:lnTo>
                      <a:lnTo>
                        <a:pt x="2384" y="184"/>
                      </a:lnTo>
                      <a:lnTo>
                        <a:pt x="2494" y="246"/>
                      </a:lnTo>
                      <a:lnTo>
                        <a:pt x="2597" y="316"/>
                      </a:lnTo>
                      <a:lnTo>
                        <a:pt x="2696" y="395"/>
                      </a:lnTo>
                      <a:lnTo>
                        <a:pt x="2788" y="480"/>
                      </a:lnTo>
                      <a:lnTo>
                        <a:pt x="2873" y="572"/>
                      </a:lnTo>
                      <a:lnTo>
                        <a:pt x="2951" y="670"/>
                      </a:lnTo>
                      <a:lnTo>
                        <a:pt x="3021" y="774"/>
                      </a:lnTo>
                      <a:lnTo>
                        <a:pt x="3084" y="884"/>
                      </a:lnTo>
                      <a:lnTo>
                        <a:pt x="3138" y="998"/>
                      </a:lnTo>
                      <a:lnTo>
                        <a:pt x="3183" y="1119"/>
                      </a:lnTo>
                      <a:lnTo>
                        <a:pt x="3220" y="1241"/>
                      </a:lnTo>
                      <a:lnTo>
                        <a:pt x="3245" y="1369"/>
                      </a:lnTo>
                      <a:lnTo>
                        <a:pt x="3261" y="1499"/>
                      </a:lnTo>
                      <a:lnTo>
                        <a:pt x="3266" y="1633"/>
                      </a:lnTo>
                      <a:lnTo>
                        <a:pt x="3261" y="1766"/>
                      </a:lnTo>
                      <a:lnTo>
                        <a:pt x="3245" y="1898"/>
                      </a:lnTo>
                      <a:lnTo>
                        <a:pt x="3220" y="2024"/>
                      </a:lnTo>
                      <a:lnTo>
                        <a:pt x="3183" y="2149"/>
                      </a:lnTo>
                      <a:lnTo>
                        <a:pt x="3138" y="2268"/>
                      </a:lnTo>
                      <a:lnTo>
                        <a:pt x="3084" y="2383"/>
                      </a:lnTo>
                      <a:lnTo>
                        <a:pt x="3021" y="2493"/>
                      </a:lnTo>
                      <a:lnTo>
                        <a:pt x="2951" y="2596"/>
                      </a:lnTo>
                      <a:lnTo>
                        <a:pt x="2873" y="2695"/>
                      </a:lnTo>
                      <a:lnTo>
                        <a:pt x="2788" y="2787"/>
                      </a:lnTo>
                      <a:lnTo>
                        <a:pt x="2696" y="2872"/>
                      </a:lnTo>
                      <a:lnTo>
                        <a:pt x="2597" y="2949"/>
                      </a:lnTo>
                      <a:lnTo>
                        <a:pt x="2494" y="3020"/>
                      </a:lnTo>
                      <a:lnTo>
                        <a:pt x="2384" y="3083"/>
                      </a:lnTo>
                      <a:lnTo>
                        <a:pt x="2268" y="3137"/>
                      </a:lnTo>
                      <a:lnTo>
                        <a:pt x="2149" y="3182"/>
                      </a:lnTo>
                      <a:lnTo>
                        <a:pt x="2025" y="3218"/>
                      </a:lnTo>
                      <a:lnTo>
                        <a:pt x="1898" y="3243"/>
                      </a:lnTo>
                      <a:lnTo>
                        <a:pt x="1767" y="3260"/>
                      </a:lnTo>
                      <a:lnTo>
                        <a:pt x="1633" y="3265"/>
                      </a:lnTo>
                      <a:lnTo>
                        <a:pt x="1499" y="3260"/>
                      </a:lnTo>
                      <a:lnTo>
                        <a:pt x="1369" y="3243"/>
                      </a:lnTo>
                      <a:lnTo>
                        <a:pt x="1241" y="3218"/>
                      </a:lnTo>
                      <a:lnTo>
                        <a:pt x="1119" y="3182"/>
                      </a:lnTo>
                      <a:lnTo>
                        <a:pt x="998" y="3137"/>
                      </a:lnTo>
                      <a:lnTo>
                        <a:pt x="884" y="3083"/>
                      </a:lnTo>
                      <a:lnTo>
                        <a:pt x="774" y="3020"/>
                      </a:lnTo>
                      <a:lnTo>
                        <a:pt x="669" y="2949"/>
                      </a:lnTo>
                      <a:lnTo>
                        <a:pt x="572" y="2872"/>
                      </a:lnTo>
                      <a:lnTo>
                        <a:pt x="480" y="2787"/>
                      </a:lnTo>
                      <a:lnTo>
                        <a:pt x="395" y="2695"/>
                      </a:lnTo>
                      <a:lnTo>
                        <a:pt x="315" y="2596"/>
                      </a:lnTo>
                      <a:lnTo>
                        <a:pt x="245" y="2493"/>
                      </a:lnTo>
                      <a:lnTo>
                        <a:pt x="184" y="2383"/>
                      </a:lnTo>
                      <a:lnTo>
                        <a:pt x="129" y="2268"/>
                      </a:lnTo>
                      <a:lnTo>
                        <a:pt x="84" y="2149"/>
                      </a:lnTo>
                      <a:lnTo>
                        <a:pt x="48" y="2024"/>
                      </a:lnTo>
                      <a:lnTo>
                        <a:pt x="21" y="1898"/>
                      </a:lnTo>
                      <a:lnTo>
                        <a:pt x="5" y="1766"/>
                      </a:lnTo>
                      <a:lnTo>
                        <a:pt x="0" y="1633"/>
                      </a:lnTo>
                      <a:lnTo>
                        <a:pt x="5" y="1499"/>
                      </a:lnTo>
                      <a:lnTo>
                        <a:pt x="21" y="1369"/>
                      </a:lnTo>
                      <a:lnTo>
                        <a:pt x="48" y="1241"/>
                      </a:lnTo>
                      <a:lnTo>
                        <a:pt x="84" y="1119"/>
                      </a:lnTo>
                      <a:lnTo>
                        <a:pt x="129" y="998"/>
                      </a:lnTo>
                      <a:lnTo>
                        <a:pt x="184" y="884"/>
                      </a:lnTo>
                      <a:lnTo>
                        <a:pt x="245" y="774"/>
                      </a:lnTo>
                      <a:lnTo>
                        <a:pt x="315" y="670"/>
                      </a:lnTo>
                      <a:lnTo>
                        <a:pt x="395" y="572"/>
                      </a:lnTo>
                      <a:lnTo>
                        <a:pt x="480" y="480"/>
                      </a:lnTo>
                      <a:lnTo>
                        <a:pt x="572" y="395"/>
                      </a:lnTo>
                      <a:lnTo>
                        <a:pt x="669" y="316"/>
                      </a:lnTo>
                      <a:lnTo>
                        <a:pt x="774" y="246"/>
                      </a:lnTo>
                      <a:lnTo>
                        <a:pt x="884" y="184"/>
                      </a:lnTo>
                      <a:lnTo>
                        <a:pt x="998" y="130"/>
                      </a:lnTo>
                      <a:lnTo>
                        <a:pt x="1119" y="85"/>
                      </a:lnTo>
                      <a:lnTo>
                        <a:pt x="1241" y="49"/>
                      </a:lnTo>
                      <a:lnTo>
                        <a:pt x="1369" y="22"/>
                      </a:lnTo>
                      <a:lnTo>
                        <a:pt x="1499" y="6"/>
                      </a:lnTo>
                      <a:lnTo>
                        <a:pt x="163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" name="Freeform 17"/>
                <p:cNvSpPr>
                  <a:spLocks/>
                </p:cNvSpPr>
                <p:nvPr/>
              </p:nvSpPr>
              <p:spPr bwMode="auto">
                <a:xfrm>
                  <a:off x="1791" y="888"/>
                  <a:ext cx="352" cy="927"/>
                </a:xfrm>
                <a:custGeom>
                  <a:avLst/>
                  <a:gdLst>
                    <a:gd name="T0" fmla="*/ 99 w 704"/>
                    <a:gd name="T1" fmla="*/ 0 h 1854"/>
                    <a:gd name="T2" fmla="*/ 124 w 704"/>
                    <a:gd name="T3" fmla="*/ 5 h 1854"/>
                    <a:gd name="T4" fmla="*/ 148 w 704"/>
                    <a:gd name="T5" fmla="*/ 16 h 1854"/>
                    <a:gd name="T6" fmla="*/ 233 w 704"/>
                    <a:gd name="T7" fmla="*/ 76 h 1854"/>
                    <a:gd name="T8" fmla="*/ 310 w 704"/>
                    <a:gd name="T9" fmla="*/ 143 h 1854"/>
                    <a:gd name="T10" fmla="*/ 381 w 704"/>
                    <a:gd name="T11" fmla="*/ 215 h 1854"/>
                    <a:gd name="T12" fmla="*/ 447 w 704"/>
                    <a:gd name="T13" fmla="*/ 290 h 1854"/>
                    <a:gd name="T14" fmla="*/ 505 w 704"/>
                    <a:gd name="T15" fmla="*/ 372 h 1854"/>
                    <a:gd name="T16" fmla="*/ 556 w 704"/>
                    <a:gd name="T17" fmla="*/ 458 h 1854"/>
                    <a:gd name="T18" fmla="*/ 601 w 704"/>
                    <a:gd name="T19" fmla="*/ 548 h 1854"/>
                    <a:gd name="T20" fmla="*/ 637 w 704"/>
                    <a:gd name="T21" fmla="*/ 642 h 1854"/>
                    <a:gd name="T22" fmla="*/ 666 w 704"/>
                    <a:gd name="T23" fmla="*/ 738 h 1854"/>
                    <a:gd name="T24" fmla="*/ 687 w 704"/>
                    <a:gd name="T25" fmla="*/ 837 h 1854"/>
                    <a:gd name="T26" fmla="*/ 700 w 704"/>
                    <a:gd name="T27" fmla="*/ 938 h 1854"/>
                    <a:gd name="T28" fmla="*/ 704 w 704"/>
                    <a:gd name="T29" fmla="*/ 1041 h 1854"/>
                    <a:gd name="T30" fmla="*/ 698 w 704"/>
                    <a:gd name="T31" fmla="*/ 1147 h 1854"/>
                    <a:gd name="T32" fmla="*/ 686 w 704"/>
                    <a:gd name="T33" fmla="*/ 1252 h 1854"/>
                    <a:gd name="T34" fmla="*/ 662 w 704"/>
                    <a:gd name="T35" fmla="*/ 1355 h 1854"/>
                    <a:gd name="T36" fmla="*/ 632 w 704"/>
                    <a:gd name="T37" fmla="*/ 1454 h 1854"/>
                    <a:gd name="T38" fmla="*/ 592 w 704"/>
                    <a:gd name="T39" fmla="*/ 1551 h 1854"/>
                    <a:gd name="T40" fmla="*/ 543 w 704"/>
                    <a:gd name="T41" fmla="*/ 1645 h 1854"/>
                    <a:gd name="T42" fmla="*/ 487 w 704"/>
                    <a:gd name="T43" fmla="*/ 1735 h 1854"/>
                    <a:gd name="T44" fmla="*/ 424 w 704"/>
                    <a:gd name="T45" fmla="*/ 1820 h 1854"/>
                    <a:gd name="T46" fmla="*/ 402 w 704"/>
                    <a:gd name="T47" fmla="*/ 1838 h 1854"/>
                    <a:gd name="T48" fmla="*/ 377 w 704"/>
                    <a:gd name="T49" fmla="*/ 1851 h 1854"/>
                    <a:gd name="T50" fmla="*/ 350 w 704"/>
                    <a:gd name="T51" fmla="*/ 1854 h 1854"/>
                    <a:gd name="T52" fmla="*/ 328 w 704"/>
                    <a:gd name="T53" fmla="*/ 1852 h 1854"/>
                    <a:gd name="T54" fmla="*/ 308 w 704"/>
                    <a:gd name="T55" fmla="*/ 1845 h 1854"/>
                    <a:gd name="T56" fmla="*/ 289 w 704"/>
                    <a:gd name="T57" fmla="*/ 1833 h 1854"/>
                    <a:gd name="T58" fmla="*/ 271 w 704"/>
                    <a:gd name="T59" fmla="*/ 1813 h 1854"/>
                    <a:gd name="T60" fmla="*/ 260 w 704"/>
                    <a:gd name="T61" fmla="*/ 1791 h 1854"/>
                    <a:gd name="T62" fmla="*/ 254 w 704"/>
                    <a:gd name="T63" fmla="*/ 1768 h 1854"/>
                    <a:gd name="T64" fmla="*/ 256 w 704"/>
                    <a:gd name="T65" fmla="*/ 1742 h 1854"/>
                    <a:gd name="T66" fmla="*/ 262 w 704"/>
                    <a:gd name="T67" fmla="*/ 1719 h 1854"/>
                    <a:gd name="T68" fmla="*/ 276 w 704"/>
                    <a:gd name="T69" fmla="*/ 1697 h 1854"/>
                    <a:gd name="T70" fmla="*/ 337 w 704"/>
                    <a:gd name="T71" fmla="*/ 1616 h 1854"/>
                    <a:gd name="T72" fmla="*/ 390 w 704"/>
                    <a:gd name="T73" fmla="*/ 1528 h 1854"/>
                    <a:gd name="T74" fmla="*/ 433 w 704"/>
                    <a:gd name="T75" fmla="*/ 1438 h 1854"/>
                    <a:gd name="T76" fmla="*/ 467 w 704"/>
                    <a:gd name="T77" fmla="*/ 1342 h 1854"/>
                    <a:gd name="T78" fmla="*/ 491 w 704"/>
                    <a:gd name="T79" fmla="*/ 1243 h 1854"/>
                    <a:gd name="T80" fmla="*/ 507 w 704"/>
                    <a:gd name="T81" fmla="*/ 1144 h 1854"/>
                    <a:gd name="T82" fmla="*/ 512 w 704"/>
                    <a:gd name="T83" fmla="*/ 1041 h 1854"/>
                    <a:gd name="T84" fmla="*/ 507 w 704"/>
                    <a:gd name="T85" fmla="*/ 947 h 1854"/>
                    <a:gd name="T86" fmla="*/ 494 w 704"/>
                    <a:gd name="T87" fmla="*/ 853 h 1854"/>
                    <a:gd name="T88" fmla="*/ 475 w 704"/>
                    <a:gd name="T89" fmla="*/ 763 h 1854"/>
                    <a:gd name="T90" fmla="*/ 446 w 704"/>
                    <a:gd name="T91" fmla="*/ 675 h 1854"/>
                    <a:gd name="T92" fmla="*/ 408 w 704"/>
                    <a:gd name="T93" fmla="*/ 592 h 1854"/>
                    <a:gd name="T94" fmla="*/ 364 w 704"/>
                    <a:gd name="T95" fmla="*/ 510 h 1854"/>
                    <a:gd name="T96" fmla="*/ 314 w 704"/>
                    <a:gd name="T97" fmla="*/ 433 h 1854"/>
                    <a:gd name="T98" fmla="*/ 256 w 704"/>
                    <a:gd name="T99" fmla="*/ 361 h 1854"/>
                    <a:gd name="T100" fmla="*/ 191 w 704"/>
                    <a:gd name="T101" fmla="*/ 294 h 1854"/>
                    <a:gd name="T102" fmla="*/ 119 w 704"/>
                    <a:gd name="T103" fmla="*/ 233 h 1854"/>
                    <a:gd name="T104" fmla="*/ 43 w 704"/>
                    <a:gd name="T105" fmla="*/ 177 h 1854"/>
                    <a:gd name="T106" fmla="*/ 23 w 704"/>
                    <a:gd name="T107" fmla="*/ 161 h 1854"/>
                    <a:gd name="T108" fmla="*/ 9 w 704"/>
                    <a:gd name="T109" fmla="*/ 139 h 1854"/>
                    <a:gd name="T110" fmla="*/ 2 w 704"/>
                    <a:gd name="T111" fmla="*/ 117 h 1854"/>
                    <a:gd name="T112" fmla="*/ 0 w 704"/>
                    <a:gd name="T113" fmla="*/ 92 h 1854"/>
                    <a:gd name="T114" fmla="*/ 3 w 704"/>
                    <a:gd name="T115" fmla="*/ 67 h 1854"/>
                    <a:gd name="T116" fmla="*/ 14 w 704"/>
                    <a:gd name="T117" fmla="*/ 45 h 1854"/>
                    <a:gd name="T118" fmla="*/ 32 w 704"/>
                    <a:gd name="T119" fmla="*/ 25 h 1854"/>
                    <a:gd name="T120" fmla="*/ 52 w 704"/>
                    <a:gd name="T121" fmla="*/ 11 h 1854"/>
                    <a:gd name="T122" fmla="*/ 76 w 704"/>
                    <a:gd name="T123" fmla="*/ 4 h 1854"/>
                    <a:gd name="T124" fmla="*/ 99 w 704"/>
                    <a:gd name="T125" fmla="*/ 0 h 1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04" h="1854">
                      <a:moveTo>
                        <a:pt x="99" y="0"/>
                      </a:moveTo>
                      <a:lnTo>
                        <a:pt x="124" y="5"/>
                      </a:lnTo>
                      <a:lnTo>
                        <a:pt x="148" y="16"/>
                      </a:lnTo>
                      <a:lnTo>
                        <a:pt x="233" y="76"/>
                      </a:lnTo>
                      <a:lnTo>
                        <a:pt x="310" y="143"/>
                      </a:lnTo>
                      <a:lnTo>
                        <a:pt x="381" y="215"/>
                      </a:lnTo>
                      <a:lnTo>
                        <a:pt x="447" y="290"/>
                      </a:lnTo>
                      <a:lnTo>
                        <a:pt x="505" y="372"/>
                      </a:lnTo>
                      <a:lnTo>
                        <a:pt x="556" y="458"/>
                      </a:lnTo>
                      <a:lnTo>
                        <a:pt x="601" y="548"/>
                      </a:lnTo>
                      <a:lnTo>
                        <a:pt x="637" y="642"/>
                      </a:lnTo>
                      <a:lnTo>
                        <a:pt x="666" y="738"/>
                      </a:lnTo>
                      <a:lnTo>
                        <a:pt x="687" y="837"/>
                      </a:lnTo>
                      <a:lnTo>
                        <a:pt x="700" y="938"/>
                      </a:lnTo>
                      <a:lnTo>
                        <a:pt x="704" y="1041"/>
                      </a:lnTo>
                      <a:lnTo>
                        <a:pt x="698" y="1147"/>
                      </a:lnTo>
                      <a:lnTo>
                        <a:pt x="686" y="1252"/>
                      </a:lnTo>
                      <a:lnTo>
                        <a:pt x="662" y="1355"/>
                      </a:lnTo>
                      <a:lnTo>
                        <a:pt x="632" y="1454"/>
                      </a:lnTo>
                      <a:lnTo>
                        <a:pt x="592" y="1551"/>
                      </a:lnTo>
                      <a:lnTo>
                        <a:pt x="543" y="1645"/>
                      </a:lnTo>
                      <a:lnTo>
                        <a:pt x="487" y="1735"/>
                      </a:lnTo>
                      <a:lnTo>
                        <a:pt x="424" y="1820"/>
                      </a:lnTo>
                      <a:lnTo>
                        <a:pt x="402" y="1838"/>
                      </a:lnTo>
                      <a:lnTo>
                        <a:pt x="377" y="1851"/>
                      </a:lnTo>
                      <a:lnTo>
                        <a:pt x="350" y="1854"/>
                      </a:lnTo>
                      <a:lnTo>
                        <a:pt x="328" y="1852"/>
                      </a:lnTo>
                      <a:lnTo>
                        <a:pt x="308" y="1845"/>
                      </a:lnTo>
                      <a:lnTo>
                        <a:pt x="289" y="1833"/>
                      </a:lnTo>
                      <a:lnTo>
                        <a:pt x="271" y="1813"/>
                      </a:lnTo>
                      <a:lnTo>
                        <a:pt x="260" y="1791"/>
                      </a:lnTo>
                      <a:lnTo>
                        <a:pt x="254" y="1768"/>
                      </a:lnTo>
                      <a:lnTo>
                        <a:pt x="256" y="1742"/>
                      </a:lnTo>
                      <a:lnTo>
                        <a:pt x="262" y="1719"/>
                      </a:lnTo>
                      <a:lnTo>
                        <a:pt x="276" y="1697"/>
                      </a:lnTo>
                      <a:lnTo>
                        <a:pt x="337" y="1616"/>
                      </a:lnTo>
                      <a:lnTo>
                        <a:pt x="390" y="1528"/>
                      </a:lnTo>
                      <a:lnTo>
                        <a:pt x="433" y="1438"/>
                      </a:lnTo>
                      <a:lnTo>
                        <a:pt x="467" y="1342"/>
                      </a:lnTo>
                      <a:lnTo>
                        <a:pt x="491" y="1243"/>
                      </a:lnTo>
                      <a:lnTo>
                        <a:pt x="507" y="1144"/>
                      </a:lnTo>
                      <a:lnTo>
                        <a:pt x="512" y="1041"/>
                      </a:lnTo>
                      <a:lnTo>
                        <a:pt x="507" y="947"/>
                      </a:lnTo>
                      <a:lnTo>
                        <a:pt x="494" y="853"/>
                      </a:lnTo>
                      <a:lnTo>
                        <a:pt x="475" y="763"/>
                      </a:lnTo>
                      <a:lnTo>
                        <a:pt x="446" y="675"/>
                      </a:lnTo>
                      <a:lnTo>
                        <a:pt x="408" y="592"/>
                      </a:lnTo>
                      <a:lnTo>
                        <a:pt x="364" y="510"/>
                      </a:lnTo>
                      <a:lnTo>
                        <a:pt x="314" y="433"/>
                      </a:lnTo>
                      <a:lnTo>
                        <a:pt x="256" y="361"/>
                      </a:lnTo>
                      <a:lnTo>
                        <a:pt x="191" y="294"/>
                      </a:lnTo>
                      <a:lnTo>
                        <a:pt x="119" y="233"/>
                      </a:lnTo>
                      <a:lnTo>
                        <a:pt x="43" y="177"/>
                      </a:lnTo>
                      <a:lnTo>
                        <a:pt x="23" y="161"/>
                      </a:lnTo>
                      <a:lnTo>
                        <a:pt x="9" y="139"/>
                      </a:lnTo>
                      <a:lnTo>
                        <a:pt x="2" y="117"/>
                      </a:lnTo>
                      <a:lnTo>
                        <a:pt x="0" y="92"/>
                      </a:lnTo>
                      <a:lnTo>
                        <a:pt x="3" y="67"/>
                      </a:lnTo>
                      <a:lnTo>
                        <a:pt x="14" y="45"/>
                      </a:lnTo>
                      <a:lnTo>
                        <a:pt x="32" y="25"/>
                      </a:lnTo>
                      <a:lnTo>
                        <a:pt x="52" y="11"/>
                      </a:lnTo>
                      <a:lnTo>
                        <a:pt x="76" y="4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Freeform 18"/>
                <p:cNvSpPr>
                  <a:spLocks/>
                </p:cNvSpPr>
                <p:nvPr/>
              </p:nvSpPr>
              <p:spPr bwMode="auto">
                <a:xfrm>
                  <a:off x="1483" y="798"/>
                  <a:ext cx="199" cy="104"/>
                </a:xfrm>
                <a:custGeom>
                  <a:avLst/>
                  <a:gdLst>
                    <a:gd name="T0" fmla="*/ 96 w 397"/>
                    <a:gd name="T1" fmla="*/ 0 h 209"/>
                    <a:gd name="T2" fmla="*/ 208 w 397"/>
                    <a:gd name="T3" fmla="*/ 3 h 209"/>
                    <a:gd name="T4" fmla="*/ 318 w 397"/>
                    <a:gd name="T5" fmla="*/ 20 h 209"/>
                    <a:gd name="T6" fmla="*/ 349 w 397"/>
                    <a:gd name="T7" fmla="*/ 29 h 209"/>
                    <a:gd name="T8" fmla="*/ 372 w 397"/>
                    <a:gd name="T9" fmla="*/ 47 h 209"/>
                    <a:gd name="T10" fmla="*/ 388 w 397"/>
                    <a:gd name="T11" fmla="*/ 72 h 209"/>
                    <a:gd name="T12" fmla="*/ 397 w 397"/>
                    <a:gd name="T13" fmla="*/ 101 h 209"/>
                    <a:gd name="T14" fmla="*/ 396 w 397"/>
                    <a:gd name="T15" fmla="*/ 131 h 209"/>
                    <a:gd name="T16" fmla="*/ 387 w 397"/>
                    <a:gd name="T17" fmla="*/ 157 h 209"/>
                    <a:gd name="T18" fmla="*/ 372 w 397"/>
                    <a:gd name="T19" fmla="*/ 178 h 209"/>
                    <a:gd name="T20" fmla="*/ 352 w 397"/>
                    <a:gd name="T21" fmla="*/ 194 h 209"/>
                    <a:gd name="T22" fmla="*/ 329 w 397"/>
                    <a:gd name="T23" fmla="*/ 205 h 209"/>
                    <a:gd name="T24" fmla="*/ 302 w 397"/>
                    <a:gd name="T25" fmla="*/ 209 h 209"/>
                    <a:gd name="T26" fmla="*/ 284 w 397"/>
                    <a:gd name="T27" fmla="*/ 207 h 209"/>
                    <a:gd name="T28" fmla="*/ 192 w 397"/>
                    <a:gd name="T29" fmla="*/ 194 h 209"/>
                    <a:gd name="T30" fmla="*/ 96 w 397"/>
                    <a:gd name="T31" fmla="*/ 191 h 209"/>
                    <a:gd name="T32" fmla="*/ 65 w 397"/>
                    <a:gd name="T33" fmla="*/ 185 h 209"/>
                    <a:gd name="T34" fmla="*/ 40 w 397"/>
                    <a:gd name="T35" fmla="*/ 173 h 209"/>
                    <a:gd name="T36" fmla="*/ 18 w 397"/>
                    <a:gd name="T37" fmla="*/ 151 h 209"/>
                    <a:gd name="T38" fmla="*/ 6 w 397"/>
                    <a:gd name="T39" fmla="*/ 126 h 209"/>
                    <a:gd name="T40" fmla="*/ 0 w 397"/>
                    <a:gd name="T41" fmla="*/ 95 h 209"/>
                    <a:gd name="T42" fmla="*/ 6 w 397"/>
                    <a:gd name="T43" fmla="*/ 65 h 209"/>
                    <a:gd name="T44" fmla="*/ 18 w 397"/>
                    <a:gd name="T45" fmla="*/ 38 h 209"/>
                    <a:gd name="T46" fmla="*/ 40 w 397"/>
                    <a:gd name="T47" fmla="*/ 18 h 209"/>
                    <a:gd name="T48" fmla="*/ 65 w 397"/>
                    <a:gd name="T49" fmla="*/ 3 h 209"/>
                    <a:gd name="T50" fmla="*/ 96 w 397"/>
                    <a:gd name="T51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97" h="209">
                      <a:moveTo>
                        <a:pt x="96" y="0"/>
                      </a:moveTo>
                      <a:lnTo>
                        <a:pt x="208" y="3"/>
                      </a:lnTo>
                      <a:lnTo>
                        <a:pt x="318" y="20"/>
                      </a:lnTo>
                      <a:lnTo>
                        <a:pt x="349" y="29"/>
                      </a:lnTo>
                      <a:lnTo>
                        <a:pt x="372" y="47"/>
                      </a:lnTo>
                      <a:lnTo>
                        <a:pt x="388" y="72"/>
                      </a:lnTo>
                      <a:lnTo>
                        <a:pt x="397" y="101"/>
                      </a:lnTo>
                      <a:lnTo>
                        <a:pt x="396" y="131"/>
                      </a:lnTo>
                      <a:lnTo>
                        <a:pt x="387" y="157"/>
                      </a:lnTo>
                      <a:lnTo>
                        <a:pt x="372" y="178"/>
                      </a:lnTo>
                      <a:lnTo>
                        <a:pt x="352" y="194"/>
                      </a:lnTo>
                      <a:lnTo>
                        <a:pt x="329" y="205"/>
                      </a:lnTo>
                      <a:lnTo>
                        <a:pt x="302" y="209"/>
                      </a:lnTo>
                      <a:lnTo>
                        <a:pt x="284" y="207"/>
                      </a:lnTo>
                      <a:lnTo>
                        <a:pt x="192" y="194"/>
                      </a:lnTo>
                      <a:lnTo>
                        <a:pt x="96" y="191"/>
                      </a:lnTo>
                      <a:lnTo>
                        <a:pt x="65" y="185"/>
                      </a:lnTo>
                      <a:lnTo>
                        <a:pt x="40" y="173"/>
                      </a:lnTo>
                      <a:lnTo>
                        <a:pt x="18" y="151"/>
                      </a:lnTo>
                      <a:lnTo>
                        <a:pt x="6" y="126"/>
                      </a:lnTo>
                      <a:lnTo>
                        <a:pt x="0" y="95"/>
                      </a:lnTo>
                      <a:lnTo>
                        <a:pt x="6" y="65"/>
                      </a:lnTo>
                      <a:lnTo>
                        <a:pt x="18" y="38"/>
                      </a:lnTo>
                      <a:lnTo>
                        <a:pt x="40" y="18"/>
                      </a:lnTo>
                      <a:lnTo>
                        <a:pt x="65" y="3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4482006" y="2984642"/>
            <a:ext cx="2492672" cy="486787"/>
            <a:chOff x="6429632" y="2881713"/>
            <a:chExt cx="4370174" cy="640080"/>
          </a:xfrm>
        </p:grpSpPr>
        <p:sp>
          <p:nvSpPr>
            <p:cNvPr id="22" name="Subtitle 2"/>
            <p:cNvSpPr txBox="1">
              <a:spLocks/>
            </p:cNvSpPr>
            <p:nvPr/>
          </p:nvSpPr>
          <p:spPr>
            <a:xfrm>
              <a:off x="7266186" y="2970160"/>
              <a:ext cx="3533620" cy="4631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Abundance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429632" y="2881713"/>
              <a:ext cx="640080" cy="640080"/>
              <a:chOff x="6429632" y="2881713"/>
              <a:chExt cx="640080" cy="64008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6429632" y="2881713"/>
                <a:ext cx="640080" cy="6400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14300" dist="38100" dir="5400000" sx="105000" sy="105000" algn="t" rotWithShape="0">
                  <a:schemeClr val="accent2">
                    <a:alpha val="3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3" name="Group 28"/>
              <p:cNvGrpSpPr>
                <a:grpSpLocks noChangeAspect="1"/>
              </p:cNvGrpSpPr>
              <p:nvPr/>
            </p:nvGrpSpPr>
            <p:grpSpPr bwMode="auto">
              <a:xfrm>
                <a:off x="6599914" y="3083249"/>
                <a:ext cx="299517" cy="237008"/>
                <a:chOff x="-520" y="380"/>
                <a:chExt cx="2966" cy="2347"/>
              </a:xfrm>
              <a:solidFill>
                <a:schemeClr val="bg1"/>
              </a:solidFill>
            </p:grpSpPr>
            <p:sp>
              <p:nvSpPr>
                <p:cNvPr id="56" name="Freeform 30"/>
                <p:cNvSpPr>
                  <a:spLocks noEditPoints="1"/>
                </p:cNvSpPr>
                <p:nvPr/>
              </p:nvSpPr>
              <p:spPr bwMode="auto">
                <a:xfrm>
                  <a:off x="-520" y="380"/>
                  <a:ext cx="2966" cy="2347"/>
                </a:xfrm>
                <a:custGeom>
                  <a:avLst/>
                  <a:gdLst>
                    <a:gd name="T0" fmla="*/ 2241 w 5931"/>
                    <a:gd name="T1" fmla="*/ 4502 h 4695"/>
                    <a:gd name="T2" fmla="*/ 3688 w 5931"/>
                    <a:gd name="T3" fmla="*/ 3877 h 4695"/>
                    <a:gd name="T4" fmla="*/ 301 w 5931"/>
                    <a:gd name="T5" fmla="*/ 191 h 4695"/>
                    <a:gd name="T6" fmla="*/ 247 w 5931"/>
                    <a:gd name="T7" fmla="*/ 207 h 4695"/>
                    <a:gd name="T8" fmla="*/ 207 w 5931"/>
                    <a:gd name="T9" fmla="*/ 245 h 4695"/>
                    <a:gd name="T10" fmla="*/ 193 w 5931"/>
                    <a:gd name="T11" fmla="*/ 301 h 4695"/>
                    <a:gd name="T12" fmla="*/ 196 w 5931"/>
                    <a:gd name="T13" fmla="*/ 3605 h 4695"/>
                    <a:gd name="T14" fmla="*/ 223 w 5931"/>
                    <a:gd name="T15" fmla="*/ 3652 h 4695"/>
                    <a:gd name="T16" fmla="*/ 272 w 5931"/>
                    <a:gd name="T17" fmla="*/ 3681 h 4695"/>
                    <a:gd name="T18" fmla="*/ 5629 w 5931"/>
                    <a:gd name="T19" fmla="*/ 3684 h 4695"/>
                    <a:gd name="T20" fmla="*/ 5693 w 5931"/>
                    <a:gd name="T21" fmla="*/ 3663 h 4695"/>
                    <a:gd name="T22" fmla="*/ 5733 w 5931"/>
                    <a:gd name="T23" fmla="*/ 3611 h 4695"/>
                    <a:gd name="T24" fmla="*/ 5738 w 5931"/>
                    <a:gd name="T25" fmla="*/ 301 h 4695"/>
                    <a:gd name="T26" fmla="*/ 5724 w 5931"/>
                    <a:gd name="T27" fmla="*/ 245 h 4695"/>
                    <a:gd name="T28" fmla="*/ 5684 w 5931"/>
                    <a:gd name="T29" fmla="*/ 207 h 4695"/>
                    <a:gd name="T30" fmla="*/ 5629 w 5931"/>
                    <a:gd name="T31" fmla="*/ 191 h 4695"/>
                    <a:gd name="T32" fmla="*/ 301 w 5931"/>
                    <a:gd name="T33" fmla="*/ 0 h 4695"/>
                    <a:gd name="T34" fmla="*/ 5683 w 5931"/>
                    <a:gd name="T35" fmla="*/ 4 h 4695"/>
                    <a:gd name="T36" fmla="*/ 5782 w 5931"/>
                    <a:gd name="T37" fmla="*/ 40 h 4695"/>
                    <a:gd name="T38" fmla="*/ 5859 w 5931"/>
                    <a:gd name="T39" fmla="*/ 106 h 4695"/>
                    <a:gd name="T40" fmla="*/ 5911 w 5931"/>
                    <a:gd name="T41" fmla="*/ 196 h 4695"/>
                    <a:gd name="T42" fmla="*/ 5931 w 5931"/>
                    <a:gd name="T43" fmla="*/ 301 h 4695"/>
                    <a:gd name="T44" fmla="*/ 5926 w 5931"/>
                    <a:gd name="T45" fmla="*/ 3629 h 4695"/>
                    <a:gd name="T46" fmla="*/ 5890 w 5931"/>
                    <a:gd name="T47" fmla="*/ 3728 h 4695"/>
                    <a:gd name="T48" fmla="*/ 5823 w 5931"/>
                    <a:gd name="T49" fmla="*/ 3805 h 4695"/>
                    <a:gd name="T50" fmla="*/ 5735 w 5931"/>
                    <a:gd name="T51" fmla="*/ 3857 h 4695"/>
                    <a:gd name="T52" fmla="*/ 5629 w 5931"/>
                    <a:gd name="T53" fmla="*/ 3877 h 4695"/>
                    <a:gd name="T54" fmla="*/ 3881 w 5931"/>
                    <a:gd name="T55" fmla="*/ 4502 h 4695"/>
                    <a:gd name="T56" fmla="*/ 4327 w 5931"/>
                    <a:gd name="T57" fmla="*/ 4508 h 4695"/>
                    <a:gd name="T58" fmla="*/ 4374 w 5931"/>
                    <a:gd name="T59" fmla="*/ 4542 h 4695"/>
                    <a:gd name="T60" fmla="*/ 4394 w 5931"/>
                    <a:gd name="T61" fmla="*/ 4600 h 4695"/>
                    <a:gd name="T62" fmla="*/ 4374 w 5931"/>
                    <a:gd name="T63" fmla="*/ 4655 h 4695"/>
                    <a:gd name="T64" fmla="*/ 4327 w 5931"/>
                    <a:gd name="T65" fmla="*/ 4689 h 4695"/>
                    <a:gd name="T66" fmla="*/ 1633 w 5931"/>
                    <a:gd name="T67" fmla="*/ 4695 h 4695"/>
                    <a:gd name="T68" fmla="*/ 1577 w 5931"/>
                    <a:gd name="T69" fmla="*/ 4677 h 4695"/>
                    <a:gd name="T70" fmla="*/ 1543 w 5931"/>
                    <a:gd name="T71" fmla="*/ 4630 h 4695"/>
                    <a:gd name="T72" fmla="*/ 1543 w 5931"/>
                    <a:gd name="T73" fmla="*/ 4569 h 4695"/>
                    <a:gd name="T74" fmla="*/ 1577 w 5931"/>
                    <a:gd name="T75" fmla="*/ 4522 h 4695"/>
                    <a:gd name="T76" fmla="*/ 1633 w 5931"/>
                    <a:gd name="T77" fmla="*/ 4502 h 4695"/>
                    <a:gd name="T78" fmla="*/ 2050 w 5931"/>
                    <a:gd name="T79" fmla="*/ 3877 h 4695"/>
                    <a:gd name="T80" fmla="*/ 247 w 5931"/>
                    <a:gd name="T81" fmla="*/ 3871 h 4695"/>
                    <a:gd name="T82" fmla="*/ 149 w 5931"/>
                    <a:gd name="T83" fmla="*/ 3835 h 4695"/>
                    <a:gd name="T84" fmla="*/ 70 w 5931"/>
                    <a:gd name="T85" fmla="*/ 3769 h 4695"/>
                    <a:gd name="T86" fmla="*/ 18 w 5931"/>
                    <a:gd name="T87" fmla="*/ 3681 h 4695"/>
                    <a:gd name="T88" fmla="*/ 0 w 5931"/>
                    <a:gd name="T89" fmla="*/ 3575 h 4695"/>
                    <a:gd name="T90" fmla="*/ 0 w 5931"/>
                    <a:gd name="T91" fmla="*/ 301 h 4695"/>
                    <a:gd name="T92" fmla="*/ 18 w 5931"/>
                    <a:gd name="T93" fmla="*/ 196 h 4695"/>
                    <a:gd name="T94" fmla="*/ 70 w 5931"/>
                    <a:gd name="T95" fmla="*/ 106 h 4695"/>
                    <a:gd name="T96" fmla="*/ 149 w 5931"/>
                    <a:gd name="T97" fmla="*/ 40 h 4695"/>
                    <a:gd name="T98" fmla="*/ 247 w 5931"/>
                    <a:gd name="T99" fmla="*/ 4 h 46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5931" h="4695">
                      <a:moveTo>
                        <a:pt x="2241" y="3877"/>
                      </a:moveTo>
                      <a:lnTo>
                        <a:pt x="2241" y="4502"/>
                      </a:lnTo>
                      <a:lnTo>
                        <a:pt x="3688" y="4502"/>
                      </a:lnTo>
                      <a:lnTo>
                        <a:pt x="3688" y="3877"/>
                      </a:lnTo>
                      <a:lnTo>
                        <a:pt x="2241" y="3877"/>
                      </a:lnTo>
                      <a:close/>
                      <a:moveTo>
                        <a:pt x="301" y="191"/>
                      </a:moveTo>
                      <a:lnTo>
                        <a:pt x="272" y="195"/>
                      </a:lnTo>
                      <a:lnTo>
                        <a:pt x="247" y="207"/>
                      </a:lnTo>
                      <a:lnTo>
                        <a:pt x="223" y="223"/>
                      </a:lnTo>
                      <a:lnTo>
                        <a:pt x="207" y="245"/>
                      </a:lnTo>
                      <a:lnTo>
                        <a:pt x="196" y="272"/>
                      </a:lnTo>
                      <a:lnTo>
                        <a:pt x="193" y="301"/>
                      </a:lnTo>
                      <a:lnTo>
                        <a:pt x="193" y="3575"/>
                      </a:lnTo>
                      <a:lnTo>
                        <a:pt x="196" y="3605"/>
                      </a:lnTo>
                      <a:lnTo>
                        <a:pt x="207" y="3630"/>
                      </a:lnTo>
                      <a:lnTo>
                        <a:pt x="223" y="3652"/>
                      </a:lnTo>
                      <a:lnTo>
                        <a:pt x="247" y="3670"/>
                      </a:lnTo>
                      <a:lnTo>
                        <a:pt x="272" y="3681"/>
                      </a:lnTo>
                      <a:lnTo>
                        <a:pt x="301" y="3684"/>
                      </a:lnTo>
                      <a:lnTo>
                        <a:pt x="5629" y="3684"/>
                      </a:lnTo>
                      <a:lnTo>
                        <a:pt x="5665" y="3679"/>
                      </a:lnTo>
                      <a:lnTo>
                        <a:pt x="5693" y="3663"/>
                      </a:lnTo>
                      <a:lnTo>
                        <a:pt x="5717" y="3639"/>
                      </a:lnTo>
                      <a:lnTo>
                        <a:pt x="5733" y="3611"/>
                      </a:lnTo>
                      <a:lnTo>
                        <a:pt x="5738" y="3575"/>
                      </a:lnTo>
                      <a:lnTo>
                        <a:pt x="5738" y="301"/>
                      </a:lnTo>
                      <a:lnTo>
                        <a:pt x="5735" y="272"/>
                      </a:lnTo>
                      <a:lnTo>
                        <a:pt x="5724" y="245"/>
                      </a:lnTo>
                      <a:lnTo>
                        <a:pt x="5706" y="223"/>
                      </a:lnTo>
                      <a:lnTo>
                        <a:pt x="5684" y="207"/>
                      </a:lnTo>
                      <a:lnTo>
                        <a:pt x="5659" y="195"/>
                      </a:lnTo>
                      <a:lnTo>
                        <a:pt x="5629" y="191"/>
                      </a:lnTo>
                      <a:lnTo>
                        <a:pt x="301" y="191"/>
                      </a:lnTo>
                      <a:close/>
                      <a:moveTo>
                        <a:pt x="301" y="0"/>
                      </a:moveTo>
                      <a:lnTo>
                        <a:pt x="5629" y="0"/>
                      </a:lnTo>
                      <a:lnTo>
                        <a:pt x="5683" y="4"/>
                      </a:lnTo>
                      <a:lnTo>
                        <a:pt x="5735" y="18"/>
                      </a:lnTo>
                      <a:lnTo>
                        <a:pt x="5782" y="40"/>
                      </a:lnTo>
                      <a:lnTo>
                        <a:pt x="5823" y="71"/>
                      </a:lnTo>
                      <a:lnTo>
                        <a:pt x="5859" y="106"/>
                      </a:lnTo>
                      <a:lnTo>
                        <a:pt x="5890" y="148"/>
                      </a:lnTo>
                      <a:lnTo>
                        <a:pt x="5911" y="196"/>
                      </a:lnTo>
                      <a:lnTo>
                        <a:pt x="5926" y="247"/>
                      </a:lnTo>
                      <a:lnTo>
                        <a:pt x="5931" y="301"/>
                      </a:lnTo>
                      <a:lnTo>
                        <a:pt x="5931" y="3575"/>
                      </a:lnTo>
                      <a:lnTo>
                        <a:pt x="5926" y="3629"/>
                      </a:lnTo>
                      <a:lnTo>
                        <a:pt x="5911" y="3681"/>
                      </a:lnTo>
                      <a:lnTo>
                        <a:pt x="5890" y="3728"/>
                      </a:lnTo>
                      <a:lnTo>
                        <a:pt x="5859" y="3769"/>
                      </a:lnTo>
                      <a:lnTo>
                        <a:pt x="5823" y="3805"/>
                      </a:lnTo>
                      <a:lnTo>
                        <a:pt x="5782" y="3835"/>
                      </a:lnTo>
                      <a:lnTo>
                        <a:pt x="5735" y="3857"/>
                      </a:lnTo>
                      <a:lnTo>
                        <a:pt x="5683" y="3871"/>
                      </a:lnTo>
                      <a:lnTo>
                        <a:pt x="5629" y="3877"/>
                      </a:lnTo>
                      <a:lnTo>
                        <a:pt x="3881" y="3877"/>
                      </a:lnTo>
                      <a:lnTo>
                        <a:pt x="3881" y="4502"/>
                      </a:lnTo>
                      <a:lnTo>
                        <a:pt x="4297" y="4502"/>
                      </a:lnTo>
                      <a:lnTo>
                        <a:pt x="4327" y="4508"/>
                      </a:lnTo>
                      <a:lnTo>
                        <a:pt x="4354" y="4522"/>
                      </a:lnTo>
                      <a:lnTo>
                        <a:pt x="4374" y="4542"/>
                      </a:lnTo>
                      <a:lnTo>
                        <a:pt x="4388" y="4569"/>
                      </a:lnTo>
                      <a:lnTo>
                        <a:pt x="4394" y="4600"/>
                      </a:lnTo>
                      <a:lnTo>
                        <a:pt x="4388" y="4630"/>
                      </a:lnTo>
                      <a:lnTo>
                        <a:pt x="4374" y="4655"/>
                      </a:lnTo>
                      <a:lnTo>
                        <a:pt x="4354" y="4677"/>
                      </a:lnTo>
                      <a:lnTo>
                        <a:pt x="4327" y="4689"/>
                      </a:lnTo>
                      <a:lnTo>
                        <a:pt x="4297" y="4695"/>
                      </a:lnTo>
                      <a:lnTo>
                        <a:pt x="1633" y="4695"/>
                      </a:lnTo>
                      <a:lnTo>
                        <a:pt x="1602" y="4689"/>
                      </a:lnTo>
                      <a:lnTo>
                        <a:pt x="1577" y="4677"/>
                      </a:lnTo>
                      <a:lnTo>
                        <a:pt x="1555" y="4655"/>
                      </a:lnTo>
                      <a:lnTo>
                        <a:pt x="1543" y="4630"/>
                      </a:lnTo>
                      <a:lnTo>
                        <a:pt x="1537" y="4600"/>
                      </a:lnTo>
                      <a:lnTo>
                        <a:pt x="1543" y="4569"/>
                      </a:lnTo>
                      <a:lnTo>
                        <a:pt x="1555" y="4542"/>
                      </a:lnTo>
                      <a:lnTo>
                        <a:pt x="1577" y="4522"/>
                      </a:lnTo>
                      <a:lnTo>
                        <a:pt x="1602" y="4508"/>
                      </a:lnTo>
                      <a:lnTo>
                        <a:pt x="1633" y="4502"/>
                      </a:lnTo>
                      <a:lnTo>
                        <a:pt x="2050" y="4502"/>
                      </a:lnTo>
                      <a:lnTo>
                        <a:pt x="2050" y="3877"/>
                      </a:lnTo>
                      <a:lnTo>
                        <a:pt x="301" y="3877"/>
                      </a:lnTo>
                      <a:lnTo>
                        <a:pt x="247" y="3871"/>
                      </a:lnTo>
                      <a:lnTo>
                        <a:pt x="196" y="3857"/>
                      </a:lnTo>
                      <a:lnTo>
                        <a:pt x="149" y="3835"/>
                      </a:lnTo>
                      <a:lnTo>
                        <a:pt x="108" y="3805"/>
                      </a:lnTo>
                      <a:lnTo>
                        <a:pt x="70" y="3769"/>
                      </a:lnTo>
                      <a:lnTo>
                        <a:pt x="41" y="3728"/>
                      </a:lnTo>
                      <a:lnTo>
                        <a:pt x="18" y="3681"/>
                      </a:lnTo>
                      <a:lnTo>
                        <a:pt x="5" y="3629"/>
                      </a:lnTo>
                      <a:lnTo>
                        <a:pt x="0" y="3575"/>
                      </a:lnTo>
                      <a:lnTo>
                        <a:pt x="0" y="2350"/>
                      </a:lnTo>
                      <a:lnTo>
                        <a:pt x="0" y="301"/>
                      </a:lnTo>
                      <a:lnTo>
                        <a:pt x="5" y="247"/>
                      </a:lnTo>
                      <a:lnTo>
                        <a:pt x="18" y="196"/>
                      </a:lnTo>
                      <a:lnTo>
                        <a:pt x="41" y="148"/>
                      </a:lnTo>
                      <a:lnTo>
                        <a:pt x="70" y="106"/>
                      </a:lnTo>
                      <a:lnTo>
                        <a:pt x="108" y="71"/>
                      </a:lnTo>
                      <a:lnTo>
                        <a:pt x="149" y="40"/>
                      </a:lnTo>
                      <a:lnTo>
                        <a:pt x="196" y="18"/>
                      </a:lnTo>
                      <a:lnTo>
                        <a:pt x="247" y="4"/>
                      </a:lnTo>
                      <a:lnTo>
                        <a:pt x="30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Freeform 31"/>
                <p:cNvSpPr>
                  <a:spLocks noEditPoints="1"/>
                </p:cNvSpPr>
                <p:nvPr/>
              </p:nvSpPr>
              <p:spPr bwMode="auto">
                <a:xfrm>
                  <a:off x="-315" y="584"/>
                  <a:ext cx="2555" cy="1529"/>
                </a:xfrm>
                <a:custGeom>
                  <a:avLst/>
                  <a:gdLst>
                    <a:gd name="T0" fmla="*/ 191 w 5111"/>
                    <a:gd name="T1" fmla="*/ 192 h 3058"/>
                    <a:gd name="T2" fmla="*/ 191 w 5111"/>
                    <a:gd name="T3" fmla="*/ 2865 h 3058"/>
                    <a:gd name="T4" fmla="*/ 4918 w 5111"/>
                    <a:gd name="T5" fmla="*/ 2865 h 3058"/>
                    <a:gd name="T6" fmla="*/ 4918 w 5111"/>
                    <a:gd name="T7" fmla="*/ 192 h 3058"/>
                    <a:gd name="T8" fmla="*/ 191 w 5111"/>
                    <a:gd name="T9" fmla="*/ 192 h 3058"/>
                    <a:gd name="T10" fmla="*/ 96 w 5111"/>
                    <a:gd name="T11" fmla="*/ 0 h 3058"/>
                    <a:gd name="T12" fmla="*/ 5015 w 5111"/>
                    <a:gd name="T13" fmla="*/ 0 h 3058"/>
                    <a:gd name="T14" fmla="*/ 5044 w 5111"/>
                    <a:gd name="T15" fmla="*/ 5 h 3058"/>
                    <a:gd name="T16" fmla="*/ 5071 w 5111"/>
                    <a:gd name="T17" fmla="*/ 19 h 3058"/>
                    <a:gd name="T18" fmla="*/ 5093 w 5111"/>
                    <a:gd name="T19" fmla="*/ 39 h 3058"/>
                    <a:gd name="T20" fmla="*/ 5105 w 5111"/>
                    <a:gd name="T21" fmla="*/ 66 h 3058"/>
                    <a:gd name="T22" fmla="*/ 5111 w 5111"/>
                    <a:gd name="T23" fmla="*/ 97 h 3058"/>
                    <a:gd name="T24" fmla="*/ 5111 w 5111"/>
                    <a:gd name="T25" fmla="*/ 2963 h 3058"/>
                    <a:gd name="T26" fmla="*/ 5105 w 5111"/>
                    <a:gd name="T27" fmla="*/ 2991 h 3058"/>
                    <a:gd name="T28" fmla="*/ 5093 w 5111"/>
                    <a:gd name="T29" fmla="*/ 3018 h 3058"/>
                    <a:gd name="T30" fmla="*/ 5071 w 5111"/>
                    <a:gd name="T31" fmla="*/ 3040 h 3058"/>
                    <a:gd name="T32" fmla="*/ 5044 w 5111"/>
                    <a:gd name="T33" fmla="*/ 3052 h 3058"/>
                    <a:gd name="T34" fmla="*/ 5015 w 5111"/>
                    <a:gd name="T35" fmla="*/ 3058 h 3058"/>
                    <a:gd name="T36" fmla="*/ 96 w 5111"/>
                    <a:gd name="T37" fmla="*/ 3058 h 3058"/>
                    <a:gd name="T38" fmla="*/ 65 w 5111"/>
                    <a:gd name="T39" fmla="*/ 3052 h 3058"/>
                    <a:gd name="T40" fmla="*/ 40 w 5111"/>
                    <a:gd name="T41" fmla="*/ 3040 h 3058"/>
                    <a:gd name="T42" fmla="*/ 18 w 5111"/>
                    <a:gd name="T43" fmla="*/ 3018 h 3058"/>
                    <a:gd name="T44" fmla="*/ 4 w 5111"/>
                    <a:gd name="T45" fmla="*/ 2991 h 3058"/>
                    <a:gd name="T46" fmla="*/ 0 w 5111"/>
                    <a:gd name="T47" fmla="*/ 2963 h 3058"/>
                    <a:gd name="T48" fmla="*/ 0 w 5111"/>
                    <a:gd name="T49" fmla="*/ 97 h 3058"/>
                    <a:gd name="T50" fmla="*/ 4 w 5111"/>
                    <a:gd name="T51" fmla="*/ 66 h 3058"/>
                    <a:gd name="T52" fmla="*/ 18 w 5111"/>
                    <a:gd name="T53" fmla="*/ 39 h 3058"/>
                    <a:gd name="T54" fmla="*/ 40 w 5111"/>
                    <a:gd name="T55" fmla="*/ 19 h 3058"/>
                    <a:gd name="T56" fmla="*/ 65 w 5111"/>
                    <a:gd name="T57" fmla="*/ 5 h 3058"/>
                    <a:gd name="T58" fmla="*/ 96 w 5111"/>
                    <a:gd name="T59" fmla="*/ 0 h 30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111" h="3058">
                      <a:moveTo>
                        <a:pt x="191" y="192"/>
                      </a:moveTo>
                      <a:lnTo>
                        <a:pt x="191" y="2865"/>
                      </a:lnTo>
                      <a:lnTo>
                        <a:pt x="4918" y="2865"/>
                      </a:lnTo>
                      <a:lnTo>
                        <a:pt x="4918" y="192"/>
                      </a:lnTo>
                      <a:lnTo>
                        <a:pt x="191" y="192"/>
                      </a:lnTo>
                      <a:close/>
                      <a:moveTo>
                        <a:pt x="96" y="0"/>
                      </a:moveTo>
                      <a:lnTo>
                        <a:pt x="5015" y="0"/>
                      </a:lnTo>
                      <a:lnTo>
                        <a:pt x="5044" y="5"/>
                      </a:lnTo>
                      <a:lnTo>
                        <a:pt x="5071" y="19"/>
                      </a:lnTo>
                      <a:lnTo>
                        <a:pt x="5093" y="39"/>
                      </a:lnTo>
                      <a:lnTo>
                        <a:pt x="5105" y="66"/>
                      </a:lnTo>
                      <a:lnTo>
                        <a:pt x="5111" y="97"/>
                      </a:lnTo>
                      <a:lnTo>
                        <a:pt x="5111" y="2963"/>
                      </a:lnTo>
                      <a:lnTo>
                        <a:pt x="5105" y="2991"/>
                      </a:lnTo>
                      <a:lnTo>
                        <a:pt x="5093" y="3018"/>
                      </a:lnTo>
                      <a:lnTo>
                        <a:pt x="5071" y="3040"/>
                      </a:lnTo>
                      <a:lnTo>
                        <a:pt x="5044" y="3052"/>
                      </a:lnTo>
                      <a:lnTo>
                        <a:pt x="5015" y="3058"/>
                      </a:lnTo>
                      <a:lnTo>
                        <a:pt x="96" y="3058"/>
                      </a:lnTo>
                      <a:lnTo>
                        <a:pt x="65" y="3052"/>
                      </a:lnTo>
                      <a:lnTo>
                        <a:pt x="40" y="3040"/>
                      </a:lnTo>
                      <a:lnTo>
                        <a:pt x="18" y="3018"/>
                      </a:lnTo>
                      <a:lnTo>
                        <a:pt x="4" y="2991"/>
                      </a:lnTo>
                      <a:lnTo>
                        <a:pt x="0" y="2963"/>
                      </a:lnTo>
                      <a:lnTo>
                        <a:pt x="0" y="97"/>
                      </a:lnTo>
                      <a:lnTo>
                        <a:pt x="4" y="66"/>
                      </a:lnTo>
                      <a:lnTo>
                        <a:pt x="18" y="39"/>
                      </a:lnTo>
                      <a:lnTo>
                        <a:pt x="40" y="19"/>
                      </a:lnTo>
                      <a:lnTo>
                        <a:pt x="65" y="5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32"/>
                <p:cNvSpPr>
                  <a:spLocks noEditPoints="1"/>
                </p:cNvSpPr>
                <p:nvPr/>
              </p:nvSpPr>
              <p:spPr bwMode="auto">
                <a:xfrm>
                  <a:off x="-59" y="840"/>
                  <a:ext cx="1019" cy="1017"/>
                </a:xfrm>
                <a:custGeom>
                  <a:avLst/>
                  <a:gdLst>
                    <a:gd name="T0" fmla="*/ 214 w 2037"/>
                    <a:gd name="T1" fmla="*/ 1206 h 2033"/>
                    <a:gd name="T2" fmla="*/ 277 w 2037"/>
                    <a:gd name="T3" fmla="*/ 1379 h 2033"/>
                    <a:gd name="T4" fmla="*/ 374 w 2037"/>
                    <a:gd name="T5" fmla="*/ 1532 h 2033"/>
                    <a:gd name="T6" fmla="*/ 502 w 2037"/>
                    <a:gd name="T7" fmla="*/ 1661 h 2033"/>
                    <a:gd name="T8" fmla="*/ 655 w 2037"/>
                    <a:gd name="T9" fmla="*/ 1758 h 2033"/>
                    <a:gd name="T10" fmla="*/ 829 w 2037"/>
                    <a:gd name="T11" fmla="*/ 1819 h 2033"/>
                    <a:gd name="T12" fmla="*/ 1018 w 2037"/>
                    <a:gd name="T13" fmla="*/ 1843 h 2033"/>
                    <a:gd name="T14" fmla="*/ 1195 w 2037"/>
                    <a:gd name="T15" fmla="*/ 1823 h 2033"/>
                    <a:gd name="T16" fmla="*/ 1359 w 2037"/>
                    <a:gd name="T17" fmla="*/ 1769 h 2033"/>
                    <a:gd name="T18" fmla="*/ 970 w 2037"/>
                    <a:gd name="T19" fmla="*/ 1113 h 2033"/>
                    <a:gd name="T20" fmla="*/ 1114 w 2037"/>
                    <a:gd name="T21" fmla="*/ 198 h 2033"/>
                    <a:gd name="T22" fmla="*/ 1587 w 2037"/>
                    <a:gd name="T23" fmla="*/ 1614 h 2033"/>
                    <a:gd name="T24" fmla="*/ 1695 w 2037"/>
                    <a:gd name="T25" fmla="*/ 1490 h 2033"/>
                    <a:gd name="T26" fmla="*/ 1776 w 2037"/>
                    <a:gd name="T27" fmla="*/ 1347 h 2033"/>
                    <a:gd name="T28" fmla="*/ 1827 w 2037"/>
                    <a:gd name="T29" fmla="*/ 1188 h 2033"/>
                    <a:gd name="T30" fmla="*/ 1845 w 2037"/>
                    <a:gd name="T31" fmla="*/ 1018 h 2033"/>
                    <a:gd name="T32" fmla="*/ 1823 w 2037"/>
                    <a:gd name="T33" fmla="*/ 829 h 2033"/>
                    <a:gd name="T34" fmla="*/ 1760 w 2037"/>
                    <a:gd name="T35" fmla="*/ 654 h 2033"/>
                    <a:gd name="T36" fmla="*/ 1663 w 2037"/>
                    <a:gd name="T37" fmla="*/ 502 h 2033"/>
                    <a:gd name="T38" fmla="*/ 1535 w 2037"/>
                    <a:gd name="T39" fmla="*/ 374 h 2033"/>
                    <a:gd name="T40" fmla="*/ 1382 w 2037"/>
                    <a:gd name="T41" fmla="*/ 275 h 2033"/>
                    <a:gd name="T42" fmla="*/ 1207 w 2037"/>
                    <a:gd name="T43" fmla="*/ 214 h 2033"/>
                    <a:gd name="T44" fmla="*/ 923 w 2037"/>
                    <a:gd name="T45" fmla="*/ 198 h 2033"/>
                    <a:gd name="T46" fmla="*/ 739 w 2037"/>
                    <a:gd name="T47" fmla="*/ 241 h 2033"/>
                    <a:gd name="T48" fmla="*/ 576 w 2037"/>
                    <a:gd name="T49" fmla="*/ 320 h 2033"/>
                    <a:gd name="T50" fmla="*/ 435 w 2037"/>
                    <a:gd name="T51" fmla="*/ 433 h 2033"/>
                    <a:gd name="T52" fmla="*/ 322 w 2037"/>
                    <a:gd name="T53" fmla="*/ 575 h 2033"/>
                    <a:gd name="T54" fmla="*/ 241 w 2037"/>
                    <a:gd name="T55" fmla="*/ 739 h 2033"/>
                    <a:gd name="T56" fmla="*/ 198 w 2037"/>
                    <a:gd name="T57" fmla="*/ 920 h 2033"/>
                    <a:gd name="T58" fmla="*/ 923 w 2037"/>
                    <a:gd name="T59" fmla="*/ 198 h 2033"/>
                    <a:gd name="T60" fmla="*/ 1123 w 2037"/>
                    <a:gd name="T61" fmla="*/ 5 h 2033"/>
                    <a:gd name="T62" fmla="*/ 1321 w 2037"/>
                    <a:gd name="T63" fmla="*/ 45 h 2033"/>
                    <a:gd name="T64" fmla="*/ 1503 w 2037"/>
                    <a:gd name="T65" fmla="*/ 122 h 2033"/>
                    <a:gd name="T66" fmla="*/ 1666 w 2037"/>
                    <a:gd name="T67" fmla="*/ 232 h 2033"/>
                    <a:gd name="T68" fmla="*/ 1803 w 2037"/>
                    <a:gd name="T69" fmla="*/ 370 h 2033"/>
                    <a:gd name="T70" fmla="*/ 1913 w 2037"/>
                    <a:gd name="T71" fmla="*/ 532 h 2033"/>
                    <a:gd name="T72" fmla="*/ 1990 w 2037"/>
                    <a:gd name="T73" fmla="*/ 716 h 2033"/>
                    <a:gd name="T74" fmla="*/ 2032 w 2037"/>
                    <a:gd name="T75" fmla="*/ 913 h 2033"/>
                    <a:gd name="T76" fmla="*/ 2032 w 2037"/>
                    <a:gd name="T77" fmla="*/ 1125 h 2033"/>
                    <a:gd name="T78" fmla="*/ 1987 w 2037"/>
                    <a:gd name="T79" fmla="*/ 1330 h 2033"/>
                    <a:gd name="T80" fmla="*/ 1904 w 2037"/>
                    <a:gd name="T81" fmla="*/ 1519 h 2033"/>
                    <a:gd name="T82" fmla="*/ 1785 w 2037"/>
                    <a:gd name="T83" fmla="*/ 1685 h 2033"/>
                    <a:gd name="T84" fmla="*/ 1638 w 2037"/>
                    <a:gd name="T85" fmla="*/ 1823 h 2033"/>
                    <a:gd name="T86" fmla="*/ 1625 w 2037"/>
                    <a:gd name="T87" fmla="*/ 1834 h 2033"/>
                    <a:gd name="T88" fmla="*/ 1470 w 2037"/>
                    <a:gd name="T89" fmla="*/ 1929 h 2033"/>
                    <a:gd name="T90" fmla="*/ 1299 w 2037"/>
                    <a:gd name="T91" fmla="*/ 1996 h 2033"/>
                    <a:gd name="T92" fmla="*/ 1114 w 2037"/>
                    <a:gd name="T93" fmla="*/ 2030 h 2033"/>
                    <a:gd name="T94" fmla="*/ 914 w 2037"/>
                    <a:gd name="T95" fmla="*/ 2028 h 2033"/>
                    <a:gd name="T96" fmla="*/ 716 w 2037"/>
                    <a:gd name="T97" fmla="*/ 1988 h 2033"/>
                    <a:gd name="T98" fmla="*/ 534 w 2037"/>
                    <a:gd name="T99" fmla="*/ 1911 h 2033"/>
                    <a:gd name="T100" fmla="*/ 370 w 2037"/>
                    <a:gd name="T101" fmla="*/ 1801 h 2033"/>
                    <a:gd name="T102" fmla="*/ 234 w 2037"/>
                    <a:gd name="T103" fmla="*/ 1663 h 2033"/>
                    <a:gd name="T104" fmla="*/ 124 w 2037"/>
                    <a:gd name="T105" fmla="*/ 1501 h 2033"/>
                    <a:gd name="T106" fmla="*/ 46 w 2037"/>
                    <a:gd name="T107" fmla="*/ 1320 h 2033"/>
                    <a:gd name="T108" fmla="*/ 5 w 2037"/>
                    <a:gd name="T109" fmla="*/ 1120 h 2033"/>
                    <a:gd name="T110" fmla="*/ 5 w 2037"/>
                    <a:gd name="T111" fmla="*/ 913 h 2033"/>
                    <a:gd name="T112" fmla="*/ 46 w 2037"/>
                    <a:gd name="T113" fmla="*/ 716 h 2033"/>
                    <a:gd name="T114" fmla="*/ 124 w 2037"/>
                    <a:gd name="T115" fmla="*/ 532 h 2033"/>
                    <a:gd name="T116" fmla="*/ 234 w 2037"/>
                    <a:gd name="T117" fmla="*/ 370 h 2033"/>
                    <a:gd name="T118" fmla="*/ 370 w 2037"/>
                    <a:gd name="T119" fmla="*/ 232 h 2033"/>
                    <a:gd name="T120" fmla="*/ 534 w 2037"/>
                    <a:gd name="T121" fmla="*/ 122 h 2033"/>
                    <a:gd name="T122" fmla="*/ 716 w 2037"/>
                    <a:gd name="T123" fmla="*/ 45 h 2033"/>
                    <a:gd name="T124" fmla="*/ 914 w 2037"/>
                    <a:gd name="T125" fmla="*/ 5 h 20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037" h="2033">
                      <a:moveTo>
                        <a:pt x="198" y="1113"/>
                      </a:moveTo>
                      <a:lnTo>
                        <a:pt x="214" y="1206"/>
                      </a:lnTo>
                      <a:lnTo>
                        <a:pt x="241" y="1294"/>
                      </a:lnTo>
                      <a:lnTo>
                        <a:pt x="277" y="1379"/>
                      </a:lnTo>
                      <a:lnTo>
                        <a:pt x="322" y="1458"/>
                      </a:lnTo>
                      <a:lnTo>
                        <a:pt x="374" y="1532"/>
                      </a:lnTo>
                      <a:lnTo>
                        <a:pt x="435" y="1600"/>
                      </a:lnTo>
                      <a:lnTo>
                        <a:pt x="502" y="1661"/>
                      </a:lnTo>
                      <a:lnTo>
                        <a:pt x="576" y="1713"/>
                      </a:lnTo>
                      <a:lnTo>
                        <a:pt x="655" y="1758"/>
                      </a:lnTo>
                      <a:lnTo>
                        <a:pt x="739" y="1794"/>
                      </a:lnTo>
                      <a:lnTo>
                        <a:pt x="829" y="1819"/>
                      </a:lnTo>
                      <a:lnTo>
                        <a:pt x="923" y="1837"/>
                      </a:lnTo>
                      <a:lnTo>
                        <a:pt x="1018" y="1843"/>
                      </a:lnTo>
                      <a:lnTo>
                        <a:pt x="1108" y="1837"/>
                      </a:lnTo>
                      <a:lnTo>
                        <a:pt x="1195" y="1823"/>
                      </a:lnTo>
                      <a:lnTo>
                        <a:pt x="1278" y="1800"/>
                      </a:lnTo>
                      <a:lnTo>
                        <a:pt x="1359" y="1769"/>
                      </a:lnTo>
                      <a:lnTo>
                        <a:pt x="1434" y="1730"/>
                      </a:lnTo>
                      <a:lnTo>
                        <a:pt x="970" y="1113"/>
                      </a:lnTo>
                      <a:lnTo>
                        <a:pt x="198" y="1113"/>
                      </a:lnTo>
                      <a:close/>
                      <a:moveTo>
                        <a:pt x="1114" y="198"/>
                      </a:moveTo>
                      <a:lnTo>
                        <a:pt x="1114" y="985"/>
                      </a:lnTo>
                      <a:lnTo>
                        <a:pt x="1587" y="1614"/>
                      </a:lnTo>
                      <a:lnTo>
                        <a:pt x="1643" y="1555"/>
                      </a:lnTo>
                      <a:lnTo>
                        <a:pt x="1695" y="1490"/>
                      </a:lnTo>
                      <a:lnTo>
                        <a:pt x="1738" y="1422"/>
                      </a:lnTo>
                      <a:lnTo>
                        <a:pt x="1776" y="1347"/>
                      </a:lnTo>
                      <a:lnTo>
                        <a:pt x="1805" y="1269"/>
                      </a:lnTo>
                      <a:lnTo>
                        <a:pt x="1827" y="1188"/>
                      </a:lnTo>
                      <a:lnTo>
                        <a:pt x="1841" y="1104"/>
                      </a:lnTo>
                      <a:lnTo>
                        <a:pt x="1845" y="1018"/>
                      </a:lnTo>
                      <a:lnTo>
                        <a:pt x="1839" y="920"/>
                      </a:lnTo>
                      <a:lnTo>
                        <a:pt x="1823" y="829"/>
                      </a:lnTo>
                      <a:lnTo>
                        <a:pt x="1796" y="739"/>
                      </a:lnTo>
                      <a:lnTo>
                        <a:pt x="1760" y="654"/>
                      </a:lnTo>
                      <a:lnTo>
                        <a:pt x="1715" y="575"/>
                      </a:lnTo>
                      <a:lnTo>
                        <a:pt x="1663" y="502"/>
                      </a:lnTo>
                      <a:lnTo>
                        <a:pt x="1602" y="433"/>
                      </a:lnTo>
                      <a:lnTo>
                        <a:pt x="1535" y="374"/>
                      </a:lnTo>
                      <a:lnTo>
                        <a:pt x="1461" y="320"/>
                      </a:lnTo>
                      <a:lnTo>
                        <a:pt x="1382" y="275"/>
                      </a:lnTo>
                      <a:lnTo>
                        <a:pt x="1297" y="241"/>
                      </a:lnTo>
                      <a:lnTo>
                        <a:pt x="1207" y="214"/>
                      </a:lnTo>
                      <a:lnTo>
                        <a:pt x="1114" y="198"/>
                      </a:lnTo>
                      <a:close/>
                      <a:moveTo>
                        <a:pt x="923" y="198"/>
                      </a:moveTo>
                      <a:lnTo>
                        <a:pt x="829" y="214"/>
                      </a:lnTo>
                      <a:lnTo>
                        <a:pt x="739" y="241"/>
                      </a:lnTo>
                      <a:lnTo>
                        <a:pt x="655" y="275"/>
                      </a:lnTo>
                      <a:lnTo>
                        <a:pt x="576" y="320"/>
                      </a:lnTo>
                      <a:lnTo>
                        <a:pt x="502" y="374"/>
                      </a:lnTo>
                      <a:lnTo>
                        <a:pt x="435" y="433"/>
                      </a:lnTo>
                      <a:lnTo>
                        <a:pt x="374" y="502"/>
                      </a:lnTo>
                      <a:lnTo>
                        <a:pt x="322" y="575"/>
                      </a:lnTo>
                      <a:lnTo>
                        <a:pt x="277" y="654"/>
                      </a:lnTo>
                      <a:lnTo>
                        <a:pt x="241" y="739"/>
                      </a:lnTo>
                      <a:lnTo>
                        <a:pt x="214" y="829"/>
                      </a:lnTo>
                      <a:lnTo>
                        <a:pt x="198" y="920"/>
                      </a:lnTo>
                      <a:lnTo>
                        <a:pt x="923" y="920"/>
                      </a:lnTo>
                      <a:lnTo>
                        <a:pt x="923" y="198"/>
                      </a:lnTo>
                      <a:close/>
                      <a:moveTo>
                        <a:pt x="1018" y="0"/>
                      </a:moveTo>
                      <a:lnTo>
                        <a:pt x="1123" y="5"/>
                      </a:lnTo>
                      <a:lnTo>
                        <a:pt x="1224" y="20"/>
                      </a:lnTo>
                      <a:lnTo>
                        <a:pt x="1321" y="45"/>
                      </a:lnTo>
                      <a:lnTo>
                        <a:pt x="1414" y="79"/>
                      </a:lnTo>
                      <a:lnTo>
                        <a:pt x="1503" y="122"/>
                      </a:lnTo>
                      <a:lnTo>
                        <a:pt x="1587" y="174"/>
                      </a:lnTo>
                      <a:lnTo>
                        <a:pt x="1666" y="232"/>
                      </a:lnTo>
                      <a:lnTo>
                        <a:pt x="1738" y="298"/>
                      </a:lnTo>
                      <a:lnTo>
                        <a:pt x="1803" y="370"/>
                      </a:lnTo>
                      <a:lnTo>
                        <a:pt x="1863" y="449"/>
                      </a:lnTo>
                      <a:lnTo>
                        <a:pt x="1913" y="532"/>
                      </a:lnTo>
                      <a:lnTo>
                        <a:pt x="1956" y="622"/>
                      </a:lnTo>
                      <a:lnTo>
                        <a:pt x="1990" y="716"/>
                      </a:lnTo>
                      <a:lnTo>
                        <a:pt x="2016" y="813"/>
                      </a:lnTo>
                      <a:lnTo>
                        <a:pt x="2032" y="913"/>
                      </a:lnTo>
                      <a:lnTo>
                        <a:pt x="2037" y="1018"/>
                      </a:lnTo>
                      <a:lnTo>
                        <a:pt x="2032" y="1125"/>
                      </a:lnTo>
                      <a:lnTo>
                        <a:pt x="2014" y="1230"/>
                      </a:lnTo>
                      <a:lnTo>
                        <a:pt x="1987" y="1330"/>
                      </a:lnTo>
                      <a:lnTo>
                        <a:pt x="1951" y="1428"/>
                      </a:lnTo>
                      <a:lnTo>
                        <a:pt x="1904" y="1519"/>
                      </a:lnTo>
                      <a:lnTo>
                        <a:pt x="1848" y="1604"/>
                      </a:lnTo>
                      <a:lnTo>
                        <a:pt x="1785" y="1685"/>
                      </a:lnTo>
                      <a:lnTo>
                        <a:pt x="1715" y="1758"/>
                      </a:lnTo>
                      <a:lnTo>
                        <a:pt x="1638" y="1823"/>
                      </a:lnTo>
                      <a:lnTo>
                        <a:pt x="1629" y="1830"/>
                      </a:lnTo>
                      <a:lnTo>
                        <a:pt x="1625" y="1834"/>
                      </a:lnTo>
                      <a:lnTo>
                        <a:pt x="1549" y="1884"/>
                      </a:lnTo>
                      <a:lnTo>
                        <a:pt x="1470" y="1929"/>
                      </a:lnTo>
                      <a:lnTo>
                        <a:pt x="1386" y="1965"/>
                      </a:lnTo>
                      <a:lnTo>
                        <a:pt x="1299" y="1996"/>
                      </a:lnTo>
                      <a:lnTo>
                        <a:pt x="1207" y="2015"/>
                      </a:lnTo>
                      <a:lnTo>
                        <a:pt x="1114" y="2030"/>
                      </a:lnTo>
                      <a:lnTo>
                        <a:pt x="1018" y="2033"/>
                      </a:lnTo>
                      <a:lnTo>
                        <a:pt x="914" y="2028"/>
                      </a:lnTo>
                      <a:lnTo>
                        <a:pt x="813" y="2014"/>
                      </a:lnTo>
                      <a:lnTo>
                        <a:pt x="716" y="1988"/>
                      </a:lnTo>
                      <a:lnTo>
                        <a:pt x="622" y="1954"/>
                      </a:lnTo>
                      <a:lnTo>
                        <a:pt x="534" y="1911"/>
                      </a:lnTo>
                      <a:lnTo>
                        <a:pt x="450" y="1861"/>
                      </a:lnTo>
                      <a:lnTo>
                        <a:pt x="370" y="1801"/>
                      </a:lnTo>
                      <a:lnTo>
                        <a:pt x="298" y="1735"/>
                      </a:lnTo>
                      <a:lnTo>
                        <a:pt x="234" y="1663"/>
                      </a:lnTo>
                      <a:lnTo>
                        <a:pt x="174" y="1586"/>
                      </a:lnTo>
                      <a:lnTo>
                        <a:pt x="124" y="1501"/>
                      </a:lnTo>
                      <a:lnTo>
                        <a:pt x="81" y="1413"/>
                      </a:lnTo>
                      <a:lnTo>
                        <a:pt x="46" y="1320"/>
                      </a:lnTo>
                      <a:lnTo>
                        <a:pt x="21" y="1221"/>
                      </a:lnTo>
                      <a:lnTo>
                        <a:pt x="5" y="1120"/>
                      </a:lnTo>
                      <a:lnTo>
                        <a:pt x="0" y="1018"/>
                      </a:lnTo>
                      <a:lnTo>
                        <a:pt x="5" y="913"/>
                      </a:lnTo>
                      <a:lnTo>
                        <a:pt x="21" y="813"/>
                      </a:lnTo>
                      <a:lnTo>
                        <a:pt x="46" y="716"/>
                      </a:lnTo>
                      <a:lnTo>
                        <a:pt x="81" y="622"/>
                      </a:lnTo>
                      <a:lnTo>
                        <a:pt x="124" y="532"/>
                      </a:lnTo>
                      <a:lnTo>
                        <a:pt x="174" y="449"/>
                      </a:lnTo>
                      <a:lnTo>
                        <a:pt x="234" y="370"/>
                      </a:lnTo>
                      <a:lnTo>
                        <a:pt x="298" y="298"/>
                      </a:lnTo>
                      <a:lnTo>
                        <a:pt x="370" y="232"/>
                      </a:lnTo>
                      <a:lnTo>
                        <a:pt x="450" y="174"/>
                      </a:lnTo>
                      <a:lnTo>
                        <a:pt x="534" y="122"/>
                      </a:lnTo>
                      <a:lnTo>
                        <a:pt x="622" y="79"/>
                      </a:lnTo>
                      <a:lnTo>
                        <a:pt x="716" y="45"/>
                      </a:lnTo>
                      <a:lnTo>
                        <a:pt x="813" y="20"/>
                      </a:lnTo>
                      <a:lnTo>
                        <a:pt x="914" y="5"/>
                      </a:lnTo>
                      <a:lnTo>
                        <a:pt x="101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Freeform 33"/>
                <p:cNvSpPr>
                  <a:spLocks/>
                </p:cNvSpPr>
                <p:nvPr/>
              </p:nvSpPr>
              <p:spPr bwMode="auto">
                <a:xfrm>
                  <a:off x="1069" y="891"/>
                  <a:ext cx="711" cy="96"/>
                </a:xfrm>
                <a:custGeom>
                  <a:avLst/>
                  <a:gdLst>
                    <a:gd name="T0" fmla="*/ 95 w 1422"/>
                    <a:gd name="T1" fmla="*/ 0 h 193"/>
                    <a:gd name="T2" fmla="*/ 1325 w 1422"/>
                    <a:gd name="T3" fmla="*/ 0 h 193"/>
                    <a:gd name="T4" fmla="*/ 1355 w 1422"/>
                    <a:gd name="T5" fmla="*/ 6 h 193"/>
                    <a:gd name="T6" fmla="*/ 1382 w 1422"/>
                    <a:gd name="T7" fmla="*/ 18 h 193"/>
                    <a:gd name="T8" fmla="*/ 1402 w 1422"/>
                    <a:gd name="T9" fmla="*/ 40 h 193"/>
                    <a:gd name="T10" fmla="*/ 1417 w 1422"/>
                    <a:gd name="T11" fmla="*/ 65 h 193"/>
                    <a:gd name="T12" fmla="*/ 1422 w 1422"/>
                    <a:gd name="T13" fmla="*/ 96 h 193"/>
                    <a:gd name="T14" fmla="*/ 1417 w 1422"/>
                    <a:gd name="T15" fmla="*/ 126 h 193"/>
                    <a:gd name="T16" fmla="*/ 1402 w 1422"/>
                    <a:gd name="T17" fmla="*/ 153 h 193"/>
                    <a:gd name="T18" fmla="*/ 1382 w 1422"/>
                    <a:gd name="T19" fmla="*/ 173 h 193"/>
                    <a:gd name="T20" fmla="*/ 1355 w 1422"/>
                    <a:gd name="T21" fmla="*/ 187 h 193"/>
                    <a:gd name="T22" fmla="*/ 1325 w 1422"/>
                    <a:gd name="T23" fmla="*/ 193 h 193"/>
                    <a:gd name="T24" fmla="*/ 95 w 1422"/>
                    <a:gd name="T25" fmla="*/ 193 h 193"/>
                    <a:gd name="T26" fmla="*/ 65 w 1422"/>
                    <a:gd name="T27" fmla="*/ 187 h 193"/>
                    <a:gd name="T28" fmla="*/ 40 w 1422"/>
                    <a:gd name="T29" fmla="*/ 173 h 193"/>
                    <a:gd name="T30" fmla="*/ 18 w 1422"/>
                    <a:gd name="T31" fmla="*/ 153 h 193"/>
                    <a:gd name="T32" fmla="*/ 4 w 1422"/>
                    <a:gd name="T33" fmla="*/ 126 h 193"/>
                    <a:gd name="T34" fmla="*/ 0 w 1422"/>
                    <a:gd name="T35" fmla="*/ 96 h 193"/>
                    <a:gd name="T36" fmla="*/ 4 w 1422"/>
                    <a:gd name="T37" fmla="*/ 65 h 193"/>
                    <a:gd name="T38" fmla="*/ 18 w 1422"/>
                    <a:gd name="T39" fmla="*/ 40 h 193"/>
                    <a:gd name="T40" fmla="*/ 40 w 1422"/>
                    <a:gd name="T41" fmla="*/ 18 h 193"/>
                    <a:gd name="T42" fmla="*/ 65 w 1422"/>
                    <a:gd name="T43" fmla="*/ 6 h 193"/>
                    <a:gd name="T44" fmla="*/ 95 w 1422"/>
                    <a:gd name="T45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22" h="193">
                      <a:moveTo>
                        <a:pt x="95" y="0"/>
                      </a:moveTo>
                      <a:lnTo>
                        <a:pt x="1325" y="0"/>
                      </a:lnTo>
                      <a:lnTo>
                        <a:pt x="1355" y="6"/>
                      </a:lnTo>
                      <a:lnTo>
                        <a:pt x="1382" y="18"/>
                      </a:lnTo>
                      <a:lnTo>
                        <a:pt x="1402" y="40"/>
                      </a:lnTo>
                      <a:lnTo>
                        <a:pt x="1417" y="65"/>
                      </a:lnTo>
                      <a:lnTo>
                        <a:pt x="1422" y="96"/>
                      </a:lnTo>
                      <a:lnTo>
                        <a:pt x="1417" y="126"/>
                      </a:lnTo>
                      <a:lnTo>
                        <a:pt x="1402" y="153"/>
                      </a:lnTo>
                      <a:lnTo>
                        <a:pt x="1382" y="173"/>
                      </a:lnTo>
                      <a:lnTo>
                        <a:pt x="1355" y="187"/>
                      </a:lnTo>
                      <a:lnTo>
                        <a:pt x="1325" y="193"/>
                      </a:lnTo>
                      <a:lnTo>
                        <a:pt x="95" y="193"/>
                      </a:lnTo>
                      <a:lnTo>
                        <a:pt x="65" y="187"/>
                      </a:lnTo>
                      <a:lnTo>
                        <a:pt x="40" y="173"/>
                      </a:lnTo>
                      <a:lnTo>
                        <a:pt x="18" y="153"/>
                      </a:lnTo>
                      <a:lnTo>
                        <a:pt x="4" y="126"/>
                      </a:lnTo>
                      <a:lnTo>
                        <a:pt x="0" y="96"/>
                      </a:lnTo>
                      <a:lnTo>
                        <a:pt x="4" y="65"/>
                      </a:lnTo>
                      <a:lnTo>
                        <a:pt x="18" y="40"/>
                      </a:lnTo>
                      <a:lnTo>
                        <a:pt x="40" y="18"/>
                      </a:lnTo>
                      <a:lnTo>
                        <a:pt x="65" y="6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" name="Freeform 34"/>
                <p:cNvSpPr>
                  <a:spLocks/>
                </p:cNvSpPr>
                <p:nvPr/>
              </p:nvSpPr>
              <p:spPr bwMode="auto">
                <a:xfrm>
                  <a:off x="1324" y="1300"/>
                  <a:ext cx="660" cy="96"/>
                </a:xfrm>
                <a:custGeom>
                  <a:avLst/>
                  <a:gdLst>
                    <a:gd name="T0" fmla="*/ 97 w 1320"/>
                    <a:gd name="T1" fmla="*/ 0 h 193"/>
                    <a:gd name="T2" fmla="*/ 1224 w 1320"/>
                    <a:gd name="T3" fmla="*/ 0 h 193"/>
                    <a:gd name="T4" fmla="*/ 1255 w 1320"/>
                    <a:gd name="T5" fmla="*/ 6 h 193"/>
                    <a:gd name="T6" fmla="*/ 1280 w 1320"/>
                    <a:gd name="T7" fmla="*/ 20 h 193"/>
                    <a:gd name="T8" fmla="*/ 1302 w 1320"/>
                    <a:gd name="T9" fmla="*/ 40 h 193"/>
                    <a:gd name="T10" fmla="*/ 1316 w 1320"/>
                    <a:gd name="T11" fmla="*/ 67 h 193"/>
                    <a:gd name="T12" fmla="*/ 1320 w 1320"/>
                    <a:gd name="T13" fmla="*/ 98 h 193"/>
                    <a:gd name="T14" fmla="*/ 1316 w 1320"/>
                    <a:gd name="T15" fmla="*/ 126 h 193"/>
                    <a:gd name="T16" fmla="*/ 1302 w 1320"/>
                    <a:gd name="T17" fmla="*/ 153 h 193"/>
                    <a:gd name="T18" fmla="*/ 1280 w 1320"/>
                    <a:gd name="T19" fmla="*/ 175 h 193"/>
                    <a:gd name="T20" fmla="*/ 1255 w 1320"/>
                    <a:gd name="T21" fmla="*/ 187 h 193"/>
                    <a:gd name="T22" fmla="*/ 1224 w 1320"/>
                    <a:gd name="T23" fmla="*/ 193 h 193"/>
                    <a:gd name="T24" fmla="*/ 97 w 1320"/>
                    <a:gd name="T25" fmla="*/ 193 h 193"/>
                    <a:gd name="T26" fmla="*/ 67 w 1320"/>
                    <a:gd name="T27" fmla="*/ 187 h 193"/>
                    <a:gd name="T28" fmla="*/ 40 w 1320"/>
                    <a:gd name="T29" fmla="*/ 175 h 193"/>
                    <a:gd name="T30" fmla="*/ 20 w 1320"/>
                    <a:gd name="T31" fmla="*/ 153 h 193"/>
                    <a:gd name="T32" fmla="*/ 6 w 1320"/>
                    <a:gd name="T33" fmla="*/ 126 h 193"/>
                    <a:gd name="T34" fmla="*/ 0 w 1320"/>
                    <a:gd name="T35" fmla="*/ 98 h 193"/>
                    <a:gd name="T36" fmla="*/ 6 w 1320"/>
                    <a:gd name="T37" fmla="*/ 67 h 193"/>
                    <a:gd name="T38" fmla="*/ 20 w 1320"/>
                    <a:gd name="T39" fmla="*/ 40 h 193"/>
                    <a:gd name="T40" fmla="*/ 40 w 1320"/>
                    <a:gd name="T41" fmla="*/ 20 h 193"/>
                    <a:gd name="T42" fmla="*/ 67 w 1320"/>
                    <a:gd name="T43" fmla="*/ 6 h 193"/>
                    <a:gd name="T44" fmla="*/ 97 w 1320"/>
                    <a:gd name="T45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20" h="193">
                      <a:moveTo>
                        <a:pt x="97" y="0"/>
                      </a:moveTo>
                      <a:lnTo>
                        <a:pt x="1224" y="0"/>
                      </a:lnTo>
                      <a:lnTo>
                        <a:pt x="1255" y="6"/>
                      </a:lnTo>
                      <a:lnTo>
                        <a:pt x="1280" y="20"/>
                      </a:lnTo>
                      <a:lnTo>
                        <a:pt x="1302" y="40"/>
                      </a:lnTo>
                      <a:lnTo>
                        <a:pt x="1316" y="67"/>
                      </a:lnTo>
                      <a:lnTo>
                        <a:pt x="1320" y="98"/>
                      </a:lnTo>
                      <a:lnTo>
                        <a:pt x="1316" y="126"/>
                      </a:lnTo>
                      <a:lnTo>
                        <a:pt x="1302" y="153"/>
                      </a:lnTo>
                      <a:lnTo>
                        <a:pt x="1280" y="175"/>
                      </a:lnTo>
                      <a:lnTo>
                        <a:pt x="1255" y="187"/>
                      </a:lnTo>
                      <a:lnTo>
                        <a:pt x="1224" y="193"/>
                      </a:lnTo>
                      <a:lnTo>
                        <a:pt x="97" y="193"/>
                      </a:lnTo>
                      <a:lnTo>
                        <a:pt x="67" y="187"/>
                      </a:lnTo>
                      <a:lnTo>
                        <a:pt x="40" y="175"/>
                      </a:lnTo>
                      <a:lnTo>
                        <a:pt x="20" y="153"/>
                      </a:lnTo>
                      <a:lnTo>
                        <a:pt x="6" y="126"/>
                      </a:lnTo>
                      <a:lnTo>
                        <a:pt x="0" y="98"/>
                      </a:lnTo>
                      <a:lnTo>
                        <a:pt x="6" y="67"/>
                      </a:lnTo>
                      <a:lnTo>
                        <a:pt x="20" y="40"/>
                      </a:lnTo>
                      <a:lnTo>
                        <a:pt x="40" y="20"/>
                      </a:lnTo>
                      <a:lnTo>
                        <a:pt x="67" y="6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" name="Freeform 35"/>
                <p:cNvSpPr>
                  <a:spLocks/>
                </p:cNvSpPr>
                <p:nvPr/>
              </p:nvSpPr>
              <p:spPr bwMode="auto">
                <a:xfrm>
                  <a:off x="1069" y="1300"/>
                  <a:ext cx="146" cy="96"/>
                </a:xfrm>
                <a:custGeom>
                  <a:avLst/>
                  <a:gdLst>
                    <a:gd name="T0" fmla="*/ 95 w 293"/>
                    <a:gd name="T1" fmla="*/ 0 h 193"/>
                    <a:gd name="T2" fmla="*/ 198 w 293"/>
                    <a:gd name="T3" fmla="*/ 0 h 193"/>
                    <a:gd name="T4" fmla="*/ 229 w 293"/>
                    <a:gd name="T5" fmla="*/ 6 h 193"/>
                    <a:gd name="T6" fmla="*/ 256 w 293"/>
                    <a:gd name="T7" fmla="*/ 20 h 193"/>
                    <a:gd name="T8" fmla="*/ 275 w 293"/>
                    <a:gd name="T9" fmla="*/ 40 h 193"/>
                    <a:gd name="T10" fmla="*/ 290 w 293"/>
                    <a:gd name="T11" fmla="*/ 67 h 193"/>
                    <a:gd name="T12" fmla="*/ 293 w 293"/>
                    <a:gd name="T13" fmla="*/ 98 h 193"/>
                    <a:gd name="T14" fmla="*/ 290 w 293"/>
                    <a:gd name="T15" fmla="*/ 126 h 193"/>
                    <a:gd name="T16" fmla="*/ 275 w 293"/>
                    <a:gd name="T17" fmla="*/ 153 h 193"/>
                    <a:gd name="T18" fmla="*/ 256 w 293"/>
                    <a:gd name="T19" fmla="*/ 175 h 193"/>
                    <a:gd name="T20" fmla="*/ 229 w 293"/>
                    <a:gd name="T21" fmla="*/ 187 h 193"/>
                    <a:gd name="T22" fmla="*/ 198 w 293"/>
                    <a:gd name="T23" fmla="*/ 193 h 193"/>
                    <a:gd name="T24" fmla="*/ 95 w 293"/>
                    <a:gd name="T25" fmla="*/ 193 h 193"/>
                    <a:gd name="T26" fmla="*/ 65 w 293"/>
                    <a:gd name="T27" fmla="*/ 187 h 193"/>
                    <a:gd name="T28" fmla="*/ 40 w 293"/>
                    <a:gd name="T29" fmla="*/ 175 h 193"/>
                    <a:gd name="T30" fmla="*/ 18 w 293"/>
                    <a:gd name="T31" fmla="*/ 153 h 193"/>
                    <a:gd name="T32" fmla="*/ 4 w 293"/>
                    <a:gd name="T33" fmla="*/ 126 h 193"/>
                    <a:gd name="T34" fmla="*/ 0 w 293"/>
                    <a:gd name="T35" fmla="*/ 98 h 193"/>
                    <a:gd name="T36" fmla="*/ 4 w 293"/>
                    <a:gd name="T37" fmla="*/ 67 h 193"/>
                    <a:gd name="T38" fmla="*/ 18 w 293"/>
                    <a:gd name="T39" fmla="*/ 40 h 193"/>
                    <a:gd name="T40" fmla="*/ 40 w 293"/>
                    <a:gd name="T41" fmla="*/ 20 h 193"/>
                    <a:gd name="T42" fmla="*/ 65 w 293"/>
                    <a:gd name="T43" fmla="*/ 6 h 193"/>
                    <a:gd name="T44" fmla="*/ 95 w 293"/>
                    <a:gd name="T45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3" h="193">
                      <a:moveTo>
                        <a:pt x="95" y="0"/>
                      </a:moveTo>
                      <a:lnTo>
                        <a:pt x="198" y="0"/>
                      </a:lnTo>
                      <a:lnTo>
                        <a:pt x="229" y="6"/>
                      </a:lnTo>
                      <a:lnTo>
                        <a:pt x="256" y="20"/>
                      </a:lnTo>
                      <a:lnTo>
                        <a:pt x="275" y="40"/>
                      </a:lnTo>
                      <a:lnTo>
                        <a:pt x="290" y="67"/>
                      </a:lnTo>
                      <a:lnTo>
                        <a:pt x="293" y="98"/>
                      </a:lnTo>
                      <a:lnTo>
                        <a:pt x="290" y="126"/>
                      </a:lnTo>
                      <a:lnTo>
                        <a:pt x="275" y="153"/>
                      </a:lnTo>
                      <a:lnTo>
                        <a:pt x="256" y="175"/>
                      </a:lnTo>
                      <a:lnTo>
                        <a:pt x="229" y="187"/>
                      </a:lnTo>
                      <a:lnTo>
                        <a:pt x="198" y="193"/>
                      </a:lnTo>
                      <a:lnTo>
                        <a:pt x="95" y="193"/>
                      </a:lnTo>
                      <a:lnTo>
                        <a:pt x="65" y="187"/>
                      </a:lnTo>
                      <a:lnTo>
                        <a:pt x="40" y="175"/>
                      </a:lnTo>
                      <a:lnTo>
                        <a:pt x="18" y="153"/>
                      </a:lnTo>
                      <a:lnTo>
                        <a:pt x="4" y="126"/>
                      </a:lnTo>
                      <a:lnTo>
                        <a:pt x="0" y="98"/>
                      </a:lnTo>
                      <a:lnTo>
                        <a:pt x="4" y="67"/>
                      </a:lnTo>
                      <a:lnTo>
                        <a:pt x="18" y="40"/>
                      </a:lnTo>
                      <a:lnTo>
                        <a:pt x="40" y="20"/>
                      </a:lnTo>
                      <a:lnTo>
                        <a:pt x="65" y="6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" name="Freeform 36"/>
                <p:cNvSpPr>
                  <a:spLocks/>
                </p:cNvSpPr>
                <p:nvPr/>
              </p:nvSpPr>
              <p:spPr bwMode="auto">
                <a:xfrm>
                  <a:off x="1324" y="1505"/>
                  <a:ext cx="660" cy="96"/>
                </a:xfrm>
                <a:custGeom>
                  <a:avLst/>
                  <a:gdLst>
                    <a:gd name="T0" fmla="*/ 97 w 1320"/>
                    <a:gd name="T1" fmla="*/ 0 h 193"/>
                    <a:gd name="T2" fmla="*/ 1224 w 1320"/>
                    <a:gd name="T3" fmla="*/ 0 h 193"/>
                    <a:gd name="T4" fmla="*/ 1255 w 1320"/>
                    <a:gd name="T5" fmla="*/ 6 h 193"/>
                    <a:gd name="T6" fmla="*/ 1280 w 1320"/>
                    <a:gd name="T7" fmla="*/ 18 h 193"/>
                    <a:gd name="T8" fmla="*/ 1302 w 1320"/>
                    <a:gd name="T9" fmla="*/ 40 h 193"/>
                    <a:gd name="T10" fmla="*/ 1316 w 1320"/>
                    <a:gd name="T11" fmla="*/ 65 h 193"/>
                    <a:gd name="T12" fmla="*/ 1320 w 1320"/>
                    <a:gd name="T13" fmla="*/ 96 h 193"/>
                    <a:gd name="T14" fmla="*/ 1316 w 1320"/>
                    <a:gd name="T15" fmla="*/ 126 h 193"/>
                    <a:gd name="T16" fmla="*/ 1302 w 1320"/>
                    <a:gd name="T17" fmla="*/ 153 h 193"/>
                    <a:gd name="T18" fmla="*/ 1280 w 1320"/>
                    <a:gd name="T19" fmla="*/ 173 h 193"/>
                    <a:gd name="T20" fmla="*/ 1255 w 1320"/>
                    <a:gd name="T21" fmla="*/ 187 h 193"/>
                    <a:gd name="T22" fmla="*/ 1224 w 1320"/>
                    <a:gd name="T23" fmla="*/ 193 h 193"/>
                    <a:gd name="T24" fmla="*/ 97 w 1320"/>
                    <a:gd name="T25" fmla="*/ 193 h 193"/>
                    <a:gd name="T26" fmla="*/ 67 w 1320"/>
                    <a:gd name="T27" fmla="*/ 187 h 193"/>
                    <a:gd name="T28" fmla="*/ 40 w 1320"/>
                    <a:gd name="T29" fmla="*/ 173 h 193"/>
                    <a:gd name="T30" fmla="*/ 20 w 1320"/>
                    <a:gd name="T31" fmla="*/ 153 h 193"/>
                    <a:gd name="T32" fmla="*/ 6 w 1320"/>
                    <a:gd name="T33" fmla="*/ 126 h 193"/>
                    <a:gd name="T34" fmla="*/ 0 w 1320"/>
                    <a:gd name="T35" fmla="*/ 96 h 193"/>
                    <a:gd name="T36" fmla="*/ 6 w 1320"/>
                    <a:gd name="T37" fmla="*/ 65 h 193"/>
                    <a:gd name="T38" fmla="*/ 20 w 1320"/>
                    <a:gd name="T39" fmla="*/ 40 h 193"/>
                    <a:gd name="T40" fmla="*/ 40 w 1320"/>
                    <a:gd name="T41" fmla="*/ 18 h 193"/>
                    <a:gd name="T42" fmla="*/ 67 w 1320"/>
                    <a:gd name="T43" fmla="*/ 6 h 193"/>
                    <a:gd name="T44" fmla="*/ 97 w 1320"/>
                    <a:gd name="T45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20" h="193">
                      <a:moveTo>
                        <a:pt x="97" y="0"/>
                      </a:moveTo>
                      <a:lnTo>
                        <a:pt x="1224" y="0"/>
                      </a:lnTo>
                      <a:lnTo>
                        <a:pt x="1255" y="6"/>
                      </a:lnTo>
                      <a:lnTo>
                        <a:pt x="1280" y="18"/>
                      </a:lnTo>
                      <a:lnTo>
                        <a:pt x="1302" y="40"/>
                      </a:lnTo>
                      <a:lnTo>
                        <a:pt x="1316" y="65"/>
                      </a:lnTo>
                      <a:lnTo>
                        <a:pt x="1320" y="96"/>
                      </a:lnTo>
                      <a:lnTo>
                        <a:pt x="1316" y="126"/>
                      </a:lnTo>
                      <a:lnTo>
                        <a:pt x="1302" y="153"/>
                      </a:lnTo>
                      <a:lnTo>
                        <a:pt x="1280" y="173"/>
                      </a:lnTo>
                      <a:lnTo>
                        <a:pt x="1255" y="187"/>
                      </a:lnTo>
                      <a:lnTo>
                        <a:pt x="1224" y="193"/>
                      </a:lnTo>
                      <a:lnTo>
                        <a:pt x="97" y="193"/>
                      </a:lnTo>
                      <a:lnTo>
                        <a:pt x="67" y="187"/>
                      </a:lnTo>
                      <a:lnTo>
                        <a:pt x="40" y="173"/>
                      </a:lnTo>
                      <a:lnTo>
                        <a:pt x="20" y="153"/>
                      </a:lnTo>
                      <a:lnTo>
                        <a:pt x="6" y="126"/>
                      </a:lnTo>
                      <a:lnTo>
                        <a:pt x="0" y="96"/>
                      </a:lnTo>
                      <a:lnTo>
                        <a:pt x="6" y="65"/>
                      </a:lnTo>
                      <a:lnTo>
                        <a:pt x="20" y="40"/>
                      </a:lnTo>
                      <a:lnTo>
                        <a:pt x="40" y="18"/>
                      </a:lnTo>
                      <a:lnTo>
                        <a:pt x="67" y="6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" name="Freeform 37"/>
                <p:cNvSpPr>
                  <a:spLocks/>
                </p:cNvSpPr>
                <p:nvPr/>
              </p:nvSpPr>
              <p:spPr bwMode="auto">
                <a:xfrm>
                  <a:off x="1069" y="1505"/>
                  <a:ext cx="146" cy="96"/>
                </a:xfrm>
                <a:custGeom>
                  <a:avLst/>
                  <a:gdLst>
                    <a:gd name="T0" fmla="*/ 95 w 293"/>
                    <a:gd name="T1" fmla="*/ 0 h 193"/>
                    <a:gd name="T2" fmla="*/ 198 w 293"/>
                    <a:gd name="T3" fmla="*/ 0 h 193"/>
                    <a:gd name="T4" fmla="*/ 229 w 293"/>
                    <a:gd name="T5" fmla="*/ 6 h 193"/>
                    <a:gd name="T6" fmla="*/ 256 w 293"/>
                    <a:gd name="T7" fmla="*/ 18 h 193"/>
                    <a:gd name="T8" fmla="*/ 275 w 293"/>
                    <a:gd name="T9" fmla="*/ 40 h 193"/>
                    <a:gd name="T10" fmla="*/ 290 w 293"/>
                    <a:gd name="T11" fmla="*/ 65 h 193"/>
                    <a:gd name="T12" fmla="*/ 293 w 293"/>
                    <a:gd name="T13" fmla="*/ 96 h 193"/>
                    <a:gd name="T14" fmla="*/ 290 w 293"/>
                    <a:gd name="T15" fmla="*/ 126 h 193"/>
                    <a:gd name="T16" fmla="*/ 275 w 293"/>
                    <a:gd name="T17" fmla="*/ 153 h 193"/>
                    <a:gd name="T18" fmla="*/ 256 w 293"/>
                    <a:gd name="T19" fmla="*/ 173 h 193"/>
                    <a:gd name="T20" fmla="*/ 229 w 293"/>
                    <a:gd name="T21" fmla="*/ 187 h 193"/>
                    <a:gd name="T22" fmla="*/ 198 w 293"/>
                    <a:gd name="T23" fmla="*/ 193 h 193"/>
                    <a:gd name="T24" fmla="*/ 95 w 293"/>
                    <a:gd name="T25" fmla="*/ 193 h 193"/>
                    <a:gd name="T26" fmla="*/ 65 w 293"/>
                    <a:gd name="T27" fmla="*/ 187 h 193"/>
                    <a:gd name="T28" fmla="*/ 40 w 293"/>
                    <a:gd name="T29" fmla="*/ 173 h 193"/>
                    <a:gd name="T30" fmla="*/ 18 w 293"/>
                    <a:gd name="T31" fmla="*/ 153 h 193"/>
                    <a:gd name="T32" fmla="*/ 4 w 293"/>
                    <a:gd name="T33" fmla="*/ 126 h 193"/>
                    <a:gd name="T34" fmla="*/ 0 w 293"/>
                    <a:gd name="T35" fmla="*/ 96 h 193"/>
                    <a:gd name="T36" fmla="*/ 4 w 293"/>
                    <a:gd name="T37" fmla="*/ 65 h 193"/>
                    <a:gd name="T38" fmla="*/ 18 w 293"/>
                    <a:gd name="T39" fmla="*/ 40 h 193"/>
                    <a:gd name="T40" fmla="*/ 40 w 293"/>
                    <a:gd name="T41" fmla="*/ 18 h 193"/>
                    <a:gd name="T42" fmla="*/ 65 w 293"/>
                    <a:gd name="T43" fmla="*/ 6 h 193"/>
                    <a:gd name="T44" fmla="*/ 95 w 293"/>
                    <a:gd name="T45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3" h="193">
                      <a:moveTo>
                        <a:pt x="95" y="0"/>
                      </a:moveTo>
                      <a:lnTo>
                        <a:pt x="198" y="0"/>
                      </a:lnTo>
                      <a:lnTo>
                        <a:pt x="229" y="6"/>
                      </a:lnTo>
                      <a:lnTo>
                        <a:pt x="256" y="18"/>
                      </a:lnTo>
                      <a:lnTo>
                        <a:pt x="275" y="40"/>
                      </a:lnTo>
                      <a:lnTo>
                        <a:pt x="290" y="65"/>
                      </a:lnTo>
                      <a:lnTo>
                        <a:pt x="293" y="96"/>
                      </a:lnTo>
                      <a:lnTo>
                        <a:pt x="290" y="126"/>
                      </a:lnTo>
                      <a:lnTo>
                        <a:pt x="275" y="153"/>
                      </a:lnTo>
                      <a:lnTo>
                        <a:pt x="256" y="173"/>
                      </a:lnTo>
                      <a:lnTo>
                        <a:pt x="229" y="187"/>
                      </a:lnTo>
                      <a:lnTo>
                        <a:pt x="198" y="193"/>
                      </a:lnTo>
                      <a:lnTo>
                        <a:pt x="95" y="193"/>
                      </a:lnTo>
                      <a:lnTo>
                        <a:pt x="65" y="187"/>
                      </a:lnTo>
                      <a:lnTo>
                        <a:pt x="40" y="173"/>
                      </a:lnTo>
                      <a:lnTo>
                        <a:pt x="18" y="153"/>
                      </a:lnTo>
                      <a:lnTo>
                        <a:pt x="4" y="126"/>
                      </a:lnTo>
                      <a:lnTo>
                        <a:pt x="0" y="96"/>
                      </a:lnTo>
                      <a:lnTo>
                        <a:pt x="4" y="65"/>
                      </a:lnTo>
                      <a:lnTo>
                        <a:pt x="18" y="40"/>
                      </a:lnTo>
                      <a:lnTo>
                        <a:pt x="40" y="18"/>
                      </a:lnTo>
                      <a:lnTo>
                        <a:pt x="65" y="6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" name="Freeform 38"/>
                <p:cNvSpPr>
                  <a:spLocks/>
                </p:cNvSpPr>
                <p:nvPr/>
              </p:nvSpPr>
              <p:spPr bwMode="auto">
                <a:xfrm>
                  <a:off x="1324" y="1710"/>
                  <a:ext cx="660" cy="95"/>
                </a:xfrm>
                <a:custGeom>
                  <a:avLst/>
                  <a:gdLst>
                    <a:gd name="T0" fmla="*/ 97 w 1320"/>
                    <a:gd name="T1" fmla="*/ 0 h 191"/>
                    <a:gd name="T2" fmla="*/ 1224 w 1320"/>
                    <a:gd name="T3" fmla="*/ 0 h 191"/>
                    <a:gd name="T4" fmla="*/ 1255 w 1320"/>
                    <a:gd name="T5" fmla="*/ 4 h 191"/>
                    <a:gd name="T6" fmla="*/ 1280 w 1320"/>
                    <a:gd name="T7" fmla="*/ 18 h 191"/>
                    <a:gd name="T8" fmla="*/ 1302 w 1320"/>
                    <a:gd name="T9" fmla="*/ 40 h 191"/>
                    <a:gd name="T10" fmla="*/ 1316 w 1320"/>
                    <a:gd name="T11" fmla="*/ 65 h 191"/>
                    <a:gd name="T12" fmla="*/ 1320 w 1320"/>
                    <a:gd name="T13" fmla="*/ 96 h 191"/>
                    <a:gd name="T14" fmla="*/ 1316 w 1320"/>
                    <a:gd name="T15" fmla="*/ 126 h 191"/>
                    <a:gd name="T16" fmla="*/ 1302 w 1320"/>
                    <a:gd name="T17" fmla="*/ 153 h 191"/>
                    <a:gd name="T18" fmla="*/ 1280 w 1320"/>
                    <a:gd name="T19" fmla="*/ 173 h 191"/>
                    <a:gd name="T20" fmla="*/ 1255 w 1320"/>
                    <a:gd name="T21" fmla="*/ 187 h 191"/>
                    <a:gd name="T22" fmla="*/ 1224 w 1320"/>
                    <a:gd name="T23" fmla="*/ 191 h 191"/>
                    <a:gd name="T24" fmla="*/ 97 w 1320"/>
                    <a:gd name="T25" fmla="*/ 191 h 191"/>
                    <a:gd name="T26" fmla="*/ 67 w 1320"/>
                    <a:gd name="T27" fmla="*/ 187 h 191"/>
                    <a:gd name="T28" fmla="*/ 40 w 1320"/>
                    <a:gd name="T29" fmla="*/ 173 h 191"/>
                    <a:gd name="T30" fmla="*/ 20 w 1320"/>
                    <a:gd name="T31" fmla="*/ 153 h 191"/>
                    <a:gd name="T32" fmla="*/ 6 w 1320"/>
                    <a:gd name="T33" fmla="*/ 126 h 191"/>
                    <a:gd name="T34" fmla="*/ 0 w 1320"/>
                    <a:gd name="T35" fmla="*/ 96 h 191"/>
                    <a:gd name="T36" fmla="*/ 6 w 1320"/>
                    <a:gd name="T37" fmla="*/ 65 h 191"/>
                    <a:gd name="T38" fmla="*/ 20 w 1320"/>
                    <a:gd name="T39" fmla="*/ 40 h 191"/>
                    <a:gd name="T40" fmla="*/ 40 w 1320"/>
                    <a:gd name="T41" fmla="*/ 18 h 191"/>
                    <a:gd name="T42" fmla="*/ 67 w 1320"/>
                    <a:gd name="T43" fmla="*/ 4 h 191"/>
                    <a:gd name="T44" fmla="*/ 97 w 1320"/>
                    <a:gd name="T45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320" h="191">
                      <a:moveTo>
                        <a:pt x="97" y="0"/>
                      </a:moveTo>
                      <a:lnTo>
                        <a:pt x="1224" y="0"/>
                      </a:lnTo>
                      <a:lnTo>
                        <a:pt x="1255" y="4"/>
                      </a:lnTo>
                      <a:lnTo>
                        <a:pt x="1280" y="18"/>
                      </a:lnTo>
                      <a:lnTo>
                        <a:pt x="1302" y="40"/>
                      </a:lnTo>
                      <a:lnTo>
                        <a:pt x="1316" y="65"/>
                      </a:lnTo>
                      <a:lnTo>
                        <a:pt x="1320" y="96"/>
                      </a:lnTo>
                      <a:lnTo>
                        <a:pt x="1316" y="126"/>
                      </a:lnTo>
                      <a:lnTo>
                        <a:pt x="1302" y="153"/>
                      </a:lnTo>
                      <a:lnTo>
                        <a:pt x="1280" y="173"/>
                      </a:lnTo>
                      <a:lnTo>
                        <a:pt x="1255" y="187"/>
                      </a:lnTo>
                      <a:lnTo>
                        <a:pt x="1224" y="191"/>
                      </a:lnTo>
                      <a:lnTo>
                        <a:pt x="97" y="191"/>
                      </a:lnTo>
                      <a:lnTo>
                        <a:pt x="67" y="187"/>
                      </a:lnTo>
                      <a:lnTo>
                        <a:pt x="40" y="173"/>
                      </a:lnTo>
                      <a:lnTo>
                        <a:pt x="20" y="153"/>
                      </a:lnTo>
                      <a:lnTo>
                        <a:pt x="6" y="126"/>
                      </a:lnTo>
                      <a:lnTo>
                        <a:pt x="0" y="96"/>
                      </a:lnTo>
                      <a:lnTo>
                        <a:pt x="6" y="65"/>
                      </a:lnTo>
                      <a:lnTo>
                        <a:pt x="20" y="40"/>
                      </a:lnTo>
                      <a:lnTo>
                        <a:pt x="40" y="18"/>
                      </a:lnTo>
                      <a:lnTo>
                        <a:pt x="67" y="4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39"/>
                <p:cNvSpPr>
                  <a:spLocks/>
                </p:cNvSpPr>
                <p:nvPr/>
              </p:nvSpPr>
              <p:spPr bwMode="auto">
                <a:xfrm>
                  <a:off x="1069" y="1710"/>
                  <a:ext cx="146" cy="95"/>
                </a:xfrm>
                <a:custGeom>
                  <a:avLst/>
                  <a:gdLst>
                    <a:gd name="T0" fmla="*/ 95 w 293"/>
                    <a:gd name="T1" fmla="*/ 0 h 191"/>
                    <a:gd name="T2" fmla="*/ 198 w 293"/>
                    <a:gd name="T3" fmla="*/ 0 h 191"/>
                    <a:gd name="T4" fmla="*/ 229 w 293"/>
                    <a:gd name="T5" fmla="*/ 4 h 191"/>
                    <a:gd name="T6" fmla="*/ 256 w 293"/>
                    <a:gd name="T7" fmla="*/ 18 h 191"/>
                    <a:gd name="T8" fmla="*/ 275 w 293"/>
                    <a:gd name="T9" fmla="*/ 40 h 191"/>
                    <a:gd name="T10" fmla="*/ 290 w 293"/>
                    <a:gd name="T11" fmla="*/ 65 h 191"/>
                    <a:gd name="T12" fmla="*/ 293 w 293"/>
                    <a:gd name="T13" fmla="*/ 96 h 191"/>
                    <a:gd name="T14" fmla="*/ 290 w 293"/>
                    <a:gd name="T15" fmla="*/ 126 h 191"/>
                    <a:gd name="T16" fmla="*/ 275 w 293"/>
                    <a:gd name="T17" fmla="*/ 153 h 191"/>
                    <a:gd name="T18" fmla="*/ 256 w 293"/>
                    <a:gd name="T19" fmla="*/ 173 h 191"/>
                    <a:gd name="T20" fmla="*/ 229 w 293"/>
                    <a:gd name="T21" fmla="*/ 187 h 191"/>
                    <a:gd name="T22" fmla="*/ 198 w 293"/>
                    <a:gd name="T23" fmla="*/ 191 h 191"/>
                    <a:gd name="T24" fmla="*/ 95 w 293"/>
                    <a:gd name="T25" fmla="*/ 191 h 191"/>
                    <a:gd name="T26" fmla="*/ 65 w 293"/>
                    <a:gd name="T27" fmla="*/ 187 h 191"/>
                    <a:gd name="T28" fmla="*/ 40 w 293"/>
                    <a:gd name="T29" fmla="*/ 173 h 191"/>
                    <a:gd name="T30" fmla="*/ 18 w 293"/>
                    <a:gd name="T31" fmla="*/ 153 h 191"/>
                    <a:gd name="T32" fmla="*/ 4 w 293"/>
                    <a:gd name="T33" fmla="*/ 126 h 191"/>
                    <a:gd name="T34" fmla="*/ 0 w 293"/>
                    <a:gd name="T35" fmla="*/ 96 h 191"/>
                    <a:gd name="T36" fmla="*/ 4 w 293"/>
                    <a:gd name="T37" fmla="*/ 65 h 191"/>
                    <a:gd name="T38" fmla="*/ 18 w 293"/>
                    <a:gd name="T39" fmla="*/ 40 h 191"/>
                    <a:gd name="T40" fmla="*/ 40 w 293"/>
                    <a:gd name="T41" fmla="*/ 18 h 191"/>
                    <a:gd name="T42" fmla="*/ 65 w 293"/>
                    <a:gd name="T43" fmla="*/ 4 h 191"/>
                    <a:gd name="T44" fmla="*/ 95 w 293"/>
                    <a:gd name="T45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3" h="191">
                      <a:moveTo>
                        <a:pt x="95" y="0"/>
                      </a:moveTo>
                      <a:lnTo>
                        <a:pt x="198" y="0"/>
                      </a:lnTo>
                      <a:lnTo>
                        <a:pt x="229" y="4"/>
                      </a:lnTo>
                      <a:lnTo>
                        <a:pt x="256" y="18"/>
                      </a:lnTo>
                      <a:lnTo>
                        <a:pt x="275" y="40"/>
                      </a:lnTo>
                      <a:lnTo>
                        <a:pt x="290" y="65"/>
                      </a:lnTo>
                      <a:lnTo>
                        <a:pt x="293" y="96"/>
                      </a:lnTo>
                      <a:lnTo>
                        <a:pt x="290" y="126"/>
                      </a:lnTo>
                      <a:lnTo>
                        <a:pt x="275" y="153"/>
                      </a:lnTo>
                      <a:lnTo>
                        <a:pt x="256" y="173"/>
                      </a:lnTo>
                      <a:lnTo>
                        <a:pt x="229" y="187"/>
                      </a:lnTo>
                      <a:lnTo>
                        <a:pt x="198" y="191"/>
                      </a:lnTo>
                      <a:lnTo>
                        <a:pt x="95" y="191"/>
                      </a:lnTo>
                      <a:lnTo>
                        <a:pt x="65" y="187"/>
                      </a:lnTo>
                      <a:lnTo>
                        <a:pt x="40" y="173"/>
                      </a:lnTo>
                      <a:lnTo>
                        <a:pt x="18" y="153"/>
                      </a:lnTo>
                      <a:lnTo>
                        <a:pt x="4" y="126"/>
                      </a:lnTo>
                      <a:lnTo>
                        <a:pt x="0" y="96"/>
                      </a:lnTo>
                      <a:lnTo>
                        <a:pt x="4" y="65"/>
                      </a:lnTo>
                      <a:lnTo>
                        <a:pt x="18" y="40"/>
                      </a:lnTo>
                      <a:lnTo>
                        <a:pt x="40" y="18"/>
                      </a:lnTo>
                      <a:lnTo>
                        <a:pt x="65" y="4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40"/>
                <p:cNvSpPr>
                  <a:spLocks/>
                </p:cNvSpPr>
                <p:nvPr/>
              </p:nvSpPr>
              <p:spPr bwMode="auto">
                <a:xfrm>
                  <a:off x="1069" y="1096"/>
                  <a:ext cx="915" cy="95"/>
                </a:xfrm>
                <a:custGeom>
                  <a:avLst/>
                  <a:gdLst>
                    <a:gd name="T0" fmla="*/ 95 w 1831"/>
                    <a:gd name="T1" fmla="*/ 0 h 191"/>
                    <a:gd name="T2" fmla="*/ 1735 w 1831"/>
                    <a:gd name="T3" fmla="*/ 0 h 191"/>
                    <a:gd name="T4" fmla="*/ 1766 w 1831"/>
                    <a:gd name="T5" fmla="*/ 4 h 191"/>
                    <a:gd name="T6" fmla="*/ 1791 w 1831"/>
                    <a:gd name="T7" fmla="*/ 18 h 191"/>
                    <a:gd name="T8" fmla="*/ 1813 w 1831"/>
                    <a:gd name="T9" fmla="*/ 38 h 191"/>
                    <a:gd name="T10" fmla="*/ 1827 w 1831"/>
                    <a:gd name="T11" fmla="*/ 65 h 191"/>
                    <a:gd name="T12" fmla="*/ 1831 w 1831"/>
                    <a:gd name="T13" fmla="*/ 96 h 191"/>
                    <a:gd name="T14" fmla="*/ 1827 w 1831"/>
                    <a:gd name="T15" fmla="*/ 126 h 191"/>
                    <a:gd name="T16" fmla="*/ 1813 w 1831"/>
                    <a:gd name="T17" fmla="*/ 151 h 191"/>
                    <a:gd name="T18" fmla="*/ 1791 w 1831"/>
                    <a:gd name="T19" fmla="*/ 173 h 191"/>
                    <a:gd name="T20" fmla="*/ 1766 w 1831"/>
                    <a:gd name="T21" fmla="*/ 187 h 191"/>
                    <a:gd name="T22" fmla="*/ 1735 w 1831"/>
                    <a:gd name="T23" fmla="*/ 191 h 191"/>
                    <a:gd name="T24" fmla="*/ 95 w 1831"/>
                    <a:gd name="T25" fmla="*/ 191 h 191"/>
                    <a:gd name="T26" fmla="*/ 65 w 1831"/>
                    <a:gd name="T27" fmla="*/ 187 h 191"/>
                    <a:gd name="T28" fmla="*/ 40 w 1831"/>
                    <a:gd name="T29" fmla="*/ 173 h 191"/>
                    <a:gd name="T30" fmla="*/ 18 w 1831"/>
                    <a:gd name="T31" fmla="*/ 151 h 191"/>
                    <a:gd name="T32" fmla="*/ 4 w 1831"/>
                    <a:gd name="T33" fmla="*/ 126 h 191"/>
                    <a:gd name="T34" fmla="*/ 0 w 1831"/>
                    <a:gd name="T35" fmla="*/ 96 h 191"/>
                    <a:gd name="T36" fmla="*/ 4 w 1831"/>
                    <a:gd name="T37" fmla="*/ 65 h 191"/>
                    <a:gd name="T38" fmla="*/ 18 w 1831"/>
                    <a:gd name="T39" fmla="*/ 38 h 191"/>
                    <a:gd name="T40" fmla="*/ 40 w 1831"/>
                    <a:gd name="T41" fmla="*/ 18 h 191"/>
                    <a:gd name="T42" fmla="*/ 65 w 1831"/>
                    <a:gd name="T43" fmla="*/ 4 h 191"/>
                    <a:gd name="T44" fmla="*/ 95 w 1831"/>
                    <a:gd name="T45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31" h="191">
                      <a:moveTo>
                        <a:pt x="95" y="0"/>
                      </a:moveTo>
                      <a:lnTo>
                        <a:pt x="1735" y="0"/>
                      </a:lnTo>
                      <a:lnTo>
                        <a:pt x="1766" y="4"/>
                      </a:lnTo>
                      <a:lnTo>
                        <a:pt x="1791" y="18"/>
                      </a:lnTo>
                      <a:lnTo>
                        <a:pt x="1813" y="38"/>
                      </a:lnTo>
                      <a:lnTo>
                        <a:pt x="1827" y="65"/>
                      </a:lnTo>
                      <a:lnTo>
                        <a:pt x="1831" y="96"/>
                      </a:lnTo>
                      <a:lnTo>
                        <a:pt x="1827" y="126"/>
                      </a:lnTo>
                      <a:lnTo>
                        <a:pt x="1813" y="151"/>
                      </a:lnTo>
                      <a:lnTo>
                        <a:pt x="1791" y="173"/>
                      </a:lnTo>
                      <a:lnTo>
                        <a:pt x="1766" y="187"/>
                      </a:lnTo>
                      <a:lnTo>
                        <a:pt x="1735" y="191"/>
                      </a:lnTo>
                      <a:lnTo>
                        <a:pt x="95" y="191"/>
                      </a:lnTo>
                      <a:lnTo>
                        <a:pt x="65" y="187"/>
                      </a:lnTo>
                      <a:lnTo>
                        <a:pt x="40" y="173"/>
                      </a:lnTo>
                      <a:lnTo>
                        <a:pt x="18" y="151"/>
                      </a:lnTo>
                      <a:lnTo>
                        <a:pt x="4" y="126"/>
                      </a:lnTo>
                      <a:lnTo>
                        <a:pt x="0" y="96"/>
                      </a:lnTo>
                      <a:lnTo>
                        <a:pt x="4" y="65"/>
                      </a:lnTo>
                      <a:lnTo>
                        <a:pt x="18" y="38"/>
                      </a:lnTo>
                      <a:lnTo>
                        <a:pt x="40" y="18"/>
                      </a:lnTo>
                      <a:lnTo>
                        <a:pt x="65" y="4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4482006" y="3613509"/>
            <a:ext cx="2492672" cy="486787"/>
            <a:chOff x="6429632" y="3870371"/>
            <a:chExt cx="4370174" cy="640080"/>
          </a:xfrm>
        </p:grpSpPr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7266186" y="3958818"/>
              <a:ext cx="3533620" cy="4631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Passion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429632" y="3870371"/>
              <a:ext cx="640080" cy="640080"/>
              <a:chOff x="6429632" y="3870371"/>
              <a:chExt cx="640080" cy="64008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429632" y="3870371"/>
                <a:ext cx="640080" cy="6400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14300" dist="38100" dir="5400000" sx="105000" sy="105000" algn="t" rotWithShape="0">
                  <a:schemeClr val="accent2">
                    <a:alpha val="3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9" name="Group 43"/>
              <p:cNvGrpSpPr>
                <a:grpSpLocks noChangeAspect="1"/>
              </p:cNvGrpSpPr>
              <p:nvPr/>
            </p:nvGrpSpPr>
            <p:grpSpPr bwMode="auto">
              <a:xfrm>
                <a:off x="6626167" y="4019648"/>
                <a:ext cx="247010" cy="341526"/>
                <a:chOff x="-549" y="680"/>
                <a:chExt cx="2143" cy="2963"/>
              </a:xfrm>
              <a:solidFill>
                <a:schemeClr val="bg1"/>
              </a:solidFill>
            </p:grpSpPr>
            <p:sp>
              <p:nvSpPr>
                <p:cNvPr id="72" name="Freeform 45"/>
                <p:cNvSpPr>
                  <a:spLocks noEditPoints="1"/>
                </p:cNvSpPr>
                <p:nvPr/>
              </p:nvSpPr>
              <p:spPr bwMode="auto">
                <a:xfrm>
                  <a:off x="-549" y="680"/>
                  <a:ext cx="2143" cy="2963"/>
                </a:xfrm>
                <a:custGeom>
                  <a:avLst/>
                  <a:gdLst>
                    <a:gd name="T0" fmla="*/ 3684 w 4286"/>
                    <a:gd name="T1" fmla="*/ 1012 h 5927"/>
                    <a:gd name="T2" fmla="*/ 2961 w 4286"/>
                    <a:gd name="T3" fmla="*/ 1097 h 5927"/>
                    <a:gd name="T4" fmla="*/ 1374 w 4286"/>
                    <a:gd name="T5" fmla="*/ 1109 h 5927"/>
                    <a:gd name="T6" fmla="*/ 1201 w 4286"/>
                    <a:gd name="T7" fmla="*/ 1012 h 5927"/>
                    <a:gd name="T8" fmla="*/ 310 w 4286"/>
                    <a:gd name="T9" fmla="*/ 624 h 5927"/>
                    <a:gd name="T10" fmla="*/ 198 w 4286"/>
                    <a:gd name="T11" fmla="*/ 765 h 5927"/>
                    <a:gd name="T12" fmla="*/ 215 w 4286"/>
                    <a:gd name="T13" fmla="*/ 5617 h 5927"/>
                    <a:gd name="T14" fmla="*/ 355 w 4286"/>
                    <a:gd name="T15" fmla="*/ 5730 h 5927"/>
                    <a:gd name="T16" fmla="*/ 3976 w 4286"/>
                    <a:gd name="T17" fmla="*/ 5714 h 5927"/>
                    <a:gd name="T18" fmla="*/ 4088 w 4286"/>
                    <a:gd name="T19" fmla="*/ 5571 h 5927"/>
                    <a:gd name="T20" fmla="*/ 4072 w 4286"/>
                    <a:gd name="T21" fmla="*/ 721 h 5927"/>
                    <a:gd name="T22" fmla="*/ 3931 w 4286"/>
                    <a:gd name="T23" fmla="*/ 608 h 5927"/>
                    <a:gd name="T24" fmla="*/ 3160 w 4286"/>
                    <a:gd name="T25" fmla="*/ 821 h 5927"/>
                    <a:gd name="T26" fmla="*/ 3857 w 4286"/>
                    <a:gd name="T27" fmla="*/ 859 h 5927"/>
                    <a:gd name="T28" fmla="*/ 3871 w 4286"/>
                    <a:gd name="T29" fmla="*/ 5452 h 5927"/>
                    <a:gd name="T30" fmla="*/ 3780 w 4286"/>
                    <a:gd name="T31" fmla="*/ 5517 h 5927"/>
                    <a:gd name="T32" fmla="*/ 429 w 4286"/>
                    <a:gd name="T33" fmla="*/ 5478 h 5927"/>
                    <a:gd name="T34" fmla="*/ 415 w 4286"/>
                    <a:gd name="T35" fmla="*/ 886 h 5927"/>
                    <a:gd name="T36" fmla="*/ 507 w 4286"/>
                    <a:gd name="T37" fmla="*/ 821 h 5927"/>
                    <a:gd name="T38" fmla="*/ 404 w 4286"/>
                    <a:gd name="T39" fmla="*/ 602 h 5927"/>
                    <a:gd name="T40" fmla="*/ 1988 w 4286"/>
                    <a:gd name="T41" fmla="*/ 234 h 5927"/>
                    <a:gd name="T42" fmla="*/ 1858 w 4286"/>
                    <a:gd name="T43" fmla="*/ 370 h 5927"/>
                    <a:gd name="T44" fmla="*/ 1428 w 4286"/>
                    <a:gd name="T45" fmla="*/ 397 h 5927"/>
                    <a:gd name="T46" fmla="*/ 1323 w 4286"/>
                    <a:gd name="T47" fmla="*/ 473 h 5927"/>
                    <a:gd name="T48" fmla="*/ 1339 w 4286"/>
                    <a:gd name="T49" fmla="*/ 878 h 5927"/>
                    <a:gd name="T50" fmla="*/ 2859 w 4286"/>
                    <a:gd name="T51" fmla="*/ 922 h 5927"/>
                    <a:gd name="T52" fmla="*/ 2963 w 4286"/>
                    <a:gd name="T53" fmla="*/ 848 h 5927"/>
                    <a:gd name="T54" fmla="*/ 2947 w 4286"/>
                    <a:gd name="T55" fmla="*/ 442 h 5927"/>
                    <a:gd name="T56" fmla="*/ 2496 w 4286"/>
                    <a:gd name="T57" fmla="*/ 397 h 5927"/>
                    <a:gd name="T58" fmla="*/ 2413 w 4286"/>
                    <a:gd name="T59" fmla="*/ 350 h 5927"/>
                    <a:gd name="T60" fmla="*/ 2249 w 4286"/>
                    <a:gd name="T61" fmla="*/ 211 h 5927"/>
                    <a:gd name="T62" fmla="*/ 2210 w 4286"/>
                    <a:gd name="T63" fmla="*/ 5 h 5927"/>
                    <a:gd name="T64" fmla="*/ 2453 w 4286"/>
                    <a:gd name="T65" fmla="*/ 108 h 5927"/>
                    <a:gd name="T66" fmla="*/ 2914 w 4286"/>
                    <a:gd name="T67" fmla="*/ 211 h 5927"/>
                    <a:gd name="T68" fmla="*/ 3093 w 4286"/>
                    <a:gd name="T69" fmla="*/ 317 h 5927"/>
                    <a:gd name="T70" fmla="*/ 3947 w 4286"/>
                    <a:gd name="T71" fmla="*/ 415 h 5927"/>
                    <a:gd name="T72" fmla="*/ 4167 w 4286"/>
                    <a:gd name="T73" fmla="*/ 528 h 5927"/>
                    <a:gd name="T74" fmla="*/ 4281 w 4286"/>
                    <a:gd name="T75" fmla="*/ 749 h 5927"/>
                    <a:gd name="T76" fmla="*/ 4264 w 4286"/>
                    <a:gd name="T77" fmla="*/ 5651 h 5927"/>
                    <a:gd name="T78" fmla="*/ 4120 w 4286"/>
                    <a:gd name="T79" fmla="*/ 5849 h 5927"/>
                    <a:gd name="T80" fmla="*/ 3882 w 4286"/>
                    <a:gd name="T81" fmla="*/ 5927 h 5927"/>
                    <a:gd name="T82" fmla="*/ 218 w 4286"/>
                    <a:gd name="T83" fmla="*/ 5882 h 5927"/>
                    <a:gd name="T84" fmla="*/ 45 w 4286"/>
                    <a:gd name="T85" fmla="*/ 5709 h 5927"/>
                    <a:gd name="T86" fmla="*/ 0 w 4286"/>
                    <a:gd name="T87" fmla="*/ 2967 h 5927"/>
                    <a:gd name="T88" fmla="*/ 45 w 4286"/>
                    <a:gd name="T89" fmla="*/ 628 h 5927"/>
                    <a:gd name="T90" fmla="*/ 218 w 4286"/>
                    <a:gd name="T91" fmla="*/ 455 h 5927"/>
                    <a:gd name="T92" fmla="*/ 1143 w 4286"/>
                    <a:gd name="T93" fmla="*/ 409 h 5927"/>
                    <a:gd name="T94" fmla="*/ 1273 w 4286"/>
                    <a:gd name="T95" fmla="*/ 249 h 5927"/>
                    <a:gd name="T96" fmla="*/ 1739 w 4286"/>
                    <a:gd name="T97" fmla="*/ 206 h 5927"/>
                    <a:gd name="T98" fmla="*/ 1947 w 4286"/>
                    <a:gd name="T99" fmla="*/ 42 h 5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286" h="5927">
                      <a:moveTo>
                        <a:pt x="602" y="1012"/>
                      </a:moveTo>
                      <a:lnTo>
                        <a:pt x="602" y="5326"/>
                      </a:lnTo>
                      <a:lnTo>
                        <a:pt x="3684" y="5326"/>
                      </a:lnTo>
                      <a:lnTo>
                        <a:pt x="3684" y="1012"/>
                      </a:lnTo>
                      <a:lnTo>
                        <a:pt x="3086" y="1012"/>
                      </a:lnTo>
                      <a:lnTo>
                        <a:pt x="3050" y="1046"/>
                      </a:lnTo>
                      <a:lnTo>
                        <a:pt x="3008" y="1075"/>
                      </a:lnTo>
                      <a:lnTo>
                        <a:pt x="2961" y="1097"/>
                      </a:lnTo>
                      <a:lnTo>
                        <a:pt x="2913" y="1109"/>
                      </a:lnTo>
                      <a:lnTo>
                        <a:pt x="2859" y="1115"/>
                      </a:lnTo>
                      <a:lnTo>
                        <a:pt x="1428" y="1115"/>
                      </a:lnTo>
                      <a:lnTo>
                        <a:pt x="1374" y="1109"/>
                      </a:lnTo>
                      <a:lnTo>
                        <a:pt x="1325" y="1097"/>
                      </a:lnTo>
                      <a:lnTo>
                        <a:pt x="1278" y="1075"/>
                      </a:lnTo>
                      <a:lnTo>
                        <a:pt x="1237" y="1046"/>
                      </a:lnTo>
                      <a:lnTo>
                        <a:pt x="1201" y="1012"/>
                      </a:lnTo>
                      <a:lnTo>
                        <a:pt x="602" y="1012"/>
                      </a:lnTo>
                      <a:close/>
                      <a:moveTo>
                        <a:pt x="404" y="602"/>
                      </a:moveTo>
                      <a:lnTo>
                        <a:pt x="355" y="608"/>
                      </a:lnTo>
                      <a:lnTo>
                        <a:pt x="310" y="624"/>
                      </a:lnTo>
                      <a:lnTo>
                        <a:pt x="272" y="649"/>
                      </a:lnTo>
                      <a:lnTo>
                        <a:pt x="240" y="682"/>
                      </a:lnTo>
                      <a:lnTo>
                        <a:pt x="215" y="721"/>
                      </a:lnTo>
                      <a:lnTo>
                        <a:pt x="198" y="765"/>
                      </a:lnTo>
                      <a:lnTo>
                        <a:pt x="193" y="813"/>
                      </a:lnTo>
                      <a:lnTo>
                        <a:pt x="193" y="5525"/>
                      </a:lnTo>
                      <a:lnTo>
                        <a:pt x="198" y="5571"/>
                      </a:lnTo>
                      <a:lnTo>
                        <a:pt x="215" y="5617"/>
                      </a:lnTo>
                      <a:lnTo>
                        <a:pt x="238" y="5656"/>
                      </a:lnTo>
                      <a:lnTo>
                        <a:pt x="272" y="5689"/>
                      </a:lnTo>
                      <a:lnTo>
                        <a:pt x="310" y="5714"/>
                      </a:lnTo>
                      <a:lnTo>
                        <a:pt x="355" y="5730"/>
                      </a:lnTo>
                      <a:lnTo>
                        <a:pt x="404" y="5736"/>
                      </a:lnTo>
                      <a:lnTo>
                        <a:pt x="3882" y="5736"/>
                      </a:lnTo>
                      <a:lnTo>
                        <a:pt x="3931" y="5730"/>
                      </a:lnTo>
                      <a:lnTo>
                        <a:pt x="3976" y="5714"/>
                      </a:lnTo>
                      <a:lnTo>
                        <a:pt x="4014" y="5689"/>
                      </a:lnTo>
                      <a:lnTo>
                        <a:pt x="4046" y="5656"/>
                      </a:lnTo>
                      <a:lnTo>
                        <a:pt x="4072" y="5617"/>
                      </a:lnTo>
                      <a:lnTo>
                        <a:pt x="4088" y="5571"/>
                      </a:lnTo>
                      <a:lnTo>
                        <a:pt x="4093" y="5525"/>
                      </a:lnTo>
                      <a:lnTo>
                        <a:pt x="4093" y="813"/>
                      </a:lnTo>
                      <a:lnTo>
                        <a:pt x="4088" y="765"/>
                      </a:lnTo>
                      <a:lnTo>
                        <a:pt x="4072" y="721"/>
                      </a:lnTo>
                      <a:lnTo>
                        <a:pt x="4046" y="682"/>
                      </a:lnTo>
                      <a:lnTo>
                        <a:pt x="4014" y="649"/>
                      </a:lnTo>
                      <a:lnTo>
                        <a:pt x="3976" y="624"/>
                      </a:lnTo>
                      <a:lnTo>
                        <a:pt x="3931" y="608"/>
                      </a:lnTo>
                      <a:lnTo>
                        <a:pt x="3882" y="602"/>
                      </a:lnTo>
                      <a:lnTo>
                        <a:pt x="3160" y="602"/>
                      </a:lnTo>
                      <a:lnTo>
                        <a:pt x="3160" y="813"/>
                      </a:lnTo>
                      <a:lnTo>
                        <a:pt x="3160" y="821"/>
                      </a:lnTo>
                      <a:lnTo>
                        <a:pt x="3780" y="821"/>
                      </a:lnTo>
                      <a:lnTo>
                        <a:pt x="3810" y="824"/>
                      </a:lnTo>
                      <a:lnTo>
                        <a:pt x="3837" y="839"/>
                      </a:lnTo>
                      <a:lnTo>
                        <a:pt x="3857" y="859"/>
                      </a:lnTo>
                      <a:lnTo>
                        <a:pt x="3871" y="886"/>
                      </a:lnTo>
                      <a:lnTo>
                        <a:pt x="3877" y="916"/>
                      </a:lnTo>
                      <a:lnTo>
                        <a:pt x="3877" y="5422"/>
                      </a:lnTo>
                      <a:lnTo>
                        <a:pt x="3871" y="5452"/>
                      </a:lnTo>
                      <a:lnTo>
                        <a:pt x="3857" y="5478"/>
                      </a:lnTo>
                      <a:lnTo>
                        <a:pt x="3837" y="5499"/>
                      </a:lnTo>
                      <a:lnTo>
                        <a:pt x="3810" y="5512"/>
                      </a:lnTo>
                      <a:lnTo>
                        <a:pt x="3780" y="5517"/>
                      </a:lnTo>
                      <a:lnTo>
                        <a:pt x="507" y="5517"/>
                      </a:lnTo>
                      <a:lnTo>
                        <a:pt x="476" y="5512"/>
                      </a:lnTo>
                      <a:lnTo>
                        <a:pt x="449" y="5499"/>
                      </a:lnTo>
                      <a:lnTo>
                        <a:pt x="429" y="5478"/>
                      </a:lnTo>
                      <a:lnTo>
                        <a:pt x="415" y="5452"/>
                      </a:lnTo>
                      <a:lnTo>
                        <a:pt x="409" y="5422"/>
                      </a:lnTo>
                      <a:lnTo>
                        <a:pt x="409" y="916"/>
                      </a:lnTo>
                      <a:lnTo>
                        <a:pt x="415" y="886"/>
                      </a:lnTo>
                      <a:lnTo>
                        <a:pt x="429" y="859"/>
                      </a:lnTo>
                      <a:lnTo>
                        <a:pt x="449" y="839"/>
                      </a:lnTo>
                      <a:lnTo>
                        <a:pt x="476" y="824"/>
                      </a:lnTo>
                      <a:lnTo>
                        <a:pt x="507" y="821"/>
                      </a:lnTo>
                      <a:lnTo>
                        <a:pt x="1127" y="821"/>
                      </a:lnTo>
                      <a:lnTo>
                        <a:pt x="1127" y="813"/>
                      </a:lnTo>
                      <a:lnTo>
                        <a:pt x="1127" y="602"/>
                      </a:lnTo>
                      <a:lnTo>
                        <a:pt x="404" y="602"/>
                      </a:lnTo>
                      <a:close/>
                      <a:moveTo>
                        <a:pt x="2143" y="193"/>
                      </a:moveTo>
                      <a:lnTo>
                        <a:pt x="2089" y="197"/>
                      </a:lnTo>
                      <a:lnTo>
                        <a:pt x="2037" y="211"/>
                      </a:lnTo>
                      <a:lnTo>
                        <a:pt x="1988" y="234"/>
                      </a:lnTo>
                      <a:lnTo>
                        <a:pt x="1945" y="265"/>
                      </a:lnTo>
                      <a:lnTo>
                        <a:pt x="1905" y="303"/>
                      </a:lnTo>
                      <a:lnTo>
                        <a:pt x="1873" y="350"/>
                      </a:lnTo>
                      <a:lnTo>
                        <a:pt x="1858" y="370"/>
                      </a:lnTo>
                      <a:lnTo>
                        <a:pt x="1839" y="384"/>
                      </a:lnTo>
                      <a:lnTo>
                        <a:pt x="1815" y="393"/>
                      </a:lnTo>
                      <a:lnTo>
                        <a:pt x="1790" y="397"/>
                      </a:lnTo>
                      <a:lnTo>
                        <a:pt x="1428" y="397"/>
                      </a:lnTo>
                      <a:lnTo>
                        <a:pt x="1393" y="402"/>
                      </a:lnTo>
                      <a:lnTo>
                        <a:pt x="1363" y="418"/>
                      </a:lnTo>
                      <a:lnTo>
                        <a:pt x="1339" y="442"/>
                      </a:lnTo>
                      <a:lnTo>
                        <a:pt x="1323" y="473"/>
                      </a:lnTo>
                      <a:lnTo>
                        <a:pt x="1318" y="507"/>
                      </a:lnTo>
                      <a:lnTo>
                        <a:pt x="1318" y="813"/>
                      </a:lnTo>
                      <a:lnTo>
                        <a:pt x="1323" y="848"/>
                      </a:lnTo>
                      <a:lnTo>
                        <a:pt x="1339" y="878"/>
                      </a:lnTo>
                      <a:lnTo>
                        <a:pt x="1363" y="902"/>
                      </a:lnTo>
                      <a:lnTo>
                        <a:pt x="1393" y="916"/>
                      </a:lnTo>
                      <a:lnTo>
                        <a:pt x="1428" y="922"/>
                      </a:lnTo>
                      <a:lnTo>
                        <a:pt x="2859" y="922"/>
                      </a:lnTo>
                      <a:lnTo>
                        <a:pt x="2893" y="916"/>
                      </a:lnTo>
                      <a:lnTo>
                        <a:pt x="2923" y="902"/>
                      </a:lnTo>
                      <a:lnTo>
                        <a:pt x="2947" y="878"/>
                      </a:lnTo>
                      <a:lnTo>
                        <a:pt x="2963" y="848"/>
                      </a:lnTo>
                      <a:lnTo>
                        <a:pt x="2969" y="813"/>
                      </a:lnTo>
                      <a:lnTo>
                        <a:pt x="2969" y="507"/>
                      </a:lnTo>
                      <a:lnTo>
                        <a:pt x="2963" y="473"/>
                      </a:lnTo>
                      <a:lnTo>
                        <a:pt x="2947" y="442"/>
                      </a:lnTo>
                      <a:lnTo>
                        <a:pt x="2923" y="418"/>
                      </a:lnTo>
                      <a:lnTo>
                        <a:pt x="2893" y="402"/>
                      </a:lnTo>
                      <a:lnTo>
                        <a:pt x="2859" y="397"/>
                      </a:lnTo>
                      <a:lnTo>
                        <a:pt x="2496" y="397"/>
                      </a:lnTo>
                      <a:lnTo>
                        <a:pt x="2471" y="393"/>
                      </a:lnTo>
                      <a:lnTo>
                        <a:pt x="2448" y="384"/>
                      </a:lnTo>
                      <a:lnTo>
                        <a:pt x="2428" y="370"/>
                      </a:lnTo>
                      <a:lnTo>
                        <a:pt x="2413" y="350"/>
                      </a:lnTo>
                      <a:lnTo>
                        <a:pt x="2381" y="303"/>
                      </a:lnTo>
                      <a:lnTo>
                        <a:pt x="2341" y="265"/>
                      </a:lnTo>
                      <a:lnTo>
                        <a:pt x="2298" y="234"/>
                      </a:lnTo>
                      <a:lnTo>
                        <a:pt x="2249" y="211"/>
                      </a:lnTo>
                      <a:lnTo>
                        <a:pt x="2197" y="197"/>
                      </a:lnTo>
                      <a:lnTo>
                        <a:pt x="2143" y="193"/>
                      </a:lnTo>
                      <a:close/>
                      <a:moveTo>
                        <a:pt x="2143" y="0"/>
                      </a:moveTo>
                      <a:lnTo>
                        <a:pt x="2210" y="5"/>
                      </a:lnTo>
                      <a:lnTo>
                        <a:pt x="2276" y="18"/>
                      </a:lnTo>
                      <a:lnTo>
                        <a:pt x="2340" y="42"/>
                      </a:lnTo>
                      <a:lnTo>
                        <a:pt x="2399" y="70"/>
                      </a:lnTo>
                      <a:lnTo>
                        <a:pt x="2453" y="108"/>
                      </a:lnTo>
                      <a:lnTo>
                        <a:pt x="2504" y="153"/>
                      </a:lnTo>
                      <a:lnTo>
                        <a:pt x="2547" y="206"/>
                      </a:lnTo>
                      <a:lnTo>
                        <a:pt x="2859" y="206"/>
                      </a:lnTo>
                      <a:lnTo>
                        <a:pt x="2914" y="211"/>
                      </a:lnTo>
                      <a:lnTo>
                        <a:pt x="2967" y="225"/>
                      </a:lnTo>
                      <a:lnTo>
                        <a:pt x="3014" y="249"/>
                      </a:lnTo>
                      <a:lnTo>
                        <a:pt x="3057" y="280"/>
                      </a:lnTo>
                      <a:lnTo>
                        <a:pt x="3093" y="317"/>
                      </a:lnTo>
                      <a:lnTo>
                        <a:pt x="3124" y="361"/>
                      </a:lnTo>
                      <a:lnTo>
                        <a:pt x="3143" y="409"/>
                      </a:lnTo>
                      <a:lnTo>
                        <a:pt x="3882" y="409"/>
                      </a:lnTo>
                      <a:lnTo>
                        <a:pt x="3947" y="415"/>
                      </a:lnTo>
                      <a:lnTo>
                        <a:pt x="4010" y="431"/>
                      </a:lnTo>
                      <a:lnTo>
                        <a:pt x="4068" y="455"/>
                      </a:lnTo>
                      <a:lnTo>
                        <a:pt x="4120" y="489"/>
                      </a:lnTo>
                      <a:lnTo>
                        <a:pt x="4167" y="528"/>
                      </a:lnTo>
                      <a:lnTo>
                        <a:pt x="4209" y="575"/>
                      </a:lnTo>
                      <a:lnTo>
                        <a:pt x="4241" y="628"/>
                      </a:lnTo>
                      <a:lnTo>
                        <a:pt x="4264" y="685"/>
                      </a:lnTo>
                      <a:lnTo>
                        <a:pt x="4281" y="749"/>
                      </a:lnTo>
                      <a:lnTo>
                        <a:pt x="4286" y="813"/>
                      </a:lnTo>
                      <a:lnTo>
                        <a:pt x="4286" y="5525"/>
                      </a:lnTo>
                      <a:lnTo>
                        <a:pt x="4281" y="5589"/>
                      </a:lnTo>
                      <a:lnTo>
                        <a:pt x="4264" y="5651"/>
                      </a:lnTo>
                      <a:lnTo>
                        <a:pt x="4241" y="5709"/>
                      </a:lnTo>
                      <a:lnTo>
                        <a:pt x="4209" y="5763"/>
                      </a:lnTo>
                      <a:lnTo>
                        <a:pt x="4167" y="5810"/>
                      </a:lnTo>
                      <a:lnTo>
                        <a:pt x="4120" y="5849"/>
                      </a:lnTo>
                      <a:lnTo>
                        <a:pt x="4068" y="5882"/>
                      </a:lnTo>
                      <a:lnTo>
                        <a:pt x="4010" y="5907"/>
                      </a:lnTo>
                      <a:lnTo>
                        <a:pt x="3947" y="5921"/>
                      </a:lnTo>
                      <a:lnTo>
                        <a:pt x="3882" y="5927"/>
                      </a:lnTo>
                      <a:lnTo>
                        <a:pt x="404" y="5927"/>
                      </a:lnTo>
                      <a:lnTo>
                        <a:pt x="339" y="5921"/>
                      </a:lnTo>
                      <a:lnTo>
                        <a:pt x="276" y="5907"/>
                      </a:lnTo>
                      <a:lnTo>
                        <a:pt x="218" y="5882"/>
                      </a:lnTo>
                      <a:lnTo>
                        <a:pt x="166" y="5849"/>
                      </a:lnTo>
                      <a:lnTo>
                        <a:pt x="119" y="5810"/>
                      </a:lnTo>
                      <a:lnTo>
                        <a:pt x="78" y="5763"/>
                      </a:lnTo>
                      <a:lnTo>
                        <a:pt x="45" y="5709"/>
                      </a:lnTo>
                      <a:lnTo>
                        <a:pt x="22" y="5651"/>
                      </a:lnTo>
                      <a:lnTo>
                        <a:pt x="6" y="5589"/>
                      </a:lnTo>
                      <a:lnTo>
                        <a:pt x="0" y="5525"/>
                      </a:lnTo>
                      <a:lnTo>
                        <a:pt x="0" y="2967"/>
                      </a:lnTo>
                      <a:lnTo>
                        <a:pt x="0" y="813"/>
                      </a:lnTo>
                      <a:lnTo>
                        <a:pt x="6" y="749"/>
                      </a:lnTo>
                      <a:lnTo>
                        <a:pt x="22" y="685"/>
                      </a:lnTo>
                      <a:lnTo>
                        <a:pt x="45" y="628"/>
                      </a:lnTo>
                      <a:lnTo>
                        <a:pt x="78" y="575"/>
                      </a:lnTo>
                      <a:lnTo>
                        <a:pt x="119" y="528"/>
                      </a:lnTo>
                      <a:lnTo>
                        <a:pt x="166" y="489"/>
                      </a:lnTo>
                      <a:lnTo>
                        <a:pt x="218" y="455"/>
                      </a:lnTo>
                      <a:lnTo>
                        <a:pt x="276" y="431"/>
                      </a:lnTo>
                      <a:lnTo>
                        <a:pt x="339" y="415"/>
                      </a:lnTo>
                      <a:lnTo>
                        <a:pt x="404" y="409"/>
                      </a:lnTo>
                      <a:lnTo>
                        <a:pt x="1143" y="409"/>
                      </a:lnTo>
                      <a:lnTo>
                        <a:pt x="1163" y="361"/>
                      </a:lnTo>
                      <a:lnTo>
                        <a:pt x="1193" y="317"/>
                      </a:lnTo>
                      <a:lnTo>
                        <a:pt x="1229" y="280"/>
                      </a:lnTo>
                      <a:lnTo>
                        <a:pt x="1273" y="249"/>
                      </a:lnTo>
                      <a:lnTo>
                        <a:pt x="1319" y="225"/>
                      </a:lnTo>
                      <a:lnTo>
                        <a:pt x="1372" y="211"/>
                      </a:lnTo>
                      <a:lnTo>
                        <a:pt x="1428" y="206"/>
                      </a:lnTo>
                      <a:lnTo>
                        <a:pt x="1739" y="206"/>
                      </a:lnTo>
                      <a:lnTo>
                        <a:pt x="1783" y="153"/>
                      </a:lnTo>
                      <a:lnTo>
                        <a:pt x="1833" y="108"/>
                      </a:lnTo>
                      <a:lnTo>
                        <a:pt x="1887" y="70"/>
                      </a:lnTo>
                      <a:lnTo>
                        <a:pt x="1947" y="42"/>
                      </a:lnTo>
                      <a:lnTo>
                        <a:pt x="2010" y="18"/>
                      </a:lnTo>
                      <a:lnTo>
                        <a:pt x="2076" y="5"/>
                      </a:lnTo>
                      <a:lnTo>
                        <a:pt x="214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46"/>
                <p:cNvSpPr>
                  <a:spLocks/>
                </p:cNvSpPr>
                <p:nvPr/>
              </p:nvSpPr>
              <p:spPr bwMode="auto">
                <a:xfrm>
                  <a:off x="475" y="884"/>
                  <a:ext cx="95" cy="97"/>
                </a:xfrm>
                <a:custGeom>
                  <a:avLst/>
                  <a:gdLst>
                    <a:gd name="T0" fmla="*/ 95 w 191"/>
                    <a:gd name="T1" fmla="*/ 0 h 193"/>
                    <a:gd name="T2" fmla="*/ 120 w 191"/>
                    <a:gd name="T3" fmla="*/ 4 h 193"/>
                    <a:gd name="T4" fmla="*/ 144 w 191"/>
                    <a:gd name="T5" fmla="*/ 15 h 193"/>
                    <a:gd name="T6" fmla="*/ 164 w 191"/>
                    <a:gd name="T7" fmla="*/ 29 h 193"/>
                    <a:gd name="T8" fmla="*/ 178 w 191"/>
                    <a:gd name="T9" fmla="*/ 49 h 193"/>
                    <a:gd name="T10" fmla="*/ 187 w 191"/>
                    <a:gd name="T11" fmla="*/ 73 h 193"/>
                    <a:gd name="T12" fmla="*/ 191 w 191"/>
                    <a:gd name="T13" fmla="*/ 98 h 193"/>
                    <a:gd name="T14" fmla="*/ 187 w 191"/>
                    <a:gd name="T15" fmla="*/ 121 h 193"/>
                    <a:gd name="T16" fmla="*/ 178 w 191"/>
                    <a:gd name="T17" fmla="*/ 145 h 193"/>
                    <a:gd name="T18" fmla="*/ 164 w 191"/>
                    <a:gd name="T19" fmla="*/ 165 h 193"/>
                    <a:gd name="T20" fmla="*/ 144 w 191"/>
                    <a:gd name="T21" fmla="*/ 181 h 193"/>
                    <a:gd name="T22" fmla="*/ 120 w 191"/>
                    <a:gd name="T23" fmla="*/ 190 h 193"/>
                    <a:gd name="T24" fmla="*/ 95 w 191"/>
                    <a:gd name="T25" fmla="*/ 193 h 193"/>
                    <a:gd name="T26" fmla="*/ 70 w 191"/>
                    <a:gd name="T27" fmla="*/ 190 h 193"/>
                    <a:gd name="T28" fmla="*/ 46 w 191"/>
                    <a:gd name="T29" fmla="*/ 181 h 193"/>
                    <a:gd name="T30" fmla="*/ 27 w 191"/>
                    <a:gd name="T31" fmla="*/ 165 h 193"/>
                    <a:gd name="T32" fmla="*/ 12 w 191"/>
                    <a:gd name="T33" fmla="*/ 145 h 193"/>
                    <a:gd name="T34" fmla="*/ 3 w 191"/>
                    <a:gd name="T35" fmla="*/ 121 h 193"/>
                    <a:gd name="T36" fmla="*/ 0 w 191"/>
                    <a:gd name="T37" fmla="*/ 98 h 193"/>
                    <a:gd name="T38" fmla="*/ 3 w 191"/>
                    <a:gd name="T39" fmla="*/ 73 h 193"/>
                    <a:gd name="T40" fmla="*/ 12 w 191"/>
                    <a:gd name="T41" fmla="*/ 49 h 193"/>
                    <a:gd name="T42" fmla="*/ 27 w 191"/>
                    <a:gd name="T43" fmla="*/ 29 h 193"/>
                    <a:gd name="T44" fmla="*/ 46 w 191"/>
                    <a:gd name="T45" fmla="*/ 15 h 193"/>
                    <a:gd name="T46" fmla="*/ 70 w 191"/>
                    <a:gd name="T47" fmla="*/ 4 h 193"/>
                    <a:gd name="T48" fmla="*/ 95 w 191"/>
                    <a:gd name="T49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1" h="193">
                      <a:moveTo>
                        <a:pt x="95" y="0"/>
                      </a:moveTo>
                      <a:lnTo>
                        <a:pt x="120" y="4"/>
                      </a:lnTo>
                      <a:lnTo>
                        <a:pt x="144" y="15"/>
                      </a:lnTo>
                      <a:lnTo>
                        <a:pt x="164" y="29"/>
                      </a:lnTo>
                      <a:lnTo>
                        <a:pt x="178" y="49"/>
                      </a:lnTo>
                      <a:lnTo>
                        <a:pt x="187" y="73"/>
                      </a:lnTo>
                      <a:lnTo>
                        <a:pt x="191" y="98"/>
                      </a:lnTo>
                      <a:lnTo>
                        <a:pt x="187" y="121"/>
                      </a:lnTo>
                      <a:lnTo>
                        <a:pt x="178" y="145"/>
                      </a:lnTo>
                      <a:lnTo>
                        <a:pt x="164" y="165"/>
                      </a:lnTo>
                      <a:lnTo>
                        <a:pt x="144" y="181"/>
                      </a:lnTo>
                      <a:lnTo>
                        <a:pt x="120" y="190"/>
                      </a:lnTo>
                      <a:lnTo>
                        <a:pt x="95" y="193"/>
                      </a:lnTo>
                      <a:lnTo>
                        <a:pt x="70" y="190"/>
                      </a:lnTo>
                      <a:lnTo>
                        <a:pt x="46" y="181"/>
                      </a:lnTo>
                      <a:lnTo>
                        <a:pt x="27" y="165"/>
                      </a:lnTo>
                      <a:lnTo>
                        <a:pt x="12" y="145"/>
                      </a:lnTo>
                      <a:lnTo>
                        <a:pt x="3" y="121"/>
                      </a:lnTo>
                      <a:lnTo>
                        <a:pt x="0" y="98"/>
                      </a:lnTo>
                      <a:lnTo>
                        <a:pt x="3" y="73"/>
                      </a:lnTo>
                      <a:lnTo>
                        <a:pt x="12" y="49"/>
                      </a:lnTo>
                      <a:lnTo>
                        <a:pt x="27" y="29"/>
                      </a:lnTo>
                      <a:lnTo>
                        <a:pt x="46" y="15"/>
                      </a:lnTo>
                      <a:lnTo>
                        <a:pt x="70" y="4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47"/>
                <p:cNvSpPr>
                  <a:spLocks/>
                </p:cNvSpPr>
                <p:nvPr/>
              </p:nvSpPr>
              <p:spPr bwMode="auto">
                <a:xfrm>
                  <a:off x="168" y="1601"/>
                  <a:ext cx="966" cy="97"/>
                </a:xfrm>
                <a:custGeom>
                  <a:avLst/>
                  <a:gdLst>
                    <a:gd name="T0" fmla="*/ 96 w 1932"/>
                    <a:gd name="T1" fmla="*/ 0 h 193"/>
                    <a:gd name="T2" fmla="*/ 1835 w 1932"/>
                    <a:gd name="T3" fmla="*/ 0 h 193"/>
                    <a:gd name="T4" fmla="*/ 1865 w 1932"/>
                    <a:gd name="T5" fmla="*/ 6 h 193"/>
                    <a:gd name="T6" fmla="*/ 1892 w 1932"/>
                    <a:gd name="T7" fmla="*/ 20 h 193"/>
                    <a:gd name="T8" fmla="*/ 1912 w 1932"/>
                    <a:gd name="T9" fmla="*/ 40 h 193"/>
                    <a:gd name="T10" fmla="*/ 1927 w 1932"/>
                    <a:gd name="T11" fmla="*/ 67 h 193"/>
                    <a:gd name="T12" fmla="*/ 1932 w 1932"/>
                    <a:gd name="T13" fmla="*/ 96 h 193"/>
                    <a:gd name="T14" fmla="*/ 1927 w 1932"/>
                    <a:gd name="T15" fmla="*/ 127 h 193"/>
                    <a:gd name="T16" fmla="*/ 1912 w 1932"/>
                    <a:gd name="T17" fmla="*/ 154 h 193"/>
                    <a:gd name="T18" fmla="*/ 1892 w 1932"/>
                    <a:gd name="T19" fmla="*/ 173 h 193"/>
                    <a:gd name="T20" fmla="*/ 1865 w 1932"/>
                    <a:gd name="T21" fmla="*/ 188 h 193"/>
                    <a:gd name="T22" fmla="*/ 1835 w 1932"/>
                    <a:gd name="T23" fmla="*/ 193 h 193"/>
                    <a:gd name="T24" fmla="*/ 96 w 1932"/>
                    <a:gd name="T25" fmla="*/ 193 h 193"/>
                    <a:gd name="T26" fmla="*/ 67 w 1932"/>
                    <a:gd name="T27" fmla="*/ 188 h 193"/>
                    <a:gd name="T28" fmla="*/ 40 w 1932"/>
                    <a:gd name="T29" fmla="*/ 173 h 193"/>
                    <a:gd name="T30" fmla="*/ 18 w 1932"/>
                    <a:gd name="T31" fmla="*/ 154 h 193"/>
                    <a:gd name="T32" fmla="*/ 5 w 1932"/>
                    <a:gd name="T33" fmla="*/ 127 h 193"/>
                    <a:gd name="T34" fmla="*/ 0 w 1932"/>
                    <a:gd name="T35" fmla="*/ 96 h 193"/>
                    <a:gd name="T36" fmla="*/ 5 w 1932"/>
                    <a:gd name="T37" fmla="*/ 67 h 193"/>
                    <a:gd name="T38" fmla="*/ 18 w 1932"/>
                    <a:gd name="T39" fmla="*/ 40 h 193"/>
                    <a:gd name="T40" fmla="*/ 40 w 1932"/>
                    <a:gd name="T41" fmla="*/ 20 h 193"/>
                    <a:gd name="T42" fmla="*/ 67 w 1932"/>
                    <a:gd name="T43" fmla="*/ 6 h 193"/>
                    <a:gd name="T44" fmla="*/ 96 w 1932"/>
                    <a:gd name="T45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32" h="193">
                      <a:moveTo>
                        <a:pt x="96" y="0"/>
                      </a:moveTo>
                      <a:lnTo>
                        <a:pt x="1835" y="0"/>
                      </a:lnTo>
                      <a:lnTo>
                        <a:pt x="1865" y="6"/>
                      </a:lnTo>
                      <a:lnTo>
                        <a:pt x="1892" y="20"/>
                      </a:lnTo>
                      <a:lnTo>
                        <a:pt x="1912" y="40"/>
                      </a:lnTo>
                      <a:lnTo>
                        <a:pt x="1927" y="67"/>
                      </a:lnTo>
                      <a:lnTo>
                        <a:pt x="1932" y="96"/>
                      </a:lnTo>
                      <a:lnTo>
                        <a:pt x="1927" y="127"/>
                      </a:lnTo>
                      <a:lnTo>
                        <a:pt x="1912" y="154"/>
                      </a:lnTo>
                      <a:lnTo>
                        <a:pt x="1892" y="173"/>
                      </a:lnTo>
                      <a:lnTo>
                        <a:pt x="1865" y="188"/>
                      </a:lnTo>
                      <a:lnTo>
                        <a:pt x="1835" y="193"/>
                      </a:lnTo>
                      <a:lnTo>
                        <a:pt x="96" y="193"/>
                      </a:lnTo>
                      <a:lnTo>
                        <a:pt x="67" y="188"/>
                      </a:lnTo>
                      <a:lnTo>
                        <a:pt x="40" y="173"/>
                      </a:lnTo>
                      <a:lnTo>
                        <a:pt x="18" y="154"/>
                      </a:lnTo>
                      <a:lnTo>
                        <a:pt x="5" y="127"/>
                      </a:lnTo>
                      <a:lnTo>
                        <a:pt x="0" y="96"/>
                      </a:lnTo>
                      <a:lnTo>
                        <a:pt x="5" y="67"/>
                      </a:lnTo>
                      <a:lnTo>
                        <a:pt x="18" y="40"/>
                      </a:lnTo>
                      <a:lnTo>
                        <a:pt x="40" y="20"/>
                      </a:lnTo>
                      <a:lnTo>
                        <a:pt x="67" y="6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48"/>
                <p:cNvSpPr>
                  <a:spLocks/>
                </p:cNvSpPr>
                <p:nvPr/>
              </p:nvSpPr>
              <p:spPr bwMode="auto">
                <a:xfrm>
                  <a:off x="168" y="2113"/>
                  <a:ext cx="966" cy="96"/>
                </a:xfrm>
                <a:custGeom>
                  <a:avLst/>
                  <a:gdLst>
                    <a:gd name="T0" fmla="*/ 96 w 1932"/>
                    <a:gd name="T1" fmla="*/ 0 h 191"/>
                    <a:gd name="T2" fmla="*/ 1835 w 1932"/>
                    <a:gd name="T3" fmla="*/ 0 h 191"/>
                    <a:gd name="T4" fmla="*/ 1865 w 1932"/>
                    <a:gd name="T5" fmla="*/ 5 h 191"/>
                    <a:gd name="T6" fmla="*/ 1892 w 1932"/>
                    <a:gd name="T7" fmla="*/ 18 h 191"/>
                    <a:gd name="T8" fmla="*/ 1912 w 1932"/>
                    <a:gd name="T9" fmla="*/ 39 h 191"/>
                    <a:gd name="T10" fmla="*/ 1927 w 1932"/>
                    <a:gd name="T11" fmla="*/ 65 h 191"/>
                    <a:gd name="T12" fmla="*/ 1932 w 1932"/>
                    <a:gd name="T13" fmla="*/ 95 h 191"/>
                    <a:gd name="T14" fmla="*/ 1927 w 1932"/>
                    <a:gd name="T15" fmla="*/ 126 h 191"/>
                    <a:gd name="T16" fmla="*/ 1912 w 1932"/>
                    <a:gd name="T17" fmla="*/ 153 h 191"/>
                    <a:gd name="T18" fmla="*/ 1892 w 1932"/>
                    <a:gd name="T19" fmla="*/ 173 h 191"/>
                    <a:gd name="T20" fmla="*/ 1865 w 1932"/>
                    <a:gd name="T21" fmla="*/ 187 h 191"/>
                    <a:gd name="T22" fmla="*/ 1835 w 1932"/>
                    <a:gd name="T23" fmla="*/ 191 h 191"/>
                    <a:gd name="T24" fmla="*/ 96 w 1932"/>
                    <a:gd name="T25" fmla="*/ 191 h 191"/>
                    <a:gd name="T26" fmla="*/ 67 w 1932"/>
                    <a:gd name="T27" fmla="*/ 187 h 191"/>
                    <a:gd name="T28" fmla="*/ 40 w 1932"/>
                    <a:gd name="T29" fmla="*/ 173 h 191"/>
                    <a:gd name="T30" fmla="*/ 18 w 1932"/>
                    <a:gd name="T31" fmla="*/ 153 h 191"/>
                    <a:gd name="T32" fmla="*/ 5 w 1932"/>
                    <a:gd name="T33" fmla="*/ 126 h 191"/>
                    <a:gd name="T34" fmla="*/ 0 w 1932"/>
                    <a:gd name="T35" fmla="*/ 95 h 191"/>
                    <a:gd name="T36" fmla="*/ 5 w 1932"/>
                    <a:gd name="T37" fmla="*/ 65 h 191"/>
                    <a:gd name="T38" fmla="*/ 18 w 1932"/>
                    <a:gd name="T39" fmla="*/ 39 h 191"/>
                    <a:gd name="T40" fmla="*/ 40 w 1932"/>
                    <a:gd name="T41" fmla="*/ 18 h 191"/>
                    <a:gd name="T42" fmla="*/ 67 w 1932"/>
                    <a:gd name="T43" fmla="*/ 5 h 191"/>
                    <a:gd name="T44" fmla="*/ 96 w 1932"/>
                    <a:gd name="T45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32" h="191">
                      <a:moveTo>
                        <a:pt x="96" y="0"/>
                      </a:moveTo>
                      <a:lnTo>
                        <a:pt x="1835" y="0"/>
                      </a:lnTo>
                      <a:lnTo>
                        <a:pt x="1865" y="5"/>
                      </a:lnTo>
                      <a:lnTo>
                        <a:pt x="1892" y="18"/>
                      </a:lnTo>
                      <a:lnTo>
                        <a:pt x="1912" y="39"/>
                      </a:lnTo>
                      <a:lnTo>
                        <a:pt x="1927" y="65"/>
                      </a:lnTo>
                      <a:lnTo>
                        <a:pt x="1932" y="95"/>
                      </a:lnTo>
                      <a:lnTo>
                        <a:pt x="1927" y="126"/>
                      </a:lnTo>
                      <a:lnTo>
                        <a:pt x="1912" y="153"/>
                      </a:lnTo>
                      <a:lnTo>
                        <a:pt x="1892" y="173"/>
                      </a:lnTo>
                      <a:lnTo>
                        <a:pt x="1865" y="187"/>
                      </a:lnTo>
                      <a:lnTo>
                        <a:pt x="1835" y="191"/>
                      </a:lnTo>
                      <a:lnTo>
                        <a:pt x="96" y="191"/>
                      </a:lnTo>
                      <a:lnTo>
                        <a:pt x="67" y="187"/>
                      </a:lnTo>
                      <a:lnTo>
                        <a:pt x="40" y="173"/>
                      </a:lnTo>
                      <a:lnTo>
                        <a:pt x="18" y="153"/>
                      </a:lnTo>
                      <a:lnTo>
                        <a:pt x="5" y="126"/>
                      </a:lnTo>
                      <a:lnTo>
                        <a:pt x="0" y="95"/>
                      </a:lnTo>
                      <a:lnTo>
                        <a:pt x="5" y="65"/>
                      </a:lnTo>
                      <a:lnTo>
                        <a:pt x="18" y="39"/>
                      </a:lnTo>
                      <a:lnTo>
                        <a:pt x="40" y="18"/>
                      </a:lnTo>
                      <a:lnTo>
                        <a:pt x="67" y="5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49"/>
                <p:cNvSpPr>
                  <a:spLocks/>
                </p:cNvSpPr>
                <p:nvPr/>
              </p:nvSpPr>
              <p:spPr bwMode="auto">
                <a:xfrm>
                  <a:off x="168" y="2626"/>
                  <a:ext cx="249" cy="95"/>
                </a:xfrm>
                <a:custGeom>
                  <a:avLst/>
                  <a:gdLst>
                    <a:gd name="T0" fmla="*/ 96 w 499"/>
                    <a:gd name="T1" fmla="*/ 0 h 191"/>
                    <a:gd name="T2" fmla="*/ 404 w 499"/>
                    <a:gd name="T3" fmla="*/ 0 h 191"/>
                    <a:gd name="T4" fmla="*/ 434 w 499"/>
                    <a:gd name="T5" fmla="*/ 4 h 191"/>
                    <a:gd name="T6" fmla="*/ 460 w 499"/>
                    <a:gd name="T7" fmla="*/ 18 h 191"/>
                    <a:gd name="T8" fmla="*/ 481 w 499"/>
                    <a:gd name="T9" fmla="*/ 40 h 191"/>
                    <a:gd name="T10" fmla="*/ 494 w 499"/>
                    <a:gd name="T11" fmla="*/ 65 h 191"/>
                    <a:gd name="T12" fmla="*/ 499 w 499"/>
                    <a:gd name="T13" fmla="*/ 96 h 191"/>
                    <a:gd name="T14" fmla="*/ 494 w 499"/>
                    <a:gd name="T15" fmla="*/ 127 h 191"/>
                    <a:gd name="T16" fmla="*/ 481 w 499"/>
                    <a:gd name="T17" fmla="*/ 152 h 191"/>
                    <a:gd name="T18" fmla="*/ 460 w 499"/>
                    <a:gd name="T19" fmla="*/ 173 h 191"/>
                    <a:gd name="T20" fmla="*/ 434 w 499"/>
                    <a:gd name="T21" fmla="*/ 186 h 191"/>
                    <a:gd name="T22" fmla="*/ 404 w 499"/>
                    <a:gd name="T23" fmla="*/ 191 h 191"/>
                    <a:gd name="T24" fmla="*/ 96 w 499"/>
                    <a:gd name="T25" fmla="*/ 191 h 191"/>
                    <a:gd name="T26" fmla="*/ 67 w 499"/>
                    <a:gd name="T27" fmla="*/ 186 h 191"/>
                    <a:gd name="T28" fmla="*/ 40 w 499"/>
                    <a:gd name="T29" fmla="*/ 173 h 191"/>
                    <a:gd name="T30" fmla="*/ 18 w 499"/>
                    <a:gd name="T31" fmla="*/ 152 h 191"/>
                    <a:gd name="T32" fmla="*/ 5 w 499"/>
                    <a:gd name="T33" fmla="*/ 127 h 191"/>
                    <a:gd name="T34" fmla="*/ 0 w 499"/>
                    <a:gd name="T35" fmla="*/ 96 h 191"/>
                    <a:gd name="T36" fmla="*/ 5 w 499"/>
                    <a:gd name="T37" fmla="*/ 65 h 191"/>
                    <a:gd name="T38" fmla="*/ 18 w 499"/>
                    <a:gd name="T39" fmla="*/ 40 h 191"/>
                    <a:gd name="T40" fmla="*/ 40 w 499"/>
                    <a:gd name="T41" fmla="*/ 18 h 191"/>
                    <a:gd name="T42" fmla="*/ 67 w 499"/>
                    <a:gd name="T43" fmla="*/ 4 h 191"/>
                    <a:gd name="T44" fmla="*/ 96 w 499"/>
                    <a:gd name="T45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99" h="191">
                      <a:moveTo>
                        <a:pt x="96" y="0"/>
                      </a:moveTo>
                      <a:lnTo>
                        <a:pt x="404" y="0"/>
                      </a:lnTo>
                      <a:lnTo>
                        <a:pt x="434" y="4"/>
                      </a:lnTo>
                      <a:lnTo>
                        <a:pt x="460" y="18"/>
                      </a:lnTo>
                      <a:lnTo>
                        <a:pt x="481" y="40"/>
                      </a:lnTo>
                      <a:lnTo>
                        <a:pt x="494" y="65"/>
                      </a:lnTo>
                      <a:lnTo>
                        <a:pt x="499" y="96"/>
                      </a:lnTo>
                      <a:lnTo>
                        <a:pt x="494" y="127"/>
                      </a:lnTo>
                      <a:lnTo>
                        <a:pt x="481" y="152"/>
                      </a:lnTo>
                      <a:lnTo>
                        <a:pt x="460" y="173"/>
                      </a:lnTo>
                      <a:lnTo>
                        <a:pt x="434" y="186"/>
                      </a:lnTo>
                      <a:lnTo>
                        <a:pt x="404" y="191"/>
                      </a:lnTo>
                      <a:lnTo>
                        <a:pt x="96" y="191"/>
                      </a:lnTo>
                      <a:lnTo>
                        <a:pt x="67" y="186"/>
                      </a:lnTo>
                      <a:lnTo>
                        <a:pt x="40" y="173"/>
                      </a:lnTo>
                      <a:lnTo>
                        <a:pt x="18" y="152"/>
                      </a:lnTo>
                      <a:lnTo>
                        <a:pt x="5" y="127"/>
                      </a:lnTo>
                      <a:lnTo>
                        <a:pt x="0" y="96"/>
                      </a:lnTo>
                      <a:lnTo>
                        <a:pt x="5" y="65"/>
                      </a:lnTo>
                      <a:lnTo>
                        <a:pt x="18" y="40"/>
                      </a:lnTo>
                      <a:lnTo>
                        <a:pt x="40" y="18"/>
                      </a:lnTo>
                      <a:lnTo>
                        <a:pt x="67" y="4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50"/>
                <p:cNvSpPr>
                  <a:spLocks/>
                </p:cNvSpPr>
                <p:nvPr/>
              </p:nvSpPr>
              <p:spPr bwMode="auto">
                <a:xfrm>
                  <a:off x="168" y="1857"/>
                  <a:ext cx="966" cy="97"/>
                </a:xfrm>
                <a:custGeom>
                  <a:avLst/>
                  <a:gdLst>
                    <a:gd name="T0" fmla="*/ 96 w 1932"/>
                    <a:gd name="T1" fmla="*/ 0 h 193"/>
                    <a:gd name="T2" fmla="*/ 1835 w 1932"/>
                    <a:gd name="T3" fmla="*/ 0 h 193"/>
                    <a:gd name="T4" fmla="*/ 1865 w 1932"/>
                    <a:gd name="T5" fmla="*/ 5 h 193"/>
                    <a:gd name="T6" fmla="*/ 1892 w 1932"/>
                    <a:gd name="T7" fmla="*/ 18 h 193"/>
                    <a:gd name="T8" fmla="*/ 1912 w 1932"/>
                    <a:gd name="T9" fmla="*/ 39 h 193"/>
                    <a:gd name="T10" fmla="*/ 1927 w 1932"/>
                    <a:gd name="T11" fmla="*/ 66 h 193"/>
                    <a:gd name="T12" fmla="*/ 1932 w 1932"/>
                    <a:gd name="T13" fmla="*/ 95 h 193"/>
                    <a:gd name="T14" fmla="*/ 1927 w 1932"/>
                    <a:gd name="T15" fmla="*/ 126 h 193"/>
                    <a:gd name="T16" fmla="*/ 1912 w 1932"/>
                    <a:gd name="T17" fmla="*/ 153 h 193"/>
                    <a:gd name="T18" fmla="*/ 1892 w 1932"/>
                    <a:gd name="T19" fmla="*/ 173 h 193"/>
                    <a:gd name="T20" fmla="*/ 1865 w 1932"/>
                    <a:gd name="T21" fmla="*/ 187 h 193"/>
                    <a:gd name="T22" fmla="*/ 1835 w 1932"/>
                    <a:gd name="T23" fmla="*/ 193 h 193"/>
                    <a:gd name="T24" fmla="*/ 96 w 1932"/>
                    <a:gd name="T25" fmla="*/ 193 h 193"/>
                    <a:gd name="T26" fmla="*/ 67 w 1932"/>
                    <a:gd name="T27" fmla="*/ 187 h 193"/>
                    <a:gd name="T28" fmla="*/ 40 w 1932"/>
                    <a:gd name="T29" fmla="*/ 173 h 193"/>
                    <a:gd name="T30" fmla="*/ 18 w 1932"/>
                    <a:gd name="T31" fmla="*/ 153 h 193"/>
                    <a:gd name="T32" fmla="*/ 5 w 1932"/>
                    <a:gd name="T33" fmla="*/ 126 h 193"/>
                    <a:gd name="T34" fmla="*/ 0 w 1932"/>
                    <a:gd name="T35" fmla="*/ 95 h 193"/>
                    <a:gd name="T36" fmla="*/ 5 w 1932"/>
                    <a:gd name="T37" fmla="*/ 66 h 193"/>
                    <a:gd name="T38" fmla="*/ 18 w 1932"/>
                    <a:gd name="T39" fmla="*/ 39 h 193"/>
                    <a:gd name="T40" fmla="*/ 40 w 1932"/>
                    <a:gd name="T41" fmla="*/ 18 h 193"/>
                    <a:gd name="T42" fmla="*/ 67 w 1932"/>
                    <a:gd name="T43" fmla="*/ 5 h 193"/>
                    <a:gd name="T44" fmla="*/ 96 w 1932"/>
                    <a:gd name="T45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32" h="193">
                      <a:moveTo>
                        <a:pt x="96" y="0"/>
                      </a:moveTo>
                      <a:lnTo>
                        <a:pt x="1835" y="0"/>
                      </a:lnTo>
                      <a:lnTo>
                        <a:pt x="1865" y="5"/>
                      </a:lnTo>
                      <a:lnTo>
                        <a:pt x="1892" y="18"/>
                      </a:lnTo>
                      <a:lnTo>
                        <a:pt x="1912" y="39"/>
                      </a:lnTo>
                      <a:lnTo>
                        <a:pt x="1927" y="66"/>
                      </a:lnTo>
                      <a:lnTo>
                        <a:pt x="1932" y="95"/>
                      </a:lnTo>
                      <a:lnTo>
                        <a:pt x="1927" y="126"/>
                      </a:lnTo>
                      <a:lnTo>
                        <a:pt x="1912" y="153"/>
                      </a:lnTo>
                      <a:lnTo>
                        <a:pt x="1892" y="173"/>
                      </a:lnTo>
                      <a:lnTo>
                        <a:pt x="1865" y="187"/>
                      </a:lnTo>
                      <a:lnTo>
                        <a:pt x="1835" y="193"/>
                      </a:lnTo>
                      <a:lnTo>
                        <a:pt x="96" y="193"/>
                      </a:lnTo>
                      <a:lnTo>
                        <a:pt x="67" y="187"/>
                      </a:lnTo>
                      <a:lnTo>
                        <a:pt x="40" y="173"/>
                      </a:lnTo>
                      <a:lnTo>
                        <a:pt x="18" y="153"/>
                      </a:lnTo>
                      <a:lnTo>
                        <a:pt x="5" y="126"/>
                      </a:lnTo>
                      <a:lnTo>
                        <a:pt x="0" y="95"/>
                      </a:lnTo>
                      <a:lnTo>
                        <a:pt x="5" y="66"/>
                      </a:lnTo>
                      <a:lnTo>
                        <a:pt x="18" y="39"/>
                      </a:lnTo>
                      <a:lnTo>
                        <a:pt x="40" y="18"/>
                      </a:lnTo>
                      <a:lnTo>
                        <a:pt x="67" y="5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" name="Freeform 51"/>
                <p:cNvSpPr>
                  <a:spLocks/>
                </p:cNvSpPr>
                <p:nvPr/>
              </p:nvSpPr>
              <p:spPr bwMode="auto">
                <a:xfrm>
                  <a:off x="168" y="2370"/>
                  <a:ext cx="300" cy="95"/>
                </a:xfrm>
                <a:custGeom>
                  <a:avLst/>
                  <a:gdLst>
                    <a:gd name="T0" fmla="*/ 96 w 602"/>
                    <a:gd name="T1" fmla="*/ 0 h 191"/>
                    <a:gd name="T2" fmla="*/ 505 w 602"/>
                    <a:gd name="T3" fmla="*/ 0 h 191"/>
                    <a:gd name="T4" fmla="*/ 535 w 602"/>
                    <a:gd name="T5" fmla="*/ 5 h 191"/>
                    <a:gd name="T6" fmla="*/ 562 w 602"/>
                    <a:gd name="T7" fmla="*/ 18 h 191"/>
                    <a:gd name="T8" fmla="*/ 582 w 602"/>
                    <a:gd name="T9" fmla="*/ 40 h 191"/>
                    <a:gd name="T10" fmla="*/ 597 w 602"/>
                    <a:gd name="T11" fmla="*/ 65 h 191"/>
                    <a:gd name="T12" fmla="*/ 602 w 602"/>
                    <a:gd name="T13" fmla="*/ 96 h 191"/>
                    <a:gd name="T14" fmla="*/ 597 w 602"/>
                    <a:gd name="T15" fmla="*/ 126 h 191"/>
                    <a:gd name="T16" fmla="*/ 582 w 602"/>
                    <a:gd name="T17" fmla="*/ 153 h 191"/>
                    <a:gd name="T18" fmla="*/ 562 w 602"/>
                    <a:gd name="T19" fmla="*/ 173 h 191"/>
                    <a:gd name="T20" fmla="*/ 535 w 602"/>
                    <a:gd name="T21" fmla="*/ 188 h 191"/>
                    <a:gd name="T22" fmla="*/ 505 w 602"/>
                    <a:gd name="T23" fmla="*/ 191 h 191"/>
                    <a:gd name="T24" fmla="*/ 96 w 602"/>
                    <a:gd name="T25" fmla="*/ 191 h 191"/>
                    <a:gd name="T26" fmla="*/ 67 w 602"/>
                    <a:gd name="T27" fmla="*/ 188 h 191"/>
                    <a:gd name="T28" fmla="*/ 40 w 602"/>
                    <a:gd name="T29" fmla="*/ 173 h 191"/>
                    <a:gd name="T30" fmla="*/ 18 w 602"/>
                    <a:gd name="T31" fmla="*/ 153 h 191"/>
                    <a:gd name="T32" fmla="*/ 5 w 602"/>
                    <a:gd name="T33" fmla="*/ 126 h 191"/>
                    <a:gd name="T34" fmla="*/ 0 w 602"/>
                    <a:gd name="T35" fmla="*/ 96 h 191"/>
                    <a:gd name="T36" fmla="*/ 5 w 602"/>
                    <a:gd name="T37" fmla="*/ 65 h 191"/>
                    <a:gd name="T38" fmla="*/ 18 w 602"/>
                    <a:gd name="T39" fmla="*/ 40 h 191"/>
                    <a:gd name="T40" fmla="*/ 40 w 602"/>
                    <a:gd name="T41" fmla="*/ 18 h 191"/>
                    <a:gd name="T42" fmla="*/ 67 w 602"/>
                    <a:gd name="T43" fmla="*/ 5 h 191"/>
                    <a:gd name="T44" fmla="*/ 96 w 602"/>
                    <a:gd name="T45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02" h="191">
                      <a:moveTo>
                        <a:pt x="96" y="0"/>
                      </a:moveTo>
                      <a:lnTo>
                        <a:pt x="505" y="0"/>
                      </a:lnTo>
                      <a:lnTo>
                        <a:pt x="535" y="5"/>
                      </a:lnTo>
                      <a:lnTo>
                        <a:pt x="562" y="18"/>
                      </a:lnTo>
                      <a:lnTo>
                        <a:pt x="582" y="40"/>
                      </a:lnTo>
                      <a:lnTo>
                        <a:pt x="597" y="65"/>
                      </a:lnTo>
                      <a:lnTo>
                        <a:pt x="602" y="96"/>
                      </a:lnTo>
                      <a:lnTo>
                        <a:pt x="597" y="126"/>
                      </a:lnTo>
                      <a:lnTo>
                        <a:pt x="582" y="153"/>
                      </a:lnTo>
                      <a:lnTo>
                        <a:pt x="562" y="173"/>
                      </a:lnTo>
                      <a:lnTo>
                        <a:pt x="535" y="188"/>
                      </a:lnTo>
                      <a:lnTo>
                        <a:pt x="505" y="191"/>
                      </a:lnTo>
                      <a:lnTo>
                        <a:pt x="96" y="191"/>
                      </a:lnTo>
                      <a:lnTo>
                        <a:pt x="67" y="188"/>
                      </a:lnTo>
                      <a:lnTo>
                        <a:pt x="40" y="173"/>
                      </a:lnTo>
                      <a:lnTo>
                        <a:pt x="18" y="153"/>
                      </a:lnTo>
                      <a:lnTo>
                        <a:pt x="5" y="126"/>
                      </a:lnTo>
                      <a:lnTo>
                        <a:pt x="0" y="96"/>
                      </a:lnTo>
                      <a:lnTo>
                        <a:pt x="5" y="65"/>
                      </a:lnTo>
                      <a:lnTo>
                        <a:pt x="18" y="40"/>
                      </a:lnTo>
                      <a:lnTo>
                        <a:pt x="40" y="18"/>
                      </a:lnTo>
                      <a:lnTo>
                        <a:pt x="67" y="5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" name="Freeform 52"/>
                <p:cNvSpPr>
                  <a:spLocks/>
                </p:cNvSpPr>
                <p:nvPr/>
              </p:nvSpPr>
              <p:spPr bwMode="auto">
                <a:xfrm>
                  <a:off x="168" y="2882"/>
                  <a:ext cx="300" cy="95"/>
                </a:xfrm>
                <a:custGeom>
                  <a:avLst/>
                  <a:gdLst>
                    <a:gd name="T0" fmla="*/ 96 w 602"/>
                    <a:gd name="T1" fmla="*/ 0 h 192"/>
                    <a:gd name="T2" fmla="*/ 505 w 602"/>
                    <a:gd name="T3" fmla="*/ 0 h 192"/>
                    <a:gd name="T4" fmla="*/ 535 w 602"/>
                    <a:gd name="T5" fmla="*/ 4 h 192"/>
                    <a:gd name="T6" fmla="*/ 562 w 602"/>
                    <a:gd name="T7" fmla="*/ 19 h 192"/>
                    <a:gd name="T8" fmla="*/ 582 w 602"/>
                    <a:gd name="T9" fmla="*/ 38 h 192"/>
                    <a:gd name="T10" fmla="*/ 597 w 602"/>
                    <a:gd name="T11" fmla="*/ 65 h 192"/>
                    <a:gd name="T12" fmla="*/ 602 w 602"/>
                    <a:gd name="T13" fmla="*/ 96 h 192"/>
                    <a:gd name="T14" fmla="*/ 597 w 602"/>
                    <a:gd name="T15" fmla="*/ 127 h 192"/>
                    <a:gd name="T16" fmla="*/ 582 w 602"/>
                    <a:gd name="T17" fmla="*/ 152 h 192"/>
                    <a:gd name="T18" fmla="*/ 562 w 602"/>
                    <a:gd name="T19" fmla="*/ 174 h 192"/>
                    <a:gd name="T20" fmla="*/ 535 w 602"/>
                    <a:gd name="T21" fmla="*/ 186 h 192"/>
                    <a:gd name="T22" fmla="*/ 505 w 602"/>
                    <a:gd name="T23" fmla="*/ 192 h 192"/>
                    <a:gd name="T24" fmla="*/ 96 w 602"/>
                    <a:gd name="T25" fmla="*/ 192 h 192"/>
                    <a:gd name="T26" fmla="*/ 67 w 602"/>
                    <a:gd name="T27" fmla="*/ 186 h 192"/>
                    <a:gd name="T28" fmla="*/ 40 w 602"/>
                    <a:gd name="T29" fmla="*/ 174 h 192"/>
                    <a:gd name="T30" fmla="*/ 18 w 602"/>
                    <a:gd name="T31" fmla="*/ 152 h 192"/>
                    <a:gd name="T32" fmla="*/ 5 w 602"/>
                    <a:gd name="T33" fmla="*/ 127 h 192"/>
                    <a:gd name="T34" fmla="*/ 0 w 602"/>
                    <a:gd name="T35" fmla="*/ 96 h 192"/>
                    <a:gd name="T36" fmla="*/ 5 w 602"/>
                    <a:gd name="T37" fmla="*/ 65 h 192"/>
                    <a:gd name="T38" fmla="*/ 18 w 602"/>
                    <a:gd name="T39" fmla="*/ 38 h 192"/>
                    <a:gd name="T40" fmla="*/ 40 w 602"/>
                    <a:gd name="T41" fmla="*/ 19 h 192"/>
                    <a:gd name="T42" fmla="*/ 67 w 602"/>
                    <a:gd name="T43" fmla="*/ 4 h 192"/>
                    <a:gd name="T44" fmla="*/ 96 w 602"/>
                    <a:gd name="T4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02" h="192">
                      <a:moveTo>
                        <a:pt x="96" y="0"/>
                      </a:moveTo>
                      <a:lnTo>
                        <a:pt x="505" y="0"/>
                      </a:lnTo>
                      <a:lnTo>
                        <a:pt x="535" y="4"/>
                      </a:lnTo>
                      <a:lnTo>
                        <a:pt x="562" y="19"/>
                      </a:lnTo>
                      <a:lnTo>
                        <a:pt x="582" y="38"/>
                      </a:lnTo>
                      <a:lnTo>
                        <a:pt x="597" y="65"/>
                      </a:lnTo>
                      <a:lnTo>
                        <a:pt x="602" y="96"/>
                      </a:lnTo>
                      <a:lnTo>
                        <a:pt x="597" y="127"/>
                      </a:lnTo>
                      <a:lnTo>
                        <a:pt x="582" y="152"/>
                      </a:lnTo>
                      <a:lnTo>
                        <a:pt x="562" y="174"/>
                      </a:lnTo>
                      <a:lnTo>
                        <a:pt x="535" y="186"/>
                      </a:lnTo>
                      <a:lnTo>
                        <a:pt x="505" y="192"/>
                      </a:lnTo>
                      <a:lnTo>
                        <a:pt x="96" y="192"/>
                      </a:lnTo>
                      <a:lnTo>
                        <a:pt x="67" y="186"/>
                      </a:lnTo>
                      <a:lnTo>
                        <a:pt x="40" y="174"/>
                      </a:lnTo>
                      <a:lnTo>
                        <a:pt x="18" y="152"/>
                      </a:lnTo>
                      <a:lnTo>
                        <a:pt x="5" y="127"/>
                      </a:lnTo>
                      <a:lnTo>
                        <a:pt x="0" y="96"/>
                      </a:lnTo>
                      <a:lnTo>
                        <a:pt x="5" y="65"/>
                      </a:lnTo>
                      <a:lnTo>
                        <a:pt x="18" y="38"/>
                      </a:lnTo>
                      <a:lnTo>
                        <a:pt x="40" y="19"/>
                      </a:lnTo>
                      <a:lnTo>
                        <a:pt x="67" y="4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" name="Freeform 53"/>
                <p:cNvSpPr>
                  <a:spLocks/>
                </p:cNvSpPr>
                <p:nvPr/>
              </p:nvSpPr>
              <p:spPr bwMode="auto">
                <a:xfrm>
                  <a:off x="-88" y="1601"/>
                  <a:ext cx="146" cy="97"/>
                </a:xfrm>
                <a:custGeom>
                  <a:avLst/>
                  <a:gdLst>
                    <a:gd name="T0" fmla="*/ 97 w 294"/>
                    <a:gd name="T1" fmla="*/ 0 h 193"/>
                    <a:gd name="T2" fmla="*/ 198 w 294"/>
                    <a:gd name="T3" fmla="*/ 0 h 193"/>
                    <a:gd name="T4" fmla="*/ 229 w 294"/>
                    <a:gd name="T5" fmla="*/ 6 h 193"/>
                    <a:gd name="T6" fmla="*/ 256 w 294"/>
                    <a:gd name="T7" fmla="*/ 20 h 193"/>
                    <a:gd name="T8" fmla="*/ 276 w 294"/>
                    <a:gd name="T9" fmla="*/ 40 h 193"/>
                    <a:gd name="T10" fmla="*/ 290 w 294"/>
                    <a:gd name="T11" fmla="*/ 67 h 193"/>
                    <a:gd name="T12" fmla="*/ 294 w 294"/>
                    <a:gd name="T13" fmla="*/ 96 h 193"/>
                    <a:gd name="T14" fmla="*/ 290 w 294"/>
                    <a:gd name="T15" fmla="*/ 127 h 193"/>
                    <a:gd name="T16" fmla="*/ 276 w 294"/>
                    <a:gd name="T17" fmla="*/ 154 h 193"/>
                    <a:gd name="T18" fmla="*/ 256 w 294"/>
                    <a:gd name="T19" fmla="*/ 173 h 193"/>
                    <a:gd name="T20" fmla="*/ 229 w 294"/>
                    <a:gd name="T21" fmla="*/ 188 h 193"/>
                    <a:gd name="T22" fmla="*/ 198 w 294"/>
                    <a:gd name="T23" fmla="*/ 193 h 193"/>
                    <a:gd name="T24" fmla="*/ 97 w 294"/>
                    <a:gd name="T25" fmla="*/ 193 h 193"/>
                    <a:gd name="T26" fmla="*/ 67 w 294"/>
                    <a:gd name="T27" fmla="*/ 188 h 193"/>
                    <a:gd name="T28" fmla="*/ 40 w 294"/>
                    <a:gd name="T29" fmla="*/ 173 h 193"/>
                    <a:gd name="T30" fmla="*/ 20 w 294"/>
                    <a:gd name="T31" fmla="*/ 154 h 193"/>
                    <a:gd name="T32" fmla="*/ 6 w 294"/>
                    <a:gd name="T33" fmla="*/ 127 h 193"/>
                    <a:gd name="T34" fmla="*/ 0 w 294"/>
                    <a:gd name="T35" fmla="*/ 96 h 193"/>
                    <a:gd name="T36" fmla="*/ 6 w 294"/>
                    <a:gd name="T37" fmla="*/ 67 h 193"/>
                    <a:gd name="T38" fmla="*/ 20 w 294"/>
                    <a:gd name="T39" fmla="*/ 40 h 193"/>
                    <a:gd name="T40" fmla="*/ 40 w 294"/>
                    <a:gd name="T41" fmla="*/ 20 h 193"/>
                    <a:gd name="T42" fmla="*/ 67 w 294"/>
                    <a:gd name="T43" fmla="*/ 6 h 193"/>
                    <a:gd name="T44" fmla="*/ 97 w 294"/>
                    <a:gd name="T45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4" h="193">
                      <a:moveTo>
                        <a:pt x="97" y="0"/>
                      </a:moveTo>
                      <a:lnTo>
                        <a:pt x="198" y="0"/>
                      </a:lnTo>
                      <a:lnTo>
                        <a:pt x="229" y="6"/>
                      </a:lnTo>
                      <a:lnTo>
                        <a:pt x="256" y="20"/>
                      </a:lnTo>
                      <a:lnTo>
                        <a:pt x="276" y="40"/>
                      </a:lnTo>
                      <a:lnTo>
                        <a:pt x="290" y="67"/>
                      </a:lnTo>
                      <a:lnTo>
                        <a:pt x="294" y="96"/>
                      </a:lnTo>
                      <a:lnTo>
                        <a:pt x="290" y="127"/>
                      </a:lnTo>
                      <a:lnTo>
                        <a:pt x="276" y="154"/>
                      </a:lnTo>
                      <a:lnTo>
                        <a:pt x="256" y="173"/>
                      </a:lnTo>
                      <a:lnTo>
                        <a:pt x="229" y="188"/>
                      </a:lnTo>
                      <a:lnTo>
                        <a:pt x="198" y="193"/>
                      </a:lnTo>
                      <a:lnTo>
                        <a:pt x="97" y="193"/>
                      </a:lnTo>
                      <a:lnTo>
                        <a:pt x="67" y="188"/>
                      </a:lnTo>
                      <a:lnTo>
                        <a:pt x="40" y="173"/>
                      </a:lnTo>
                      <a:lnTo>
                        <a:pt x="20" y="154"/>
                      </a:lnTo>
                      <a:lnTo>
                        <a:pt x="6" y="127"/>
                      </a:lnTo>
                      <a:lnTo>
                        <a:pt x="0" y="96"/>
                      </a:lnTo>
                      <a:lnTo>
                        <a:pt x="6" y="67"/>
                      </a:lnTo>
                      <a:lnTo>
                        <a:pt x="20" y="40"/>
                      </a:lnTo>
                      <a:lnTo>
                        <a:pt x="40" y="20"/>
                      </a:lnTo>
                      <a:lnTo>
                        <a:pt x="67" y="6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" name="Freeform 54"/>
                <p:cNvSpPr>
                  <a:spLocks/>
                </p:cNvSpPr>
                <p:nvPr/>
              </p:nvSpPr>
              <p:spPr bwMode="auto">
                <a:xfrm>
                  <a:off x="-88" y="2113"/>
                  <a:ext cx="146" cy="96"/>
                </a:xfrm>
                <a:custGeom>
                  <a:avLst/>
                  <a:gdLst>
                    <a:gd name="T0" fmla="*/ 97 w 294"/>
                    <a:gd name="T1" fmla="*/ 0 h 191"/>
                    <a:gd name="T2" fmla="*/ 198 w 294"/>
                    <a:gd name="T3" fmla="*/ 0 h 191"/>
                    <a:gd name="T4" fmla="*/ 229 w 294"/>
                    <a:gd name="T5" fmla="*/ 5 h 191"/>
                    <a:gd name="T6" fmla="*/ 256 w 294"/>
                    <a:gd name="T7" fmla="*/ 18 h 191"/>
                    <a:gd name="T8" fmla="*/ 276 w 294"/>
                    <a:gd name="T9" fmla="*/ 39 h 191"/>
                    <a:gd name="T10" fmla="*/ 290 w 294"/>
                    <a:gd name="T11" fmla="*/ 65 h 191"/>
                    <a:gd name="T12" fmla="*/ 294 w 294"/>
                    <a:gd name="T13" fmla="*/ 95 h 191"/>
                    <a:gd name="T14" fmla="*/ 290 w 294"/>
                    <a:gd name="T15" fmla="*/ 126 h 191"/>
                    <a:gd name="T16" fmla="*/ 276 w 294"/>
                    <a:gd name="T17" fmla="*/ 153 h 191"/>
                    <a:gd name="T18" fmla="*/ 256 w 294"/>
                    <a:gd name="T19" fmla="*/ 173 h 191"/>
                    <a:gd name="T20" fmla="*/ 229 w 294"/>
                    <a:gd name="T21" fmla="*/ 187 h 191"/>
                    <a:gd name="T22" fmla="*/ 198 w 294"/>
                    <a:gd name="T23" fmla="*/ 191 h 191"/>
                    <a:gd name="T24" fmla="*/ 97 w 294"/>
                    <a:gd name="T25" fmla="*/ 191 h 191"/>
                    <a:gd name="T26" fmla="*/ 67 w 294"/>
                    <a:gd name="T27" fmla="*/ 187 h 191"/>
                    <a:gd name="T28" fmla="*/ 40 w 294"/>
                    <a:gd name="T29" fmla="*/ 173 h 191"/>
                    <a:gd name="T30" fmla="*/ 20 w 294"/>
                    <a:gd name="T31" fmla="*/ 153 h 191"/>
                    <a:gd name="T32" fmla="*/ 6 w 294"/>
                    <a:gd name="T33" fmla="*/ 126 h 191"/>
                    <a:gd name="T34" fmla="*/ 0 w 294"/>
                    <a:gd name="T35" fmla="*/ 95 h 191"/>
                    <a:gd name="T36" fmla="*/ 6 w 294"/>
                    <a:gd name="T37" fmla="*/ 65 h 191"/>
                    <a:gd name="T38" fmla="*/ 20 w 294"/>
                    <a:gd name="T39" fmla="*/ 39 h 191"/>
                    <a:gd name="T40" fmla="*/ 40 w 294"/>
                    <a:gd name="T41" fmla="*/ 18 h 191"/>
                    <a:gd name="T42" fmla="*/ 67 w 294"/>
                    <a:gd name="T43" fmla="*/ 5 h 191"/>
                    <a:gd name="T44" fmla="*/ 97 w 294"/>
                    <a:gd name="T45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4" h="191">
                      <a:moveTo>
                        <a:pt x="97" y="0"/>
                      </a:moveTo>
                      <a:lnTo>
                        <a:pt x="198" y="0"/>
                      </a:lnTo>
                      <a:lnTo>
                        <a:pt x="229" y="5"/>
                      </a:lnTo>
                      <a:lnTo>
                        <a:pt x="256" y="18"/>
                      </a:lnTo>
                      <a:lnTo>
                        <a:pt x="276" y="39"/>
                      </a:lnTo>
                      <a:lnTo>
                        <a:pt x="290" y="65"/>
                      </a:lnTo>
                      <a:lnTo>
                        <a:pt x="294" y="95"/>
                      </a:lnTo>
                      <a:lnTo>
                        <a:pt x="290" y="126"/>
                      </a:lnTo>
                      <a:lnTo>
                        <a:pt x="276" y="153"/>
                      </a:lnTo>
                      <a:lnTo>
                        <a:pt x="256" y="173"/>
                      </a:lnTo>
                      <a:lnTo>
                        <a:pt x="229" y="187"/>
                      </a:lnTo>
                      <a:lnTo>
                        <a:pt x="198" y="191"/>
                      </a:lnTo>
                      <a:lnTo>
                        <a:pt x="97" y="191"/>
                      </a:lnTo>
                      <a:lnTo>
                        <a:pt x="67" y="187"/>
                      </a:lnTo>
                      <a:lnTo>
                        <a:pt x="40" y="173"/>
                      </a:lnTo>
                      <a:lnTo>
                        <a:pt x="20" y="153"/>
                      </a:lnTo>
                      <a:lnTo>
                        <a:pt x="6" y="126"/>
                      </a:lnTo>
                      <a:lnTo>
                        <a:pt x="0" y="95"/>
                      </a:lnTo>
                      <a:lnTo>
                        <a:pt x="6" y="65"/>
                      </a:lnTo>
                      <a:lnTo>
                        <a:pt x="20" y="39"/>
                      </a:lnTo>
                      <a:lnTo>
                        <a:pt x="40" y="18"/>
                      </a:lnTo>
                      <a:lnTo>
                        <a:pt x="67" y="5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" name="Freeform 55"/>
                <p:cNvSpPr>
                  <a:spLocks/>
                </p:cNvSpPr>
                <p:nvPr/>
              </p:nvSpPr>
              <p:spPr bwMode="auto">
                <a:xfrm>
                  <a:off x="-88" y="2626"/>
                  <a:ext cx="146" cy="95"/>
                </a:xfrm>
                <a:custGeom>
                  <a:avLst/>
                  <a:gdLst>
                    <a:gd name="T0" fmla="*/ 97 w 294"/>
                    <a:gd name="T1" fmla="*/ 0 h 191"/>
                    <a:gd name="T2" fmla="*/ 198 w 294"/>
                    <a:gd name="T3" fmla="*/ 0 h 191"/>
                    <a:gd name="T4" fmla="*/ 229 w 294"/>
                    <a:gd name="T5" fmla="*/ 4 h 191"/>
                    <a:gd name="T6" fmla="*/ 256 w 294"/>
                    <a:gd name="T7" fmla="*/ 18 h 191"/>
                    <a:gd name="T8" fmla="*/ 276 w 294"/>
                    <a:gd name="T9" fmla="*/ 40 h 191"/>
                    <a:gd name="T10" fmla="*/ 290 w 294"/>
                    <a:gd name="T11" fmla="*/ 65 h 191"/>
                    <a:gd name="T12" fmla="*/ 294 w 294"/>
                    <a:gd name="T13" fmla="*/ 96 h 191"/>
                    <a:gd name="T14" fmla="*/ 290 w 294"/>
                    <a:gd name="T15" fmla="*/ 127 h 191"/>
                    <a:gd name="T16" fmla="*/ 276 w 294"/>
                    <a:gd name="T17" fmla="*/ 152 h 191"/>
                    <a:gd name="T18" fmla="*/ 256 w 294"/>
                    <a:gd name="T19" fmla="*/ 173 h 191"/>
                    <a:gd name="T20" fmla="*/ 229 w 294"/>
                    <a:gd name="T21" fmla="*/ 186 h 191"/>
                    <a:gd name="T22" fmla="*/ 198 w 294"/>
                    <a:gd name="T23" fmla="*/ 191 h 191"/>
                    <a:gd name="T24" fmla="*/ 97 w 294"/>
                    <a:gd name="T25" fmla="*/ 191 h 191"/>
                    <a:gd name="T26" fmla="*/ 67 w 294"/>
                    <a:gd name="T27" fmla="*/ 186 h 191"/>
                    <a:gd name="T28" fmla="*/ 40 w 294"/>
                    <a:gd name="T29" fmla="*/ 173 h 191"/>
                    <a:gd name="T30" fmla="*/ 20 w 294"/>
                    <a:gd name="T31" fmla="*/ 152 h 191"/>
                    <a:gd name="T32" fmla="*/ 6 w 294"/>
                    <a:gd name="T33" fmla="*/ 127 h 191"/>
                    <a:gd name="T34" fmla="*/ 0 w 294"/>
                    <a:gd name="T35" fmla="*/ 96 h 191"/>
                    <a:gd name="T36" fmla="*/ 6 w 294"/>
                    <a:gd name="T37" fmla="*/ 65 h 191"/>
                    <a:gd name="T38" fmla="*/ 20 w 294"/>
                    <a:gd name="T39" fmla="*/ 40 h 191"/>
                    <a:gd name="T40" fmla="*/ 40 w 294"/>
                    <a:gd name="T41" fmla="*/ 18 h 191"/>
                    <a:gd name="T42" fmla="*/ 67 w 294"/>
                    <a:gd name="T43" fmla="*/ 4 h 191"/>
                    <a:gd name="T44" fmla="*/ 97 w 294"/>
                    <a:gd name="T45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4" h="191">
                      <a:moveTo>
                        <a:pt x="97" y="0"/>
                      </a:moveTo>
                      <a:lnTo>
                        <a:pt x="198" y="0"/>
                      </a:lnTo>
                      <a:lnTo>
                        <a:pt x="229" y="4"/>
                      </a:lnTo>
                      <a:lnTo>
                        <a:pt x="256" y="18"/>
                      </a:lnTo>
                      <a:lnTo>
                        <a:pt x="276" y="40"/>
                      </a:lnTo>
                      <a:lnTo>
                        <a:pt x="290" y="65"/>
                      </a:lnTo>
                      <a:lnTo>
                        <a:pt x="294" y="96"/>
                      </a:lnTo>
                      <a:lnTo>
                        <a:pt x="290" y="127"/>
                      </a:lnTo>
                      <a:lnTo>
                        <a:pt x="276" y="152"/>
                      </a:lnTo>
                      <a:lnTo>
                        <a:pt x="256" y="173"/>
                      </a:lnTo>
                      <a:lnTo>
                        <a:pt x="229" y="186"/>
                      </a:lnTo>
                      <a:lnTo>
                        <a:pt x="198" y="191"/>
                      </a:lnTo>
                      <a:lnTo>
                        <a:pt x="97" y="191"/>
                      </a:lnTo>
                      <a:lnTo>
                        <a:pt x="67" y="186"/>
                      </a:lnTo>
                      <a:lnTo>
                        <a:pt x="40" y="173"/>
                      </a:lnTo>
                      <a:lnTo>
                        <a:pt x="20" y="152"/>
                      </a:lnTo>
                      <a:lnTo>
                        <a:pt x="6" y="127"/>
                      </a:lnTo>
                      <a:lnTo>
                        <a:pt x="0" y="96"/>
                      </a:lnTo>
                      <a:lnTo>
                        <a:pt x="6" y="65"/>
                      </a:lnTo>
                      <a:lnTo>
                        <a:pt x="20" y="40"/>
                      </a:lnTo>
                      <a:lnTo>
                        <a:pt x="40" y="18"/>
                      </a:lnTo>
                      <a:lnTo>
                        <a:pt x="67" y="4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" name="Freeform 56"/>
                <p:cNvSpPr>
                  <a:spLocks/>
                </p:cNvSpPr>
                <p:nvPr/>
              </p:nvSpPr>
              <p:spPr bwMode="auto">
                <a:xfrm>
                  <a:off x="-88" y="1857"/>
                  <a:ext cx="146" cy="97"/>
                </a:xfrm>
                <a:custGeom>
                  <a:avLst/>
                  <a:gdLst>
                    <a:gd name="T0" fmla="*/ 97 w 294"/>
                    <a:gd name="T1" fmla="*/ 0 h 193"/>
                    <a:gd name="T2" fmla="*/ 198 w 294"/>
                    <a:gd name="T3" fmla="*/ 0 h 193"/>
                    <a:gd name="T4" fmla="*/ 229 w 294"/>
                    <a:gd name="T5" fmla="*/ 5 h 193"/>
                    <a:gd name="T6" fmla="*/ 256 w 294"/>
                    <a:gd name="T7" fmla="*/ 18 h 193"/>
                    <a:gd name="T8" fmla="*/ 276 w 294"/>
                    <a:gd name="T9" fmla="*/ 39 h 193"/>
                    <a:gd name="T10" fmla="*/ 290 w 294"/>
                    <a:gd name="T11" fmla="*/ 66 h 193"/>
                    <a:gd name="T12" fmla="*/ 294 w 294"/>
                    <a:gd name="T13" fmla="*/ 95 h 193"/>
                    <a:gd name="T14" fmla="*/ 290 w 294"/>
                    <a:gd name="T15" fmla="*/ 126 h 193"/>
                    <a:gd name="T16" fmla="*/ 276 w 294"/>
                    <a:gd name="T17" fmla="*/ 153 h 193"/>
                    <a:gd name="T18" fmla="*/ 256 w 294"/>
                    <a:gd name="T19" fmla="*/ 173 h 193"/>
                    <a:gd name="T20" fmla="*/ 229 w 294"/>
                    <a:gd name="T21" fmla="*/ 187 h 193"/>
                    <a:gd name="T22" fmla="*/ 198 w 294"/>
                    <a:gd name="T23" fmla="*/ 193 h 193"/>
                    <a:gd name="T24" fmla="*/ 97 w 294"/>
                    <a:gd name="T25" fmla="*/ 193 h 193"/>
                    <a:gd name="T26" fmla="*/ 67 w 294"/>
                    <a:gd name="T27" fmla="*/ 187 h 193"/>
                    <a:gd name="T28" fmla="*/ 40 w 294"/>
                    <a:gd name="T29" fmla="*/ 173 h 193"/>
                    <a:gd name="T30" fmla="*/ 20 w 294"/>
                    <a:gd name="T31" fmla="*/ 153 h 193"/>
                    <a:gd name="T32" fmla="*/ 6 w 294"/>
                    <a:gd name="T33" fmla="*/ 126 h 193"/>
                    <a:gd name="T34" fmla="*/ 0 w 294"/>
                    <a:gd name="T35" fmla="*/ 95 h 193"/>
                    <a:gd name="T36" fmla="*/ 6 w 294"/>
                    <a:gd name="T37" fmla="*/ 66 h 193"/>
                    <a:gd name="T38" fmla="*/ 20 w 294"/>
                    <a:gd name="T39" fmla="*/ 39 h 193"/>
                    <a:gd name="T40" fmla="*/ 40 w 294"/>
                    <a:gd name="T41" fmla="*/ 18 h 193"/>
                    <a:gd name="T42" fmla="*/ 67 w 294"/>
                    <a:gd name="T43" fmla="*/ 5 h 193"/>
                    <a:gd name="T44" fmla="*/ 97 w 294"/>
                    <a:gd name="T45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4" h="193">
                      <a:moveTo>
                        <a:pt x="97" y="0"/>
                      </a:moveTo>
                      <a:lnTo>
                        <a:pt x="198" y="0"/>
                      </a:lnTo>
                      <a:lnTo>
                        <a:pt x="229" y="5"/>
                      </a:lnTo>
                      <a:lnTo>
                        <a:pt x="256" y="18"/>
                      </a:lnTo>
                      <a:lnTo>
                        <a:pt x="276" y="39"/>
                      </a:lnTo>
                      <a:lnTo>
                        <a:pt x="290" y="66"/>
                      </a:lnTo>
                      <a:lnTo>
                        <a:pt x="294" y="95"/>
                      </a:lnTo>
                      <a:lnTo>
                        <a:pt x="290" y="126"/>
                      </a:lnTo>
                      <a:lnTo>
                        <a:pt x="276" y="153"/>
                      </a:lnTo>
                      <a:lnTo>
                        <a:pt x="256" y="173"/>
                      </a:lnTo>
                      <a:lnTo>
                        <a:pt x="229" y="187"/>
                      </a:lnTo>
                      <a:lnTo>
                        <a:pt x="198" y="193"/>
                      </a:lnTo>
                      <a:lnTo>
                        <a:pt x="97" y="193"/>
                      </a:lnTo>
                      <a:lnTo>
                        <a:pt x="67" y="187"/>
                      </a:lnTo>
                      <a:lnTo>
                        <a:pt x="40" y="173"/>
                      </a:lnTo>
                      <a:lnTo>
                        <a:pt x="20" y="153"/>
                      </a:lnTo>
                      <a:lnTo>
                        <a:pt x="6" y="126"/>
                      </a:lnTo>
                      <a:lnTo>
                        <a:pt x="0" y="95"/>
                      </a:lnTo>
                      <a:lnTo>
                        <a:pt x="6" y="66"/>
                      </a:lnTo>
                      <a:lnTo>
                        <a:pt x="20" y="39"/>
                      </a:lnTo>
                      <a:lnTo>
                        <a:pt x="40" y="18"/>
                      </a:lnTo>
                      <a:lnTo>
                        <a:pt x="67" y="5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Freeform 57"/>
                <p:cNvSpPr>
                  <a:spLocks/>
                </p:cNvSpPr>
                <p:nvPr/>
              </p:nvSpPr>
              <p:spPr bwMode="auto">
                <a:xfrm>
                  <a:off x="-88" y="2370"/>
                  <a:ext cx="146" cy="95"/>
                </a:xfrm>
                <a:custGeom>
                  <a:avLst/>
                  <a:gdLst>
                    <a:gd name="T0" fmla="*/ 97 w 294"/>
                    <a:gd name="T1" fmla="*/ 0 h 191"/>
                    <a:gd name="T2" fmla="*/ 198 w 294"/>
                    <a:gd name="T3" fmla="*/ 0 h 191"/>
                    <a:gd name="T4" fmla="*/ 229 w 294"/>
                    <a:gd name="T5" fmla="*/ 5 h 191"/>
                    <a:gd name="T6" fmla="*/ 256 w 294"/>
                    <a:gd name="T7" fmla="*/ 18 h 191"/>
                    <a:gd name="T8" fmla="*/ 276 w 294"/>
                    <a:gd name="T9" fmla="*/ 40 h 191"/>
                    <a:gd name="T10" fmla="*/ 290 w 294"/>
                    <a:gd name="T11" fmla="*/ 65 h 191"/>
                    <a:gd name="T12" fmla="*/ 294 w 294"/>
                    <a:gd name="T13" fmla="*/ 96 h 191"/>
                    <a:gd name="T14" fmla="*/ 290 w 294"/>
                    <a:gd name="T15" fmla="*/ 126 h 191"/>
                    <a:gd name="T16" fmla="*/ 276 w 294"/>
                    <a:gd name="T17" fmla="*/ 153 h 191"/>
                    <a:gd name="T18" fmla="*/ 256 w 294"/>
                    <a:gd name="T19" fmla="*/ 173 h 191"/>
                    <a:gd name="T20" fmla="*/ 229 w 294"/>
                    <a:gd name="T21" fmla="*/ 188 h 191"/>
                    <a:gd name="T22" fmla="*/ 198 w 294"/>
                    <a:gd name="T23" fmla="*/ 191 h 191"/>
                    <a:gd name="T24" fmla="*/ 97 w 294"/>
                    <a:gd name="T25" fmla="*/ 191 h 191"/>
                    <a:gd name="T26" fmla="*/ 67 w 294"/>
                    <a:gd name="T27" fmla="*/ 188 h 191"/>
                    <a:gd name="T28" fmla="*/ 40 w 294"/>
                    <a:gd name="T29" fmla="*/ 173 h 191"/>
                    <a:gd name="T30" fmla="*/ 20 w 294"/>
                    <a:gd name="T31" fmla="*/ 153 h 191"/>
                    <a:gd name="T32" fmla="*/ 6 w 294"/>
                    <a:gd name="T33" fmla="*/ 126 h 191"/>
                    <a:gd name="T34" fmla="*/ 0 w 294"/>
                    <a:gd name="T35" fmla="*/ 96 h 191"/>
                    <a:gd name="T36" fmla="*/ 6 w 294"/>
                    <a:gd name="T37" fmla="*/ 65 h 191"/>
                    <a:gd name="T38" fmla="*/ 20 w 294"/>
                    <a:gd name="T39" fmla="*/ 40 h 191"/>
                    <a:gd name="T40" fmla="*/ 40 w 294"/>
                    <a:gd name="T41" fmla="*/ 18 h 191"/>
                    <a:gd name="T42" fmla="*/ 67 w 294"/>
                    <a:gd name="T43" fmla="*/ 5 h 191"/>
                    <a:gd name="T44" fmla="*/ 97 w 294"/>
                    <a:gd name="T45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4" h="191">
                      <a:moveTo>
                        <a:pt x="97" y="0"/>
                      </a:moveTo>
                      <a:lnTo>
                        <a:pt x="198" y="0"/>
                      </a:lnTo>
                      <a:lnTo>
                        <a:pt x="229" y="5"/>
                      </a:lnTo>
                      <a:lnTo>
                        <a:pt x="256" y="18"/>
                      </a:lnTo>
                      <a:lnTo>
                        <a:pt x="276" y="40"/>
                      </a:lnTo>
                      <a:lnTo>
                        <a:pt x="290" y="65"/>
                      </a:lnTo>
                      <a:lnTo>
                        <a:pt x="294" y="96"/>
                      </a:lnTo>
                      <a:lnTo>
                        <a:pt x="290" y="126"/>
                      </a:lnTo>
                      <a:lnTo>
                        <a:pt x="276" y="153"/>
                      </a:lnTo>
                      <a:lnTo>
                        <a:pt x="256" y="173"/>
                      </a:lnTo>
                      <a:lnTo>
                        <a:pt x="229" y="188"/>
                      </a:lnTo>
                      <a:lnTo>
                        <a:pt x="198" y="191"/>
                      </a:lnTo>
                      <a:lnTo>
                        <a:pt x="97" y="191"/>
                      </a:lnTo>
                      <a:lnTo>
                        <a:pt x="67" y="188"/>
                      </a:lnTo>
                      <a:lnTo>
                        <a:pt x="40" y="173"/>
                      </a:lnTo>
                      <a:lnTo>
                        <a:pt x="20" y="153"/>
                      </a:lnTo>
                      <a:lnTo>
                        <a:pt x="6" y="126"/>
                      </a:lnTo>
                      <a:lnTo>
                        <a:pt x="0" y="96"/>
                      </a:lnTo>
                      <a:lnTo>
                        <a:pt x="6" y="65"/>
                      </a:lnTo>
                      <a:lnTo>
                        <a:pt x="20" y="40"/>
                      </a:lnTo>
                      <a:lnTo>
                        <a:pt x="40" y="18"/>
                      </a:lnTo>
                      <a:lnTo>
                        <a:pt x="67" y="5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Freeform 58"/>
                <p:cNvSpPr>
                  <a:spLocks/>
                </p:cNvSpPr>
                <p:nvPr/>
              </p:nvSpPr>
              <p:spPr bwMode="auto">
                <a:xfrm>
                  <a:off x="-88" y="2882"/>
                  <a:ext cx="146" cy="95"/>
                </a:xfrm>
                <a:custGeom>
                  <a:avLst/>
                  <a:gdLst>
                    <a:gd name="T0" fmla="*/ 97 w 294"/>
                    <a:gd name="T1" fmla="*/ 0 h 192"/>
                    <a:gd name="T2" fmla="*/ 198 w 294"/>
                    <a:gd name="T3" fmla="*/ 0 h 192"/>
                    <a:gd name="T4" fmla="*/ 229 w 294"/>
                    <a:gd name="T5" fmla="*/ 4 h 192"/>
                    <a:gd name="T6" fmla="*/ 256 w 294"/>
                    <a:gd name="T7" fmla="*/ 19 h 192"/>
                    <a:gd name="T8" fmla="*/ 276 w 294"/>
                    <a:gd name="T9" fmla="*/ 38 h 192"/>
                    <a:gd name="T10" fmla="*/ 290 w 294"/>
                    <a:gd name="T11" fmla="*/ 65 h 192"/>
                    <a:gd name="T12" fmla="*/ 294 w 294"/>
                    <a:gd name="T13" fmla="*/ 96 h 192"/>
                    <a:gd name="T14" fmla="*/ 290 w 294"/>
                    <a:gd name="T15" fmla="*/ 127 h 192"/>
                    <a:gd name="T16" fmla="*/ 276 w 294"/>
                    <a:gd name="T17" fmla="*/ 152 h 192"/>
                    <a:gd name="T18" fmla="*/ 256 w 294"/>
                    <a:gd name="T19" fmla="*/ 174 h 192"/>
                    <a:gd name="T20" fmla="*/ 229 w 294"/>
                    <a:gd name="T21" fmla="*/ 186 h 192"/>
                    <a:gd name="T22" fmla="*/ 198 w 294"/>
                    <a:gd name="T23" fmla="*/ 192 h 192"/>
                    <a:gd name="T24" fmla="*/ 97 w 294"/>
                    <a:gd name="T25" fmla="*/ 192 h 192"/>
                    <a:gd name="T26" fmla="*/ 67 w 294"/>
                    <a:gd name="T27" fmla="*/ 186 h 192"/>
                    <a:gd name="T28" fmla="*/ 40 w 294"/>
                    <a:gd name="T29" fmla="*/ 174 h 192"/>
                    <a:gd name="T30" fmla="*/ 20 w 294"/>
                    <a:gd name="T31" fmla="*/ 152 h 192"/>
                    <a:gd name="T32" fmla="*/ 6 w 294"/>
                    <a:gd name="T33" fmla="*/ 127 h 192"/>
                    <a:gd name="T34" fmla="*/ 0 w 294"/>
                    <a:gd name="T35" fmla="*/ 96 h 192"/>
                    <a:gd name="T36" fmla="*/ 6 w 294"/>
                    <a:gd name="T37" fmla="*/ 65 h 192"/>
                    <a:gd name="T38" fmla="*/ 20 w 294"/>
                    <a:gd name="T39" fmla="*/ 38 h 192"/>
                    <a:gd name="T40" fmla="*/ 40 w 294"/>
                    <a:gd name="T41" fmla="*/ 19 h 192"/>
                    <a:gd name="T42" fmla="*/ 67 w 294"/>
                    <a:gd name="T43" fmla="*/ 4 h 192"/>
                    <a:gd name="T44" fmla="*/ 97 w 294"/>
                    <a:gd name="T4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94" h="192">
                      <a:moveTo>
                        <a:pt x="97" y="0"/>
                      </a:moveTo>
                      <a:lnTo>
                        <a:pt x="198" y="0"/>
                      </a:lnTo>
                      <a:lnTo>
                        <a:pt x="229" y="4"/>
                      </a:lnTo>
                      <a:lnTo>
                        <a:pt x="256" y="19"/>
                      </a:lnTo>
                      <a:lnTo>
                        <a:pt x="276" y="38"/>
                      </a:lnTo>
                      <a:lnTo>
                        <a:pt x="290" y="65"/>
                      </a:lnTo>
                      <a:lnTo>
                        <a:pt x="294" y="96"/>
                      </a:lnTo>
                      <a:lnTo>
                        <a:pt x="290" y="127"/>
                      </a:lnTo>
                      <a:lnTo>
                        <a:pt x="276" y="152"/>
                      </a:lnTo>
                      <a:lnTo>
                        <a:pt x="256" y="174"/>
                      </a:lnTo>
                      <a:lnTo>
                        <a:pt x="229" y="186"/>
                      </a:lnTo>
                      <a:lnTo>
                        <a:pt x="198" y="192"/>
                      </a:lnTo>
                      <a:lnTo>
                        <a:pt x="97" y="192"/>
                      </a:lnTo>
                      <a:lnTo>
                        <a:pt x="67" y="186"/>
                      </a:lnTo>
                      <a:lnTo>
                        <a:pt x="40" y="174"/>
                      </a:lnTo>
                      <a:lnTo>
                        <a:pt x="20" y="152"/>
                      </a:lnTo>
                      <a:lnTo>
                        <a:pt x="6" y="127"/>
                      </a:lnTo>
                      <a:lnTo>
                        <a:pt x="0" y="96"/>
                      </a:lnTo>
                      <a:lnTo>
                        <a:pt x="6" y="65"/>
                      </a:lnTo>
                      <a:lnTo>
                        <a:pt x="20" y="38"/>
                      </a:lnTo>
                      <a:lnTo>
                        <a:pt x="40" y="19"/>
                      </a:lnTo>
                      <a:lnTo>
                        <a:pt x="67" y="4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Freeform 59"/>
                <p:cNvSpPr>
                  <a:spLocks noEditPoints="1"/>
                </p:cNvSpPr>
                <p:nvPr/>
              </p:nvSpPr>
              <p:spPr bwMode="auto">
                <a:xfrm>
                  <a:off x="526" y="2370"/>
                  <a:ext cx="608" cy="607"/>
                </a:xfrm>
                <a:custGeom>
                  <a:avLst/>
                  <a:gdLst>
                    <a:gd name="T0" fmla="*/ 222 w 1215"/>
                    <a:gd name="T1" fmla="*/ 763 h 1216"/>
                    <a:gd name="T2" fmla="*/ 283 w 1215"/>
                    <a:gd name="T3" fmla="*/ 868 h 1216"/>
                    <a:gd name="T4" fmla="*/ 372 w 1215"/>
                    <a:gd name="T5" fmla="*/ 951 h 1216"/>
                    <a:gd name="T6" fmla="*/ 482 w 1215"/>
                    <a:gd name="T7" fmla="*/ 1005 h 1216"/>
                    <a:gd name="T8" fmla="*/ 608 w 1215"/>
                    <a:gd name="T9" fmla="*/ 1024 h 1216"/>
                    <a:gd name="T10" fmla="*/ 721 w 1215"/>
                    <a:gd name="T11" fmla="*/ 1008 h 1216"/>
                    <a:gd name="T12" fmla="*/ 559 w 1215"/>
                    <a:gd name="T13" fmla="*/ 703 h 1216"/>
                    <a:gd name="T14" fmla="*/ 703 w 1215"/>
                    <a:gd name="T15" fmla="*/ 204 h 1216"/>
                    <a:gd name="T16" fmla="*/ 927 w 1215"/>
                    <a:gd name="T17" fmla="*/ 873 h 1216"/>
                    <a:gd name="T18" fmla="*/ 986 w 1215"/>
                    <a:gd name="T19" fmla="*/ 777 h 1216"/>
                    <a:gd name="T20" fmla="*/ 1019 w 1215"/>
                    <a:gd name="T21" fmla="*/ 667 h 1216"/>
                    <a:gd name="T22" fmla="*/ 1019 w 1215"/>
                    <a:gd name="T23" fmla="*/ 543 h 1216"/>
                    <a:gd name="T24" fmla="*/ 981 w 1215"/>
                    <a:gd name="T25" fmla="*/ 426 h 1216"/>
                    <a:gd name="T26" fmla="*/ 912 w 1215"/>
                    <a:gd name="T27" fmla="*/ 325 h 1216"/>
                    <a:gd name="T28" fmla="*/ 817 w 1215"/>
                    <a:gd name="T29" fmla="*/ 249 h 1216"/>
                    <a:gd name="T30" fmla="*/ 703 w 1215"/>
                    <a:gd name="T31" fmla="*/ 204 h 1216"/>
                    <a:gd name="T32" fmla="*/ 447 w 1215"/>
                    <a:gd name="T33" fmla="*/ 224 h 1216"/>
                    <a:gd name="T34" fmla="*/ 337 w 1215"/>
                    <a:gd name="T35" fmla="*/ 292 h 1216"/>
                    <a:gd name="T36" fmla="*/ 253 w 1215"/>
                    <a:gd name="T37" fmla="*/ 390 h 1216"/>
                    <a:gd name="T38" fmla="*/ 202 w 1215"/>
                    <a:gd name="T39" fmla="*/ 512 h 1216"/>
                    <a:gd name="T40" fmla="*/ 510 w 1215"/>
                    <a:gd name="T41" fmla="*/ 204 h 1216"/>
                    <a:gd name="T42" fmla="*/ 689 w 1215"/>
                    <a:gd name="T43" fmla="*/ 5 h 1216"/>
                    <a:gd name="T44" fmla="*/ 844 w 1215"/>
                    <a:gd name="T45" fmla="*/ 47 h 1216"/>
                    <a:gd name="T46" fmla="*/ 977 w 1215"/>
                    <a:gd name="T47" fmla="*/ 126 h 1216"/>
                    <a:gd name="T48" fmla="*/ 1087 w 1215"/>
                    <a:gd name="T49" fmla="*/ 236 h 1216"/>
                    <a:gd name="T50" fmla="*/ 1166 w 1215"/>
                    <a:gd name="T51" fmla="*/ 372 h 1216"/>
                    <a:gd name="T52" fmla="*/ 1210 w 1215"/>
                    <a:gd name="T53" fmla="*/ 525 h 1216"/>
                    <a:gd name="T54" fmla="*/ 1210 w 1215"/>
                    <a:gd name="T55" fmla="*/ 691 h 1216"/>
                    <a:gd name="T56" fmla="*/ 1166 w 1215"/>
                    <a:gd name="T57" fmla="*/ 844 h 1216"/>
                    <a:gd name="T58" fmla="*/ 1089 w 1215"/>
                    <a:gd name="T59" fmla="*/ 978 h 1216"/>
                    <a:gd name="T60" fmla="*/ 979 w 1215"/>
                    <a:gd name="T61" fmla="*/ 1088 h 1216"/>
                    <a:gd name="T62" fmla="*/ 968 w 1215"/>
                    <a:gd name="T63" fmla="*/ 1097 h 1216"/>
                    <a:gd name="T64" fmla="*/ 837 w 1215"/>
                    <a:gd name="T65" fmla="*/ 1171 h 1216"/>
                    <a:gd name="T66" fmla="*/ 687 w 1215"/>
                    <a:gd name="T67" fmla="*/ 1210 h 1216"/>
                    <a:gd name="T68" fmla="*/ 525 w 1215"/>
                    <a:gd name="T69" fmla="*/ 1210 h 1216"/>
                    <a:gd name="T70" fmla="*/ 372 w 1215"/>
                    <a:gd name="T71" fmla="*/ 1169 h 1216"/>
                    <a:gd name="T72" fmla="*/ 236 w 1215"/>
                    <a:gd name="T73" fmla="*/ 1089 h 1216"/>
                    <a:gd name="T74" fmla="*/ 126 w 1215"/>
                    <a:gd name="T75" fmla="*/ 979 h 1216"/>
                    <a:gd name="T76" fmla="*/ 47 w 1215"/>
                    <a:gd name="T77" fmla="*/ 844 h 1216"/>
                    <a:gd name="T78" fmla="*/ 6 w 1215"/>
                    <a:gd name="T79" fmla="*/ 691 h 1216"/>
                    <a:gd name="T80" fmla="*/ 6 w 1215"/>
                    <a:gd name="T81" fmla="*/ 525 h 1216"/>
                    <a:gd name="T82" fmla="*/ 47 w 1215"/>
                    <a:gd name="T83" fmla="*/ 372 h 1216"/>
                    <a:gd name="T84" fmla="*/ 126 w 1215"/>
                    <a:gd name="T85" fmla="*/ 236 h 1216"/>
                    <a:gd name="T86" fmla="*/ 236 w 1215"/>
                    <a:gd name="T87" fmla="*/ 126 h 1216"/>
                    <a:gd name="T88" fmla="*/ 372 w 1215"/>
                    <a:gd name="T89" fmla="*/ 47 h 1216"/>
                    <a:gd name="T90" fmla="*/ 525 w 1215"/>
                    <a:gd name="T91" fmla="*/ 5 h 1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15" h="1216">
                      <a:moveTo>
                        <a:pt x="202" y="703"/>
                      </a:moveTo>
                      <a:lnTo>
                        <a:pt x="222" y="763"/>
                      </a:lnTo>
                      <a:lnTo>
                        <a:pt x="249" y="819"/>
                      </a:lnTo>
                      <a:lnTo>
                        <a:pt x="283" y="868"/>
                      </a:lnTo>
                      <a:lnTo>
                        <a:pt x="325" y="913"/>
                      </a:lnTo>
                      <a:lnTo>
                        <a:pt x="372" y="951"/>
                      </a:lnTo>
                      <a:lnTo>
                        <a:pt x="424" y="981"/>
                      </a:lnTo>
                      <a:lnTo>
                        <a:pt x="482" y="1005"/>
                      </a:lnTo>
                      <a:lnTo>
                        <a:pt x="543" y="1019"/>
                      </a:lnTo>
                      <a:lnTo>
                        <a:pt x="608" y="1024"/>
                      </a:lnTo>
                      <a:lnTo>
                        <a:pt x="665" y="1019"/>
                      </a:lnTo>
                      <a:lnTo>
                        <a:pt x="721" y="1008"/>
                      </a:lnTo>
                      <a:lnTo>
                        <a:pt x="773" y="988"/>
                      </a:lnTo>
                      <a:lnTo>
                        <a:pt x="559" y="703"/>
                      </a:lnTo>
                      <a:lnTo>
                        <a:pt x="202" y="703"/>
                      </a:lnTo>
                      <a:close/>
                      <a:moveTo>
                        <a:pt x="703" y="204"/>
                      </a:moveTo>
                      <a:lnTo>
                        <a:pt x="703" y="575"/>
                      </a:lnTo>
                      <a:lnTo>
                        <a:pt x="927" y="873"/>
                      </a:lnTo>
                      <a:lnTo>
                        <a:pt x="959" y="828"/>
                      </a:lnTo>
                      <a:lnTo>
                        <a:pt x="986" y="777"/>
                      </a:lnTo>
                      <a:lnTo>
                        <a:pt x="1006" y="725"/>
                      </a:lnTo>
                      <a:lnTo>
                        <a:pt x="1019" y="667"/>
                      </a:lnTo>
                      <a:lnTo>
                        <a:pt x="1022" y="608"/>
                      </a:lnTo>
                      <a:lnTo>
                        <a:pt x="1019" y="543"/>
                      </a:lnTo>
                      <a:lnTo>
                        <a:pt x="1004" y="483"/>
                      </a:lnTo>
                      <a:lnTo>
                        <a:pt x="981" y="426"/>
                      </a:lnTo>
                      <a:lnTo>
                        <a:pt x="950" y="373"/>
                      </a:lnTo>
                      <a:lnTo>
                        <a:pt x="912" y="325"/>
                      </a:lnTo>
                      <a:lnTo>
                        <a:pt x="867" y="283"/>
                      </a:lnTo>
                      <a:lnTo>
                        <a:pt x="817" y="249"/>
                      </a:lnTo>
                      <a:lnTo>
                        <a:pt x="763" y="222"/>
                      </a:lnTo>
                      <a:lnTo>
                        <a:pt x="703" y="204"/>
                      </a:lnTo>
                      <a:close/>
                      <a:moveTo>
                        <a:pt x="510" y="204"/>
                      </a:moveTo>
                      <a:lnTo>
                        <a:pt x="447" y="224"/>
                      </a:lnTo>
                      <a:lnTo>
                        <a:pt x="390" y="254"/>
                      </a:lnTo>
                      <a:lnTo>
                        <a:pt x="337" y="292"/>
                      </a:lnTo>
                      <a:lnTo>
                        <a:pt x="290" y="337"/>
                      </a:lnTo>
                      <a:lnTo>
                        <a:pt x="253" y="390"/>
                      </a:lnTo>
                      <a:lnTo>
                        <a:pt x="224" y="449"/>
                      </a:lnTo>
                      <a:lnTo>
                        <a:pt x="202" y="512"/>
                      </a:lnTo>
                      <a:lnTo>
                        <a:pt x="510" y="512"/>
                      </a:lnTo>
                      <a:lnTo>
                        <a:pt x="510" y="204"/>
                      </a:lnTo>
                      <a:close/>
                      <a:moveTo>
                        <a:pt x="608" y="0"/>
                      </a:moveTo>
                      <a:lnTo>
                        <a:pt x="689" y="5"/>
                      </a:lnTo>
                      <a:lnTo>
                        <a:pt x="768" y="22"/>
                      </a:lnTo>
                      <a:lnTo>
                        <a:pt x="844" y="47"/>
                      </a:lnTo>
                      <a:lnTo>
                        <a:pt x="914" y="83"/>
                      </a:lnTo>
                      <a:lnTo>
                        <a:pt x="977" y="126"/>
                      </a:lnTo>
                      <a:lnTo>
                        <a:pt x="1037" y="179"/>
                      </a:lnTo>
                      <a:lnTo>
                        <a:pt x="1087" y="236"/>
                      </a:lnTo>
                      <a:lnTo>
                        <a:pt x="1132" y="301"/>
                      </a:lnTo>
                      <a:lnTo>
                        <a:pt x="1166" y="372"/>
                      </a:lnTo>
                      <a:lnTo>
                        <a:pt x="1193" y="446"/>
                      </a:lnTo>
                      <a:lnTo>
                        <a:pt x="1210" y="525"/>
                      </a:lnTo>
                      <a:lnTo>
                        <a:pt x="1215" y="608"/>
                      </a:lnTo>
                      <a:lnTo>
                        <a:pt x="1210" y="691"/>
                      </a:lnTo>
                      <a:lnTo>
                        <a:pt x="1193" y="768"/>
                      </a:lnTo>
                      <a:lnTo>
                        <a:pt x="1166" y="844"/>
                      </a:lnTo>
                      <a:lnTo>
                        <a:pt x="1132" y="914"/>
                      </a:lnTo>
                      <a:lnTo>
                        <a:pt x="1089" y="978"/>
                      </a:lnTo>
                      <a:lnTo>
                        <a:pt x="1037" y="1037"/>
                      </a:lnTo>
                      <a:lnTo>
                        <a:pt x="979" y="1088"/>
                      </a:lnTo>
                      <a:lnTo>
                        <a:pt x="972" y="1095"/>
                      </a:lnTo>
                      <a:lnTo>
                        <a:pt x="968" y="1097"/>
                      </a:lnTo>
                      <a:lnTo>
                        <a:pt x="905" y="1138"/>
                      </a:lnTo>
                      <a:lnTo>
                        <a:pt x="837" y="1171"/>
                      </a:lnTo>
                      <a:lnTo>
                        <a:pt x="764" y="1196"/>
                      </a:lnTo>
                      <a:lnTo>
                        <a:pt x="687" y="1210"/>
                      </a:lnTo>
                      <a:lnTo>
                        <a:pt x="608" y="1216"/>
                      </a:lnTo>
                      <a:lnTo>
                        <a:pt x="525" y="1210"/>
                      </a:lnTo>
                      <a:lnTo>
                        <a:pt x="445" y="1194"/>
                      </a:lnTo>
                      <a:lnTo>
                        <a:pt x="372" y="1169"/>
                      </a:lnTo>
                      <a:lnTo>
                        <a:pt x="301" y="1133"/>
                      </a:lnTo>
                      <a:lnTo>
                        <a:pt x="236" y="1089"/>
                      </a:lnTo>
                      <a:lnTo>
                        <a:pt x="177" y="1037"/>
                      </a:lnTo>
                      <a:lnTo>
                        <a:pt x="126" y="979"/>
                      </a:lnTo>
                      <a:lnTo>
                        <a:pt x="83" y="914"/>
                      </a:lnTo>
                      <a:lnTo>
                        <a:pt x="47" y="844"/>
                      </a:lnTo>
                      <a:lnTo>
                        <a:pt x="22" y="768"/>
                      </a:lnTo>
                      <a:lnTo>
                        <a:pt x="6" y="691"/>
                      </a:lnTo>
                      <a:lnTo>
                        <a:pt x="0" y="608"/>
                      </a:lnTo>
                      <a:lnTo>
                        <a:pt x="6" y="525"/>
                      </a:lnTo>
                      <a:lnTo>
                        <a:pt x="22" y="446"/>
                      </a:lnTo>
                      <a:lnTo>
                        <a:pt x="47" y="372"/>
                      </a:lnTo>
                      <a:lnTo>
                        <a:pt x="83" y="301"/>
                      </a:lnTo>
                      <a:lnTo>
                        <a:pt x="126" y="236"/>
                      </a:lnTo>
                      <a:lnTo>
                        <a:pt x="177" y="179"/>
                      </a:lnTo>
                      <a:lnTo>
                        <a:pt x="236" y="126"/>
                      </a:lnTo>
                      <a:lnTo>
                        <a:pt x="301" y="83"/>
                      </a:lnTo>
                      <a:lnTo>
                        <a:pt x="372" y="47"/>
                      </a:lnTo>
                      <a:lnTo>
                        <a:pt x="445" y="22"/>
                      </a:lnTo>
                      <a:lnTo>
                        <a:pt x="525" y="5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1584070" y="4392822"/>
            <a:ext cx="2450384" cy="486787"/>
            <a:chOff x="1227438" y="4859029"/>
            <a:chExt cx="4296033" cy="640080"/>
          </a:xfrm>
        </p:grpSpPr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1989851" y="4947476"/>
              <a:ext cx="3533620" cy="4631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Trust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227438" y="4859029"/>
              <a:ext cx="640080" cy="640080"/>
              <a:chOff x="1227438" y="4859029"/>
              <a:chExt cx="640080" cy="64008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227438" y="4859029"/>
                <a:ext cx="640080" cy="640080"/>
              </a:xfrm>
              <a:prstGeom prst="ellipse">
                <a:avLst/>
              </a:prstGeom>
              <a:ln>
                <a:noFill/>
              </a:ln>
              <a:effectLst>
                <a:outerShdw blurRad="114300" dist="38100" dir="5400000" sx="105000" sy="105000" algn="t" rotWithShape="0">
                  <a:schemeClr val="accent1">
                    <a:alpha val="3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5" name="Group 21"/>
              <p:cNvGrpSpPr>
                <a:grpSpLocks noChangeAspect="1"/>
              </p:cNvGrpSpPr>
              <p:nvPr/>
            </p:nvGrpSpPr>
            <p:grpSpPr bwMode="auto">
              <a:xfrm>
                <a:off x="1419312" y="5035873"/>
                <a:ext cx="256333" cy="286393"/>
                <a:chOff x="471" y="489"/>
                <a:chExt cx="2652" cy="2963"/>
              </a:xfrm>
              <a:solidFill>
                <a:schemeClr val="bg1"/>
              </a:solidFill>
            </p:grpSpPr>
            <p:sp>
              <p:nvSpPr>
                <p:cNvPr id="48" name="Freeform 23"/>
                <p:cNvSpPr>
                  <a:spLocks noEditPoints="1"/>
                </p:cNvSpPr>
                <p:nvPr/>
              </p:nvSpPr>
              <p:spPr bwMode="auto">
                <a:xfrm>
                  <a:off x="1445" y="1615"/>
                  <a:ext cx="711" cy="711"/>
                </a:xfrm>
                <a:custGeom>
                  <a:avLst/>
                  <a:gdLst>
                    <a:gd name="T0" fmla="*/ 635 w 1422"/>
                    <a:gd name="T1" fmla="*/ 198 h 1421"/>
                    <a:gd name="T2" fmla="*/ 493 w 1422"/>
                    <a:gd name="T3" fmla="*/ 241 h 1421"/>
                    <a:gd name="T4" fmla="*/ 372 w 1422"/>
                    <a:gd name="T5" fmla="*/ 319 h 1421"/>
                    <a:gd name="T6" fmla="*/ 276 w 1422"/>
                    <a:gd name="T7" fmla="*/ 429 h 1421"/>
                    <a:gd name="T8" fmla="*/ 215 w 1422"/>
                    <a:gd name="T9" fmla="*/ 561 h 1421"/>
                    <a:gd name="T10" fmla="*/ 193 w 1422"/>
                    <a:gd name="T11" fmla="*/ 710 h 1421"/>
                    <a:gd name="T12" fmla="*/ 215 w 1422"/>
                    <a:gd name="T13" fmla="*/ 860 h 1421"/>
                    <a:gd name="T14" fmla="*/ 276 w 1422"/>
                    <a:gd name="T15" fmla="*/ 994 h 1421"/>
                    <a:gd name="T16" fmla="*/ 372 w 1422"/>
                    <a:gd name="T17" fmla="*/ 1102 h 1421"/>
                    <a:gd name="T18" fmla="*/ 493 w 1422"/>
                    <a:gd name="T19" fmla="*/ 1181 h 1421"/>
                    <a:gd name="T20" fmla="*/ 635 w 1422"/>
                    <a:gd name="T21" fmla="*/ 1224 h 1421"/>
                    <a:gd name="T22" fmla="*/ 787 w 1422"/>
                    <a:gd name="T23" fmla="*/ 1224 h 1421"/>
                    <a:gd name="T24" fmla="*/ 930 w 1422"/>
                    <a:gd name="T25" fmla="*/ 1181 h 1421"/>
                    <a:gd name="T26" fmla="*/ 1050 w 1422"/>
                    <a:gd name="T27" fmla="*/ 1102 h 1421"/>
                    <a:gd name="T28" fmla="*/ 1146 w 1422"/>
                    <a:gd name="T29" fmla="*/ 994 h 1421"/>
                    <a:gd name="T30" fmla="*/ 1207 w 1422"/>
                    <a:gd name="T31" fmla="*/ 860 h 1421"/>
                    <a:gd name="T32" fmla="*/ 1229 w 1422"/>
                    <a:gd name="T33" fmla="*/ 710 h 1421"/>
                    <a:gd name="T34" fmla="*/ 1207 w 1422"/>
                    <a:gd name="T35" fmla="*/ 561 h 1421"/>
                    <a:gd name="T36" fmla="*/ 1146 w 1422"/>
                    <a:gd name="T37" fmla="*/ 429 h 1421"/>
                    <a:gd name="T38" fmla="*/ 1050 w 1422"/>
                    <a:gd name="T39" fmla="*/ 319 h 1421"/>
                    <a:gd name="T40" fmla="*/ 930 w 1422"/>
                    <a:gd name="T41" fmla="*/ 241 h 1421"/>
                    <a:gd name="T42" fmla="*/ 787 w 1422"/>
                    <a:gd name="T43" fmla="*/ 198 h 1421"/>
                    <a:gd name="T44" fmla="*/ 711 w 1422"/>
                    <a:gd name="T45" fmla="*/ 0 h 1421"/>
                    <a:gd name="T46" fmla="*/ 886 w 1422"/>
                    <a:gd name="T47" fmla="*/ 21 h 1421"/>
                    <a:gd name="T48" fmla="*/ 1045 w 1422"/>
                    <a:gd name="T49" fmla="*/ 85 h 1421"/>
                    <a:gd name="T50" fmla="*/ 1182 w 1422"/>
                    <a:gd name="T51" fmla="*/ 180 h 1421"/>
                    <a:gd name="T52" fmla="*/ 1294 w 1422"/>
                    <a:gd name="T53" fmla="*/ 305 h 1421"/>
                    <a:gd name="T54" fmla="*/ 1374 w 1422"/>
                    <a:gd name="T55" fmla="*/ 454 h 1421"/>
                    <a:gd name="T56" fmla="*/ 1417 w 1422"/>
                    <a:gd name="T57" fmla="*/ 622 h 1421"/>
                    <a:gd name="T58" fmla="*/ 1417 w 1422"/>
                    <a:gd name="T59" fmla="*/ 801 h 1421"/>
                    <a:gd name="T60" fmla="*/ 1374 w 1422"/>
                    <a:gd name="T61" fmla="*/ 967 h 1421"/>
                    <a:gd name="T62" fmla="*/ 1294 w 1422"/>
                    <a:gd name="T63" fmla="*/ 1116 h 1421"/>
                    <a:gd name="T64" fmla="*/ 1182 w 1422"/>
                    <a:gd name="T65" fmla="*/ 1242 h 1421"/>
                    <a:gd name="T66" fmla="*/ 1045 w 1422"/>
                    <a:gd name="T67" fmla="*/ 1338 h 1421"/>
                    <a:gd name="T68" fmla="*/ 886 w 1422"/>
                    <a:gd name="T69" fmla="*/ 1399 h 1421"/>
                    <a:gd name="T70" fmla="*/ 711 w 1422"/>
                    <a:gd name="T71" fmla="*/ 1421 h 1421"/>
                    <a:gd name="T72" fmla="*/ 536 w 1422"/>
                    <a:gd name="T73" fmla="*/ 1399 h 1421"/>
                    <a:gd name="T74" fmla="*/ 377 w 1422"/>
                    <a:gd name="T75" fmla="*/ 1338 h 1421"/>
                    <a:gd name="T76" fmla="*/ 240 w 1422"/>
                    <a:gd name="T77" fmla="*/ 1242 h 1421"/>
                    <a:gd name="T78" fmla="*/ 128 w 1422"/>
                    <a:gd name="T79" fmla="*/ 1116 h 1421"/>
                    <a:gd name="T80" fmla="*/ 49 w 1422"/>
                    <a:gd name="T81" fmla="*/ 967 h 1421"/>
                    <a:gd name="T82" fmla="*/ 5 w 1422"/>
                    <a:gd name="T83" fmla="*/ 801 h 1421"/>
                    <a:gd name="T84" fmla="*/ 5 w 1422"/>
                    <a:gd name="T85" fmla="*/ 622 h 1421"/>
                    <a:gd name="T86" fmla="*/ 49 w 1422"/>
                    <a:gd name="T87" fmla="*/ 454 h 1421"/>
                    <a:gd name="T88" fmla="*/ 128 w 1422"/>
                    <a:gd name="T89" fmla="*/ 305 h 1421"/>
                    <a:gd name="T90" fmla="*/ 240 w 1422"/>
                    <a:gd name="T91" fmla="*/ 180 h 1421"/>
                    <a:gd name="T92" fmla="*/ 377 w 1422"/>
                    <a:gd name="T93" fmla="*/ 85 h 1421"/>
                    <a:gd name="T94" fmla="*/ 536 w 1422"/>
                    <a:gd name="T95" fmla="*/ 21 h 1421"/>
                    <a:gd name="T96" fmla="*/ 711 w 1422"/>
                    <a:gd name="T97" fmla="*/ 0 h 1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422" h="1421">
                      <a:moveTo>
                        <a:pt x="711" y="193"/>
                      </a:moveTo>
                      <a:lnTo>
                        <a:pt x="635" y="198"/>
                      </a:lnTo>
                      <a:lnTo>
                        <a:pt x="561" y="214"/>
                      </a:lnTo>
                      <a:lnTo>
                        <a:pt x="493" y="241"/>
                      </a:lnTo>
                      <a:lnTo>
                        <a:pt x="430" y="276"/>
                      </a:lnTo>
                      <a:lnTo>
                        <a:pt x="372" y="319"/>
                      </a:lnTo>
                      <a:lnTo>
                        <a:pt x="319" y="371"/>
                      </a:lnTo>
                      <a:lnTo>
                        <a:pt x="276" y="429"/>
                      </a:lnTo>
                      <a:lnTo>
                        <a:pt x="240" y="492"/>
                      </a:lnTo>
                      <a:lnTo>
                        <a:pt x="215" y="561"/>
                      </a:lnTo>
                      <a:lnTo>
                        <a:pt x="198" y="635"/>
                      </a:lnTo>
                      <a:lnTo>
                        <a:pt x="193" y="710"/>
                      </a:lnTo>
                      <a:lnTo>
                        <a:pt x="198" y="788"/>
                      </a:lnTo>
                      <a:lnTo>
                        <a:pt x="215" y="860"/>
                      </a:lnTo>
                      <a:lnTo>
                        <a:pt x="240" y="929"/>
                      </a:lnTo>
                      <a:lnTo>
                        <a:pt x="276" y="994"/>
                      </a:lnTo>
                      <a:lnTo>
                        <a:pt x="319" y="1051"/>
                      </a:lnTo>
                      <a:lnTo>
                        <a:pt x="372" y="1102"/>
                      </a:lnTo>
                      <a:lnTo>
                        <a:pt x="430" y="1145"/>
                      </a:lnTo>
                      <a:lnTo>
                        <a:pt x="493" y="1181"/>
                      </a:lnTo>
                      <a:lnTo>
                        <a:pt x="561" y="1206"/>
                      </a:lnTo>
                      <a:lnTo>
                        <a:pt x="635" y="1224"/>
                      </a:lnTo>
                      <a:lnTo>
                        <a:pt x="711" y="1230"/>
                      </a:lnTo>
                      <a:lnTo>
                        <a:pt x="787" y="1224"/>
                      </a:lnTo>
                      <a:lnTo>
                        <a:pt x="861" y="1206"/>
                      </a:lnTo>
                      <a:lnTo>
                        <a:pt x="930" y="1181"/>
                      </a:lnTo>
                      <a:lnTo>
                        <a:pt x="993" y="1145"/>
                      </a:lnTo>
                      <a:lnTo>
                        <a:pt x="1050" y="1102"/>
                      </a:lnTo>
                      <a:lnTo>
                        <a:pt x="1103" y="1051"/>
                      </a:lnTo>
                      <a:lnTo>
                        <a:pt x="1146" y="994"/>
                      </a:lnTo>
                      <a:lnTo>
                        <a:pt x="1182" y="929"/>
                      </a:lnTo>
                      <a:lnTo>
                        <a:pt x="1207" y="860"/>
                      </a:lnTo>
                      <a:lnTo>
                        <a:pt x="1224" y="788"/>
                      </a:lnTo>
                      <a:lnTo>
                        <a:pt x="1229" y="710"/>
                      </a:lnTo>
                      <a:lnTo>
                        <a:pt x="1224" y="635"/>
                      </a:lnTo>
                      <a:lnTo>
                        <a:pt x="1207" y="561"/>
                      </a:lnTo>
                      <a:lnTo>
                        <a:pt x="1182" y="492"/>
                      </a:lnTo>
                      <a:lnTo>
                        <a:pt x="1146" y="429"/>
                      </a:lnTo>
                      <a:lnTo>
                        <a:pt x="1103" y="371"/>
                      </a:lnTo>
                      <a:lnTo>
                        <a:pt x="1050" y="319"/>
                      </a:lnTo>
                      <a:lnTo>
                        <a:pt x="993" y="276"/>
                      </a:lnTo>
                      <a:lnTo>
                        <a:pt x="930" y="241"/>
                      </a:lnTo>
                      <a:lnTo>
                        <a:pt x="861" y="214"/>
                      </a:lnTo>
                      <a:lnTo>
                        <a:pt x="787" y="198"/>
                      </a:lnTo>
                      <a:lnTo>
                        <a:pt x="711" y="193"/>
                      </a:lnTo>
                      <a:close/>
                      <a:moveTo>
                        <a:pt x="711" y="0"/>
                      </a:moveTo>
                      <a:lnTo>
                        <a:pt x="800" y="5"/>
                      </a:lnTo>
                      <a:lnTo>
                        <a:pt x="886" y="21"/>
                      </a:lnTo>
                      <a:lnTo>
                        <a:pt x="967" y="48"/>
                      </a:lnTo>
                      <a:lnTo>
                        <a:pt x="1045" y="85"/>
                      </a:lnTo>
                      <a:lnTo>
                        <a:pt x="1117" y="128"/>
                      </a:lnTo>
                      <a:lnTo>
                        <a:pt x="1182" y="180"/>
                      </a:lnTo>
                      <a:lnTo>
                        <a:pt x="1242" y="240"/>
                      </a:lnTo>
                      <a:lnTo>
                        <a:pt x="1294" y="305"/>
                      </a:lnTo>
                      <a:lnTo>
                        <a:pt x="1339" y="377"/>
                      </a:lnTo>
                      <a:lnTo>
                        <a:pt x="1374" y="454"/>
                      </a:lnTo>
                      <a:lnTo>
                        <a:pt x="1401" y="535"/>
                      </a:lnTo>
                      <a:lnTo>
                        <a:pt x="1417" y="622"/>
                      </a:lnTo>
                      <a:lnTo>
                        <a:pt x="1422" y="710"/>
                      </a:lnTo>
                      <a:lnTo>
                        <a:pt x="1417" y="801"/>
                      </a:lnTo>
                      <a:lnTo>
                        <a:pt x="1401" y="885"/>
                      </a:lnTo>
                      <a:lnTo>
                        <a:pt x="1374" y="967"/>
                      </a:lnTo>
                      <a:lnTo>
                        <a:pt x="1339" y="1044"/>
                      </a:lnTo>
                      <a:lnTo>
                        <a:pt x="1294" y="1116"/>
                      </a:lnTo>
                      <a:lnTo>
                        <a:pt x="1242" y="1183"/>
                      </a:lnTo>
                      <a:lnTo>
                        <a:pt x="1182" y="1242"/>
                      </a:lnTo>
                      <a:lnTo>
                        <a:pt x="1117" y="1293"/>
                      </a:lnTo>
                      <a:lnTo>
                        <a:pt x="1045" y="1338"/>
                      </a:lnTo>
                      <a:lnTo>
                        <a:pt x="967" y="1374"/>
                      </a:lnTo>
                      <a:lnTo>
                        <a:pt x="886" y="1399"/>
                      </a:lnTo>
                      <a:lnTo>
                        <a:pt x="800" y="1416"/>
                      </a:lnTo>
                      <a:lnTo>
                        <a:pt x="711" y="1421"/>
                      </a:lnTo>
                      <a:lnTo>
                        <a:pt x="623" y="1416"/>
                      </a:lnTo>
                      <a:lnTo>
                        <a:pt x="536" y="1399"/>
                      </a:lnTo>
                      <a:lnTo>
                        <a:pt x="455" y="1374"/>
                      </a:lnTo>
                      <a:lnTo>
                        <a:pt x="377" y="1338"/>
                      </a:lnTo>
                      <a:lnTo>
                        <a:pt x="305" y="1293"/>
                      </a:lnTo>
                      <a:lnTo>
                        <a:pt x="240" y="1242"/>
                      </a:lnTo>
                      <a:lnTo>
                        <a:pt x="180" y="1183"/>
                      </a:lnTo>
                      <a:lnTo>
                        <a:pt x="128" y="1116"/>
                      </a:lnTo>
                      <a:lnTo>
                        <a:pt x="83" y="1044"/>
                      </a:lnTo>
                      <a:lnTo>
                        <a:pt x="49" y="967"/>
                      </a:lnTo>
                      <a:lnTo>
                        <a:pt x="22" y="885"/>
                      </a:lnTo>
                      <a:lnTo>
                        <a:pt x="5" y="801"/>
                      </a:lnTo>
                      <a:lnTo>
                        <a:pt x="0" y="710"/>
                      </a:lnTo>
                      <a:lnTo>
                        <a:pt x="5" y="622"/>
                      </a:lnTo>
                      <a:lnTo>
                        <a:pt x="22" y="535"/>
                      </a:lnTo>
                      <a:lnTo>
                        <a:pt x="49" y="454"/>
                      </a:lnTo>
                      <a:lnTo>
                        <a:pt x="83" y="377"/>
                      </a:lnTo>
                      <a:lnTo>
                        <a:pt x="128" y="305"/>
                      </a:lnTo>
                      <a:lnTo>
                        <a:pt x="180" y="240"/>
                      </a:lnTo>
                      <a:lnTo>
                        <a:pt x="240" y="180"/>
                      </a:lnTo>
                      <a:lnTo>
                        <a:pt x="305" y="128"/>
                      </a:lnTo>
                      <a:lnTo>
                        <a:pt x="377" y="85"/>
                      </a:lnTo>
                      <a:lnTo>
                        <a:pt x="455" y="48"/>
                      </a:lnTo>
                      <a:lnTo>
                        <a:pt x="536" y="21"/>
                      </a:lnTo>
                      <a:lnTo>
                        <a:pt x="623" y="5"/>
                      </a:lnTo>
                      <a:lnTo>
                        <a:pt x="7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9" name="Freeform 24"/>
                <p:cNvSpPr>
                  <a:spLocks/>
                </p:cNvSpPr>
                <p:nvPr/>
              </p:nvSpPr>
              <p:spPr bwMode="auto">
                <a:xfrm>
                  <a:off x="1753" y="1820"/>
                  <a:ext cx="198" cy="198"/>
                </a:xfrm>
                <a:custGeom>
                  <a:avLst/>
                  <a:gdLst>
                    <a:gd name="T0" fmla="*/ 96 w 398"/>
                    <a:gd name="T1" fmla="*/ 0 h 397"/>
                    <a:gd name="T2" fmla="*/ 150 w 398"/>
                    <a:gd name="T3" fmla="*/ 6 h 397"/>
                    <a:gd name="T4" fmla="*/ 201 w 398"/>
                    <a:gd name="T5" fmla="*/ 20 h 397"/>
                    <a:gd name="T6" fmla="*/ 248 w 398"/>
                    <a:gd name="T7" fmla="*/ 42 h 397"/>
                    <a:gd name="T8" fmla="*/ 289 w 398"/>
                    <a:gd name="T9" fmla="*/ 72 h 397"/>
                    <a:gd name="T10" fmla="*/ 327 w 398"/>
                    <a:gd name="T11" fmla="*/ 108 h 397"/>
                    <a:gd name="T12" fmla="*/ 356 w 398"/>
                    <a:gd name="T13" fmla="*/ 150 h 397"/>
                    <a:gd name="T14" fmla="*/ 378 w 398"/>
                    <a:gd name="T15" fmla="*/ 197 h 397"/>
                    <a:gd name="T16" fmla="*/ 392 w 398"/>
                    <a:gd name="T17" fmla="*/ 247 h 397"/>
                    <a:gd name="T18" fmla="*/ 398 w 398"/>
                    <a:gd name="T19" fmla="*/ 301 h 397"/>
                    <a:gd name="T20" fmla="*/ 392 w 398"/>
                    <a:gd name="T21" fmla="*/ 332 h 397"/>
                    <a:gd name="T22" fmla="*/ 379 w 398"/>
                    <a:gd name="T23" fmla="*/ 359 h 397"/>
                    <a:gd name="T24" fmla="*/ 358 w 398"/>
                    <a:gd name="T25" fmla="*/ 379 h 397"/>
                    <a:gd name="T26" fmla="*/ 331 w 398"/>
                    <a:gd name="T27" fmla="*/ 393 h 397"/>
                    <a:gd name="T28" fmla="*/ 302 w 398"/>
                    <a:gd name="T29" fmla="*/ 397 h 397"/>
                    <a:gd name="T30" fmla="*/ 271 w 398"/>
                    <a:gd name="T31" fmla="*/ 393 h 397"/>
                    <a:gd name="T32" fmla="*/ 244 w 398"/>
                    <a:gd name="T33" fmla="*/ 379 h 397"/>
                    <a:gd name="T34" fmla="*/ 224 w 398"/>
                    <a:gd name="T35" fmla="*/ 359 h 397"/>
                    <a:gd name="T36" fmla="*/ 210 w 398"/>
                    <a:gd name="T37" fmla="*/ 332 h 397"/>
                    <a:gd name="T38" fmla="*/ 204 w 398"/>
                    <a:gd name="T39" fmla="*/ 301 h 397"/>
                    <a:gd name="T40" fmla="*/ 199 w 398"/>
                    <a:gd name="T41" fmla="*/ 267 h 397"/>
                    <a:gd name="T42" fmla="*/ 185 w 398"/>
                    <a:gd name="T43" fmla="*/ 238 h 397"/>
                    <a:gd name="T44" fmla="*/ 161 w 398"/>
                    <a:gd name="T45" fmla="*/ 215 h 397"/>
                    <a:gd name="T46" fmla="*/ 130 w 398"/>
                    <a:gd name="T47" fmla="*/ 199 h 397"/>
                    <a:gd name="T48" fmla="*/ 96 w 398"/>
                    <a:gd name="T49" fmla="*/ 193 h 397"/>
                    <a:gd name="T50" fmla="*/ 65 w 398"/>
                    <a:gd name="T51" fmla="*/ 188 h 397"/>
                    <a:gd name="T52" fmla="*/ 40 w 398"/>
                    <a:gd name="T53" fmla="*/ 175 h 397"/>
                    <a:gd name="T54" fmla="*/ 18 w 398"/>
                    <a:gd name="T55" fmla="*/ 153 h 397"/>
                    <a:gd name="T56" fmla="*/ 4 w 398"/>
                    <a:gd name="T57" fmla="*/ 126 h 397"/>
                    <a:gd name="T58" fmla="*/ 0 w 398"/>
                    <a:gd name="T59" fmla="*/ 98 h 397"/>
                    <a:gd name="T60" fmla="*/ 4 w 398"/>
                    <a:gd name="T61" fmla="*/ 67 h 397"/>
                    <a:gd name="T62" fmla="*/ 18 w 398"/>
                    <a:gd name="T63" fmla="*/ 40 h 397"/>
                    <a:gd name="T64" fmla="*/ 40 w 398"/>
                    <a:gd name="T65" fmla="*/ 20 h 397"/>
                    <a:gd name="T66" fmla="*/ 65 w 398"/>
                    <a:gd name="T67" fmla="*/ 6 h 397"/>
                    <a:gd name="T68" fmla="*/ 96 w 398"/>
                    <a:gd name="T69" fmla="*/ 0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98" h="397">
                      <a:moveTo>
                        <a:pt x="96" y="0"/>
                      </a:moveTo>
                      <a:lnTo>
                        <a:pt x="150" y="6"/>
                      </a:lnTo>
                      <a:lnTo>
                        <a:pt x="201" y="20"/>
                      </a:lnTo>
                      <a:lnTo>
                        <a:pt x="248" y="42"/>
                      </a:lnTo>
                      <a:lnTo>
                        <a:pt x="289" y="72"/>
                      </a:lnTo>
                      <a:lnTo>
                        <a:pt x="327" y="108"/>
                      </a:lnTo>
                      <a:lnTo>
                        <a:pt x="356" y="150"/>
                      </a:lnTo>
                      <a:lnTo>
                        <a:pt x="378" y="197"/>
                      </a:lnTo>
                      <a:lnTo>
                        <a:pt x="392" y="247"/>
                      </a:lnTo>
                      <a:lnTo>
                        <a:pt x="398" y="301"/>
                      </a:lnTo>
                      <a:lnTo>
                        <a:pt x="392" y="332"/>
                      </a:lnTo>
                      <a:lnTo>
                        <a:pt x="379" y="359"/>
                      </a:lnTo>
                      <a:lnTo>
                        <a:pt x="358" y="379"/>
                      </a:lnTo>
                      <a:lnTo>
                        <a:pt x="331" y="393"/>
                      </a:lnTo>
                      <a:lnTo>
                        <a:pt x="302" y="397"/>
                      </a:lnTo>
                      <a:lnTo>
                        <a:pt x="271" y="393"/>
                      </a:lnTo>
                      <a:lnTo>
                        <a:pt x="244" y="379"/>
                      </a:lnTo>
                      <a:lnTo>
                        <a:pt x="224" y="359"/>
                      </a:lnTo>
                      <a:lnTo>
                        <a:pt x="210" y="332"/>
                      </a:lnTo>
                      <a:lnTo>
                        <a:pt x="204" y="301"/>
                      </a:lnTo>
                      <a:lnTo>
                        <a:pt x="199" y="267"/>
                      </a:lnTo>
                      <a:lnTo>
                        <a:pt x="185" y="238"/>
                      </a:lnTo>
                      <a:lnTo>
                        <a:pt x="161" y="215"/>
                      </a:lnTo>
                      <a:lnTo>
                        <a:pt x="130" y="199"/>
                      </a:lnTo>
                      <a:lnTo>
                        <a:pt x="96" y="193"/>
                      </a:lnTo>
                      <a:lnTo>
                        <a:pt x="65" y="188"/>
                      </a:lnTo>
                      <a:lnTo>
                        <a:pt x="40" y="175"/>
                      </a:lnTo>
                      <a:lnTo>
                        <a:pt x="18" y="153"/>
                      </a:lnTo>
                      <a:lnTo>
                        <a:pt x="4" y="126"/>
                      </a:lnTo>
                      <a:lnTo>
                        <a:pt x="0" y="98"/>
                      </a:lnTo>
                      <a:lnTo>
                        <a:pt x="4" y="67"/>
                      </a:lnTo>
                      <a:lnTo>
                        <a:pt x="18" y="40"/>
                      </a:lnTo>
                      <a:lnTo>
                        <a:pt x="40" y="20"/>
                      </a:lnTo>
                      <a:lnTo>
                        <a:pt x="65" y="6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0" name="Freeform 25"/>
                <p:cNvSpPr>
                  <a:spLocks noEditPoints="1"/>
                </p:cNvSpPr>
                <p:nvPr/>
              </p:nvSpPr>
              <p:spPr bwMode="auto">
                <a:xfrm>
                  <a:off x="471" y="489"/>
                  <a:ext cx="2652" cy="2963"/>
                </a:xfrm>
                <a:custGeom>
                  <a:avLst/>
                  <a:gdLst>
                    <a:gd name="T0" fmla="*/ 4401 w 5304"/>
                    <a:gd name="T1" fmla="*/ 4814 h 5927"/>
                    <a:gd name="T2" fmla="*/ 2659 w 5304"/>
                    <a:gd name="T3" fmla="*/ 4338 h 5927"/>
                    <a:gd name="T4" fmla="*/ 2186 w 5304"/>
                    <a:gd name="T5" fmla="*/ 5409 h 5927"/>
                    <a:gd name="T6" fmla="*/ 2935 w 5304"/>
                    <a:gd name="T7" fmla="*/ 5626 h 5927"/>
                    <a:gd name="T8" fmla="*/ 3154 w 5304"/>
                    <a:gd name="T9" fmla="*/ 4540 h 5927"/>
                    <a:gd name="T10" fmla="*/ 3368 w 5304"/>
                    <a:gd name="T11" fmla="*/ 4410 h 5927"/>
                    <a:gd name="T12" fmla="*/ 1952 w 5304"/>
                    <a:gd name="T13" fmla="*/ 4410 h 5927"/>
                    <a:gd name="T14" fmla="*/ 215 w 5304"/>
                    <a:gd name="T15" fmla="*/ 3514 h 5927"/>
                    <a:gd name="T16" fmla="*/ 405 w 5304"/>
                    <a:gd name="T17" fmla="*/ 3613 h 5927"/>
                    <a:gd name="T18" fmla="*/ 567 w 5304"/>
                    <a:gd name="T19" fmla="*/ 3436 h 5927"/>
                    <a:gd name="T20" fmla="*/ 356 w 5304"/>
                    <a:gd name="T21" fmla="*/ 3874 h 5927"/>
                    <a:gd name="T22" fmla="*/ 257 w 5304"/>
                    <a:gd name="T23" fmla="*/ 4349 h 5927"/>
                    <a:gd name="T24" fmla="*/ 1054 w 5304"/>
                    <a:gd name="T25" fmla="*/ 4597 h 5927"/>
                    <a:gd name="T26" fmla="*/ 1112 w 5304"/>
                    <a:gd name="T27" fmla="*/ 3380 h 5927"/>
                    <a:gd name="T28" fmla="*/ 3746 w 5304"/>
                    <a:gd name="T29" fmla="*/ 4347 h 5927"/>
                    <a:gd name="T30" fmla="*/ 4401 w 5304"/>
                    <a:gd name="T31" fmla="*/ 4404 h 5927"/>
                    <a:gd name="T32" fmla="*/ 4941 w 5304"/>
                    <a:gd name="T33" fmla="*/ 4477 h 5927"/>
                    <a:gd name="T34" fmla="*/ 5026 w 5304"/>
                    <a:gd name="T35" fmla="*/ 3800 h 5927"/>
                    <a:gd name="T36" fmla="*/ 932 w 5304"/>
                    <a:gd name="T37" fmla="*/ 2965 h 5927"/>
                    <a:gd name="T38" fmla="*/ 3879 w 5304"/>
                    <a:gd name="T39" fmla="*/ 3183 h 5927"/>
                    <a:gd name="T40" fmla="*/ 2143 w 5304"/>
                    <a:gd name="T41" fmla="*/ 2071 h 5927"/>
                    <a:gd name="T42" fmla="*/ 1975 w 5304"/>
                    <a:gd name="T43" fmla="*/ 3755 h 5927"/>
                    <a:gd name="T44" fmla="*/ 3679 w 5304"/>
                    <a:gd name="T45" fmla="*/ 3355 h 5927"/>
                    <a:gd name="T46" fmla="*/ 2659 w 5304"/>
                    <a:gd name="T47" fmla="*/ 1802 h 5927"/>
                    <a:gd name="T48" fmla="*/ 3591 w 5304"/>
                    <a:gd name="T49" fmla="*/ 1791 h 5927"/>
                    <a:gd name="T50" fmla="*/ 2432 w 5304"/>
                    <a:gd name="T51" fmla="*/ 1699 h 5927"/>
                    <a:gd name="T52" fmla="*/ 442 w 5304"/>
                    <a:gd name="T53" fmla="*/ 1414 h 5927"/>
                    <a:gd name="T54" fmla="*/ 260 w 5304"/>
                    <a:gd name="T55" fmla="*/ 2045 h 5927"/>
                    <a:gd name="T56" fmla="*/ 1285 w 5304"/>
                    <a:gd name="T57" fmla="*/ 2411 h 5927"/>
                    <a:gd name="T58" fmla="*/ 948 w 5304"/>
                    <a:gd name="T59" fmla="*/ 1326 h 5927"/>
                    <a:gd name="T60" fmla="*/ 3850 w 5304"/>
                    <a:gd name="T61" fmla="*/ 2276 h 5927"/>
                    <a:gd name="T62" fmla="*/ 5026 w 5304"/>
                    <a:gd name="T63" fmla="*/ 2128 h 5927"/>
                    <a:gd name="T64" fmla="*/ 4934 w 5304"/>
                    <a:gd name="T65" fmla="*/ 1448 h 5927"/>
                    <a:gd name="T66" fmla="*/ 3083 w 5304"/>
                    <a:gd name="T67" fmla="*/ 339 h 5927"/>
                    <a:gd name="T68" fmla="*/ 3275 w 5304"/>
                    <a:gd name="T69" fmla="*/ 438 h 5927"/>
                    <a:gd name="T70" fmla="*/ 2383 w 5304"/>
                    <a:gd name="T71" fmla="*/ 301 h 5927"/>
                    <a:gd name="T72" fmla="*/ 2165 w 5304"/>
                    <a:gd name="T73" fmla="*/ 1387 h 5927"/>
                    <a:gd name="T74" fmla="*/ 3343 w 5304"/>
                    <a:gd name="T75" fmla="*/ 911 h 5927"/>
                    <a:gd name="T76" fmla="*/ 2890 w 5304"/>
                    <a:gd name="T77" fmla="*/ 509 h 5927"/>
                    <a:gd name="T78" fmla="*/ 2737 w 5304"/>
                    <a:gd name="T79" fmla="*/ 5 h 5927"/>
                    <a:gd name="T80" fmla="*/ 3365 w 5304"/>
                    <a:gd name="T81" fmla="*/ 173 h 5927"/>
                    <a:gd name="T82" fmla="*/ 3517 w 5304"/>
                    <a:gd name="T83" fmla="*/ 828 h 5927"/>
                    <a:gd name="T84" fmla="*/ 4592 w 5304"/>
                    <a:gd name="T85" fmla="*/ 1144 h 5927"/>
                    <a:gd name="T86" fmla="*/ 5284 w 5304"/>
                    <a:gd name="T87" fmla="*/ 1618 h 5927"/>
                    <a:gd name="T88" fmla="*/ 4970 w 5304"/>
                    <a:gd name="T89" fmla="*/ 2595 h 5927"/>
                    <a:gd name="T90" fmla="*/ 5240 w 5304"/>
                    <a:gd name="T91" fmla="*/ 3818 h 5927"/>
                    <a:gd name="T92" fmla="*/ 5083 w 5304"/>
                    <a:gd name="T93" fmla="*/ 4608 h 5927"/>
                    <a:gd name="T94" fmla="*/ 4504 w 5304"/>
                    <a:gd name="T95" fmla="*/ 4987 h 5927"/>
                    <a:gd name="T96" fmla="*/ 3964 w 5304"/>
                    <a:gd name="T97" fmla="*/ 4756 h 5927"/>
                    <a:gd name="T98" fmla="*/ 3181 w 5304"/>
                    <a:gd name="T99" fmla="*/ 5658 h 5927"/>
                    <a:gd name="T100" fmla="*/ 2352 w 5304"/>
                    <a:gd name="T101" fmla="*/ 5838 h 5927"/>
                    <a:gd name="T102" fmla="*/ 1695 w 5304"/>
                    <a:gd name="T103" fmla="*/ 4809 h 5927"/>
                    <a:gd name="T104" fmla="*/ 524 w 5304"/>
                    <a:gd name="T105" fmla="*/ 4747 h 5927"/>
                    <a:gd name="T106" fmla="*/ 15 w 5304"/>
                    <a:gd name="T107" fmla="*/ 4148 h 5927"/>
                    <a:gd name="T108" fmla="*/ 20 w 5304"/>
                    <a:gd name="T109" fmla="*/ 3474 h 5927"/>
                    <a:gd name="T110" fmla="*/ 560 w 5304"/>
                    <a:gd name="T111" fmla="*/ 3073 h 5927"/>
                    <a:gd name="T112" fmla="*/ 29 w 5304"/>
                    <a:gd name="T113" fmla="*/ 1932 h 5927"/>
                    <a:gd name="T114" fmla="*/ 372 w 5304"/>
                    <a:gd name="T115" fmla="*/ 1236 h 5927"/>
                    <a:gd name="T116" fmla="*/ 1542 w 5304"/>
                    <a:gd name="T117" fmla="*/ 1207 h 5927"/>
                    <a:gd name="T118" fmla="*/ 2208 w 5304"/>
                    <a:gd name="T119" fmla="*/ 198 h 5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304" h="5927">
                      <a:moveTo>
                        <a:pt x="4401" y="4596"/>
                      </a:moveTo>
                      <a:lnTo>
                        <a:pt x="4367" y="4601"/>
                      </a:lnTo>
                      <a:lnTo>
                        <a:pt x="4338" y="4617"/>
                      </a:lnTo>
                      <a:lnTo>
                        <a:pt x="4313" y="4641"/>
                      </a:lnTo>
                      <a:lnTo>
                        <a:pt x="4298" y="4670"/>
                      </a:lnTo>
                      <a:lnTo>
                        <a:pt x="4293" y="4704"/>
                      </a:lnTo>
                      <a:lnTo>
                        <a:pt x="4298" y="4738"/>
                      </a:lnTo>
                      <a:lnTo>
                        <a:pt x="4313" y="4769"/>
                      </a:lnTo>
                      <a:lnTo>
                        <a:pt x="4338" y="4792"/>
                      </a:lnTo>
                      <a:lnTo>
                        <a:pt x="4367" y="4809"/>
                      </a:lnTo>
                      <a:lnTo>
                        <a:pt x="4401" y="4814"/>
                      </a:lnTo>
                      <a:lnTo>
                        <a:pt x="4435" y="4809"/>
                      </a:lnTo>
                      <a:lnTo>
                        <a:pt x="4466" y="4792"/>
                      </a:lnTo>
                      <a:lnTo>
                        <a:pt x="4489" y="4769"/>
                      </a:lnTo>
                      <a:lnTo>
                        <a:pt x="4504" y="4738"/>
                      </a:lnTo>
                      <a:lnTo>
                        <a:pt x="4511" y="4704"/>
                      </a:lnTo>
                      <a:lnTo>
                        <a:pt x="4504" y="4670"/>
                      </a:lnTo>
                      <a:lnTo>
                        <a:pt x="4489" y="4641"/>
                      </a:lnTo>
                      <a:lnTo>
                        <a:pt x="4466" y="4617"/>
                      </a:lnTo>
                      <a:lnTo>
                        <a:pt x="4435" y="4601"/>
                      </a:lnTo>
                      <a:lnTo>
                        <a:pt x="4401" y="4596"/>
                      </a:lnTo>
                      <a:close/>
                      <a:moveTo>
                        <a:pt x="2659" y="4338"/>
                      </a:moveTo>
                      <a:lnTo>
                        <a:pt x="2493" y="4412"/>
                      </a:lnTo>
                      <a:lnTo>
                        <a:pt x="2329" y="4478"/>
                      </a:lnTo>
                      <a:lnTo>
                        <a:pt x="2166" y="4540"/>
                      </a:lnTo>
                      <a:lnTo>
                        <a:pt x="2004" y="4596"/>
                      </a:lnTo>
                      <a:lnTo>
                        <a:pt x="1845" y="4644"/>
                      </a:lnTo>
                      <a:lnTo>
                        <a:pt x="1896" y="4805"/>
                      </a:lnTo>
                      <a:lnTo>
                        <a:pt x="1952" y="4956"/>
                      </a:lnTo>
                      <a:lnTo>
                        <a:pt x="2006" y="5086"/>
                      </a:lnTo>
                      <a:lnTo>
                        <a:pt x="2063" y="5205"/>
                      </a:lnTo>
                      <a:lnTo>
                        <a:pt x="2123" y="5312"/>
                      </a:lnTo>
                      <a:lnTo>
                        <a:pt x="2186" y="5409"/>
                      </a:lnTo>
                      <a:lnTo>
                        <a:pt x="2249" y="5494"/>
                      </a:lnTo>
                      <a:lnTo>
                        <a:pt x="2316" y="5566"/>
                      </a:lnTo>
                      <a:lnTo>
                        <a:pt x="2383" y="5626"/>
                      </a:lnTo>
                      <a:lnTo>
                        <a:pt x="2452" y="5672"/>
                      </a:lnTo>
                      <a:lnTo>
                        <a:pt x="2520" y="5707"/>
                      </a:lnTo>
                      <a:lnTo>
                        <a:pt x="2589" y="5728"/>
                      </a:lnTo>
                      <a:lnTo>
                        <a:pt x="2659" y="5736"/>
                      </a:lnTo>
                      <a:lnTo>
                        <a:pt x="2729" y="5728"/>
                      </a:lnTo>
                      <a:lnTo>
                        <a:pt x="2798" y="5707"/>
                      </a:lnTo>
                      <a:lnTo>
                        <a:pt x="2867" y="5672"/>
                      </a:lnTo>
                      <a:lnTo>
                        <a:pt x="2935" y="5626"/>
                      </a:lnTo>
                      <a:lnTo>
                        <a:pt x="3002" y="5566"/>
                      </a:lnTo>
                      <a:lnTo>
                        <a:pt x="3069" y="5494"/>
                      </a:lnTo>
                      <a:lnTo>
                        <a:pt x="3132" y="5409"/>
                      </a:lnTo>
                      <a:lnTo>
                        <a:pt x="3195" y="5312"/>
                      </a:lnTo>
                      <a:lnTo>
                        <a:pt x="3255" y="5205"/>
                      </a:lnTo>
                      <a:lnTo>
                        <a:pt x="3313" y="5086"/>
                      </a:lnTo>
                      <a:lnTo>
                        <a:pt x="3367" y="4956"/>
                      </a:lnTo>
                      <a:lnTo>
                        <a:pt x="3423" y="4803"/>
                      </a:lnTo>
                      <a:lnTo>
                        <a:pt x="3473" y="4643"/>
                      </a:lnTo>
                      <a:lnTo>
                        <a:pt x="3314" y="4594"/>
                      </a:lnTo>
                      <a:lnTo>
                        <a:pt x="3154" y="4540"/>
                      </a:lnTo>
                      <a:lnTo>
                        <a:pt x="2989" y="4478"/>
                      </a:lnTo>
                      <a:lnTo>
                        <a:pt x="2825" y="4412"/>
                      </a:lnTo>
                      <a:lnTo>
                        <a:pt x="2659" y="4338"/>
                      </a:lnTo>
                      <a:close/>
                      <a:moveTo>
                        <a:pt x="3641" y="3793"/>
                      </a:moveTo>
                      <a:lnTo>
                        <a:pt x="3459" y="3910"/>
                      </a:lnTo>
                      <a:lnTo>
                        <a:pt x="3271" y="4022"/>
                      </a:lnTo>
                      <a:lnTo>
                        <a:pt x="3080" y="4129"/>
                      </a:lnTo>
                      <a:lnTo>
                        <a:pt x="2888" y="4230"/>
                      </a:lnTo>
                      <a:lnTo>
                        <a:pt x="3049" y="4294"/>
                      </a:lnTo>
                      <a:lnTo>
                        <a:pt x="3210" y="4356"/>
                      </a:lnTo>
                      <a:lnTo>
                        <a:pt x="3368" y="4410"/>
                      </a:lnTo>
                      <a:lnTo>
                        <a:pt x="3524" y="4459"/>
                      </a:lnTo>
                      <a:lnTo>
                        <a:pt x="3560" y="4300"/>
                      </a:lnTo>
                      <a:lnTo>
                        <a:pt x="3591" y="4136"/>
                      </a:lnTo>
                      <a:lnTo>
                        <a:pt x="3619" y="3966"/>
                      </a:lnTo>
                      <a:lnTo>
                        <a:pt x="3641" y="3793"/>
                      </a:lnTo>
                      <a:close/>
                      <a:moveTo>
                        <a:pt x="1675" y="3793"/>
                      </a:moveTo>
                      <a:lnTo>
                        <a:pt x="1699" y="3966"/>
                      </a:lnTo>
                      <a:lnTo>
                        <a:pt x="1728" y="4136"/>
                      </a:lnTo>
                      <a:lnTo>
                        <a:pt x="1758" y="4300"/>
                      </a:lnTo>
                      <a:lnTo>
                        <a:pt x="1796" y="4459"/>
                      </a:lnTo>
                      <a:lnTo>
                        <a:pt x="1952" y="4410"/>
                      </a:lnTo>
                      <a:lnTo>
                        <a:pt x="2109" y="4356"/>
                      </a:lnTo>
                      <a:lnTo>
                        <a:pt x="2269" y="4296"/>
                      </a:lnTo>
                      <a:lnTo>
                        <a:pt x="2432" y="4230"/>
                      </a:lnTo>
                      <a:lnTo>
                        <a:pt x="2239" y="4129"/>
                      </a:lnTo>
                      <a:lnTo>
                        <a:pt x="2047" y="4022"/>
                      </a:lnTo>
                      <a:lnTo>
                        <a:pt x="1859" y="3910"/>
                      </a:lnTo>
                      <a:lnTo>
                        <a:pt x="1675" y="3793"/>
                      </a:lnTo>
                      <a:close/>
                      <a:moveTo>
                        <a:pt x="302" y="3470"/>
                      </a:moveTo>
                      <a:lnTo>
                        <a:pt x="267" y="3476"/>
                      </a:lnTo>
                      <a:lnTo>
                        <a:pt x="238" y="3490"/>
                      </a:lnTo>
                      <a:lnTo>
                        <a:pt x="215" y="3514"/>
                      </a:lnTo>
                      <a:lnTo>
                        <a:pt x="199" y="3544"/>
                      </a:lnTo>
                      <a:lnTo>
                        <a:pt x="193" y="3578"/>
                      </a:lnTo>
                      <a:lnTo>
                        <a:pt x="199" y="3613"/>
                      </a:lnTo>
                      <a:lnTo>
                        <a:pt x="215" y="3642"/>
                      </a:lnTo>
                      <a:lnTo>
                        <a:pt x="238" y="3667"/>
                      </a:lnTo>
                      <a:lnTo>
                        <a:pt x="267" y="3681"/>
                      </a:lnTo>
                      <a:lnTo>
                        <a:pt x="302" y="3687"/>
                      </a:lnTo>
                      <a:lnTo>
                        <a:pt x="336" y="3681"/>
                      </a:lnTo>
                      <a:lnTo>
                        <a:pt x="367" y="3667"/>
                      </a:lnTo>
                      <a:lnTo>
                        <a:pt x="390" y="3642"/>
                      </a:lnTo>
                      <a:lnTo>
                        <a:pt x="405" y="3613"/>
                      </a:lnTo>
                      <a:lnTo>
                        <a:pt x="412" y="3578"/>
                      </a:lnTo>
                      <a:lnTo>
                        <a:pt x="405" y="3544"/>
                      </a:lnTo>
                      <a:lnTo>
                        <a:pt x="390" y="3514"/>
                      </a:lnTo>
                      <a:lnTo>
                        <a:pt x="367" y="3490"/>
                      </a:lnTo>
                      <a:lnTo>
                        <a:pt x="336" y="3476"/>
                      </a:lnTo>
                      <a:lnTo>
                        <a:pt x="302" y="3470"/>
                      </a:lnTo>
                      <a:close/>
                      <a:moveTo>
                        <a:pt x="796" y="3100"/>
                      </a:moveTo>
                      <a:lnTo>
                        <a:pt x="704" y="3200"/>
                      </a:lnTo>
                      <a:lnTo>
                        <a:pt x="619" y="3297"/>
                      </a:lnTo>
                      <a:lnTo>
                        <a:pt x="542" y="3396"/>
                      </a:lnTo>
                      <a:lnTo>
                        <a:pt x="567" y="3436"/>
                      </a:lnTo>
                      <a:lnTo>
                        <a:pt x="587" y="3481"/>
                      </a:lnTo>
                      <a:lnTo>
                        <a:pt x="599" y="3528"/>
                      </a:lnTo>
                      <a:lnTo>
                        <a:pt x="603" y="3578"/>
                      </a:lnTo>
                      <a:lnTo>
                        <a:pt x="598" y="3633"/>
                      </a:lnTo>
                      <a:lnTo>
                        <a:pt x="585" y="3683"/>
                      </a:lnTo>
                      <a:lnTo>
                        <a:pt x="562" y="3730"/>
                      </a:lnTo>
                      <a:lnTo>
                        <a:pt x="533" y="3771"/>
                      </a:lnTo>
                      <a:lnTo>
                        <a:pt x="497" y="3807"/>
                      </a:lnTo>
                      <a:lnTo>
                        <a:pt x="453" y="3838"/>
                      </a:lnTo>
                      <a:lnTo>
                        <a:pt x="406" y="3860"/>
                      </a:lnTo>
                      <a:lnTo>
                        <a:pt x="356" y="3874"/>
                      </a:lnTo>
                      <a:lnTo>
                        <a:pt x="302" y="3880"/>
                      </a:lnTo>
                      <a:lnTo>
                        <a:pt x="262" y="3876"/>
                      </a:lnTo>
                      <a:lnTo>
                        <a:pt x="244" y="3927"/>
                      </a:lnTo>
                      <a:lnTo>
                        <a:pt x="229" y="3977"/>
                      </a:lnTo>
                      <a:lnTo>
                        <a:pt x="219" y="4031"/>
                      </a:lnTo>
                      <a:lnTo>
                        <a:pt x="210" y="4085"/>
                      </a:lnTo>
                      <a:lnTo>
                        <a:pt x="206" y="4141"/>
                      </a:lnTo>
                      <a:lnTo>
                        <a:pt x="210" y="4195"/>
                      </a:lnTo>
                      <a:lnTo>
                        <a:pt x="219" y="4248"/>
                      </a:lnTo>
                      <a:lnTo>
                        <a:pt x="233" y="4300"/>
                      </a:lnTo>
                      <a:lnTo>
                        <a:pt x="257" y="4349"/>
                      </a:lnTo>
                      <a:lnTo>
                        <a:pt x="291" y="4397"/>
                      </a:lnTo>
                      <a:lnTo>
                        <a:pt x="334" y="4441"/>
                      </a:lnTo>
                      <a:lnTo>
                        <a:pt x="385" y="4480"/>
                      </a:lnTo>
                      <a:lnTo>
                        <a:pt x="442" y="4513"/>
                      </a:lnTo>
                      <a:lnTo>
                        <a:pt x="509" y="4542"/>
                      </a:lnTo>
                      <a:lnTo>
                        <a:pt x="583" y="4563"/>
                      </a:lnTo>
                      <a:lnTo>
                        <a:pt x="664" y="4581"/>
                      </a:lnTo>
                      <a:lnTo>
                        <a:pt x="751" y="4594"/>
                      </a:lnTo>
                      <a:lnTo>
                        <a:pt x="847" y="4601"/>
                      </a:lnTo>
                      <a:lnTo>
                        <a:pt x="948" y="4601"/>
                      </a:lnTo>
                      <a:lnTo>
                        <a:pt x="1054" y="4597"/>
                      </a:lnTo>
                      <a:lnTo>
                        <a:pt x="1168" y="4588"/>
                      </a:lnTo>
                      <a:lnTo>
                        <a:pt x="1285" y="4572"/>
                      </a:lnTo>
                      <a:lnTo>
                        <a:pt x="1446" y="4545"/>
                      </a:lnTo>
                      <a:lnTo>
                        <a:pt x="1610" y="4507"/>
                      </a:lnTo>
                      <a:lnTo>
                        <a:pt x="1572" y="4347"/>
                      </a:lnTo>
                      <a:lnTo>
                        <a:pt x="1540" y="4179"/>
                      </a:lnTo>
                      <a:lnTo>
                        <a:pt x="1511" y="4008"/>
                      </a:lnTo>
                      <a:lnTo>
                        <a:pt x="1488" y="3831"/>
                      </a:lnTo>
                      <a:lnTo>
                        <a:pt x="1468" y="3651"/>
                      </a:lnTo>
                      <a:lnTo>
                        <a:pt x="1285" y="3517"/>
                      </a:lnTo>
                      <a:lnTo>
                        <a:pt x="1112" y="3380"/>
                      </a:lnTo>
                      <a:lnTo>
                        <a:pt x="950" y="3241"/>
                      </a:lnTo>
                      <a:lnTo>
                        <a:pt x="796" y="3100"/>
                      </a:lnTo>
                      <a:close/>
                      <a:moveTo>
                        <a:pt x="4522" y="3100"/>
                      </a:moveTo>
                      <a:lnTo>
                        <a:pt x="4369" y="3241"/>
                      </a:lnTo>
                      <a:lnTo>
                        <a:pt x="4206" y="3380"/>
                      </a:lnTo>
                      <a:lnTo>
                        <a:pt x="4033" y="3517"/>
                      </a:lnTo>
                      <a:lnTo>
                        <a:pt x="3850" y="3651"/>
                      </a:lnTo>
                      <a:lnTo>
                        <a:pt x="3831" y="3831"/>
                      </a:lnTo>
                      <a:lnTo>
                        <a:pt x="3807" y="4008"/>
                      </a:lnTo>
                      <a:lnTo>
                        <a:pt x="3778" y="4179"/>
                      </a:lnTo>
                      <a:lnTo>
                        <a:pt x="3746" y="4347"/>
                      </a:lnTo>
                      <a:lnTo>
                        <a:pt x="3708" y="4507"/>
                      </a:lnTo>
                      <a:lnTo>
                        <a:pt x="3852" y="4540"/>
                      </a:lnTo>
                      <a:lnTo>
                        <a:pt x="3991" y="4565"/>
                      </a:lnTo>
                      <a:lnTo>
                        <a:pt x="4125" y="4585"/>
                      </a:lnTo>
                      <a:lnTo>
                        <a:pt x="4148" y="4542"/>
                      </a:lnTo>
                      <a:lnTo>
                        <a:pt x="4179" y="4502"/>
                      </a:lnTo>
                      <a:lnTo>
                        <a:pt x="4215" y="4469"/>
                      </a:lnTo>
                      <a:lnTo>
                        <a:pt x="4255" y="4442"/>
                      </a:lnTo>
                      <a:lnTo>
                        <a:pt x="4300" y="4421"/>
                      </a:lnTo>
                      <a:lnTo>
                        <a:pt x="4350" y="4408"/>
                      </a:lnTo>
                      <a:lnTo>
                        <a:pt x="4401" y="4404"/>
                      </a:lnTo>
                      <a:lnTo>
                        <a:pt x="4452" y="4408"/>
                      </a:lnTo>
                      <a:lnTo>
                        <a:pt x="4500" y="4421"/>
                      </a:lnTo>
                      <a:lnTo>
                        <a:pt x="4544" y="4441"/>
                      </a:lnTo>
                      <a:lnTo>
                        <a:pt x="4585" y="4466"/>
                      </a:lnTo>
                      <a:lnTo>
                        <a:pt x="4619" y="4498"/>
                      </a:lnTo>
                      <a:lnTo>
                        <a:pt x="4650" y="4536"/>
                      </a:lnTo>
                      <a:lnTo>
                        <a:pt x="4674" y="4578"/>
                      </a:lnTo>
                      <a:lnTo>
                        <a:pt x="4751" y="4560"/>
                      </a:lnTo>
                      <a:lnTo>
                        <a:pt x="4822" y="4536"/>
                      </a:lnTo>
                      <a:lnTo>
                        <a:pt x="4885" y="4509"/>
                      </a:lnTo>
                      <a:lnTo>
                        <a:pt x="4941" y="4477"/>
                      </a:lnTo>
                      <a:lnTo>
                        <a:pt x="4988" y="4439"/>
                      </a:lnTo>
                      <a:lnTo>
                        <a:pt x="5029" y="4395"/>
                      </a:lnTo>
                      <a:lnTo>
                        <a:pt x="5062" y="4349"/>
                      </a:lnTo>
                      <a:lnTo>
                        <a:pt x="5087" y="4296"/>
                      </a:lnTo>
                      <a:lnTo>
                        <a:pt x="5103" y="4237"/>
                      </a:lnTo>
                      <a:lnTo>
                        <a:pt x="5110" y="4175"/>
                      </a:lnTo>
                      <a:lnTo>
                        <a:pt x="5110" y="4107"/>
                      </a:lnTo>
                      <a:lnTo>
                        <a:pt x="5101" y="4037"/>
                      </a:lnTo>
                      <a:lnTo>
                        <a:pt x="5083" y="3961"/>
                      </a:lnTo>
                      <a:lnTo>
                        <a:pt x="5058" y="3881"/>
                      </a:lnTo>
                      <a:lnTo>
                        <a:pt x="5026" y="3800"/>
                      </a:lnTo>
                      <a:lnTo>
                        <a:pt x="4984" y="3714"/>
                      </a:lnTo>
                      <a:lnTo>
                        <a:pt x="4935" y="3627"/>
                      </a:lnTo>
                      <a:lnTo>
                        <a:pt x="4878" y="3535"/>
                      </a:lnTo>
                      <a:lnTo>
                        <a:pt x="4813" y="3443"/>
                      </a:lnTo>
                      <a:lnTo>
                        <a:pt x="4740" y="3348"/>
                      </a:lnTo>
                      <a:lnTo>
                        <a:pt x="4636" y="3223"/>
                      </a:lnTo>
                      <a:lnTo>
                        <a:pt x="4522" y="3100"/>
                      </a:lnTo>
                      <a:close/>
                      <a:moveTo>
                        <a:pt x="1448" y="2529"/>
                      </a:moveTo>
                      <a:lnTo>
                        <a:pt x="1266" y="2671"/>
                      </a:lnTo>
                      <a:lnTo>
                        <a:pt x="1092" y="2817"/>
                      </a:lnTo>
                      <a:lnTo>
                        <a:pt x="932" y="2965"/>
                      </a:lnTo>
                      <a:lnTo>
                        <a:pt x="1092" y="3111"/>
                      </a:lnTo>
                      <a:lnTo>
                        <a:pt x="1266" y="3257"/>
                      </a:lnTo>
                      <a:lnTo>
                        <a:pt x="1448" y="3400"/>
                      </a:lnTo>
                      <a:lnTo>
                        <a:pt x="1439" y="3183"/>
                      </a:lnTo>
                      <a:lnTo>
                        <a:pt x="1435" y="2963"/>
                      </a:lnTo>
                      <a:lnTo>
                        <a:pt x="1439" y="2745"/>
                      </a:lnTo>
                      <a:lnTo>
                        <a:pt x="1448" y="2529"/>
                      </a:lnTo>
                      <a:close/>
                      <a:moveTo>
                        <a:pt x="3870" y="2529"/>
                      </a:moveTo>
                      <a:lnTo>
                        <a:pt x="3879" y="2745"/>
                      </a:lnTo>
                      <a:lnTo>
                        <a:pt x="3883" y="2963"/>
                      </a:lnTo>
                      <a:lnTo>
                        <a:pt x="3879" y="3183"/>
                      </a:lnTo>
                      <a:lnTo>
                        <a:pt x="3870" y="3400"/>
                      </a:lnTo>
                      <a:lnTo>
                        <a:pt x="4053" y="3257"/>
                      </a:lnTo>
                      <a:lnTo>
                        <a:pt x="4226" y="3111"/>
                      </a:lnTo>
                      <a:lnTo>
                        <a:pt x="4387" y="2963"/>
                      </a:lnTo>
                      <a:lnTo>
                        <a:pt x="4226" y="2815"/>
                      </a:lnTo>
                      <a:lnTo>
                        <a:pt x="4053" y="2671"/>
                      </a:lnTo>
                      <a:lnTo>
                        <a:pt x="3870" y="2529"/>
                      </a:lnTo>
                      <a:close/>
                      <a:moveTo>
                        <a:pt x="2659" y="1802"/>
                      </a:moveTo>
                      <a:lnTo>
                        <a:pt x="2488" y="1885"/>
                      </a:lnTo>
                      <a:lnTo>
                        <a:pt x="2316" y="1975"/>
                      </a:lnTo>
                      <a:lnTo>
                        <a:pt x="2143" y="2071"/>
                      </a:lnTo>
                      <a:lnTo>
                        <a:pt x="1975" y="2172"/>
                      </a:lnTo>
                      <a:lnTo>
                        <a:pt x="1811" y="2276"/>
                      </a:lnTo>
                      <a:lnTo>
                        <a:pt x="1652" y="2383"/>
                      </a:lnTo>
                      <a:lnTo>
                        <a:pt x="1639" y="2574"/>
                      </a:lnTo>
                      <a:lnTo>
                        <a:pt x="1630" y="2767"/>
                      </a:lnTo>
                      <a:lnTo>
                        <a:pt x="1628" y="2963"/>
                      </a:lnTo>
                      <a:lnTo>
                        <a:pt x="1630" y="3160"/>
                      </a:lnTo>
                      <a:lnTo>
                        <a:pt x="1639" y="3355"/>
                      </a:lnTo>
                      <a:lnTo>
                        <a:pt x="1652" y="3546"/>
                      </a:lnTo>
                      <a:lnTo>
                        <a:pt x="1811" y="3652"/>
                      </a:lnTo>
                      <a:lnTo>
                        <a:pt x="1975" y="3755"/>
                      </a:lnTo>
                      <a:lnTo>
                        <a:pt x="2143" y="3856"/>
                      </a:lnTo>
                      <a:lnTo>
                        <a:pt x="2314" y="3952"/>
                      </a:lnTo>
                      <a:lnTo>
                        <a:pt x="2488" y="4042"/>
                      </a:lnTo>
                      <a:lnTo>
                        <a:pt x="2659" y="4127"/>
                      </a:lnTo>
                      <a:lnTo>
                        <a:pt x="2831" y="4042"/>
                      </a:lnTo>
                      <a:lnTo>
                        <a:pt x="3004" y="3952"/>
                      </a:lnTo>
                      <a:lnTo>
                        <a:pt x="3175" y="3856"/>
                      </a:lnTo>
                      <a:lnTo>
                        <a:pt x="3343" y="3755"/>
                      </a:lnTo>
                      <a:lnTo>
                        <a:pt x="3507" y="3652"/>
                      </a:lnTo>
                      <a:lnTo>
                        <a:pt x="3666" y="3546"/>
                      </a:lnTo>
                      <a:lnTo>
                        <a:pt x="3679" y="3355"/>
                      </a:lnTo>
                      <a:lnTo>
                        <a:pt x="3688" y="3160"/>
                      </a:lnTo>
                      <a:lnTo>
                        <a:pt x="3690" y="2963"/>
                      </a:lnTo>
                      <a:lnTo>
                        <a:pt x="3688" y="2767"/>
                      </a:lnTo>
                      <a:lnTo>
                        <a:pt x="3679" y="2574"/>
                      </a:lnTo>
                      <a:lnTo>
                        <a:pt x="3666" y="2383"/>
                      </a:lnTo>
                      <a:lnTo>
                        <a:pt x="3507" y="2276"/>
                      </a:lnTo>
                      <a:lnTo>
                        <a:pt x="3343" y="2172"/>
                      </a:lnTo>
                      <a:lnTo>
                        <a:pt x="3175" y="2071"/>
                      </a:lnTo>
                      <a:lnTo>
                        <a:pt x="3002" y="1975"/>
                      </a:lnTo>
                      <a:lnTo>
                        <a:pt x="2831" y="1885"/>
                      </a:lnTo>
                      <a:lnTo>
                        <a:pt x="2659" y="1802"/>
                      </a:lnTo>
                      <a:close/>
                      <a:moveTo>
                        <a:pt x="3522" y="1470"/>
                      </a:moveTo>
                      <a:lnTo>
                        <a:pt x="3367" y="1517"/>
                      </a:lnTo>
                      <a:lnTo>
                        <a:pt x="3210" y="1571"/>
                      </a:lnTo>
                      <a:lnTo>
                        <a:pt x="3049" y="1632"/>
                      </a:lnTo>
                      <a:lnTo>
                        <a:pt x="2887" y="1699"/>
                      </a:lnTo>
                      <a:lnTo>
                        <a:pt x="3080" y="1798"/>
                      </a:lnTo>
                      <a:lnTo>
                        <a:pt x="3271" y="1905"/>
                      </a:lnTo>
                      <a:lnTo>
                        <a:pt x="3459" y="2018"/>
                      </a:lnTo>
                      <a:lnTo>
                        <a:pt x="3641" y="2134"/>
                      </a:lnTo>
                      <a:lnTo>
                        <a:pt x="3618" y="1961"/>
                      </a:lnTo>
                      <a:lnTo>
                        <a:pt x="3591" y="1791"/>
                      </a:lnTo>
                      <a:lnTo>
                        <a:pt x="3558" y="1627"/>
                      </a:lnTo>
                      <a:lnTo>
                        <a:pt x="3522" y="1470"/>
                      </a:lnTo>
                      <a:close/>
                      <a:moveTo>
                        <a:pt x="1796" y="1470"/>
                      </a:moveTo>
                      <a:lnTo>
                        <a:pt x="1758" y="1629"/>
                      </a:lnTo>
                      <a:lnTo>
                        <a:pt x="1728" y="1791"/>
                      </a:lnTo>
                      <a:lnTo>
                        <a:pt x="1699" y="1961"/>
                      </a:lnTo>
                      <a:lnTo>
                        <a:pt x="1675" y="2134"/>
                      </a:lnTo>
                      <a:lnTo>
                        <a:pt x="1859" y="2018"/>
                      </a:lnTo>
                      <a:lnTo>
                        <a:pt x="2047" y="1905"/>
                      </a:lnTo>
                      <a:lnTo>
                        <a:pt x="2239" y="1798"/>
                      </a:lnTo>
                      <a:lnTo>
                        <a:pt x="2432" y="1699"/>
                      </a:lnTo>
                      <a:lnTo>
                        <a:pt x="2269" y="1632"/>
                      </a:lnTo>
                      <a:lnTo>
                        <a:pt x="2109" y="1571"/>
                      </a:lnTo>
                      <a:lnTo>
                        <a:pt x="1952" y="1517"/>
                      </a:lnTo>
                      <a:lnTo>
                        <a:pt x="1796" y="1470"/>
                      </a:lnTo>
                      <a:close/>
                      <a:moveTo>
                        <a:pt x="948" y="1326"/>
                      </a:moveTo>
                      <a:lnTo>
                        <a:pt x="847" y="1327"/>
                      </a:lnTo>
                      <a:lnTo>
                        <a:pt x="751" y="1335"/>
                      </a:lnTo>
                      <a:lnTo>
                        <a:pt x="663" y="1346"/>
                      </a:lnTo>
                      <a:lnTo>
                        <a:pt x="583" y="1364"/>
                      </a:lnTo>
                      <a:lnTo>
                        <a:pt x="509" y="1387"/>
                      </a:lnTo>
                      <a:lnTo>
                        <a:pt x="442" y="1414"/>
                      </a:lnTo>
                      <a:lnTo>
                        <a:pt x="385" y="1448"/>
                      </a:lnTo>
                      <a:lnTo>
                        <a:pt x="334" y="1486"/>
                      </a:lnTo>
                      <a:lnTo>
                        <a:pt x="291" y="1530"/>
                      </a:lnTo>
                      <a:lnTo>
                        <a:pt x="257" y="1578"/>
                      </a:lnTo>
                      <a:lnTo>
                        <a:pt x="231" y="1632"/>
                      </a:lnTo>
                      <a:lnTo>
                        <a:pt x="215" y="1690"/>
                      </a:lnTo>
                      <a:lnTo>
                        <a:pt x="208" y="1753"/>
                      </a:lnTo>
                      <a:lnTo>
                        <a:pt x="208" y="1820"/>
                      </a:lnTo>
                      <a:lnTo>
                        <a:pt x="217" y="1892"/>
                      </a:lnTo>
                      <a:lnTo>
                        <a:pt x="235" y="1968"/>
                      </a:lnTo>
                      <a:lnTo>
                        <a:pt x="260" y="2045"/>
                      </a:lnTo>
                      <a:lnTo>
                        <a:pt x="293" y="2128"/>
                      </a:lnTo>
                      <a:lnTo>
                        <a:pt x="334" y="2213"/>
                      </a:lnTo>
                      <a:lnTo>
                        <a:pt x="383" y="2301"/>
                      </a:lnTo>
                      <a:lnTo>
                        <a:pt x="441" y="2392"/>
                      </a:lnTo>
                      <a:lnTo>
                        <a:pt x="506" y="2485"/>
                      </a:lnTo>
                      <a:lnTo>
                        <a:pt x="578" y="2579"/>
                      </a:lnTo>
                      <a:lnTo>
                        <a:pt x="683" y="2704"/>
                      </a:lnTo>
                      <a:lnTo>
                        <a:pt x="796" y="2828"/>
                      </a:lnTo>
                      <a:lnTo>
                        <a:pt x="950" y="2687"/>
                      </a:lnTo>
                      <a:lnTo>
                        <a:pt x="1114" y="2549"/>
                      </a:lnTo>
                      <a:lnTo>
                        <a:pt x="1285" y="2411"/>
                      </a:lnTo>
                      <a:lnTo>
                        <a:pt x="1468" y="2278"/>
                      </a:lnTo>
                      <a:lnTo>
                        <a:pt x="1488" y="2098"/>
                      </a:lnTo>
                      <a:lnTo>
                        <a:pt x="1511" y="1921"/>
                      </a:lnTo>
                      <a:lnTo>
                        <a:pt x="1540" y="1748"/>
                      </a:lnTo>
                      <a:lnTo>
                        <a:pt x="1572" y="1582"/>
                      </a:lnTo>
                      <a:lnTo>
                        <a:pt x="1610" y="1419"/>
                      </a:lnTo>
                      <a:lnTo>
                        <a:pt x="1446" y="1383"/>
                      </a:lnTo>
                      <a:lnTo>
                        <a:pt x="1285" y="1355"/>
                      </a:lnTo>
                      <a:lnTo>
                        <a:pt x="1168" y="1340"/>
                      </a:lnTo>
                      <a:lnTo>
                        <a:pt x="1054" y="1329"/>
                      </a:lnTo>
                      <a:lnTo>
                        <a:pt x="948" y="1326"/>
                      </a:lnTo>
                      <a:close/>
                      <a:moveTo>
                        <a:pt x="4370" y="1326"/>
                      </a:moveTo>
                      <a:lnTo>
                        <a:pt x="4264" y="1329"/>
                      </a:lnTo>
                      <a:lnTo>
                        <a:pt x="4150" y="1340"/>
                      </a:lnTo>
                      <a:lnTo>
                        <a:pt x="4033" y="1355"/>
                      </a:lnTo>
                      <a:lnTo>
                        <a:pt x="3872" y="1383"/>
                      </a:lnTo>
                      <a:lnTo>
                        <a:pt x="3708" y="1419"/>
                      </a:lnTo>
                      <a:lnTo>
                        <a:pt x="3744" y="1582"/>
                      </a:lnTo>
                      <a:lnTo>
                        <a:pt x="3776" y="1748"/>
                      </a:lnTo>
                      <a:lnTo>
                        <a:pt x="3805" y="1919"/>
                      </a:lnTo>
                      <a:lnTo>
                        <a:pt x="3831" y="2096"/>
                      </a:lnTo>
                      <a:lnTo>
                        <a:pt x="3850" y="2276"/>
                      </a:lnTo>
                      <a:lnTo>
                        <a:pt x="4033" y="2410"/>
                      </a:lnTo>
                      <a:lnTo>
                        <a:pt x="4206" y="2547"/>
                      </a:lnTo>
                      <a:lnTo>
                        <a:pt x="4369" y="2687"/>
                      </a:lnTo>
                      <a:lnTo>
                        <a:pt x="4522" y="2828"/>
                      </a:lnTo>
                      <a:lnTo>
                        <a:pt x="4636" y="2704"/>
                      </a:lnTo>
                      <a:lnTo>
                        <a:pt x="4740" y="2579"/>
                      </a:lnTo>
                      <a:lnTo>
                        <a:pt x="4813" y="2485"/>
                      </a:lnTo>
                      <a:lnTo>
                        <a:pt x="4878" y="2392"/>
                      </a:lnTo>
                      <a:lnTo>
                        <a:pt x="4935" y="2301"/>
                      </a:lnTo>
                      <a:lnTo>
                        <a:pt x="4984" y="2213"/>
                      </a:lnTo>
                      <a:lnTo>
                        <a:pt x="5026" y="2128"/>
                      </a:lnTo>
                      <a:lnTo>
                        <a:pt x="5058" y="2045"/>
                      </a:lnTo>
                      <a:lnTo>
                        <a:pt x="5083" y="1968"/>
                      </a:lnTo>
                      <a:lnTo>
                        <a:pt x="5101" y="1892"/>
                      </a:lnTo>
                      <a:lnTo>
                        <a:pt x="5110" y="1820"/>
                      </a:lnTo>
                      <a:lnTo>
                        <a:pt x="5110" y="1753"/>
                      </a:lnTo>
                      <a:lnTo>
                        <a:pt x="5103" y="1690"/>
                      </a:lnTo>
                      <a:lnTo>
                        <a:pt x="5087" y="1632"/>
                      </a:lnTo>
                      <a:lnTo>
                        <a:pt x="5062" y="1578"/>
                      </a:lnTo>
                      <a:lnTo>
                        <a:pt x="5027" y="1530"/>
                      </a:lnTo>
                      <a:lnTo>
                        <a:pt x="4984" y="1486"/>
                      </a:lnTo>
                      <a:lnTo>
                        <a:pt x="4934" y="1448"/>
                      </a:lnTo>
                      <a:lnTo>
                        <a:pt x="4876" y="1414"/>
                      </a:lnTo>
                      <a:lnTo>
                        <a:pt x="4809" y="1387"/>
                      </a:lnTo>
                      <a:lnTo>
                        <a:pt x="4735" y="1364"/>
                      </a:lnTo>
                      <a:lnTo>
                        <a:pt x="4654" y="1346"/>
                      </a:lnTo>
                      <a:lnTo>
                        <a:pt x="4567" y="1335"/>
                      </a:lnTo>
                      <a:lnTo>
                        <a:pt x="4471" y="1327"/>
                      </a:lnTo>
                      <a:lnTo>
                        <a:pt x="4370" y="1326"/>
                      </a:lnTo>
                      <a:close/>
                      <a:moveTo>
                        <a:pt x="3172" y="296"/>
                      </a:moveTo>
                      <a:lnTo>
                        <a:pt x="3137" y="301"/>
                      </a:lnTo>
                      <a:lnTo>
                        <a:pt x="3107" y="316"/>
                      </a:lnTo>
                      <a:lnTo>
                        <a:pt x="3083" y="339"/>
                      </a:lnTo>
                      <a:lnTo>
                        <a:pt x="3069" y="370"/>
                      </a:lnTo>
                      <a:lnTo>
                        <a:pt x="3063" y="404"/>
                      </a:lnTo>
                      <a:lnTo>
                        <a:pt x="3069" y="438"/>
                      </a:lnTo>
                      <a:lnTo>
                        <a:pt x="3083" y="467"/>
                      </a:lnTo>
                      <a:lnTo>
                        <a:pt x="3107" y="492"/>
                      </a:lnTo>
                      <a:lnTo>
                        <a:pt x="3137" y="507"/>
                      </a:lnTo>
                      <a:lnTo>
                        <a:pt x="3172" y="512"/>
                      </a:lnTo>
                      <a:lnTo>
                        <a:pt x="3206" y="507"/>
                      </a:lnTo>
                      <a:lnTo>
                        <a:pt x="3235" y="492"/>
                      </a:lnTo>
                      <a:lnTo>
                        <a:pt x="3260" y="467"/>
                      </a:lnTo>
                      <a:lnTo>
                        <a:pt x="3275" y="438"/>
                      </a:lnTo>
                      <a:lnTo>
                        <a:pt x="3280" y="404"/>
                      </a:lnTo>
                      <a:lnTo>
                        <a:pt x="3275" y="370"/>
                      </a:lnTo>
                      <a:lnTo>
                        <a:pt x="3260" y="339"/>
                      </a:lnTo>
                      <a:lnTo>
                        <a:pt x="3235" y="316"/>
                      </a:lnTo>
                      <a:lnTo>
                        <a:pt x="3206" y="301"/>
                      </a:lnTo>
                      <a:lnTo>
                        <a:pt x="3172" y="296"/>
                      </a:lnTo>
                      <a:close/>
                      <a:moveTo>
                        <a:pt x="2659" y="193"/>
                      </a:moveTo>
                      <a:lnTo>
                        <a:pt x="2589" y="200"/>
                      </a:lnTo>
                      <a:lnTo>
                        <a:pt x="2520" y="220"/>
                      </a:lnTo>
                      <a:lnTo>
                        <a:pt x="2452" y="254"/>
                      </a:lnTo>
                      <a:lnTo>
                        <a:pt x="2383" y="301"/>
                      </a:lnTo>
                      <a:lnTo>
                        <a:pt x="2316" y="363"/>
                      </a:lnTo>
                      <a:lnTo>
                        <a:pt x="2249" y="435"/>
                      </a:lnTo>
                      <a:lnTo>
                        <a:pt x="2186" y="519"/>
                      </a:lnTo>
                      <a:lnTo>
                        <a:pt x="2123" y="615"/>
                      </a:lnTo>
                      <a:lnTo>
                        <a:pt x="2063" y="723"/>
                      </a:lnTo>
                      <a:lnTo>
                        <a:pt x="2006" y="842"/>
                      </a:lnTo>
                      <a:lnTo>
                        <a:pt x="1952" y="972"/>
                      </a:lnTo>
                      <a:lnTo>
                        <a:pt x="1896" y="1124"/>
                      </a:lnTo>
                      <a:lnTo>
                        <a:pt x="1845" y="1284"/>
                      </a:lnTo>
                      <a:lnTo>
                        <a:pt x="2004" y="1333"/>
                      </a:lnTo>
                      <a:lnTo>
                        <a:pt x="2165" y="1387"/>
                      </a:lnTo>
                      <a:lnTo>
                        <a:pt x="2329" y="1448"/>
                      </a:lnTo>
                      <a:lnTo>
                        <a:pt x="2493" y="1517"/>
                      </a:lnTo>
                      <a:lnTo>
                        <a:pt x="2659" y="1589"/>
                      </a:lnTo>
                      <a:lnTo>
                        <a:pt x="2825" y="1517"/>
                      </a:lnTo>
                      <a:lnTo>
                        <a:pt x="2989" y="1448"/>
                      </a:lnTo>
                      <a:lnTo>
                        <a:pt x="3154" y="1387"/>
                      </a:lnTo>
                      <a:lnTo>
                        <a:pt x="3314" y="1333"/>
                      </a:lnTo>
                      <a:lnTo>
                        <a:pt x="3473" y="1284"/>
                      </a:lnTo>
                      <a:lnTo>
                        <a:pt x="3432" y="1154"/>
                      </a:lnTo>
                      <a:lnTo>
                        <a:pt x="3388" y="1030"/>
                      </a:lnTo>
                      <a:lnTo>
                        <a:pt x="3343" y="911"/>
                      </a:lnTo>
                      <a:lnTo>
                        <a:pt x="3293" y="801"/>
                      </a:lnTo>
                      <a:lnTo>
                        <a:pt x="3240" y="696"/>
                      </a:lnTo>
                      <a:lnTo>
                        <a:pt x="3206" y="702"/>
                      </a:lnTo>
                      <a:lnTo>
                        <a:pt x="3172" y="705"/>
                      </a:lnTo>
                      <a:lnTo>
                        <a:pt x="3118" y="700"/>
                      </a:lnTo>
                      <a:lnTo>
                        <a:pt x="3067" y="685"/>
                      </a:lnTo>
                      <a:lnTo>
                        <a:pt x="3020" y="664"/>
                      </a:lnTo>
                      <a:lnTo>
                        <a:pt x="2977" y="633"/>
                      </a:lnTo>
                      <a:lnTo>
                        <a:pt x="2941" y="597"/>
                      </a:lnTo>
                      <a:lnTo>
                        <a:pt x="2912" y="556"/>
                      </a:lnTo>
                      <a:lnTo>
                        <a:pt x="2890" y="509"/>
                      </a:lnTo>
                      <a:lnTo>
                        <a:pt x="2876" y="458"/>
                      </a:lnTo>
                      <a:lnTo>
                        <a:pt x="2870" y="404"/>
                      </a:lnTo>
                      <a:lnTo>
                        <a:pt x="2874" y="359"/>
                      </a:lnTo>
                      <a:lnTo>
                        <a:pt x="2883" y="316"/>
                      </a:lnTo>
                      <a:lnTo>
                        <a:pt x="2899" y="276"/>
                      </a:lnTo>
                      <a:lnTo>
                        <a:pt x="2840" y="240"/>
                      </a:lnTo>
                      <a:lnTo>
                        <a:pt x="2780" y="213"/>
                      </a:lnTo>
                      <a:lnTo>
                        <a:pt x="2719" y="198"/>
                      </a:lnTo>
                      <a:lnTo>
                        <a:pt x="2659" y="193"/>
                      </a:lnTo>
                      <a:close/>
                      <a:moveTo>
                        <a:pt x="2659" y="0"/>
                      </a:moveTo>
                      <a:lnTo>
                        <a:pt x="2737" y="5"/>
                      </a:lnTo>
                      <a:lnTo>
                        <a:pt x="2813" y="22"/>
                      </a:lnTo>
                      <a:lnTo>
                        <a:pt x="2888" y="49"/>
                      </a:lnTo>
                      <a:lnTo>
                        <a:pt x="2962" y="88"/>
                      </a:lnTo>
                      <a:lnTo>
                        <a:pt x="3035" y="135"/>
                      </a:lnTo>
                      <a:lnTo>
                        <a:pt x="3078" y="117"/>
                      </a:lnTo>
                      <a:lnTo>
                        <a:pt x="3123" y="106"/>
                      </a:lnTo>
                      <a:lnTo>
                        <a:pt x="3172" y="103"/>
                      </a:lnTo>
                      <a:lnTo>
                        <a:pt x="3226" y="108"/>
                      </a:lnTo>
                      <a:lnTo>
                        <a:pt x="3276" y="123"/>
                      </a:lnTo>
                      <a:lnTo>
                        <a:pt x="3323" y="144"/>
                      </a:lnTo>
                      <a:lnTo>
                        <a:pt x="3365" y="173"/>
                      </a:lnTo>
                      <a:lnTo>
                        <a:pt x="3401" y="209"/>
                      </a:lnTo>
                      <a:lnTo>
                        <a:pt x="3432" y="253"/>
                      </a:lnTo>
                      <a:lnTo>
                        <a:pt x="3453" y="299"/>
                      </a:lnTo>
                      <a:lnTo>
                        <a:pt x="3468" y="350"/>
                      </a:lnTo>
                      <a:lnTo>
                        <a:pt x="3473" y="404"/>
                      </a:lnTo>
                      <a:lnTo>
                        <a:pt x="3468" y="456"/>
                      </a:lnTo>
                      <a:lnTo>
                        <a:pt x="3455" y="507"/>
                      </a:lnTo>
                      <a:lnTo>
                        <a:pt x="3433" y="554"/>
                      </a:lnTo>
                      <a:lnTo>
                        <a:pt x="3405" y="595"/>
                      </a:lnTo>
                      <a:lnTo>
                        <a:pt x="3461" y="707"/>
                      </a:lnTo>
                      <a:lnTo>
                        <a:pt x="3517" y="828"/>
                      </a:lnTo>
                      <a:lnTo>
                        <a:pt x="3567" y="958"/>
                      </a:lnTo>
                      <a:lnTo>
                        <a:pt x="3614" y="1093"/>
                      </a:lnTo>
                      <a:lnTo>
                        <a:pt x="3657" y="1234"/>
                      </a:lnTo>
                      <a:lnTo>
                        <a:pt x="3775" y="1207"/>
                      </a:lnTo>
                      <a:lnTo>
                        <a:pt x="3890" y="1185"/>
                      </a:lnTo>
                      <a:lnTo>
                        <a:pt x="4004" y="1165"/>
                      </a:lnTo>
                      <a:lnTo>
                        <a:pt x="4132" y="1149"/>
                      </a:lnTo>
                      <a:lnTo>
                        <a:pt x="4257" y="1138"/>
                      </a:lnTo>
                      <a:lnTo>
                        <a:pt x="4374" y="1135"/>
                      </a:lnTo>
                      <a:lnTo>
                        <a:pt x="4486" y="1136"/>
                      </a:lnTo>
                      <a:lnTo>
                        <a:pt x="4592" y="1144"/>
                      </a:lnTo>
                      <a:lnTo>
                        <a:pt x="4690" y="1158"/>
                      </a:lnTo>
                      <a:lnTo>
                        <a:pt x="4782" y="1178"/>
                      </a:lnTo>
                      <a:lnTo>
                        <a:pt x="4869" y="1203"/>
                      </a:lnTo>
                      <a:lnTo>
                        <a:pt x="4946" y="1236"/>
                      </a:lnTo>
                      <a:lnTo>
                        <a:pt x="5018" y="1273"/>
                      </a:lnTo>
                      <a:lnTo>
                        <a:pt x="5082" y="1317"/>
                      </a:lnTo>
                      <a:lnTo>
                        <a:pt x="5137" y="1365"/>
                      </a:lnTo>
                      <a:lnTo>
                        <a:pt x="5186" y="1421"/>
                      </a:lnTo>
                      <a:lnTo>
                        <a:pt x="5228" y="1483"/>
                      </a:lnTo>
                      <a:lnTo>
                        <a:pt x="5260" y="1548"/>
                      </a:lnTo>
                      <a:lnTo>
                        <a:pt x="5284" y="1618"/>
                      </a:lnTo>
                      <a:lnTo>
                        <a:pt x="5298" y="1692"/>
                      </a:lnTo>
                      <a:lnTo>
                        <a:pt x="5304" y="1768"/>
                      </a:lnTo>
                      <a:lnTo>
                        <a:pt x="5300" y="1849"/>
                      </a:lnTo>
                      <a:lnTo>
                        <a:pt x="5289" y="1932"/>
                      </a:lnTo>
                      <a:lnTo>
                        <a:pt x="5269" y="2020"/>
                      </a:lnTo>
                      <a:lnTo>
                        <a:pt x="5240" y="2108"/>
                      </a:lnTo>
                      <a:lnTo>
                        <a:pt x="5202" y="2202"/>
                      </a:lnTo>
                      <a:lnTo>
                        <a:pt x="5157" y="2296"/>
                      </a:lnTo>
                      <a:lnTo>
                        <a:pt x="5103" y="2395"/>
                      </a:lnTo>
                      <a:lnTo>
                        <a:pt x="5040" y="2494"/>
                      </a:lnTo>
                      <a:lnTo>
                        <a:pt x="4970" y="2595"/>
                      </a:lnTo>
                      <a:lnTo>
                        <a:pt x="4890" y="2700"/>
                      </a:lnTo>
                      <a:lnTo>
                        <a:pt x="4780" y="2832"/>
                      </a:lnTo>
                      <a:lnTo>
                        <a:pt x="4657" y="2963"/>
                      </a:lnTo>
                      <a:lnTo>
                        <a:pt x="4780" y="3095"/>
                      </a:lnTo>
                      <a:lnTo>
                        <a:pt x="4890" y="3229"/>
                      </a:lnTo>
                      <a:lnTo>
                        <a:pt x="4970" y="3331"/>
                      </a:lnTo>
                      <a:lnTo>
                        <a:pt x="5040" y="3434"/>
                      </a:lnTo>
                      <a:lnTo>
                        <a:pt x="5103" y="3533"/>
                      </a:lnTo>
                      <a:lnTo>
                        <a:pt x="5157" y="3631"/>
                      </a:lnTo>
                      <a:lnTo>
                        <a:pt x="5202" y="3726"/>
                      </a:lnTo>
                      <a:lnTo>
                        <a:pt x="5240" y="3818"/>
                      </a:lnTo>
                      <a:lnTo>
                        <a:pt x="5269" y="3908"/>
                      </a:lnTo>
                      <a:lnTo>
                        <a:pt x="5289" y="3995"/>
                      </a:lnTo>
                      <a:lnTo>
                        <a:pt x="5300" y="4078"/>
                      </a:lnTo>
                      <a:lnTo>
                        <a:pt x="5304" y="4159"/>
                      </a:lnTo>
                      <a:lnTo>
                        <a:pt x="5298" y="4237"/>
                      </a:lnTo>
                      <a:lnTo>
                        <a:pt x="5284" y="4311"/>
                      </a:lnTo>
                      <a:lnTo>
                        <a:pt x="5260" y="4379"/>
                      </a:lnTo>
                      <a:lnTo>
                        <a:pt x="5228" y="4446"/>
                      </a:lnTo>
                      <a:lnTo>
                        <a:pt x="5188" y="4506"/>
                      </a:lnTo>
                      <a:lnTo>
                        <a:pt x="5139" y="4560"/>
                      </a:lnTo>
                      <a:lnTo>
                        <a:pt x="5083" y="4608"/>
                      </a:lnTo>
                      <a:lnTo>
                        <a:pt x="5020" y="4652"/>
                      </a:lnTo>
                      <a:lnTo>
                        <a:pt x="4950" y="4689"/>
                      </a:lnTo>
                      <a:lnTo>
                        <a:pt x="4872" y="4722"/>
                      </a:lnTo>
                      <a:lnTo>
                        <a:pt x="4787" y="4749"/>
                      </a:lnTo>
                      <a:lnTo>
                        <a:pt x="4695" y="4769"/>
                      </a:lnTo>
                      <a:lnTo>
                        <a:pt x="4681" y="4818"/>
                      </a:lnTo>
                      <a:lnTo>
                        <a:pt x="4657" y="4863"/>
                      </a:lnTo>
                      <a:lnTo>
                        <a:pt x="4627" y="4902"/>
                      </a:lnTo>
                      <a:lnTo>
                        <a:pt x="4591" y="4938"/>
                      </a:lnTo>
                      <a:lnTo>
                        <a:pt x="4549" y="4965"/>
                      </a:lnTo>
                      <a:lnTo>
                        <a:pt x="4504" y="4987"/>
                      </a:lnTo>
                      <a:lnTo>
                        <a:pt x="4453" y="5002"/>
                      </a:lnTo>
                      <a:lnTo>
                        <a:pt x="4401" y="5005"/>
                      </a:lnTo>
                      <a:lnTo>
                        <a:pt x="4349" y="5002"/>
                      </a:lnTo>
                      <a:lnTo>
                        <a:pt x="4300" y="4989"/>
                      </a:lnTo>
                      <a:lnTo>
                        <a:pt x="4255" y="4967"/>
                      </a:lnTo>
                      <a:lnTo>
                        <a:pt x="4213" y="4940"/>
                      </a:lnTo>
                      <a:lnTo>
                        <a:pt x="4179" y="4906"/>
                      </a:lnTo>
                      <a:lnTo>
                        <a:pt x="4148" y="4868"/>
                      </a:lnTo>
                      <a:lnTo>
                        <a:pt x="4125" y="4823"/>
                      </a:lnTo>
                      <a:lnTo>
                        <a:pt x="4109" y="4776"/>
                      </a:lnTo>
                      <a:lnTo>
                        <a:pt x="3964" y="4756"/>
                      </a:lnTo>
                      <a:lnTo>
                        <a:pt x="3813" y="4727"/>
                      </a:lnTo>
                      <a:lnTo>
                        <a:pt x="3659" y="4693"/>
                      </a:lnTo>
                      <a:lnTo>
                        <a:pt x="3623" y="4809"/>
                      </a:lnTo>
                      <a:lnTo>
                        <a:pt x="3585" y="4919"/>
                      </a:lnTo>
                      <a:lnTo>
                        <a:pt x="3545" y="5027"/>
                      </a:lnTo>
                      <a:lnTo>
                        <a:pt x="3491" y="5155"/>
                      </a:lnTo>
                      <a:lnTo>
                        <a:pt x="3433" y="5276"/>
                      </a:lnTo>
                      <a:lnTo>
                        <a:pt x="3374" y="5386"/>
                      </a:lnTo>
                      <a:lnTo>
                        <a:pt x="3313" y="5487"/>
                      </a:lnTo>
                      <a:lnTo>
                        <a:pt x="3248" y="5577"/>
                      </a:lnTo>
                      <a:lnTo>
                        <a:pt x="3181" y="5658"/>
                      </a:lnTo>
                      <a:lnTo>
                        <a:pt x="3110" y="5728"/>
                      </a:lnTo>
                      <a:lnTo>
                        <a:pt x="3040" y="5788"/>
                      </a:lnTo>
                      <a:lnTo>
                        <a:pt x="2966" y="5838"/>
                      </a:lnTo>
                      <a:lnTo>
                        <a:pt x="2892" y="5876"/>
                      </a:lnTo>
                      <a:lnTo>
                        <a:pt x="2816" y="5905"/>
                      </a:lnTo>
                      <a:lnTo>
                        <a:pt x="2739" y="5921"/>
                      </a:lnTo>
                      <a:lnTo>
                        <a:pt x="2659" y="5927"/>
                      </a:lnTo>
                      <a:lnTo>
                        <a:pt x="2580" y="5921"/>
                      </a:lnTo>
                      <a:lnTo>
                        <a:pt x="2502" y="5905"/>
                      </a:lnTo>
                      <a:lnTo>
                        <a:pt x="2426" y="5876"/>
                      </a:lnTo>
                      <a:lnTo>
                        <a:pt x="2352" y="5838"/>
                      </a:lnTo>
                      <a:lnTo>
                        <a:pt x="2278" y="5788"/>
                      </a:lnTo>
                      <a:lnTo>
                        <a:pt x="2208" y="5728"/>
                      </a:lnTo>
                      <a:lnTo>
                        <a:pt x="2137" y="5658"/>
                      </a:lnTo>
                      <a:lnTo>
                        <a:pt x="2071" y="5577"/>
                      </a:lnTo>
                      <a:lnTo>
                        <a:pt x="2006" y="5487"/>
                      </a:lnTo>
                      <a:lnTo>
                        <a:pt x="1944" y="5386"/>
                      </a:lnTo>
                      <a:lnTo>
                        <a:pt x="1885" y="5276"/>
                      </a:lnTo>
                      <a:lnTo>
                        <a:pt x="1827" y="5155"/>
                      </a:lnTo>
                      <a:lnTo>
                        <a:pt x="1773" y="5027"/>
                      </a:lnTo>
                      <a:lnTo>
                        <a:pt x="1733" y="4919"/>
                      </a:lnTo>
                      <a:lnTo>
                        <a:pt x="1695" y="4809"/>
                      </a:lnTo>
                      <a:lnTo>
                        <a:pt x="1659" y="4693"/>
                      </a:lnTo>
                      <a:lnTo>
                        <a:pt x="1542" y="4720"/>
                      </a:lnTo>
                      <a:lnTo>
                        <a:pt x="1428" y="4744"/>
                      </a:lnTo>
                      <a:lnTo>
                        <a:pt x="1314" y="4762"/>
                      </a:lnTo>
                      <a:lnTo>
                        <a:pt x="1177" y="4780"/>
                      </a:lnTo>
                      <a:lnTo>
                        <a:pt x="1045" y="4790"/>
                      </a:lnTo>
                      <a:lnTo>
                        <a:pt x="921" y="4794"/>
                      </a:lnTo>
                      <a:lnTo>
                        <a:pt x="812" y="4790"/>
                      </a:lnTo>
                      <a:lnTo>
                        <a:pt x="710" y="4781"/>
                      </a:lnTo>
                      <a:lnTo>
                        <a:pt x="614" y="4767"/>
                      </a:lnTo>
                      <a:lnTo>
                        <a:pt x="524" y="4747"/>
                      </a:lnTo>
                      <a:lnTo>
                        <a:pt x="441" y="4720"/>
                      </a:lnTo>
                      <a:lnTo>
                        <a:pt x="365" y="4689"/>
                      </a:lnTo>
                      <a:lnTo>
                        <a:pt x="296" y="4652"/>
                      </a:lnTo>
                      <a:lnTo>
                        <a:pt x="233" y="4608"/>
                      </a:lnTo>
                      <a:lnTo>
                        <a:pt x="179" y="4560"/>
                      </a:lnTo>
                      <a:lnTo>
                        <a:pt x="130" y="4506"/>
                      </a:lnTo>
                      <a:lnTo>
                        <a:pt x="90" y="4446"/>
                      </a:lnTo>
                      <a:lnTo>
                        <a:pt x="58" y="4377"/>
                      </a:lnTo>
                      <a:lnTo>
                        <a:pt x="34" y="4305"/>
                      </a:lnTo>
                      <a:lnTo>
                        <a:pt x="20" y="4230"/>
                      </a:lnTo>
                      <a:lnTo>
                        <a:pt x="15" y="4148"/>
                      </a:lnTo>
                      <a:lnTo>
                        <a:pt x="20" y="4064"/>
                      </a:lnTo>
                      <a:lnTo>
                        <a:pt x="33" y="3975"/>
                      </a:lnTo>
                      <a:lnTo>
                        <a:pt x="56" y="3885"/>
                      </a:lnTo>
                      <a:lnTo>
                        <a:pt x="89" y="3789"/>
                      </a:lnTo>
                      <a:lnTo>
                        <a:pt x="58" y="3755"/>
                      </a:lnTo>
                      <a:lnTo>
                        <a:pt x="34" y="3716"/>
                      </a:lnTo>
                      <a:lnTo>
                        <a:pt x="16" y="3672"/>
                      </a:lnTo>
                      <a:lnTo>
                        <a:pt x="6" y="3627"/>
                      </a:lnTo>
                      <a:lnTo>
                        <a:pt x="0" y="3578"/>
                      </a:lnTo>
                      <a:lnTo>
                        <a:pt x="6" y="3524"/>
                      </a:lnTo>
                      <a:lnTo>
                        <a:pt x="20" y="3474"/>
                      </a:lnTo>
                      <a:lnTo>
                        <a:pt x="42" y="3427"/>
                      </a:lnTo>
                      <a:lnTo>
                        <a:pt x="72" y="3384"/>
                      </a:lnTo>
                      <a:lnTo>
                        <a:pt x="109" y="3348"/>
                      </a:lnTo>
                      <a:lnTo>
                        <a:pt x="150" y="3319"/>
                      </a:lnTo>
                      <a:lnTo>
                        <a:pt x="197" y="3297"/>
                      </a:lnTo>
                      <a:lnTo>
                        <a:pt x="247" y="3283"/>
                      </a:lnTo>
                      <a:lnTo>
                        <a:pt x="302" y="3277"/>
                      </a:lnTo>
                      <a:lnTo>
                        <a:pt x="343" y="3281"/>
                      </a:lnTo>
                      <a:lnTo>
                        <a:pt x="381" y="3288"/>
                      </a:lnTo>
                      <a:lnTo>
                        <a:pt x="468" y="3180"/>
                      </a:lnTo>
                      <a:lnTo>
                        <a:pt x="560" y="3073"/>
                      </a:lnTo>
                      <a:lnTo>
                        <a:pt x="661" y="2963"/>
                      </a:lnTo>
                      <a:lnTo>
                        <a:pt x="540" y="2832"/>
                      </a:lnTo>
                      <a:lnTo>
                        <a:pt x="428" y="2700"/>
                      </a:lnTo>
                      <a:lnTo>
                        <a:pt x="349" y="2595"/>
                      </a:lnTo>
                      <a:lnTo>
                        <a:pt x="278" y="2494"/>
                      </a:lnTo>
                      <a:lnTo>
                        <a:pt x="215" y="2395"/>
                      </a:lnTo>
                      <a:lnTo>
                        <a:pt x="161" y="2296"/>
                      </a:lnTo>
                      <a:lnTo>
                        <a:pt x="116" y="2202"/>
                      </a:lnTo>
                      <a:lnTo>
                        <a:pt x="78" y="2108"/>
                      </a:lnTo>
                      <a:lnTo>
                        <a:pt x="49" y="2020"/>
                      </a:lnTo>
                      <a:lnTo>
                        <a:pt x="29" y="1932"/>
                      </a:lnTo>
                      <a:lnTo>
                        <a:pt x="18" y="1849"/>
                      </a:lnTo>
                      <a:lnTo>
                        <a:pt x="15" y="1768"/>
                      </a:lnTo>
                      <a:lnTo>
                        <a:pt x="20" y="1692"/>
                      </a:lnTo>
                      <a:lnTo>
                        <a:pt x="34" y="1618"/>
                      </a:lnTo>
                      <a:lnTo>
                        <a:pt x="58" y="1548"/>
                      </a:lnTo>
                      <a:lnTo>
                        <a:pt x="90" y="1483"/>
                      </a:lnTo>
                      <a:lnTo>
                        <a:pt x="132" y="1421"/>
                      </a:lnTo>
                      <a:lnTo>
                        <a:pt x="181" y="1365"/>
                      </a:lnTo>
                      <a:lnTo>
                        <a:pt x="237" y="1317"/>
                      </a:lnTo>
                      <a:lnTo>
                        <a:pt x="300" y="1273"/>
                      </a:lnTo>
                      <a:lnTo>
                        <a:pt x="372" y="1236"/>
                      </a:lnTo>
                      <a:lnTo>
                        <a:pt x="450" y="1203"/>
                      </a:lnTo>
                      <a:lnTo>
                        <a:pt x="536" y="1178"/>
                      </a:lnTo>
                      <a:lnTo>
                        <a:pt x="628" y="1158"/>
                      </a:lnTo>
                      <a:lnTo>
                        <a:pt x="726" y="1144"/>
                      </a:lnTo>
                      <a:lnTo>
                        <a:pt x="832" y="1136"/>
                      </a:lnTo>
                      <a:lnTo>
                        <a:pt x="944" y="1135"/>
                      </a:lnTo>
                      <a:lnTo>
                        <a:pt x="1062" y="1138"/>
                      </a:lnTo>
                      <a:lnTo>
                        <a:pt x="1184" y="1149"/>
                      </a:lnTo>
                      <a:lnTo>
                        <a:pt x="1314" y="1165"/>
                      </a:lnTo>
                      <a:lnTo>
                        <a:pt x="1428" y="1185"/>
                      </a:lnTo>
                      <a:lnTo>
                        <a:pt x="1542" y="1207"/>
                      </a:lnTo>
                      <a:lnTo>
                        <a:pt x="1659" y="1234"/>
                      </a:lnTo>
                      <a:lnTo>
                        <a:pt x="1695" y="1120"/>
                      </a:lnTo>
                      <a:lnTo>
                        <a:pt x="1733" y="1008"/>
                      </a:lnTo>
                      <a:lnTo>
                        <a:pt x="1773" y="902"/>
                      </a:lnTo>
                      <a:lnTo>
                        <a:pt x="1827" y="772"/>
                      </a:lnTo>
                      <a:lnTo>
                        <a:pt x="1885" y="651"/>
                      </a:lnTo>
                      <a:lnTo>
                        <a:pt x="1944" y="541"/>
                      </a:lnTo>
                      <a:lnTo>
                        <a:pt x="2006" y="440"/>
                      </a:lnTo>
                      <a:lnTo>
                        <a:pt x="2071" y="350"/>
                      </a:lnTo>
                      <a:lnTo>
                        <a:pt x="2137" y="269"/>
                      </a:lnTo>
                      <a:lnTo>
                        <a:pt x="2208" y="198"/>
                      </a:lnTo>
                      <a:lnTo>
                        <a:pt x="2278" y="139"/>
                      </a:lnTo>
                      <a:lnTo>
                        <a:pt x="2352" y="90"/>
                      </a:lnTo>
                      <a:lnTo>
                        <a:pt x="2426" y="51"/>
                      </a:lnTo>
                      <a:lnTo>
                        <a:pt x="2502" y="23"/>
                      </a:lnTo>
                      <a:lnTo>
                        <a:pt x="2580" y="5"/>
                      </a:lnTo>
                      <a:lnTo>
                        <a:pt x="26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4482006" y="4258332"/>
            <a:ext cx="2492672" cy="486787"/>
            <a:chOff x="6429632" y="4859029"/>
            <a:chExt cx="4370174" cy="640080"/>
          </a:xfrm>
        </p:grpSpPr>
        <p:sp>
          <p:nvSpPr>
            <p:cNvPr id="24" name="Subtitle 2"/>
            <p:cNvSpPr txBox="1">
              <a:spLocks/>
            </p:cNvSpPr>
            <p:nvPr/>
          </p:nvSpPr>
          <p:spPr>
            <a:xfrm>
              <a:off x="7266186" y="4947476"/>
              <a:ext cx="3533620" cy="463186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Courage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429632" y="4859029"/>
              <a:ext cx="640080" cy="640080"/>
              <a:chOff x="6429632" y="4859029"/>
              <a:chExt cx="640080" cy="64008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429632" y="4859029"/>
                <a:ext cx="640080" cy="6400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14300" dist="38100" dir="5400000" sx="105000" sy="105000" algn="t" rotWithShape="0">
                  <a:schemeClr val="accent2">
                    <a:alpha val="3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9" name="Group 62"/>
              <p:cNvGrpSpPr>
                <a:grpSpLocks noChangeAspect="1"/>
              </p:cNvGrpSpPr>
              <p:nvPr/>
            </p:nvGrpSpPr>
            <p:grpSpPr bwMode="auto">
              <a:xfrm>
                <a:off x="6624475" y="5005885"/>
                <a:ext cx="250395" cy="346369"/>
                <a:chOff x="-321" y="332"/>
                <a:chExt cx="2142" cy="2963"/>
              </a:xfrm>
              <a:solidFill>
                <a:schemeClr val="bg1"/>
              </a:solidFill>
            </p:grpSpPr>
            <p:sp>
              <p:nvSpPr>
                <p:cNvPr id="92" name="Freeform 64"/>
                <p:cNvSpPr>
                  <a:spLocks noEditPoints="1"/>
                </p:cNvSpPr>
                <p:nvPr/>
              </p:nvSpPr>
              <p:spPr bwMode="auto">
                <a:xfrm>
                  <a:off x="-321" y="332"/>
                  <a:ext cx="2142" cy="2963"/>
                </a:xfrm>
                <a:custGeom>
                  <a:avLst/>
                  <a:gdLst>
                    <a:gd name="T0" fmla="*/ 2141 w 4284"/>
                    <a:gd name="T1" fmla="*/ 5736 h 5927"/>
                    <a:gd name="T2" fmla="*/ 1954 w 4284"/>
                    <a:gd name="T3" fmla="*/ 5620 h 5927"/>
                    <a:gd name="T4" fmla="*/ 1887 w 4284"/>
                    <a:gd name="T5" fmla="*/ 5424 h 5927"/>
                    <a:gd name="T6" fmla="*/ 2557 w 4284"/>
                    <a:gd name="T7" fmla="*/ 5346 h 5927"/>
                    <a:gd name="T8" fmla="*/ 1624 w 4284"/>
                    <a:gd name="T9" fmla="*/ 5041 h 5927"/>
                    <a:gd name="T10" fmla="*/ 1624 w 4284"/>
                    <a:gd name="T11" fmla="*/ 4506 h 5927"/>
                    <a:gd name="T12" fmla="*/ 2447 w 4284"/>
                    <a:gd name="T13" fmla="*/ 4493 h 5927"/>
                    <a:gd name="T14" fmla="*/ 1873 w 4284"/>
                    <a:gd name="T15" fmla="*/ 4083 h 5927"/>
                    <a:gd name="T16" fmla="*/ 1835 w 4284"/>
                    <a:gd name="T17" fmla="*/ 3892 h 5927"/>
                    <a:gd name="T18" fmla="*/ 2561 w 4284"/>
                    <a:gd name="T19" fmla="*/ 2597 h 5927"/>
                    <a:gd name="T20" fmla="*/ 2359 w 4284"/>
                    <a:gd name="T21" fmla="*/ 2714 h 5927"/>
                    <a:gd name="T22" fmla="*/ 2020 w 4284"/>
                    <a:gd name="T23" fmla="*/ 2742 h 5927"/>
                    <a:gd name="T24" fmla="*/ 1781 w 4284"/>
                    <a:gd name="T25" fmla="*/ 2633 h 5927"/>
                    <a:gd name="T26" fmla="*/ 1581 w 4284"/>
                    <a:gd name="T27" fmla="*/ 2550 h 5927"/>
                    <a:gd name="T28" fmla="*/ 1519 w 4284"/>
                    <a:gd name="T29" fmla="*/ 296 h 5927"/>
                    <a:gd name="T30" fmla="*/ 840 w 4284"/>
                    <a:gd name="T31" fmla="*/ 696 h 5927"/>
                    <a:gd name="T32" fmla="*/ 368 w 4284"/>
                    <a:gd name="T33" fmla="*/ 1338 h 5927"/>
                    <a:gd name="T34" fmla="*/ 191 w 4284"/>
                    <a:gd name="T35" fmla="*/ 2105 h 5927"/>
                    <a:gd name="T36" fmla="*/ 348 w 4284"/>
                    <a:gd name="T37" fmla="*/ 2913 h 5927"/>
                    <a:gd name="T38" fmla="*/ 811 w 4284"/>
                    <a:gd name="T39" fmla="*/ 3573 h 5927"/>
                    <a:gd name="T40" fmla="*/ 1381 w 4284"/>
                    <a:gd name="T41" fmla="*/ 3970 h 5927"/>
                    <a:gd name="T42" fmla="*/ 1718 w 4284"/>
                    <a:gd name="T43" fmla="*/ 4302 h 5927"/>
                    <a:gd name="T44" fmla="*/ 1408 w 4284"/>
                    <a:gd name="T45" fmla="*/ 2154 h 5927"/>
                    <a:gd name="T46" fmla="*/ 1543 w 4284"/>
                    <a:gd name="T47" fmla="*/ 2356 h 5927"/>
                    <a:gd name="T48" fmla="*/ 1824 w 4284"/>
                    <a:gd name="T49" fmla="*/ 2433 h 5927"/>
                    <a:gd name="T50" fmla="*/ 2011 w 4284"/>
                    <a:gd name="T51" fmla="*/ 2541 h 5927"/>
                    <a:gd name="T52" fmla="*/ 2271 w 4284"/>
                    <a:gd name="T53" fmla="*/ 2541 h 5927"/>
                    <a:gd name="T54" fmla="*/ 2458 w 4284"/>
                    <a:gd name="T55" fmla="*/ 2433 h 5927"/>
                    <a:gd name="T56" fmla="*/ 2739 w 4284"/>
                    <a:gd name="T57" fmla="*/ 2356 h 5927"/>
                    <a:gd name="T58" fmla="*/ 2875 w 4284"/>
                    <a:gd name="T59" fmla="*/ 2154 h 5927"/>
                    <a:gd name="T60" fmla="*/ 2565 w 4284"/>
                    <a:gd name="T61" fmla="*/ 4302 h 5927"/>
                    <a:gd name="T62" fmla="*/ 2902 w 4284"/>
                    <a:gd name="T63" fmla="*/ 3970 h 5927"/>
                    <a:gd name="T64" fmla="*/ 3477 w 4284"/>
                    <a:gd name="T65" fmla="*/ 3569 h 5927"/>
                    <a:gd name="T66" fmla="*/ 3929 w 4284"/>
                    <a:gd name="T67" fmla="*/ 2927 h 5927"/>
                    <a:gd name="T68" fmla="*/ 4091 w 4284"/>
                    <a:gd name="T69" fmla="*/ 2145 h 5927"/>
                    <a:gd name="T70" fmla="*/ 3934 w 4284"/>
                    <a:gd name="T71" fmla="*/ 1373 h 5927"/>
                    <a:gd name="T72" fmla="*/ 3484 w 4284"/>
                    <a:gd name="T73" fmla="*/ 729 h 5927"/>
                    <a:gd name="T74" fmla="*/ 2801 w 4284"/>
                    <a:gd name="T75" fmla="*/ 307 h 5927"/>
                    <a:gd name="T76" fmla="*/ 2174 w 4284"/>
                    <a:gd name="T77" fmla="*/ 0 h 5927"/>
                    <a:gd name="T78" fmla="*/ 3015 w 4284"/>
                    <a:gd name="T79" fmla="*/ 186 h 5927"/>
                    <a:gd name="T80" fmla="*/ 3720 w 4284"/>
                    <a:gd name="T81" fmla="*/ 694 h 5927"/>
                    <a:gd name="T82" fmla="*/ 4163 w 4284"/>
                    <a:gd name="T83" fmla="*/ 1430 h 5927"/>
                    <a:gd name="T84" fmla="*/ 4279 w 4284"/>
                    <a:gd name="T85" fmla="*/ 2285 h 5927"/>
                    <a:gd name="T86" fmla="*/ 4070 w 4284"/>
                    <a:gd name="T87" fmla="*/ 3081 h 5927"/>
                    <a:gd name="T88" fmla="*/ 3581 w 4284"/>
                    <a:gd name="T89" fmla="*/ 3732 h 5927"/>
                    <a:gd name="T90" fmla="*/ 3010 w 4284"/>
                    <a:gd name="T91" fmla="*/ 4130 h 5927"/>
                    <a:gd name="T92" fmla="*/ 2851 w 4284"/>
                    <a:gd name="T93" fmla="*/ 4506 h 5927"/>
                    <a:gd name="T94" fmla="*/ 2745 w 4284"/>
                    <a:gd name="T95" fmla="*/ 5424 h 5927"/>
                    <a:gd name="T96" fmla="*/ 2502 w 4284"/>
                    <a:gd name="T97" fmla="*/ 5703 h 5927"/>
                    <a:gd name="T98" fmla="*/ 2208 w 4284"/>
                    <a:gd name="T99" fmla="*/ 5921 h 5927"/>
                    <a:gd name="T100" fmla="*/ 1853 w 4284"/>
                    <a:gd name="T101" fmla="*/ 5806 h 5927"/>
                    <a:gd name="T102" fmla="*/ 1627 w 4284"/>
                    <a:gd name="T103" fmla="*/ 5508 h 5927"/>
                    <a:gd name="T104" fmla="*/ 1436 w 4284"/>
                    <a:gd name="T105" fmla="*/ 5124 h 5927"/>
                    <a:gd name="T106" fmla="*/ 1359 w 4284"/>
                    <a:gd name="T107" fmla="*/ 4239 h 5927"/>
                    <a:gd name="T108" fmla="*/ 908 w 4284"/>
                    <a:gd name="T109" fmla="*/ 3898 h 5927"/>
                    <a:gd name="T110" fmla="*/ 310 w 4284"/>
                    <a:gd name="T111" fmla="*/ 3257 h 5927"/>
                    <a:gd name="T112" fmla="*/ 29 w 4284"/>
                    <a:gd name="T113" fmla="*/ 2505 h 5927"/>
                    <a:gd name="T114" fmla="*/ 52 w 4284"/>
                    <a:gd name="T115" fmla="*/ 1668 h 5927"/>
                    <a:gd name="T116" fmla="*/ 415 w 4284"/>
                    <a:gd name="T117" fmla="*/ 884 h 5927"/>
                    <a:gd name="T118" fmla="*/ 1065 w 4284"/>
                    <a:gd name="T119" fmla="*/ 294 h 5927"/>
                    <a:gd name="T120" fmla="*/ 1880 w 4284"/>
                    <a:gd name="T121" fmla="*/ 16 h 59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284" h="5927">
                      <a:moveTo>
                        <a:pt x="1954" y="5620"/>
                      </a:moveTo>
                      <a:lnTo>
                        <a:pt x="1979" y="5658"/>
                      </a:lnTo>
                      <a:lnTo>
                        <a:pt x="2011" y="5690"/>
                      </a:lnTo>
                      <a:lnTo>
                        <a:pt x="2049" y="5714"/>
                      </a:lnTo>
                      <a:lnTo>
                        <a:pt x="2094" y="5730"/>
                      </a:lnTo>
                      <a:lnTo>
                        <a:pt x="2141" y="5736"/>
                      </a:lnTo>
                      <a:lnTo>
                        <a:pt x="2188" y="5730"/>
                      </a:lnTo>
                      <a:lnTo>
                        <a:pt x="2233" y="5714"/>
                      </a:lnTo>
                      <a:lnTo>
                        <a:pt x="2271" y="5690"/>
                      </a:lnTo>
                      <a:lnTo>
                        <a:pt x="2303" y="5658"/>
                      </a:lnTo>
                      <a:lnTo>
                        <a:pt x="2329" y="5620"/>
                      </a:lnTo>
                      <a:lnTo>
                        <a:pt x="1954" y="5620"/>
                      </a:lnTo>
                      <a:close/>
                      <a:moveTo>
                        <a:pt x="2646" y="5202"/>
                      </a:moveTo>
                      <a:lnTo>
                        <a:pt x="1725" y="5337"/>
                      </a:lnTo>
                      <a:lnTo>
                        <a:pt x="1759" y="5369"/>
                      </a:lnTo>
                      <a:lnTo>
                        <a:pt x="1797" y="5395"/>
                      </a:lnTo>
                      <a:lnTo>
                        <a:pt x="1840" y="5413"/>
                      </a:lnTo>
                      <a:lnTo>
                        <a:pt x="1887" y="5424"/>
                      </a:lnTo>
                      <a:lnTo>
                        <a:pt x="1936" y="5427"/>
                      </a:lnTo>
                      <a:lnTo>
                        <a:pt x="2347" y="5427"/>
                      </a:lnTo>
                      <a:lnTo>
                        <a:pt x="2406" y="5422"/>
                      </a:lnTo>
                      <a:lnTo>
                        <a:pt x="2462" y="5406"/>
                      </a:lnTo>
                      <a:lnTo>
                        <a:pt x="2512" y="5380"/>
                      </a:lnTo>
                      <a:lnTo>
                        <a:pt x="2557" y="5346"/>
                      </a:lnTo>
                      <a:lnTo>
                        <a:pt x="2595" y="5303"/>
                      </a:lnTo>
                      <a:lnTo>
                        <a:pt x="2626" y="5256"/>
                      </a:lnTo>
                      <a:lnTo>
                        <a:pt x="2646" y="5202"/>
                      </a:lnTo>
                      <a:close/>
                      <a:moveTo>
                        <a:pt x="2658" y="4785"/>
                      </a:moveTo>
                      <a:lnTo>
                        <a:pt x="1624" y="4938"/>
                      </a:lnTo>
                      <a:lnTo>
                        <a:pt x="1624" y="5041"/>
                      </a:lnTo>
                      <a:lnTo>
                        <a:pt x="1626" y="5101"/>
                      </a:lnTo>
                      <a:lnTo>
                        <a:pt x="1635" y="5157"/>
                      </a:lnTo>
                      <a:lnTo>
                        <a:pt x="2658" y="5005"/>
                      </a:lnTo>
                      <a:lnTo>
                        <a:pt x="2658" y="4785"/>
                      </a:lnTo>
                      <a:close/>
                      <a:moveTo>
                        <a:pt x="1622" y="4493"/>
                      </a:moveTo>
                      <a:lnTo>
                        <a:pt x="1624" y="4506"/>
                      </a:lnTo>
                      <a:lnTo>
                        <a:pt x="1624" y="4745"/>
                      </a:lnTo>
                      <a:lnTo>
                        <a:pt x="2658" y="4592"/>
                      </a:lnTo>
                      <a:lnTo>
                        <a:pt x="2658" y="4506"/>
                      </a:lnTo>
                      <a:lnTo>
                        <a:pt x="2660" y="4493"/>
                      </a:lnTo>
                      <a:lnTo>
                        <a:pt x="2449" y="4493"/>
                      </a:lnTo>
                      <a:lnTo>
                        <a:pt x="2447" y="4493"/>
                      </a:lnTo>
                      <a:lnTo>
                        <a:pt x="2447" y="4493"/>
                      </a:lnTo>
                      <a:lnTo>
                        <a:pt x="1835" y="4493"/>
                      </a:lnTo>
                      <a:lnTo>
                        <a:pt x="1835" y="4493"/>
                      </a:lnTo>
                      <a:lnTo>
                        <a:pt x="1833" y="4493"/>
                      </a:lnTo>
                      <a:lnTo>
                        <a:pt x="1622" y="4493"/>
                      </a:lnTo>
                      <a:close/>
                      <a:moveTo>
                        <a:pt x="1873" y="4083"/>
                      </a:moveTo>
                      <a:lnTo>
                        <a:pt x="1914" y="4302"/>
                      </a:lnTo>
                      <a:lnTo>
                        <a:pt x="2368" y="4302"/>
                      </a:lnTo>
                      <a:lnTo>
                        <a:pt x="2410" y="4083"/>
                      </a:lnTo>
                      <a:lnTo>
                        <a:pt x="1873" y="4083"/>
                      </a:lnTo>
                      <a:close/>
                      <a:moveTo>
                        <a:pt x="1581" y="2550"/>
                      </a:moveTo>
                      <a:lnTo>
                        <a:pt x="1835" y="3892"/>
                      </a:lnTo>
                      <a:lnTo>
                        <a:pt x="2447" y="3892"/>
                      </a:lnTo>
                      <a:lnTo>
                        <a:pt x="2702" y="2550"/>
                      </a:lnTo>
                      <a:lnTo>
                        <a:pt x="2660" y="2558"/>
                      </a:lnTo>
                      <a:lnTo>
                        <a:pt x="2624" y="2567"/>
                      </a:lnTo>
                      <a:lnTo>
                        <a:pt x="2592" y="2581"/>
                      </a:lnTo>
                      <a:lnTo>
                        <a:pt x="2561" y="2597"/>
                      </a:lnTo>
                      <a:lnTo>
                        <a:pt x="2530" y="2615"/>
                      </a:lnTo>
                      <a:lnTo>
                        <a:pt x="2502" y="2633"/>
                      </a:lnTo>
                      <a:lnTo>
                        <a:pt x="2469" y="2655"/>
                      </a:lnTo>
                      <a:lnTo>
                        <a:pt x="2435" y="2677"/>
                      </a:lnTo>
                      <a:lnTo>
                        <a:pt x="2399" y="2696"/>
                      </a:lnTo>
                      <a:lnTo>
                        <a:pt x="2359" y="2714"/>
                      </a:lnTo>
                      <a:lnTo>
                        <a:pt x="2314" y="2729"/>
                      </a:lnTo>
                      <a:lnTo>
                        <a:pt x="2262" y="2742"/>
                      </a:lnTo>
                      <a:lnTo>
                        <a:pt x="2206" y="2751"/>
                      </a:lnTo>
                      <a:lnTo>
                        <a:pt x="2141" y="2752"/>
                      </a:lnTo>
                      <a:lnTo>
                        <a:pt x="2076" y="2751"/>
                      </a:lnTo>
                      <a:lnTo>
                        <a:pt x="2020" y="2742"/>
                      </a:lnTo>
                      <a:lnTo>
                        <a:pt x="1968" y="2729"/>
                      </a:lnTo>
                      <a:lnTo>
                        <a:pt x="1923" y="2714"/>
                      </a:lnTo>
                      <a:lnTo>
                        <a:pt x="1883" y="2696"/>
                      </a:lnTo>
                      <a:lnTo>
                        <a:pt x="1847" y="2677"/>
                      </a:lnTo>
                      <a:lnTo>
                        <a:pt x="1813" y="2655"/>
                      </a:lnTo>
                      <a:lnTo>
                        <a:pt x="1781" y="2633"/>
                      </a:lnTo>
                      <a:lnTo>
                        <a:pt x="1752" y="2615"/>
                      </a:lnTo>
                      <a:lnTo>
                        <a:pt x="1721" y="2597"/>
                      </a:lnTo>
                      <a:lnTo>
                        <a:pt x="1691" y="2581"/>
                      </a:lnTo>
                      <a:lnTo>
                        <a:pt x="1658" y="2567"/>
                      </a:lnTo>
                      <a:lnTo>
                        <a:pt x="1622" y="2558"/>
                      </a:lnTo>
                      <a:lnTo>
                        <a:pt x="1581" y="2550"/>
                      </a:lnTo>
                      <a:close/>
                      <a:moveTo>
                        <a:pt x="2143" y="193"/>
                      </a:moveTo>
                      <a:lnTo>
                        <a:pt x="2037" y="195"/>
                      </a:lnTo>
                      <a:lnTo>
                        <a:pt x="1903" y="207"/>
                      </a:lnTo>
                      <a:lnTo>
                        <a:pt x="1773" y="227"/>
                      </a:lnTo>
                      <a:lnTo>
                        <a:pt x="1645" y="256"/>
                      </a:lnTo>
                      <a:lnTo>
                        <a:pt x="1519" y="296"/>
                      </a:lnTo>
                      <a:lnTo>
                        <a:pt x="1397" y="343"/>
                      </a:lnTo>
                      <a:lnTo>
                        <a:pt x="1278" y="397"/>
                      </a:lnTo>
                      <a:lnTo>
                        <a:pt x="1161" y="460"/>
                      </a:lnTo>
                      <a:lnTo>
                        <a:pt x="1049" y="532"/>
                      </a:lnTo>
                      <a:lnTo>
                        <a:pt x="943" y="610"/>
                      </a:lnTo>
                      <a:lnTo>
                        <a:pt x="840" y="696"/>
                      </a:lnTo>
                      <a:lnTo>
                        <a:pt x="743" y="792"/>
                      </a:lnTo>
                      <a:lnTo>
                        <a:pt x="652" y="891"/>
                      </a:lnTo>
                      <a:lnTo>
                        <a:pt x="570" y="997"/>
                      </a:lnTo>
                      <a:lnTo>
                        <a:pt x="494" y="1107"/>
                      </a:lnTo>
                      <a:lnTo>
                        <a:pt x="427" y="1221"/>
                      </a:lnTo>
                      <a:lnTo>
                        <a:pt x="368" y="1338"/>
                      </a:lnTo>
                      <a:lnTo>
                        <a:pt x="315" y="1459"/>
                      </a:lnTo>
                      <a:lnTo>
                        <a:pt x="274" y="1584"/>
                      </a:lnTo>
                      <a:lnTo>
                        <a:pt x="240" y="1712"/>
                      </a:lnTo>
                      <a:lnTo>
                        <a:pt x="214" y="1842"/>
                      </a:lnTo>
                      <a:lnTo>
                        <a:pt x="198" y="1971"/>
                      </a:lnTo>
                      <a:lnTo>
                        <a:pt x="191" y="2105"/>
                      </a:lnTo>
                      <a:lnTo>
                        <a:pt x="193" y="2244"/>
                      </a:lnTo>
                      <a:lnTo>
                        <a:pt x="205" y="2383"/>
                      </a:lnTo>
                      <a:lnTo>
                        <a:pt x="227" y="2518"/>
                      </a:lnTo>
                      <a:lnTo>
                        <a:pt x="258" y="2653"/>
                      </a:lnTo>
                      <a:lnTo>
                        <a:pt x="297" y="2785"/>
                      </a:lnTo>
                      <a:lnTo>
                        <a:pt x="348" y="2913"/>
                      </a:lnTo>
                      <a:lnTo>
                        <a:pt x="406" y="3037"/>
                      </a:lnTo>
                      <a:lnTo>
                        <a:pt x="474" y="3158"/>
                      </a:lnTo>
                      <a:lnTo>
                        <a:pt x="548" y="3270"/>
                      </a:lnTo>
                      <a:lnTo>
                        <a:pt x="629" y="3376"/>
                      </a:lnTo>
                      <a:lnTo>
                        <a:pt x="717" y="3477"/>
                      </a:lnTo>
                      <a:lnTo>
                        <a:pt x="811" y="3573"/>
                      </a:lnTo>
                      <a:lnTo>
                        <a:pt x="912" y="3660"/>
                      </a:lnTo>
                      <a:lnTo>
                        <a:pt x="1018" y="3741"/>
                      </a:lnTo>
                      <a:lnTo>
                        <a:pt x="1130" y="3815"/>
                      </a:lnTo>
                      <a:lnTo>
                        <a:pt x="1247" y="3880"/>
                      </a:lnTo>
                      <a:lnTo>
                        <a:pt x="1317" y="3921"/>
                      </a:lnTo>
                      <a:lnTo>
                        <a:pt x="1381" y="3970"/>
                      </a:lnTo>
                      <a:lnTo>
                        <a:pt x="1438" y="4026"/>
                      </a:lnTo>
                      <a:lnTo>
                        <a:pt x="1489" y="4087"/>
                      </a:lnTo>
                      <a:lnTo>
                        <a:pt x="1532" y="4154"/>
                      </a:lnTo>
                      <a:lnTo>
                        <a:pt x="1566" y="4226"/>
                      </a:lnTo>
                      <a:lnTo>
                        <a:pt x="1593" y="4302"/>
                      </a:lnTo>
                      <a:lnTo>
                        <a:pt x="1718" y="4302"/>
                      </a:lnTo>
                      <a:lnTo>
                        <a:pt x="1330" y="2265"/>
                      </a:lnTo>
                      <a:lnTo>
                        <a:pt x="1330" y="2235"/>
                      </a:lnTo>
                      <a:lnTo>
                        <a:pt x="1337" y="2206"/>
                      </a:lnTo>
                      <a:lnTo>
                        <a:pt x="1355" y="2181"/>
                      </a:lnTo>
                      <a:lnTo>
                        <a:pt x="1379" y="2163"/>
                      </a:lnTo>
                      <a:lnTo>
                        <a:pt x="1408" y="2154"/>
                      </a:lnTo>
                      <a:lnTo>
                        <a:pt x="1438" y="2152"/>
                      </a:lnTo>
                      <a:lnTo>
                        <a:pt x="1465" y="2161"/>
                      </a:lnTo>
                      <a:lnTo>
                        <a:pt x="1490" y="2177"/>
                      </a:lnTo>
                      <a:lnTo>
                        <a:pt x="1509" y="2200"/>
                      </a:lnTo>
                      <a:lnTo>
                        <a:pt x="1519" y="2229"/>
                      </a:lnTo>
                      <a:lnTo>
                        <a:pt x="1543" y="2356"/>
                      </a:lnTo>
                      <a:lnTo>
                        <a:pt x="1604" y="2359"/>
                      </a:lnTo>
                      <a:lnTo>
                        <a:pt x="1658" y="2368"/>
                      </a:lnTo>
                      <a:lnTo>
                        <a:pt x="1707" y="2381"/>
                      </a:lnTo>
                      <a:lnTo>
                        <a:pt x="1750" y="2397"/>
                      </a:lnTo>
                      <a:lnTo>
                        <a:pt x="1788" y="2415"/>
                      </a:lnTo>
                      <a:lnTo>
                        <a:pt x="1824" y="2433"/>
                      </a:lnTo>
                      <a:lnTo>
                        <a:pt x="1856" y="2455"/>
                      </a:lnTo>
                      <a:lnTo>
                        <a:pt x="1887" y="2475"/>
                      </a:lnTo>
                      <a:lnTo>
                        <a:pt x="1918" y="2494"/>
                      </a:lnTo>
                      <a:lnTo>
                        <a:pt x="1948" y="2512"/>
                      </a:lnTo>
                      <a:lnTo>
                        <a:pt x="1979" y="2529"/>
                      </a:lnTo>
                      <a:lnTo>
                        <a:pt x="2011" y="2541"/>
                      </a:lnTo>
                      <a:lnTo>
                        <a:pt x="2049" y="2552"/>
                      </a:lnTo>
                      <a:lnTo>
                        <a:pt x="2092" y="2558"/>
                      </a:lnTo>
                      <a:lnTo>
                        <a:pt x="2141" y="2561"/>
                      </a:lnTo>
                      <a:lnTo>
                        <a:pt x="2190" y="2558"/>
                      </a:lnTo>
                      <a:lnTo>
                        <a:pt x="2233" y="2552"/>
                      </a:lnTo>
                      <a:lnTo>
                        <a:pt x="2271" y="2541"/>
                      </a:lnTo>
                      <a:lnTo>
                        <a:pt x="2303" y="2529"/>
                      </a:lnTo>
                      <a:lnTo>
                        <a:pt x="2334" y="2512"/>
                      </a:lnTo>
                      <a:lnTo>
                        <a:pt x="2365" y="2494"/>
                      </a:lnTo>
                      <a:lnTo>
                        <a:pt x="2395" y="2475"/>
                      </a:lnTo>
                      <a:lnTo>
                        <a:pt x="2426" y="2455"/>
                      </a:lnTo>
                      <a:lnTo>
                        <a:pt x="2458" y="2433"/>
                      </a:lnTo>
                      <a:lnTo>
                        <a:pt x="2494" y="2415"/>
                      </a:lnTo>
                      <a:lnTo>
                        <a:pt x="2532" y="2397"/>
                      </a:lnTo>
                      <a:lnTo>
                        <a:pt x="2575" y="2381"/>
                      </a:lnTo>
                      <a:lnTo>
                        <a:pt x="2624" y="2368"/>
                      </a:lnTo>
                      <a:lnTo>
                        <a:pt x="2678" y="2359"/>
                      </a:lnTo>
                      <a:lnTo>
                        <a:pt x="2739" y="2356"/>
                      </a:lnTo>
                      <a:lnTo>
                        <a:pt x="2763" y="2229"/>
                      </a:lnTo>
                      <a:lnTo>
                        <a:pt x="2774" y="2200"/>
                      </a:lnTo>
                      <a:lnTo>
                        <a:pt x="2792" y="2177"/>
                      </a:lnTo>
                      <a:lnTo>
                        <a:pt x="2817" y="2161"/>
                      </a:lnTo>
                      <a:lnTo>
                        <a:pt x="2844" y="2152"/>
                      </a:lnTo>
                      <a:lnTo>
                        <a:pt x="2875" y="2154"/>
                      </a:lnTo>
                      <a:lnTo>
                        <a:pt x="2903" y="2163"/>
                      </a:lnTo>
                      <a:lnTo>
                        <a:pt x="2927" y="2181"/>
                      </a:lnTo>
                      <a:lnTo>
                        <a:pt x="2943" y="2206"/>
                      </a:lnTo>
                      <a:lnTo>
                        <a:pt x="2952" y="2235"/>
                      </a:lnTo>
                      <a:lnTo>
                        <a:pt x="2952" y="2265"/>
                      </a:lnTo>
                      <a:lnTo>
                        <a:pt x="2565" y="4302"/>
                      </a:lnTo>
                      <a:lnTo>
                        <a:pt x="2689" y="4302"/>
                      </a:lnTo>
                      <a:lnTo>
                        <a:pt x="2716" y="4226"/>
                      </a:lnTo>
                      <a:lnTo>
                        <a:pt x="2750" y="4154"/>
                      </a:lnTo>
                      <a:lnTo>
                        <a:pt x="2794" y="4087"/>
                      </a:lnTo>
                      <a:lnTo>
                        <a:pt x="2844" y="4026"/>
                      </a:lnTo>
                      <a:lnTo>
                        <a:pt x="2902" y="3970"/>
                      </a:lnTo>
                      <a:lnTo>
                        <a:pt x="2967" y="3921"/>
                      </a:lnTo>
                      <a:lnTo>
                        <a:pt x="3037" y="3880"/>
                      </a:lnTo>
                      <a:lnTo>
                        <a:pt x="3156" y="3813"/>
                      </a:lnTo>
                      <a:lnTo>
                        <a:pt x="3269" y="3737"/>
                      </a:lnTo>
                      <a:lnTo>
                        <a:pt x="3376" y="3656"/>
                      </a:lnTo>
                      <a:lnTo>
                        <a:pt x="3477" y="3569"/>
                      </a:lnTo>
                      <a:lnTo>
                        <a:pt x="3570" y="3476"/>
                      </a:lnTo>
                      <a:lnTo>
                        <a:pt x="3657" y="3375"/>
                      </a:lnTo>
                      <a:lnTo>
                        <a:pt x="3736" y="3270"/>
                      </a:lnTo>
                      <a:lnTo>
                        <a:pt x="3808" y="3160"/>
                      </a:lnTo>
                      <a:lnTo>
                        <a:pt x="3873" y="3045"/>
                      </a:lnTo>
                      <a:lnTo>
                        <a:pt x="3929" y="2927"/>
                      </a:lnTo>
                      <a:lnTo>
                        <a:pt x="3978" y="2803"/>
                      </a:lnTo>
                      <a:lnTo>
                        <a:pt x="4019" y="2677"/>
                      </a:lnTo>
                      <a:lnTo>
                        <a:pt x="4050" y="2549"/>
                      </a:lnTo>
                      <a:lnTo>
                        <a:pt x="4073" y="2415"/>
                      </a:lnTo>
                      <a:lnTo>
                        <a:pt x="4088" y="2282"/>
                      </a:lnTo>
                      <a:lnTo>
                        <a:pt x="4091" y="2145"/>
                      </a:lnTo>
                      <a:lnTo>
                        <a:pt x="4088" y="2011"/>
                      </a:lnTo>
                      <a:lnTo>
                        <a:pt x="4073" y="1878"/>
                      </a:lnTo>
                      <a:lnTo>
                        <a:pt x="4052" y="1748"/>
                      </a:lnTo>
                      <a:lnTo>
                        <a:pt x="4021" y="1620"/>
                      </a:lnTo>
                      <a:lnTo>
                        <a:pt x="3981" y="1495"/>
                      </a:lnTo>
                      <a:lnTo>
                        <a:pt x="3934" y="1373"/>
                      </a:lnTo>
                      <a:lnTo>
                        <a:pt x="3878" y="1255"/>
                      </a:lnTo>
                      <a:lnTo>
                        <a:pt x="3815" y="1142"/>
                      </a:lnTo>
                      <a:lnTo>
                        <a:pt x="3743" y="1030"/>
                      </a:lnTo>
                      <a:lnTo>
                        <a:pt x="3664" y="925"/>
                      </a:lnTo>
                      <a:lnTo>
                        <a:pt x="3578" y="824"/>
                      </a:lnTo>
                      <a:lnTo>
                        <a:pt x="3484" y="729"/>
                      </a:lnTo>
                      <a:lnTo>
                        <a:pt x="3381" y="637"/>
                      </a:lnTo>
                      <a:lnTo>
                        <a:pt x="3273" y="556"/>
                      </a:lnTo>
                      <a:lnTo>
                        <a:pt x="3161" y="480"/>
                      </a:lnTo>
                      <a:lnTo>
                        <a:pt x="3046" y="413"/>
                      </a:lnTo>
                      <a:lnTo>
                        <a:pt x="2925" y="355"/>
                      </a:lnTo>
                      <a:lnTo>
                        <a:pt x="2801" y="307"/>
                      </a:lnTo>
                      <a:lnTo>
                        <a:pt x="2675" y="265"/>
                      </a:lnTo>
                      <a:lnTo>
                        <a:pt x="2545" y="234"/>
                      </a:lnTo>
                      <a:lnTo>
                        <a:pt x="2413" y="211"/>
                      </a:lnTo>
                      <a:lnTo>
                        <a:pt x="2278" y="197"/>
                      </a:lnTo>
                      <a:lnTo>
                        <a:pt x="2143" y="193"/>
                      </a:lnTo>
                      <a:close/>
                      <a:moveTo>
                        <a:pt x="2174" y="0"/>
                      </a:moveTo>
                      <a:lnTo>
                        <a:pt x="2320" y="7"/>
                      </a:lnTo>
                      <a:lnTo>
                        <a:pt x="2464" y="25"/>
                      </a:lnTo>
                      <a:lnTo>
                        <a:pt x="2606" y="51"/>
                      </a:lnTo>
                      <a:lnTo>
                        <a:pt x="2747" y="87"/>
                      </a:lnTo>
                      <a:lnTo>
                        <a:pt x="2882" y="132"/>
                      </a:lnTo>
                      <a:lnTo>
                        <a:pt x="3015" y="186"/>
                      </a:lnTo>
                      <a:lnTo>
                        <a:pt x="3145" y="249"/>
                      </a:lnTo>
                      <a:lnTo>
                        <a:pt x="3269" y="321"/>
                      </a:lnTo>
                      <a:lnTo>
                        <a:pt x="3390" y="402"/>
                      </a:lnTo>
                      <a:lnTo>
                        <a:pt x="3505" y="491"/>
                      </a:lnTo>
                      <a:lnTo>
                        <a:pt x="3615" y="590"/>
                      </a:lnTo>
                      <a:lnTo>
                        <a:pt x="3720" y="694"/>
                      </a:lnTo>
                      <a:lnTo>
                        <a:pt x="3815" y="804"/>
                      </a:lnTo>
                      <a:lnTo>
                        <a:pt x="3902" y="922"/>
                      </a:lnTo>
                      <a:lnTo>
                        <a:pt x="3979" y="1043"/>
                      </a:lnTo>
                      <a:lnTo>
                        <a:pt x="4050" y="1167"/>
                      </a:lnTo>
                      <a:lnTo>
                        <a:pt x="4111" y="1297"/>
                      </a:lnTo>
                      <a:lnTo>
                        <a:pt x="4163" y="1430"/>
                      </a:lnTo>
                      <a:lnTo>
                        <a:pt x="4207" y="1567"/>
                      </a:lnTo>
                      <a:lnTo>
                        <a:pt x="4239" y="1708"/>
                      </a:lnTo>
                      <a:lnTo>
                        <a:pt x="4264" y="1852"/>
                      </a:lnTo>
                      <a:lnTo>
                        <a:pt x="4279" y="1997"/>
                      </a:lnTo>
                      <a:lnTo>
                        <a:pt x="4284" y="2145"/>
                      </a:lnTo>
                      <a:lnTo>
                        <a:pt x="4279" y="2285"/>
                      </a:lnTo>
                      <a:lnTo>
                        <a:pt x="4266" y="2426"/>
                      </a:lnTo>
                      <a:lnTo>
                        <a:pt x="4243" y="2563"/>
                      </a:lnTo>
                      <a:lnTo>
                        <a:pt x="4212" y="2696"/>
                      </a:lnTo>
                      <a:lnTo>
                        <a:pt x="4172" y="2828"/>
                      </a:lnTo>
                      <a:lnTo>
                        <a:pt x="4125" y="2956"/>
                      </a:lnTo>
                      <a:lnTo>
                        <a:pt x="4070" y="3081"/>
                      </a:lnTo>
                      <a:lnTo>
                        <a:pt x="4006" y="3201"/>
                      </a:lnTo>
                      <a:lnTo>
                        <a:pt x="3936" y="3317"/>
                      </a:lnTo>
                      <a:lnTo>
                        <a:pt x="3859" y="3429"/>
                      </a:lnTo>
                      <a:lnTo>
                        <a:pt x="3772" y="3535"/>
                      </a:lnTo>
                      <a:lnTo>
                        <a:pt x="3680" y="3636"/>
                      </a:lnTo>
                      <a:lnTo>
                        <a:pt x="3581" y="3732"/>
                      </a:lnTo>
                      <a:lnTo>
                        <a:pt x="3477" y="3822"/>
                      </a:lnTo>
                      <a:lnTo>
                        <a:pt x="3365" y="3905"/>
                      </a:lnTo>
                      <a:lnTo>
                        <a:pt x="3248" y="3981"/>
                      </a:lnTo>
                      <a:lnTo>
                        <a:pt x="3125" y="4049"/>
                      </a:lnTo>
                      <a:lnTo>
                        <a:pt x="3064" y="4087"/>
                      </a:lnTo>
                      <a:lnTo>
                        <a:pt x="3010" y="4130"/>
                      </a:lnTo>
                      <a:lnTo>
                        <a:pt x="2963" y="4181"/>
                      </a:lnTo>
                      <a:lnTo>
                        <a:pt x="2925" y="4239"/>
                      </a:lnTo>
                      <a:lnTo>
                        <a:pt x="2893" y="4300"/>
                      </a:lnTo>
                      <a:lnTo>
                        <a:pt x="2869" y="4365"/>
                      </a:lnTo>
                      <a:lnTo>
                        <a:pt x="2857" y="4433"/>
                      </a:lnTo>
                      <a:lnTo>
                        <a:pt x="2851" y="4506"/>
                      </a:lnTo>
                      <a:lnTo>
                        <a:pt x="2851" y="5113"/>
                      </a:lnTo>
                      <a:lnTo>
                        <a:pt x="2846" y="5184"/>
                      </a:lnTo>
                      <a:lnTo>
                        <a:pt x="2833" y="5249"/>
                      </a:lnTo>
                      <a:lnTo>
                        <a:pt x="2812" y="5312"/>
                      </a:lnTo>
                      <a:lnTo>
                        <a:pt x="2781" y="5369"/>
                      </a:lnTo>
                      <a:lnTo>
                        <a:pt x="2745" y="5424"/>
                      </a:lnTo>
                      <a:lnTo>
                        <a:pt x="2702" y="5472"/>
                      </a:lnTo>
                      <a:lnTo>
                        <a:pt x="2653" y="5516"/>
                      </a:lnTo>
                      <a:lnTo>
                        <a:pt x="2599" y="5552"/>
                      </a:lnTo>
                      <a:lnTo>
                        <a:pt x="2539" y="5580"/>
                      </a:lnTo>
                      <a:lnTo>
                        <a:pt x="2525" y="5644"/>
                      </a:lnTo>
                      <a:lnTo>
                        <a:pt x="2502" y="5703"/>
                      </a:lnTo>
                      <a:lnTo>
                        <a:pt x="2469" y="5757"/>
                      </a:lnTo>
                      <a:lnTo>
                        <a:pt x="2429" y="5806"/>
                      </a:lnTo>
                      <a:lnTo>
                        <a:pt x="2381" y="5847"/>
                      </a:lnTo>
                      <a:lnTo>
                        <a:pt x="2329" y="5880"/>
                      </a:lnTo>
                      <a:lnTo>
                        <a:pt x="2271" y="5905"/>
                      </a:lnTo>
                      <a:lnTo>
                        <a:pt x="2208" y="5921"/>
                      </a:lnTo>
                      <a:lnTo>
                        <a:pt x="2141" y="5927"/>
                      </a:lnTo>
                      <a:lnTo>
                        <a:pt x="2074" y="5921"/>
                      </a:lnTo>
                      <a:lnTo>
                        <a:pt x="2011" y="5905"/>
                      </a:lnTo>
                      <a:lnTo>
                        <a:pt x="1954" y="5880"/>
                      </a:lnTo>
                      <a:lnTo>
                        <a:pt x="1900" y="5847"/>
                      </a:lnTo>
                      <a:lnTo>
                        <a:pt x="1853" y="5806"/>
                      </a:lnTo>
                      <a:lnTo>
                        <a:pt x="1813" y="5757"/>
                      </a:lnTo>
                      <a:lnTo>
                        <a:pt x="1781" y="5703"/>
                      </a:lnTo>
                      <a:lnTo>
                        <a:pt x="1757" y="5644"/>
                      </a:lnTo>
                      <a:lnTo>
                        <a:pt x="1743" y="5580"/>
                      </a:lnTo>
                      <a:lnTo>
                        <a:pt x="1682" y="5548"/>
                      </a:lnTo>
                      <a:lnTo>
                        <a:pt x="1627" y="5508"/>
                      </a:lnTo>
                      <a:lnTo>
                        <a:pt x="1579" y="5461"/>
                      </a:lnTo>
                      <a:lnTo>
                        <a:pt x="1536" y="5406"/>
                      </a:lnTo>
                      <a:lnTo>
                        <a:pt x="1499" y="5344"/>
                      </a:lnTo>
                      <a:lnTo>
                        <a:pt x="1471" y="5276"/>
                      </a:lnTo>
                      <a:lnTo>
                        <a:pt x="1449" y="5202"/>
                      </a:lnTo>
                      <a:lnTo>
                        <a:pt x="1436" y="5124"/>
                      </a:lnTo>
                      <a:lnTo>
                        <a:pt x="1431" y="5041"/>
                      </a:lnTo>
                      <a:lnTo>
                        <a:pt x="1431" y="4506"/>
                      </a:lnTo>
                      <a:lnTo>
                        <a:pt x="1426" y="4433"/>
                      </a:lnTo>
                      <a:lnTo>
                        <a:pt x="1413" y="4365"/>
                      </a:lnTo>
                      <a:lnTo>
                        <a:pt x="1390" y="4300"/>
                      </a:lnTo>
                      <a:lnTo>
                        <a:pt x="1359" y="4239"/>
                      </a:lnTo>
                      <a:lnTo>
                        <a:pt x="1319" y="4181"/>
                      </a:lnTo>
                      <a:lnTo>
                        <a:pt x="1272" y="4130"/>
                      </a:lnTo>
                      <a:lnTo>
                        <a:pt x="1218" y="4087"/>
                      </a:lnTo>
                      <a:lnTo>
                        <a:pt x="1159" y="4051"/>
                      </a:lnTo>
                      <a:lnTo>
                        <a:pt x="1031" y="3979"/>
                      </a:lnTo>
                      <a:lnTo>
                        <a:pt x="908" y="3898"/>
                      </a:lnTo>
                      <a:lnTo>
                        <a:pt x="791" y="3809"/>
                      </a:lnTo>
                      <a:lnTo>
                        <a:pt x="679" y="3712"/>
                      </a:lnTo>
                      <a:lnTo>
                        <a:pt x="577" y="3609"/>
                      </a:lnTo>
                      <a:lnTo>
                        <a:pt x="479" y="3499"/>
                      </a:lnTo>
                      <a:lnTo>
                        <a:pt x="391" y="3382"/>
                      </a:lnTo>
                      <a:lnTo>
                        <a:pt x="310" y="3257"/>
                      </a:lnTo>
                      <a:lnTo>
                        <a:pt x="243" y="3140"/>
                      </a:lnTo>
                      <a:lnTo>
                        <a:pt x="184" y="3019"/>
                      </a:lnTo>
                      <a:lnTo>
                        <a:pt x="133" y="2895"/>
                      </a:lnTo>
                      <a:lnTo>
                        <a:pt x="90" y="2767"/>
                      </a:lnTo>
                      <a:lnTo>
                        <a:pt x="56" y="2637"/>
                      </a:lnTo>
                      <a:lnTo>
                        <a:pt x="29" y="2505"/>
                      </a:lnTo>
                      <a:lnTo>
                        <a:pt x="11" y="2372"/>
                      </a:lnTo>
                      <a:lnTo>
                        <a:pt x="0" y="2237"/>
                      </a:lnTo>
                      <a:lnTo>
                        <a:pt x="0" y="2101"/>
                      </a:lnTo>
                      <a:lnTo>
                        <a:pt x="7" y="1955"/>
                      </a:lnTo>
                      <a:lnTo>
                        <a:pt x="25" y="1811"/>
                      </a:lnTo>
                      <a:lnTo>
                        <a:pt x="52" y="1668"/>
                      </a:lnTo>
                      <a:lnTo>
                        <a:pt x="90" y="1530"/>
                      </a:lnTo>
                      <a:lnTo>
                        <a:pt x="137" y="1392"/>
                      </a:lnTo>
                      <a:lnTo>
                        <a:pt x="193" y="1259"/>
                      </a:lnTo>
                      <a:lnTo>
                        <a:pt x="258" y="1129"/>
                      </a:lnTo>
                      <a:lnTo>
                        <a:pt x="332" y="1005"/>
                      </a:lnTo>
                      <a:lnTo>
                        <a:pt x="415" y="884"/>
                      </a:lnTo>
                      <a:lnTo>
                        <a:pt x="505" y="768"/>
                      </a:lnTo>
                      <a:lnTo>
                        <a:pt x="606" y="658"/>
                      </a:lnTo>
                      <a:lnTo>
                        <a:pt x="712" y="554"/>
                      </a:lnTo>
                      <a:lnTo>
                        <a:pt x="824" y="460"/>
                      </a:lnTo>
                      <a:lnTo>
                        <a:pt x="943" y="372"/>
                      </a:lnTo>
                      <a:lnTo>
                        <a:pt x="1065" y="294"/>
                      </a:lnTo>
                      <a:lnTo>
                        <a:pt x="1191" y="225"/>
                      </a:lnTo>
                      <a:lnTo>
                        <a:pt x="1323" y="164"/>
                      </a:lnTo>
                      <a:lnTo>
                        <a:pt x="1458" y="114"/>
                      </a:lnTo>
                      <a:lnTo>
                        <a:pt x="1597" y="72"/>
                      </a:lnTo>
                      <a:lnTo>
                        <a:pt x="1737" y="40"/>
                      </a:lnTo>
                      <a:lnTo>
                        <a:pt x="1880" y="16"/>
                      </a:lnTo>
                      <a:lnTo>
                        <a:pt x="2026" y="4"/>
                      </a:lnTo>
                      <a:lnTo>
                        <a:pt x="217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/>
              </p:nvSpPr>
              <p:spPr bwMode="auto">
                <a:xfrm>
                  <a:off x="906" y="562"/>
                  <a:ext cx="198" cy="130"/>
                </a:xfrm>
                <a:custGeom>
                  <a:avLst/>
                  <a:gdLst>
                    <a:gd name="T0" fmla="*/ 88 w 394"/>
                    <a:gd name="T1" fmla="*/ 0 h 259"/>
                    <a:gd name="T2" fmla="*/ 119 w 394"/>
                    <a:gd name="T3" fmla="*/ 3 h 259"/>
                    <a:gd name="T4" fmla="*/ 229 w 394"/>
                    <a:gd name="T5" fmla="*/ 34 h 259"/>
                    <a:gd name="T6" fmla="*/ 335 w 394"/>
                    <a:gd name="T7" fmla="*/ 74 h 259"/>
                    <a:gd name="T8" fmla="*/ 358 w 394"/>
                    <a:gd name="T9" fmla="*/ 86 h 259"/>
                    <a:gd name="T10" fmla="*/ 376 w 394"/>
                    <a:gd name="T11" fmla="*/ 104 h 259"/>
                    <a:gd name="T12" fmla="*/ 387 w 394"/>
                    <a:gd name="T13" fmla="*/ 126 h 259"/>
                    <a:gd name="T14" fmla="*/ 394 w 394"/>
                    <a:gd name="T15" fmla="*/ 149 h 259"/>
                    <a:gd name="T16" fmla="*/ 394 w 394"/>
                    <a:gd name="T17" fmla="*/ 175 h 259"/>
                    <a:gd name="T18" fmla="*/ 389 w 394"/>
                    <a:gd name="T19" fmla="*/ 200 h 259"/>
                    <a:gd name="T20" fmla="*/ 373 w 394"/>
                    <a:gd name="T21" fmla="*/ 223 h 259"/>
                    <a:gd name="T22" fmla="*/ 353 w 394"/>
                    <a:gd name="T23" fmla="*/ 243 h 259"/>
                    <a:gd name="T24" fmla="*/ 328 w 394"/>
                    <a:gd name="T25" fmla="*/ 256 h 259"/>
                    <a:gd name="T26" fmla="*/ 299 w 394"/>
                    <a:gd name="T27" fmla="*/ 259 h 259"/>
                    <a:gd name="T28" fmla="*/ 281 w 394"/>
                    <a:gd name="T29" fmla="*/ 258 h 259"/>
                    <a:gd name="T30" fmla="*/ 263 w 394"/>
                    <a:gd name="T31" fmla="*/ 252 h 259"/>
                    <a:gd name="T32" fmla="*/ 169 w 394"/>
                    <a:gd name="T33" fmla="*/ 218 h 259"/>
                    <a:gd name="T34" fmla="*/ 72 w 394"/>
                    <a:gd name="T35" fmla="*/ 189 h 259"/>
                    <a:gd name="T36" fmla="*/ 43 w 394"/>
                    <a:gd name="T37" fmla="*/ 177 h 259"/>
                    <a:gd name="T38" fmla="*/ 21 w 394"/>
                    <a:gd name="T39" fmla="*/ 157 h 259"/>
                    <a:gd name="T40" fmla="*/ 7 w 394"/>
                    <a:gd name="T41" fmla="*/ 131 h 259"/>
                    <a:gd name="T42" fmla="*/ 0 w 394"/>
                    <a:gd name="T43" fmla="*/ 103 h 259"/>
                    <a:gd name="T44" fmla="*/ 3 w 394"/>
                    <a:gd name="T45" fmla="*/ 72 h 259"/>
                    <a:gd name="T46" fmla="*/ 14 w 394"/>
                    <a:gd name="T47" fmla="*/ 43 h 259"/>
                    <a:gd name="T48" fmla="*/ 34 w 394"/>
                    <a:gd name="T49" fmla="*/ 21 h 259"/>
                    <a:gd name="T50" fmla="*/ 59 w 394"/>
                    <a:gd name="T51" fmla="*/ 7 h 259"/>
                    <a:gd name="T52" fmla="*/ 88 w 394"/>
                    <a:gd name="T53" fmla="*/ 0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94" h="259">
                      <a:moveTo>
                        <a:pt x="88" y="0"/>
                      </a:moveTo>
                      <a:lnTo>
                        <a:pt x="119" y="3"/>
                      </a:lnTo>
                      <a:lnTo>
                        <a:pt x="229" y="34"/>
                      </a:lnTo>
                      <a:lnTo>
                        <a:pt x="335" y="74"/>
                      </a:lnTo>
                      <a:lnTo>
                        <a:pt x="358" y="86"/>
                      </a:lnTo>
                      <a:lnTo>
                        <a:pt x="376" y="104"/>
                      </a:lnTo>
                      <a:lnTo>
                        <a:pt x="387" y="126"/>
                      </a:lnTo>
                      <a:lnTo>
                        <a:pt x="394" y="149"/>
                      </a:lnTo>
                      <a:lnTo>
                        <a:pt x="394" y="175"/>
                      </a:lnTo>
                      <a:lnTo>
                        <a:pt x="389" y="200"/>
                      </a:lnTo>
                      <a:lnTo>
                        <a:pt x="373" y="223"/>
                      </a:lnTo>
                      <a:lnTo>
                        <a:pt x="353" y="243"/>
                      </a:lnTo>
                      <a:lnTo>
                        <a:pt x="328" y="256"/>
                      </a:lnTo>
                      <a:lnTo>
                        <a:pt x="299" y="259"/>
                      </a:lnTo>
                      <a:lnTo>
                        <a:pt x="281" y="258"/>
                      </a:lnTo>
                      <a:lnTo>
                        <a:pt x="263" y="252"/>
                      </a:lnTo>
                      <a:lnTo>
                        <a:pt x="169" y="218"/>
                      </a:lnTo>
                      <a:lnTo>
                        <a:pt x="72" y="189"/>
                      </a:lnTo>
                      <a:lnTo>
                        <a:pt x="43" y="177"/>
                      </a:lnTo>
                      <a:lnTo>
                        <a:pt x="21" y="157"/>
                      </a:lnTo>
                      <a:lnTo>
                        <a:pt x="7" y="131"/>
                      </a:lnTo>
                      <a:lnTo>
                        <a:pt x="0" y="103"/>
                      </a:lnTo>
                      <a:lnTo>
                        <a:pt x="3" y="72"/>
                      </a:lnTo>
                      <a:lnTo>
                        <a:pt x="14" y="43"/>
                      </a:lnTo>
                      <a:lnTo>
                        <a:pt x="34" y="21"/>
                      </a:lnTo>
                      <a:lnTo>
                        <a:pt x="59" y="7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4" name="Freeform 66"/>
                <p:cNvSpPr>
                  <a:spLocks/>
                </p:cNvSpPr>
                <p:nvPr/>
              </p:nvSpPr>
              <p:spPr bwMode="auto">
                <a:xfrm>
                  <a:off x="1214" y="717"/>
                  <a:ext cx="402" cy="889"/>
                </a:xfrm>
                <a:custGeom>
                  <a:avLst/>
                  <a:gdLst>
                    <a:gd name="T0" fmla="*/ 85 w 806"/>
                    <a:gd name="T1" fmla="*/ 0 h 1779"/>
                    <a:gd name="T2" fmla="*/ 110 w 806"/>
                    <a:gd name="T3" fmla="*/ 0 h 1779"/>
                    <a:gd name="T4" fmla="*/ 134 w 806"/>
                    <a:gd name="T5" fmla="*/ 7 h 1779"/>
                    <a:gd name="T6" fmla="*/ 155 w 806"/>
                    <a:gd name="T7" fmla="*/ 20 h 1779"/>
                    <a:gd name="T8" fmla="*/ 254 w 806"/>
                    <a:gd name="T9" fmla="*/ 107 h 1779"/>
                    <a:gd name="T10" fmla="*/ 346 w 806"/>
                    <a:gd name="T11" fmla="*/ 199 h 1779"/>
                    <a:gd name="T12" fmla="*/ 431 w 806"/>
                    <a:gd name="T13" fmla="*/ 298 h 1779"/>
                    <a:gd name="T14" fmla="*/ 507 w 806"/>
                    <a:gd name="T15" fmla="*/ 401 h 1779"/>
                    <a:gd name="T16" fmla="*/ 575 w 806"/>
                    <a:gd name="T17" fmla="*/ 511 h 1779"/>
                    <a:gd name="T18" fmla="*/ 635 w 806"/>
                    <a:gd name="T19" fmla="*/ 624 h 1779"/>
                    <a:gd name="T20" fmla="*/ 687 w 806"/>
                    <a:gd name="T21" fmla="*/ 741 h 1779"/>
                    <a:gd name="T22" fmla="*/ 728 w 806"/>
                    <a:gd name="T23" fmla="*/ 862 h 1779"/>
                    <a:gd name="T24" fmla="*/ 761 w 806"/>
                    <a:gd name="T25" fmla="*/ 987 h 1779"/>
                    <a:gd name="T26" fmla="*/ 786 w 806"/>
                    <a:gd name="T27" fmla="*/ 1113 h 1779"/>
                    <a:gd name="T28" fmla="*/ 800 w 806"/>
                    <a:gd name="T29" fmla="*/ 1243 h 1779"/>
                    <a:gd name="T30" fmla="*/ 806 w 806"/>
                    <a:gd name="T31" fmla="*/ 1375 h 1779"/>
                    <a:gd name="T32" fmla="*/ 802 w 806"/>
                    <a:gd name="T33" fmla="*/ 1485 h 1779"/>
                    <a:gd name="T34" fmla="*/ 791 w 806"/>
                    <a:gd name="T35" fmla="*/ 1593 h 1779"/>
                    <a:gd name="T36" fmla="*/ 775 w 806"/>
                    <a:gd name="T37" fmla="*/ 1699 h 1779"/>
                    <a:gd name="T38" fmla="*/ 766 w 806"/>
                    <a:gd name="T39" fmla="*/ 1726 h 1779"/>
                    <a:gd name="T40" fmla="*/ 750 w 806"/>
                    <a:gd name="T41" fmla="*/ 1748 h 1779"/>
                    <a:gd name="T42" fmla="*/ 730 w 806"/>
                    <a:gd name="T43" fmla="*/ 1764 h 1779"/>
                    <a:gd name="T44" fmla="*/ 707 w 806"/>
                    <a:gd name="T45" fmla="*/ 1775 h 1779"/>
                    <a:gd name="T46" fmla="*/ 680 w 806"/>
                    <a:gd name="T47" fmla="*/ 1779 h 1779"/>
                    <a:gd name="T48" fmla="*/ 673 w 806"/>
                    <a:gd name="T49" fmla="*/ 1777 h 1779"/>
                    <a:gd name="T50" fmla="*/ 664 w 806"/>
                    <a:gd name="T51" fmla="*/ 1777 h 1779"/>
                    <a:gd name="T52" fmla="*/ 635 w 806"/>
                    <a:gd name="T53" fmla="*/ 1766 h 1779"/>
                    <a:gd name="T54" fmla="*/ 611 w 806"/>
                    <a:gd name="T55" fmla="*/ 1748 h 1779"/>
                    <a:gd name="T56" fmla="*/ 593 w 806"/>
                    <a:gd name="T57" fmla="*/ 1723 h 1779"/>
                    <a:gd name="T58" fmla="*/ 586 w 806"/>
                    <a:gd name="T59" fmla="*/ 1694 h 1779"/>
                    <a:gd name="T60" fmla="*/ 586 w 806"/>
                    <a:gd name="T61" fmla="*/ 1663 h 1779"/>
                    <a:gd name="T62" fmla="*/ 600 w 806"/>
                    <a:gd name="T63" fmla="*/ 1568 h 1779"/>
                    <a:gd name="T64" fmla="*/ 609 w 806"/>
                    <a:gd name="T65" fmla="*/ 1472 h 1779"/>
                    <a:gd name="T66" fmla="*/ 613 w 806"/>
                    <a:gd name="T67" fmla="*/ 1375 h 1779"/>
                    <a:gd name="T68" fmla="*/ 609 w 806"/>
                    <a:gd name="T69" fmla="*/ 1257 h 1779"/>
                    <a:gd name="T70" fmla="*/ 597 w 806"/>
                    <a:gd name="T71" fmla="*/ 1142 h 1779"/>
                    <a:gd name="T72" fmla="*/ 575 w 806"/>
                    <a:gd name="T73" fmla="*/ 1030 h 1779"/>
                    <a:gd name="T74" fmla="*/ 545 w 806"/>
                    <a:gd name="T75" fmla="*/ 918 h 1779"/>
                    <a:gd name="T76" fmla="*/ 507 w 806"/>
                    <a:gd name="T77" fmla="*/ 812 h 1779"/>
                    <a:gd name="T78" fmla="*/ 462 w 806"/>
                    <a:gd name="T79" fmla="*/ 707 h 1779"/>
                    <a:gd name="T80" fmla="*/ 409 w 806"/>
                    <a:gd name="T81" fmla="*/ 606 h 1779"/>
                    <a:gd name="T82" fmla="*/ 348 w 806"/>
                    <a:gd name="T83" fmla="*/ 509 h 1779"/>
                    <a:gd name="T84" fmla="*/ 281 w 806"/>
                    <a:gd name="T85" fmla="*/ 417 h 1779"/>
                    <a:gd name="T86" fmla="*/ 206 w 806"/>
                    <a:gd name="T87" fmla="*/ 330 h 1779"/>
                    <a:gd name="T88" fmla="*/ 125 w 806"/>
                    <a:gd name="T89" fmla="*/ 247 h 1779"/>
                    <a:gd name="T90" fmla="*/ 35 w 806"/>
                    <a:gd name="T91" fmla="*/ 170 h 1779"/>
                    <a:gd name="T92" fmla="*/ 18 w 806"/>
                    <a:gd name="T93" fmla="*/ 152 h 1779"/>
                    <a:gd name="T94" fmla="*/ 6 w 806"/>
                    <a:gd name="T95" fmla="*/ 130 h 1779"/>
                    <a:gd name="T96" fmla="*/ 0 w 806"/>
                    <a:gd name="T97" fmla="*/ 107 h 1779"/>
                    <a:gd name="T98" fmla="*/ 0 w 806"/>
                    <a:gd name="T99" fmla="*/ 81 h 1779"/>
                    <a:gd name="T100" fmla="*/ 7 w 806"/>
                    <a:gd name="T101" fmla="*/ 58 h 1779"/>
                    <a:gd name="T102" fmla="*/ 20 w 806"/>
                    <a:gd name="T103" fmla="*/ 36 h 1779"/>
                    <a:gd name="T104" fmla="*/ 40 w 806"/>
                    <a:gd name="T105" fmla="*/ 18 h 1779"/>
                    <a:gd name="T106" fmla="*/ 62 w 806"/>
                    <a:gd name="T107" fmla="*/ 6 h 1779"/>
                    <a:gd name="T108" fmla="*/ 85 w 806"/>
                    <a:gd name="T109" fmla="*/ 0 h 17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06" h="1779">
                      <a:moveTo>
                        <a:pt x="85" y="0"/>
                      </a:moveTo>
                      <a:lnTo>
                        <a:pt x="110" y="0"/>
                      </a:lnTo>
                      <a:lnTo>
                        <a:pt x="134" y="7"/>
                      </a:lnTo>
                      <a:lnTo>
                        <a:pt x="155" y="20"/>
                      </a:lnTo>
                      <a:lnTo>
                        <a:pt x="254" y="107"/>
                      </a:lnTo>
                      <a:lnTo>
                        <a:pt x="346" y="199"/>
                      </a:lnTo>
                      <a:lnTo>
                        <a:pt x="431" y="298"/>
                      </a:lnTo>
                      <a:lnTo>
                        <a:pt x="507" y="401"/>
                      </a:lnTo>
                      <a:lnTo>
                        <a:pt x="575" y="511"/>
                      </a:lnTo>
                      <a:lnTo>
                        <a:pt x="635" y="624"/>
                      </a:lnTo>
                      <a:lnTo>
                        <a:pt x="687" y="741"/>
                      </a:lnTo>
                      <a:lnTo>
                        <a:pt x="728" y="862"/>
                      </a:lnTo>
                      <a:lnTo>
                        <a:pt x="761" y="987"/>
                      </a:lnTo>
                      <a:lnTo>
                        <a:pt x="786" y="1113"/>
                      </a:lnTo>
                      <a:lnTo>
                        <a:pt x="800" y="1243"/>
                      </a:lnTo>
                      <a:lnTo>
                        <a:pt x="806" y="1375"/>
                      </a:lnTo>
                      <a:lnTo>
                        <a:pt x="802" y="1485"/>
                      </a:lnTo>
                      <a:lnTo>
                        <a:pt x="791" y="1593"/>
                      </a:lnTo>
                      <a:lnTo>
                        <a:pt x="775" y="1699"/>
                      </a:lnTo>
                      <a:lnTo>
                        <a:pt x="766" y="1726"/>
                      </a:lnTo>
                      <a:lnTo>
                        <a:pt x="750" y="1748"/>
                      </a:lnTo>
                      <a:lnTo>
                        <a:pt x="730" y="1764"/>
                      </a:lnTo>
                      <a:lnTo>
                        <a:pt x="707" y="1775"/>
                      </a:lnTo>
                      <a:lnTo>
                        <a:pt x="680" y="1779"/>
                      </a:lnTo>
                      <a:lnTo>
                        <a:pt x="673" y="1777"/>
                      </a:lnTo>
                      <a:lnTo>
                        <a:pt x="664" y="1777"/>
                      </a:lnTo>
                      <a:lnTo>
                        <a:pt x="635" y="1766"/>
                      </a:lnTo>
                      <a:lnTo>
                        <a:pt x="611" y="1748"/>
                      </a:lnTo>
                      <a:lnTo>
                        <a:pt x="593" y="1723"/>
                      </a:lnTo>
                      <a:lnTo>
                        <a:pt x="586" y="1694"/>
                      </a:lnTo>
                      <a:lnTo>
                        <a:pt x="586" y="1663"/>
                      </a:lnTo>
                      <a:lnTo>
                        <a:pt x="600" y="1568"/>
                      </a:lnTo>
                      <a:lnTo>
                        <a:pt x="609" y="1472"/>
                      </a:lnTo>
                      <a:lnTo>
                        <a:pt x="613" y="1375"/>
                      </a:lnTo>
                      <a:lnTo>
                        <a:pt x="609" y="1257"/>
                      </a:lnTo>
                      <a:lnTo>
                        <a:pt x="597" y="1142"/>
                      </a:lnTo>
                      <a:lnTo>
                        <a:pt x="575" y="1030"/>
                      </a:lnTo>
                      <a:lnTo>
                        <a:pt x="545" y="918"/>
                      </a:lnTo>
                      <a:lnTo>
                        <a:pt x="507" y="812"/>
                      </a:lnTo>
                      <a:lnTo>
                        <a:pt x="462" y="707"/>
                      </a:lnTo>
                      <a:lnTo>
                        <a:pt x="409" y="606"/>
                      </a:lnTo>
                      <a:lnTo>
                        <a:pt x="348" y="509"/>
                      </a:lnTo>
                      <a:lnTo>
                        <a:pt x="281" y="417"/>
                      </a:lnTo>
                      <a:lnTo>
                        <a:pt x="206" y="330"/>
                      </a:lnTo>
                      <a:lnTo>
                        <a:pt x="125" y="247"/>
                      </a:lnTo>
                      <a:lnTo>
                        <a:pt x="35" y="170"/>
                      </a:lnTo>
                      <a:lnTo>
                        <a:pt x="18" y="152"/>
                      </a:lnTo>
                      <a:lnTo>
                        <a:pt x="6" y="130"/>
                      </a:lnTo>
                      <a:lnTo>
                        <a:pt x="0" y="107"/>
                      </a:lnTo>
                      <a:lnTo>
                        <a:pt x="0" y="81"/>
                      </a:lnTo>
                      <a:lnTo>
                        <a:pt x="7" y="58"/>
                      </a:lnTo>
                      <a:lnTo>
                        <a:pt x="20" y="36"/>
                      </a:lnTo>
                      <a:lnTo>
                        <a:pt x="40" y="18"/>
                      </a:lnTo>
                      <a:lnTo>
                        <a:pt x="62" y="6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" name="TextBox 6"/>
          <p:cNvSpPr txBox="1"/>
          <p:nvPr/>
        </p:nvSpPr>
        <p:spPr>
          <a:xfrm>
            <a:off x="381892" y="5788067"/>
            <a:ext cx="7249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Managers as Mentors: Building Partnerships for Learning</a:t>
            </a:r>
            <a:r>
              <a:rPr lang="en-US" sz="1200" dirty="0"/>
              <a:t>; C. Bell; Berrett-Koehler Publishers, Inc; 1998.</a:t>
            </a:r>
          </a:p>
        </p:txBody>
      </p:sp>
      <p:sp>
        <p:nvSpPr>
          <p:cNvPr id="90" name="Google Shape;216;p2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image238.png" descr="http://gallery.mailchimp.com/144cc0441b805033c4e12dd92/images/two_puzzle_pieces_coming_together_pc_1600_clr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146195" y="171650"/>
            <a:ext cx="3656965" cy="2056130"/>
          </a:xfrm>
          <a:prstGeom prst="rect">
            <a:avLst/>
          </a:prstGeom>
          <a:ln/>
        </p:spPr>
      </p:pic>
      <p:sp>
        <p:nvSpPr>
          <p:cNvPr id="88" name="Slide Number Placeholder 4">
            <a:extLst>
              <a:ext uri="{FF2B5EF4-FFF2-40B4-BE49-F238E27FC236}">
                <a16:creationId xmlns:a16="http://schemas.microsoft.com/office/drawing/2014/main" id="{B52FD212-60A8-1B47-8058-2EA630BDB4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10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 103"/>
          <p:cNvSpPr/>
          <p:nvPr/>
        </p:nvSpPr>
        <p:spPr>
          <a:xfrm>
            <a:off x="3931789" y="1757492"/>
            <a:ext cx="4903893" cy="4530815"/>
          </a:xfrm>
          <a:prstGeom prst="roundRect">
            <a:avLst>
              <a:gd name="adj" fmla="val 0"/>
            </a:avLst>
          </a:prstGeom>
          <a:gradFill flip="none" rotWithShape="1">
            <a:gsLst>
              <a:gs pos="300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rgbClr val="E6E6E6">
                  <a:alpha val="16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381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ounded Rectangle 101"/>
          <p:cNvSpPr/>
          <p:nvPr/>
        </p:nvSpPr>
        <p:spPr>
          <a:xfrm>
            <a:off x="400194" y="1757492"/>
            <a:ext cx="3429996" cy="4530816"/>
          </a:xfrm>
          <a:prstGeom prst="roundRect">
            <a:avLst>
              <a:gd name="adj" fmla="val 0"/>
            </a:avLst>
          </a:prstGeom>
          <a:gradFill flip="none" rotWithShape="1">
            <a:gsLst>
              <a:gs pos="300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rgbClr val="E6E6E6">
                  <a:alpha val="16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381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6726" y="458652"/>
            <a:ext cx="4684407" cy="7159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Adult Learning Principles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14818" y="2321203"/>
            <a:ext cx="4663458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Mentees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interests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 the appropriate starting points for mentoring.</a:t>
            </a:r>
          </a:p>
          <a:p>
            <a:r>
              <a:rPr lang="en-US" sz="11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1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794" y="2996931"/>
            <a:ext cx="4754874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Appropriate frameworks for organizing mentoring are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life- and/or work-related situations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not academic or theoretical subjects.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60525" y="3935701"/>
            <a:ext cx="4663434" cy="8156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 approach for mentoring involves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active participation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 planned series of experiences, the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those experiences, and their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work and life situations.</a:t>
            </a:r>
          </a:p>
          <a:p>
            <a:endParaRPr lang="en-US" sz="11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98415" y="1331267"/>
            <a:ext cx="932329" cy="840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1597" y="2334304"/>
            <a:ext cx="2993993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are motivated to learn as they develop needs and interests that learning will satisfy. </a:t>
            </a:r>
          </a:p>
          <a:p>
            <a:endParaRPr lang="en-US" sz="105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1340" y="3100806"/>
            <a:ext cx="300935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Adult orientation to learning is life-centered or work-centered.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9024" y="4976599"/>
            <a:ext cx="3009359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Experience is the richest resource for adult learning. </a:t>
            </a:r>
          </a:p>
        </p:txBody>
      </p:sp>
      <p:sp>
        <p:nvSpPr>
          <p:cNvPr id="20" name="Oval 19"/>
          <p:cNvSpPr/>
          <p:nvPr/>
        </p:nvSpPr>
        <p:spPr>
          <a:xfrm>
            <a:off x="1549400" y="1307855"/>
            <a:ext cx="932329" cy="86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49024" y="3975377"/>
            <a:ext cx="302472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Adults have a deep need to be self-directing.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14818" y="4930174"/>
            <a:ext cx="46634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Mentoring must make optimum provision for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previous experience.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7859" y="1597473"/>
            <a:ext cx="1059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Therefore 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645110" y="1597473"/>
            <a:ext cx="740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Adults</a:t>
            </a:r>
          </a:p>
        </p:txBody>
      </p:sp>
      <p:sp>
        <p:nvSpPr>
          <p:cNvPr id="2" name="Rectangle 1"/>
          <p:cNvSpPr/>
          <p:nvPr/>
        </p:nvSpPr>
        <p:spPr>
          <a:xfrm>
            <a:off x="818527" y="5866676"/>
            <a:ext cx="7959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000" i="1" kern="0" dirty="0"/>
              <a:t>The Mentor’s Guide: Facilitating Effective Learning Relationships</a:t>
            </a:r>
            <a:r>
              <a:rPr lang="en-US" sz="1000" kern="0" dirty="0"/>
              <a:t>; L. Zachary; The Jossey-Bass Higher and Adult Education Series; Jossey-Bass; 2000.</a:t>
            </a:r>
          </a:p>
        </p:txBody>
      </p:sp>
      <p:cxnSp>
        <p:nvCxnSpPr>
          <p:cNvPr id="6" name="Straight Arrow Connector 5"/>
          <p:cNvCxnSpPr>
            <a:stCxn id="17" idx="2"/>
          </p:cNvCxnSpPr>
          <p:nvPr/>
        </p:nvCxnSpPr>
        <p:spPr>
          <a:xfrm>
            <a:off x="2088594" y="2911385"/>
            <a:ext cx="29660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103469" y="3715719"/>
            <a:ext cx="29660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67696" y="4724761"/>
            <a:ext cx="29660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31923" y="5589870"/>
            <a:ext cx="29660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Google Shape;216;p2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0E97DE2E-B1BB-E24B-A12E-75FBE31E8DE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71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8007" y="261371"/>
            <a:ext cx="6822336" cy="11225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Supporting the struggling mentee		…without rescuing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3596977"/>
            <a:ext cx="9154866" cy="2652713"/>
            <a:chOff x="-14485" y="4214813"/>
            <a:chExt cx="12203309" cy="2652713"/>
          </a:xfrm>
        </p:grpSpPr>
        <p:grpSp>
          <p:nvGrpSpPr>
            <p:cNvPr id="5" name="Group 4"/>
            <p:cNvGrpSpPr/>
            <p:nvPr/>
          </p:nvGrpSpPr>
          <p:grpSpPr>
            <a:xfrm>
              <a:off x="1433512" y="4214813"/>
              <a:ext cx="9321800" cy="2652713"/>
              <a:chOff x="1433513" y="4214813"/>
              <a:chExt cx="9321800" cy="2652713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2425700" y="4214813"/>
                <a:ext cx="2227263" cy="2652713"/>
              </a:xfrm>
              <a:custGeom>
                <a:avLst/>
                <a:gdLst>
                  <a:gd name="T0" fmla="*/ 431 w 431"/>
                  <a:gd name="T1" fmla="*/ 87 h 511"/>
                  <a:gd name="T2" fmla="*/ 412 w 431"/>
                  <a:gd name="T3" fmla="*/ 87 h 511"/>
                  <a:gd name="T4" fmla="*/ 404 w 431"/>
                  <a:gd name="T5" fmla="*/ 87 h 511"/>
                  <a:gd name="T6" fmla="*/ 404 w 431"/>
                  <a:gd name="T7" fmla="*/ 60 h 511"/>
                  <a:gd name="T8" fmla="*/ 404 w 431"/>
                  <a:gd name="T9" fmla="*/ 35 h 511"/>
                  <a:gd name="T10" fmla="*/ 375 w 431"/>
                  <a:gd name="T11" fmla="*/ 38 h 511"/>
                  <a:gd name="T12" fmla="*/ 375 w 431"/>
                  <a:gd name="T13" fmla="*/ 0 h 511"/>
                  <a:gd name="T14" fmla="*/ 344 w 431"/>
                  <a:gd name="T15" fmla="*/ 0 h 511"/>
                  <a:gd name="T16" fmla="*/ 281 w 431"/>
                  <a:gd name="T17" fmla="*/ 37 h 511"/>
                  <a:gd name="T18" fmla="*/ 207 w 431"/>
                  <a:gd name="T19" fmla="*/ 114 h 511"/>
                  <a:gd name="T20" fmla="*/ 151 w 431"/>
                  <a:gd name="T21" fmla="*/ 171 h 511"/>
                  <a:gd name="T22" fmla="*/ 104 w 431"/>
                  <a:gd name="T23" fmla="*/ 227 h 511"/>
                  <a:gd name="T24" fmla="*/ 98 w 431"/>
                  <a:gd name="T25" fmla="*/ 275 h 511"/>
                  <a:gd name="T26" fmla="*/ 35 w 431"/>
                  <a:gd name="T27" fmla="*/ 325 h 511"/>
                  <a:gd name="T28" fmla="*/ 0 w 431"/>
                  <a:gd name="T29" fmla="*/ 396 h 511"/>
                  <a:gd name="T30" fmla="*/ 119 w 431"/>
                  <a:gd name="T31" fmla="*/ 460 h 511"/>
                  <a:gd name="T32" fmla="*/ 154 w 431"/>
                  <a:gd name="T33" fmla="*/ 485 h 511"/>
                  <a:gd name="T34" fmla="*/ 219 w 431"/>
                  <a:gd name="T35" fmla="*/ 511 h 511"/>
                  <a:gd name="T36" fmla="*/ 431 w 431"/>
                  <a:gd name="T37" fmla="*/ 511 h 511"/>
                  <a:gd name="T38" fmla="*/ 431 w 431"/>
                  <a:gd name="T39" fmla="*/ 87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1" h="511">
                    <a:moveTo>
                      <a:pt x="431" y="87"/>
                    </a:moveTo>
                    <a:cubicBezTo>
                      <a:pt x="412" y="87"/>
                      <a:pt x="412" y="87"/>
                      <a:pt x="412" y="87"/>
                    </a:cubicBezTo>
                    <a:cubicBezTo>
                      <a:pt x="404" y="87"/>
                      <a:pt x="404" y="87"/>
                      <a:pt x="404" y="87"/>
                    </a:cubicBezTo>
                    <a:cubicBezTo>
                      <a:pt x="404" y="60"/>
                      <a:pt x="404" y="60"/>
                      <a:pt x="404" y="60"/>
                    </a:cubicBezTo>
                    <a:cubicBezTo>
                      <a:pt x="404" y="35"/>
                      <a:pt x="404" y="35"/>
                      <a:pt x="404" y="35"/>
                    </a:cubicBezTo>
                    <a:cubicBezTo>
                      <a:pt x="375" y="38"/>
                      <a:pt x="375" y="38"/>
                      <a:pt x="375" y="38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281" y="37"/>
                      <a:pt x="281" y="37"/>
                      <a:pt x="281" y="37"/>
                    </a:cubicBezTo>
                    <a:cubicBezTo>
                      <a:pt x="281" y="37"/>
                      <a:pt x="208" y="112"/>
                      <a:pt x="207" y="114"/>
                    </a:cubicBezTo>
                    <a:cubicBezTo>
                      <a:pt x="206" y="117"/>
                      <a:pt x="151" y="171"/>
                      <a:pt x="151" y="171"/>
                    </a:cubicBezTo>
                    <a:cubicBezTo>
                      <a:pt x="104" y="227"/>
                      <a:pt x="104" y="227"/>
                      <a:pt x="104" y="227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35" y="325"/>
                      <a:pt x="35" y="325"/>
                      <a:pt x="35" y="325"/>
                    </a:cubicBezTo>
                    <a:cubicBezTo>
                      <a:pt x="35" y="325"/>
                      <a:pt x="0" y="395"/>
                      <a:pt x="0" y="396"/>
                    </a:cubicBezTo>
                    <a:cubicBezTo>
                      <a:pt x="0" y="397"/>
                      <a:pt x="119" y="460"/>
                      <a:pt x="119" y="460"/>
                    </a:cubicBezTo>
                    <a:cubicBezTo>
                      <a:pt x="154" y="485"/>
                      <a:pt x="154" y="485"/>
                      <a:pt x="154" y="485"/>
                    </a:cubicBezTo>
                    <a:cubicBezTo>
                      <a:pt x="219" y="511"/>
                      <a:pt x="219" y="511"/>
                      <a:pt x="219" y="511"/>
                    </a:cubicBezTo>
                    <a:cubicBezTo>
                      <a:pt x="431" y="511"/>
                      <a:pt x="431" y="511"/>
                      <a:pt x="431" y="511"/>
                    </a:cubicBezTo>
                    <a:lnTo>
                      <a:pt x="431" y="8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2984500" y="4879975"/>
                <a:ext cx="1420813" cy="1987550"/>
              </a:xfrm>
              <a:custGeom>
                <a:avLst/>
                <a:gdLst>
                  <a:gd name="T0" fmla="*/ 891 w 895"/>
                  <a:gd name="T1" fmla="*/ 435 h 1252"/>
                  <a:gd name="T2" fmla="*/ 794 w 895"/>
                  <a:gd name="T3" fmla="*/ 399 h 1252"/>
                  <a:gd name="T4" fmla="*/ 794 w 895"/>
                  <a:gd name="T5" fmla="*/ 202 h 1252"/>
                  <a:gd name="T6" fmla="*/ 745 w 895"/>
                  <a:gd name="T7" fmla="*/ 196 h 1252"/>
                  <a:gd name="T8" fmla="*/ 739 w 895"/>
                  <a:gd name="T9" fmla="*/ 189 h 1252"/>
                  <a:gd name="T10" fmla="*/ 742 w 895"/>
                  <a:gd name="T11" fmla="*/ 0 h 1252"/>
                  <a:gd name="T12" fmla="*/ 530 w 895"/>
                  <a:gd name="T13" fmla="*/ 39 h 1252"/>
                  <a:gd name="T14" fmla="*/ 394 w 895"/>
                  <a:gd name="T15" fmla="*/ 16 h 1252"/>
                  <a:gd name="T16" fmla="*/ 309 w 895"/>
                  <a:gd name="T17" fmla="*/ 9 h 1252"/>
                  <a:gd name="T18" fmla="*/ 228 w 895"/>
                  <a:gd name="T19" fmla="*/ 101 h 1252"/>
                  <a:gd name="T20" fmla="*/ 192 w 895"/>
                  <a:gd name="T21" fmla="*/ 202 h 1252"/>
                  <a:gd name="T22" fmla="*/ 0 w 895"/>
                  <a:gd name="T23" fmla="*/ 300 h 1252"/>
                  <a:gd name="T24" fmla="*/ 9 w 895"/>
                  <a:gd name="T25" fmla="*/ 408 h 1252"/>
                  <a:gd name="T26" fmla="*/ 683 w 895"/>
                  <a:gd name="T27" fmla="*/ 569 h 1252"/>
                  <a:gd name="T28" fmla="*/ 683 w 895"/>
                  <a:gd name="T29" fmla="*/ 1020 h 1252"/>
                  <a:gd name="T30" fmla="*/ 683 w 895"/>
                  <a:gd name="T31" fmla="*/ 1252 h 1252"/>
                  <a:gd name="T32" fmla="*/ 895 w 895"/>
                  <a:gd name="T33" fmla="*/ 1252 h 1252"/>
                  <a:gd name="T34" fmla="*/ 891 w 895"/>
                  <a:gd name="T35" fmla="*/ 435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5" h="1252">
                    <a:moveTo>
                      <a:pt x="891" y="435"/>
                    </a:moveTo>
                    <a:lnTo>
                      <a:pt x="794" y="399"/>
                    </a:lnTo>
                    <a:lnTo>
                      <a:pt x="794" y="202"/>
                    </a:lnTo>
                    <a:lnTo>
                      <a:pt x="745" y="196"/>
                    </a:lnTo>
                    <a:lnTo>
                      <a:pt x="739" y="189"/>
                    </a:lnTo>
                    <a:lnTo>
                      <a:pt x="742" y="0"/>
                    </a:lnTo>
                    <a:lnTo>
                      <a:pt x="530" y="39"/>
                    </a:lnTo>
                    <a:lnTo>
                      <a:pt x="394" y="16"/>
                    </a:lnTo>
                    <a:lnTo>
                      <a:pt x="309" y="9"/>
                    </a:lnTo>
                    <a:lnTo>
                      <a:pt x="228" y="101"/>
                    </a:lnTo>
                    <a:lnTo>
                      <a:pt x="192" y="202"/>
                    </a:lnTo>
                    <a:lnTo>
                      <a:pt x="0" y="300"/>
                    </a:lnTo>
                    <a:lnTo>
                      <a:pt x="9" y="408"/>
                    </a:lnTo>
                    <a:lnTo>
                      <a:pt x="683" y="569"/>
                    </a:lnTo>
                    <a:lnTo>
                      <a:pt x="683" y="1020"/>
                    </a:lnTo>
                    <a:lnTo>
                      <a:pt x="683" y="1252"/>
                    </a:lnTo>
                    <a:lnTo>
                      <a:pt x="895" y="1252"/>
                    </a:lnTo>
                    <a:lnTo>
                      <a:pt x="891" y="43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7680325" y="4251325"/>
                <a:ext cx="2078038" cy="2616200"/>
              </a:xfrm>
              <a:custGeom>
                <a:avLst/>
                <a:gdLst>
                  <a:gd name="T0" fmla="*/ 402 w 402"/>
                  <a:gd name="T1" fmla="*/ 365 h 504"/>
                  <a:gd name="T2" fmla="*/ 395 w 402"/>
                  <a:gd name="T3" fmla="*/ 297 h 504"/>
                  <a:gd name="T4" fmla="*/ 350 w 402"/>
                  <a:gd name="T5" fmla="*/ 213 h 504"/>
                  <a:gd name="T6" fmla="*/ 241 w 402"/>
                  <a:gd name="T7" fmla="*/ 148 h 504"/>
                  <a:gd name="T8" fmla="*/ 181 w 402"/>
                  <a:gd name="T9" fmla="*/ 16 h 504"/>
                  <a:gd name="T10" fmla="*/ 158 w 402"/>
                  <a:gd name="T11" fmla="*/ 10 h 504"/>
                  <a:gd name="T12" fmla="*/ 28 w 402"/>
                  <a:gd name="T13" fmla="*/ 0 h 504"/>
                  <a:gd name="T14" fmla="*/ 30 w 402"/>
                  <a:gd name="T15" fmla="*/ 49 h 504"/>
                  <a:gd name="T16" fmla="*/ 28 w 402"/>
                  <a:gd name="T17" fmla="*/ 49 h 504"/>
                  <a:gd name="T18" fmla="*/ 18 w 402"/>
                  <a:gd name="T19" fmla="*/ 49 h 504"/>
                  <a:gd name="T20" fmla="*/ 21 w 402"/>
                  <a:gd name="T21" fmla="*/ 125 h 504"/>
                  <a:gd name="T22" fmla="*/ 2 w 402"/>
                  <a:gd name="T23" fmla="*/ 123 h 504"/>
                  <a:gd name="T24" fmla="*/ 0 w 402"/>
                  <a:gd name="T25" fmla="*/ 504 h 504"/>
                  <a:gd name="T26" fmla="*/ 302 w 402"/>
                  <a:gd name="T27" fmla="*/ 504 h 504"/>
                  <a:gd name="T28" fmla="*/ 402 w 402"/>
                  <a:gd name="T29" fmla="*/ 365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2" h="504">
                    <a:moveTo>
                      <a:pt x="402" y="365"/>
                    </a:moveTo>
                    <a:cubicBezTo>
                      <a:pt x="402" y="362"/>
                      <a:pt x="395" y="297"/>
                      <a:pt x="395" y="297"/>
                    </a:cubicBezTo>
                    <a:cubicBezTo>
                      <a:pt x="350" y="213"/>
                      <a:pt x="350" y="213"/>
                      <a:pt x="350" y="213"/>
                    </a:cubicBezTo>
                    <a:cubicBezTo>
                      <a:pt x="241" y="148"/>
                      <a:pt x="241" y="148"/>
                      <a:pt x="241" y="148"/>
                    </a:cubicBezTo>
                    <a:cubicBezTo>
                      <a:pt x="181" y="16"/>
                      <a:pt x="181" y="16"/>
                      <a:pt x="181" y="16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21" y="125"/>
                      <a:pt x="21" y="125"/>
                      <a:pt x="21" y="125"/>
                    </a:cubicBezTo>
                    <a:cubicBezTo>
                      <a:pt x="2" y="123"/>
                      <a:pt x="2" y="123"/>
                      <a:pt x="2" y="123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302" y="504"/>
                      <a:pt x="302" y="504"/>
                      <a:pt x="302" y="504"/>
                    </a:cubicBezTo>
                    <a:cubicBezTo>
                      <a:pt x="321" y="478"/>
                      <a:pt x="402" y="368"/>
                      <a:pt x="402" y="36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7789863" y="5200650"/>
                <a:ext cx="2159000" cy="1666875"/>
              </a:xfrm>
              <a:custGeom>
                <a:avLst/>
                <a:gdLst>
                  <a:gd name="T0" fmla="*/ 1360 w 1360"/>
                  <a:gd name="T1" fmla="*/ 527 h 1050"/>
                  <a:gd name="T2" fmla="*/ 1311 w 1360"/>
                  <a:gd name="T3" fmla="*/ 295 h 1050"/>
                  <a:gd name="T4" fmla="*/ 647 w 1360"/>
                  <a:gd name="T5" fmla="*/ 69 h 1050"/>
                  <a:gd name="T6" fmla="*/ 227 w 1360"/>
                  <a:gd name="T7" fmla="*/ 0 h 1050"/>
                  <a:gd name="T8" fmla="*/ 231 w 1360"/>
                  <a:gd name="T9" fmla="*/ 265 h 1050"/>
                  <a:gd name="T10" fmla="*/ 61 w 1360"/>
                  <a:gd name="T11" fmla="*/ 291 h 1050"/>
                  <a:gd name="T12" fmla="*/ 58 w 1360"/>
                  <a:gd name="T13" fmla="*/ 579 h 1050"/>
                  <a:gd name="T14" fmla="*/ 0 w 1360"/>
                  <a:gd name="T15" fmla="*/ 599 h 1050"/>
                  <a:gd name="T16" fmla="*/ 22 w 1360"/>
                  <a:gd name="T17" fmla="*/ 1050 h 1050"/>
                  <a:gd name="T18" fmla="*/ 1210 w 1360"/>
                  <a:gd name="T19" fmla="*/ 1050 h 1050"/>
                  <a:gd name="T20" fmla="*/ 1360 w 1360"/>
                  <a:gd name="T21" fmla="*/ 527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0" h="1050">
                    <a:moveTo>
                      <a:pt x="1360" y="527"/>
                    </a:moveTo>
                    <a:lnTo>
                      <a:pt x="1311" y="295"/>
                    </a:lnTo>
                    <a:lnTo>
                      <a:pt x="647" y="69"/>
                    </a:lnTo>
                    <a:lnTo>
                      <a:pt x="227" y="0"/>
                    </a:lnTo>
                    <a:lnTo>
                      <a:pt x="231" y="265"/>
                    </a:lnTo>
                    <a:lnTo>
                      <a:pt x="61" y="291"/>
                    </a:lnTo>
                    <a:lnTo>
                      <a:pt x="58" y="579"/>
                    </a:lnTo>
                    <a:lnTo>
                      <a:pt x="0" y="599"/>
                    </a:lnTo>
                    <a:lnTo>
                      <a:pt x="22" y="1050"/>
                    </a:lnTo>
                    <a:lnTo>
                      <a:pt x="1210" y="1050"/>
                    </a:lnTo>
                    <a:lnTo>
                      <a:pt x="1360" y="527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8115300" y="6643688"/>
                <a:ext cx="681038" cy="223838"/>
              </a:xfrm>
              <a:custGeom>
                <a:avLst/>
                <a:gdLst>
                  <a:gd name="T0" fmla="*/ 96 w 132"/>
                  <a:gd name="T1" fmla="*/ 37 h 43"/>
                  <a:gd name="T2" fmla="*/ 132 w 132"/>
                  <a:gd name="T3" fmla="*/ 13 h 43"/>
                  <a:gd name="T4" fmla="*/ 88 w 132"/>
                  <a:gd name="T5" fmla="*/ 0 h 43"/>
                  <a:gd name="T6" fmla="*/ 0 w 132"/>
                  <a:gd name="T7" fmla="*/ 0 h 43"/>
                  <a:gd name="T8" fmla="*/ 0 w 132"/>
                  <a:gd name="T9" fmla="*/ 43 h 43"/>
                  <a:gd name="T10" fmla="*/ 83 w 132"/>
                  <a:gd name="T11" fmla="*/ 43 h 43"/>
                  <a:gd name="T12" fmla="*/ 96 w 132"/>
                  <a:gd name="T13" fmla="*/ 3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43">
                    <a:moveTo>
                      <a:pt x="96" y="37"/>
                    </a:moveTo>
                    <a:cubicBezTo>
                      <a:pt x="96" y="35"/>
                      <a:pt x="132" y="13"/>
                      <a:pt x="132" y="13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9" y="41"/>
                      <a:pt x="95" y="38"/>
                      <a:pt x="96" y="37"/>
                    </a:cubicBezTo>
                    <a:close/>
                  </a:path>
                </a:pathLst>
              </a:custGeom>
              <a:solidFill>
                <a:srgbClr val="67676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7783513" y="4672013"/>
                <a:ext cx="542925" cy="217488"/>
              </a:xfrm>
              <a:custGeom>
                <a:avLst/>
                <a:gdLst>
                  <a:gd name="T0" fmla="*/ 0 w 105"/>
                  <a:gd name="T1" fmla="*/ 0 h 42"/>
                  <a:gd name="T2" fmla="*/ 0 w 105"/>
                  <a:gd name="T3" fmla="*/ 42 h 42"/>
                  <a:gd name="T4" fmla="*/ 61 w 105"/>
                  <a:gd name="T5" fmla="*/ 41 h 42"/>
                  <a:gd name="T6" fmla="*/ 105 w 105"/>
                  <a:gd name="T7" fmla="*/ 37 h 42"/>
                  <a:gd name="T8" fmla="*/ 101 w 105"/>
                  <a:gd name="T9" fmla="*/ 25 h 42"/>
                  <a:gd name="T10" fmla="*/ 76 w 105"/>
                  <a:gd name="T11" fmla="*/ 20 h 42"/>
                  <a:gd name="T12" fmla="*/ 24 w 105"/>
                  <a:gd name="T13" fmla="*/ 8 h 42"/>
                  <a:gd name="T14" fmla="*/ 0 w 105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42">
                    <a:moveTo>
                      <a:pt x="0" y="0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2" y="26"/>
                      <a:pt x="101" y="25"/>
                    </a:cubicBezTo>
                    <a:cubicBezTo>
                      <a:pt x="99" y="25"/>
                      <a:pt x="77" y="20"/>
                      <a:pt x="76" y="20"/>
                    </a:cubicBezTo>
                    <a:cubicBezTo>
                      <a:pt x="76" y="20"/>
                      <a:pt x="24" y="8"/>
                      <a:pt x="24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7680325" y="4251325"/>
                <a:ext cx="3074988" cy="2616200"/>
              </a:xfrm>
              <a:custGeom>
                <a:avLst/>
                <a:gdLst>
                  <a:gd name="T0" fmla="*/ 1937 w 1937"/>
                  <a:gd name="T1" fmla="*/ 0 h 1648"/>
                  <a:gd name="T2" fmla="*/ 91 w 1937"/>
                  <a:gd name="T3" fmla="*/ 0 h 1648"/>
                  <a:gd name="T4" fmla="*/ 251 w 1937"/>
                  <a:gd name="T5" fmla="*/ 46 h 1648"/>
                  <a:gd name="T6" fmla="*/ 358 w 1937"/>
                  <a:gd name="T7" fmla="*/ 46 h 1648"/>
                  <a:gd name="T8" fmla="*/ 430 w 1937"/>
                  <a:gd name="T9" fmla="*/ 79 h 1648"/>
                  <a:gd name="T10" fmla="*/ 540 w 1937"/>
                  <a:gd name="T11" fmla="*/ 79 h 1648"/>
                  <a:gd name="T12" fmla="*/ 433 w 1937"/>
                  <a:gd name="T13" fmla="*/ 95 h 1648"/>
                  <a:gd name="T14" fmla="*/ 355 w 1937"/>
                  <a:gd name="T15" fmla="*/ 59 h 1648"/>
                  <a:gd name="T16" fmla="*/ 264 w 1937"/>
                  <a:gd name="T17" fmla="*/ 72 h 1648"/>
                  <a:gd name="T18" fmla="*/ 322 w 1937"/>
                  <a:gd name="T19" fmla="*/ 121 h 1648"/>
                  <a:gd name="T20" fmla="*/ 52 w 1937"/>
                  <a:gd name="T21" fmla="*/ 160 h 1648"/>
                  <a:gd name="T22" fmla="*/ 150 w 1937"/>
                  <a:gd name="T23" fmla="*/ 219 h 1648"/>
                  <a:gd name="T24" fmla="*/ 65 w 1937"/>
                  <a:gd name="T25" fmla="*/ 265 h 1648"/>
                  <a:gd name="T26" fmla="*/ 195 w 1937"/>
                  <a:gd name="T27" fmla="*/ 343 h 1648"/>
                  <a:gd name="T28" fmla="*/ 293 w 1937"/>
                  <a:gd name="T29" fmla="*/ 334 h 1648"/>
                  <a:gd name="T30" fmla="*/ 371 w 1937"/>
                  <a:gd name="T31" fmla="*/ 350 h 1648"/>
                  <a:gd name="T32" fmla="*/ 241 w 1937"/>
                  <a:gd name="T33" fmla="*/ 350 h 1648"/>
                  <a:gd name="T34" fmla="*/ 228 w 1937"/>
                  <a:gd name="T35" fmla="*/ 366 h 1648"/>
                  <a:gd name="T36" fmla="*/ 189 w 1937"/>
                  <a:gd name="T37" fmla="*/ 366 h 1648"/>
                  <a:gd name="T38" fmla="*/ 0 w 1937"/>
                  <a:gd name="T39" fmla="*/ 405 h 1648"/>
                  <a:gd name="T40" fmla="*/ 501 w 1937"/>
                  <a:gd name="T41" fmla="*/ 598 h 1648"/>
                  <a:gd name="T42" fmla="*/ 296 w 1937"/>
                  <a:gd name="T43" fmla="*/ 598 h 1648"/>
                  <a:gd name="T44" fmla="*/ 462 w 1937"/>
                  <a:gd name="T45" fmla="*/ 739 h 1648"/>
                  <a:gd name="T46" fmla="*/ 303 w 1937"/>
                  <a:gd name="T47" fmla="*/ 847 h 1648"/>
                  <a:gd name="T48" fmla="*/ 270 w 1937"/>
                  <a:gd name="T49" fmla="*/ 847 h 1648"/>
                  <a:gd name="T50" fmla="*/ 130 w 1937"/>
                  <a:gd name="T51" fmla="*/ 889 h 1648"/>
                  <a:gd name="T52" fmla="*/ 671 w 1937"/>
                  <a:gd name="T53" fmla="*/ 987 h 1648"/>
                  <a:gd name="T54" fmla="*/ 853 w 1937"/>
                  <a:gd name="T55" fmla="*/ 925 h 1648"/>
                  <a:gd name="T56" fmla="*/ 1035 w 1937"/>
                  <a:gd name="T57" fmla="*/ 1001 h 1648"/>
                  <a:gd name="T58" fmla="*/ 1191 w 1937"/>
                  <a:gd name="T59" fmla="*/ 961 h 1648"/>
                  <a:gd name="T60" fmla="*/ 1081 w 1937"/>
                  <a:gd name="T61" fmla="*/ 1027 h 1648"/>
                  <a:gd name="T62" fmla="*/ 1273 w 1937"/>
                  <a:gd name="T63" fmla="*/ 1131 h 1648"/>
                  <a:gd name="T64" fmla="*/ 827 w 1937"/>
                  <a:gd name="T65" fmla="*/ 1007 h 1648"/>
                  <a:gd name="T66" fmla="*/ 593 w 1937"/>
                  <a:gd name="T67" fmla="*/ 1020 h 1648"/>
                  <a:gd name="T68" fmla="*/ 69 w 1937"/>
                  <a:gd name="T69" fmla="*/ 1197 h 1648"/>
                  <a:gd name="T70" fmla="*/ 488 w 1937"/>
                  <a:gd name="T71" fmla="*/ 1412 h 1648"/>
                  <a:gd name="T72" fmla="*/ 261 w 1937"/>
                  <a:gd name="T73" fmla="*/ 1514 h 1648"/>
                  <a:gd name="T74" fmla="*/ 635 w 1937"/>
                  <a:gd name="T75" fmla="*/ 1569 h 1648"/>
                  <a:gd name="T76" fmla="*/ 482 w 1937"/>
                  <a:gd name="T77" fmla="*/ 1648 h 1648"/>
                  <a:gd name="T78" fmla="*/ 1937 w 1937"/>
                  <a:gd name="T79" fmla="*/ 1648 h 1648"/>
                  <a:gd name="T80" fmla="*/ 1937 w 1937"/>
                  <a:gd name="T81" fmla="*/ 0 h 1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37" h="1648">
                    <a:moveTo>
                      <a:pt x="1937" y="0"/>
                    </a:moveTo>
                    <a:lnTo>
                      <a:pt x="91" y="0"/>
                    </a:lnTo>
                    <a:lnTo>
                      <a:pt x="251" y="46"/>
                    </a:lnTo>
                    <a:lnTo>
                      <a:pt x="358" y="46"/>
                    </a:lnTo>
                    <a:lnTo>
                      <a:pt x="430" y="79"/>
                    </a:lnTo>
                    <a:lnTo>
                      <a:pt x="540" y="79"/>
                    </a:lnTo>
                    <a:lnTo>
                      <a:pt x="433" y="95"/>
                    </a:lnTo>
                    <a:lnTo>
                      <a:pt x="355" y="59"/>
                    </a:lnTo>
                    <a:lnTo>
                      <a:pt x="264" y="72"/>
                    </a:lnTo>
                    <a:lnTo>
                      <a:pt x="322" y="121"/>
                    </a:lnTo>
                    <a:lnTo>
                      <a:pt x="52" y="160"/>
                    </a:lnTo>
                    <a:lnTo>
                      <a:pt x="150" y="219"/>
                    </a:lnTo>
                    <a:lnTo>
                      <a:pt x="65" y="265"/>
                    </a:lnTo>
                    <a:lnTo>
                      <a:pt x="195" y="343"/>
                    </a:lnTo>
                    <a:lnTo>
                      <a:pt x="293" y="334"/>
                    </a:lnTo>
                    <a:lnTo>
                      <a:pt x="371" y="350"/>
                    </a:lnTo>
                    <a:lnTo>
                      <a:pt x="241" y="350"/>
                    </a:lnTo>
                    <a:lnTo>
                      <a:pt x="228" y="366"/>
                    </a:lnTo>
                    <a:lnTo>
                      <a:pt x="189" y="366"/>
                    </a:lnTo>
                    <a:lnTo>
                      <a:pt x="0" y="405"/>
                    </a:lnTo>
                    <a:lnTo>
                      <a:pt x="501" y="598"/>
                    </a:lnTo>
                    <a:lnTo>
                      <a:pt x="296" y="598"/>
                    </a:lnTo>
                    <a:lnTo>
                      <a:pt x="462" y="739"/>
                    </a:lnTo>
                    <a:lnTo>
                      <a:pt x="303" y="847"/>
                    </a:lnTo>
                    <a:lnTo>
                      <a:pt x="270" y="847"/>
                    </a:lnTo>
                    <a:lnTo>
                      <a:pt x="130" y="889"/>
                    </a:lnTo>
                    <a:lnTo>
                      <a:pt x="671" y="987"/>
                    </a:lnTo>
                    <a:lnTo>
                      <a:pt x="853" y="925"/>
                    </a:lnTo>
                    <a:lnTo>
                      <a:pt x="1035" y="1001"/>
                    </a:lnTo>
                    <a:lnTo>
                      <a:pt x="1191" y="961"/>
                    </a:lnTo>
                    <a:lnTo>
                      <a:pt x="1081" y="1027"/>
                    </a:lnTo>
                    <a:lnTo>
                      <a:pt x="1273" y="1131"/>
                    </a:lnTo>
                    <a:lnTo>
                      <a:pt x="827" y="1007"/>
                    </a:lnTo>
                    <a:lnTo>
                      <a:pt x="593" y="1020"/>
                    </a:lnTo>
                    <a:lnTo>
                      <a:pt x="69" y="1197"/>
                    </a:lnTo>
                    <a:lnTo>
                      <a:pt x="488" y="1412"/>
                    </a:lnTo>
                    <a:lnTo>
                      <a:pt x="261" y="1514"/>
                    </a:lnTo>
                    <a:lnTo>
                      <a:pt x="635" y="1569"/>
                    </a:lnTo>
                    <a:lnTo>
                      <a:pt x="482" y="1648"/>
                    </a:lnTo>
                    <a:lnTo>
                      <a:pt x="1937" y="1648"/>
                    </a:lnTo>
                    <a:lnTo>
                      <a:pt x="193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2549525" y="5959475"/>
                <a:ext cx="1239838" cy="434975"/>
              </a:xfrm>
              <a:custGeom>
                <a:avLst/>
                <a:gdLst>
                  <a:gd name="T0" fmla="*/ 240 w 240"/>
                  <a:gd name="T1" fmla="*/ 0 h 84"/>
                  <a:gd name="T2" fmla="*/ 240 w 240"/>
                  <a:gd name="T3" fmla="*/ 84 h 84"/>
                  <a:gd name="T4" fmla="*/ 117 w 240"/>
                  <a:gd name="T5" fmla="*/ 72 h 84"/>
                  <a:gd name="T6" fmla="*/ 18 w 240"/>
                  <a:gd name="T7" fmla="*/ 67 h 84"/>
                  <a:gd name="T8" fmla="*/ 0 w 240"/>
                  <a:gd name="T9" fmla="*/ 51 h 84"/>
                  <a:gd name="T10" fmla="*/ 14 w 240"/>
                  <a:gd name="T11" fmla="*/ 42 h 84"/>
                  <a:gd name="T12" fmla="*/ 32 w 240"/>
                  <a:gd name="T13" fmla="*/ 33 h 84"/>
                  <a:gd name="T14" fmla="*/ 25 w 240"/>
                  <a:gd name="T15" fmla="*/ 13 h 84"/>
                  <a:gd name="T16" fmla="*/ 75 w 240"/>
                  <a:gd name="T17" fmla="*/ 15 h 84"/>
                  <a:gd name="T18" fmla="*/ 240 w 240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0" h="84">
                    <a:moveTo>
                      <a:pt x="240" y="0"/>
                    </a:moveTo>
                    <a:cubicBezTo>
                      <a:pt x="240" y="84"/>
                      <a:pt x="240" y="84"/>
                      <a:pt x="240" y="84"/>
                    </a:cubicBezTo>
                    <a:cubicBezTo>
                      <a:pt x="117" y="72"/>
                      <a:pt x="117" y="72"/>
                      <a:pt x="117" y="72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8" y="42"/>
                      <a:pt x="14" y="42"/>
                    </a:cubicBezTo>
                    <a:cubicBezTo>
                      <a:pt x="20" y="42"/>
                      <a:pt x="32" y="33"/>
                      <a:pt x="32" y="3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71" y="15"/>
                      <a:pt x="75" y="15"/>
                    </a:cubicBezTo>
                    <a:cubicBezTo>
                      <a:pt x="79" y="16"/>
                      <a:pt x="240" y="0"/>
                      <a:pt x="240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433513" y="4214813"/>
                <a:ext cx="3219450" cy="2652713"/>
              </a:xfrm>
              <a:custGeom>
                <a:avLst/>
                <a:gdLst>
                  <a:gd name="T0" fmla="*/ 305 w 623"/>
                  <a:gd name="T1" fmla="*/ 373 h 511"/>
                  <a:gd name="T2" fmla="*/ 291 w 623"/>
                  <a:gd name="T3" fmla="*/ 380 h 511"/>
                  <a:gd name="T4" fmla="*/ 275 w 623"/>
                  <a:gd name="T5" fmla="*/ 370 h 511"/>
                  <a:gd name="T6" fmla="*/ 287 w 623"/>
                  <a:gd name="T7" fmla="*/ 364 h 511"/>
                  <a:gd name="T8" fmla="*/ 436 w 623"/>
                  <a:gd name="T9" fmla="*/ 322 h 511"/>
                  <a:gd name="T10" fmla="*/ 488 w 623"/>
                  <a:gd name="T11" fmla="*/ 293 h 511"/>
                  <a:gd name="T12" fmla="*/ 495 w 623"/>
                  <a:gd name="T13" fmla="*/ 222 h 511"/>
                  <a:gd name="T14" fmla="*/ 457 w 623"/>
                  <a:gd name="T15" fmla="*/ 217 h 511"/>
                  <a:gd name="T16" fmla="*/ 406 w 623"/>
                  <a:gd name="T17" fmla="*/ 236 h 511"/>
                  <a:gd name="T18" fmla="*/ 388 w 623"/>
                  <a:gd name="T19" fmla="*/ 231 h 511"/>
                  <a:gd name="T20" fmla="*/ 378 w 623"/>
                  <a:gd name="T21" fmla="*/ 237 h 511"/>
                  <a:gd name="T22" fmla="*/ 365 w 623"/>
                  <a:gd name="T23" fmla="*/ 231 h 511"/>
                  <a:gd name="T24" fmla="*/ 378 w 623"/>
                  <a:gd name="T25" fmla="*/ 224 h 511"/>
                  <a:gd name="T26" fmla="*/ 373 w 623"/>
                  <a:gd name="T27" fmla="*/ 195 h 511"/>
                  <a:gd name="T28" fmla="*/ 450 w 623"/>
                  <a:gd name="T29" fmla="*/ 203 h 511"/>
                  <a:gd name="T30" fmla="*/ 544 w 623"/>
                  <a:gd name="T31" fmla="*/ 190 h 511"/>
                  <a:gd name="T32" fmla="*/ 462 w 623"/>
                  <a:gd name="T33" fmla="*/ 176 h 511"/>
                  <a:gd name="T34" fmla="*/ 444 w 623"/>
                  <a:gd name="T35" fmla="*/ 164 h 511"/>
                  <a:gd name="T36" fmla="*/ 418 w 623"/>
                  <a:gd name="T37" fmla="*/ 164 h 511"/>
                  <a:gd name="T38" fmla="*/ 414 w 623"/>
                  <a:gd name="T39" fmla="*/ 158 h 511"/>
                  <a:gd name="T40" fmla="*/ 440 w 623"/>
                  <a:gd name="T41" fmla="*/ 158 h 511"/>
                  <a:gd name="T42" fmla="*/ 481 w 623"/>
                  <a:gd name="T43" fmla="*/ 158 h 511"/>
                  <a:gd name="T44" fmla="*/ 470 w 623"/>
                  <a:gd name="T45" fmla="*/ 128 h 511"/>
                  <a:gd name="T46" fmla="*/ 596 w 623"/>
                  <a:gd name="T47" fmla="*/ 82 h 511"/>
                  <a:gd name="T48" fmla="*/ 596 w 623"/>
                  <a:gd name="T49" fmla="*/ 60 h 511"/>
                  <a:gd name="T50" fmla="*/ 582 w 623"/>
                  <a:gd name="T51" fmla="*/ 60 h 511"/>
                  <a:gd name="T52" fmla="*/ 506 w 623"/>
                  <a:gd name="T53" fmla="*/ 60 h 511"/>
                  <a:gd name="T54" fmla="*/ 553 w 623"/>
                  <a:gd name="T55" fmla="*/ 51 h 511"/>
                  <a:gd name="T56" fmla="*/ 596 w 623"/>
                  <a:gd name="T57" fmla="*/ 35 h 511"/>
                  <a:gd name="T58" fmla="*/ 524 w 623"/>
                  <a:gd name="T59" fmla="*/ 26 h 511"/>
                  <a:gd name="T60" fmla="*/ 536 w 623"/>
                  <a:gd name="T61" fmla="*/ 14 h 511"/>
                  <a:gd name="T62" fmla="*/ 553 w 623"/>
                  <a:gd name="T63" fmla="*/ 6 h 511"/>
                  <a:gd name="T64" fmla="*/ 0 w 623"/>
                  <a:gd name="T65" fmla="*/ 0 h 511"/>
                  <a:gd name="T66" fmla="*/ 468 w 623"/>
                  <a:gd name="T67" fmla="*/ 51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23" h="511">
                    <a:moveTo>
                      <a:pt x="548" y="442"/>
                    </a:moveTo>
                    <a:cubicBezTo>
                      <a:pt x="305" y="373"/>
                      <a:pt x="305" y="373"/>
                      <a:pt x="305" y="373"/>
                    </a:cubicBezTo>
                    <a:cubicBezTo>
                      <a:pt x="308" y="382"/>
                      <a:pt x="308" y="382"/>
                      <a:pt x="308" y="382"/>
                    </a:cubicBezTo>
                    <a:cubicBezTo>
                      <a:pt x="291" y="380"/>
                      <a:pt x="291" y="380"/>
                      <a:pt x="291" y="380"/>
                    </a:cubicBezTo>
                    <a:cubicBezTo>
                      <a:pt x="229" y="388"/>
                      <a:pt x="229" y="388"/>
                      <a:pt x="229" y="388"/>
                    </a:cubicBezTo>
                    <a:cubicBezTo>
                      <a:pt x="275" y="370"/>
                      <a:pt x="275" y="370"/>
                      <a:pt x="275" y="370"/>
                    </a:cubicBezTo>
                    <a:cubicBezTo>
                      <a:pt x="254" y="357"/>
                      <a:pt x="254" y="357"/>
                      <a:pt x="254" y="357"/>
                    </a:cubicBezTo>
                    <a:cubicBezTo>
                      <a:pt x="287" y="364"/>
                      <a:pt x="287" y="364"/>
                      <a:pt x="287" y="364"/>
                    </a:cubicBezTo>
                    <a:cubicBezTo>
                      <a:pt x="456" y="336"/>
                      <a:pt x="456" y="336"/>
                      <a:pt x="456" y="336"/>
                    </a:cubicBezTo>
                    <a:cubicBezTo>
                      <a:pt x="436" y="322"/>
                      <a:pt x="436" y="322"/>
                      <a:pt x="436" y="322"/>
                    </a:cubicBezTo>
                    <a:cubicBezTo>
                      <a:pt x="510" y="302"/>
                      <a:pt x="510" y="302"/>
                      <a:pt x="510" y="302"/>
                    </a:cubicBezTo>
                    <a:cubicBezTo>
                      <a:pt x="488" y="293"/>
                      <a:pt x="488" y="293"/>
                      <a:pt x="488" y="293"/>
                    </a:cubicBezTo>
                    <a:cubicBezTo>
                      <a:pt x="574" y="261"/>
                      <a:pt x="574" y="261"/>
                      <a:pt x="574" y="261"/>
                    </a:cubicBezTo>
                    <a:cubicBezTo>
                      <a:pt x="495" y="222"/>
                      <a:pt x="495" y="222"/>
                      <a:pt x="495" y="222"/>
                    </a:cubicBezTo>
                    <a:cubicBezTo>
                      <a:pt x="473" y="224"/>
                      <a:pt x="473" y="224"/>
                      <a:pt x="473" y="224"/>
                    </a:cubicBezTo>
                    <a:cubicBezTo>
                      <a:pt x="457" y="217"/>
                      <a:pt x="457" y="217"/>
                      <a:pt x="457" y="217"/>
                    </a:cubicBezTo>
                    <a:cubicBezTo>
                      <a:pt x="412" y="228"/>
                      <a:pt x="412" y="228"/>
                      <a:pt x="412" y="228"/>
                    </a:cubicBezTo>
                    <a:cubicBezTo>
                      <a:pt x="406" y="236"/>
                      <a:pt x="406" y="236"/>
                      <a:pt x="406" y="236"/>
                    </a:cubicBezTo>
                    <a:cubicBezTo>
                      <a:pt x="401" y="228"/>
                      <a:pt x="401" y="228"/>
                      <a:pt x="401" y="228"/>
                    </a:cubicBezTo>
                    <a:cubicBezTo>
                      <a:pt x="388" y="231"/>
                      <a:pt x="388" y="231"/>
                      <a:pt x="388" y="231"/>
                    </a:cubicBezTo>
                    <a:cubicBezTo>
                      <a:pt x="387" y="245"/>
                      <a:pt x="387" y="245"/>
                      <a:pt x="387" y="245"/>
                    </a:cubicBezTo>
                    <a:cubicBezTo>
                      <a:pt x="378" y="237"/>
                      <a:pt x="378" y="237"/>
                      <a:pt x="378" y="237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65" y="231"/>
                      <a:pt x="365" y="231"/>
                      <a:pt x="365" y="231"/>
                    </a:cubicBezTo>
                    <a:cubicBezTo>
                      <a:pt x="348" y="219"/>
                      <a:pt x="348" y="219"/>
                      <a:pt x="348" y="219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95" y="218"/>
                      <a:pt x="395" y="218"/>
                      <a:pt x="395" y="218"/>
                    </a:cubicBezTo>
                    <a:cubicBezTo>
                      <a:pt x="373" y="195"/>
                      <a:pt x="373" y="195"/>
                      <a:pt x="373" y="195"/>
                    </a:cubicBezTo>
                    <a:cubicBezTo>
                      <a:pt x="408" y="218"/>
                      <a:pt x="408" y="218"/>
                      <a:pt x="408" y="218"/>
                    </a:cubicBezTo>
                    <a:cubicBezTo>
                      <a:pt x="450" y="203"/>
                      <a:pt x="450" y="203"/>
                      <a:pt x="450" y="203"/>
                    </a:cubicBezTo>
                    <a:cubicBezTo>
                      <a:pt x="485" y="218"/>
                      <a:pt x="485" y="218"/>
                      <a:pt x="485" y="218"/>
                    </a:cubicBezTo>
                    <a:cubicBezTo>
                      <a:pt x="544" y="190"/>
                      <a:pt x="544" y="190"/>
                      <a:pt x="544" y="190"/>
                    </a:cubicBezTo>
                    <a:cubicBezTo>
                      <a:pt x="483" y="167"/>
                      <a:pt x="483" y="167"/>
                      <a:pt x="483" y="167"/>
                    </a:cubicBezTo>
                    <a:cubicBezTo>
                      <a:pt x="462" y="176"/>
                      <a:pt x="462" y="176"/>
                      <a:pt x="462" y="176"/>
                    </a:cubicBezTo>
                    <a:cubicBezTo>
                      <a:pt x="465" y="164"/>
                      <a:pt x="465" y="164"/>
                      <a:pt x="465" y="164"/>
                    </a:cubicBezTo>
                    <a:cubicBezTo>
                      <a:pt x="444" y="164"/>
                      <a:pt x="444" y="164"/>
                      <a:pt x="444" y="164"/>
                    </a:cubicBezTo>
                    <a:cubicBezTo>
                      <a:pt x="428" y="164"/>
                      <a:pt x="428" y="164"/>
                      <a:pt x="428" y="164"/>
                    </a:cubicBezTo>
                    <a:cubicBezTo>
                      <a:pt x="418" y="164"/>
                      <a:pt x="418" y="164"/>
                      <a:pt x="418" y="164"/>
                    </a:cubicBezTo>
                    <a:cubicBezTo>
                      <a:pt x="396" y="158"/>
                      <a:pt x="396" y="158"/>
                      <a:pt x="396" y="158"/>
                    </a:cubicBezTo>
                    <a:cubicBezTo>
                      <a:pt x="414" y="158"/>
                      <a:pt x="414" y="158"/>
                      <a:pt x="414" y="158"/>
                    </a:cubicBezTo>
                    <a:cubicBezTo>
                      <a:pt x="417" y="140"/>
                      <a:pt x="417" y="140"/>
                      <a:pt x="417" y="140"/>
                    </a:cubicBezTo>
                    <a:cubicBezTo>
                      <a:pt x="440" y="158"/>
                      <a:pt x="440" y="158"/>
                      <a:pt x="440" y="158"/>
                    </a:cubicBezTo>
                    <a:cubicBezTo>
                      <a:pt x="465" y="158"/>
                      <a:pt x="465" y="158"/>
                      <a:pt x="465" y="158"/>
                    </a:cubicBezTo>
                    <a:cubicBezTo>
                      <a:pt x="481" y="158"/>
                      <a:pt x="481" y="158"/>
                      <a:pt x="481" y="158"/>
                    </a:cubicBezTo>
                    <a:cubicBezTo>
                      <a:pt x="528" y="128"/>
                      <a:pt x="528" y="128"/>
                      <a:pt x="528" y="128"/>
                    </a:cubicBezTo>
                    <a:cubicBezTo>
                      <a:pt x="470" y="128"/>
                      <a:pt x="470" y="128"/>
                      <a:pt x="470" y="128"/>
                    </a:cubicBezTo>
                    <a:cubicBezTo>
                      <a:pt x="623" y="87"/>
                      <a:pt x="623" y="87"/>
                      <a:pt x="623" y="87"/>
                    </a:cubicBezTo>
                    <a:cubicBezTo>
                      <a:pt x="596" y="82"/>
                      <a:pt x="596" y="82"/>
                      <a:pt x="596" y="82"/>
                    </a:cubicBezTo>
                    <a:cubicBezTo>
                      <a:pt x="564" y="74"/>
                      <a:pt x="564" y="74"/>
                      <a:pt x="564" y="74"/>
                    </a:cubicBezTo>
                    <a:cubicBezTo>
                      <a:pt x="596" y="60"/>
                      <a:pt x="596" y="60"/>
                      <a:pt x="596" y="60"/>
                    </a:cubicBezTo>
                    <a:cubicBezTo>
                      <a:pt x="590" y="60"/>
                      <a:pt x="590" y="60"/>
                      <a:pt x="590" y="60"/>
                    </a:cubicBezTo>
                    <a:cubicBezTo>
                      <a:pt x="582" y="60"/>
                      <a:pt x="582" y="60"/>
                      <a:pt x="582" y="60"/>
                    </a:cubicBezTo>
                    <a:cubicBezTo>
                      <a:pt x="550" y="60"/>
                      <a:pt x="550" y="60"/>
                      <a:pt x="550" y="60"/>
                    </a:cubicBezTo>
                    <a:cubicBezTo>
                      <a:pt x="506" y="60"/>
                      <a:pt x="506" y="60"/>
                      <a:pt x="506" y="60"/>
                    </a:cubicBezTo>
                    <a:cubicBezTo>
                      <a:pt x="506" y="60"/>
                      <a:pt x="529" y="57"/>
                      <a:pt x="542" y="53"/>
                    </a:cubicBezTo>
                    <a:cubicBezTo>
                      <a:pt x="555" y="49"/>
                      <a:pt x="542" y="53"/>
                      <a:pt x="553" y="51"/>
                    </a:cubicBezTo>
                    <a:cubicBezTo>
                      <a:pt x="564" y="49"/>
                      <a:pt x="577" y="48"/>
                      <a:pt x="579" y="45"/>
                    </a:cubicBezTo>
                    <a:cubicBezTo>
                      <a:pt x="581" y="42"/>
                      <a:pt x="596" y="35"/>
                      <a:pt x="596" y="35"/>
                    </a:cubicBezTo>
                    <a:cubicBezTo>
                      <a:pt x="566" y="35"/>
                      <a:pt x="566" y="35"/>
                      <a:pt x="566" y="35"/>
                    </a:cubicBezTo>
                    <a:cubicBezTo>
                      <a:pt x="524" y="26"/>
                      <a:pt x="524" y="26"/>
                      <a:pt x="524" y="26"/>
                    </a:cubicBezTo>
                    <a:cubicBezTo>
                      <a:pt x="530" y="15"/>
                      <a:pt x="530" y="15"/>
                      <a:pt x="530" y="15"/>
                    </a:cubicBezTo>
                    <a:cubicBezTo>
                      <a:pt x="536" y="14"/>
                      <a:pt x="536" y="14"/>
                      <a:pt x="536" y="14"/>
                    </a:cubicBezTo>
                    <a:cubicBezTo>
                      <a:pt x="562" y="6"/>
                      <a:pt x="562" y="6"/>
                      <a:pt x="562" y="6"/>
                    </a:cubicBezTo>
                    <a:cubicBezTo>
                      <a:pt x="553" y="6"/>
                      <a:pt x="553" y="6"/>
                      <a:pt x="553" y="6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1"/>
                      <a:pt x="0" y="511"/>
                      <a:pt x="0" y="511"/>
                    </a:cubicBezTo>
                    <a:cubicBezTo>
                      <a:pt x="468" y="511"/>
                      <a:pt x="468" y="511"/>
                      <a:pt x="468" y="511"/>
                    </a:cubicBezTo>
                    <a:lnTo>
                      <a:pt x="548" y="4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0437811" y="4251324"/>
              <a:ext cx="1751013" cy="26066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4485" y="4214813"/>
              <a:ext cx="1751013" cy="2643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807417" y="6504122"/>
              <a:ext cx="454617" cy="361627"/>
            </a:xfrm>
            <a:custGeom>
              <a:avLst/>
              <a:gdLst>
                <a:gd name="connsiteX0" fmla="*/ 0 w 511121"/>
                <a:gd name="connsiteY0" fmla="*/ 361628 h 404305"/>
                <a:gd name="connsiteX1" fmla="*/ 454617 w 511121"/>
                <a:gd name="connsiteY1" fmla="*/ 1 h 404305"/>
                <a:gd name="connsiteX2" fmla="*/ 454617 w 511121"/>
                <a:gd name="connsiteY2" fmla="*/ 356462 h 404305"/>
                <a:gd name="connsiteX3" fmla="*/ 0 w 511121"/>
                <a:gd name="connsiteY3" fmla="*/ 361628 h 404305"/>
                <a:gd name="connsiteX0" fmla="*/ 0 w 511121"/>
                <a:gd name="connsiteY0" fmla="*/ 361628 h 404305"/>
                <a:gd name="connsiteX1" fmla="*/ 454617 w 511121"/>
                <a:gd name="connsiteY1" fmla="*/ 1 h 404305"/>
                <a:gd name="connsiteX2" fmla="*/ 454617 w 511121"/>
                <a:gd name="connsiteY2" fmla="*/ 356462 h 404305"/>
                <a:gd name="connsiteX3" fmla="*/ 0 w 511121"/>
                <a:gd name="connsiteY3" fmla="*/ 361628 h 404305"/>
                <a:gd name="connsiteX0" fmla="*/ 0 w 454617"/>
                <a:gd name="connsiteY0" fmla="*/ 361627 h 404304"/>
                <a:gd name="connsiteX1" fmla="*/ 454617 w 454617"/>
                <a:gd name="connsiteY1" fmla="*/ 0 h 404304"/>
                <a:gd name="connsiteX2" fmla="*/ 454617 w 454617"/>
                <a:gd name="connsiteY2" fmla="*/ 356461 h 404304"/>
                <a:gd name="connsiteX3" fmla="*/ 0 w 454617"/>
                <a:gd name="connsiteY3" fmla="*/ 361627 h 404304"/>
                <a:gd name="connsiteX0" fmla="*/ 0 w 454617"/>
                <a:gd name="connsiteY0" fmla="*/ 361627 h 361627"/>
                <a:gd name="connsiteX1" fmla="*/ 454617 w 454617"/>
                <a:gd name="connsiteY1" fmla="*/ 0 h 361627"/>
                <a:gd name="connsiteX2" fmla="*/ 454617 w 454617"/>
                <a:gd name="connsiteY2" fmla="*/ 356461 h 361627"/>
                <a:gd name="connsiteX3" fmla="*/ 0 w 454617"/>
                <a:gd name="connsiteY3" fmla="*/ 361627 h 36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617" h="361627">
                  <a:moveTo>
                    <a:pt x="0" y="361627"/>
                  </a:moveTo>
                  <a:lnTo>
                    <a:pt x="454617" y="0"/>
                  </a:lnTo>
                  <a:lnTo>
                    <a:pt x="454617" y="356461"/>
                  </a:lnTo>
                  <a:lnTo>
                    <a:pt x="0" y="36162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294987" y="4606314"/>
            <a:ext cx="4551878" cy="789704"/>
            <a:chOff x="2888479" y="4871509"/>
            <a:chExt cx="6067590" cy="789704"/>
          </a:xfrm>
        </p:grpSpPr>
        <p:sp>
          <p:nvSpPr>
            <p:cNvPr id="2" name="Rectangle 1"/>
            <p:cNvSpPr/>
            <p:nvPr/>
          </p:nvSpPr>
          <p:spPr>
            <a:xfrm>
              <a:off x="2898211" y="4871509"/>
              <a:ext cx="6055786" cy="614891"/>
            </a:xfrm>
            <a:custGeom>
              <a:avLst/>
              <a:gdLst>
                <a:gd name="connsiteX0" fmla="*/ 0 w 6055786"/>
                <a:gd name="connsiteY0" fmla="*/ 0 h 606425"/>
                <a:gd name="connsiteX1" fmla="*/ 6055786 w 6055786"/>
                <a:gd name="connsiteY1" fmla="*/ 0 h 606425"/>
                <a:gd name="connsiteX2" fmla="*/ 6055786 w 6055786"/>
                <a:gd name="connsiteY2" fmla="*/ 606425 h 606425"/>
                <a:gd name="connsiteX3" fmla="*/ 0 w 6055786"/>
                <a:gd name="connsiteY3" fmla="*/ 606425 h 606425"/>
                <a:gd name="connsiteX4" fmla="*/ 0 w 6055786"/>
                <a:gd name="connsiteY4" fmla="*/ 0 h 606425"/>
                <a:gd name="connsiteX0" fmla="*/ 127000 w 6055786"/>
                <a:gd name="connsiteY0" fmla="*/ 0 h 614891"/>
                <a:gd name="connsiteX1" fmla="*/ 6055786 w 6055786"/>
                <a:gd name="connsiteY1" fmla="*/ 8466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127000 w 6055786"/>
                <a:gd name="connsiteY4" fmla="*/ 0 h 614891"/>
                <a:gd name="connsiteX0" fmla="*/ 127000 w 6055786"/>
                <a:gd name="connsiteY0" fmla="*/ 0 h 614891"/>
                <a:gd name="connsiteX1" fmla="*/ 5937252 w 6055786"/>
                <a:gd name="connsiteY1" fmla="*/ 8466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127000 w 6055786"/>
                <a:gd name="connsiteY4" fmla="*/ 0 h 614891"/>
                <a:gd name="connsiteX0" fmla="*/ 261842 w 6055786"/>
                <a:gd name="connsiteY0" fmla="*/ 0 h 614891"/>
                <a:gd name="connsiteX1" fmla="*/ 5937252 w 6055786"/>
                <a:gd name="connsiteY1" fmla="*/ 8466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261842 w 6055786"/>
                <a:gd name="connsiteY4" fmla="*/ 0 h 614891"/>
                <a:gd name="connsiteX0" fmla="*/ 261842 w 6055786"/>
                <a:gd name="connsiteY0" fmla="*/ 0 h 614891"/>
                <a:gd name="connsiteX1" fmla="*/ 5815051 w 6055786"/>
                <a:gd name="connsiteY1" fmla="*/ 21108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261842 w 6055786"/>
                <a:gd name="connsiteY4" fmla="*/ 0 h 614891"/>
                <a:gd name="connsiteX0" fmla="*/ 419497 w 6055786"/>
                <a:gd name="connsiteY0" fmla="*/ 0 h 614891"/>
                <a:gd name="connsiteX1" fmla="*/ 5815051 w 6055786"/>
                <a:gd name="connsiteY1" fmla="*/ 21108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419497 w 6055786"/>
                <a:gd name="connsiteY4" fmla="*/ 0 h 6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786" h="614891">
                  <a:moveTo>
                    <a:pt x="419497" y="0"/>
                  </a:moveTo>
                  <a:lnTo>
                    <a:pt x="5815051" y="21108"/>
                  </a:lnTo>
                  <a:lnTo>
                    <a:pt x="6055786" y="614891"/>
                  </a:lnTo>
                  <a:lnTo>
                    <a:pt x="0" y="614891"/>
                  </a:lnTo>
                  <a:lnTo>
                    <a:pt x="4194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1"/>
            <p:cNvSpPr/>
            <p:nvPr/>
          </p:nvSpPr>
          <p:spPr>
            <a:xfrm>
              <a:off x="2888479" y="5477855"/>
              <a:ext cx="6067590" cy="183358"/>
            </a:xfrm>
            <a:custGeom>
              <a:avLst/>
              <a:gdLst>
                <a:gd name="connsiteX0" fmla="*/ 0 w 6055786"/>
                <a:gd name="connsiteY0" fmla="*/ 0 h 606425"/>
                <a:gd name="connsiteX1" fmla="*/ 6055786 w 6055786"/>
                <a:gd name="connsiteY1" fmla="*/ 0 h 606425"/>
                <a:gd name="connsiteX2" fmla="*/ 6055786 w 6055786"/>
                <a:gd name="connsiteY2" fmla="*/ 606425 h 606425"/>
                <a:gd name="connsiteX3" fmla="*/ 0 w 6055786"/>
                <a:gd name="connsiteY3" fmla="*/ 606425 h 606425"/>
                <a:gd name="connsiteX4" fmla="*/ 0 w 6055786"/>
                <a:gd name="connsiteY4" fmla="*/ 0 h 606425"/>
                <a:gd name="connsiteX0" fmla="*/ 127000 w 6055786"/>
                <a:gd name="connsiteY0" fmla="*/ 0 h 614891"/>
                <a:gd name="connsiteX1" fmla="*/ 6055786 w 6055786"/>
                <a:gd name="connsiteY1" fmla="*/ 8466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127000 w 6055786"/>
                <a:gd name="connsiteY4" fmla="*/ 0 h 614891"/>
                <a:gd name="connsiteX0" fmla="*/ 127000 w 6055786"/>
                <a:gd name="connsiteY0" fmla="*/ 0 h 614891"/>
                <a:gd name="connsiteX1" fmla="*/ 5937252 w 6055786"/>
                <a:gd name="connsiteY1" fmla="*/ 8466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127000 w 6055786"/>
                <a:gd name="connsiteY4" fmla="*/ 0 h 614891"/>
                <a:gd name="connsiteX0" fmla="*/ 261842 w 6055786"/>
                <a:gd name="connsiteY0" fmla="*/ 0 h 614891"/>
                <a:gd name="connsiteX1" fmla="*/ 5937252 w 6055786"/>
                <a:gd name="connsiteY1" fmla="*/ 8466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261842 w 6055786"/>
                <a:gd name="connsiteY4" fmla="*/ 0 h 614891"/>
                <a:gd name="connsiteX0" fmla="*/ 261842 w 6055786"/>
                <a:gd name="connsiteY0" fmla="*/ 0 h 614891"/>
                <a:gd name="connsiteX1" fmla="*/ 5815051 w 6055786"/>
                <a:gd name="connsiteY1" fmla="*/ 21108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261842 w 6055786"/>
                <a:gd name="connsiteY4" fmla="*/ 0 h 614891"/>
                <a:gd name="connsiteX0" fmla="*/ 419497 w 6055786"/>
                <a:gd name="connsiteY0" fmla="*/ 0 h 614891"/>
                <a:gd name="connsiteX1" fmla="*/ 5815051 w 6055786"/>
                <a:gd name="connsiteY1" fmla="*/ 21108 h 614891"/>
                <a:gd name="connsiteX2" fmla="*/ 6055786 w 6055786"/>
                <a:gd name="connsiteY2" fmla="*/ 614891 h 614891"/>
                <a:gd name="connsiteX3" fmla="*/ 0 w 6055786"/>
                <a:gd name="connsiteY3" fmla="*/ 614891 h 614891"/>
                <a:gd name="connsiteX4" fmla="*/ 419497 w 6055786"/>
                <a:gd name="connsiteY4" fmla="*/ 0 h 614891"/>
                <a:gd name="connsiteX0" fmla="*/ 6209 w 6055786"/>
                <a:gd name="connsiteY0" fmla="*/ 0 h 773889"/>
                <a:gd name="connsiteX1" fmla="*/ 5815051 w 6055786"/>
                <a:gd name="connsiteY1" fmla="*/ 180106 h 773889"/>
                <a:gd name="connsiteX2" fmla="*/ 6055786 w 6055786"/>
                <a:gd name="connsiteY2" fmla="*/ 773889 h 773889"/>
                <a:gd name="connsiteX3" fmla="*/ 0 w 6055786"/>
                <a:gd name="connsiteY3" fmla="*/ 773889 h 773889"/>
                <a:gd name="connsiteX4" fmla="*/ 6209 w 6055786"/>
                <a:gd name="connsiteY4" fmla="*/ 0 h 773889"/>
                <a:gd name="connsiteX0" fmla="*/ 6209 w 6057858"/>
                <a:gd name="connsiteY0" fmla="*/ 69751 h 843640"/>
                <a:gd name="connsiteX1" fmla="*/ 6057858 w 6057858"/>
                <a:gd name="connsiteY1" fmla="*/ 0 h 843640"/>
                <a:gd name="connsiteX2" fmla="*/ 6055786 w 6057858"/>
                <a:gd name="connsiteY2" fmla="*/ 843640 h 843640"/>
                <a:gd name="connsiteX3" fmla="*/ 0 w 6057858"/>
                <a:gd name="connsiteY3" fmla="*/ 843640 h 843640"/>
                <a:gd name="connsiteX4" fmla="*/ 6209 w 6057858"/>
                <a:gd name="connsiteY4" fmla="*/ 69751 h 843640"/>
                <a:gd name="connsiteX0" fmla="*/ 6209 w 6057858"/>
                <a:gd name="connsiteY0" fmla="*/ 0 h 773889"/>
                <a:gd name="connsiteX1" fmla="*/ 6057858 w 6057858"/>
                <a:gd name="connsiteY1" fmla="*/ 89251 h 773889"/>
                <a:gd name="connsiteX2" fmla="*/ 6055786 w 6057858"/>
                <a:gd name="connsiteY2" fmla="*/ 773889 h 773889"/>
                <a:gd name="connsiteX3" fmla="*/ 0 w 6057858"/>
                <a:gd name="connsiteY3" fmla="*/ 773889 h 773889"/>
                <a:gd name="connsiteX4" fmla="*/ 6209 w 6057858"/>
                <a:gd name="connsiteY4" fmla="*/ 0 h 773889"/>
                <a:gd name="connsiteX0" fmla="*/ 6209 w 6057858"/>
                <a:gd name="connsiteY0" fmla="*/ 0 h 773889"/>
                <a:gd name="connsiteX1" fmla="*/ 6057858 w 6057858"/>
                <a:gd name="connsiteY1" fmla="*/ 21109 h 773889"/>
                <a:gd name="connsiteX2" fmla="*/ 6055786 w 6057858"/>
                <a:gd name="connsiteY2" fmla="*/ 773889 h 773889"/>
                <a:gd name="connsiteX3" fmla="*/ 0 w 6057858"/>
                <a:gd name="connsiteY3" fmla="*/ 773889 h 773889"/>
                <a:gd name="connsiteX4" fmla="*/ 6209 w 6057858"/>
                <a:gd name="connsiteY4" fmla="*/ 0 h 773889"/>
                <a:gd name="connsiteX0" fmla="*/ 6209 w 6057858"/>
                <a:gd name="connsiteY0" fmla="*/ 0 h 796603"/>
                <a:gd name="connsiteX1" fmla="*/ 6057858 w 6057858"/>
                <a:gd name="connsiteY1" fmla="*/ 43823 h 796603"/>
                <a:gd name="connsiteX2" fmla="*/ 6055786 w 6057858"/>
                <a:gd name="connsiteY2" fmla="*/ 796603 h 796603"/>
                <a:gd name="connsiteX3" fmla="*/ 0 w 6057858"/>
                <a:gd name="connsiteY3" fmla="*/ 796603 h 796603"/>
                <a:gd name="connsiteX4" fmla="*/ 6209 w 6057858"/>
                <a:gd name="connsiteY4" fmla="*/ 0 h 79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858" h="796603">
                  <a:moveTo>
                    <a:pt x="6209" y="0"/>
                  </a:moveTo>
                  <a:lnTo>
                    <a:pt x="6057858" y="43823"/>
                  </a:lnTo>
                  <a:cubicBezTo>
                    <a:pt x="6057167" y="325036"/>
                    <a:pt x="6056477" y="515390"/>
                    <a:pt x="6055786" y="796603"/>
                  </a:cubicBezTo>
                  <a:lnTo>
                    <a:pt x="0" y="796603"/>
                  </a:lnTo>
                  <a:cubicBezTo>
                    <a:pt x="2070" y="538640"/>
                    <a:pt x="4139" y="257963"/>
                    <a:pt x="6209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2322" y="2625303"/>
            <a:ext cx="2137975" cy="1373378"/>
            <a:chOff x="1308886" y="2575874"/>
            <a:chExt cx="2849891" cy="1373378"/>
          </a:xfrm>
        </p:grpSpPr>
        <p:sp>
          <p:nvSpPr>
            <p:cNvPr id="51" name="TextBox 50"/>
            <p:cNvSpPr txBox="1"/>
            <p:nvPr/>
          </p:nvSpPr>
          <p:spPr>
            <a:xfrm>
              <a:off x="2518346" y="2575874"/>
              <a:ext cx="2462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08886" y="3610698"/>
              <a:ext cx="2849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 state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452550" y="3712311"/>
            <a:ext cx="2137975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state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1057" y="4136697"/>
            <a:ext cx="1940257" cy="157736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When does too much support become rescuing?</a:t>
            </a:r>
          </a:p>
          <a:p>
            <a:pPr algn="ctr"/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When does too little support become callousness?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30811" y="1602647"/>
            <a:ext cx="3478397" cy="1641753"/>
            <a:chOff x="4973962" y="1214614"/>
            <a:chExt cx="3478397" cy="1231315"/>
          </a:xfrm>
        </p:grpSpPr>
        <p:pic>
          <p:nvPicPr>
            <p:cNvPr id="1026" name="Picture 2" descr="Image result for bluebird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983" y="1388915"/>
              <a:ext cx="1065294" cy="105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474822" y="1670297"/>
              <a:ext cx="197753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 baby bluebird’s first flight is lesson in how to mentor…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73962" y="1214614"/>
              <a:ext cx="197753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47149" y="4273672"/>
            <a:ext cx="23833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050" i="1" kern="0" dirty="0"/>
              <a:t>Beyond the Myths and Magic of Mentoring: How to Facilitate an Effective Mentoring Process</a:t>
            </a:r>
            <a:r>
              <a:rPr lang="en-US" sz="1050" kern="0" dirty="0"/>
              <a:t>; M. Murray; John Wiley &amp; Sons; 2001</a:t>
            </a:r>
          </a:p>
        </p:txBody>
      </p:sp>
      <p:pic>
        <p:nvPicPr>
          <p:cNvPr id="21" name="Picture 2" descr="Image result for clip art woman run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6838" y="2363245"/>
            <a:ext cx="1982613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Google Shape;216;p2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CAB20F-FF7B-7D4D-B54A-E745B8DB5E93}"/>
              </a:ext>
            </a:extLst>
          </p:cNvPr>
          <p:cNvSpPr/>
          <p:nvPr/>
        </p:nvSpPr>
        <p:spPr>
          <a:xfrm>
            <a:off x="4411362" y="4337222"/>
            <a:ext cx="630195" cy="1482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D0377CAF-878F-3646-B67F-B3D6D66D34D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08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2952170" y="221425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Responsibilities of the GME Coordinator</a:t>
            </a:r>
            <a:endParaRPr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35.png" descr="New%20Clip%20art/woman_presenting_board_800_clr_7861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91180" y="3744921"/>
            <a:ext cx="3505835" cy="2410460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2144994" y="4289989"/>
            <a:ext cx="1410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Coordinator</a:t>
            </a:r>
          </a:p>
          <a:p>
            <a:r>
              <a:rPr lang="en-US" dirty="0"/>
              <a:t>Job Description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PME-2016" val="tVbs91TI"/>
  <p:tag name="ARTICULATE_SLIDE_COUNT" val="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1317</Words>
  <Application>Microsoft Macintosh PowerPoint</Application>
  <PresentationFormat>On-screen Show (4:3)</PresentationFormat>
  <Paragraphs>358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Arial Narrow</vt:lpstr>
      <vt:lpstr>Comic Sans MS</vt:lpstr>
      <vt:lpstr>Wingdings</vt:lpstr>
      <vt:lpstr>PME-2016</vt:lpstr>
      <vt:lpstr>Mentoring the Coordinator</vt:lpstr>
      <vt:lpstr>Introducing Your Presenter…</vt:lpstr>
      <vt:lpstr>Learning Objectives</vt:lpstr>
      <vt:lpstr>A word about mentoring…</vt:lpstr>
      <vt:lpstr>PowerPoint Presentation</vt:lpstr>
      <vt:lpstr>PowerPoint Presentation</vt:lpstr>
      <vt:lpstr>Adult Learning Principles</vt:lpstr>
      <vt:lpstr>Supporting the struggling mentee  …without rescuing</vt:lpstr>
      <vt:lpstr>Responsibilities of the GME Coordinator</vt:lpstr>
      <vt:lpstr>PowerPoint Presentation</vt:lpstr>
      <vt:lpstr>Program Structure</vt:lpstr>
      <vt:lpstr>PowerPoint Presentation</vt:lpstr>
      <vt:lpstr>PowerPoint Presentation</vt:lpstr>
      <vt:lpstr>PowerPoint Presentation</vt:lpstr>
      <vt:lpstr>The Life of the  GME Coordinator</vt:lpstr>
      <vt:lpstr>PowerPoint Presentation</vt:lpstr>
      <vt:lpstr>What Does it Take to be a Successful Coordinator?</vt:lpstr>
      <vt:lpstr>An Understanding of the Many Roles of the Coordinator</vt:lpstr>
      <vt:lpstr>Specific Knowledge,  Skills and  Attitudes  </vt:lpstr>
      <vt:lpstr>Knowledge Domain</vt:lpstr>
      <vt:lpstr>Skills Domain</vt:lpstr>
      <vt:lpstr>Attitude  Domain</vt:lpstr>
      <vt:lpstr>Questions??</vt:lpstr>
      <vt:lpstr>Potential Career Paths for GME Coordinators</vt:lpstr>
      <vt:lpstr>Coordinator Development</vt:lpstr>
      <vt:lpstr>Possible Future Careers</vt:lpstr>
      <vt:lpstr>Back to Mentoring…</vt:lpstr>
      <vt:lpstr>Support without rescuing revisited…</vt:lpstr>
      <vt:lpstr>Wrapping Up!</vt:lpstr>
      <vt:lpstr>How to use these 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 the Coordinator</dc:title>
  <cp:lastModifiedBy>Microsoft Office User</cp:lastModifiedBy>
  <cp:revision>17</cp:revision>
  <dcterms:modified xsi:type="dcterms:W3CDTF">2018-12-10T17:15:53Z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88D370FB-2F78-4778-988E-3D9EE3696A12</vt:lpwstr>
  </property>
  <property fmtid="{D5CDD505-2E9C-101B-9397-08002B2CF9AE}" pid="3" name="ArticulatePath">
    <vt:lpwstr>Mentoring the Coordinator</vt:lpwstr>
  </property>
</Properties>
</file>