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03" r:id="rId2"/>
    <p:sldId id="300" r:id="rId3"/>
    <p:sldId id="257" r:id="rId4"/>
    <p:sldId id="294" r:id="rId5"/>
    <p:sldId id="258" r:id="rId6"/>
    <p:sldId id="274" r:id="rId7"/>
    <p:sldId id="273" r:id="rId8"/>
    <p:sldId id="263" r:id="rId9"/>
    <p:sldId id="262" r:id="rId10"/>
    <p:sldId id="260" r:id="rId11"/>
    <p:sldId id="261" r:id="rId12"/>
    <p:sldId id="288" r:id="rId13"/>
    <p:sldId id="259" r:id="rId14"/>
    <p:sldId id="272" r:id="rId15"/>
    <p:sldId id="264" r:id="rId16"/>
    <p:sldId id="265" r:id="rId17"/>
    <p:sldId id="289" r:id="rId18"/>
    <p:sldId id="266" r:id="rId19"/>
    <p:sldId id="301" r:id="rId20"/>
    <p:sldId id="282" r:id="rId21"/>
    <p:sldId id="283" r:id="rId22"/>
    <p:sldId id="267" r:id="rId23"/>
    <p:sldId id="302" r:id="rId24"/>
    <p:sldId id="293" r:id="rId25"/>
    <p:sldId id="269" r:id="rId26"/>
    <p:sldId id="295" r:id="rId27"/>
    <p:sldId id="292" r:id="rId28"/>
    <p:sldId id="278" r:id="rId29"/>
    <p:sldId id="279" r:id="rId30"/>
    <p:sldId id="280" r:id="rId31"/>
    <p:sldId id="281" r:id="rId32"/>
    <p:sldId id="275" r:id="rId33"/>
    <p:sldId id="287" r:id="rId34"/>
    <p:sldId id="286" r:id="rId35"/>
    <p:sldId id="291" r:id="rId36"/>
    <p:sldId id="270" r:id="rId37"/>
    <p:sldId id="290" r:id="rId38"/>
    <p:sldId id="296" r:id="rId39"/>
    <p:sldId id="297" r:id="rId40"/>
    <p:sldId id="271" r:id="rId41"/>
    <p:sldId id="284" r:id="rId42"/>
    <p:sldId id="285" r:id="rId43"/>
    <p:sldId id="277" r:id="rId44"/>
    <p:sldId id="276" r:id="rId45"/>
    <p:sldId id="298" r:id="rId46"/>
    <p:sldId id="299" r:id="rId4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10F5D9-DB09-44B8-955D-B85C3EC216E2}">
          <p14:sldIdLst>
            <p14:sldId id="303"/>
            <p14:sldId id="300"/>
            <p14:sldId id="257"/>
            <p14:sldId id="294"/>
            <p14:sldId id="258"/>
            <p14:sldId id="274"/>
            <p14:sldId id="273"/>
            <p14:sldId id="263"/>
            <p14:sldId id="262"/>
            <p14:sldId id="260"/>
            <p14:sldId id="261"/>
            <p14:sldId id="288"/>
            <p14:sldId id="259"/>
            <p14:sldId id="272"/>
            <p14:sldId id="264"/>
            <p14:sldId id="265"/>
            <p14:sldId id="289"/>
            <p14:sldId id="266"/>
            <p14:sldId id="301"/>
            <p14:sldId id="282"/>
            <p14:sldId id="283"/>
            <p14:sldId id="267"/>
            <p14:sldId id="302"/>
            <p14:sldId id="293"/>
            <p14:sldId id="269"/>
            <p14:sldId id="295"/>
            <p14:sldId id="292"/>
            <p14:sldId id="278"/>
            <p14:sldId id="279"/>
            <p14:sldId id="280"/>
            <p14:sldId id="281"/>
            <p14:sldId id="275"/>
            <p14:sldId id="287"/>
            <p14:sldId id="286"/>
            <p14:sldId id="291"/>
            <p14:sldId id="270"/>
            <p14:sldId id="290"/>
            <p14:sldId id="296"/>
            <p14:sldId id="297"/>
            <p14:sldId id="271"/>
            <p14:sldId id="284"/>
            <p14:sldId id="285"/>
            <p14:sldId id="277"/>
            <p14:sldId id="276"/>
            <p14:sldId id="298"/>
            <p14:sldId id="299"/>
          </p14:sldIdLst>
        </p14:section>
        <p14:section name="Review of Milestones" id="{4954851B-D9A5-44E3-B847-99F313B85615}">
          <p14:sldIdLst/>
        </p14:section>
        <p14:section name="Types of Evaluations" id="{B97FDAA5-9091-409A-BF97-E9E6C09F7E16}">
          <p14:sldIdLst/>
        </p14:section>
        <p14:section name="Year Overview" id="{9E34826A-22F5-4E06-8D9D-E972BA1C5229}">
          <p14:sldIdLst/>
        </p14:section>
        <p14:section name="Analyzing Your Program" id="{45BBEE6D-445E-4DA1-B1B3-036B9E24E79C}">
          <p14:sldIdLst/>
        </p14:section>
        <p14:section name="Technology &amp; Resources" id="{0BF8CF8D-A813-4AC1-B208-0A0A59A8A0D8}">
          <p14:sldIdLst/>
        </p14:section>
        <p14:section name="Quiz" id="{FD2DCF91-EA90-4116-8EA7-917638CF413D}">
          <p14:sldIdLst/>
        </p14:section>
        <p14:section name="Literature Review" id="{A4145152-A7E4-413A-B370-541F3CC5CDEA}">
          <p14:sldIdLst/>
        </p14:section>
        <p14:section name="What's Next" id="{90D396C5-7966-4C25-9508-3010828A2953}">
          <p14:sldIdLst/>
        </p14:section>
        <p14:section name="Barriers" id="{067ACACC-F21A-4A7F-BC4D-5009671FB2D9}">
          <p14:sldIdLst/>
        </p14:section>
        <p14:section name="Conclusion" id="{57AEFBD9-0B24-4205-A8A7-553DD7D9743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74040" autoAdjust="0"/>
  </p:normalViewPr>
  <p:slideViewPr>
    <p:cSldViewPr>
      <p:cViewPr varScale="1">
        <p:scale>
          <a:sx n="67" d="100"/>
          <a:sy n="67" d="100"/>
        </p:scale>
        <p:origin x="-16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D3E95-50B9-4586-B992-FC5486A4FD1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7EE5DD-F6B1-49D6-8998-A848010C4EA3}" type="pres">
      <dgm:prSet presAssocID="{4A5D3E95-50B9-4586-B992-FC5486A4FD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</dgm:ptLst>
  <dgm:cxnLst>
    <dgm:cxn modelId="{123E79CE-12E9-4901-AF51-1C13E13391A4}" type="presOf" srcId="{4A5D3E95-50B9-4586-B992-FC5486A4FD10}" destId="{347EE5DD-F6B1-49D6-8998-A848010C4EA3}" srcOrd="0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9E472A-CFD7-4E33-B7A8-B76EE751734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784000-DE53-4E52-96B1-EF4CAD9F577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/>
            <a:t>Competencies are interdependent</a:t>
          </a:r>
          <a:endParaRPr lang="en-US" sz="1800" b="1" dirty="0"/>
        </a:p>
      </dgm:t>
    </dgm:pt>
    <dgm:pt modelId="{31CB63AE-2CCB-4CDD-B6C2-2FE3218F6A94}" type="parTrans" cxnId="{F707B32A-9C55-4BA0-AE63-46ECD6905B4B}">
      <dgm:prSet/>
      <dgm:spPr/>
      <dgm:t>
        <a:bodyPr/>
        <a:lstStyle/>
        <a:p>
          <a:endParaRPr lang="en-US" sz="2400"/>
        </a:p>
      </dgm:t>
    </dgm:pt>
    <dgm:pt modelId="{AF498912-AC6F-41DC-A743-C0821FDC8AE3}" type="sibTrans" cxnId="{F707B32A-9C55-4BA0-AE63-46ECD6905B4B}">
      <dgm:prSet/>
      <dgm:spPr/>
      <dgm:t>
        <a:bodyPr/>
        <a:lstStyle/>
        <a:p>
          <a:endParaRPr lang="en-US" sz="2400"/>
        </a:p>
      </dgm:t>
    </dgm:pt>
    <dgm:pt modelId="{9D53D8B1-C7B9-4D5C-9233-7B7F2DA1DEF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Competence is not a stable trait</a:t>
          </a:r>
          <a:endParaRPr lang="en-US" sz="1800" b="1" dirty="0"/>
        </a:p>
      </dgm:t>
    </dgm:pt>
    <dgm:pt modelId="{77A752FB-FB81-4A6E-AC6F-1E31A37BE7DD}" type="parTrans" cxnId="{EDF13DF0-ADA4-4452-A047-5C8E3407F254}">
      <dgm:prSet/>
      <dgm:spPr/>
      <dgm:t>
        <a:bodyPr/>
        <a:lstStyle/>
        <a:p>
          <a:endParaRPr lang="en-US" sz="2400"/>
        </a:p>
      </dgm:t>
    </dgm:pt>
    <dgm:pt modelId="{6530432D-FDE1-4C5E-A694-7484E3F28525}" type="sibTrans" cxnId="{EDF13DF0-ADA4-4452-A047-5C8E3407F254}">
      <dgm:prSet/>
      <dgm:spPr/>
      <dgm:t>
        <a:bodyPr/>
        <a:lstStyle/>
        <a:p>
          <a:endParaRPr lang="en-US" sz="2400"/>
        </a:p>
      </dgm:t>
    </dgm:pt>
    <dgm:pt modelId="{65937FE7-D990-4084-8368-390E4BEC1153}">
      <dgm:prSet phldrT="[Text]" custT="1"/>
      <dgm:spPr/>
      <dgm:t>
        <a:bodyPr/>
        <a:lstStyle/>
        <a:p>
          <a:r>
            <a:rPr lang="en-US" sz="1400" dirty="0" smtClean="0"/>
            <a:t>Develops through experience and inherently subjective</a:t>
          </a:r>
          <a:endParaRPr lang="en-US" sz="1400" dirty="0"/>
        </a:p>
      </dgm:t>
    </dgm:pt>
    <dgm:pt modelId="{9BC0AFDB-00EE-47CC-BE35-260D5B188620}" type="parTrans" cxnId="{BB3D4A4C-3EB5-4A1F-8F41-D520B0F3FCB5}">
      <dgm:prSet/>
      <dgm:spPr/>
      <dgm:t>
        <a:bodyPr/>
        <a:lstStyle/>
        <a:p>
          <a:endParaRPr lang="en-US" sz="2400"/>
        </a:p>
      </dgm:t>
    </dgm:pt>
    <dgm:pt modelId="{41D99457-B6A1-47A2-969C-4036C7A5FEA1}" type="sibTrans" cxnId="{BB3D4A4C-3EB5-4A1F-8F41-D520B0F3FCB5}">
      <dgm:prSet/>
      <dgm:spPr/>
      <dgm:t>
        <a:bodyPr/>
        <a:lstStyle/>
        <a:p>
          <a:endParaRPr lang="en-US" sz="2400"/>
        </a:p>
      </dgm:t>
    </dgm:pt>
    <dgm:pt modelId="{C717AEFC-1A5E-405F-B293-25C095AE77F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/>
            <a:t>Raters’ expertise as clinicians &amp; raters not stable</a:t>
          </a:r>
          <a:endParaRPr lang="en-US" sz="1800" b="1" dirty="0"/>
        </a:p>
      </dgm:t>
    </dgm:pt>
    <dgm:pt modelId="{821D585F-82E2-48FC-B626-08E57E6C1B45}" type="parTrans" cxnId="{64A4E26D-8ECB-4B37-ADA3-D9460986A2DC}">
      <dgm:prSet/>
      <dgm:spPr/>
      <dgm:t>
        <a:bodyPr/>
        <a:lstStyle/>
        <a:p>
          <a:endParaRPr lang="en-US" sz="2400"/>
        </a:p>
      </dgm:t>
    </dgm:pt>
    <dgm:pt modelId="{E534B23E-F269-44C6-A274-241EF6E73106}" type="sibTrans" cxnId="{64A4E26D-8ECB-4B37-ADA3-D9460986A2DC}">
      <dgm:prSet/>
      <dgm:spPr/>
      <dgm:t>
        <a:bodyPr/>
        <a:lstStyle/>
        <a:p>
          <a:endParaRPr lang="en-US" sz="2400"/>
        </a:p>
      </dgm:t>
    </dgm:pt>
    <dgm:pt modelId="{56AD1611-516C-496C-9B12-9AF32D33B3FB}">
      <dgm:prSet phldrT="[Text]" custT="1"/>
      <dgm:spPr/>
      <dgm:t>
        <a:bodyPr/>
        <a:lstStyle/>
        <a:p>
          <a:r>
            <a:rPr lang="en-US" sz="1400" dirty="0" smtClean="0"/>
            <a:t>Develops through experience</a:t>
          </a:r>
          <a:endParaRPr lang="en-US" sz="1400" dirty="0"/>
        </a:p>
      </dgm:t>
    </dgm:pt>
    <dgm:pt modelId="{8AE706B2-02B9-4D2C-A83E-F9B7EBD15849}" type="parTrans" cxnId="{5E1CD914-31F5-47F2-A4E2-94CCAAFAD96F}">
      <dgm:prSet/>
      <dgm:spPr/>
      <dgm:t>
        <a:bodyPr/>
        <a:lstStyle/>
        <a:p>
          <a:endParaRPr lang="en-US" sz="2400"/>
        </a:p>
      </dgm:t>
    </dgm:pt>
    <dgm:pt modelId="{2DB2DF4C-2901-48DC-A808-0A8A4E674821}" type="sibTrans" cxnId="{5E1CD914-31F5-47F2-A4E2-94CCAAFAD96F}">
      <dgm:prSet/>
      <dgm:spPr/>
      <dgm:t>
        <a:bodyPr/>
        <a:lstStyle/>
        <a:p>
          <a:endParaRPr lang="en-US" sz="2400"/>
        </a:p>
      </dgm:t>
    </dgm:pt>
    <dgm:pt modelId="{36E283BD-8315-4306-8A09-4343034D90B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Assessment in the workplace is a social encounter</a:t>
          </a:r>
          <a:endParaRPr lang="en-US" sz="1800" b="1" dirty="0"/>
        </a:p>
      </dgm:t>
    </dgm:pt>
    <dgm:pt modelId="{52D0A3C3-FC18-41A8-945C-0CA31129093D}" type="parTrans" cxnId="{CF2CEBBC-2A83-400F-8B52-5F68248F458B}">
      <dgm:prSet/>
      <dgm:spPr/>
      <dgm:t>
        <a:bodyPr/>
        <a:lstStyle/>
        <a:p>
          <a:endParaRPr lang="en-US"/>
        </a:p>
      </dgm:t>
    </dgm:pt>
    <dgm:pt modelId="{48060F1E-0343-4679-B6E0-AA684AE65204}" type="sibTrans" cxnId="{CF2CEBBC-2A83-400F-8B52-5F68248F458B}">
      <dgm:prSet/>
      <dgm:spPr/>
      <dgm:t>
        <a:bodyPr/>
        <a:lstStyle/>
        <a:p>
          <a:endParaRPr lang="en-US"/>
        </a:p>
      </dgm:t>
    </dgm:pt>
    <dgm:pt modelId="{C972BEA8-11DE-4628-B867-008E2FDF700D}" type="pres">
      <dgm:prSet presAssocID="{C19E472A-CFD7-4E33-B7A8-B76EE751734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4E79BA-2167-4240-80F2-EDFB22663EE9}" type="pres">
      <dgm:prSet presAssocID="{36E283BD-8315-4306-8A09-4343034D90B8}" presName="parentText1" presStyleLbl="node1" presStyleIdx="0" presStyleCnt="4" custScaleX="96459" custScaleY="139826" custLinFactNeighborX="19364" custLinFactNeighborY="3310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9C3E1-CBBF-4F86-8AC7-1E8B67DBF00C}" type="pres">
      <dgm:prSet presAssocID="{55784000-DE53-4E52-96B1-EF4CAD9F5776}" presName="parentText2" presStyleLbl="node1" presStyleIdx="1" presStyleCnt="4" custScaleX="132281" custScaleY="140263" custLinFactNeighborX="4488" custLinFactNeighborY="-7300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E05D7-2C63-4918-8F9F-F16538599D3C}" type="pres">
      <dgm:prSet presAssocID="{9D53D8B1-C7B9-4D5C-9233-7B7F2DA1DEF7}" presName="parentText3" presStyleLbl="node1" presStyleIdx="2" presStyleCnt="4" custScaleX="161179" custScaleY="149144" custLinFactY="5416" custLinFactNeighborX="8250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CB4CF-CF0E-4376-9D20-F0A5C9F936D2}" type="pres">
      <dgm:prSet presAssocID="{9D53D8B1-C7B9-4D5C-9233-7B7F2DA1DEF7}" presName="childText3" presStyleLbl="solidAlignAcc1" presStyleIdx="0" presStyleCnt="2" custScaleX="267756" custScaleY="15491" custLinFactNeighborX="26042" custLinFactNeighborY="165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20317-9CE8-4AD5-A53C-E706AF5D419C}" type="pres">
      <dgm:prSet presAssocID="{C717AEFC-1A5E-405F-B293-25C095AE77F7}" presName="parentText4" presStyleLbl="node1" presStyleIdx="3" presStyleCnt="4" custScaleX="292100" custScaleY="135802" custLinFactNeighborX="-38917" custLinFactNeighborY="20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CDD23-5FDF-4D2A-BB32-0ECD6973109A}" type="pres">
      <dgm:prSet presAssocID="{C717AEFC-1A5E-405F-B293-25C095AE77F7}" presName="childText4" presStyleLbl="solidAlignAcc1" presStyleIdx="1" presStyleCnt="2" custScaleX="153508" custScaleY="16465" custLinFactNeighborX="37668" custLinFactNeighborY="-481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70E40-EA73-43CF-8453-A1FCEB141D23}" type="presOf" srcId="{C19E472A-CFD7-4E33-B7A8-B76EE7517348}" destId="{C972BEA8-11DE-4628-B867-008E2FDF700D}" srcOrd="0" destOrd="0" presId="urn:microsoft.com/office/officeart/2009/3/layout/IncreasingArrowsProcess"/>
    <dgm:cxn modelId="{CF2CEBBC-2A83-400F-8B52-5F68248F458B}" srcId="{C19E472A-CFD7-4E33-B7A8-B76EE7517348}" destId="{36E283BD-8315-4306-8A09-4343034D90B8}" srcOrd="0" destOrd="0" parTransId="{52D0A3C3-FC18-41A8-945C-0CA31129093D}" sibTransId="{48060F1E-0343-4679-B6E0-AA684AE65204}"/>
    <dgm:cxn modelId="{EDF13DF0-ADA4-4452-A047-5C8E3407F254}" srcId="{C19E472A-CFD7-4E33-B7A8-B76EE7517348}" destId="{9D53D8B1-C7B9-4D5C-9233-7B7F2DA1DEF7}" srcOrd="2" destOrd="0" parTransId="{77A752FB-FB81-4A6E-AC6F-1E31A37BE7DD}" sibTransId="{6530432D-FDE1-4C5E-A694-7484E3F28525}"/>
    <dgm:cxn modelId="{2EB83329-4317-40F6-BADC-FB52E424BFFB}" type="presOf" srcId="{36E283BD-8315-4306-8A09-4343034D90B8}" destId="{C74E79BA-2167-4240-80F2-EDFB22663EE9}" srcOrd="0" destOrd="0" presId="urn:microsoft.com/office/officeart/2009/3/layout/IncreasingArrowsProcess"/>
    <dgm:cxn modelId="{28C9A646-DA60-4365-B8D4-D5AA1D1401CC}" type="presOf" srcId="{55784000-DE53-4E52-96B1-EF4CAD9F5776}" destId="{C859C3E1-CBBF-4F86-8AC7-1E8B67DBF00C}" srcOrd="0" destOrd="0" presId="urn:microsoft.com/office/officeart/2009/3/layout/IncreasingArrowsProcess"/>
    <dgm:cxn modelId="{BB3D4A4C-3EB5-4A1F-8F41-D520B0F3FCB5}" srcId="{9D53D8B1-C7B9-4D5C-9233-7B7F2DA1DEF7}" destId="{65937FE7-D990-4084-8368-390E4BEC1153}" srcOrd="0" destOrd="0" parTransId="{9BC0AFDB-00EE-47CC-BE35-260D5B188620}" sibTransId="{41D99457-B6A1-47A2-969C-4036C7A5FEA1}"/>
    <dgm:cxn modelId="{F707B32A-9C55-4BA0-AE63-46ECD6905B4B}" srcId="{C19E472A-CFD7-4E33-B7A8-B76EE7517348}" destId="{55784000-DE53-4E52-96B1-EF4CAD9F5776}" srcOrd="1" destOrd="0" parTransId="{31CB63AE-2CCB-4CDD-B6C2-2FE3218F6A94}" sibTransId="{AF498912-AC6F-41DC-A743-C0821FDC8AE3}"/>
    <dgm:cxn modelId="{AB6AE3D6-C4D1-421A-860F-4D898A96CE0D}" type="presOf" srcId="{65937FE7-D990-4084-8368-390E4BEC1153}" destId="{B2DCB4CF-CF0E-4376-9D20-F0A5C9F936D2}" srcOrd="0" destOrd="0" presId="urn:microsoft.com/office/officeart/2009/3/layout/IncreasingArrowsProcess"/>
    <dgm:cxn modelId="{5E1CD914-31F5-47F2-A4E2-94CCAAFAD96F}" srcId="{C717AEFC-1A5E-405F-B293-25C095AE77F7}" destId="{56AD1611-516C-496C-9B12-9AF32D33B3FB}" srcOrd="0" destOrd="0" parTransId="{8AE706B2-02B9-4D2C-A83E-F9B7EBD15849}" sibTransId="{2DB2DF4C-2901-48DC-A808-0A8A4E674821}"/>
    <dgm:cxn modelId="{F5F5D867-E897-4E99-AFAA-B709FE02F5E3}" type="presOf" srcId="{9D53D8B1-C7B9-4D5C-9233-7B7F2DA1DEF7}" destId="{FFFE05D7-2C63-4918-8F9F-F16538599D3C}" srcOrd="0" destOrd="0" presId="urn:microsoft.com/office/officeart/2009/3/layout/IncreasingArrowsProcess"/>
    <dgm:cxn modelId="{F1F00FFA-B9DA-4C38-9C65-AF2DBA9B5CAD}" type="presOf" srcId="{C717AEFC-1A5E-405F-B293-25C095AE77F7}" destId="{70220317-9CE8-4AD5-A53C-E706AF5D419C}" srcOrd="0" destOrd="0" presId="urn:microsoft.com/office/officeart/2009/3/layout/IncreasingArrowsProcess"/>
    <dgm:cxn modelId="{64A4E26D-8ECB-4B37-ADA3-D9460986A2DC}" srcId="{C19E472A-CFD7-4E33-B7A8-B76EE7517348}" destId="{C717AEFC-1A5E-405F-B293-25C095AE77F7}" srcOrd="3" destOrd="0" parTransId="{821D585F-82E2-48FC-B626-08E57E6C1B45}" sibTransId="{E534B23E-F269-44C6-A274-241EF6E73106}"/>
    <dgm:cxn modelId="{C2C46AEE-C51E-44C6-96C4-E3B3A5C04770}" type="presOf" srcId="{56AD1611-516C-496C-9B12-9AF32D33B3FB}" destId="{20DCDD23-5FDF-4D2A-BB32-0ECD6973109A}" srcOrd="0" destOrd="0" presId="urn:microsoft.com/office/officeart/2009/3/layout/IncreasingArrowsProcess"/>
    <dgm:cxn modelId="{1F13A35E-A872-4C35-B8CB-093EC1E077B2}" type="presParOf" srcId="{C972BEA8-11DE-4628-B867-008E2FDF700D}" destId="{C74E79BA-2167-4240-80F2-EDFB22663EE9}" srcOrd="0" destOrd="0" presId="urn:microsoft.com/office/officeart/2009/3/layout/IncreasingArrowsProcess"/>
    <dgm:cxn modelId="{971FBD58-D95F-49E0-813D-D2B97CA7C5A1}" type="presParOf" srcId="{C972BEA8-11DE-4628-B867-008E2FDF700D}" destId="{C859C3E1-CBBF-4F86-8AC7-1E8B67DBF00C}" srcOrd="1" destOrd="0" presId="urn:microsoft.com/office/officeart/2009/3/layout/IncreasingArrowsProcess"/>
    <dgm:cxn modelId="{02C72778-053F-4D22-A448-3B992640A2A4}" type="presParOf" srcId="{C972BEA8-11DE-4628-B867-008E2FDF700D}" destId="{FFFE05D7-2C63-4918-8F9F-F16538599D3C}" srcOrd="2" destOrd="0" presId="urn:microsoft.com/office/officeart/2009/3/layout/IncreasingArrowsProcess"/>
    <dgm:cxn modelId="{B6A9F18F-DF57-44BD-BCB1-5FB861DE23B0}" type="presParOf" srcId="{C972BEA8-11DE-4628-B867-008E2FDF700D}" destId="{B2DCB4CF-CF0E-4376-9D20-F0A5C9F936D2}" srcOrd="3" destOrd="0" presId="urn:microsoft.com/office/officeart/2009/3/layout/IncreasingArrowsProcess"/>
    <dgm:cxn modelId="{962D79D7-ADB5-4394-9EA0-0EB29284D3F9}" type="presParOf" srcId="{C972BEA8-11DE-4628-B867-008E2FDF700D}" destId="{70220317-9CE8-4AD5-A53C-E706AF5D419C}" srcOrd="4" destOrd="0" presId="urn:microsoft.com/office/officeart/2009/3/layout/IncreasingArrowsProcess"/>
    <dgm:cxn modelId="{8BDBF8A9-5BF7-4EB9-936E-1099CF4E77E5}" type="presParOf" srcId="{C972BEA8-11DE-4628-B867-008E2FDF700D}" destId="{20DCDD23-5FDF-4D2A-BB32-0ECD6973109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9EA803-83D0-4B98-9548-F52AB6231C08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349BE-B1E0-451D-AD2D-9BF1AFA459EB}">
      <dgm:prSet phldrT="[Text]"/>
      <dgm:spPr/>
      <dgm:t>
        <a:bodyPr/>
        <a:lstStyle/>
        <a:p>
          <a:r>
            <a:rPr lang="en-US" dirty="0" smtClean="0"/>
            <a:t>CORD</a:t>
          </a:r>
          <a:endParaRPr lang="en-US" dirty="0"/>
        </a:p>
      </dgm:t>
    </dgm:pt>
    <dgm:pt modelId="{745C6DE5-9822-43E4-BD4C-9DC7DD623C59}" type="parTrans" cxnId="{F554685E-8FC5-4046-9E94-A269D52824A6}">
      <dgm:prSet/>
      <dgm:spPr/>
      <dgm:t>
        <a:bodyPr/>
        <a:lstStyle/>
        <a:p>
          <a:endParaRPr lang="en-US"/>
        </a:p>
      </dgm:t>
    </dgm:pt>
    <dgm:pt modelId="{F31B77EB-1129-4D23-9299-12DDC25101C7}" type="sibTrans" cxnId="{F554685E-8FC5-4046-9E94-A269D52824A6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558E69C7-15D6-40C1-B476-D042A0876AE9}">
      <dgm:prSet phldrT="[Text]"/>
      <dgm:spPr/>
      <dgm:t>
        <a:bodyPr/>
        <a:lstStyle/>
        <a:p>
          <a:r>
            <a:rPr lang="en-US" dirty="0" smtClean="0"/>
            <a:t>APPD</a:t>
          </a:r>
          <a:endParaRPr lang="en-US" dirty="0"/>
        </a:p>
      </dgm:t>
    </dgm:pt>
    <dgm:pt modelId="{A444C4E7-3A02-4D69-B4A5-E8FCBCE8A286}" type="parTrans" cxnId="{268422BC-1EF7-4A98-877B-1A7C3B0C2F14}">
      <dgm:prSet/>
      <dgm:spPr/>
      <dgm:t>
        <a:bodyPr/>
        <a:lstStyle/>
        <a:p>
          <a:endParaRPr lang="en-US"/>
        </a:p>
      </dgm:t>
    </dgm:pt>
    <dgm:pt modelId="{D4F1785E-DF7A-4A33-8FAA-6E79E398553C}" type="sibTrans" cxnId="{268422BC-1EF7-4A98-877B-1A7C3B0C2F14}">
      <dgm:prSet/>
      <dgm:spPr/>
      <dgm:t>
        <a:bodyPr/>
        <a:lstStyle/>
        <a:p>
          <a:endParaRPr lang="en-US"/>
        </a:p>
      </dgm:t>
    </dgm:pt>
    <dgm:pt modelId="{191D1664-72BB-4F14-B550-86B9F20099E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STFM</a:t>
          </a:r>
          <a:endParaRPr lang="en-US" dirty="0"/>
        </a:p>
      </dgm:t>
    </dgm:pt>
    <dgm:pt modelId="{DF251619-0493-49CA-9C13-1FF45C4BBB24}" type="parTrans" cxnId="{6EFEDA9A-9D2F-4D27-8FD4-AFAAE55951CF}">
      <dgm:prSet/>
      <dgm:spPr/>
      <dgm:t>
        <a:bodyPr/>
        <a:lstStyle/>
        <a:p>
          <a:endParaRPr lang="en-US"/>
        </a:p>
      </dgm:t>
    </dgm:pt>
    <dgm:pt modelId="{4B3FF71F-48CF-45F3-AB42-B5415FFA2069}" type="sibTrans" cxnId="{6EFEDA9A-9D2F-4D27-8FD4-AFAAE55951CF}">
      <dgm:prSet/>
      <dgm:spPr/>
      <dgm:t>
        <a:bodyPr/>
        <a:lstStyle/>
        <a:p>
          <a:endParaRPr lang="en-US"/>
        </a:p>
      </dgm:t>
    </dgm:pt>
    <dgm:pt modelId="{C15F2235-E635-4324-9279-B2D4CE43070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APDS</a:t>
          </a:r>
          <a:endParaRPr lang="en-US" dirty="0"/>
        </a:p>
      </dgm:t>
    </dgm:pt>
    <dgm:pt modelId="{E96FC628-E966-409A-95B8-3F77A6540EB3}" type="parTrans" cxnId="{0C7D37F1-618A-4ABB-881A-1B965F625714}">
      <dgm:prSet/>
      <dgm:spPr/>
      <dgm:t>
        <a:bodyPr/>
        <a:lstStyle/>
        <a:p>
          <a:endParaRPr lang="en-US"/>
        </a:p>
      </dgm:t>
    </dgm:pt>
    <dgm:pt modelId="{EB38245B-4B4F-4DD3-A0D6-19D82C8C7403}" type="sibTrans" cxnId="{0C7D37F1-618A-4ABB-881A-1B965F625714}">
      <dgm:prSet/>
      <dgm:spPr/>
      <dgm:t>
        <a:bodyPr/>
        <a:lstStyle/>
        <a:p>
          <a:endParaRPr lang="en-US"/>
        </a:p>
      </dgm:t>
    </dgm:pt>
    <dgm:pt modelId="{99C9D26E-E5D4-4A3F-9AEE-1A4156961836}">
      <dgm:prSet phldrT="[Text]"/>
      <dgm:spPr/>
      <dgm:t>
        <a:bodyPr/>
        <a:lstStyle/>
        <a:p>
          <a:r>
            <a:rPr lang="en-US" dirty="0" smtClean="0"/>
            <a:t>CREOG</a:t>
          </a:r>
          <a:endParaRPr lang="en-US" dirty="0"/>
        </a:p>
      </dgm:t>
    </dgm:pt>
    <dgm:pt modelId="{3ED19D97-0FB4-4CF3-BE1B-4BDD7AB9A3A0}" type="parTrans" cxnId="{39700498-4C84-44F6-8732-E713E6C65A1B}">
      <dgm:prSet/>
      <dgm:spPr/>
      <dgm:t>
        <a:bodyPr/>
        <a:lstStyle/>
        <a:p>
          <a:endParaRPr lang="en-US"/>
        </a:p>
      </dgm:t>
    </dgm:pt>
    <dgm:pt modelId="{E55B1CD2-8098-46C5-8DF1-C2C974DC9B9C}" type="sibTrans" cxnId="{39700498-4C84-44F6-8732-E713E6C65A1B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08656ECF-9EDE-42C8-91C3-D4E9979EDE8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ABIM</a:t>
          </a:r>
          <a:endParaRPr lang="en-US" dirty="0"/>
        </a:p>
      </dgm:t>
    </dgm:pt>
    <dgm:pt modelId="{782A7682-9885-423B-BB96-DFA1D73C7C48}" type="parTrans" cxnId="{61AFF059-1F76-4F92-825C-A2FC501ED4EA}">
      <dgm:prSet/>
      <dgm:spPr/>
      <dgm:t>
        <a:bodyPr/>
        <a:lstStyle/>
        <a:p>
          <a:endParaRPr lang="en-US"/>
        </a:p>
      </dgm:t>
    </dgm:pt>
    <dgm:pt modelId="{BDA8B00E-22BB-4CAE-B5F3-47DDB16F98A1}" type="sibTrans" cxnId="{61AFF059-1F76-4F92-825C-A2FC501ED4EA}">
      <dgm:prSet/>
      <dgm:spPr/>
      <dgm:t>
        <a:bodyPr/>
        <a:lstStyle/>
        <a:p>
          <a:endParaRPr lang="en-US"/>
        </a:p>
      </dgm:t>
    </dgm:pt>
    <dgm:pt modelId="{CA7BD288-5212-4B9F-85C5-BDFB6F36A40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ACGME</a:t>
          </a:r>
          <a:endParaRPr lang="en-US" dirty="0"/>
        </a:p>
      </dgm:t>
    </dgm:pt>
    <dgm:pt modelId="{95DCEC9A-FD94-4EF2-882A-82BEF0EDF325}" type="parTrans" cxnId="{15A98DB0-7D39-4C29-A931-CCFF5C0E7896}">
      <dgm:prSet/>
      <dgm:spPr/>
      <dgm:t>
        <a:bodyPr/>
        <a:lstStyle/>
        <a:p>
          <a:endParaRPr lang="en-US"/>
        </a:p>
      </dgm:t>
    </dgm:pt>
    <dgm:pt modelId="{1AC6DE7A-9CCF-459E-AF24-F80934D97E9F}" type="sibTrans" cxnId="{15A98DB0-7D39-4C29-A931-CCFF5C0E7896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F61703B-7580-4CB9-ACA5-58E5376F11AC}" type="pres">
      <dgm:prSet presAssocID="{C19EA803-83D0-4B98-9548-F52AB6231C0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0794AC6C-363A-46A6-8B5A-20A9BB9BAAE6}" type="pres">
      <dgm:prSet presAssocID="{8D8349BE-B1E0-451D-AD2D-9BF1AFA459EB}" presName="text1" presStyleCnt="0"/>
      <dgm:spPr/>
    </dgm:pt>
    <dgm:pt modelId="{2033D798-592E-4A83-968E-3897A9513A47}" type="pres">
      <dgm:prSet presAssocID="{8D8349BE-B1E0-451D-AD2D-9BF1AFA459EB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EA169-057F-4D48-A82E-3536AC6D8687}" type="pres">
      <dgm:prSet presAssocID="{8D8349BE-B1E0-451D-AD2D-9BF1AFA459EB}" presName="textaccent1" presStyleCnt="0"/>
      <dgm:spPr/>
    </dgm:pt>
    <dgm:pt modelId="{E0B0ECC6-C004-4058-89BB-82B4CC9309D4}" type="pres">
      <dgm:prSet presAssocID="{8D8349BE-B1E0-451D-AD2D-9BF1AFA459EB}" presName="accentRepeatNode" presStyleLbl="solidAlignAcc1" presStyleIdx="0" presStyleCnt="14"/>
      <dgm:spPr/>
    </dgm:pt>
    <dgm:pt modelId="{A31EC8EF-1B7F-417A-B394-C3AB8848A2C0}" type="pres">
      <dgm:prSet presAssocID="{F31B77EB-1129-4D23-9299-12DDC25101C7}" presName="image1" presStyleCnt="0"/>
      <dgm:spPr/>
    </dgm:pt>
    <dgm:pt modelId="{F2B27A08-B436-425E-A100-409F1E5BC38C}" type="pres">
      <dgm:prSet presAssocID="{F31B77EB-1129-4D23-9299-12DDC25101C7}" presName="imageRepeatNode" presStyleLbl="alignAcc1" presStyleIdx="0" presStyleCnt="7"/>
      <dgm:spPr/>
      <dgm:t>
        <a:bodyPr/>
        <a:lstStyle/>
        <a:p>
          <a:endParaRPr lang="en-US"/>
        </a:p>
      </dgm:t>
    </dgm:pt>
    <dgm:pt modelId="{CB0893B0-28B9-47F9-9FBD-47BEA6AC601E}" type="pres">
      <dgm:prSet presAssocID="{F31B77EB-1129-4D23-9299-12DDC25101C7}" presName="imageaccent1" presStyleCnt="0"/>
      <dgm:spPr/>
    </dgm:pt>
    <dgm:pt modelId="{87A71CD8-925A-4A06-836F-ED797AED02AA}" type="pres">
      <dgm:prSet presAssocID="{F31B77EB-1129-4D23-9299-12DDC25101C7}" presName="accentRepeatNode" presStyleLbl="solidAlignAcc1" presStyleIdx="1" presStyleCnt="14"/>
      <dgm:spPr/>
    </dgm:pt>
    <dgm:pt modelId="{CBE1FA48-B1CC-488D-AEF1-EDB464CFE71D}" type="pres">
      <dgm:prSet presAssocID="{558E69C7-15D6-40C1-B476-D042A0876AE9}" presName="text2" presStyleCnt="0"/>
      <dgm:spPr/>
    </dgm:pt>
    <dgm:pt modelId="{8B1AF3ED-B715-4CF0-9AAC-7782E793526C}" type="pres">
      <dgm:prSet presAssocID="{558E69C7-15D6-40C1-B476-D042A0876AE9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AF22E-A4A5-4D85-84C1-DB2BB2509DA9}" type="pres">
      <dgm:prSet presAssocID="{558E69C7-15D6-40C1-B476-D042A0876AE9}" presName="textaccent2" presStyleCnt="0"/>
      <dgm:spPr/>
    </dgm:pt>
    <dgm:pt modelId="{E2D37870-B706-4E9B-B30C-FAFEBA11929C}" type="pres">
      <dgm:prSet presAssocID="{558E69C7-15D6-40C1-B476-D042A0876AE9}" presName="accentRepeatNode" presStyleLbl="solidAlignAcc1" presStyleIdx="2" presStyleCnt="14"/>
      <dgm:spPr/>
    </dgm:pt>
    <dgm:pt modelId="{DA08DDF3-3D24-4FBA-A7D1-F7934BA3802E}" type="pres">
      <dgm:prSet presAssocID="{D4F1785E-DF7A-4A33-8FAA-6E79E398553C}" presName="image2" presStyleCnt="0"/>
      <dgm:spPr/>
    </dgm:pt>
    <dgm:pt modelId="{01598715-0E23-41FE-8CE4-823AF8134C5D}" type="pres">
      <dgm:prSet presAssocID="{D4F1785E-DF7A-4A33-8FAA-6E79E398553C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BE6D5CE2-9A9C-4D40-8C5B-799D814DCF44}" type="pres">
      <dgm:prSet presAssocID="{D4F1785E-DF7A-4A33-8FAA-6E79E398553C}" presName="imageaccent2" presStyleCnt="0"/>
      <dgm:spPr/>
    </dgm:pt>
    <dgm:pt modelId="{40351D3B-FD09-4BC1-938C-D4D265F7819B}" type="pres">
      <dgm:prSet presAssocID="{D4F1785E-DF7A-4A33-8FAA-6E79E398553C}" presName="accentRepeatNode" presStyleLbl="solidAlignAcc1" presStyleIdx="3" presStyleCnt="14"/>
      <dgm:spPr/>
    </dgm:pt>
    <dgm:pt modelId="{05EA0E79-448D-4996-9959-F0E92891FA38}" type="pres">
      <dgm:prSet presAssocID="{191D1664-72BB-4F14-B550-86B9F20099E1}" presName="text3" presStyleCnt="0"/>
      <dgm:spPr/>
    </dgm:pt>
    <dgm:pt modelId="{5A9FFD28-BF93-4569-861A-0709E29DC00C}" type="pres">
      <dgm:prSet presAssocID="{191D1664-72BB-4F14-B550-86B9F20099E1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DADB9-F276-48CC-B5C4-A2E4AB4E92F8}" type="pres">
      <dgm:prSet presAssocID="{191D1664-72BB-4F14-B550-86B9F20099E1}" presName="textaccent3" presStyleCnt="0"/>
      <dgm:spPr/>
    </dgm:pt>
    <dgm:pt modelId="{07B5D2F8-3D2E-4484-9ECC-C0BCE326DCD3}" type="pres">
      <dgm:prSet presAssocID="{191D1664-72BB-4F14-B550-86B9F20099E1}" presName="accentRepeatNode" presStyleLbl="solidAlignAcc1" presStyleIdx="4" presStyleCnt="14"/>
      <dgm:spPr/>
    </dgm:pt>
    <dgm:pt modelId="{6A30DFF2-A968-4C08-B463-97B301A4AEA3}" type="pres">
      <dgm:prSet presAssocID="{4B3FF71F-48CF-45F3-AB42-B5415FFA2069}" presName="image3" presStyleCnt="0"/>
      <dgm:spPr/>
    </dgm:pt>
    <dgm:pt modelId="{C0B49D59-29E2-413F-9B03-EDC094D94730}" type="pres">
      <dgm:prSet presAssocID="{4B3FF71F-48CF-45F3-AB42-B5415FFA2069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A8BBA58F-062C-4EAB-A5ED-09244B239F0E}" type="pres">
      <dgm:prSet presAssocID="{4B3FF71F-48CF-45F3-AB42-B5415FFA2069}" presName="imageaccent3" presStyleCnt="0"/>
      <dgm:spPr/>
    </dgm:pt>
    <dgm:pt modelId="{D59D98E7-A00C-4818-9CF8-92CECACD0AD3}" type="pres">
      <dgm:prSet presAssocID="{4B3FF71F-48CF-45F3-AB42-B5415FFA2069}" presName="accentRepeatNode" presStyleLbl="solidAlignAcc1" presStyleIdx="5" presStyleCnt="14"/>
      <dgm:spPr/>
    </dgm:pt>
    <dgm:pt modelId="{F1782CE1-8933-4187-A3B7-0251A07581EA}" type="pres">
      <dgm:prSet presAssocID="{C15F2235-E635-4324-9279-B2D4CE430703}" presName="text4" presStyleCnt="0"/>
      <dgm:spPr/>
    </dgm:pt>
    <dgm:pt modelId="{80F89B13-A184-405A-8F5C-BE88643A8D33}" type="pres">
      <dgm:prSet presAssocID="{C15F2235-E635-4324-9279-B2D4CE43070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6973E-A950-4CFA-96CC-520849D0CEEC}" type="pres">
      <dgm:prSet presAssocID="{C15F2235-E635-4324-9279-B2D4CE430703}" presName="textaccent4" presStyleCnt="0"/>
      <dgm:spPr/>
    </dgm:pt>
    <dgm:pt modelId="{9002B3F1-4ACC-4816-906A-40D305A8B8D3}" type="pres">
      <dgm:prSet presAssocID="{C15F2235-E635-4324-9279-B2D4CE430703}" presName="accentRepeatNode" presStyleLbl="solidAlignAcc1" presStyleIdx="6" presStyleCnt="14"/>
      <dgm:spPr/>
    </dgm:pt>
    <dgm:pt modelId="{2B152403-DFCC-428C-B413-EDC74FD5640B}" type="pres">
      <dgm:prSet presAssocID="{EB38245B-4B4F-4DD3-A0D6-19D82C8C7403}" presName="image4" presStyleCnt="0"/>
      <dgm:spPr/>
    </dgm:pt>
    <dgm:pt modelId="{F011B566-8387-45E7-B5F3-68425B2840FD}" type="pres">
      <dgm:prSet presAssocID="{EB38245B-4B4F-4DD3-A0D6-19D82C8C7403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06F2E676-E826-4172-A73C-42DFFBB61F28}" type="pres">
      <dgm:prSet presAssocID="{EB38245B-4B4F-4DD3-A0D6-19D82C8C7403}" presName="imageaccent4" presStyleCnt="0"/>
      <dgm:spPr/>
    </dgm:pt>
    <dgm:pt modelId="{F1215AB8-5F83-4E57-BBDC-DF62E98445A1}" type="pres">
      <dgm:prSet presAssocID="{EB38245B-4B4F-4DD3-A0D6-19D82C8C7403}" presName="accentRepeatNode" presStyleLbl="solidAlignAcc1" presStyleIdx="7" presStyleCnt="14"/>
      <dgm:spPr/>
    </dgm:pt>
    <dgm:pt modelId="{B48BBD32-840C-44F2-9CB0-6F973D398AEA}" type="pres">
      <dgm:prSet presAssocID="{99C9D26E-E5D4-4A3F-9AEE-1A4156961836}" presName="text5" presStyleCnt="0"/>
      <dgm:spPr/>
    </dgm:pt>
    <dgm:pt modelId="{62C57076-9D1B-43DB-95C3-72411A1CEC60}" type="pres">
      <dgm:prSet presAssocID="{99C9D26E-E5D4-4A3F-9AEE-1A4156961836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E4B18-81FA-4502-AB90-4D5079C9896A}" type="pres">
      <dgm:prSet presAssocID="{99C9D26E-E5D4-4A3F-9AEE-1A4156961836}" presName="textaccent5" presStyleCnt="0"/>
      <dgm:spPr/>
    </dgm:pt>
    <dgm:pt modelId="{E8A83626-AC24-46C4-908F-06F63EA321C2}" type="pres">
      <dgm:prSet presAssocID="{99C9D26E-E5D4-4A3F-9AEE-1A4156961836}" presName="accentRepeatNode" presStyleLbl="solidAlignAcc1" presStyleIdx="8" presStyleCnt="14"/>
      <dgm:spPr/>
    </dgm:pt>
    <dgm:pt modelId="{C6D7234C-BEF5-4889-AEB3-E23959D34549}" type="pres">
      <dgm:prSet presAssocID="{E55B1CD2-8098-46C5-8DF1-C2C974DC9B9C}" presName="image5" presStyleCnt="0"/>
      <dgm:spPr/>
    </dgm:pt>
    <dgm:pt modelId="{908EBBA2-4DA2-4D8D-9D1E-27DF88F1DBCC}" type="pres">
      <dgm:prSet presAssocID="{E55B1CD2-8098-46C5-8DF1-C2C974DC9B9C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2FE315B0-2EF1-487C-8D66-EF7F004AB06B}" type="pres">
      <dgm:prSet presAssocID="{E55B1CD2-8098-46C5-8DF1-C2C974DC9B9C}" presName="imageaccent5" presStyleCnt="0"/>
      <dgm:spPr/>
    </dgm:pt>
    <dgm:pt modelId="{683AF784-F8DE-4278-A7B4-F7D5C4841230}" type="pres">
      <dgm:prSet presAssocID="{E55B1CD2-8098-46C5-8DF1-C2C974DC9B9C}" presName="accentRepeatNode" presStyleLbl="solidAlignAcc1" presStyleIdx="9" presStyleCnt="14"/>
      <dgm:spPr/>
    </dgm:pt>
    <dgm:pt modelId="{A201ED77-BB9C-4D22-AB5E-733BA8C678A9}" type="pres">
      <dgm:prSet presAssocID="{08656ECF-9EDE-42C8-91C3-D4E9979EDE88}" presName="text6" presStyleCnt="0"/>
      <dgm:spPr/>
    </dgm:pt>
    <dgm:pt modelId="{68B5557A-643B-4696-88A3-2591C6596D08}" type="pres">
      <dgm:prSet presAssocID="{08656ECF-9EDE-42C8-91C3-D4E9979EDE88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9D626-F3B0-421C-B4D1-4037579EBDFE}" type="pres">
      <dgm:prSet presAssocID="{08656ECF-9EDE-42C8-91C3-D4E9979EDE88}" presName="textaccent6" presStyleCnt="0"/>
      <dgm:spPr/>
    </dgm:pt>
    <dgm:pt modelId="{2259F9A8-C13B-4793-BCF6-62E195586B3D}" type="pres">
      <dgm:prSet presAssocID="{08656ECF-9EDE-42C8-91C3-D4E9979EDE88}" presName="accentRepeatNode" presStyleLbl="solidAlignAcc1" presStyleIdx="10" presStyleCnt="14"/>
      <dgm:spPr/>
    </dgm:pt>
    <dgm:pt modelId="{2620AD19-E7A5-4114-95D0-A7A7A2F45832}" type="pres">
      <dgm:prSet presAssocID="{BDA8B00E-22BB-4CAE-B5F3-47DDB16F98A1}" presName="image6" presStyleCnt="0"/>
      <dgm:spPr/>
    </dgm:pt>
    <dgm:pt modelId="{BE3F24F8-C409-475D-A3B0-880A40CAEB2B}" type="pres">
      <dgm:prSet presAssocID="{BDA8B00E-22BB-4CAE-B5F3-47DDB16F98A1}" presName="imageRepeatNode" presStyleLbl="alignAcc1" presStyleIdx="5" presStyleCnt="7"/>
      <dgm:spPr/>
      <dgm:t>
        <a:bodyPr/>
        <a:lstStyle/>
        <a:p>
          <a:endParaRPr lang="en-US"/>
        </a:p>
      </dgm:t>
    </dgm:pt>
    <dgm:pt modelId="{48A41769-482B-4655-A1E0-B7029C66F96A}" type="pres">
      <dgm:prSet presAssocID="{BDA8B00E-22BB-4CAE-B5F3-47DDB16F98A1}" presName="imageaccent6" presStyleCnt="0"/>
      <dgm:spPr/>
    </dgm:pt>
    <dgm:pt modelId="{78FEFD8A-1CDA-4147-B1A7-459F19319C96}" type="pres">
      <dgm:prSet presAssocID="{BDA8B00E-22BB-4CAE-B5F3-47DDB16F98A1}" presName="accentRepeatNode" presStyleLbl="solidAlignAcc1" presStyleIdx="11" presStyleCnt="14"/>
      <dgm:spPr/>
    </dgm:pt>
    <dgm:pt modelId="{298C5BEC-92E6-407E-A3EA-996EAD7B203A}" type="pres">
      <dgm:prSet presAssocID="{CA7BD288-5212-4B9F-85C5-BDFB6F36A40F}" presName="text7" presStyleCnt="0"/>
      <dgm:spPr/>
    </dgm:pt>
    <dgm:pt modelId="{542144E8-1CE2-4590-89A1-9F7FCB5735BB}" type="pres">
      <dgm:prSet presAssocID="{CA7BD288-5212-4B9F-85C5-BDFB6F36A40F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062DA-42C5-4CE0-88A4-73730DD13C53}" type="pres">
      <dgm:prSet presAssocID="{CA7BD288-5212-4B9F-85C5-BDFB6F36A40F}" presName="textaccent7" presStyleCnt="0"/>
      <dgm:spPr/>
    </dgm:pt>
    <dgm:pt modelId="{035DBFB1-BDFE-4CB2-A755-F88AB872563C}" type="pres">
      <dgm:prSet presAssocID="{CA7BD288-5212-4B9F-85C5-BDFB6F36A40F}" presName="accentRepeatNode" presStyleLbl="solidAlignAcc1" presStyleIdx="12" presStyleCnt="14"/>
      <dgm:spPr/>
    </dgm:pt>
    <dgm:pt modelId="{912C2904-4EB2-457A-8CE7-A978523E36AB}" type="pres">
      <dgm:prSet presAssocID="{1AC6DE7A-9CCF-459E-AF24-F80934D97E9F}" presName="image7" presStyleCnt="0"/>
      <dgm:spPr/>
    </dgm:pt>
    <dgm:pt modelId="{6950D375-0877-4A92-8C60-E0A2F221B985}" type="pres">
      <dgm:prSet presAssocID="{1AC6DE7A-9CCF-459E-AF24-F80934D97E9F}" presName="imageRepeatNode" presStyleLbl="alignAcc1" presStyleIdx="6" presStyleCnt="7"/>
      <dgm:spPr/>
      <dgm:t>
        <a:bodyPr/>
        <a:lstStyle/>
        <a:p>
          <a:endParaRPr lang="en-US"/>
        </a:p>
      </dgm:t>
    </dgm:pt>
    <dgm:pt modelId="{1FA394E9-7ECB-4804-B5B5-A1B008F96316}" type="pres">
      <dgm:prSet presAssocID="{1AC6DE7A-9CCF-459E-AF24-F80934D97E9F}" presName="imageaccent7" presStyleCnt="0"/>
      <dgm:spPr/>
    </dgm:pt>
    <dgm:pt modelId="{26AE56E4-FBDF-457F-AF89-EA22582D1FE6}" type="pres">
      <dgm:prSet presAssocID="{1AC6DE7A-9CCF-459E-AF24-F80934D97E9F}" presName="accentRepeatNode" presStyleLbl="solidAlignAcc1" presStyleIdx="13" presStyleCnt="14"/>
      <dgm:spPr/>
    </dgm:pt>
  </dgm:ptLst>
  <dgm:cxnLst>
    <dgm:cxn modelId="{6EB7D805-E12F-421A-9A65-A8C071BC7EDE}" type="presOf" srcId="{D4F1785E-DF7A-4A33-8FAA-6E79E398553C}" destId="{01598715-0E23-41FE-8CE4-823AF8134C5D}" srcOrd="0" destOrd="0" presId="urn:microsoft.com/office/officeart/2008/layout/HexagonCluster"/>
    <dgm:cxn modelId="{EEE9E8C6-73C4-4663-8456-29EFA019734F}" type="presOf" srcId="{E55B1CD2-8098-46C5-8DF1-C2C974DC9B9C}" destId="{908EBBA2-4DA2-4D8D-9D1E-27DF88F1DBCC}" srcOrd="0" destOrd="0" presId="urn:microsoft.com/office/officeart/2008/layout/HexagonCluster"/>
    <dgm:cxn modelId="{3881513A-23F3-41A1-8F82-27379C32AB83}" type="presOf" srcId="{EB38245B-4B4F-4DD3-A0D6-19D82C8C7403}" destId="{F011B566-8387-45E7-B5F3-68425B2840FD}" srcOrd="0" destOrd="0" presId="urn:microsoft.com/office/officeart/2008/layout/HexagonCluster"/>
    <dgm:cxn modelId="{3A1183AA-25C9-4F2F-BDF1-702E002B1E98}" type="presOf" srcId="{1AC6DE7A-9CCF-459E-AF24-F80934D97E9F}" destId="{6950D375-0877-4A92-8C60-E0A2F221B985}" srcOrd="0" destOrd="0" presId="urn:microsoft.com/office/officeart/2008/layout/HexagonCluster"/>
    <dgm:cxn modelId="{7643CFC3-05F0-4853-9E33-E952F36C6C90}" type="presOf" srcId="{4B3FF71F-48CF-45F3-AB42-B5415FFA2069}" destId="{C0B49D59-29E2-413F-9B03-EDC094D94730}" srcOrd="0" destOrd="0" presId="urn:microsoft.com/office/officeart/2008/layout/HexagonCluster"/>
    <dgm:cxn modelId="{0C7AD812-934A-46BE-B58C-07AFA330FFF7}" type="presOf" srcId="{558E69C7-15D6-40C1-B476-D042A0876AE9}" destId="{8B1AF3ED-B715-4CF0-9AAC-7782E793526C}" srcOrd="0" destOrd="0" presId="urn:microsoft.com/office/officeart/2008/layout/HexagonCluster"/>
    <dgm:cxn modelId="{F554685E-8FC5-4046-9E94-A269D52824A6}" srcId="{C19EA803-83D0-4B98-9548-F52AB6231C08}" destId="{8D8349BE-B1E0-451D-AD2D-9BF1AFA459EB}" srcOrd="0" destOrd="0" parTransId="{745C6DE5-9822-43E4-BD4C-9DC7DD623C59}" sibTransId="{F31B77EB-1129-4D23-9299-12DDC25101C7}"/>
    <dgm:cxn modelId="{42B58355-FE54-4647-A6D2-82DEE6B12009}" type="presOf" srcId="{F31B77EB-1129-4D23-9299-12DDC25101C7}" destId="{F2B27A08-B436-425E-A100-409F1E5BC38C}" srcOrd="0" destOrd="0" presId="urn:microsoft.com/office/officeart/2008/layout/HexagonCluster"/>
    <dgm:cxn modelId="{0C7D37F1-618A-4ABB-881A-1B965F625714}" srcId="{C19EA803-83D0-4B98-9548-F52AB6231C08}" destId="{C15F2235-E635-4324-9279-B2D4CE430703}" srcOrd="3" destOrd="0" parTransId="{E96FC628-E966-409A-95B8-3F77A6540EB3}" sibTransId="{EB38245B-4B4F-4DD3-A0D6-19D82C8C7403}"/>
    <dgm:cxn modelId="{6E4616B8-BE52-44D0-8AFB-E4D784FC0944}" type="presOf" srcId="{99C9D26E-E5D4-4A3F-9AEE-1A4156961836}" destId="{62C57076-9D1B-43DB-95C3-72411A1CEC60}" srcOrd="0" destOrd="0" presId="urn:microsoft.com/office/officeart/2008/layout/HexagonCluster"/>
    <dgm:cxn modelId="{7AF7AF4E-8D5D-40E7-B4F5-45DE5BEEE778}" type="presOf" srcId="{8D8349BE-B1E0-451D-AD2D-9BF1AFA459EB}" destId="{2033D798-592E-4A83-968E-3897A9513A47}" srcOrd="0" destOrd="0" presId="urn:microsoft.com/office/officeart/2008/layout/HexagonCluster"/>
    <dgm:cxn modelId="{F7ACC3CF-A5E5-48BC-8241-2A8A673C66B4}" type="presOf" srcId="{BDA8B00E-22BB-4CAE-B5F3-47DDB16F98A1}" destId="{BE3F24F8-C409-475D-A3B0-880A40CAEB2B}" srcOrd="0" destOrd="0" presId="urn:microsoft.com/office/officeart/2008/layout/HexagonCluster"/>
    <dgm:cxn modelId="{6EFEDA9A-9D2F-4D27-8FD4-AFAAE55951CF}" srcId="{C19EA803-83D0-4B98-9548-F52AB6231C08}" destId="{191D1664-72BB-4F14-B550-86B9F20099E1}" srcOrd="2" destOrd="0" parTransId="{DF251619-0493-49CA-9C13-1FF45C4BBB24}" sibTransId="{4B3FF71F-48CF-45F3-AB42-B5415FFA2069}"/>
    <dgm:cxn modelId="{3DE1EA98-0E63-44A1-AF62-F8E1A47D169C}" type="presOf" srcId="{CA7BD288-5212-4B9F-85C5-BDFB6F36A40F}" destId="{542144E8-1CE2-4590-89A1-9F7FCB5735BB}" srcOrd="0" destOrd="0" presId="urn:microsoft.com/office/officeart/2008/layout/HexagonCluster"/>
    <dgm:cxn modelId="{15A98DB0-7D39-4C29-A931-CCFF5C0E7896}" srcId="{C19EA803-83D0-4B98-9548-F52AB6231C08}" destId="{CA7BD288-5212-4B9F-85C5-BDFB6F36A40F}" srcOrd="6" destOrd="0" parTransId="{95DCEC9A-FD94-4EF2-882A-82BEF0EDF325}" sibTransId="{1AC6DE7A-9CCF-459E-AF24-F80934D97E9F}"/>
    <dgm:cxn modelId="{67800877-CD7A-493B-B018-D5CE4456524D}" type="presOf" srcId="{C15F2235-E635-4324-9279-B2D4CE430703}" destId="{80F89B13-A184-405A-8F5C-BE88643A8D33}" srcOrd="0" destOrd="0" presId="urn:microsoft.com/office/officeart/2008/layout/HexagonCluster"/>
    <dgm:cxn modelId="{39700498-4C84-44F6-8732-E713E6C65A1B}" srcId="{C19EA803-83D0-4B98-9548-F52AB6231C08}" destId="{99C9D26E-E5D4-4A3F-9AEE-1A4156961836}" srcOrd="4" destOrd="0" parTransId="{3ED19D97-0FB4-4CF3-BE1B-4BDD7AB9A3A0}" sibTransId="{E55B1CD2-8098-46C5-8DF1-C2C974DC9B9C}"/>
    <dgm:cxn modelId="{268422BC-1EF7-4A98-877B-1A7C3B0C2F14}" srcId="{C19EA803-83D0-4B98-9548-F52AB6231C08}" destId="{558E69C7-15D6-40C1-B476-D042A0876AE9}" srcOrd="1" destOrd="0" parTransId="{A444C4E7-3A02-4D69-B4A5-E8FCBCE8A286}" sibTransId="{D4F1785E-DF7A-4A33-8FAA-6E79E398553C}"/>
    <dgm:cxn modelId="{3C52FBC6-13DA-4D8B-A370-BF1DD1A6AA7F}" type="presOf" srcId="{191D1664-72BB-4F14-B550-86B9F20099E1}" destId="{5A9FFD28-BF93-4569-861A-0709E29DC00C}" srcOrd="0" destOrd="0" presId="urn:microsoft.com/office/officeart/2008/layout/HexagonCluster"/>
    <dgm:cxn modelId="{1EB69685-082F-4186-8166-AC39132AEB12}" type="presOf" srcId="{08656ECF-9EDE-42C8-91C3-D4E9979EDE88}" destId="{68B5557A-643B-4696-88A3-2591C6596D08}" srcOrd="0" destOrd="0" presId="urn:microsoft.com/office/officeart/2008/layout/HexagonCluster"/>
    <dgm:cxn modelId="{3541B2B8-5344-4F28-80D0-7019B73CA16D}" type="presOf" srcId="{C19EA803-83D0-4B98-9548-F52AB6231C08}" destId="{EF61703B-7580-4CB9-ACA5-58E5376F11AC}" srcOrd="0" destOrd="0" presId="urn:microsoft.com/office/officeart/2008/layout/HexagonCluster"/>
    <dgm:cxn modelId="{61AFF059-1F76-4F92-825C-A2FC501ED4EA}" srcId="{C19EA803-83D0-4B98-9548-F52AB6231C08}" destId="{08656ECF-9EDE-42C8-91C3-D4E9979EDE88}" srcOrd="5" destOrd="0" parTransId="{782A7682-9885-423B-BB96-DFA1D73C7C48}" sibTransId="{BDA8B00E-22BB-4CAE-B5F3-47DDB16F98A1}"/>
    <dgm:cxn modelId="{74875903-8C1D-4D47-91D9-B97EB2114423}" type="presParOf" srcId="{EF61703B-7580-4CB9-ACA5-58E5376F11AC}" destId="{0794AC6C-363A-46A6-8B5A-20A9BB9BAAE6}" srcOrd="0" destOrd="0" presId="urn:microsoft.com/office/officeart/2008/layout/HexagonCluster"/>
    <dgm:cxn modelId="{7C0A6E55-7C28-40EE-AD20-62668B852F8B}" type="presParOf" srcId="{0794AC6C-363A-46A6-8B5A-20A9BB9BAAE6}" destId="{2033D798-592E-4A83-968E-3897A9513A47}" srcOrd="0" destOrd="0" presId="urn:microsoft.com/office/officeart/2008/layout/HexagonCluster"/>
    <dgm:cxn modelId="{4538F0FA-D571-45F3-BE0E-99B70743750A}" type="presParOf" srcId="{EF61703B-7580-4CB9-ACA5-58E5376F11AC}" destId="{CB8EA169-057F-4D48-A82E-3536AC6D8687}" srcOrd="1" destOrd="0" presId="urn:microsoft.com/office/officeart/2008/layout/HexagonCluster"/>
    <dgm:cxn modelId="{2EB9BD00-4D45-4853-8D65-B1D65061FB0B}" type="presParOf" srcId="{CB8EA169-057F-4D48-A82E-3536AC6D8687}" destId="{E0B0ECC6-C004-4058-89BB-82B4CC9309D4}" srcOrd="0" destOrd="0" presId="urn:microsoft.com/office/officeart/2008/layout/HexagonCluster"/>
    <dgm:cxn modelId="{509B8119-F872-47ED-9B14-53E601B4110A}" type="presParOf" srcId="{EF61703B-7580-4CB9-ACA5-58E5376F11AC}" destId="{A31EC8EF-1B7F-417A-B394-C3AB8848A2C0}" srcOrd="2" destOrd="0" presId="urn:microsoft.com/office/officeart/2008/layout/HexagonCluster"/>
    <dgm:cxn modelId="{BC160A26-1754-46CB-9C3A-E6904559B03C}" type="presParOf" srcId="{A31EC8EF-1B7F-417A-B394-C3AB8848A2C0}" destId="{F2B27A08-B436-425E-A100-409F1E5BC38C}" srcOrd="0" destOrd="0" presId="urn:microsoft.com/office/officeart/2008/layout/HexagonCluster"/>
    <dgm:cxn modelId="{E3AF3FC8-46B7-496A-9721-C98A4D73D591}" type="presParOf" srcId="{EF61703B-7580-4CB9-ACA5-58E5376F11AC}" destId="{CB0893B0-28B9-47F9-9FBD-47BEA6AC601E}" srcOrd="3" destOrd="0" presId="urn:microsoft.com/office/officeart/2008/layout/HexagonCluster"/>
    <dgm:cxn modelId="{750361F2-E8C2-4FE8-935F-A505D96C2040}" type="presParOf" srcId="{CB0893B0-28B9-47F9-9FBD-47BEA6AC601E}" destId="{87A71CD8-925A-4A06-836F-ED797AED02AA}" srcOrd="0" destOrd="0" presId="urn:microsoft.com/office/officeart/2008/layout/HexagonCluster"/>
    <dgm:cxn modelId="{C15D59CE-4D0F-49B6-92C4-12737385B150}" type="presParOf" srcId="{EF61703B-7580-4CB9-ACA5-58E5376F11AC}" destId="{CBE1FA48-B1CC-488D-AEF1-EDB464CFE71D}" srcOrd="4" destOrd="0" presId="urn:microsoft.com/office/officeart/2008/layout/HexagonCluster"/>
    <dgm:cxn modelId="{79D605F3-9A95-4A2D-BB0F-398F80966095}" type="presParOf" srcId="{CBE1FA48-B1CC-488D-AEF1-EDB464CFE71D}" destId="{8B1AF3ED-B715-4CF0-9AAC-7782E793526C}" srcOrd="0" destOrd="0" presId="urn:microsoft.com/office/officeart/2008/layout/HexagonCluster"/>
    <dgm:cxn modelId="{A077DE72-BCA6-497B-81AC-667008431005}" type="presParOf" srcId="{EF61703B-7580-4CB9-ACA5-58E5376F11AC}" destId="{2F3AF22E-A4A5-4D85-84C1-DB2BB2509DA9}" srcOrd="5" destOrd="0" presId="urn:microsoft.com/office/officeart/2008/layout/HexagonCluster"/>
    <dgm:cxn modelId="{26C68063-EFC6-42EC-A954-64773EFCF335}" type="presParOf" srcId="{2F3AF22E-A4A5-4D85-84C1-DB2BB2509DA9}" destId="{E2D37870-B706-4E9B-B30C-FAFEBA11929C}" srcOrd="0" destOrd="0" presId="urn:microsoft.com/office/officeart/2008/layout/HexagonCluster"/>
    <dgm:cxn modelId="{A5497733-AE9F-439D-8738-F5C1D1DCBF54}" type="presParOf" srcId="{EF61703B-7580-4CB9-ACA5-58E5376F11AC}" destId="{DA08DDF3-3D24-4FBA-A7D1-F7934BA3802E}" srcOrd="6" destOrd="0" presId="urn:microsoft.com/office/officeart/2008/layout/HexagonCluster"/>
    <dgm:cxn modelId="{74CDC673-D464-4AE6-8411-8FF271460EB6}" type="presParOf" srcId="{DA08DDF3-3D24-4FBA-A7D1-F7934BA3802E}" destId="{01598715-0E23-41FE-8CE4-823AF8134C5D}" srcOrd="0" destOrd="0" presId="urn:microsoft.com/office/officeart/2008/layout/HexagonCluster"/>
    <dgm:cxn modelId="{1FC08F64-FA3B-4E61-8C64-1A4419A5D503}" type="presParOf" srcId="{EF61703B-7580-4CB9-ACA5-58E5376F11AC}" destId="{BE6D5CE2-9A9C-4D40-8C5B-799D814DCF44}" srcOrd="7" destOrd="0" presId="urn:microsoft.com/office/officeart/2008/layout/HexagonCluster"/>
    <dgm:cxn modelId="{88A4062B-D8EB-4577-875B-9DB1BB744459}" type="presParOf" srcId="{BE6D5CE2-9A9C-4D40-8C5B-799D814DCF44}" destId="{40351D3B-FD09-4BC1-938C-D4D265F7819B}" srcOrd="0" destOrd="0" presId="urn:microsoft.com/office/officeart/2008/layout/HexagonCluster"/>
    <dgm:cxn modelId="{65C7CE1A-786D-4DC1-A89C-2EE04DC50B85}" type="presParOf" srcId="{EF61703B-7580-4CB9-ACA5-58E5376F11AC}" destId="{05EA0E79-448D-4996-9959-F0E92891FA38}" srcOrd="8" destOrd="0" presId="urn:microsoft.com/office/officeart/2008/layout/HexagonCluster"/>
    <dgm:cxn modelId="{3F3957E2-6485-4CD0-AEEC-A170F2AAAC88}" type="presParOf" srcId="{05EA0E79-448D-4996-9959-F0E92891FA38}" destId="{5A9FFD28-BF93-4569-861A-0709E29DC00C}" srcOrd="0" destOrd="0" presId="urn:microsoft.com/office/officeart/2008/layout/HexagonCluster"/>
    <dgm:cxn modelId="{E3C73EEB-B52B-428C-933E-4DCC2E207CE0}" type="presParOf" srcId="{EF61703B-7580-4CB9-ACA5-58E5376F11AC}" destId="{2BCDADB9-F276-48CC-B5C4-A2E4AB4E92F8}" srcOrd="9" destOrd="0" presId="urn:microsoft.com/office/officeart/2008/layout/HexagonCluster"/>
    <dgm:cxn modelId="{CAA24E32-0ECB-413F-AE72-8444ED68AA3F}" type="presParOf" srcId="{2BCDADB9-F276-48CC-B5C4-A2E4AB4E92F8}" destId="{07B5D2F8-3D2E-4484-9ECC-C0BCE326DCD3}" srcOrd="0" destOrd="0" presId="urn:microsoft.com/office/officeart/2008/layout/HexagonCluster"/>
    <dgm:cxn modelId="{2FE4D18F-11E8-40E9-8EDC-B387A80C85DF}" type="presParOf" srcId="{EF61703B-7580-4CB9-ACA5-58E5376F11AC}" destId="{6A30DFF2-A968-4C08-B463-97B301A4AEA3}" srcOrd="10" destOrd="0" presId="urn:microsoft.com/office/officeart/2008/layout/HexagonCluster"/>
    <dgm:cxn modelId="{9CEDDF2A-945C-46A4-B909-2A92316BA8FF}" type="presParOf" srcId="{6A30DFF2-A968-4C08-B463-97B301A4AEA3}" destId="{C0B49D59-29E2-413F-9B03-EDC094D94730}" srcOrd="0" destOrd="0" presId="urn:microsoft.com/office/officeart/2008/layout/HexagonCluster"/>
    <dgm:cxn modelId="{C9B90672-AADF-4BCE-9306-F52B979F9205}" type="presParOf" srcId="{EF61703B-7580-4CB9-ACA5-58E5376F11AC}" destId="{A8BBA58F-062C-4EAB-A5ED-09244B239F0E}" srcOrd="11" destOrd="0" presId="urn:microsoft.com/office/officeart/2008/layout/HexagonCluster"/>
    <dgm:cxn modelId="{E0C0AFAC-347F-410B-BF45-FC352F6180FC}" type="presParOf" srcId="{A8BBA58F-062C-4EAB-A5ED-09244B239F0E}" destId="{D59D98E7-A00C-4818-9CF8-92CECACD0AD3}" srcOrd="0" destOrd="0" presId="urn:microsoft.com/office/officeart/2008/layout/HexagonCluster"/>
    <dgm:cxn modelId="{BF770533-D530-44ED-B4F1-9FAFB729C6E3}" type="presParOf" srcId="{EF61703B-7580-4CB9-ACA5-58E5376F11AC}" destId="{F1782CE1-8933-4187-A3B7-0251A07581EA}" srcOrd="12" destOrd="0" presId="urn:microsoft.com/office/officeart/2008/layout/HexagonCluster"/>
    <dgm:cxn modelId="{FC3490FB-F7FB-4C04-89E2-0F35117EED65}" type="presParOf" srcId="{F1782CE1-8933-4187-A3B7-0251A07581EA}" destId="{80F89B13-A184-405A-8F5C-BE88643A8D33}" srcOrd="0" destOrd="0" presId="urn:microsoft.com/office/officeart/2008/layout/HexagonCluster"/>
    <dgm:cxn modelId="{AEC77D0D-0E6A-41FB-83B9-EDE33CC10533}" type="presParOf" srcId="{EF61703B-7580-4CB9-ACA5-58E5376F11AC}" destId="{D2F6973E-A950-4CFA-96CC-520849D0CEEC}" srcOrd="13" destOrd="0" presId="urn:microsoft.com/office/officeart/2008/layout/HexagonCluster"/>
    <dgm:cxn modelId="{EB738702-0B7C-4C7E-92A4-164D4A2B8D1C}" type="presParOf" srcId="{D2F6973E-A950-4CFA-96CC-520849D0CEEC}" destId="{9002B3F1-4ACC-4816-906A-40D305A8B8D3}" srcOrd="0" destOrd="0" presId="urn:microsoft.com/office/officeart/2008/layout/HexagonCluster"/>
    <dgm:cxn modelId="{C6F238BD-F882-43AD-B04E-EC11A33CBA4B}" type="presParOf" srcId="{EF61703B-7580-4CB9-ACA5-58E5376F11AC}" destId="{2B152403-DFCC-428C-B413-EDC74FD5640B}" srcOrd="14" destOrd="0" presId="urn:microsoft.com/office/officeart/2008/layout/HexagonCluster"/>
    <dgm:cxn modelId="{771135D3-71DF-4271-9085-E366ABD02ADA}" type="presParOf" srcId="{2B152403-DFCC-428C-B413-EDC74FD5640B}" destId="{F011B566-8387-45E7-B5F3-68425B2840FD}" srcOrd="0" destOrd="0" presId="urn:microsoft.com/office/officeart/2008/layout/HexagonCluster"/>
    <dgm:cxn modelId="{FF9570D1-6229-4CD8-AB9E-D902D4C763A2}" type="presParOf" srcId="{EF61703B-7580-4CB9-ACA5-58E5376F11AC}" destId="{06F2E676-E826-4172-A73C-42DFFBB61F28}" srcOrd="15" destOrd="0" presId="urn:microsoft.com/office/officeart/2008/layout/HexagonCluster"/>
    <dgm:cxn modelId="{7F03ADA6-D17E-47D7-82BD-BDB1CC7DEB8A}" type="presParOf" srcId="{06F2E676-E826-4172-A73C-42DFFBB61F28}" destId="{F1215AB8-5F83-4E57-BBDC-DF62E98445A1}" srcOrd="0" destOrd="0" presId="urn:microsoft.com/office/officeart/2008/layout/HexagonCluster"/>
    <dgm:cxn modelId="{9FB2664A-3531-4BB4-851C-6A8C6E42A599}" type="presParOf" srcId="{EF61703B-7580-4CB9-ACA5-58E5376F11AC}" destId="{B48BBD32-840C-44F2-9CB0-6F973D398AEA}" srcOrd="16" destOrd="0" presId="urn:microsoft.com/office/officeart/2008/layout/HexagonCluster"/>
    <dgm:cxn modelId="{6D83DE1B-00A9-4741-9B0F-D12CCB83B91D}" type="presParOf" srcId="{B48BBD32-840C-44F2-9CB0-6F973D398AEA}" destId="{62C57076-9D1B-43DB-95C3-72411A1CEC60}" srcOrd="0" destOrd="0" presId="urn:microsoft.com/office/officeart/2008/layout/HexagonCluster"/>
    <dgm:cxn modelId="{645D8D02-78A1-4F99-970B-04A1F9F738ED}" type="presParOf" srcId="{EF61703B-7580-4CB9-ACA5-58E5376F11AC}" destId="{2C1E4B18-81FA-4502-AB90-4D5079C9896A}" srcOrd="17" destOrd="0" presId="urn:microsoft.com/office/officeart/2008/layout/HexagonCluster"/>
    <dgm:cxn modelId="{B783AC01-29E8-4637-A554-6AC363E9844D}" type="presParOf" srcId="{2C1E4B18-81FA-4502-AB90-4D5079C9896A}" destId="{E8A83626-AC24-46C4-908F-06F63EA321C2}" srcOrd="0" destOrd="0" presId="urn:microsoft.com/office/officeart/2008/layout/HexagonCluster"/>
    <dgm:cxn modelId="{DA6D1701-6F6A-4B60-9D78-30C1462B0823}" type="presParOf" srcId="{EF61703B-7580-4CB9-ACA5-58E5376F11AC}" destId="{C6D7234C-BEF5-4889-AEB3-E23959D34549}" srcOrd="18" destOrd="0" presId="urn:microsoft.com/office/officeart/2008/layout/HexagonCluster"/>
    <dgm:cxn modelId="{7678AE9F-1246-4D8F-85CD-9B89D49558C8}" type="presParOf" srcId="{C6D7234C-BEF5-4889-AEB3-E23959D34549}" destId="{908EBBA2-4DA2-4D8D-9D1E-27DF88F1DBCC}" srcOrd="0" destOrd="0" presId="urn:microsoft.com/office/officeart/2008/layout/HexagonCluster"/>
    <dgm:cxn modelId="{3C6F88D1-A4B3-4300-848D-10610EE1467D}" type="presParOf" srcId="{EF61703B-7580-4CB9-ACA5-58E5376F11AC}" destId="{2FE315B0-2EF1-487C-8D66-EF7F004AB06B}" srcOrd="19" destOrd="0" presId="urn:microsoft.com/office/officeart/2008/layout/HexagonCluster"/>
    <dgm:cxn modelId="{E82BA5E5-2FC7-424B-A030-4790F956A5FE}" type="presParOf" srcId="{2FE315B0-2EF1-487C-8D66-EF7F004AB06B}" destId="{683AF784-F8DE-4278-A7B4-F7D5C4841230}" srcOrd="0" destOrd="0" presId="urn:microsoft.com/office/officeart/2008/layout/HexagonCluster"/>
    <dgm:cxn modelId="{09E11A3F-8F58-4739-B102-C5A25BD2F1B3}" type="presParOf" srcId="{EF61703B-7580-4CB9-ACA5-58E5376F11AC}" destId="{A201ED77-BB9C-4D22-AB5E-733BA8C678A9}" srcOrd="20" destOrd="0" presId="urn:microsoft.com/office/officeart/2008/layout/HexagonCluster"/>
    <dgm:cxn modelId="{37701F20-BB89-49B8-89C5-FA067C79A3D7}" type="presParOf" srcId="{A201ED77-BB9C-4D22-AB5E-733BA8C678A9}" destId="{68B5557A-643B-4696-88A3-2591C6596D08}" srcOrd="0" destOrd="0" presId="urn:microsoft.com/office/officeart/2008/layout/HexagonCluster"/>
    <dgm:cxn modelId="{7FEB1998-EBB0-4CC3-BA11-17AC9FC9B2CE}" type="presParOf" srcId="{EF61703B-7580-4CB9-ACA5-58E5376F11AC}" destId="{27A9D626-F3B0-421C-B4D1-4037579EBDFE}" srcOrd="21" destOrd="0" presId="urn:microsoft.com/office/officeart/2008/layout/HexagonCluster"/>
    <dgm:cxn modelId="{D6C20133-0ECE-41B0-B91F-9585412ACA43}" type="presParOf" srcId="{27A9D626-F3B0-421C-B4D1-4037579EBDFE}" destId="{2259F9A8-C13B-4793-BCF6-62E195586B3D}" srcOrd="0" destOrd="0" presId="urn:microsoft.com/office/officeart/2008/layout/HexagonCluster"/>
    <dgm:cxn modelId="{3A5E163A-8EA5-4524-8C5D-0E1C79A52392}" type="presParOf" srcId="{EF61703B-7580-4CB9-ACA5-58E5376F11AC}" destId="{2620AD19-E7A5-4114-95D0-A7A7A2F45832}" srcOrd="22" destOrd="0" presId="urn:microsoft.com/office/officeart/2008/layout/HexagonCluster"/>
    <dgm:cxn modelId="{2E8C89EA-1F82-44EF-91C3-3BB4CEA4696A}" type="presParOf" srcId="{2620AD19-E7A5-4114-95D0-A7A7A2F45832}" destId="{BE3F24F8-C409-475D-A3B0-880A40CAEB2B}" srcOrd="0" destOrd="0" presId="urn:microsoft.com/office/officeart/2008/layout/HexagonCluster"/>
    <dgm:cxn modelId="{392DC71C-0BBD-4BF7-803E-60A89AD312DF}" type="presParOf" srcId="{EF61703B-7580-4CB9-ACA5-58E5376F11AC}" destId="{48A41769-482B-4655-A1E0-B7029C66F96A}" srcOrd="23" destOrd="0" presId="urn:microsoft.com/office/officeart/2008/layout/HexagonCluster"/>
    <dgm:cxn modelId="{D61C79E2-DCC8-4D0B-8F30-6FE3CD4B9401}" type="presParOf" srcId="{48A41769-482B-4655-A1E0-B7029C66F96A}" destId="{78FEFD8A-1CDA-4147-B1A7-459F19319C96}" srcOrd="0" destOrd="0" presId="urn:microsoft.com/office/officeart/2008/layout/HexagonCluster"/>
    <dgm:cxn modelId="{F03C293A-833D-4828-A8A5-94CC3750DD36}" type="presParOf" srcId="{EF61703B-7580-4CB9-ACA5-58E5376F11AC}" destId="{298C5BEC-92E6-407E-A3EA-996EAD7B203A}" srcOrd="24" destOrd="0" presId="urn:microsoft.com/office/officeart/2008/layout/HexagonCluster"/>
    <dgm:cxn modelId="{60145732-3817-44E7-918F-FC2A38FAD7B7}" type="presParOf" srcId="{298C5BEC-92E6-407E-A3EA-996EAD7B203A}" destId="{542144E8-1CE2-4590-89A1-9F7FCB5735BB}" srcOrd="0" destOrd="0" presId="urn:microsoft.com/office/officeart/2008/layout/HexagonCluster"/>
    <dgm:cxn modelId="{B2BBEEF9-18A3-438B-A066-10EB78F8633E}" type="presParOf" srcId="{EF61703B-7580-4CB9-ACA5-58E5376F11AC}" destId="{5DE062DA-42C5-4CE0-88A4-73730DD13C53}" srcOrd="25" destOrd="0" presId="urn:microsoft.com/office/officeart/2008/layout/HexagonCluster"/>
    <dgm:cxn modelId="{2E9DF0FA-E8FA-414E-A3A2-FE9C245D03B3}" type="presParOf" srcId="{5DE062DA-42C5-4CE0-88A4-73730DD13C53}" destId="{035DBFB1-BDFE-4CB2-A755-F88AB872563C}" srcOrd="0" destOrd="0" presId="urn:microsoft.com/office/officeart/2008/layout/HexagonCluster"/>
    <dgm:cxn modelId="{D3D23640-70AF-4A1F-8E4F-94054A424D0F}" type="presParOf" srcId="{EF61703B-7580-4CB9-ACA5-58E5376F11AC}" destId="{912C2904-4EB2-457A-8CE7-A978523E36AB}" srcOrd="26" destOrd="0" presId="urn:microsoft.com/office/officeart/2008/layout/HexagonCluster"/>
    <dgm:cxn modelId="{53D663F4-78B6-40F8-A66B-BC66272602C4}" type="presParOf" srcId="{912C2904-4EB2-457A-8CE7-A978523E36AB}" destId="{6950D375-0877-4A92-8C60-E0A2F221B985}" srcOrd="0" destOrd="0" presId="urn:microsoft.com/office/officeart/2008/layout/HexagonCluster"/>
    <dgm:cxn modelId="{FC41A195-306D-4785-9A52-3F0F2F138089}" type="presParOf" srcId="{EF61703B-7580-4CB9-ACA5-58E5376F11AC}" destId="{1FA394E9-7ECB-4804-B5B5-A1B008F96316}" srcOrd="27" destOrd="0" presId="urn:microsoft.com/office/officeart/2008/layout/HexagonCluster"/>
    <dgm:cxn modelId="{A0E3E9E4-3DCC-43A1-BE84-31F5D7F6D165}" type="presParOf" srcId="{1FA394E9-7ECB-4804-B5B5-A1B008F96316}" destId="{26AE56E4-FBDF-457F-AF89-EA22582D1FE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DF5BC3-0B6C-4E33-893D-C23003C6D1E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53F24CD-B29F-4B3D-8C23-36EB5EB4BE9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/>
            <a:t>Does</a:t>
          </a:r>
          <a:endParaRPr lang="en-US" sz="2400" dirty="0"/>
        </a:p>
      </dgm:t>
    </dgm:pt>
    <dgm:pt modelId="{D4BF6862-A7A5-4AE9-AEFD-884F48D82856}" type="parTrans" cxnId="{E3F80123-F4B4-4343-A07F-D1ACE4EE8C2A}">
      <dgm:prSet/>
      <dgm:spPr/>
      <dgm:t>
        <a:bodyPr/>
        <a:lstStyle/>
        <a:p>
          <a:endParaRPr lang="en-US" sz="1100"/>
        </a:p>
      </dgm:t>
    </dgm:pt>
    <dgm:pt modelId="{AB59F1EE-65B3-4C55-9BB2-0BD0ACC0533F}" type="sibTrans" cxnId="{E3F80123-F4B4-4343-A07F-D1ACE4EE8C2A}">
      <dgm:prSet/>
      <dgm:spPr/>
      <dgm:t>
        <a:bodyPr/>
        <a:lstStyle/>
        <a:p>
          <a:endParaRPr lang="en-US" sz="1100"/>
        </a:p>
      </dgm:t>
    </dgm:pt>
    <dgm:pt modelId="{36841C7F-E5CA-4574-8706-24D07D9DF1B3}">
      <dgm:prSet phldrT="[Text]" custT="1"/>
      <dgm:spPr/>
      <dgm:t>
        <a:bodyPr/>
        <a:lstStyle/>
        <a:p>
          <a:r>
            <a:rPr lang="en-US" sz="2400" dirty="0" smtClean="0"/>
            <a:t>Shows How</a:t>
          </a:r>
          <a:endParaRPr lang="en-US" sz="2400" dirty="0"/>
        </a:p>
      </dgm:t>
    </dgm:pt>
    <dgm:pt modelId="{E386517C-A3D2-4C9C-A1BE-8BD480B16C6F}" type="parTrans" cxnId="{8AEE0B40-2E84-48B2-AC86-707F9F94E1B7}">
      <dgm:prSet/>
      <dgm:spPr/>
      <dgm:t>
        <a:bodyPr/>
        <a:lstStyle/>
        <a:p>
          <a:endParaRPr lang="en-US" sz="1100"/>
        </a:p>
      </dgm:t>
    </dgm:pt>
    <dgm:pt modelId="{D3E0E1F4-AA3E-492E-A937-CCFFDDB22AA6}" type="sibTrans" cxnId="{8AEE0B40-2E84-48B2-AC86-707F9F94E1B7}">
      <dgm:prSet/>
      <dgm:spPr/>
      <dgm:t>
        <a:bodyPr/>
        <a:lstStyle/>
        <a:p>
          <a:endParaRPr lang="en-US" sz="1100"/>
        </a:p>
      </dgm:t>
    </dgm:pt>
    <dgm:pt modelId="{905BBE98-F273-4F73-9588-0ED37651088C}">
      <dgm:prSet phldrT="[Text]" custT="1"/>
      <dgm:spPr/>
      <dgm:t>
        <a:bodyPr/>
        <a:lstStyle/>
        <a:p>
          <a:r>
            <a:rPr lang="en-US" sz="2400" dirty="0" smtClean="0"/>
            <a:t>Knows How</a:t>
          </a:r>
          <a:endParaRPr lang="en-US" sz="2400" dirty="0"/>
        </a:p>
      </dgm:t>
    </dgm:pt>
    <dgm:pt modelId="{A16110E4-E47E-418E-AEF2-4376E6458E3D}" type="parTrans" cxnId="{D6478DE5-EF6B-4DF1-90B8-FC6CB9FC14EC}">
      <dgm:prSet/>
      <dgm:spPr/>
      <dgm:t>
        <a:bodyPr/>
        <a:lstStyle/>
        <a:p>
          <a:endParaRPr lang="en-US" sz="1100"/>
        </a:p>
      </dgm:t>
    </dgm:pt>
    <dgm:pt modelId="{E1E347A6-7FD4-4458-B6D8-7DFFA9044221}" type="sibTrans" cxnId="{D6478DE5-EF6B-4DF1-90B8-FC6CB9FC14EC}">
      <dgm:prSet/>
      <dgm:spPr/>
      <dgm:t>
        <a:bodyPr/>
        <a:lstStyle/>
        <a:p>
          <a:endParaRPr lang="en-US" sz="1100"/>
        </a:p>
      </dgm:t>
    </dgm:pt>
    <dgm:pt modelId="{B7232704-4838-44BA-A410-DC98A2FE521D}">
      <dgm:prSet phldrT="[Text]" custT="1"/>
      <dgm:spPr/>
      <dgm:t>
        <a:bodyPr/>
        <a:lstStyle/>
        <a:p>
          <a:r>
            <a:rPr lang="en-US" sz="2400" dirty="0" smtClean="0"/>
            <a:t>Knows</a:t>
          </a:r>
          <a:endParaRPr lang="en-US" sz="2400" dirty="0"/>
        </a:p>
      </dgm:t>
    </dgm:pt>
    <dgm:pt modelId="{F6FC3679-C88B-47A1-BD79-8ED2A833215D}" type="parTrans" cxnId="{88AA9F7A-550C-4521-9FEC-A5FDF5985E56}">
      <dgm:prSet/>
      <dgm:spPr/>
      <dgm:t>
        <a:bodyPr/>
        <a:lstStyle/>
        <a:p>
          <a:endParaRPr lang="en-US" sz="1100"/>
        </a:p>
      </dgm:t>
    </dgm:pt>
    <dgm:pt modelId="{C6F996B4-AEEF-46FE-ACA6-32AF8627D0B4}" type="sibTrans" cxnId="{88AA9F7A-550C-4521-9FEC-A5FDF5985E56}">
      <dgm:prSet/>
      <dgm:spPr/>
      <dgm:t>
        <a:bodyPr/>
        <a:lstStyle/>
        <a:p>
          <a:endParaRPr lang="en-US" sz="1100"/>
        </a:p>
      </dgm:t>
    </dgm:pt>
    <dgm:pt modelId="{003223FC-71DC-4C00-A8C1-414754B63ADF}" type="pres">
      <dgm:prSet presAssocID="{BEDF5BC3-0B6C-4E33-893D-C23003C6D1EC}" presName="Name0" presStyleCnt="0">
        <dgm:presLayoutVars>
          <dgm:dir/>
          <dgm:animLvl val="lvl"/>
          <dgm:resizeHandles val="exact"/>
        </dgm:presLayoutVars>
      </dgm:prSet>
      <dgm:spPr/>
    </dgm:pt>
    <dgm:pt modelId="{AA23E545-9785-48DA-9D09-BCB233C68668}" type="pres">
      <dgm:prSet presAssocID="{553F24CD-B29F-4B3D-8C23-36EB5EB4BE90}" presName="Name8" presStyleCnt="0"/>
      <dgm:spPr/>
    </dgm:pt>
    <dgm:pt modelId="{FCC760ED-3DCA-4459-AAB9-F708C178584B}" type="pres">
      <dgm:prSet presAssocID="{553F24CD-B29F-4B3D-8C23-36EB5EB4BE9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B1DE0-7E57-4469-91B3-389A0B1BF77C}" type="pres">
      <dgm:prSet presAssocID="{553F24CD-B29F-4B3D-8C23-36EB5EB4BE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2253F-A9BD-4E6A-AECA-6E398B410AB4}" type="pres">
      <dgm:prSet presAssocID="{36841C7F-E5CA-4574-8706-24D07D9DF1B3}" presName="Name8" presStyleCnt="0"/>
      <dgm:spPr/>
    </dgm:pt>
    <dgm:pt modelId="{8F32D6E0-7D03-4606-B4AD-34933CC76380}" type="pres">
      <dgm:prSet presAssocID="{36841C7F-E5CA-4574-8706-24D07D9DF1B3}" presName="level" presStyleLbl="node1" presStyleIdx="1" presStyleCnt="4" custScaleY="452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B5AFB-26D7-4761-9D65-6CC861F5BF51}" type="pres">
      <dgm:prSet presAssocID="{36841C7F-E5CA-4574-8706-24D07D9DF1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15A91-D6D9-4A2E-B9D2-92AF97F18CF7}" type="pres">
      <dgm:prSet presAssocID="{905BBE98-F273-4F73-9588-0ED37651088C}" presName="Name8" presStyleCnt="0"/>
      <dgm:spPr/>
    </dgm:pt>
    <dgm:pt modelId="{229B551B-E364-4983-8CB6-5D30A5FE5CD1}" type="pres">
      <dgm:prSet presAssocID="{905BBE98-F273-4F73-9588-0ED37651088C}" presName="level" presStyleLbl="node1" presStyleIdx="2" presStyleCnt="4" custScaleY="46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3EBAC-4248-42E0-B48F-7E644B8CCB51}" type="pres">
      <dgm:prSet presAssocID="{905BBE98-F273-4F73-9588-0ED3765108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C5F29-4BBE-40E9-8F56-7A3C905E86A6}" type="pres">
      <dgm:prSet presAssocID="{B7232704-4838-44BA-A410-DC98A2FE521D}" presName="Name8" presStyleCnt="0"/>
      <dgm:spPr/>
    </dgm:pt>
    <dgm:pt modelId="{32D7FC1A-B0E6-46FE-B08A-506EAF2B1071}" type="pres">
      <dgm:prSet presAssocID="{B7232704-4838-44BA-A410-DC98A2FE521D}" presName="level" presStyleLbl="node1" presStyleIdx="3" presStyleCnt="4" custScaleY="633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22770-D9FB-4269-AC41-4348EE6B9CBA}" type="pres">
      <dgm:prSet presAssocID="{B7232704-4838-44BA-A410-DC98A2FE52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CEC904-C085-4B48-82E9-C0CAB0D667E9}" type="presOf" srcId="{905BBE98-F273-4F73-9588-0ED37651088C}" destId="{05F3EBAC-4248-42E0-B48F-7E644B8CCB51}" srcOrd="1" destOrd="0" presId="urn:microsoft.com/office/officeart/2005/8/layout/pyramid1"/>
    <dgm:cxn modelId="{2536FE7F-80F0-4F06-951C-27AB5BDC95C7}" type="presOf" srcId="{B7232704-4838-44BA-A410-DC98A2FE521D}" destId="{91722770-D9FB-4269-AC41-4348EE6B9CBA}" srcOrd="1" destOrd="0" presId="urn:microsoft.com/office/officeart/2005/8/layout/pyramid1"/>
    <dgm:cxn modelId="{43BDD1A9-4BCC-418B-AB80-E570C104FFBC}" type="presOf" srcId="{36841C7F-E5CA-4574-8706-24D07D9DF1B3}" destId="{FBCB5AFB-26D7-4761-9D65-6CC861F5BF51}" srcOrd="1" destOrd="0" presId="urn:microsoft.com/office/officeart/2005/8/layout/pyramid1"/>
    <dgm:cxn modelId="{FE331F63-4922-4AB6-8E74-1678A5A4479E}" type="presOf" srcId="{B7232704-4838-44BA-A410-DC98A2FE521D}" destId="{32D7FC1A-B0E6-46FE-B08A-506EAF2B1071}" srcOrd="0" destOrd="0" presId="urn:microsoft.com/office/officeart/2005/8/layout/pyramid1"/>
    <dgm:cxn modelId="{8AEE0B40-2E84-48B2-AC86-707F9F94E1B7}" srcId="{BEDF5BC3-0B6C-4E33-893D-C23003C6D1EC}" destId="{36841C7F-E5CA-4574-8706-24D07D9DF1B3}" srcOrd="1" destOrd="0" parTransId="{E386517C-A3D2-4C9C-A1BE-8BD480B16C6F}" sibTransId="{D3E0E1F4-AA3E-492E-A937-CCFFDDB22AA6}"/>
    <dgm:cxn modelId="{BBB25EDA-CD01-47F9-BB8E-534D9EC026C0}" type="presOf" srcId="{553F24CD-B29F-4B3D-8C23-36EB5EB4BE90}" destId="{7C7B1DE0-7E57-4469-91B3-389A0B1BF77C}" srcOrd="1" destOrd="0" presId="urn:microsoft.com/office/officeart/2005/8/layout/pyramid1"/>
    <dgm:cxn modelId="{DAAA410D-4734-40B3-9DA2-5E9A175A1A4F}" type="presOf" srcId="{BEDF5BC3-0B6C-4E33-893D-C23003C6D1EC}" destId="{003223FC-71DC-4C00-A8C1-414754B63ADF}" srcOrd="0" destOrd="0" presId="urn:microsoft.com/office/officeart/2005/8/layout/pyramid1"/>
    <dgm:cxn modelId="{D6478DE5-EF6B-4DF1-90B8-FC6CB9FC14EC}" srcId="{BEDF5BC3-0B6C-4E33-893D-C23003C6D1EC}" destId="{905BBE98-F273-4F73-9588-0ED37651088C}" srcOrd="2" destOrd="0" parTransId="{A16110E4-E47E-418E-AEF2-4376E6458E3D}" sibTransId="{E1E347A6-7FD4-4458-B6D8-7DFFA9044221}"/>
    <dgm:cxn modelId="{25C77A1C-026B-4EEF-AFBC-35C52D34AEFC}" type="presOf" srcId="{553F24CD-B29F-4B3D-8C23-36EB5EB4BE90}" destId="{FCC760ED-3DCA-4459-AAB9-F708C178584B}" srcOrd="0" destOrd="0" presId="urn:microsoft.com/office/officeart/2005/8/layout/pyramid1"/>
    <dgm:cxn modelId="{E3F80123-F4B4-4343-A07F-D1ACE4EE8C2A}" srcId="{BEDF5BC3-0B6C-4E33-893D-C23003C6D1EC}" destId="{553F24CD-B29F-4B3D-8C23-36EB5EB4BE90}" srcOrd="0" destOrd="0" parTransId="{D4BF6862-A7A5-4AE9-AEFD-884F48D82856}" sibTransId="{AB59F1EE-65B3-4C55-9BB2-0BD0ACC0533F}"/>
    <dgm:cxn modelId="{088915BC-9887-4D4C-BBC9-4B857A507373}" type="presOf" srcId="{36841C7F-E5CA-4574-8706-24D07D9DF1B3}" destId="{8F32D6E0-7D03-4606-B4AD-34933CC76380}" srcOrd="0" destOrd="0" presId="urn:microsoft.com/office/officeart/2005/8/layout/pyramid1"/>
    <dgm:cxn modelId="{8CFF75A0-63A2-4FDB-A6C5-BADFAF950FC4}" type="presOf" srcId="{905BBE98-F273-4F73-9588-0ED37651088C}" destId="{229B551B-E364-4983-8CB6-5D30A5FE5CD1}" srcOrd="0" destOrd="0" presId="urn:microsoft.com/office/officeart/2005/8/layout/pyramid1"/>
    <dgm:cxn modelId="{88AA9F7A-550C-4521-9FEC-A5FDF5985E56}" srcId="{BEDF5BC3-0B6C-4E33-893D-C23003C6D1EC}" destId="{B7232704-4838-44BA-A410-DC98A2FE521D}" srcOrd="3" destOrd="0" parTransId="{F6FC3679-C88B-47A1-BD79-8ED2A833215D}" sibTransId="{C6F996B4-AEEF-46FE-ACA6-32AF8627D0B4}"/>
    <dgm:cxn modelId="{A73B06D6-416D-4928-8AA5-6418FF73257C}" type="presParOf" srcId="{003223FC-71DC-4C00-A8C1-414754B63ADF}" destId="{AA23E545-9785-48DA-9D09-BCB233C68668}" srcOrd="0" destOrd="0" presId="urn:microsoft.com/office/officeart/2005/8/layout/pyramid1"/>
    <dgm:cxn modelId="{64CDC78C-3D8F-4A16-8181-34D400757479}" type="presParOf" srcId="{AA23E545-9785-48DA-9D09-BCB233C68668}" destId="{FCC760ED-3DCA-4459-AAB9-F708C178584B}" srcOrd="0" destOrd="0" presId="urn:microsoft.com/office/officeart/2005/8/layout/pyramid1"/>
    <dgm:cxn modelId="{12374AC5-3065-45B2-8DAD-0AC8C11A4FE6}" type="presParOf" srcId="{AA23E545-9785-48DA-9D09-BCB233C68668}" destId="{7C7B1DE0-7E57-4469-91B3-389A0B1BF77C}" srcOrd="1" destOrd="0" presId="urn:microsoft.com/office/officeart/2005/8/layout/pyramid1"/>
    <dgm:cxn modelId="{662B24FA-8AC2-45FE-9608-F5519B26F59F}" type="presParOf" srcId="{003223FC-71DC-4C00-A8C1-414754B63ADF}" destId="{2A32253F-A9BD-4E6A-AECA-6E398B410AB4}" srcOrd="1" destOrd="0" presId="urn:microsoft.com/office/officeart/2005/8/layout/pyramid1"/>
    <dgm:cxn modelId="{8B32112E-79F5-48C1-B25A-1DDC3EDCC92F}" type="presParOf" srcId="{2A32253F-A9BD-4E6A-AECA-6E398B410AB4}" destId="{8F32D6E0-7D03-4606-B4AD-34933CC76380}" srcOrd="0" destOrd="0" presId="urn:microsoft.com/office/officeart/2005/8/layout/pyramid1"/>
    <dgm:cxn modelId="{91C67BEA-B337-4210-AA89-997192DAD7DC}" type="presParOf" srcId="{2A32253F-A9BD-4E6A-AECA-6E398B410AB4}" destId="{FBCB5AFB-26D7-4761-9D65-6CC861F5BF51}" srcOrd="1" destOrd="0" presId="urn:microsoft.com/office/officeart/2005/8/layout/pyramid1"/>
    <dgm:cxn modelId="{93A019CE-EC70-45A5-9793-A8C20EDB733F}" type="presParOf" srcId="{003223FC-71DC-4C00-A8C1-414754B63ADF}" destId="{F8015A91-D6D9-4A2E-B9D2-92AF97F18CF7}" srcOrd="2" destOrd="0" presId="urn:microsoft.com/office/officeart/2005/8/layout/pyramid1"/>
    <dgm:cxn modelId="{4FA410EA-2373-45B5-82AB-F2B136594F79}" type="presParOf" srcId="{F8015A91-D6D9-4A2E-B9D2-92AF97F18CF7}" destId="{229B551B-E364-4983-8CB6-5D30A5FE5CD1}" srcOrd="0" destOrd="0" presId="urn:microsoft.com/office/officeart/2005/8/layout/pyramid1"/>
    <dgm:cxn modelId="{37DB0CC3-C00A-4DBB-9E75-37D8140063AF}" type="presParOf" srcId="{F8015A91-D6D9-4A2E-B9D2-92AF97F18CF7}" destId="{05F3EBAC-4248-42E0-B48F-7E644B8CCB51}" srcOrd="1" destOrd="0" presId="urn:microsoft.com/office/officeart/2005/8/layout/pyramid1"/>
    <dgm:cxn modelId="{A2597377-2706-4BB5-A6CB-D0C7737A8D31}" type="presParOf" srcId="{003223FC-71DC-4C00-A8C1-414754B63ADF}" destId="{880C5F29-4BBE-40E9-8F56-7A3C905E86A6}" srcOrd="3" destOrd="0" presId="urn:microsoft.com/office/officeart/2005/8/layout/pyramid1"/>
    <dgm:cxn modelId="{42DE3BC4-A447-41B4-9E9C-1344ADBA1EA5}" type="presParOf" srcId="{880C5F29-4BBE-40E9-8F56-7A3C905E86A6}" destId="{32D7FC1A-B0E6-46FE-B08A-506EAF2B1071}" srcOrd="0" destOrd="0" presId="urn:microsoft.com/office/officeart/2005/8/layout/pyramid1"/>
    <dgm:cxn modelId="{A7C7C7DF-C0D3-4190-9032-47AA06AAA4B9}" type="presParOf" srcId="{880C5F29-4BBE-40E9-8F56-7A3C905E86A6}" destId="{91722770-D9FB-4269-AC41-4348EE6B9CB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DF5BC3-0B6C-4E33-893D-C23003C6D1E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53F24CD-B29F-4B3D-8C23-36EB5EB4BE9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/>
            <a:t>Does</a:t>
          </a:r>
          <a:endParaRPr lang="en-US" sz="2400" dirty="0"/>
        </a:p>
      </dgm:t>
    </dgm:pt>
    <dgm:pt modelId="{D4BF6862-A7A5-4AE9-AEFD-884F48D82856}" type="parTrans" cxnId="{E3F80123-F4B4-4343-A07F-D1ACE4EE8C2A}">
      <dgm:prSet/>
      <dgm:spPr/>
      <dgm:t>
        <a:bodyPr/>
        <a:lstStyle/>
        <a:p>
          <a:endParaRPr lang="en-US" sz="1100"/>
        </a:p>
      </dgm:t>
    </dgm:pt>
    <dgm:pt modelId="{AB59F1EE-65B3-4C55-9BB2-0BD0ACC0533F}" type="sibTrans" cxnId="{E3F80123-F4B4-4343-A07F-D1ACE4EE8C2A}">
      <dgm:prSet/>
      <dgm:spPr/>
      <dgm:t>
        <a:bodyPr/>
        <a:lstStyle/>
        <a:p>
          <a:endParaRPr lang="en-US" sz="1100"/>
        </a:p>
      </dgm:t>
    </dgm:pt>
    <dgm:pt modelId="{36841C7F-E5CA-4574-8706-24D07D9DF1B3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dirty="0" smtClean="0"/>
            <a:t>Shows How</a:t>
          </a:r>
          <a:endParaRPr lang="en-US" sz="2400" dirty="0"/>
        </a:p>
      </dgm:t>
    </dgm:pt>
    <dgm:pt modelId="{E386517C-A3D2-4C9C-A1BE-8BD480B16C6F}" type="parTrans" cxnId="{8AEE0B40-2E84-48B2-AC86-707F9F94E1B7}">
      <dgm:prSet/>
      <dgm:spPr/>
      <dgm:t>
        <a:bodyPr/>
        <a:lstStyle/>
        <a:p>
          <a:endParaRPr lang="en-US" sz="1100"/>
        </a:p>
      </dgm:t>
    </dgm:pt>
    <dgm:pt modelId="{D3E0E1F4-AA3E-492E-A937-CCFFDDB22AA6}" type="sibTrans" cxnId="{8AEE0B40-2E84-48B2-AC86-707F9F94E1B7}">
      <dgm:prSet/>
      <dgm:spPr/>
      <dgm:t>
        <a:bodyPr/>
        <a:lstStyle/>
        <a:p>
          <a:endParaRPr lang="en-US" sz="1100"/>
        </a:p>
      </dgm:t>
    </dgm:pt>
    <dgm:pt modelId="{905BBE98-F273-4F73-9588-0ED37651088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smtClean="0"/>
            <a:t>Knows How</a:t>
          </a:r>
          <a:endParaRPr lang="en-US" sz="2400" dirty="0"/>
        </a:p>
      </dgm:t>
    </dgm:pt>
    <dgm:pt modelId="{A16110E4-E47E-418E-AEF2-4376E6458E3D}" type="parTrans" cxnId="{D6478DE5-EF6B-4DF1-90B8-FC6CB9FC14EC}">
      <dgm:prSet/>
      <dgm:spPr/>
      <dgm:t>
        <a:bodyPr/>
        <a:lstStyle/>
        <a:p>
          <a:endParaRPr lang="en-US" sz="1100"/>
        </a:p>
      </dgm:t>
    </dgm:pt>
    <dgm:pt modelId="{E1E347A6-7FD4-4458-B6D8-7DFFA9044221}" type="sibTrans" cxnId="{D6478DE5-EF6B-4DF1-90B8-FC6CB9FC14EC}">
      <dgm:prSet/>
      <dgm:spPr/>
      <dgm:t>
        <a:bodyPr/>
        <a:lstStyle/>
        <a:p>
          <a:endParaRPr lang="en-US" sz="1100"/>
        </a:p>
      </dgm:t>
    </dgm:pt>
    <dgm:pt modelId="{B7232704-4838-44BA-A410-DC98A2FE521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/>
            <a:t>Knows</a:t>
          </a:r>
          <a:endParaRPr lang="en-US" sz="2400" dirty="0"/>
        </a:p>
      </dgm:t>
    </dgm:pt>
    <dgm:pt modelId="{F6FC3679-C88B-47A1-BD79-8ED2A833215D}" type="parTrans" cxnId="{88AA9F7A-550C-4521-9FEC-A5FDF5985E56}">
      <dgm:prSet/>
      <dgm:spPr/>
      <dgm:t>
        <a:bodyPr/>
        <a:lstStyle/>
        <a:p>
          <a:endParaRPr lang="en-US" sz="1100"/>
        </a:p>
      </dgm:t>
    </dgm:pt>
    <dgm:pt modelId="{C6F996B4-AEEF-46FE-ACA6-32AF8627D0B4}" type="sibTrans" cxnId="{88AA9F7A-550C-4521-9FEC-A5FDF5985E56}">
      <dgm:prSet/>
      <dgm:spPr/>
      <dgm:t>
        <a:bodyPr/>
        <a:lstStyle/>
        <a:p>
          <a:endParaRPr lang="en-US" sz="1100"/>
        </a:p>
      </dgm:t>
    </dgm:pt>
    <dgm:pt modelId="{003223FC-71DC-4C00-A8C1-414754B63ADF}" type="pres">
      <dgm:prSet presAssocID="{BEDF5BC3-0B6C-4E33-893D-C23003C6D1EC}" presName="Name0" presStyleCnt="0">
        <dgm:presLayoutVars>
          <dgm:dir/>
          <dgm:animLvl val="lvl"/>
          <dgm:resizeHandles val="exact"/>
        </dgm:presLayoutVars>
      </dgm:prSet>
      <dgm:spPr/>
    </dgm:pt>
    <dgm:pt modelId="{AA23E545-9785-48DA-9D09-BCB233C68668}" type="pres">
      <dgm:prSet presAssocID="{553F24CD-B29F-4B3D-8C23-36EB5EB4BE90}" presName="Name8" presStyleCnt="0"/>
      <dgm:spPr/>
    </dgm:pt>
    <dgm:pt modelId="{FCC760ED-3DCA-4459-AAB9-F708C178584B}" type="pres">
      <dgm:prSet presAssocID="{553F24CD-B29F-4B3D-8C23-36EB5EB4BE9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B1DE0-7E57-4469-91B3-389A0B1BF77C}" type="pres">
      <dgm:prSet presAssocID="{553F24CD-B29F-4B3D-8C23-36EB5EB4BE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2253F-A9BD-4E6A-AECA-6E398B410AB4}" type="pres">
      <dgm:prSet presAssocID="{36841C7F-E5CA-4574-8706-24D07D9DF1B3}" presName="Name8" presStyleCnt="0"/>
      <dgm:spPr/>
    </dgm:pt>
    <dgm:pt modelId="{8F32D6E0-7D03-4606-B4AD-34933CC76380}" type="pres">
      <dgm:prSet presAssocID="{36841C7F-E5CA-4574-8706-24D07D9DF1B3}" presName="level" presStyleLbl="node1" presStyleIdx="1" presStyleCnt="4" custScaleY="452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B5AFB-26D7-4761-9D65-6CC861F5BF51}" type="pres">
      <dgm:prSet presAssocID="{36841C7F-E5CA-4574-8706-24D07D9DF1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15A91-D6D9-4A2E-B9D2-92AF97F18CF7}" type="pres">
      <dgm:prSet presAssocID="{905BBE98-F273-4F73-9588-0ED37651088C}" presName="Name8" presStyleCnt="0"/>
      <dgm:spPr/>
    </dgm:pt>
    <dgm:pt modelId="{229B551B-E364-4983-8CB6-5D30A5FE5CD1}" type="pres">
      <dgm:prSet presAssocID="{905BBE98-F273-4F73-9588-0ED37651088C}" presName="level" presStyleLbl="node1" presStyleIdx="2" presStyleCnt="4" custScaleY="46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3EBAC-4248-42E0-B48F-7E644B8CCB51}" type="pres">
      <dgm:prSet presAssocID="{905BBE98-F273-4F73-9588-0ED3765108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C5F29-4BBE-40E9-8F56-7A3C905E86A6}" type="pres">
      <dgm:prSet presAssocID="{B7232704-4838-44BA-A410-DC98A2FE521D}" presName="Name8" presStyleCnt="0"/>
      <dgm:spPr/>
    </dgm:pt>
    <dgm:pt modelId="{32D7FC1A-B0E6-46FE-B08A-506EAF2B1071}" type="pres">
      <dgm:prSet presAssocID="{B7232704-4838-44BA-A410-DC98A2FE521D}" presName="level" presStyleLbl="node1" presStyleIdx="3" presStyleCnt="4" custScaleY="633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22770-D9FB-4269-AC41-4348EE6B9CBA}" type="pres">
      <dgm:prSet presAssocID="{B7232704-4838-44BA-A410-DC98A2FE52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2CFBCA-AF00-4FDE-930E-FE60D62F6B06}" type="presOf" srcId="{B7232704-4838-44BA-A410-DC98A2FE521D}" destId="{32D7FC1A-B0E6-46FE-B08A-506EAF2B1071}" srcOrd="0" destOrd="0" presId="urn:microsoft.com/office/officeart/2005/8/layout/pyramid1"/>
    <dgm:cxn modelId="{99621266-0B22-4467-AE7B-1343CBAD47B2}" type="presOf" srcId="{36841C7F-E5CA-4574-8706-24D07D9DF1B3}" destId="{FBCB5AFB-26D7-4761-9D65-6CC861F5BF51}" srcOrd="1" destOrd="0" presId="urn:microsoft.com/office/officeart/2005/8/layout/pyramid1"/>
    <dgm:cxn modelId="{E3F80123-F4B4-4343-A07F-D1ACE4EE8C2A}" srcId="{BEDF5BC3-0B6C-4E33-893D-C23003C6D1EC}" destId="{553F24CD-B29F-4B3D-8C23-36EB5EB4BE90}" srcOrd="0" destOrd="0" parTransId="{D4BF6862-A7A5-4AE9-AEFD-884F48D82856}" sibTransId="{AB59F1EE-65B3-4C55-9BB2-0BD0ACC0533F}"/>
    <dgm:cxn modelId="{B9B7C1D0-FF97-4A6F-8570-D9E73D2FA856}" type="presOf" srcId="{553F24CD-B29F-4B3D-8C23-36EB5EB4BE90}" destId="{FCC760ED-3DCA-4459-AAB9-F708C178584B}" srcOrd="0" destOrd="0" presId="urn:microsoft.com/office/officeart/2005/8/layout/pyramid1"/>
    <dgm:cxn modelId="{D6478DE5-EF6B-4DF1-90B8-FC6CB9FC14EC}" srcId="{BEDF5BC3-0B6C-4E33-893D-C23003C6D1EC}" destId="{905BBE98-F273-4F73-9588-0ED37651088C}" srcOrd="2" destOrd="0" parTransId="{A16110E4-E47E-418E-AEF2-4376E6458E3D}" sibTransId="{E1E347A6-7FD4-4458-B6D8-7DFFA9044221}"/>
    <dgm:cxn modelId="{88AA9F7A-550C-4521-9FEC-A5FDF5985E56}" srcId="{BEDF5BC3-0B6C-4E33-893D-C23003C6D1EC}" destId="{B7232704-4838-44BA-A410-DC98A2FE521D}" srcOrd="3" destOrd="0" parTransId="{F6FC3679-C88B-47A1-BD79-8ED2A833215D}" sibTransId="{C6F996B4-AEEF-46FE-ACA6-32AF8627D0B4}"/>
    <dgm:cxn modelId="{E017C247-CF9D-4203-A44B-4456433F44AA}" type="presOf" srcId="{905BBE98-F273-4F73-9588-0ED37651088C}" destId="{229B551B-E364-4983-8CB6-5D30A5FE5CD1}" srcOrd="0" destOrd="0" presId="urn:microsoft.com/office/officeart/2005/8/layout/pyramid1"/>
    <dgm:cxn modelId="{094D0DCD-32D6-436F-BA8A-593207C2C337}" type="presOf" srcId="{BEDF5BC3-0B6C-4E33-893D-C23003C6D1EC}" destId="{003223FC-71DC-4C00-A8C1-414754B63ADF}" srcOrd="0" destOrd="0" presId="urn:microsoft.com/office/officeart/2005/8/layout/pyramid1"/>
    <dgm:cxn modelId="{C8C0C73A-1D9E-485A-A31A-F0982E579AAA}" type="presOf" srcId="{905BBE98-F273-4F73-9588-0ED37651088C}" destId="{05F3EBAC-4248-42E0-B48F-7E644B8CCB51}" srcOrd="1" destOrd="0" presId="urn:microsoft.com/office/officeart/2005/8/layout/pyramid1"/>
    <dgm:cxn modelId="{66FAFB11-1CBA-416D-827F-81FBD4F341E0}" type="presOf" srcId="{B7232704-4838-44BA-A410-DC98A2FE521D}" destId="{91722770-D9FB-4269-AC41-4348EE6B9CBA}" srcOrd="1" destOrd="0" presId="urn:microsoft.com/office/officeart/2005/8/layout/pyramid1"/>
    <dgm:cxn modelId="{390C74E3-8312-4574-ADCC-A17D7E0B907C}" type="presOf" srcId="{36841C7F-E5CA-4574-8706-24D07D9DF1B3}" destId="{8F32D6E0-7D03-4606-B4AD-34933CC76380}" srcOrd="0" destOrd="0" presId="urn:microsoft.com/office/officeart/2005/8/layout/pyramid1"/>
    <dgm:cxn modelId="{8AEE0B40-2E84-48B2-AC86-707F9F94E1B7}" srcId="{BEDF5BC3-0B6C-4E33-893D-C23003C6D1EC}" destId="{36841C7F-E5CA-4574-8706-24D07D9DF1B3}" srcOrd="1" destOrd="0" parTransId="{E386517C-A3D2-4C9C-A1BE-8BD480B16C6F}" sibTransId="{D3E0E1F4-AA3E-492E-A937-CCFFDDB22AA6}"/>
    <dgm:cxn modelId="{AE0AED0E-9029-4543-86F3-8F8A830EDEAE}" type="presOf" srcId="{553F24CD-B29F-4B3D-8C23-36EB5EB4BE90}" destId="{7C7B1DE0-7E57-4469-91B3-389A0B1BF77C}" srcOrd="1" destOrd="0" presId="urn:microsoft.com/office/officeart/2005/8/layout/pyramid1"/>
    <dgm:cxn modelId="{6F7E987F-7C1F-40FA-A63D-C7A5190A7722}" type="presParOf" srcId="{003223FC-71DC-4C00-A8C1-414754B63ADF}" destId="{AA23E545-9785-48DA-9D09-BCB233C68668}" srcOrd="0" destOrd="0" presId="urn:microsoft.com/office/officeart/2005/8/layout/pyramid1"/>
    <dgm:cxn modelId="{89A7AB02-A061-47DC-A9D3-8AD50BD1784C}" type="presParOf" srcId="{AA23E545-9785-48DA-9D09-BCB233C68668}" destId="{FCC760ED-3DCA-4459-AAB9-F708C178584B}" srcOrd="0" destOrd="0" presId="urn:microsoft.com/office/officeart/2005/8/layout/pyramid1"/>
    <dgm:cxn modelId="{4842A184-0973-4E3D-ACC1-2EA07F934492}" type="presParOf" srcId="{AA23E545-9785-48DA-9D09-BCB233C68668}" destId="{7C7B1DE0-7E57-4469-91B3-389A0B1BF77C}" srcOrd="1" destOrd="0" presId="urn:microsoft.com/office/officeart/2005/8/layout/pyramid1"/>
    <dgm:cxn modelId="{B7F794F6-A9A0-48C2-8CDD-9525F17DD241}" type="presParOf" srcId="{003223FC-71DC-4C00-A8C1-414754B63ADF}" destId="{2A32253F-A9BD-4E6A-AECA-6E398B410AB4}" srcOrd="1" destOrd="0" presId="urn:microsoft.com/office/officeart/2005/8/layout/pyramid1"/>
    <dgm:cxn modelId="{3F86B7E8-39D7-4FBE-AD4B-F10ED4C07838}" type="presParOf" srcId="{2A32253F-A9BD-4E6A-AECA-6E398B410AB4}" destId="{8F32D6E0-7D03-4606-B4AD-34933CC76380}" srcOrd="0" destOrd="0" presId="urn:microsoft.com/office/officeart/2005/8/layout/pyramid1"/>
    <dgm:cxn modelId="{B37E472F-1391-4EED-805F-4BDDC8C5DD63}" type="presParOf" srcId="{2A32253F-A9BD-4E6A-AECA-6E398B410AB4}" destId="{FBCB5AFB-26D7-4761-9D65-6CC861F5BF51}" srcOrd="1" destOrd="0" presId="urn:microsoft.com/office/officeart/2005/8/layout/pyramid1"/>
    <dgm:cxn modelId="{18340BA8-4713-4494-B6A4-F3E0580C5D23}" type="presParOf" srcId="{003223FC-71DC-4C00-A8C1-414754B63ADF}" destId="{F8015A91-D6D9-4A2E-B9D2-92AF97F18CF7}" srcOrd="2" destOrd="0" presId="urn:microsoft.com/office/officeart/2005/8/layout/pyramid1"/>
    <dgm:cxn modelId="{22E4FD01-BC01-475D-9D9E-24DF4D410D8C}" type="presParOf" srcId="{F8015A91-D6D9-4A2E-B9D2-92AF97F18CF7}" destId="{229B551B-E364-4983-8CB6-5D30A5FE5CD1}" srcOrd="0" destOrd="0" presId="urn:microsoft.com/office/officeart/2005/8/layout/pyramid1"/>
    <dgm:cxn modelId="{F0959A7A-B81D-46F6-845C-06B6BE90CE53}" type="presParOf" srcId="{F8015A91-D6D9-4A2E-B9D2-92AF97F18CF7}" destId="{05F3EBAC-4248-42E0-B48F-7E644B8CCB51}" srcOrd="1" destOrd="0" presId="urn:microsoft.com/office/officeart/2005/8/layout/pyramid1"/>
    <dgm:cxn modelId="{24A0E48F-F79D-4920-9667-62A3B2FE80AD}" type="presParOf" srcId="{003223FC-71DC-4C00-A8C1-414754B63ADF}" destId="{880C5F29-4BBE-40E9-8F56-7A3C905E86A6}" srcOrd="3" destOrd="0" presId="urn:microsoft.com/office/officeart/2005/8/layout/pyramid1"/>
    <dgm:cxn modelId="{FD8D1E74-13E1-4E07-99F3-8F17B7BFF156}" type="presParOf" srcId="{880C5F29-4BBE-40E9-8F56-7A3C905E86A6}" destId="{32D7FC1A-B0E6-46FE-B08A-506EAF2B1071}" srcOrd="0" destOrd="0" presId="urn:microsoft.com/office/officeart/2005/8/layout/pyramid1"/>
    <dgm:cxn modelId="{BA308642-2D1E-4DD5-83A2-60DD7EE29736}" type="presParOf" srcId="{880C5F29-4BBE-40E9-8F56-7A3C905E86A6}" destId="{91722770-D9FB-4269-AC41-4348EE6B9CB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074735C-E06D-4C63-BC55-94AD3B655A0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497C1-5BA6-44E0-B9DA-0082B646CDCD}">
      <dgm:prSet phldrT="[Text]" custT="1"/>
      <dgm:spPr/>
      <dgm:t>
        <a:bodyPr/>
        <a:lstStyle/>
        <a:p>
          <a:r>
            <a:rPr lang="en-US" sz="1600" smtClean="0"/>
            <a:t>Deliberate and arranged set of longitudinal assessment activities</a:t>
          </a:r>
          <a:endParaRPr lang="en-US" sz="1600"/>
        </a:p>
      </dgm:t>
    </dgm:pt>
    <dgm:pt modelId="{DCD6B993-866E-4DCF-B94A-728FF9F93CAE}" type="parTrans" cxnId="{500C5236-4F43-40BB-B10E-42EE9BF2661F}">
      <dgm:prSet/>
      <dgm:spPr/>
      <dgm:t>
        <a:bodyPr/>
        <a:lstStyle/>
        <a:p>
          <a:endParaRPr lang="en-US" sz="2400"/>
        </a:p>
      </dgm:t>
    </dgm:pt>
    <dgm:pt modelId="{C8066613-7CF8-4C4D-91C1-65D7848E865B}" type="sibTrans" cxnId="{500C5236-4F43-40BB-B10E-42EE9BF2661F}">
      <dgm:prSet/>
      <dgm:spPr/>
      <dgm:t>
        <a:bodyPr/>
        <a:lstStyle/>
        <a:p>
          <a:endParaRPr lang="en-US" sz="2400"/>
        </a:p>
      </dgm:t>
    </dgm:pt>
    <dgm:pt modelId="{7B5F1684-9B0C-4494-BBC3-AD613FA9F585}">
      <dgm:prSet custT="1"/>
      <dgm:spPr/>
      <dgm:t>
        <a:bodyPr/>
        <a:lstStyle/>
        <a:p>
          <a:r>
            <a:rPr lang="en-US" sz="1600" dirty="0" smtClean="0"/>
            <a:t>Individual assessments maximally used to provide learner feedback (assessment for learning)</a:t>
          </a:r>
        </a:p>
      </dgm:t>
    </dgm:pt>
    <dgm:pt modelId="{B99EAEBD-4C9C-467F-99D0-F4DA247E0C7D}" type="parTrans" cxnId="{4119FC52-FAD1-4668-AEAB-EE378A64DDA4}">
      <dgm:prSet/>
      <dgm:spPr/>
      <dgm:t>
        <a:bodyPr/>
        <a:lstStyle/>
        <a:p>
          <a:endParaRPr lang="en-US" sz="2400"/>
        </a:p>
      </dgm:t>
    </dgm:pt>
    <dgm:pt modelId="{E5653F14-E9D0-4D92-8578-73393C92860A}" type="sibTrans" cxnId="{4119FC52-FAD1-4668-AEAB-EE378A64DDA4}">
      <dgm:prSet/>
      <dgm:spPr/>
      <dgm:t>
        <a:bodyPr/>
        <a:lstStyle/>
        <a:p>
          <a:endParaRPr lang="en-US" sz="2400"/>
        </a:p>
      </dgm:t>
    </dgm:pt>
    <dgm:pt modelId="{1FF25D1F-4B9A-4269-9E8D-4447B0906B4B}">
      <dgm:prSet custT="1"/>
      <dgm:spPr/>
      <dgm:t>
        <a:bodyPr/>
        <a:lstStyle/>
        <a:p>
          <a:r>
            <a:rPr lang="en-US" sz="1400" dirty="0" smtClean="0"/>
            <a:t>Aggregated assessment data used for higher stake decisions (assessment of learning); the higher the stakes, the more data needed</a:t>
          </a:r>
        </a:p>
      </dgm:t>
    </dgm:pt>
    <dgm:pt modelId="{FE24E357-BC9C-408C-9B46-67B81E5420B0}" type="parTrans" cxnId="{CE9F4049-711F-4836-B8D1-5256EDEE5F04}">
      <dgm:prSet/>
      <dgm:spPr/>
      <dgm:t>
        <a:bodyPr/>
        <a:lstStyle/>
        <a:p>
          <a:endParaRPr lang="en-US" sz="2400"/>
        </a:p>
      </dgm:t>
    </dgm:pt>
    <dgm:pt modelId="{EE8A80CF-6AB6-4F75-AB6A-38B410F8B492}" type="sibTrans" cxnId="{CE9F4049-711F-4836-B8D1-5256EDEE5F04}">
      <dgm:prSet/>
      <dgm:spPr/>
      <dgm:t>
        <a:bodyPr/>
        <a:lstStyle/>
        <a:p>
          <a:endParaRPr lang="en-US" sz="2400"/>
        </a:p>
      </dgm:t>
    </dgm:pt>
    <dgm:pt modelId="{C37F3570-D6B3-4713-9ADD-C1110B68A39E}">
      <dgm:prSet custT="1"/>
      <dgm:spPr/>
      <dgm:t>
        <a:bodyPr/>
        <a:lstStyle/>
        <a:p>
          <a:r>
            <a:rPr lang="en-US" sz="1600" smtClean="0"/>
            <a:t>Expert professional judgment is imperative</a:t>
          </a:r>
          <a:endParaRPr lang="en-US" sz="1600" dirty="0"/>
        </a:p>
      </dgm:t>
    </dgm:pt>
    <dgm:pt modelId="{3C32F09F-789A-438B-9865-D4ADF8F3EA0D}" type="parTrans" cxnId="{76814B53-7230-4EE1-A2A7-85E0EE7FFCCE}">
      <dgm:prSet/>
      <dgm:spPr/>
      <dgm:t>
        <a:bodyPr/>
        <a:lstStyle/>
        <a:p>
          <a:endParaRPr lang="en-US" sz="2400"/>
        </a:p>
      </dgm:t>
    </dgm:pt>
    <dgm:pt modelId="{02D6EE0B-8C6A-4E7D-9D9D-AACA63FBF70F}" type="sibTrans" cxnId="{76814B53-7230-4EE1-A2A7-85E0EE7FFCCE}">
      <dgm:prSet/>
      <dgm:spPr/>
      <dgm:t>
        <a:bodyPr/>
        <a:lstStyle/>
        <a:p>
          <a:endParaRPr lang="en-US" sz="2400"/>
        </a:p>
      </dgm:t>
    </dgm:pt>
    <dgm:pt modelId="{FAB852E4-BBE1-4526-9A7C-DF37374247A7}" type="pres">
      <dgm:prSet presAssocID="{B074735C-E06D-4C63-BC55-94AD3B655A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ED665-8C2A-4D76-9EC7-D34933F2214C}" type="pres">
      <dgm:prSet presAssocID="{1CB497C1-5BA6-44E0-B9DA-0082B646CDC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CE760-D696-4393-8648-472A3C4650FA}" type="pres">
      <dgm:prSet presAssocID="{C8066613-7CF8-4C4D-91C1-65D7848E865B}" presName="space" presStyleCnt="0"/>
      <dgm:spPr/>
    </dgm:pt>
    <dgm:pt modelId="{3D8262EF-C7BC-4E29-8D3A-37F695A1BE17}" type="pres">
      <dgm:prSet presAssocID="{7B5F1684-9B0C-4494-BBC3-AD613FA9F58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A0498-CC54-4CCC-8715-AD4A4CE54CFE}" type="pres">
      <dgm:prSet presAssocID="{E5653F14-E9D0-4D92-8578-73393C92860A}" presName="space" presStyleCnt="0"/>
      <dgm:spPr/>
    </dgm:pt>
    <dgm:pt modelId="{0F737DE0-6C58-4134-A124-0C8C1AEFA277}" type="pres">
      <dgm:prSet presAssocID="{1FF25D1F-4B9A-4269-9E8D-4447B0906B4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A70A8-7CFC-4D61-950A-770332745F18}" type="pres">
      <dgm:prSet presAssocID="{EE8A80CF-6AB6-4F75-AB6A-38B410F8B492}" presName="space" presStyleCnt="0"/>
      <dgm:spPr/>
    </dgm:pt>
    <dgm:pt modelId="{92D1268D-D208-4BA3-AE8F-27F55FCC95E4}" type="pres">
      <dgm:prSet presAssocID="{C37F3570-D6B3-4713-9ADD-C1110B68A39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9F4049-711F-4836-B8D1-5256EDEE5F04}" srcId="{B074735C-E06D-4C63-BC55-94AD3B655A04}" destId="{1FF25D1F-4B9A-4269-9E8D-4447B0906B4B}" srcOrd="2" destOrd="0" parTransId="{FE24E357-BC9C-408C-9B46-67B81E5420B0}" sibTransId="{EE8A80CF-6AB6-4F75-AB6A-38B410F8B492}"/>
    <dgm:cxn modelId="{0AE69442-FA6D-4EB7-B335-9822F559763E}" type="presOf" srcId="{7B5F1684-9B0C-4494-BBC3-AD613FA9F585}" destId="{3D8262EF-C7BC-4E29-8D3A-37F695A1BE17}" srcOrd="0" destOrd="0" presId="urn:microsoft.com/office/officeart/2005/8/layout/venn3"/>
    <dgm:cxn modelId="{9EDC2D62-668B-4460-8D32-00C180D38E47}" type="presOf" srcId="{1FF25D1F-4B9A-4269-9E8D-4447B0906B4B}" destId="{0F737DE0-6C58-4134-A124-0C8C1AEFA277}" srcOrd="0" destOrd="0" presId="urn:microsoft.com/office/officeart/2005/8/layout/venn3"/>
    <dgm:cxn modelId="{86A2E9D6-B530-491A-8D16-6F50EC2D2781}" type="presOf" srcId="{B074735C-E06D-4C63-BC55-94AD3B655A04}" destId="{FAB852E4-BBE1-4526-9A7C-DF37374247A7}" srcOrd="0" destOrd="0" presId="urn:microsoft.com/office/officeart/2005/8/layout/venn3"/>
    <dgm:cxn modelId="{4119FC52-FAD1-4668-AEAB-EE378A64DDA4}" srcId="{B074735C-E06D-4C63-BC55-94AD3B655A04}" destId="{7B5F1684-9B0C-4494-BBC3-AD613FA9F585}" srcOrd="1" destOrd="0" parTransId="{B99EAEBD-4C9C-467F-99D0-F4DA247E0C7D}" sibTransId="{E5653F14-E9D0-4D92-8578-73393C92860A}"/>
    <dgm:cxn modelId="{C424D86F-1E8E-4156-B46E-5DBC05E5AF91}" type="presOf" srcId="{C37F3570-D6B3-4713-9ADD-C1110B68A39E}" destId="{92D1268D-D208-4BA3-AE8F-27F55FCC95E4}" srcOrd="0" destOrd="0" presId="urn:microsoft.com/office/officeart/2005/8/layout/venn3"/>
    <dgm:cxn modelId="{76814B53-7230-4EE1-A2A7-85E0EE7FFCCE}" srcId="{B074735C-E06D-4C63-BC55-94AD3B655A04}" destId="{C37F3570-D6B3-4713-9ADD-C1110B68A39E}" srcOrd="3" destOrd="0" parTransId="{3C32F09F-789A-438B-9865-D4ADF8F3EA0D}" sibTransId="{02D6EE0B-8C6A-4E7D-9D9D-AACA63FBF70F}"/>
    <dgm:cxn modelId="{500C5236-4F43-40BB-B10E-42EE9BF2661F}" srcId="{B074735C-E06D-4C63-BC55-94AD3B655A04}" destId="{1CB497C1-5BA6-44E0-B9DA-0082B646CDCD}" srcOrd="0" destOrd="0" parTransId="{DCD6B993-866E-4DCF-B94A-728FF9F93CAE}" sibTransId="{C8066613-7CF8-4C4D-91C1-65D7848E865B}"/>
    <dgm:cxn modelId="{5E82B011-CBA1-43A4-AE0B-2C751875F32B}" type="presOf" srcId="{1CB497C1-5BA6-44E0-B9DA-0082B646CDCD}" destId="{D6EED665-8C2A-4D76-9EC7-D34933F2214C}" srcOrd="0" destOrd="0" presId="urn:microsoft.com/office/officeart/2005/8/layout/venn3"/>
    <dgm:cxn modelId="{31C0F281-C558-46B4-B3A1-16F5AD06B211}" type="presParOf" srcId="{FAB852E4-BBE1-4526-9A7C-DF37374247A7}" destId="{D6EED665-8C2A-4D76-9EC7-D34933F2214C}" srcOrd="0" destOrd="0" presId="urn:microsoft.com/office/officeart/2005/8/layout/venn3"/>
    <dgm:cxn modelId="{D4D906FD-D723-45D4-B106-073236FAB2D1}" type="presParOf" srcId="{FAB852E4-BBE1-4526-9A7C-DF37374247A7}" destId="{394CE760-D696-4393-8648-472A3C4650FA}" srcOrd="1" destOrd="0" presId="urn:microsoft.com/office/officeart/2005/8/layout/venn3"/>
    <dgm:cxn modelId="{C2B2762E-2C73-40D2-A9D9-F5474FD65884}" type="presParOf" srcId="{FAB852E4-BBE1-4526-9A7C-DF37374247A7}" destId="{3D8262EF-C7BC-4E29-8D3A-37F695A1BE17}" srcOrd="2" destOrd="0" presId="urn:microsoft.com/office/officeart/2005/8/layout/venn3"/>
    <dgm:cxn modelId="{BE56539F-1911-4018-BE5E-3E8AC35DE88A}" type="presParOf" srcId="{FAB852E4-BBE1-4526-9A7C-DF37374247A7}" destId="{FBAA0498-CC54-4CCC-8715-AD4A4CE54CFE}" srcOrd="3" destOrd="0" presId="urn:microsoft.com/office/officeart/2005/8/layout/venn3"/>
    <dgm:cxn modelId="{A74C4425-EE77-4BF6-A4BD-AB399034DA22}" type="presParOf" srcId="{FAB852E4-BBE1-4526-9A7C-DF37374247A7}" destId="{0F737DE0-6C58-4134-A124-0C8C1AEFA277}" srcOrd="4" destOrd="0" presId="urn:microsoft.com/office/officeart/2005/8/layout/venn3"/>
    <dgm:cxn modelId="{7F9CD6BF-782F-4DE8-91F5-34E510B19167}" type="presParOf" srcId="{FAB852E4-BBE1-4526-9A7C-DF37374247A7}" destId="{5B9A70A8-7CFC-4D61-950A-770332745F18}" srcOrd="5" destOrd="0" presId="urn:microsoft.com/office/officeart/2005/8/layout/venn3"/>
    <dgm:cxn modelId="{8CAB3C9D-8296-4218-BF9B-36A975C4F9A6}" type="presParOf" srcId="{FAB852E4-BBE1-4526-9A7C-DF37374247A7}" destId="{92D1268D-D208-4BA3-AE8F-27F55FCC95E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79AF7B-0BD2-4418-A912-E518008DE98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A70DB2-07A6-46D2-A6BB-D2A72E430E28}">
      <dgm:prSet phldrT="[Text]"/>
      <dgm:spPr/>
      <dgm:t>
        <a:bodyPr/>
        <a:lstStyle/>
        <a:p>
          <a:r>
            <a:rPr lang="en-US" dirty="0" smtClean="0"/>
            <a:t>Mastery of knowledge</a:t>
          </a:r>
          <a:endParaRPr lang="en-US" dirty="0"/>
        </a:p>
      </dgm:t>
    </dgm:pt>
    <dgm:pt modelId="{B352F8F3-6E7A-40EB-9DCF-70B3CDB5D4BD}" type="parTrans" cxnId="{0BEF9124-9FD8-419A-8189-43D83F3C5E57}">
      <dgm:prSet/>
      <dgm:spPr/>
      <dgm:t>
        <a:bodyPr/>
        <a:lstStyle/>
        <a:p>
          <a:endParaRPr lang="en-US"/>
        </a:p>
      </dgm:t>
    </dgm:pt>
    <dgm:pt modelId="{4589698A-20C7-4F78-A54A-ABB40A8551B9}" type="sibTrans" cxnId="{0BEF9124-9FD8-419A-8189-43D83F3C5E57}">
      <dgm:prSet/>
      <dgm:spPr/>
      <dgm:t>
        <a:bodyPr/>
        <a:lstStyle/>
        <a:p>
          <a:endParaRPr lang="en-US"/>
        </a:p>
      </dgm:t>
    </dgm:pt>
    <dgm:pt modelId="{0FF9459F-CA0A-4107-9109-102C42C233A1}">
      <dgm:prSet phldrT="[Text]"/>
      <dgm:spPr/>
      <dgm:t>
        <a:bodyPr/>
        <a:lstStyle/>
        <a:p>
          <a:r>
            <a:rPr lang="en-US" dirty="0" smtClean="0"/>
            <a:t>Demonstration of observed behaviors</a:t>
          </a:r>
          <a:endParaRPr lang="en-US" dirty="0"/>
        </a:p>
      </dgm:t>
    </dgm:pt>
    <dgm:pt modelId="{C18772BF-F68B-4B8C-A7A5-9D6322606701}" type="parTrans" cxnId="{AC9CF56D-DA46-488C-BE7B-429C091CCF34}">
      <dgm:prSet/>
      <dgm:spPr/>
      <dgm:t>
        <a:bodyPr/>
        <a:lstStyle/>
        <a:p>
          <a:endParaRPr lang="en-US"/>
        </a:p>
      </dgm:t>
    </dgm:pt>
    <dgm:pt modelId="{F0A1A91C-FF72-4715-82CE-E00AAE0981E2}" type="sibTrans" cxnId="{AC9CF56D-DA46-488C-BE7B-429C091CCF34}">
      <dgm:prSet/>
      <dgm:spPr/>
      <dgm:t>
        <a:bodyPr/>
        <a:lstStyle/>
        <a:p>
          <a:endParaRPr lang="en-US"/>
        </a:p>
      </dgm:t>
    </dgm:pt>
    <dgm:pt modelId="{3D13E77B-E6E6-471D-B8EA-C9777B83BD66}">
      <dgm:prSet phldrT="[Text]"/>
      <dgm:spPr/>
      <dgm:t>
        <a:bodyPr/>
        <a:lstStyle/>
        <a:p>
          <a:r>
            <a:rPr lang="en-US" dirty="0" smtClean="0"/>
            <a:t>Representation of characteristics and behaviors with numbers</a:t>
          </a:r>
          <a:endParaRPr lang="en-US" dirty="0"/>
        </a:p>
      </dgm:t>
    </dgm:pt>
    <dgm:pt modelId="{0457AB33-129E-473C-90B1-CBAC317325E2}" type="parTrans" cxnId="{D01ECF2F-A00D-421B-9BFE-F32F41A1D8E7}">
      <dgm:prSet/>
      <dgm:spPr/>
      <dgm:t>
        <a:bodyPr/>
        <a:lstStyle/>
        <a:p>
          <a:endParaRPr lang="en-US"/>
        </a:p>
      </dgm:t>
    </dgm:pt>
    <dgm:pt modelId="{A16EAB43-625A-4BD7-8F35-87975B8288AA}" type="sibTrans" cxnId="{D01ECF2F-A00D-421B-9BFE-F32F41A1D8E7}">
      <dgm:prSet/>
      <dgm:spPr/>
      <dgm:t>
        <a:bodyPr/>
        <a:lstStyle/>
        <a:p>
          <a:endParaRPr lang="en-US"/>
        </a:p>
      </dgm:t>
    </dgm:pt>
    <dgm:pt modelId="{38AF455C-45D3-4599-A4BB-3D10325F9AC2}">
      <dgm:prSet phldrT="[Text]"/>
      <dgm:spPr/>
      <dgm:t>
        <a:bodyPr/>
        <a:lstStyle/>
        <a:p>
          <a:r>
            <a:rPr lang="en-US" dirty="0" smtClean="0"/>
            <a:t>Mindful practice through reflection and self-assessment</a:t>
          </a:r>
          <a:endParaRPr lang="en-US" dirty="0"/>
        </a:p>
      </dgm:t>
    </dgm:pt>
    <dgm:pt modelId="{A13768DA-061A-4650-AEA9-2E74A84BAFDC}" type="parTrans" cxnId="{3BF7B2A7-E068-441C-ABC9-66055F391DCD}">
      <dgm:prSet/>
      <dgm:spPr/>
      <dgm:t>
        <a:bodyPr/>
        <a:lstStyle/>
        <a:p>
          <a:endParaRPr lang="en-US"/>
        </a:p>
      </dgm:t>
    </dgm:pt>
    <dgm:pt modelId="{1F8712AD-E823-4F48-A343-62888E48D66E}" type="sibTrans" cxnId="{3BF7B2A7-E068-441C-ABC9-66055F391DCD}">
      <dgm:prSet/>
      <dgm:spPr/>
      <dgm:t>
        <a:bodyPr/>
        <a:lstStyle/>
        <a:p>
          <a:endParaRPr lang="en-US"/>
        </a:p>
      </dgm:t>
    </dgm:pt>
    <dgm:pt modelId="{FAFA1028-C0A2-4672-A372-FF8BEF6C3EC6}">
      <dgm:prSet phldrT="[Text]"/>
      <dgm:spPr/>
      <dgm:t>
        <a:bodyPr/>
        <a:lstStyle/>
        <a:p>
          <a:r>
            <a:rPr lang="en-US" dirty="0" smtClean="0"/>
            <a:t>Demonstration of standardized outcomes for knowledge, skills and behaviors</a:t>
          </a:r>
          <a:endParaRPr lang="en-US" dirty="0"/>
        </a:p>
      </dgm:t>
    </dgm:pt>
    <dgm:pt modelId="{C5CAAFFC-CECA-421B-A1E1-FEA8A47A58B3}" type="parTrans" cxnId="{BFB025AE-7D62-4266-8163-329C0502C1BE}">
      <dgm:prSet/>
      <dgm:spPr/>
      <dgm:t>
        <a:bodyPr/>
        <a:lstStyle/>
        <a:p>
          <a:endParaRPr lang="en-US"/>
        </a:p>
      </dgm:t>
    </dgm:pt>
    <dgm:pt modelId="{7DDDF742-93D6-4ED9-80C5-15C5EABD7232}" type="sibTrans" cxnId="{BFB025AE-7D62-4266-8163-329C0502C1BE}">
      <dgm:prSet/>
      <dgm:spPr/>
      <dgm:t>
        <a:bodyPr/>
        <a:lstStyle/>
        <a:p>
          <a:endParaRPr lang="en-US"/>
        </a:p>
      </dgm:t>
    </dgm:pt>
    <dgm:pt modelId="{A2F3CB3D-F5B3-4CC5-885C-9F28958BFD47}" type="pres">
      <dgm:prSet presAssocID="{7279AF7B-0BD2-4418-A912-E518008DE9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76F04-53DE-4AF1-9C31-17044E053F9C}" type="pres">
      <dgm:prSet presAssocID="{8BA70DB2-07A6-46D2-A6BB-D2A72E430E28}" presName="composite" presStyleCnt="0"/>
      <dgm:spPr/>
    </dgm:pt>
    <dgm:pt modelId="{6EC5CC20-8AC8-498A-865E-C7B6B72E60A9}" type="pres">
      <dgm:prSet presAssocID="{8BA70DB2-07A6-46D2-A6BB-D2A72E430E28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B315F-C855-4996-8474-B07F74BD94DA}" type="pres">
      <dgm:prSet presAssocID="{8BA70DB2-07A6-46D2-A6BB-D2A72E430E28}" presName="rect2" presStyleLbl="fgImgPlace1" presStyleIdx="0" presStyleCnt="5"/>
      <dgm:spPr/>
    </dgm:pt>
    <dgm:pt modelId="{1793C3E6-8B37-4B97-A334-CD34EDA3ED74}" type="pres">
      <dgm:prSet presAssocID="{4589698A-20C7-4F78-A54A-ABB40A8551B9}" presName="sibTrans" presStyleCnt="0"/>
      <dgm:spPr/>
    </dgm:pt>
    <dgm:pt modelId="{2CAC991E-F5E4-4C49-8399-BA3C8E9C3A59}" type="pres">
      <dgm:prSet presAssocID="{0FF9459F-CA0A-4107-9109-102C42C233A1}" presName="composite" presStyleCnt="0"/>
      <dgm:spPr/>
    </dgm:pt>
    <dgm:pt modelId="{D95CAA50-BFF3-44FB-85F5-C3B447F98C4D}" type="pres">
      <dgm:prSet presAssocID="{0FF9459F-CA0A-4107-9109-102C42C233A1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E5010-568F-4522-B88A-921EC97542D1}" type="pres">
      <dgm:prSet presAssocID="{0FF9459F-CA0A-4107-9109-102C42C233A1}" presName="rect2" presStyleLbl="fgImgPlace1" presStyleIdx="1" presStyleCnt="5"/>
      <dgm:spPr/>
    </dgm:pt>
    <dgm:pt modelId="{1D83490B-E638-4EB2-8C13-71E264D3AED1}" type="pres">
      <dgm:prSet presAssocID="{F0A1A91C-FF72-4715-82CE-E00AAE0981E2}" presName="sibTrans" presStyleCnt="0"/>
      <dgm:spPr/>
    </dgm:pt>
    <dgm:pt modelId="{1009F0B3-8878-40C7-96EA-7CC73B2E2B21}" type="pres">
      <dgm:prSet presAssocID="{3D13E77B-E6E6-471D-B8EA-C9777B83BD66}" presName="composite" presStyleCnt="0"/>
      <dgm:spPr/>
    </dgm:pt>
    <dgm:pt modelId="{33ACEE42-BE05-421E-B804-B71CA6747C7C}" type="pres">
      <dgm:prSet presAssocID="{3D13E77B-E6E6-471D-B8EA-C9777B83BD66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40DD6-5AAC-4989-B372-2B747EBC0A18}" type="pres">
      <dgm:prSet presAssocID="{3D13E77B-E6E6-471D-B8EA-C9777B83BD66}" presName="rect2" presStyleLbl="fgImgPlace1" presStyleIdx="2" presStyleCnt="5"/>
      <dgm:spPr/>
    </dgm:pt>
    <dgm:pt modelId="{E812C451-84D9-4B49-BF3C-AAE05BD8E835}" type="pres">
      <dgm:prSet presAssocID="{A16EAB43-625A-4BD7-8F35-87975B8288AA}" presName="sibTrans" presStyleCnt="0"/>
      <dgm:spPr/>
    </dgm:pt>
    <dgm:pt modelId="{BFF79CA6-9DAC-4951-ACE9-A7852D42982F}" type="pres">
      <dgm:prSet presAssocID="{38AF455C-45D3-4599-A4BB-3D10325F9AC2}" presName="composite" presStyleCnt="0"/>
      <dgm:spPr/>
    </dgm:pt>
    <dgm:pt modelId="{7CD86E07-8739-48BD-AF8C-84FC1CA977B4}" type="pres">
      <dgm:prSet presAssocID="{38AF455C-45D3-4599-A4BB-3D10325F9AC2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B770D-E1FC-4DE1-9941-0C92B9227E03}" type="pres">
      <dgm:prSet presAssocID="{38AF455C-45D3-4599-A4BB-3D10325F9AC2}" presName="rect2" presStyleLbl="fgImgPlace1" presStyleIdx="3" presStyleCnt="5"/>
      <dgm:spPr/>
    </dgm:pt>
    <dgm:pt modelId="{CA226177-CBB2-4D39-9345-D4F0D512680F}" type="pres">
      <dgm:prSet presAssocID="{1F8712AD-E823-4F48-A343-62888E48D66E}" presName="sibTrans" presStyleCnt="0"/>
      <dgm:spPr/>
    </dgm:pt>
    <dgm:pt modelId="{39BE8F0A-86B0-4BB3-BE85-4E44EE077EAB}" type="pres">
      <dgm:prSet presAssocID="{FAFA1028-C0A2-4672-A372-FF8BEF6C3EC6}" presName="composite" presStyleCnt="0"/>
      <dgm:spPr/>
    </dgm:pt>
    <dgm:pt modelId="{BE1555DB-1553-4DD4-BA99-2C1211C4DDB5}" type="pres">
      <dgm:prSet presAssocID="{FAFA1028-C0A2-4672-A372-FF8BEF6C3EC6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E0598-0632-4849-A64B-5FB781983472}" type="pres">
      <dgm:prSet presAssocID="{FAFA1028-C0A2-4672-A372-FF8BEF6C3EC6}" presName="rect2" presStyleLbl="fgImgPlace1" presStyleIdx="4" presStyleCnt="5"/>
      <dgm:spPr/>
    </dgm:pt>
  </dgm:ptLst>
  <dgm:cxnLst>
    <dgm:cxn modelId="{D68CEBD2-4EFD-4654-8432-0CBD73E6D7D4}" type="presOf" srcId="{3D13E77B-E6E6-471D-B8EA-C9777B83BD66}" destId="{33ACEE42-BE05-421E-B804-B71CA6747C7C}" srcOrd="0" destOrd="0" presId="urn:microsoft.com/office/officeart/2008/layout/PictureStrips"/>
    <dgm:cxn modelId="{BFB025AE-7D62-4266-8163-329C0502C1BE}" srcId="{7279AF7B-0BD2-4418-A912-E518008DE981}" destId="{FAFA1028-C0A2-4672-A372-FF8BEF6C3EC6}" srcOrd="4" destOrd="0" parTransId="{C5CAAFFC-CECA-421B-A1E1-FEA8A47A58B3}" sibTransId="{7DDDF742-93D6-4ED9-80C5-15C5EABD7232}"/>
    <dgm:cxn modelId="{35690292-2032-44FF-9C0A-97A2BF0FBD5C}" type="presOf" srcId="{8BA70DB2-07A6-46D2-A6BB-D2A72E430E28}" destId="{6EC5CC20-8AC8-498A-865E-C7B6B72E60A9}" srcOrd="0" destOrd="0" presId="urn:microsoft.com/office/officeart/2008/layout/PictureStrips"/>
    <dgm:cxn modelId="{0BEF9124-9FD8-419A-8189-43D83F3C5E57}" srcId="{7279AF7B-0BD2-4418-A912-E518008DE981}" destId="{8BA70DB2-07A6-46D2-A6BB-D2A72E430E28}" srcOrd="0" destOrd="0" parTransId="{B352F8F3-6E7A-40EB-9DCF-70B3CDB5D4BD}" sibTransId="{4589698A-20C7-4F78-A54A-ABB40A8551B9}"/>
    <dgm:cxn modelId="{792B8F94-C8C8-4749-B7B2-0188FA506C25}" type="presOf" srcId="{0FF9459F-CA0A-4107-9109-102C42C233A1}" destId="{D95CAA50-BFF3-44FB-85F5-C3B447F98C4D}" srcOrd="0" destOrd="0" presId="urn:microsoft.com/office/officeart/2008/layout/PictureStrips"/>
    <dgm:cxn modelId="{5632B2AC-7EB7-448D-B538-6981F0D21855}" type="presOf" srcId="{7279AF7B-0BD2-4418-A912-E518008DE981}" destId="{A2F3CB3D-F5B3-4CC5-885C-9F28958BFD47}" srcOrd="0" destOrd="0" presId="urn:microsoft.com/office/officeart/2008/layout/PictureStrips"/>
    <dgm:cxn modelId="{E3D1E72B-393C-4722-8EDE-4FA181D4131A}" type="presOf" srcId="{FAFA1028-C0A2-4672-A372-FF8BEF6C3EC6}" destId="{BE1555DB-1553-4DD4-BA99-2C1211C4DDB5}" srcOrd="0" destOrd="0" presId="urn:microsoft.com/office/officeart/2008/layout/PictureStrips"/>
    <dgm:cxn modelId="{D01ECF2F-A00D-421B-9BFE-F32F41A1D8E7}" srcId="{7279AF7B-0BD2-4418-A912-E518008DE981}" destId="{3D13E77B-E6E6-471D-B8EA-C9777B83BD66}" srcOrd="2" destOrd="0" parTransId="{0457AB33-129E-473C-90B1-CBAC317325E2}" sibTransId="{A16EAB43-625A-4BD7-8F35-87975B8288AA}"/>
    <dgm:cxn modelId="{3BF7B2A7-E068-441C-ABC9-66055F391DCD}" srcId="{7279AF7B-0BD2-4418-A912-E518008DE981}" destId="{38AF455C-45D3-4599-A4BB-3D10325F9AC2}" srcOrd="3" destOrd="0" parTransId="{A13768DA-061A-4650-AEA9-2E74A84BAFDC}" sibTransId="{1F8712AD-E823-4F48-A343-62888E48D66E}"/>
    <dgm:cxn modelId="{AC9CF56D-DA46-488C-BE7B-429C091CCF34}" srcId="{7279AF7B-0BD2-4418-A912-E518008DE981}" destId="{0FF9459F-CA0A-4107-9109-102C42C233A1}" srcOrd="1" destOrd="0" parTransId="{C18772BF-F68B-4B8C-A7A5-9D6322606701}" sibTransId="{F0A1A91C-FF72-4715-82CE-E00AAE0981E2}"/>
    <dgm:cxn modelId="{032E9359-85B8-4559-A1C4-D0430B6D11E5}" type="presOf" srcId="{38AF455C-45D3-4599-A4BB-3D10325F9AC2}" destId="{7CD86E07-8739-48BD-AF8C-84FC1CA977B4}" srcOrd="0" destOrd="0" presId="urn:microsoft.com/office/officeart/2008/layout/PictureStrips"/>
    <dgm:cxn modelId="{8E767FEB-C6FE-4E4D-B554-F9E5543B485B}" type="presParOf" srcId="{A2F3CB3D-F5B3-4CC5-885C-9F28958BFD47}" destId="{79976F04-53DE-4AF1-9C31-17044E053F9C}" srcOrd="0" destOrd="0" presId="urn:microsoft.com/office/officeart/2008/layout/PictureStrips"/>
    <dgm:cxn modelId="{16E2EA3A-62DF-4EC3-BA21-75F35C66B02E}" type="presParOf" srcId="{79976F04-53DE-4AF1-9C31-17044E053F9C}" destId="{6EC5CC20-8AC8-498A-865E-C7B6B72E60A9}" srcOrd="0" destOrd="0" presId="urn:microsoft.com/office/officeart/2008/layout/PictureStrips"/>
    <dgm:cxn modelId="{89E4FC12-D031-4E0B-82A2-2684F232DC3C}" type="presParOf" srcId="{79976F04-53DE-4AF1-9C31-17044E053F9C}" destId="{7C1B315F-C855-4996-8474-B07F74BD94DA}" srcOrd="1" destOrd="0" presId="urn:microsoft.com/office/officeart/2008/layout/PictureStrips"/>
    <dgm:cxn modelId="{1E3B9D88-024D-4478-95AD-3CE4C5B7B230}" type="presParOf" srcId="{A2F3CB3D-F5B3-4CC5-885C-9F28958BFD47}" destId="{1793C3E6-8B37-4B97-A334-CD34EDA3ED74}" srcOrd="1" destOrd="0" presId="urn:microsoft.com/office/officeart/2008/layout/PictureStrips"/>
    <dgm:cxn modelId="{10FCEDE7-A108-4CC4-A59A-6958F55C5AEF}" type="presParOf" srcId="{A2F3CB3D-F5B3-4CC5-885C-9F28958BFD47}" destId="{2CAC991E-F5E4-4C49-8399-BA3C8E9C3A59}" srcOrd="2" destOrd="0" presId="urn:microsoft.com/office/officeart/2008/layout/PictureStrips"/>
    <dgm:cxn modelId="{63032930-9661-4FB5-A42E-62276881D8D5}" type="presParOf" srcId="{2CAC991E-F5E4-4C49-8399-BA3C8E9C3A59}" destId="{D95CAA50-BFF3-44FB-85F5-C3B447F98C4D}" srcOrd="0" destOrd="0" presId="urn:microsoft.com/office/officeart/2008/layout/PictureStrips"/>
    <dgm:cxn modelId="{0D385408-59EC-4335-8B95-CFBB747E20C4}" type="presParOf" srcId="{2CAC991E-F5E4-4C49-8399-BA3C8E9C3A59}" destId="{9FFE5010-568F-4522-B88A-921EC97542D1}" srcOrd="1" destOrd="0" presId="urn:microsoft.com/office/officeart/2008/layout/PictureStrips"/>
    <dgm:cxn modelId="{F190FEB3-21CB-43E5-8D80-0650098583C4}" type="presParOf" srcId="{A2F3CB3D-F5B3-4CC5-885C-9F28958BFD47}" destId="{1D83490B-E638-4EB2-8C13-71E264D3AED1}" srcOrd="3" destOrd="0" presId="urn:microsoft.com/office/officeart/2008/layout/PictureStrips"/>
    <dgm:cxn modelId="{FA850D91-7CAB-4D06-AF1D-B849A100A09F}" type="presParOf" srcId="{A2F3CB3D-F5B3-4CC5-885C-9F28958BFD47}" destId="{1009F0B3-8878-40C7-96EA-7CC73B2E2B21}" srcOrd="4" destOrd="0" presId="urn:microsoft.com/office/officeart/2008/layout/PictureStrips"/>
    <dgm:cxn modelId="{9DE401E1-6BF5-4148-8447-12F08BA8CAD8}" type="presParOf" srcId="{1009F0B3-8878-40C7-96EA-7CC73B2E2B21}" destId="{33ACEE42-BE05-421E-B804-B71CA6747C7C}" srcOrd="0" destOrd="0" presId="urn:microsoft.com/office/officeart/2008/layout/PictureStrips"/>
    <dgm:cxn modelId="{2BD2CD3D-898A-4F64-9EAE-1E610D77E44D}" type="presParOf" srcId="{1009F0B3-8878-40C7-96EA-7CC73B2E2B21}" destId="{5D440DD6-5AAC-4989-B372-2B747EBC0A18}" srcOrd="1" destOrd="0" presId="urn:microsoft.com/office/officeart/2008/layout/PictureStrips"/>
    <dgm:cxn modelId="{D77431F0-DC72-4C39-81D6-225DA392DB7E}" type="presParOf" srcId="{A2F3CB3D-F5B3-4CC5-885C-9F28958BFD47}" destId="{E812C451-84D9-4B49-BF3C-AAE05BD8E835}" srcOrd="5" destOrd="0" presId="urn:microsoft.com/office/officeart/2008/layout/PictureStrips"/>
    <dgm:cxn modelId="{4A647AA9-5A23-454F-8820-5B556112F4E4}" type="presParOf" srcId="{A2F3CB3D-F5B3-4CC5-885C-9F28958BFD47}" destId="{BFF79CA6-9DAC-4951-ACE9-A7852D42982F}" srcOrd="6" destOrd="0" presId="urn:microsoft.com/office/officeart/2008/layout/PictureStrips"/>
    <dgm:cxn modelId="{3AE56567-82D5-4619-9245-45519DF2AD6D}" type="presParOf" srcId="{BFF79CA6-9DAC-4951-ACE9-A7852D42982F}" destId="{7CD86E07-8739-48BD-AF8C-84FC1CA977B4}" srcOrd="0" destOrd="0" presId="urn:microsoft.com/office/officeart/2008/layout/PictureStrips"/>
    <dgm:cxn modelId="{E5F92B04-BCC6-4D17-A092-7D9AC8663E64}" type="presParOf" srcId="{BFF79CA6-9DAC-4951-ACE9-A7852D42982F}" destId="{39FB770D-E1FC-4DE1-9941-0C92B9227E03}" srcOrd="1" destOrd="0" presId="urn:microsoft.com/office/officeart/2008/layout/PictureStrips"/>
    <dgm:cxn modelId="{56A35B13-6214-406F-96D2-E72CB8877974}" type="presParOf" srcId="{A2F3CB3D-F5B3-4CC5-885C-9F28958BFD47}" destId="{CA226177-CBB2-4D39-9345-D4F0D512680F}" srcOrd="7" destOrd="0" presId="urn:microsoft.com/office/officeart/2008/layout/PictureStrips"/>
    <dgm:cxn modelId="{542FE67A-F7D7-4C75-8EEA-2ED6ED85C91F}" type="presParOf" srcId="{A2F3CB3D-F5B3-4CC5-885C-9F28958BFD47}" destId="{39BE8F0A-86B0-4BB3-BE85-4E44EE077EAB}" srcOrd="8" destOrd="0" presId="urn:microsoft.com/office/officeart/2008/layout/PictureStrips"/>
    <dgm:cxn modelId="{0F27D49E-6E8B-48AE-BF3F-D256005893FF}" type="presParOf" srcId="{39BE8F0A-86B0-4BB3-BE85-4E44EE077EAB}" destId="{BE1555DB-1553-4DD4-BA99-2C1211C4DDB5}" srcOrd="0" destOrd="0" presId="urn:microsoft.com/office/officeart/2008/layout/PictureStrips"/>
    <dgm:cxn modelId="{E06C5C25-73BE-4052-9B18-C405E433A767}" type="presParOf" srcId="{39BE8F0A-86B0-4BB3-BE85-4E44EE077EAB}" destId="{0C0E0598-0632-4849-A64B-5FB78198347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A83D7F7-2833-488E-A417-FBAF655E26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5AF9C9-6104-4DE9-A674-480FFB729864}">
      <dgm:prSet phldrT="[Text]"/>
      <dgm:spPr/>
      <dgm:t>
        <a:bodyPr/>
        <a:lstStyle/>
        <a:p>
          <a:r>
            <a:rPr lang="en-US" i="1" dirty="0" smtClean="0"/>
            <a:t>Deliberate practice to develop expertise in assessment</a:t>
          </a:r>
          <a:endParaRPr lang="en-US" i="1" dirty="0"/>
        </a:p>
      </dgm:t>
    </dgm:pt>
    <dgm:pt modelId="{28770550-C167-4329-BBA1-9638BAF9F5D0}" type="parTrans" cxnId="{9E15718E-9869-49B3-9DEB-A14FFCFB6167}">
      <dgm:prSet/>
      <dgm:spPr/>
      <dgm:t>
        <a:bodyPr/>
        <a:lstStyle/>
        <a:p>
          <a:endParaRPr lang="en-US"/>
        </a:p>
      </dgm:t>
    </dgm:pt>
    <dgm:pt modelId="{5A486904-E97B-4A33-83D5-EEF895D2F993}" type="sibTrans" cxnId="{9E15718E-9869-49B3-9DEB-A14FFCFB6167}">
      <dgm:prSet/>
      <dgm:spPr/>
      <dgm:t>
        <a:bodyPr/>
        <a:lstStyle/>
        <a:p>
          <a:endParaRPr lang="en-US"/>
        </a:p>
      </dgm:t>
    </dgm:pt>
    <dgm:pt modelId="{D0155554-8A37-4DBD-9452-6C82CD384CF1}">
      <dgm:prSet phldrT="[Text]"/>
      <dgm:spPr/>
      <dgm:t>
        <a:bodyPr/>
        <a:lstStyle/>
        <a:p>
          <a:r>
            <a:rPr lang="en-US" dirty="0" smtClean="0"/>
            <a:t>Include all participants in the assessment system</a:t>
          </a:r>
          <a:endParaRPr lang="en-US" dirty="0"/>
        </a:p>
      </dgm:t>
    </dgm:pt>
    <dgm:pt modelId="{68A69B70-6AE8-4F61-BAD3-2B52B040D82A}" type="parTrans" cxnId="{32878FD1-47AE-4D7D-B64D-532CD85FAB88}">
      <dgm:prSet/>
      <dgm:spPr/>
      <dgm:t>
        <a:bodyPr/>
        <a:lstStyle/>
        <a:p>
          <a:endParaRPr lang="en-US"/>
        </a:p>
      </dgm:t>
    </dgm:pt>
    <dgm:pt modelId="{B52F42B2-D993-41F4-B023-CBB3161AED96}" type="sibTrans" cxnId="{32878FD1-47AE-4D7D-B64D-532CD85FAB88}">
      <dgm:prSet/>
      <dgm:spPr/>
      <dgm:t>
        <a:bodyPr/>
        <a:lstStyle/>
        <a:p>
          <a:endParaRPr lang="en-US"/>
        </a:p>
      </dgm:t>
    </dgm:pt>
    <dgm:pt modelId="{311BD7C6-CBD3-4FA7-9B16-489F80196E1E}">
      <dgm:prSet phldrT="[Text]"/>
      <dgm:spPr/>
      <dgm:t>
        <a:bodyPr/>
        <a:lstStyle/>
        <a:p>
          <a:r>
            <a:rPr lang="en-US" dirty="0" smtClean="0"/>
            <a:t>Orientation to assessment system</a:t>
          </a:r>
          <a:endParaRPr lang="en-US" dirty="0"/>
        </a:p>
      </dgm:t>
    </dgm:pt>
    <dgm:pt modelId="{3A1373D2-0B3F-4F20-9B7A-A476A0E2D992}" type="parTrans" cxnId="{C26A2A23-1571-4C7A-98BD-F5FE188D7ECE}">
      <dgm:prSet/>
      <dgm:spPr/>
      <dgm:t>
        <a:bodyPr/>
        <a:lstStyle/>
        <a:p>
          <a:endParaRPr lang="en-US"/>
        </a:p>
      </dgm:t>
    </dgm:pt>
    <dgm:pt modelId="{09154176-0CB0-432A-B8E0-B3C387DE6D28}" type="sibTrans" cxnId="{C26A2A23-1571-4C7A-98BD-F5FE188D7ECE}">
      <dgm:prSet/>
      <dgm:spPr/>
      <dgm:t>
        <a:bodyPr/>
        <a:lstStyle/>
        <a:p>
          <a:endParaRPr lang="en-US"/>
        </a:p>
      </dgm:t>
    </dgm:pt>
    <dgm:pt modelId="{2735CAEB-F386-491A-B4A1-297F074D5AF1}">
      <dgm:prSet phldrT="[Text]"/>
      <dgm:spPr/>
      <dgm:t>
        <a:bodyPr/>
        <a:lstStyle/>
        <a:p>
          <a:r>
            <a:rPr lang="en-US" dirty="0" smtClean="0"/>
            <a:t>Discussions to develop shared ‘mental models’ of competence, not just orientation to a form</a:t>
          </a:r>
          <a:endParaRPr lang="en-US" dirty="0"/>
        </a:p>
      </dgm:t>
    </dgm:pt>
    <dgm:pt modelId="{7CE01984-A3EA-4C81-A4EA-BAE99EF1D0D0}" type="parTrans" cxnId="{F11CD83F-6F89-451B-86B8-7EDDB7C4C25A}">
      <dgm:prSet/>
      <dgm:spPr/>
      <dgm:t>
        <a:bodyPr/>
        <a:lstStyle/>
        <a:p>
          <a:endParaRPr lang="en-US"/>
        </a:p>
      </dgm:t>
    </dgm:pt>
    <dgm:pt modelId="{8222776A-F301-4606-AEA9-480B46626175}" type="sibTrans" cxnId="{F11CD83F-6F89-451B-86B8-7EDDB7C4C25A}">
      <dgm:prSet/>
      <dgm:spPr/>
      <dgm:t>
        <a:bodyPr/>
        <a:lstStyle/>
        <a:p>
          <a:endParaRPr lang="en-US"/>
        </a:p>
      </dgm:t>
    </dgm:pt>
    <dgm:pt modelId="{059317F3-7E4F-4F75-9261-45EBD43F5B71}">
      <dgm:prSet phldrT="[Text]"/>
      <dgm:spPr/>
      <dgm:t>
        <a:bodyPr/>
        <a:lstStyle/>
        <a:p>
          <a:r>
            <a:rPr lang="en-US" dirty="0" smtClean="0"/>
            <a:t>Ongoing discussions: feedback from assessors to learners; feedback to assessors on their feedback</a:t>
          </a:r>
          <a:endParaRPr lang="en-US" dirty="0"/>
        </a:p>
      </dgm:t>
    </dgm:pt>
    <dgm:pt modelId="{DBAA0DC9-B408-4944-959D-A104433B2404}" type="parTrans" cxnId="{C5890512-42FA-4E99-B3AC-69B4FAB254B3}">
      <dgm:prSet/>
      <dgm:spPr/>
      <dgm:t>
        <a:bodyPr/>
        <a:lstStyle/>
        <a:p>
          <a:endParaRPr lang="en-US"/>
        </a:p>
      </dgm:t>
    </dgm:pt>
    <dgm:pt modelId="{C37F26B9-646C-461B-AD06-475A743DF7CC}" type="sibTrans" cxnId="{C5890512-42FA-4E99-B3AC-69B4FAB254B3}">
      <dgm:prSet/>
      <dgm:spPr/>
      <dgm:t>
        <a:bodyPr/>
        <a:lstStyle/>
        <a:p>
          <a:endParaRPr lang="en-US"/>
        </a:p>
      </dgm:t>
    </dgm:pt>
    <dgm:pt modelId="{FA17CFE0-5410-4F44-9568-00CA5D94CAB3}" type="pres">
      <dgm:prSet presAssocID="{8A83D7F7-2833-488E-A417-FBAF655E26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80E8FA-BF08-445B-913B-F2C231BA2D0C}" type="pres">
      <dgm:prSet presAssocID="{815AF9C9-6104-4DE9-A674-480FFB729864}" presName="thickLine" presStyleLbl="alignNode1" presStyleIdx="0" presStyleCnt="1"/>
      <dgm:spPr/>
    </dgm:pt>
    <dgm:pt modelId="{2C674CAA-0B89-4E95-AF36-48FDD3982283}" type="pres">
      <dgm:prSet presAssocID="{815AF9C9-6104-4DE9-A674-480FFB729864}" presName="horz1" presStyleCnt="0"/>
      <dgm:spPr/>
    </dgm:pt>
    <dgm:pt modelId="{80E98F23-31F1-4D42-8DDC-B7258AAB0E44}" type="pres">
      <dgm:prSet presAssocID="{815AF9C9-6104-4DE9-A674-480FFB729864}" presName="tx1" presStyleLbl="revTx" presStyleIdx="0" presStyleCnt="5"/>
      <dgm:spPr/>
      <dgm:t>
        <a:bodyPr/>
        <a:lstStyle/>
        <a:p>
          <a:endParaRPr lang="en-US"/>
        </a:p>
      </dgm:t>
    </dgm:pt>
    <dgm:pt modelId="{8DC57618-C2AF-474C-B13F-BE4F0C25AA15}" type="pres">
      <dgm:prSet presAssocID="{815AF9C9-6104-4DE9-A674-480FFB729864}" presName="vert1" presStyleCnt="0"/>
      <dgm:spPr/>
    </dgm:pt>
    <dgm:pt modelId="{4FE95E4B-BD9C-4CBD-BD0E-AA1738E05905}" type="pres">
      <dgm:prSet presAssocID="{D0155554-8A37-4DBD-9452-6C82CD384CF1}" presName="vertSpace2a" presStyleCnt="0"/>
      <dgm:spPr/>
    </dgm:pt>
    <dgm:pt modelId="{CFCB7EF3-6433-4616-9273-A69BF6F5BE41}" type="pres">
      <dgm:prSet presAssocID="{D0155554-8A37-4DBD-9452-6C82CD384CF1}" presName="horz2" presStyleCnt="0"/>
      <dgm:spPr/>
    </dgm:pt>
    <dgm:pt modelId="{B71FA769-1AC1-440D-B799-D6AE9E0ABFFD}" type="pres">
      <dgm:prSet presAssocID="{D0155554-8A37-4DBD-9452-6C82CD384CF1}" presName="horzSpace2" presStyleCnt="0"/>
      <dgm:spPr/>
    </dgm:pt>
    <dgm:pt modelId="{DBBAD033-3533-4366-95F1-F6EBB49BC59D}" type="pres">
      <dgm:prSet presAssocID="{D0155554-8A37-4DBD-9452-6C82CD384CF1}" presName="tx2" presStyleLbl="revTx" presStyleIdx="1" presStyleCnt="5"/>
      <dgm:spPr/>
      <dgm:t>
        <a:bodyPr/>
        <a:lstStyle/>
        <a:p>
          <a:endParaRPr lang="en-US"/>
        </a:p>
      </dgm:t>
    </dgm:pt>
    <dgm:pt modelId="{B1C8E0D4-0780-47FF-9D2C-6AC70A87639D}" type="pres">
      <dgm:prSet presAssocID="{D0155554-8A37-4DBD-9452-6C82CD384CF1}" presName="vert2" presStyleCnt="0"/>
      <dgm:spPr/>
    </dgm:pt>
    <dgm:pt modelId="{1E085D48-E71A-4138-AEEE-17D7D00549D5}" type="pres">
      <dgm:prSet presAssocID="{D0155554-8A37-4DBD-9452-6C82CD384CF1}" presName="thinLine2b" presStyleLbl="callout" presStyleIdx="0" presStyleCnt="4"/>
      <dgm:spPr/>
    </dgm:pt>
    <dgm:pt modelId="{A12BEE39-2F7B-44BF-B257-579D0DBEC1E4}" type="pres">
      <dgm:prSet presAssocID="{D0155554-8A37-4DBD-9452-6C82CD384CF1}" presName="vertSpace2b" presStyleCnt="0"/>
      <dgm:spPr/>
    </dgm:pt>
    <dgm:pt modelId="{FF9A9B01-5FC7-4CF9-A90D-FE8898354396}" type="pres">
      <dgm:prSet presAssocID="{311BD7C6-CBD3-4FA7-9B16-489F80196E1E}" presName="horz2" presStyleCnt="0"/>
      <dgm:spPr/>
    </dgm:pt>
    <dgm:pt modelId="{AA6C0721-A491-4533-A848-BC527B9550EA}" type="pres">
      <dgm:prSet presAssocID="{311BD7C6-CBD3-4FA7-9B16-489F80196E1E}" presName="horzSpace2" presStyleCnt="0"/>
      <dgm:spPr/>
    </dgm:pt>
    <dgm:pt modelId="{409EF8D1-0A77-4695-8C16-59C55CE64FE8}" type="pres">
      <dgm:prSet presAssocID="{311BD7C6-CBD3-4FA7-9B16-489F80196E1E}" presName="tx2" presStyleLbl="revTx" presStyleIdx="2" presStyleCnt="5"/>
      <dgm:spPr/>
      <dgm:t>
        <a:bodyPr/>
        <a:lstStyle/>
        <a:p>
          <a:endParaRPr lang="en-US"/>
        </a:p>
      </dgm:t>
    </dgm:pt>
    <dgm:pt modelId="{F7CD8041-B143-48FC-BB41-12FC832DA08D}" type="pres">
      <dgm:prSet presAssocID="{311BD7C6-CBD3-4FA7-9B16-489F80196E1E}" presName="vert2" presStyleCnt="0"/>
      <dgm:spPr/>
    </dgm:pt>
    <dgm:pt modelId="{014CF268-8D46-41A3-85F8-634FC2F1AFD7}" type="pres">
      <dgm:prSet presAssocID="{311BD7C6-CBD3-4FA7-9B16-489F80196E1E}" presName="thinLine2b" presStyleLbl="callout" presStyleIdx="1" presStyleCnt="4"/>
      <dgm:spPr/>
    </dgm:pt>
    <dgm:pt modelId="{F1B41C22-AA82-4C15-AD89-02C38068ED79}" type="pres">
      <dgm:prSet presAssocID="{311BD7C6-CBD3-4FA7-9B16-489F80196E1E}" presName="vertSpace2b" presStyleCnt="0"/>
      <dgm:spPr/>
    </dgm:pt>
    <dgm:pt modelId="{EC9B75FF-29FB-41D0-9B63-F5AE8FE1F105}" type="pres">
      <dgm:prSet presAssocID="{2735CAEB-F386-491A-B4A1-297F074D5AF1}" presName="horz2" presStyleCnt="0"/>
      <dgm:spPr/>
    </dgm:pt>
    <dgm:pt modelId="{2FA35C47-552A-4039-B812-02D8A0B150D7}" type="pres">
      <dgm:prSet presAssocID="{2735CAEB-F386-491A-B4A1-297F074D5AF1}" presName="horzSpace2" presStyleCnt="0"/>
      <dgm:spPr/>
    </dgm:pt>
    <dgm:pt modelId="{35BFC64D-0473-4DA1-984C-FAC9AA4DE4C6}" type="pres">
      <dgm:prSet presAssocID="{2735CAEB-F386-491A-B4A1-297F074D5AF1}" presName="tx2" presStyleLbl="revTx" presStyleIdx="3" presStyleCnt="5"/>
      <dgm:spPr/>
      <dgm:t>
        <a:bodyPr/>
        <a:lstStyle/>
        <a:p>
          <a:endParaRPr lang="en-US"/>
        </a:p>
      </dgm:t>
    </dgm:pt>
    <dgm:pt modelId="{BC1F5DB8-34A1-490C-A27C-E043054ED116}" type="pres">
      <dgm:prSet presAssocID="{2735CAEB-F386-491A-B4A1-297F074D5AF1}" presName="vert2" presStyleCnt="0"/>
      <dgm:spPr/>
    </dgm:pt>
    <dgm:pt modelId="{C09C4CD2-F5F9-4C2B-BA3C-8AA99E8A74BF}" type="pres">
      <dgm:prSet presAssocID="{2735CAEB-F386-491A-B4A1-297F074D5AF1}" presName="thinLine2b" presStyleLbl="callout" presStyleIdx="2" presStyleCnt="4"/>
      <dgm:spPr/>
    </dgm:pt>
    <dgm:pt modelId="{FD334856-913F-47EC-847A-9E1CCA050BB2}" type="pres">
      <dgm:prSet presAssocID="{2735CAEB-F386-491A-B4A1-297F074D5AF1}" presName="vertSpace2b" presStyleCnt="0"/>
      <dgm:spPr/>
    </dgm:pt>
    <dgm:pt modelId="{BDCA1C9C-26DA-4429-99D7-9B5E309C66CC}" type="pres">
      <dgm:prSet presAssocID="{059317F3-7E4F-4F75-9261-45EBD43F5B71}" presName="horz2" presStyleCnt="0"/>
      <dgm:spPr/>
    </dgm:pt>
    <dgm:pt modelId="{2FB01A42-161B-4677-A8D9-148B6A29A56D}" type="pres">
      <dgm:prSet presAssocID="{059317F3-7E4F-4F75-9261-45EBD43F5B71}" presName="horzSpace2" presStyleCnt="0"/>
      <dgm:spPr/>
    </dgm:pt>
    <dgm:pt modelId="{3D962341-D7F9-4562-BE9E-A899DF3FA19B}" type="pres">
      <dgm:prSet presAssocID="{059317F3-7E4F-4F75-9261-45EBD43F5B71}" presName="tx2" presStyleLbl="revTx" presStyleIdx="4" presStyleCnt="5"/>
      <dgm:spPr/>
      <dgm:t>
        <a:bodyPr/>
        <a:lstStyle/>
        <a:p>
          <a:endParaRPr lang="en-US"/>
        </a:p>
      </dgm:t>
    </dgm:pt>
    <dgm:pt modelId="{497CA863-B33C-4F84-A2F3-AA84C6B56AB6}" type="pres">
      <dgm:prSet presAssocID="{059317F3-7E4F-4F75-9261-45EBD43F5B71}" presName="vert2" presStyleCnt="0"/>
      <dgm:spPr/>
    </dgm:pt>
    <dgm:pt modelId="{9B56A165-3603-42AC-BB44-43253335A277}" type="pres">
      <dgm:prSet presAssocID="{059317F3-7E4F-4F75-9261-45EBD43F5B71}" presName="thinLine2b" presStyleLbl="callout" presStyleIdx="3" presStyleCnt="4"/>
      <dgm:spPr/>
    </dgm:pt>
    <dgm:pt modelId="{C32A0E85-AD43-4EE9-8A66-F5C7343EEC1A}" type="pres">
      <dgm:prSet presAssocID="{059317F3-7E4F-4F75-9261-45EBD43F5B71}" presName="vertSpace2b" presStyleCnt="0"/>
      <dgm:spPr/>
    </dgm:pt>
  </dgm:ptLst>
  <dgm:cxnLst>
    <dgm:cxn modelId="{C26A2A23-1571-4C7A-98BD-F5FE188D7ECE}" srcId="{815AF9C9-6104-4DE9-A674-480FFB729864}" destId="{311BD7C6-CBD3-4FA7-9B16-489F80196E1E}" srcOrd="1" destOrd="0" parTransId="{3A1373D2-0B3F-4F20-9B7A-A476A0E2D992}" sibTransId="{09154176-0CB0-432A-B8E0-B3C387DE6D28}"/>
    <dgm:cxn modelId="{A237C2B0-4952-4480-AA8B-11E8E11AA864}" type="presOf" srcId="{815AF9C9-6104-4DE9-A674-480FFB729864}" destId="{80E98F23-31F1-4D42-8DDC-B7258AAB0E44}" srcOrd="0" destOrd="0" presId="urn:microsoft.com/office/officeart/2008/layout/LinedList"/>
    <dgm:cxn modelId="{C5890512-42FA-4E99-B3AC-69B4FAB254B3}" srcId="{815AF9C9-6104-4DE9-A674-480FFB729864}" destId="{059317F3-7E4F-4F75-9261-45EBD43F5B71}" srcOrd="3" destOrd="0" parTransId="{DBAA0DC9-B408-4944-959D-A104433B2404}" sibTransId="{C37F26B9-646C-461B-AD06-475A743DF7CC}"/>
    <dgm:cxn modelId="{32878FD1-47AE-4D7D-B64D-532CD85FAB88}" srcId="{815AF9C9-6104-4DE9-A674-480FFB729864}" destId="{D0155554-8A37-4DBD-9452-6C82CD384CF1}" srcOrd="0" destOrd="0" parTransId="{68A69B70-6AE8-4F61-BAD3-2B52B040D82A}" sibTransId="{B52F42B2-D993-41F4-B023-CBB3161AED96}"/>
    <dgm:cxn modelId="{9E15718E-9869-49B3-9DEB-A14FFCFB6167}" srcId="{8A83D7F7-2833-488E-A417-FBAF655E26DD}" destId="{815AF9C9-6104-4DE9-A674-480FFB729864}" srcOrd="0" destOrd="0" parTransId="{28770550-C167-4329-BBA1-9638BAF9F5D0}" sibTransId="{5A486904-E97B-4A33-83D5-EEF895D2F993}"/>
    <dgm:cxn modelId="{5E29F3D1-712C-4A9E-9F17-5793CFA91133}" type="presOf" srcId="{2735CAEB-F386-491A-B4A1-297F074D5AF1}" destId="{35BFC64D-0473-4DA1-984C-FAC9AA4DE4C6}" srcOrd="0" destOrd="0" presId="urn:microsoft.com/office/officeart/2008/layout/LinedList"/>
    <dgm:cxn modelId="{F11CD83F-6F89-451B-86B8-7EDDB7C4C25A}" srcId="{815AF9C9-6104-4DE9-A674-480FFB729864}" destId="{2735CAEB-F386-491A-B4A1-297F074D5AF1}" srcOrd="2" destOrd="0" parTransId="{7CE01984-A3EA-4C81-A4EA-BAE99EF1D0D0}" sibTransId="{8222776A-F301-4606-AEA9-480B46626175}"/>
    <dgm:cxn modelId="{B84751F2-EC69-421E-9B5D-EDA201FFF7FD}" type="presOf" srcId="{D0155554-8A37-4DBD-9452-6C82CD384CF1}" destId="{DBBAD033-3533-4366-95F1-F6EBB49BC59D}" srcOrd="0" destOrd="0" presId="urn:microsoft.com/office/officeart/2008/layout/LinedList"/>
    <dgm:cxn modelId="{D4ACF121-608F-43F4-87F3-92D258C97DB8}" type="presOf" srcId="{8A83D7F7-2833-488E-A417-FBAF655E26DD}" destId="{FA17CFE0-5410-4F44-9568-00CA5D94CAB3}" srcOrd="0" destOrd="0" presId="urn:microsoft.com/office/officeart/2008/layout/LinedList"/>
    <dgm:cxn modelId="{0FEE7F6F-AD60-4766-BC09-E61CAE6AF6FF}" type="presOf" srcId="{059317F3-7E4F-4F75-9261-45EBD43F5B71}" destId="{3D962341-D7F9-4562-BE9E-A899DF3FA19B}" srcOrd="0" destOrd="0" presId="urn:microsoft.com/office/officeart/2008/layout/LinedList"/>
    <dgm:cxn modelId="{10076D2E-0701-4E62-9DBE-37B7628301EC}" type="presOf" srcId="{311BD7C6-CBD3-4FA7-9B16-489F80196E1E}" destId="{409EF8D1-0A77-4695-8C16-59C55CE64FE8}" srcOrd="0" destOrd="0" presId="urn:microsoft.com/office/officeart/2008/layout/LinedList"/>
    <dgm:cxn modelId="{2199CBEA-FF77-4ED5-B959-2EE02ABB86B2}" type="presParOf" srcId="{FA17CFE0-5410-4F44-9568-00CA5D94CAB3}" destId="{7C80E8FA-BF08-445B-913B-F2C231BA2D0C}" srcOrd="0" destOrd="0" presId="urn:microsoft.com/office/officeart/2008/layout/LinedList"/>
    <dgm:cxn modelId="{DB55ED72-1504-41CB-9BA0-0573BD679638}" type="presParOf" srcId="{FA17CFE0-5410-4F44-9568-00CA5D94CAB3}" destId="{2C674CAA-0B89-4E95-AF36-48FDD3982283}" srcOrd="1" destOrd="0" presId="urn:microsoft.com/office/officeart/2008/layout/LinedList"/>
    <dgm:cxn modelId="{143E6D8C-803F-4D44-B954-C0EC775420B8}" type="presParOf" srcId="{2C674CAA-0B89-4E95-AF36-48FDD3982283}" destId="{80E98F23-31F1-4D42-8DDC-B7258AAB0E44}" srcOrd="0" destOrd="0" presId="urn:microsoft.com/office/officeart/2008/layout/LinedList"/>
    <dgm:cxn modelId="{D6C2EC0B-7CC5-4524-BE8E-5FEDD130A3E7}" type="presParOf" srcId="{2C674CAA-0B89-4E95-AF36-48FDD3982283}" destId="{8DC57618-C2AF-474C-B13F-BE4F0C25AA15}" srcOrd="1" destOrd="0" presId="urn:microsoft.com/office/officeart/2008/layout/LinedList"/>
    <dgm:cxn modelId="{9D73D29F-4926-4B82-8E68-955F5F0F59A5}" type="presParOf" srcId="{8DC57618-C2AF-474C-B13F-BE4F0C25AA15}" destId="{4FE95E4B-BD9C-4CBD-BD0E-AA1738E05905}" srcOrd="0" destOrd="0" presId="urn:microsoft.com/office/officeart/2008/layout/LinedList"/>
    <dgm:cxn modelId="{AA08BCA4-FB16-4D7D-99B9-3E27015413A2}" type="presParOf" srcId="{8DC57618-C2AF-474C-B13F-BE4F0C25AA15}" destId="{CFCB7EF3-6433-4616-9273-A69BF6F5BE41}" srcOrd="1" destOrd="0" presId="urn:microsoft.com/office/officeart/2008/layout/LinedList"/>
    <dgm:cxn modelId="{2AB30354-70F6-4620-AFAB-013B63C8F459}" type="presParOf" srcId="{CFCB7EF3-6433-4616-9273-A69BF6F5BE41}" destId="{B71FA769-1AC1-440D-B799-D6AE9E0ABFFD}" srcOrd="0" destOrd="0" presId="urn:microsoft.com/office/officeart/2008/layout/LinedList"/>
    <dgm:cxn modelId="{45CACF79-180A-43A4-BC89-61AFF1CEE8FE}" type="presParOf" srcId="{CFCB7EF3-6433-4616-9273-A69BF6F5BE41}" destId="{DBBAD033-3533-4366-95F1-F6EBB49BC59D}" srcOrd="1" destOrd="0" presId="urn:microsoft.com/office/officeart/2008/layout/LinedList"/>
    <dgm:cxn modelId="{641146BC-F0DE-4638-AD0B-C6B23573F85C}" type="presParOf" srcId="{CFCB7EF3-6433-4616-9273-A69BF6F5BE41}" destId="{B1C8E0D4-0780-47FF-9D2C-6AC70A87639D}" srcOrd="2" destOrd="0" presId="urn:microsoft.com/office/officeart/2008/layout/LinedList"/>
    <dgm:cxn modelId="{6CB65FBD-7BE0-48EC-B255-0429FC474D9F}" type="presParOf" srcId="{8DC57618-C2AF-474C-B13F-BE4F0C25AA15}" destId="{1E085D48-E71A-4138-AEEE-17D7D00549D5}" srcOrd="2" destOrd="0" presId="urn:microsoft.com/office/officeart/2008/layout/LinedList"/>
    <dgm:cxn modelId="{46AAFEF6-4C19-4FCF-9532-B0DEA0EB10BE}" type="presParOf" srcId="{8DC57618-C2AF-474C-B13F-BE4F0C25AA15}" destId="{A12BEE39-2F7B-44BF-B257-579D0DBEC1E4}" srcOrd="3" destOrd="0" presId="urn:microsoft.com/office/officeart/2008/layout/LinedList"/>
    <dgm:cxn modelId="{1EC9F919-146C-439A-9513-8B304157349F}" type="presParOf" srcId="{8DC57618-C2AF-474C-B13F-BE4F0C25AA15}" destId="{FF9A9B01-5FC7-4CF9-A90D-FE8898354396}" srcOrd="4" destOrd="0" presId="urn:microsoft.com/office/officeart/2008/layout/LinedList"/>
    <dgm:cxn modelId="{D72BD3E3-FDEA-464E-AFF2-5B294524C1EA}" type="presParOf" srcId="{FF9A9B01-5FC7-4CF9-A90D-FE8898354396}" destId="{AA6C0721-A491-4533-A848-BC527B9550EA}" srcOrd="0" destOrd="0" presId="urn:microsoft.com/office/officeart/2008/layout/LinedList"/>
    <dgm:cxn modelId="{F0E8B2F3-CD72-43E8-A12E-822DCB4792DC}" type="presParOf" srcId="{FF9A9B01-5FC7-4CF9-A90D-FE8898354396}" destId="{409EF8D1-0A77-4695-8C16-59C55CE64FE8}" srcOrd="1" destOrd="0" presId="urn:microsoft.com/office/officeart/2008/layout/LinedList"/>
    <dgm:cxn modelId="{4C97AF42-64B5-4137-8811-B8539E610A98}" type="presParOf" srcId="{FF9A9B01-5FC7-4CF9-A90D-FE8898354396}" destId="{F7CD8041-B143-48FC-BB41-12FC832DA08D}" srcOrd="2" destOrd="0" presId="urn:microsoft.com/office/officeart/2008/layout/LinedList"/>
    <dgm:cxn modelId="{B46D112A-DCFA-4FC6-869E-19A25C0F1077}" type="presParOf" srcId="{8DC57618-C2AF-474C-B13F-BE4F0C25AA15}" destId="{014CF268-8D46-41A3-85F8-634FC2F1AFD7}" srcOrd="5" destOrd="0" presId="urn:microsoft.com/office/officeart/2008/layout/LinedList"/>
    <dgm:cxn modelId="{4BF1AFCE-0239-46AD-BEA7-28FC26D72DD9}" type="presParOf" srcId="{8DC57618-C2AF-474C-B13F-BE4F0C25AA15}" destId="{F1B41C22-AA82-4C15-AD89-02C38068ED79}" srcOrd="6" destOrd="0" presId="urn:microsoft.com/office/officeart/2008/layout/LinedList"/>
    <dgm:cxn modelId="{992A8D21-9528-4791-97CB-365E70AB4D60}" type="presParOf" srcId="{8DC57618-C2AF-474C-B13F-BE4F0C25AA15}" destId="{EC9B75FF-29FB-41D0-9B63-F5AE8FE1F105}" srcOrd="7" destOrd="0" presId="urn:microsoft.com/office/officeart/2008/layout/LinedList"/>
    <dgm:cxn modelId="{DD803B1B-9DE2-437D-90E4-97431A43BEEF}" type="presParOf" srcId="{EC9B75FF-29FB-41D0-9B63-F5AE8FE1F105}" destId="{2FA35C47-552A-4039-B812-02D8A0B150D7}" srcOrd="0" destOrd="0" presId="urn:microsoft.com/office/officeart/2008/layout/LinedList"/>
    <dgm:cxn modelId="{B6047BD8-0429-4881-92D3-12CB64395A0A}" type="presParOf" srcId="{EC9B75FF-29FB-41D0-9B63-F5AE8FE1F105}" destId="{35BFC64D-0473-4DA1-984C-FAC9AA4DE4C6}" srcOrd="1" destOrd="0" presId="urn:microsoft.com/office/officeart/2008/layout/LinedList"/>
    <dgm:cxn modelId="{DCA964B2-EA16-4711-98AB-E5764EA4DEE5}" type="presParOf" srcId="{EC9B75FF-29FB-41D0-9B63-F5AE8FE1F105}" destId="{BC1F5DB8-34A1-490C-A27C-E043054ED116}" srcOrd="2" destOrd="0" presId="urn:microsoft.com/office/officeart/2008/layout/LinedList"/>
    <dgm:cxn modelId="{6DFE37CF-A20A-4707-B438-85E1F66872BB}" type="presParOf" srcId="{8DC57618-C2AF-474C-B13F-BE4F0C25AA15}" destId="{C09C4CD2-F5F9-4C2B-BA3C-8AA99E8A74BF}" srcOrd="8" destOrd="0" presId="urn:microsoft.com/office/officeart/2008/layout/LinedList"/>
    <dgm:cxn modelId="{B40A7A17-C061-488C-81A1-276276377195}" type="presParOf" srcId="{8DC57618-C2AF-474C-B13F-BE4F0C25AA15}" destId="{FD334856-913F-47EC-847A-9E1CCA050BB2}" srcOrd="9" destOrd="0" presId="urn:microsoft.com/office/officeart/2008/layout/LinedList"/>
    <dgm:cxn modelId="{648BBD40-4108-4DEC-AB06-5F041C018F1E}" type="presParOf" srcId="{8DC57618-C2AF-474C-B13F-BE4F0C25AA15}" destId="{BDCA1C9C-26DA-4429-99D7-9B5E309C66CC}" srcOrd="10" destOrd="0" presId="urn:microsoft.com/office/officeart/2008/layout/LinedList"/>
    <dgm:cxn modelId="{7596A94E-2031-4E51-9918-12A0054AE395}" type="presParOf" srcId="{BDCA1C9C-26DA-4429-99D7-9B5E309C66CC}" destId="{2FB01A42-161B-4677-A8D9-148B6A29A56D}" srcOrd="0" destOrd="0" presId="urn:microsoft.com/office/officeart/2008/layout/LinedList"/>
    <dgm:cxn modelId="{99D17D89-C8A9-43C4-90C0-3A4F5B31BE25}" type="presParOf" srcId="{BDCA1C9C-26DA-4429-99D7-9B5E309C66CC}" destId="{3D962341-D7F9-4562-BE9E-A899DF3FA19B}" srcOrd="1" destOrd="0" presId="urn:microsoft.com/office/officeart/2008/layout/LinedList"/>
    <dgm:cxn modelId="{98BEDE26-2710-4C66-9DE4-3547D2B620B4}" type="presParOf" srcId="{BDCA1C9C-26DA-4429-99D7-9B5E309C66CC}" destId="{497CA863-B33C-4F84-A2F3-AA84C6B56AB6}" srcOrd="2" destOrd="0" presId="urn:microsoft.com/office/officeart/2008/layout/LinedList"/>
    <dgm:cxn modelId="{227B07F8-9977-46CB-A730-48589B99CFC8}" type="presParOf" srcId="{8DC57618-C2AF-474C-B13F-BE4F0C25AA15}" destId="{9B56A165-3603-42AC-BB44-43253335A277}" srcOrd="11" destOrd="0" presId="urn:microsoft.com/office/officeart/2008/layout/LinedList"/>
    <dgm:cxn modelId="{5363AE55-8650-4CAB-83B2-BA2B86BC05A8}" type="presParOf" srcId="{8DC57618-C2AF-474C-B13F-BE4F0C25AA15}" destId="{C32A0E85-AD43-4EE9-8A66-F5C7343EEC1A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153BC9-016C-41D7-9E5E-7C59DF5236E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55193-E378-4EB7-AE01-6836F9243C46}">
      <dgm:prSet phldrT="[Text]" custT="1"/>
      <dgm:spPr/>
      <dgm:t>
        <a:bodyPr/>
        <a:lstStyle/>
        <a:p>
          <a:r>
            <a:rPr lang="en-US" sz="2000" dirty="0" smtClean="0"/>
            <a:t>GOAL is culture change: mutual respect and trust</a:t>
          </a:r>
          <a:endParaRPr lang="en-US" sz="2000" dirty="0"/>
        </a:p>
      </dgm:t>
    </dgm:pt>
    <dgm:pt modelId="{BF05F858-2CBB-46B9-AE7E-F97B89A5C569}" type="parTrans" cxnId="{C769B1A8-FA3D-49A0-8D7F-84760AE89141}">
      <dgm:prSet/>
      <dgm:spPr/>
      <dgm:t>
        <a:bodyPr/>
        <a:lstStyle/>
        <a:p>
          <a:endParaRPr lang="en-US"/>
        </a:p>
      </dgm:t>
    </dgm:pt>
    <dgm:pt modelId="{D9FB74D7-5B41-4132-B7F0-78DC909FF246}" type="sibTrans" cxnId="{C769B1A8-FA3D-49A0-8D7F-84760AE89141}">
      <dgm:prSet/>
      <dgm:spPr/>
      <dgm:t>
        <a:bodyPr/>
        <a:lstStyle/>
        <a:p>
          <a:endParaRPr lang="en-US"/>
        </a:p>
      </dgm:t>
    </dgm:pt>
    <dgm:pt modelId="{225E81D5-A13C-4BF6-A5BD-53DD1B88FCFE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Assessors’ insecurities</a:t>
          </a:r>
        </a:p>
        <a:p>
          <a:pPr algn="l"/>
          <a:r>
            <a:rPr lang="en-US" dirty="0" smtClean="0">
              <a:solidFill>
                <a:schemeClr val="tx1"/>
              </a:solidFill>
            </a:rPr>
            <a:t>*content knowledge; </a:t>
          </a:r>
        </a:p>
        <a:p>
          <a:pPr algn="l"/>
          <a:r>
            <a:rPr lang="en-US" dirty="0" smtClean="0">
              <a:solidFill>
                <a:schemeClr val="tx1"/>
              </a:solidFill>
            </a:rPr>
            <a:t>*knowledge about level of knowledge; </a:t>
          </a:r>
        </a:p>
        <a:p>
          <a:pPr algn="l"/>
          <a:r>
            <a:rPr lang="en-US" dirty="0" smtClean="0">
              <a:solidFill>
                <a:schemeClr val="tx1"/>
              </a:solidFill>
            </a:rPr>
            <a:t>*self-efficacy</a:t>
          </a:r>
          <a:endParaRPr lang="en-US" dirty="0">
            <a:solidFill>
              <a:schemeClr val="tx1"/>
            </a:solidFill>
          </a:endParaRPr>
        </a:p>
      </dgm:t>
    </dgm:pt>
    <dgm:pt modelId="{23256FFA-8838-4BE1-ABC6-3001D9775926}" type="parTrans" cxnId="{279D2044-4FC7-4894-9ED8-8BD044D6E9F9}">
      <dgm:prSet/>
      <dgm:spPr/>
      <dgm:t>
        <a:bodyPr/>
        <a:lstStyle/>
        <a:p>
          <a:endParaRPr lang="en-US"/>
        </a:p>
      </dgm:t>
    </dgm:pt>
    <dgm:pt modelId="{56D5E634-6D35-4BFF-8E36-B335CD434C04}" type="sibTrans" cxnId="{279D2044-4FC7-4894-9ED8-8BD044D6E9F9}">
      <dgm:prSet/>
      <dgm:spPr/>
      <dgm:t>
        <a:bodyPr/>
        <a:lstStyle/>
        <a:p>
          <a:endParaRPr lang="en-US"/>
        </a:p>
      </dgm:t>
    </dgm:pt>
    <dgm:pt modelId="{931B5375-F3B0-490E-9035-9BC241D15A4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en-US" dirty="0" smtClean="0"/>
            <a:t>Assessors’ perceptions of assessment tasks</a:t>
          </a:r>
        </a:p>
        <a:p>
          <a:pPr algn="l"/>
          <a:r>
            <a:rPr lang="en-US" dirty="0" smtClean="0"/>
            <a:t>*tension between mentoring and assessing; </a:t>
          </a:r>
        </a:p>
        <a:p>
          <a:pPr algn="l"/>
          <a:r>
            <a:rPr lang="en-US" dirty="0" smtClean="0"/>
            <a:t>*authenticity of assessment; </a:t>
          </a:r>
        </a:p>
        <a:p>
          <a:pPr algn="l"/>
          <a:r>
            <a:rPr lang="en-US" dirty="0" smtClean="0"/>
            <a:t>*lack of clear standard</a:t>
          </a:r>
          <a:endParaRPr lang="en-US" dirty="0"/>
        </a:p>
      </dgm:t>
    </dgm:pt>
    <dgm:pt modelId="{49E7FB74-E060-4105-AF41-5FDE859589A8}" type="parTrans" cxnId="{D2945509-F2FB-4615-97B7-9AF27C42F11D}">
      <dgm:prSet/>
      <dgm:spPr/>
      <dgm:t>
        <a:bodyPr/>
        <a:lstStyle/>
        <a:p>
          <a:endParaRPr lang="en-US"/>
        </a:p>
      </dgm:t>
    </dgm:pt>
    <dgm:pt modelId="{FEF89014-218C-418F-BF40-46DB524CB456}" type="sibTrans" cxnId="{D2945509-F2FB-4615-97B7-9AF27C42F11D}">
      <dgm:prSet/>
      <dgm:spPr/>
      <dgm:t>
        <a:bodyPr/>
        <a:lstStyle/>
        <a:p>
          <a:endParaRPr lang="en-US"/>
        </a:p>
      </dgm:t>
    </dgm:pt>
    <dgm:pt modelId="{B15ED84C-CDF4-453A-ABB4-985F571E7667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Counteract by providing additional assessment opportunities to build convincing basis for decisions</a:t>
          </a:r>
          <a:endParaRPr lang="en-US" dirty="0">
            <a:solidFill>
              <a:schemeClr val="tx1"/>
            </a:solidFill>
          </a:endParaRPr>
        </a:p>
      </dgm:t>
    </dgm:pt>
    <dgm:pt modelId="{C7203769-8550-47E4-BF0E-55FD25D7FDA3}" type="parTrans" cxnId="{719B4716-FD90-482C-B3DB-694780FC7AA4}">
      <dgm:prSet/>
      <dgm:spPr/>
      <dgm:t>
        <a:bodyPr/>
        <a:lstStyle/>
        <a:p>
          <a:endParaRPr lang="en-US"/>
        </a:p>
      </dgm:t>
    </dgm:pt>
    <dgm:pt modelId="{6468C20F-837A-4A53-9A61-A609868D6735}" type="sibTrans" cxnId="{719B4716-FD90-482C-B3DB-694780FC7AA4}">
      <dgm:prSet/>
      <dgm:spPr/>
      <dgm:t>
        <a:bodyPr/>
        <a:lstStyle/>
        <a:p>
          <a:endParaRPr lang="en-US"/>
        </a:p>
      </dgm:t>
    </dgm:pt>
    <dgm:pt modelId="{25403282-95F1-45FB-A142-5B6ABA3A424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en-US" dirty="0" smtClean="0"/>
            <a:t>Counteract by incorporating two-way formative feedback as a common feature of all assessments (i.e., assessment as continuous learning)</a:t>
          </a:r>
          <a:endParaRPr lang="en-US" dirty="0"/>
        </a:p>
      </dgm:t>
    </dgm:pt>
    <dgm:pt modelId="{ABAFB9A1-CEAF-47BF-8CD2-3E9F173D0B9C}" type="parTrans" cxnId="{A322B2B0-7317-49F4-A84C-0986191E5542}">
      <dgm:prSet/>
      <dgm:spPr/>
      <dgm:t>
        <a:bodyPr/>
        <a:lstStyle/>
        <a:p>
          <a:endParaRPr lang="en-US"/>
        </a:p>
      </dgm:t>
    </dgm:pt>
    <dgm:pt modelId="{65348192-52A9-48F9-A1C3-F6DF4AF07AA8}" type="sibTrans" cxnId="{A322B2B0-7317-49F4-A84C-0986191E5542}">
      <dgm:prSet/>
      <dgm:spPr/>
      <dgm:t>
        <a:bodyPr/>
        <a:lstStyle/>
        <a:p>
          <a:endParaRPr lang="en-US"/>
        </a:p>
      </dgm:t>
    </dgm:pt>
    <dgm:pt modelId="{EA16B65F-89AE-464C-9AE1-A3C38DED294C}" type="pres">
      <dgm:prSet presAssocID="{35153BC9-016C-41D7-9E5E-7C59DF5236E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9C16C-7BA8-4D0D-B5EA-01EF0AE5BCAC}" type="pres">
      <dgm:prSet presAssocID="{35153BC9-016C-41D7-9E5E-7C59DF5236E3}" presName="matrix" presStyleCnt="0"/>
      <dgm:spPr/>
    </dgm:pt>
    <dgm:pt modelId="{AC9B82D6-0AE2-4730-88C9-F731EF7C31C1}" type="pres">
      <dgm:prSet presAssocID="{35153BC9-016C-41D7-9E5E-7C59DF5236E3}" presName="tile1" presStyleLbl="node1" presStyleIdx="0" presStyleCnt="4"/>
      <dgm:spPr/>
      <dgm:t>
        <a:bodyPr/>
        <a:lstStyle/>
        <a:p>
          <a:endParaRPr lang="en-US"/>
        </a:p>
      </dgm:t>
    </dgm:pt>
    <dgm:pt modelId="{D66DFDE3-800C-4A96-855D-DEE3874B9A72}" type="pres">
      <dgm:prSet presAssocID="{35153BC9-016C-41D7-9E5E-7C59DF5236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2AF08-3AD8-48AB-938F-E51DD7B30951}" type="pres">
      <dgm:prSet presAssocID="{35153BC9-016C-41D7-9E5E-7C59DF5236E3}" presName="tile2" presStyleLbl="node1" presStyleIdx="1" presStyleCnt="4"/>
      <dgm:spPr/>
      <dgm:t>
        <a:bodyPr/>
        <a:lstStyle/>
        <a:p>
          <a:endParaRPr lang="en-US"/>
        </a:p>
      </dgm:t>
    </dgm:pt>
    <dgm:pt modelId="{6441A448-7D1C-4657-9345-1E8AFBD46FE3}" type="pres">
      <dgm:prSet presAssocID="{35153BC9-016C-41D7-9E5E-7C59DF5236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43C4-52B5-4A74-B73F-4711750336D8}" type="pres">
      <dgm:prSet presAssocID="{35153BC9-016C-41D7-9E5E-7C59DF5236E3}" presName="tile3" presStyleLbl="node1" presStyleIdx="2" presStyleCnt="4"/>
      <dgm:spPr/>
      <dgm:t>
        <a:bodyPr/>
        <a:lstStyle/>
        <a:p>
          <a:endParaRPr lang="en-US"/>
        </a:p>
      </dgm:t>
    </dgm:pt>
    <dgm:pt modelId="{694E3288-4258-45FE-BC9B-95EAC33137C8}" type="pres">
      <dgm:prSet presAssocID="{35153BC9-016C-41D7-9E5E-7C59DF5236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CE79F-1AA5-448C-9B1D-7EA8FED95502}" type="pres">
      <dgm:prSet presAssocID="{35153BC9-016C-41D7-9E5E-7C59DF5236E3}" presName="tile4" presStyleLbl="node1" presStyleIdx="3" presStyleCnt="4"/>
      <dgm:spPr/>
      <dgm:t>
        <a:bodyPr/>
        <a:lstStyle/>
        <a:p>
          <a:endParaRPr lang="en-US"/>
        </a:p>
      </dgm:t>
    </dgm:pt>
    <dgm:pt modelId="{7A60D007-694B-49A1-9C90-03FCF556108B}" type="pres">
      <dgm:prSet presAssocID="{35153BC9-016C-41D7-9E5E-7C59DF5236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4A616-1187-46AA-A7E7-B78A751EC576}" type="pres">
      <dgm:prSet presAssocID="{35153BC9-016C-41D7-9E5E-7C59DF5236E3}" presName="centerTile" presStyleLbl="fgShp" presStyleIdx="0" presStyleCnt="1" custScaleX="135803" custScaleY="10368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B5239-1AD0-4940-95CE-3246E212EE4C}" type="presOf" srcId="{25403282-95F1-45FB-A142-5B6ABA3A424C}" destId="{829CE79F-1AA5-448C-9B1D-7EA8FED95502}" srcOrd="0" destOrd="0" presId="urn:microsoft.com/office/officeart/2005/8/layout/matrix1"/>
    <dgm:cxn modelId="{A322B2B0-7317-49F4-A84C-0986191E5542}" srcId="{F7B55193-E378-4EB7-AE01-6836F9243C46}" destId="{25403282-95F1-45FB-A142-5B6ABA3A424C}" srcOrd="3" destOrd="0" parTransId="{ABAFB9A1-CEAF-47BF-8CD2-3E9F173D0B9C}" sibTransId="{65348192-52A9-48F9-A1C3-F6DF4AF07AA8}"/>
    <dgm:cxn modelId="{C50DE52A-E27B-4B6A-856C-B4CB424E6E3F}" type="presOf" srcId="{B15ED84C-CDF4-453A-ABB4-985F571E7667}" destId="{694E3288-4258-45FE-BC9B-95EAC33137C8}" srcOrd="1" destOrd="0" presId="urn:microsoft.com/office/officeart/2005/8/layout/matrix1"/>
    <dgm:cxn modelId="{8566F4A0-7AF5-4C4C-BB0E-96730A963F7A}" type="presOf" srcId="{931B5375-F3B0-490E-9035-9BC241D15A4B}" destId="{6441A448-7D1C-4657-9345-1E8AFBD46FE3}" srcOrd="1" destOrd="0" presId="urn:microsoft.com/office/officeart/2005/8/layout/matrix1"/>
    <dgm:cxn modelId="{A34346C5-91E2-477B-81CC-CD3B80464841}" type="presOf" srcId="{931B5375-F3B0-490E-9035-9BC241D15A4B}" destId="{6CF2AF08-3AD8-48AB-938F-E51DD7B30951}" srcOrd="0" destOrd="0" presId="urn:microsoft.com/office/officeart/2005/8/layout/matrix1"/>
    <dgm:cxn modelId="{279D2044-4FC7-4894-9ED8-8BD044D6E9F9}" srcId="{F7B55193-E378-4EB7-AE01-6836F9243C46}" destId="{225E81D5-A13C-4BF6-A5BD-53DD1B88FCFE}" srcOrd="0" destOrd="0" parTransId="{23256FFA-8838-4BE1-ABC6-3001D9775926}" sibTransId="{56D5E634-6D35-4BFF-8E36-B335CD434C04}"/>
    <dgm:cxn modelId="{E506A35B-7812-41A5-87F1-77A8D91445D1}" type="presOf" srcId="{225E81D5-A13C-4BF6-A5BD-53DD1B88FCFE}" destId="{AC9B82D6-0AE2-4730-88C9-F731EF7C31C1}" srcOrd="0" destOrd="0" presId="urn:microsoft.com/office/officeart/2005/8/layout/matrix1"/>
    <dgm:cxn modelId="{C769B1A8-FA3D-49A0-8D7F-84760AE89141}" srcId="{35153BC9-016C-41D7-9E5E-7C59DF5236E3}" destId="{F7B55193-E378-4EB7-AE01-6836F9243C46}" srcOrd="0" destOrd="0" parTransId="{BF05F858-2CBB-46B9-AE7E-F97B89A5C569}" sibTransId="{D9FB74D7-5B41-4132-B7F0-78DC909FF246}"/>
    <dgm:cxn modelId="{D2945509-F2FB-4615-97B7-9AF27C42F11D}" srcId="{F7B55193-E378-4EB7-AE01-6836F9243C46}" destId="{931B5375-F3B0-490E-9035-9BC241D15A4B}" srcOrd="1" destOrd="0" parTransId="{49E7FB74-E060-4105-AF41-5FDE859589A8}" sibTransId="{FEF89014-218C-418F-BF40-46DB524CB456}"/>
    <dgm:cxn modelId="{495465BA-D636-4B16-B1BF-26A6B7280EB5}" type="presOf" srcId="{25403282-95F1-45FB-A142-5B6ABA3A424C}" destId="{7A60D007-694B-49A1-9C90-03FCF556108B}" srcOrd="1" destOrd="0" presId="urn:microsoft.com/office/officeart/2005/8/layout/matrix1"/>
    <dgm:cxn modelId="{9A04A922-D367-409E-954E-A79226EC116D}" type="presOf" srcId="{B15ED84C-CDF4-453A-ABB4-985F571E7667}" destId="{849C43C4-52B5-4A74-B73F-4711750336D8}" srcOrd="0" destOrd="0" presId="urn:microsoft.com/office/officeart/2005/8/layout/matrix1"/>
    <dgm:cxn modelId="{360F22EC-1520-4A06-82E4-83A611414D83}" type="presOf" srcId="{F7B55193-E378-4EB7-AE01-6836F9243C46}" destId="{BDB4A616-1187-46AA-A7E7-B78A751EC576}" srcOrd="0" destOrd="0" presId="urn:microsoft.com/office/officeart/2005/8/layout/matrix1"/>
    <dgm:cxn modelId="{DF18F539-68CB-4809-A116-0400A5ECF995}" type="presOf" srcId="{225E81D5-A13C-4BF6-A5BD-53DD1B88FCFE}" destId="{D66DFDE3-800C-4A96-855D-DEE3874B9A72}" srcOrd="1" destOrd="0" presId="urn:microsoft.com/office/officeart/2005/8/layout/matrix1"/>
    <dgm:cxn modelId="{CA7368E4-DB11-4B14-8B7B-2CDA96D37FE9}" type="presOf" srcId="{35153BC9-016C-41D7-9E5E-7C59DF5236E3}" destId="{EA16B65F-89AE-464C-9AE1-A3C38DED294C}" srcOrd="0" destOrd="0" presId="urn:microsoft.com/office/officeart/2005/8/layout/matrix1"/>
    <dgm:cxn modelId="{719B4716-FD90-482C-B3DB-694780FC7AA4}" srcId="{F7B55193-E378-4EB7-AE01-6836F9243C46}" destId="{B15ED84C-CDF4-453A-ABB4-985F571E7667}" srcOrd="2" destOrd="0" parTransId="{C7203769-8550-47E4-BF0E-55FD25D7FDA3}" sibTransId="{6468C20F-837A-4A53-9A61-A609868D6735}"/>
    <dgm:cxn modelId="{316BD1A7-0E8F-4F9D-8EAC-CCE8EB4E038D}" type="presParOf" srcId="{EA16B65F-89AE-464C-9AE1-A3C38DED294C}" destId="{9259C16C-7BA8-4D0D-B5EA-01EF0AE5BCAC}" srcOrd="0" destOrd="0" presId="urn:microsoft.com/office/officeart/2005/8/layout/matrix1"/>
    <dgm:cxn modelId="{9E98451B-FABD-4454-A509-296DF546B54E}" type="presParOf" srcId="{9259C16C-7BA8-4D0D-B5EA-01EF0AE5BCAC}" destId="{AC9B82D6-0AE2-4730-88C9-F731EF7C31C1}" srcOrd="0" destOrd="0" presId="urn:microsoft.com/office/officeart/2005/8/layout/matrix1"/>
    <dgm:cxn modelId="{1987EEC3-3B4E-419A-BD5C-1160E48AD736}" type="presParOf" srcId="{9259C16C-7BA8-4D0D-B5EA-01EF0AE5BCAC}" destId="{D66DFDE3-800C-4A96-855D-DEE3874B9A72}" srcOrd="1" destOrd="0" presId="urn:microsoft.com/office/officeart/2005/8/layout/matrix1"/>
    <dgm:cxn modelId="{0A86E118-C1A6-4BD4-8BF4-BE0E7A49ACDD}" type="presParOf" srcId="{9259C16C-7BA8-4D0D-B5EA-01EF0AE5BCAC}" destId="{6CF2AF08-3AD8-48AB-938F-E51DD7B30951}" srcOrd="2" destOrd="0" presId="urn:microsoft.com/office/officeart/2005/8/layout/matrix1"/>
    <dgm:cxn modelId="{82069407-FD2C-43F2-8D9E-C2A6DDB21BA7}" type="presParOf" srcId="{9259C16C-7BA8-4D0D-B5EA-01EF0AE5BCAC}" destId="{6441A448-7D1C-4657-9345-1E8AFBD46FE3}" srcOrd="3" destOrd="0" presId="urn:microsoft.com/office/officeart/2005/8/layout/matrix1"/>
    <dgm:cxn modelId="{6B207DF7-ABEC-4DEE-B30F-7F859B1AD99E}" type="presParOf" srcId="{9259C16C-7BA8-4D0D-B5EA-01EF0AE5BCAC}" destId="{849C43C4-52B5-4A74-B73F-4711750336D8}" srcOrd="4" destOrd="0" presId="urn:microsoft.com/office/officeart/2005/8/layout/matrix1"/>
    <dgm:cxn modelId="{AA15F287-5D6E-4821-B323-60E9712C4F8D}" type="presParOf" srcId="{9259C16C-7BA8-4D0D-B5EA-01EF0AE5BCAC}" destId="{694E3288-4258-45FE-BC9B-95EAC33137C8}" srcOrd="5" destOrd="0" presId="urn:microsoft.com/office/officeart/2005/8/layout/matrix1"/>
    <dgm:cxn modelId="{D52921D0-1A19-48D8-907B-C3FFDFF20950}" type="presParOf" srcId="{9259C16C-7BA8-4D0D-B5EA-01EF0AE5BCAC}" destId="{829CE79F-1AA5-448C-9B1D-7EA8FED95502}" srcOrd="6" destOrd="0" presId="urn:microsoft.com/office/officeart/2005/8/layout/matrix1"/>
    <dgm:cxn modelId="{D1FD7B16-B65A-49E2-98FD-ADB0F43AEF0E}" type="presParOf" srcId="{9259C16C-7BA8-4D0D-B5EA-01EF0AE5BCAC}" destId="{7A60D007-694B-49A1-9C90-03FCF556108B}" srcOrd="7" destOrd="0" presId="urn:microsoft.com/office/officeart/2005/8/layout/matrix1"/>
    <dgm:cxn modelId="{6A7C4168-6D50-42FA-BA88-6D0974D17C7D}" type="presParOf" srcId="{EA16B65F-89AE-464C-9AE1-A3C38DED294C}" destId="{BDB4A616-1187-46AA-A7E7-B78A751EC57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708ADD2-253B-4F7D-B632-9ADA0D6A963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373F4-9666-48B9-8384-07EA8762E7A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Residents</a:t>
          </a:r>
          <a:endParaRPr lang="en-US" sz="2000" b="1" dirty="0">
            <a:solidFill>
              <a:schemeClr val="tx1"/>
            </a:solidFill>
          </a:endParaRPr>
        </a:p>
      </dgm:t>
    </dgm:pt>
    <dgm:pt modelId="{A72C1827-20D3-4D20-8EA0-882AA19F0DD3}" type="parTrans" cxnId="{116CBF55-6FA3-4DAF-99FB-366F48E43298}">
      <dgm:prSet/>
      <dgm:spPr/>
      <dgm:t>
        <a:bodyPr/>
        <a:lstStyle/>
        <a:p>
          <a:endParaRPr lang="en-US" sz="2000"/>
        </a:p>
      </dgm:t>
    </dgm:pt>
    <dgm:pt modelId="{57E13C25-971E-4594-A9DC-11B032D24B3C}" type="sibTrans" cxnId="{116CBF55-6FA3-4DAF-99FB-366F48E43298}">
      <dgm:prSet/>
      <dgm:spPr/>
      <dgm:t>
        <a:bodyPr/>
        <a:lstStyle/>
        <a:p>
          <a:endParaRPr lang="en-US" sz="2000"/>
        </a:p>
      </dgm:t>
    </dgm:pt>
    <dgm:pt modelId="{376823B0-75AF-41BE-B795-34A238F73FB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Explicit expectations of residents</a:t>
          </a:r>
          <a:endParaRPr lang="en-US" sz="1600" dirty="0">
            <a:solidFill>
              <a:schemeClr val="tx1"/>
            </a:solidFill>
          </a:endParaRPr>
        </a:p>
      </dgm:t>
    </dgm:pt>
    <dgm:pt modelId="{3AD3D494-2B12-4D1C-AB4C-64DABECD4D58}" type="parTrans" cxnId="{63CA7BB8-506B-4EBC-986B-3CDAF7D94DA2}">
      <dgm:prSet/>
      <dgm:spPr/>
      <dgm:t>
        <a:bodyPr/>
        <a:lstStyle/>
        <a:p>
          <a:endParaRPr lang="en-US" sz="2000"/>
        </a:p>
      </dgm:t>
    </dgm:pt>
    <dgm:pt modelId="{58DD2B9B-1A2D-4058-A32D-F1900DB1E1EE}" type="sibTrans" cxnId="{63CA7BB8-506B-4EBC-986B-3CDAF7D94DA2}">
      <dgm:prSet/>
      <dgm:spPr/>
      <dgm:t>
        <a:bodyPr/>
        <a:lstStyle/>
        <a:p>
          <a:endParaRPr lang="en-US" sz="2000"/>
        </a:p>
      </dgm:t>
    </dgm:pt>
    <dgm:pt modelId="{69D8C5BD-B3F1-49DD-ADE3-52F94F7FD1BE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Identifies areas to work on</a:t>
          </a:r>
          <a:endParaRPr lang="en-US" sz="1600" dirty="0">
            <a:solidFill>
              <a:schemeClr val="tx1"/>
            </a:solidFill>
          </a:endParaRPr>
        </a:p>
      </dgm:t>
    </dgm:pt>
    <dgm:pt modelId="{E487F3C3-1B85-4D9C-9D44-F729FF2FF846}" type="parTrans" cxnId="{0874E1C3-DD35-4B23-B107-1FB41FEE0CE8}">
      <dgm:prSet/>
      <dgm:spPr/>
      <dgm:t>
        <a:bodyPr/>
        <a:lstStyle/>
        <a:p>
          <a:endParaRPr lang="en-US" sz="2000"/>
        </a:p>
      </dgm:t>
    </dgm:pt>
    <dgm:pt modelId="{4540B7FA-8398-4FE0-899E-25514D7EE73A}" type="sibTrans" cxnId="{0874E1C3-DD35-4B23-B107-1FB41FEE0CE8}">
      <dgm:prSet/>
      <dgm:spPr/>
      <dgm:t>
        <a:bodyPr/>
        <a:lstStyle/>
        <a:p>
          <a:endParaRPr lang="en-US" sz="2000"/>
        </a:p>
      </dgm:t>
    </dgm:pt>
    <dgm:pt modelId="{104BF601-6EC5-475C-88D1-8C484C4F654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Program</a:t>
          </a:r>
          <a:endParaRPr lang="en-US" sz="2000" b="1" dirty="0">
            <a:solidFill>
              <a:schemeClr val="tx1"/>
            </a:solidFill>
          </a:endParaRPr>
        </a:p>
      </dgm:t>
    </dgm:pt>
    <dgm:pt modelId="{425A67FA-10DA-4E6A-B0CC-FA9AF74AE6B5}" type="parTrans" cxnId="{83650226-E29F-4AA8-A000-382782913157}">
      <dgm:prSet/>
      <dgm:spPr/>
      <dgm:t>
        <a:bodyPr/>
        <a:lstStyle/>
        <a:p>
          <a:endParaRPr lang="en-US" sz="2000"/>
        </a:p>
      </dgm:t>
    </dgm:pt>
    <dgm:pt modelId="{FC0F91C0-B7F3-44A6-95FB-2368565FA52A}" type="sibTrans" cxnId="{83650226-E29F-4AA8-A000-382782913157}">
      <dgm:prSet/>
      <dgm:spPr/>
      <dgm:t>
        <a:bodyPr/>
        <a:lstStyle/>
        <a:p>
          <a:endParaRPr lang="en-US" sz="2000"/>
        </a:p>
      </dgm:t>
    </dgm:pt>
    <dgm:pt modelId="{519E8D09-2435-44F1-946B-4ECEBA1350C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Guides curriculum development</a:t>
          </a:r>
          <a:endParaRPr lang="en-US" sz="1600" dirty="0">
            <a:solidFill>
              <a:schemeClr val="tx1"/>
            </a:solidFill>
          </a:endParaRPr>
        </a:p>
      </dgm:t>
    </dgm:pt>
    <dgm:pt modelId="{569D449B-CCA3-4387-B977-B30394B6A8D6}" type="parTrans" cxnId="{5B13A41C-BEA0-4165-8451-AC917A69FD70}">
      <dgm:prSet/>
      <dgm:spPr/>
      <dgm:t>
        <a:bodyPr/>
        <a:lstStyle/>
        <a:p>
          <a:endParaRPr lang="en-US" sz="2000"/>
        </a:p>
      </dgm:t>
    </dgm:pt>
    <dgm:pt modelId="{506A93FE-1160-4740-B378-674E30ADEA43}" type="sibTrans" cxnId="{5B13A41C-BEA0-4165-8451-AC917A69FD70}">
      <dgm:prSet/>
      <dgm:spPr/>
      <dgm:t>
        <a:bodyPr/>
        <a:lstStyle/>
        <a:p>
          <a:endParaRPr lang="en-US" sz="2000"/>
        </a:p>
      </dgm:t>
    </dgm:pt>
    <dgm:pt modelId="{81744063-3632-4FB7-BD5B-236CF482402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Guide accreditation requirement revision</a:t>
          </a:r>
          <a:endParaRPr lang="en-US" sz="1600" dirty="0">
            <a:solidFill>
              <a:schemeClr val="tx1"/>
            </a:solidFill>
          </a:endParaRPr>
        </a:p>
      </dgm:t>
    </dgm:pt>
    <dgm:pt modelId="{C424E252-04FE-44AC-A6B5-F251004FE30B}" type="parTrans" cxnId="{2EA18C4F-26D1-4319-B010-D1E578341443}">
      <dgm:prSet/>
      <dgm:spPr/>
      <dgm:t>
        <a:bodyPr/>
        <a:lstStyle/>
        <a:p>
          <a:endParaRPr lang="en-US" sz="2000"/>
        </a:p>
      </dgm:t>
    </dgm:pt>
    <dgm:pt modelId="{55140514-8CB9-4FAB-9294-D131BEA6B671}" type="sibTrans" cxnId="{2EA18C4F-26D1-4319-B010-D1E578341443}">
      <dgm:prSet/>
      <dgm:spPr/>
      <dgm:t>
        <a:bodyPr/>
        <a:lstStyle/>
        <a:p>
          <a:endParaRPr lang="en-US" sz="2000"/>
        </a:p>
      </dgm:t>
    </dgm:pt>
    <dgm:pt modelId="{4E580F60-A9CE-46B1-93BD-4F0C975239A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Public</a:t>
          </a:r>
          <a:endParaRPr lang="en-US" sz="2000" b="1" dirty="0">
            <a:solidFill>
              <a:schemeClr val="tx1"/>
            </a:solidFill>
          </a:endParaRPr>
        </a:p>
      </dgm:t>
    </dgm:pt>
    <dgm:pt modelId="{93D5CFF7-6DEF-40EA-B084-FF503444039D}" type="parTrans" cxnId="{E2C4D767-EDE4-4717-929A-970BA840FC11}">
      <dgm:prSet/>
      <dgm:spPr/>
      <dgm:t>
        <a:bodyPr/>
        <a:lstStyle/>
        <a:p>
          <a:endParaRPr lang="en-US" sz="2000"/>
        </a:p>
      </dgm:t>
    </dgm:pt>
    <dgm:pt modelId="{1CDB721A-E601-4A70-BCCC-EC38342C42A5}" type="sibTrans" cxnId="{E2C4D767-EDE4-4717-929A-970BA840FC11}">
      <dgm:prSet/>
      <dgm:spPr/>
      <dgm:t>
        <a:bodyPr/>
        <a:lstStyle/>
        <a:p>
          <a:endParaRPr lang="en-US" sz="2000"/>
        </a:p>
      </dgm:t>
    </dgm:pt>
    <dgm:pt modelId="{7CE4CF39-B6B8-4E68-88DD-469C36B1FB5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Better definition of graduating resident</a:t>
          </a:r>
          <a:endParaRPr lang="en-US" sz="1600" dirty="0">
            <a:solidFill>
              <a:schemeClr val="tx1"/>
            </a:solidFill>
          </a:endParaRPr>
        </a:p>
      </dgm:t>
    </dgm:pt>
    <dgm:pt modelId="{71CDFF37-4513-4348-92C5-63B9D6337FB3}" type="parTrans" cxnId="{98CA712B-431F-4CC8-A2F0-CB1482E3B7B1}">
      <dgm:prSet/>
      <dgm:spPr/>
      <dgm:t>
        <a:bodyPr/>
        <a:lstStyle/>
        <a:p>
          <a:endParaRPr lang="en-US" sz="2000"/>
        </a:p>
      </dgm:t>
    </dgm:pt>
    <dgm:pt modelId="{ECCEF5F2-1593-4059-8FA6-466D53A9F18E}" type="sibTrans" cxnId="{98CA712B-431F-4CC8-A2F0-CB1482E3B7B1}">
      <dgm:prSet/>
      <dgm:spPr/>
      <dgm:t>
        <a:bodyPr/>
        <a:lstStyle/>
        <a:p>
          <a:endParaRPr lang="en-US" sz="2000"/>
        </a:p>
      </dgm:t>
    </dgm:pt>
    <dgm:pt modelId="{1CE3B9CB-8C8D-4DB0-9A26-AFC3F8F831A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Earlier identification of under-performers</a:t>
          </a:r>
          <a:endParaRPr lang="en-US" sz="1600" dirty="0">
            <a:solidFill>
              <a:schemeClr val="tx1"/>
            </a:solidFill>
          </a:endParaRPr>
        </a:p>
      </dgm:t>
    </dgm:pt>
    <dgm:pt modelId="{1996336F-D7F5-4012-BE28-5BDDE9D2D8AB}" type="parTrans" cxnId="{F699B147-74D2-47CF-AD71-B19A496B4531}">
      <dgm:prSet/>
      <dgm:spPr/>
      <dgm:t>
        <a:bodyPr/>
        <a:lstStyle/>
        <a:p>
          <a:endParaRPr lang="en-US" sz="2000"/>
        </a:p>
      </dgm:t>
    </dgm:pt>
    <dgm:pt modelId="{92973D62-98E7-4F78-8890-25589C009AB4}" type="sibTrans" cxnId="{F699B147-74D2-47CF-AD71-B19A496B4531}">
      <dgm:prSet/>
      <dgm:spPr/>
      <dgm:t>
        <a:bodyPr/>
        <a:lstStyle/>
        <a:p>
          <a:endParaRPr lang="en-US" sz="2000"/>
        </a:p>
      </dgm:t>
    </dgm:pt>
    <dgm:pt modelId="{31AEE273-5E57-4264-80BA-7A4277D561F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Provides aspirational goals for over-achievers</a:t>
          </a:r>
          <a:endParaRPr lang="en-US" sz="1600" dirty="0">
            <a:solidFill>
              <a:schemeClr val="tx1"/>
            </a:solidFill>
          </a:endParaRPr>
        </a:p>
      </dgm:t>
    </dgm:pt>
    <dgm:pt modelId="{5D0F758E-CEAC-43E1-828A-767FC6CF1489}" type="parTrans" cxnId="{151D2C72-1C29-44C6-AB1E-C5D37A2910ED}">
      <dgm:prSet/>
      <dgm:spPr/>
      <dgm:t>
        <a:bodyPr/>
        <a:lstStyle/>
        <a:p>
          <a:endParaRPr lang="en-US" sz="2000"/>
        </a:p>
      </dgm:t>
    </dgm:pt>
    <dgm:pt modelId="{F06A22AB-CFA5-46BB-8AC6-B356464FFC05}" type="sibTrans" cxnId="{151D2C72-1C29-44C6-AB1E-C5D37A2910ED}">
      <dgm:prSet/>
      <dgm:spPr/>
      <dgm:t>
        <a:bodyPr/>
        <a:lstStyle/>
        <a:p>
          <a:endParaRPr lang="en-US" sz="2000"/>
        </a:p>
      </dgm:t>
    </dgm:pt>
    <dgm:pt modelId="{29913580-7662-4AB9-B1DD-6F536612B45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Earlier identification of under-performers</a:t>
          </a:r>
          <a:endParaRPr lang="en-US" sz="1600" dirty="0">
            <a:solidFill>
              <a:schemeClr val="tx1"/>
            </a:solidFill>
          </a:endParaRPr>
        </a:p>
      </dgm:t>
    </dgm:pt>
    <dgm:pt modelId="{2DD52C16-F2E7-4020-BF86-53922FD54A80}" type="parTrans" cxnId="{A6128027-8CB7-4CF2-ACDC-B5605E4C35E5}">
      <dgm:prSet/>
      <dgm:spPr/>
      <dgm:t>
        <a:bodyPr/>
        <a:lstStyle/>
        <a:p>
          <a:endParaRPr lang="en-US" sz="2000"/>
        </a:p>
      </dgm:t>
    </dgm:pt>
    <dgm:pt modelId="{DB4796C7-4146-4556-9ABE-CF4890DF6E45}" type="sibTrans" cxnId="{A6128027-8CB7-4CF2-ACDC-B5605E4C35E5}">
      <dgm:prSet/>
      <dgm:spPr/>
      <dgm:t>
        <a:bodyPr/>
        <a:lstStyle/>
        <a:p>
          <a:endParaRPr lang="en-US" sz="2000"/>
        </a:p>
      </dgm:t>
    </dgm:pt>
    <dgm:pt modelId="{008B38EC-C1DD-49E6-86D2-CE8728595FE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Use for program Accreditation</a:t>
          </a:r>
          <a:endParaRPr lang="en-US" sz="1600" dirty="0">
            <a:solidFill>
              <a:schemeClr val="tx1"/>
            </a:solidFill>
          </a:endParaRPr>
        </a:p>
      </dgm:t>
    </dgm:pt>
    <dgm:pt modelId="{5F2E04D1-7EA0-4377-A7DB-90D83335BC86}" type="parTrans" cxnId="{C19FFD24-36EE-4CD3-AA13-01E18DE05084}">
      <dgm:prSet/>
      <dgm:spPr/>
      <dgm:t>
        <a:bodyPr/>
        <a:lstStyle/>
        <a:p>
          <a:endParaRPr lang="en-US" sz="2000"/>
        </a:p>
      </dgm:t>
    </dgm:pt>
    <dgm:pt modelId="{8E3FE1D2-CA0B-4179-A681-359FA6F78894}" type="sibTrans" cxnId="{C19FFD24-36EE-4CD3-AA13-01E18DE05084}">
      <dgm:prSet/>
      <dgm:spPr/>
      <dgm:t>
        <a:bodyPr/>
        <a:lstStyle/>
        <a:p>
          <a:endParaRPr lang="en-US" sz="2000"/>
        </a:p>
      </dgm:t>
    </dgm:pt>
    <dgm:pt modelId="{3AE41CEA-D48B-4D2F-94DA-2AC1695C9B0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Possible use for Board Certification</a:t>
          </a:r>
          <a:endParaRPr lang="en-US" sz="1600" dirty="0">
            <a:solidFill>
              <a:schemeClr val="tx1"/>
            </a:solidFill>
          </a:endParaRPr>
        </a:p>
      </dgm:t>
    </dgm:pt>
    <dgm:pt modelId="{BBE6C7BD-5CA1-4A35-9CCA-A71270D6D133}" type="parTrans" cxnId="{3C640A51-0553-41CB-99F6-C2EC21C3233C}">
      <dgm:prSet/>
      <dgm:spPr/>
      <dgm:t>
        <a:bodyPr/>
        <a:lstStyle/>
        <a:p>
          <a:endParaRPr lang="en-US" sz="2000"/>
        </a:p>
      </dgm:t>
    </dgm:pt>
    <dgm:pt modelId="{3E0B6B05-6C30-4951-B528-68FB8D494392}" type="sibTrans" cxnId="{3C640A51-0553-41CB-99F6-C2EC21C3233C}">
      <dgm:prSet/>
      <dgm:spPr/>
      <dgm:t>
        <a:bodyPr/>
        <a:lstStyle/>
        <a:p>
          <a:endParaRPr lang="en-US" sz="2000"/>
        </a:p>
      </dgm:t>
    </dgm:pt>
    <dgm:pt modelId="{1257A6D7-221C-427B-8859-D751BC05D67D}" type="pres">
      <dgm:prSet presAssocID="{2708ADD2-253B-4F7D-B632-9ADA0D6A96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D75DB9-5443-423D-8F0D-247F199BD1FD}" type="pres">
      <dgm:prSet presAssocID="{9DF373F4-9666-48B9-8384-07EA8762E7A6}" presName="comp" presStyleCnt="0"/>
      <dgm:spPr/>
    </dgm:pt>
    <dgm:pt modelId="{BAE8FCBD-7B73-404A-B8E6-0B75692FA454}" type="pres">
      <dgm:prSet presAssocID="{9DF373F4-9666-48B9-8384-07EA8762E7A6}" presName="box" presStyleLbl="node1" presStyleIdx="0" presStyleCnt="3"/>
      <dgm:spPr/>
      <dgm:t>
        <a:bodyPr/>
        <a:lstStyle/>
        <a:p>
          <a:endParaRPr lang="en-US"/>
        </a:p>
      </dgm:t>
    </dgm:pt>
    <dgm:pt modelId="{524BA064-F620-43AC-9847-CB6D343DCFCD}" type="pres">
      <dgm:prSet presAssocID="{9DF373F4-9666-48B9-8384-07EA8762E7A6}" presName="img" presStyleLbl="fgImgPlace1" presStyleIdx="0" presStyleCnt="3"/>
      <dgm:spPr/>
    </dgm:pt>
    <dgm:pt modelId="{9FA306D5-73D6-4728-91D2-55547CA1B612}" type="pres">
      <dgm:prSet presAssocID="{9DF373F4-9666-48B9-8384-07EA8762E7A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1B196-F164-402A-8EDF-D18FE3D624B5}" type="pres">
      <dgm:prSet presAssocID="{57E13C25-971E-4594-A9DC-11B032D24B3C}" presName="spacer" presStyleCnt="0"/>
      <dgm:spPr/>
    </dgm:pt>
    <dgm:pt modelId="{11F80FD8-F8FA-41E7-B52C-5680764ECE03}" type="pres">
      <dgm:prSet presAssocID="{104BF601-6EC5-475C-88D1-8C484C4F654F}" presName="comp" presStyleCnt="0"/>
      <dgm:spPr/>
    </dgm:pt>
    <dgm:pt modelId="{1E2A3336-F404-4C00-AFBA-6982E9DA2E5C}" type="pres">
      <dgm:prSet presAssocID="{104BF601-6EC5-475C-88D1-8C484C4F654F}" presName="box" presStyleLbl="node1" presStyleIdx="1" presStyleCnt="3"/>
      <dgm:spPr/>
      <dgm:t>
        <a:bodyPr/>
        <a:lstStyle/>
        <a:p>
          <a:endParaRPr lang="en-US"/>
        </a:p>
      </dgm:t>
    </dgm:pt>
    <dgm:pt modelId="{061FF7E3-EC45-4B8F-AF53-C89D3086ED3F}" type="pres">
      <dgm:prSet presAssocID="{104BF601-6EC5-475C-88D1-8C484C4F654F}" presName="img" presStyleLbl="fgImgPlace1" presStyleIdx="1" presStyleCnt="3"/>
      <dgm:spPr/>
    </dgm:pt>
    <dgm:pt modelId="{503C5D1B-BE21-4C92-BE2F-7EDE80939CB2}" type="pres">
      <dgm:prSet presAssocID="{104BF601-6EC5-475C-88D1-8C484C4F654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6E22F-8FA7-4A94-8243-83F0E2451E86}" type="pres">
      <dgm:prSet presAssocID="{FC0F91C0-B7F3-44A6-95FB-2368565FA52A}" presName="spacer" presStyleCnt="0"/>
      <dgm:spPr/>
    </dgm:pt>
    <dgm:pt modelId="{7C9F03C0-8F98-4D1E-B4CD-47DDBD0AFF5A}" type="pres">
      <dgm:prSet presAssocID="{4E580F60-A9CE-46B1-93BD-4F0C975239A2}" presName="comp" presStyleCnt="0"/>
      <dgm:spPr/>
    </dgm:pt>
    <dgm:pt modelId="{31F361C8-0295-46B4-B1B5-029041BB9AF6}" type="pres">
      <dgm:prSet presAssocID="{4E580F60-A9CE-46B1-93BD-4F0C975239A2}" presName="box" presStyleLbl="node1" presStyleIdx="2" presStyleCnt="3"/>
      <dgm:spPr/>
      <dgm:t>
        <a:bodyPr/>
        <a:lstStyle/>
        <a:p>
          <a:endParaRPr lang="en-US"/>
        </a:p>
      </dgm:t>
    </dgm:pt>
    <dgm:pt modelId="{53122332-A3C6-443E-B8A9-FC1B99329CA2}" type="pres">
      <dgm:prSet presAssocID="{4E580F60-A9CE-46B1-93BD-4F0C975239A2}" presName="img" presStyleLbl="fgImgPlace1" presStyleIdx="2" presStyleCnt="3"/>
      <dgm:spPr/>
    </dgm:pt>
    <dgm:pt modelId="{E032E5A4-46B8-4C34-9634-CDB1B725EC97}" type="pres">
      <dgm:prSet presAssocID="{4E580F60-A9CE-46B1-93BD-4F0C975239A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50226-E29F-4AA8-A000-382782913157}" srcId="{2708ADD2-253B-4F7D-B632-9ADA0D6A963A}" destId="{104BF601-6EC5-475C-88D1-8C484C4F654F}" srcOrd="1" destOrd="0" parTransId="{425A67FA-10DA-4E6A-B0CC-FA9AF74AE6B5}" sibTransId="{FC0F91C0-B7F3-44A6-95FB-2368565FA52A}"/>
    <dgm:cxn modelId="{079C9FAC-5EFC-4A6F-BF1C-C50731EC0570}" type="presOf" srcId="{104BF601-6EC5-475C-88D1-8C484C4F654F}" destId="{503C5D1B-BE21-4C92-BE2F-7EDE80939CB2}" srcOrd="1" destOrd="0" presId="urn:microsoft.com/office/officeart/2005/8/layout/vList4"/>
    <dgm:cxn modelId="{6D549058-9D1F-4FE5-9A3C-AD729322D63D}" type="presOf" srcId="{3AE41CEA-D48B-4D2F-94DA-2AC1695C9B00}" destId="{31F361C8-0295-46B4-B1B5-029041BB9AF6}" srcOrd="0" destOrd="3" presId="urn:microsoft.com/office/officeart/2005/8/layout/vList4"/>
    <dgm:cxn modelId="{3A317DCD-ADDD-40C2-8B25-788EF8EB8EAB}" type="presOf" srcId="{81744063-3632-4FB7-BD5B-236CF4824022}" destId="{503C5D1B-BE21-4C92-BE2F-7EDE80939CB2}" srcOrd="1" destOrd="3" presId="urn:microsoft.com/office/officeart/2005/8/layout/vList4"/>
    <dgm:cxn modelId="{DA8424BA-CF7E-447A-9DB1-A23B468B472E}" type="presOf" srcId="{008B38EC-C1DD-49E6-86D2-CE8728595FEC}" destId="{E032E5A4-46B8-4C34-9634-CDB1B725EC97}" srcOrd="1" destOrd="2" presId="urn:microsoft.com/office/officeart/2005/8/layout/vList4"/>
    <dgm:cxn modelId="{C19FFD24-36EE-4CD3-AA13-01E18DE05084}" srcId="{4E580F60-A9CE-46B1-93BD-4F0C975239A2}" destId="{008B38EC-C1DD-49E6-86D2-CE8728595FEC}" srcOrd="1" destOrd="0" parTransId="{5F2E04D1-7EA0-4377-A7DB-90D83335BC86}" sibTransId="{8E3FE1D2-CA0B-4179-A681-359FA6F78894}"/>
    <dgm:cxn modelId="{BFF3A30F-9504-40B8-9B0F-3590B1818C22}" type="presOf" srcId="{3AE41CEA-D48B-4D2F-94DA-2AC1695C9B00}" destId="{E032E5A4-46B8-4C34-9634-CDB1B725EC97}" srcOrd="1" destOrd="3" presId="urn:microsoft.com/office/officeart/2005/8/layout/vList4"/>
    <dgm:cxn modelId="{DDA644FC-502D-48C8-A0ED-4FB6036FF1D3}" type="presOf" srcId="{31AEE273-5E57-4264-80BA-7A4277D561FD}" destId="{BAE8FCBD-7B73-404A-B8E6-0B75692FA454}" srcOrd="0" destOrd="4" presId="urn:microsoft.com/office/officeart/2005/8/layout/vList4"/>
    <dgm:cxn modelId="{2EA18C4F-26D1-4319-B010-D1E578341443}" srcId="{104BF601-6EC5-475C-88D1-8C484C4F654F}" destId="{81744063-3632-4FB7-BD5B-236CF4824022}" srcOrd="2" destOrd="0" parTransId="{C424E252-04FE-44AC-A6B5-F251004FE30B}" sibTransId="{55140514-8CB9-4FAB-9294-D131BEA6B671}"/>
    <dgm:cxn modelId="{37F1479B-C59B-4662-BBEB-4586415ECD1A}" type="presOf" srcId="{376823B0-75AF-41BE-B795-34A238F73FB0}" destId="{9FA306D5-73D6-4728-91D2-55547CA1B612}" srcOrd="1" destOrd="1" presId="urn:microsoft.com/office/officeart/2005/8/layout/vList4"/>
    <dgm:cxn modelId="{78D1E7B4-7796-46BA-A99D-DC3FE88CFAEC}" type="presOf" srcId="{519E8D09-2435-44F1-946B-4ECEBA1350CC}" destId="{503C5D1B-BE21-4C92-BE2F-7EDE80939CB2}" srcOrd="1" destOrd="1" presId="urn:microsoft.com/office/officeart/2005/8/layout/vList4"/>
    <dgm:cxn modelId="{116CBF55-6FA3-4DAF-99FB-366F48E43298}" srcId="{2708ADD2-253B-4F7D-B632-9ADA0D6A963A}" destId="{9DF373F4-9666-48B9-8384-07EA8762E7A6}" srcOrd="0" destOrd="0" parTransId="{A72C1827-20D3-4D20-8EA0-882AA19F0DD3}" sibTransId="{57E13C25-971E-4594-A9DC-11B032D24B3C}"/>
    <dgm:cxn modelId="{5EC80FD6-847B-4A4E-96EF-84E565ECA670}" type="presOf" srcId="{9DF373F4-9666-48B9-8384-07EA8762E7A6}" destId="{9FA306D5-73D6-4728-91D2-55547CA1B612}" srcOrd="1" destOrd="0" presId="urn:microsoft.com/office/officeart/2005/8/layout/vList4"/>
    <dgm:cxn modelId="{3C640A51-0553-41CB-99F6-C2EC21C3233C}" srcId="{4E580F60-A9CE-46B1-93BD-4F0C975239A2}" destId="{3AE41CEA-D48B-4D2F-94DA-2AC1695C9B00}" srcOrd="2" destOrd="0" parTransId="{BBE6C7BD-5CA1-4A35-9CCA-A71270D6D133}" sibTransId="{3E0B6B05-6C30-4951-B528-68FB8D494392}"/>
    <dgm:cxn modelId="{A6128027-8CB7-4CF2-ACDC-B5605E4C35E5}" srcId="{104BF601-6EC5-475C-88D1-8C484C4F654F}" destId="{29913580-7662-4AB9-B1DD-6F536612B455}" srcOrd="1" destOrd="0" parTransId="{2DD52C16-F2E7-4020-BF86-53922FD54A80}" sibTransId="{DB4796C7-4146-4556-9ABE-CF4890DF6E45}"/>
    <dgm:cxn modelId="{0874E1C3-DD35-4B23-B107-1FB41FEE0CE8}" srcId="{9DF373F4-9666-48B9-8384-07EA8762E7A6}" destId="{69D8C5BD-B3F1-49DD-ADE3-52F94F7FD1BE}" srcOrd="1" destOrd="0" parTransId="{E487F3C3-1B85-4D9C-9D44-F729FF2FF846}" sibTransId="{4540B7FA-8398-4FE0-899E-25514D7EE73A}"/>
    <dgm:cxn modelId="{CAA2ADC9-BC03-440C-8824-480629E669D1}" type="presOf" srcId="{81744063-3632-4FB7-BD5B-236CF4824022}" destId="{1E2A3336-F404-4C00-AFBA-6982E9DA2E5C}" srcOrd="0" destOrd="3" presId="urn:microsoft.com/office/officeart/2005/8/layout/vList4"/>
    <dgm:cxn modelId="{289227D6-99E3-490A-BDB4-AD93CA84B1D0}" type="presOf" srcId="{104BF601-6EC5-475C-88D1-8C484C4F654F}" destId="{1E2A3336-F404-4C00-AFBA-6982E9DA2E5C}" srcOrd="0" destOrd="0" presId="urn:microsoft.com/office/officeart/2005/8/layout/vList4"/>
    <dgm:cxn modelId="{63CA7BB8-506B-4EBC-986B-3CDAF7D94DA2}" srcId="{9DF373F4-9666-48B9-8384-07EA8762E7A6}" destId="{376823B0-75AF-41BE-B795-34A238F73FB0}" srcOrd="0" destOrd="0" parTransId="{3AD3D494-2B12-4D1C-AB4C-64DABECD4D58}" sibTransId="{58DD2B9B-1A2D-4058-A32D-F1900DB1E1EE}"/>
    <dgm:cxn modelId="{859F4753-889B-42B6-9CD6-066016E39C00}" type="presOf" srcId="{519E8D09-2435-44F1-946B-4ECEBA1350CC}" destId="{1E2A3336-F404-4C00-AFBA-6982E9DA2E5C}" srcOrd="0" destOrd="1" presId="urn:microsoft.com/office/officeart/2005/8/layout/vList4"/>
    <dgm:cxn modelId="{E2C4D767-EDE4-4717-929A-970BA840FC11}" srcId="{2708ADD2-253B-4F7D-B632-9ADA0D6A963A}" destId="{4E580F60-A9CE-46B1-93BD-4F0C975239A2}" srcOrd="2" destOrd="0" parTransId="{93D5CFF7-6DEF-40EA-B084-FF503444039D}" sibTransId="{1CDB721A-E601-4A70-BCCC-EC38342C42A5}"/>
    <dgm:cxn modelId="{B516CD75-B294-4D41-8A76-D689DDC6DF1B}" type="presOf" srcId="{008B38EC-C1DD-49E6-86D2-CE8728595FEC}" destId="{31F361C8-0295-46B4-B1B5-029041BB9AF6}" srcOrd="0" destOrd="2" presId="urn:microsoft.com/office/officeart/2005/8/layout/vList4"/>
    <dgm:cxn modelId="{F699B147-74D2-47CF-AD71-B19A496B4531}" srcId="{9DF373F4-9666-48B9-8384-07EA8762E7A6}" destId="{1CE3B9CB-8C8D-4DB0-9A26-AFC3F8F831A5}" srcOrd="2" destOrd="0" parTransId="{1996336F-D7F5-4012-BE28-5BDDE9D2D8AB}" sibTransId="{92973D62-98E7-4F78-8890-25589C009AB4}"/>
    <dgm:cxn modelId="{151D2C72-1C29-44C6-AB1E-C5D37A2910ED}" srcId="{9DF373F4-9666-48B9-8384-07EA8762E7A6}" destId="{31AEE273-5E57-4264-80BA-7A4277D561FD}" srcOrd="3" destOrd="0" parTransId="{5D0F758E-CEAC-43E1-828A-767FC6CF1489}" sibTransId="{F06A22AB-CFA5-46BB-8AC6-B356464FFC05}"/>
    <dgm:cxn modelId="{8B8E45A3-D293-41B6-8E86-72E6B20691A1}" type="presOf" srcId="{69D8C5BD-B3F1-49DD-ADE3-52F94F7FD1BE}" destId="{BAE8FCBD-7B73-404A-B8E6-0B75692FA454}" srcOrd="0" destOrd="2" presId="urn:microsoft.com/office/officeart/2005/8/layout/vList4"/>
    <dgm:cxn modelId="{556BE80C-78D3-4504-A8C7-770CD08C1ABA}" type="presOf" srcId="{1CE3B9CB-8C8D-4DB0-9A26-AFC3F8F831A5}" destId="{9FA306D5-73D6-4728-91D2-55547CA1B612}" srcOrd="1" destOrd="3" presId="urn:microsoft.com/office/officeart/2005/8/layout/vList4"/>
    <dgm:cxn modelId="{FECFBCB4-EFE1-4EC3-8E78-3883E3CB2FD7}" type="presOf" srcId="{29913580-7662-4AB9-B1DD-6F536612B455}" destId="{1E2A3336-F404-4C00-AFBA-6982E9DA2E5C}" srcOrd="0" destOrd="2" presId="urn:microsoft.com/office/officeart/2005/8/layout/vList4"/>
    <dgm:cxn modelId="{6C0C4A4F-CA7F-470E-B377-0358F74FD72A}" type="presOf" srcId="{4E580F60-A9CE-46B1-93BD-4F0C975239A2}" destId="{E032E5A4-46B8-4C34-9634-CDB1B725EC97}" srcOrd="1" destOrd="0" presId="urn:microsoft.com/office/officeart/2005/8/layout/vList4"/>
    <dgm:cxn modelId="{712D4D3B-8198-44C9-BFFC-5A487F1AA3A2}" type="presOf" srcId="{29913580-7662-4AB9-B1DD-6F536612B455}" destId="{503C5D1B-BE21-4C92-BE2F-7EDE80939CB2}" srcOrd="1" destOrd="2" presId="urn:microsoft.com/office/officeart/2005/8/layout/vList4"/>
    <dgm:cxn modelId="{2DDFDBCD-B1B2-4CE1-BDEE-0404A189C73C}" type="presOf" srcId="{69D8C5BD-B3F1-49DD-ADE3-52F94F7FD1BE}" destId="{9FA306D5-73D6-4728-91D2-55547CA1B612}" srcOrd="1" destOrd="2" presId="urn:microsoft.com/office/officeart/2005/8/layout/vList4"/>
    <dgm:cxn modelId="{1A2B0B90-9E64-430F-8BA4-3BC7C71C9523}" type="presOf" srcId="{376823B0-75AF-41BE-B795-34A238F73FB0}" destId="{BAE8FCBD-7B73-404A-B8E6-0B75692FA454}" srcOrd="0" destOrd="1" presId="urn:microsoft.com/office/officeart/2005/8/layout/vList4"/>
    <dgm:cxn modelId="{98CA712B-431F-4CC8-A2F0-CB1482E3B7B1}" srcId="{4E580F60-A9CE-46B1-93BD-4F0C975239A2}" destId="{7CE4CF39-B6B8-4E68-88DD-469C36B1FB52}" srcOrd="0" destOrd="0" parTransId="{71CDFF37-4513-4348-92C5-63B9D6337FB3}" sibTransId="{ECCEF5F2-1593-4059-8FA6-466D53A9F18E}"/>
    <dgm:cxn modelId="{B9F6D791-4BA9-421B-AC9E-E0C0C5B393FC}" type="presOf" srcId="{31AEE273-5E57-4264-80BA-7A4277D561FD}" destId="{9FA306D5-73D6-4728-91D2-55547CA1B612}" srcOrd="1" destOrd="4" presId="urn:microsoft.com/office/officeart/2005/8/layout/vList4"/>
    <dgm:cxn modelId="{34E87B90-4D5F-41DA-AF43-95DC602D4CF5}" type="presOf" srcId="{1CE3B9CB-8C8D-4DB0-9A26-AFC3F8F831A5}" destId="{BAE8FCBD-7B73-404A-B8E6-0B75692FA454}" srcOrd="0" destOrd="3" presId="urn:microsoft.com/office/officeart/2005/8/layout/vList4"/>
    <dgm:cxn modelId="{76BAD52A-676E-4095-A66A-7E69714C7BEB}" type="presOf" srcId="{7CE4CF39-B6B8-4E68-88DD-469C36B1FB52}" destId="{31F361C8-0295-46B4-B1B5-029041BB9AF6}" srcOrd="0" destOrd="1" presId="urn:microsoft.com/office/officeart/2005/8/layout/vList4"/>
    <dgm:cxn modelId="{B2AD54A0-FDC2-4F1D-9127-337090ADD024}" type="presOf" srcId="{7CE4CF39-B6B8-4E68-88DD-469C36B1FB52}" destId="{E032E5A4-46B8-4C34-9634-CDB1B725EC97}" srcOrd="1" destOrd="1" presId="urn:microsoft.com/office/officeart/2005/8/layout/vList4"/>
    <dgm:cxn modelId="{5B13A41C-BEA0-4165-8451-AC917A69FD70}" srcId="{104BF601-6EC5-475C-88D1-8C484C4F654F}" destId="{519E8D09-2435-44F1-946B-4ECEBA1350CC}" srcOrd="0" destOrd="0" parTransId="{569D449B-CCA3-4387-B977-B30394B6A8D6}" sibTransId="{506A93FE-1160-4740-B378-674E30ADEA43}"/>
    <dgm:cxn modelId="{DEB1712E-43C7-4AF0-AC02-A2D614B769B7}" type="presOf" srcId="{4E580F60-A9CE-46B1-93BD-4F0C975239A2}" destId="{31F361C8-0295-46B4-B1B5-029041BB9AF6}" srcOrd="0" destOrd="0" presId="urn:microsoft.com/office/officeart/2005/8/layout/vList4"/>
    <dgm:cxn modelId="{D798CE99-96EB-4D70-AF39-6A92CC6D96EA}" type="presOf" srcId="{2708ADD2-253B-4F7D-B632-9ADA0D6A963A}" destId="{1257A6D7-221C-427B-8859-D751BC05D67D}" srcOrd="0" destOrd="0" presId="urn:microsoft.com/office/officeart/2005/8/layout/vList4"/>
    <dgm:cxn modelId="{47EC4012-A99B-4B7A-A358-E568A48AA444}" type="presOf" srcId="{9DF373F4-9666-48B9-8384-07EA8762E7A6}" destId="{BAE8FCBD-7B73-404A-B8E6-0B75692FA454}" srcOrd="0" destOrd="0" presId="urn:microsoft.com/office/officeart/2005/8/layout/vList4"/>
    <dgm:cxn modelId="{0F0FE7E7-BA4D-4A1C-A735-A8E7AFF99C28}" type="presParOf" srcId="{1257A6D7-221C-427B-8859-D751BC05D67D}" destId="{15D75DB9-5443-423D-8F0D-247F199BD1FD}" srcOrd="0" destOrd="0" presId="urn:microsoft.com/office/officeart/2005/8/layout/vList4"/>
    <dgm:cxn modelId="{6779A39F-9ABB-4792-91E0-EA28917D4CB1}" type="presParOf" srcId="{15D75DB9-5443-423D-8F0D-247F199BD1FD}" destId="{BAE8FCBD-7B73-404A-B8E6-0B75692FA454}" srcOrd="0" destOrd="0" presId="urn:microsoft.com/office/officeart/2005/8/layout/vList4"/>
    <dgm:cxn modelId="{8AAD2B12-9B98-4769-9293-A5AC3F951609}" type="presParOf" srcId="{15D75DB9-5443-423D-8F0D-247F199BD1FD}" destId="{524BA064-F620-43AC-9847-CB6D343DCFCD}" srcOrd="1" destOrd="0" presId="urn:microsoft.com/office/officeart/2005/8/layout/vList4"/>
    <dgm:cxn modelId="{2B5C3825-83FF-4655-992D-1B5F7ED1F029}" type="presParOf" srcId="{15D75DB9-5443-423D-8F0D-247F199BD1FD}" destId="{9FA306D5-73D6-4728-91D2-55547CA1B612}" srcOrd="2" destOrd="0" presId="urn:microsoft.com/office/officeart/2005/8/layout/vList4"/>
    <dgm:cxn modelId="{00847F67-A5D7-450B-A286-5431D44B00CE}" type="presParOf" srcId="{1257A6D7-221C-427B-8859-D751BC05D67D}" destId="{4811B196-F164-402A-8EDF-D18FE3D624B5}" srcOrd="1" destOrd="0" presId="urn:microsoft.com/office/officeart/2005/8/layout/vList4"/>
    <dgm:cxn modelId="{44523D44-72BC-4C0C-9484-83A37A2DABF7}" type="presParOf" srcId="{1257A6D7-221C-427B-8859-D751BC05D67D}" destId="{11F80FD8-F8FA-41E7-B52C-5680764ECE03}" srcOrd="2" destOrd="0" presId="urn:microsoft.com/office/officeart/2005/8/layout/vList4"/>
    <dgm:cxn modelId="{2BB916E4-1AE1-44B0-8176-AA19096BFB7D}" type="presParOf" srcId="{11F80FD8-F8FA-41E7-B52C-5680764ECE03}" destId="{1E2A3336-F404-4C00-AFBA-6982E9DA2E5C}" srcOrd="0" destOrd="0" presId="urn:microsoft.com/office/officeart/2005/8/layout/vList4"/>
    <dgm:cxn modelId="{A3C918FB-7FCE-4FF5-977E-BB487E728A3C}" type="presParOf" srcId="{11F80FD8-F8FA-41E7-B52C-5680764ECE03}" destId="{061FF7E3-EC45-4B8F-AF53-C89D3086ED3F}" srcOrd="1" destOrd="0" presId="urn:microsoft.com/office/officeart/2005/8/layout/vList4"/>
    <dgm:cxn modelId="{68910E0B-36F2-41F0-91A1-46D8E9D97018}" type="presParOf" srcId="{11F80FD8-F8FA-41E7-B52C-5680764ECE03}" destId="{503C5D1B-BE21-4C92-BE2F-7EDE80939CB2}" srcOrd="2" destOrd="0" presId="urn:microsoft.com/office/officeart/2005/8/layout/vList4"/>
    <dgm:cxn modelId="{E6C1F089-D81D-4399-90FD-50BE9A74D4E0}" type="presParOf" srcId="{1257A6D7-221C-427B-8859-D751BC05D67D}" destId="{2F86E22F-8FA7-4A94-8243-83F0E2451E86}" srcOrd="3" destOrd="0" presId="urn:microsoft.com/office/officeart/2005/8/layout/vList4"/>
    <dgm:cxn modelId="{DEC38C9D-B834-476B-A25F-08A6F6710095}" type="presParOf" srcId="{1257A6D7-221C-427B-8859-D751BC05D67D}" destId="{7C9F03C0-8F98-4D1E-B4CD-47DDBD0AFF5A}" srcOrd="4" destOrd="0" presId="urn:microsoft.com/office/officeart/2005/8/layout/vList4"/>
    <dgm:cxn modelId="{33AF0674-597A-48B2-A052-595A56401D50}" type="presParOf" srcId="{7C9F03C0-8F98-4D1E-B4CD-47DDBD0AFF5A}" destId="{31F361C8-0295-46B4-B1B5-029041BB9AF6}" srcOrd="0" destOrd="0" presId="urn:microsoft.com/office/officeart/2005/8/layout/vList4"/>
    <dgm:cxn modelId="{50D9651F-66A3-4835-B264-395BF63FE815}" type="presParOf" srcId="{7C9F03C0-8F98-4D1E-B4CD-47DDBD0AFF5A}" destId="{53122332-A3C6-443E-B8A9-FC1B99329CA2}" srcOrd="1" destOrd="0" presId="urn:microsoft.com/office/officeart/2005/8/layout/vList4"/>
    <dgm:cxn modelId="{164ADEBD-AB02-4AB0-AEDF-5803684935E2}" type="presParOf" srcId="{7C9F03C0-8F98-4D1E-B4CD-47DDBD0AFF5A}" destId="{E032E5A4-46B8-4C34-9634-CDB1B725EC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E30C5-79B1-461D-AE22-2B7E24D70C63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A1D9C5-C37E-4CE6-B240-E57AD4D2593A}">
      <dgm:prSet phldrT="[Text]" custT="1"/>
      <dgm:spPr/>
      <dgm:t>
        <a:bodyPr/>
        <a:lstStyle/>
        <a:p>
          <a:r>
            <a:rPr lang="en-US" sz="1800" dirty="0" smtClean="0"/>
            <a:t>1. Briefly review the concept of ACGME milestone assessment</a:t>
          </a:r>
          <a:endParaRPr lang="en-US" sz="1800" dirty="0"/>
        </a:p>
      </dgm:t>
    </dgm:pt>
    <dgm:pt modelId="{4E8CABC1-065C-4137-AF7B-770A3E0235C1}" type="parTrans" cxnId="{AEE81EE8-A7E1-4DFC-A970-634D44F7B74F}">
      <dgm:prSet/>
      <dgm:spPr/>
      <dgm:t>
        <a:bodyPr/>
        <a:lstStyle/>
        <a:p>
          <a:endParaRPr lang="en-US"/>
        </a:p>
      </dgm:t>
    </dgm:pt>
    <dgm:pt modelId="{4D859A4B-B640-4B19-A17F-D68D75654B0A}" type="sibTrans" cxnId="{AEE81EE8-A7E1-4DFC-A970-634D44F7B74F}">
      <dgm:prSet/>
      <dgm:spPr/>
      <dgm:t>
        <a:bodyPr/>
        <a:lstStyle/>
        <a:p>
          <a:endParaRPr lang="en-US"/>
        </a:p>
      </dgm:t>
    </dgm:pt>
    <dgm:pt modelId="{0E488919-FC20-42C8-A5B8-2ACD3700B3CF}">
      <dgm:prSet custT="1"/>
      <dgm:spPr/>
      <dgm:t>
        <a:bodyPr/>
        <a:lstStyle/>
        <a:p>
          <a:r>
            <a:rPr lang="en-US" sz="1600" dirty="0" smtClean="0"/>
            <a:t>2. Describe how to go beyond end-of-rotation evaluations to create a robust milestone evaluation system</a:t>
          </a:r>
          <a:endParaRPr lang="en-US" sz="1600" dirty="0"/>
        </a:p>
      </dgm:t>
    </dgm:pt>
    <dgm:pt modelId="{BBB18D29-32DC-419A-9377-43B73DF9330A}" type="parTrans" cxnId="{17898398-61AA-4CE2-ACF0-6A9250523DA4}">
      <dgm:prSet/>
      <dgm:spPr/>
      <dgm:t>
        <a:bodyPr/>
        <a:lstStyle/>
        <a:p>
          <a:endParaRPr lang="en-US"/>
        </a:p>
      </dgm:t>
    </dgm:pt>
    <dgm:pt modelId="{E2BDE039-78FC-4404-BFF0-D62E4FDAB0B2}" type="sibTrans" cxnId="{17898398-61AA-4CE2-ACF0-6A9250523DA4}">
      <dgm:prSet/>
      <dgm:spPr/>
      <dgm:t>
        <a:bodyPr/>
        <a:lstStyle/>
        <a:p>
          <a:endParaRPr lang="en-US"/>
        </a:p>
      </dgm:t>
    </dgm:pt>
    <dgm:pt modelId="{AA5E4E8E-D241-478B-8BFE-1F0D4C8A7107}">
      <dgm:prSet custT="1"/>
      <dgm:spPr/>
      <dgm:t>
        <a:bodyPr/>
        <a:lstStyle/>
        <a:p>
          <a:r>
            <a:rPr lang="en-US" sz="1800" dirty="0" smtClean="0"/>
            <a:t>3. Discuss the          current medical education literature about milestone assessment</a:t>
          </a:r>
          <a:endParaRPr lang="en-US" sz="1800" dirty="0"/>
        </a:p>
      </dgm:t>
    </dgm:pt>
    <dgm:pt modelId="{364ADFF7-5F2F-4B37-AAA3-B8802A13D018}" type="parTrans" cxnId="{B64C7F0F-F1D3-40CE-8968-0348C6A7DADE}">
      <dgm:prSet/>
      <dgm:spPr/>
      <dgm:t>
        <a:bodyPr/>
        <a:lstStyle/>
        <a:p>
          <a:endParaRPr lang="en-US"/>
        </a:p>
      </dgm:t>
    </dgm:pt>
    <dgm:pt modelId="{E347F769-7F17-4F15-80CD-4CE08E021F18}" type="sibTrans" cxnId="{B64C7F0F-F1D3-40CE-8968-0348C6A7DADE}">
      <dgm:prSet/>
      <dgm:spPr/>
      <dgm:t>
        <a:bodyPr/>
        <a:lstStyle/>
        <a:p>
          <a:endParaRPr lang="en-US"/>
        </a:p>
      </dgm:t>
    </dgm:pt>
    <dgm:pt modelId="{E5AF1536-EBA1-488C-97D4-774199DE1784}">
      <dgm:prSet custT="1"/>
      <dgm:spPr/>
      <dgm:t>
        <a:bodyPr/>
        <a:lstStyle/>
        <a:p>
          <a:r>
            <a:rPr lang="en-US" sz="1800" dirty="0" smtClean="0"/>
            <a:t>4. Provide resources for milestone implementation support</a:t>
          </a:r>
          <a:endParaRPr lang="en-US" sz="1800" dirty="0"/>
        </a:p>
      </dgm:t>
    </dgm:pt>
    <dgm:pt modelId="{2FCF3C51-F082-4565-BB1B-721FD25F0AEC}" type="parTrans" cxnId="{47B17476-D0C5-4DF0-9BC3-24434436D041}">
      <dgm:prSet/>
      <dgm:spPr/>
      <dgm:t>
        <a:bodyPr/>
        <a:lstStyle/>
        <a:p>
          <a:endParaRPr lang="en-US"/>
        </a:p>
      </dgm:t>
    </dgm:pt>
    <dgm:pt modelId="{690710EB-3705-4139-8E93-9CB8F136F2F6}" type="sibTrans" cxnId="{47B17476-D0C5-4DF0-9BC3-24434436D041}">
      <dgm:prSet/>
      <dgm:spPr/>
      <dgm:t>
        <a:bodyPr/>
        <a:lstStyle/>
        <a:p>
          <a:endParaRPr lang="en-US"/>
        </a:p>
      </dgm:t>
    </dgm:pt>
    <dgm:pt modelId="{47557221-D6F0-4B31-9C74-71A5996385DE}" type="pres">
      <dgm:prSet presAssocID="{813E30C5-79B1-461D-AE22-2B7E24D70C6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C81D452A-19C2-4D3F-AEFA-EA08FD4E2CD0}" type="pres">
      <dgm:prSet presAssocID="{A1A1D9C5-C37E-4CE6-B240-E57AD4D2593A}" presName="composite" presStyleCnt="0"/>
      <dgm:spPr/>
    </dgm:pt>
    <dgm:pt modelId="{DEC304EE-661A-4CD6-8827-A090D404E27F}" type="pres">
      <dgm:prSet presAssocID="{A1A1D9C5-C37E-4CE6-B240-E57AD4D2593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8690B-C712-4932-A22A-036BACD0723A}" type="pres">
      <dgm:prSet presAssocID="{A1A1D9C5-C37E-4CE6-B240-E57AD4D2593A}" presName="Accent1" presStyleLbl="parChTrans1D1" presStyleIdx="0" presStyleCnt="4"/>
      <dgm:spPr/>
    </dgm:pt>
    <dgm:pt modelId="{0AFA1804-8E5A-406A-875A-32BFDD52735D}" type="pres">
      <dgm:prSet presAssocID="{A1A1D9C5-C37E-4CE6-B240-E57AD4D2593A}" presName="Image" presStyleLbl="alignImgPlace1" presStyleIdx="0" presStyleCnt="4" custFlipVert="1" custFlipHor="1" custScaleX="5622" custScaleY="23300" custLinFactNeighborX="18482" custLinFactNeighborY="-2758"/>
      <dgm:spPr/>
    </dgm:pt>
    <dgm:pt modelId="{0BEDA289-7D99-4E98-82CB-B8F8346DD413}" type="pres">
      <dgm:prSet presAssocID="{4D859A4B-B640-4B19-A17F-D68D75654B0A}" presName="sibTrans" presStyleCnt="0"/>
      <dgm:spPr/>
    </dgm:pt>
    <dgm:pt modelId="{5F960D76-EBF4-492A-A0BC-F1250EAD004B}" type="pres">
      <dgm:prSet presAssocID="{0E488919-FC20-42C8-A5B8-2ACD3700B3CF}" presName="composite" presStyleCnt="0"/>
      <dgm:spPr/>
    </dgm:pt>
    <dgm:pt modelId="{9361DEA6-9885-458E-AA4B-9807EF39ED2C}" type="pres">
      <dgm:prSet presAssocID="{0E488919-FC20-42C8-A5B8-2ACD3700B3C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35A08-891B-4996-B88A-91B29257BD78}" type="pres">
      <dgm:prSet presAssocID="{0E488919-FC20-42C8-A5B8-2ACD3700B3CF}" presName="Accent1" presStyleLbl="parChTrans1D1" presStyleIdx="1" presStyleCnt="4"/>
      <dgm:spPr/>
    </dgm:pt>
    <dgm:pt modelId="{49EF71B0-E3F0-4ED0-A0F7-973A4614BD5E}" type="pres">
      <dgm:prSet presAssocID="{0E488919-FC20-42C8-A5B8-2ACD3700B3CF}" presName="Image" presStyleLbl="alignImgPlace1" presStyleIdx="1" presStyleCnt="4" custFlipVert="1" custScaleX="4265" custScaleY="14761" custLinFactNeighborX="12515" custLinFactNeighborY="-4256"/>
      <dgm:spPr/>
    </dgm:pt>
    <dgm:pt modelId="{22080619-045C-4E72-89A3-D76148B26164}" type="pres">
      <dgm:prSet presAssocID="{E2BDE039-78FC-4404-BFF0-D62E4FDAB0B2}" presName="sibTrans" presStyleCnt="0"/>
      <dgm:spPr/>
    </dgm:pt>
    <dgm:pt modelId="{05E207D1-CBFA-460C-9A68-83144A7BA57F}" type="pres">
      <dgm:prSet presAssocID="{AA5E4E8E-D241-478B-8BFE-1F0D4C8A7107}" presName="composite" presStyleCnt="0"/>
      <dgm:spPr/>
    </dgm:pt>
    <dgm:pt modelId="{2DAD3A44-BD3C-4B57-81B0-1F021094DB58}" type="pres">
      <dgm:prSet presAssocID="{AA5E4E8E-D241-478B-8BFE-1F0D4C8A710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69BFB-FDE1-45CA-B204-E6104E880B6C}" type="pres">
      <dgm:prSet presAssocID="{AA5E4E8E-D241-478B-8BFE-1F0D4C8A7107}" presName="Accent1" presStyleLbl="parChTrans1D1" presStyleIdx="2" presStyleCnt="4"/>
      <dgm:spPr/>
    </dgm:pt>
    <dgm:pt modelId="{C2B8C126-EB3C-407C-9EA4-28705A0F8DC1}" type="pres">
      <dgm:prSet presAssocID="{AA5E4E8E-D241-478B-8BFE-1F0D4C8A7107}" presName="Image" presStyleLbl="alignImgPlace1" presStyleIdx="2" presStyleCnt="4" custFlipHor="0" custScaleX="10893" custScaleY="2562" custLinFactNeighborX="13353" custLinFactNeighborY="-562"/>
      <dgm:spPr/>
    </dgm:pt>
    <dgm:pt modelId="{9A7DC292-57D6-4121-A205-58570AB6221C}" type="pres">
      <dgm:prSet presAssocID="{E347F769-7F17-4F15-80CD-4CE08E021F18}" presName="sibTrans" presStyleCnt="0"/>
      <dgm:spPr/>
    </dgm:pt>
    <dgm:pt modelId="{845A5A2F-56F2-41AF-92B3-04AD7E83161B}" type="pres">
      <dgm:prSet presAssocID="{E5AF1536-EBA1-488C-97D4-774199DE1784}" presName="composite" presStyleCnt="0"/>
      <dgm:spPr/>
    </dgm:pt>
    <dgm:pt modelId="{5FA78204-CD4D-42BC-9E0F-85BB91CEDF02}" type="pres">
      <dgm:prSet presAssocID="{E5AF1536-EBA1-488C-97D4-774199DE178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E57E5-29BB-416E-9AAA-8AF64F1ABFD5}" type="pres">
      <dgm:prSet presAssocID="{E5AF1536-EBA1-488C-97D4-774199DE1784}" presName="Accent1" presStyleLbl="parChTrans1D1" presStyleIdx="3" presStyleCnt="4"/>
      <dgm:spPr/>
    </dgm:pt>
    <dgm:pt modelId="{1FB24DC3-A3F0-4A3F-927F-872D6A22475F}" type="pres">
      <dgm:prSet presAssocID="{E5AF1536-EBA1-488C-97D4-774199DE1784}" presName="Image" presStyleLbl="alignImgPlace1" presStyleIdx="3" presStyleCnt="4" custScaleX="5143" custScaleY="14788" custLinFactNeighborX="21110" custLinFactNeighborY="-11338"/>
      <dgm:spPr/>
    </dgm:pt>
  </dgm:ptLst>
  <dgm:cxnLst>
    <dgm:cxn modelId="{048B84D4-8ABE-45D4-8047-BAEBB92DCF5E}" type="presOf" srcId="{A1A1D9C5-C37E-4CE6-B240-E57AD4D2593A}" destId="{DEC304EE-661A-4CD6-8827-A090D404E27F}" srcOrd="0" destOrd="0" presId="urn:microsoft.com/office/officeart/2011/layout/Picture Frame"/>
    <dgm:cxn modelId="{EAF5CDE1-DEEC-46A0-87F3-E4E8D9AD7A63}" type="presOf" srcId="{0E488919-FC20-42C8-A5B8-2ACD3700B3CF}" destId="{9361DEA6-9885-458E-AA4B-9807EF39ED2C}" srcOrd="0" destOrd="0" presId="urn:microsoft.com/office/officeart/2011/layout/Picture Frame"/>
    <dgm:cxn modelId="{47B17476-D0C5-4DF0-9BC3-24434436D041}" srcId="{813E30C5-79B1-461D-AE22-2B7E24D70C63}" destId="{E5AF1536-EBA1-488C-97D4-774199DE1784}" srcOrd="3" destOrd="0" parTransId="{2FCF3C51-F082-4565-BB1B-721FD25F0AEC}" sibTransId="{690710EB-3705-4139-8E93-9CB8F136F2F6}"/>
    <dgm:cxn modelId="{0B17326F-6EAE-48C5-A996-878B19D65631}" type="presOf" srcId="{AA5E4E8E-D241-478B-8BFE-1F0D4C8A7107}" destId="{2DAD3A44-BD3C-4B57-81B0-1F021094DB58}" srcOrd="0" destOrd="0" presId="urn:microsoft.com/office/officeart/2011/layout/Picture Frame"/>
    <dgm:cxn modelId="{B64C7F0F-F1D3-40CE-8968-0348C6A7DADE}" srcId="{813E30C5-79B1-461D-AE22-2B7E24D70C63}" destId="{AA5E4E8E-D241-478B-8BFE-1F0D4C8A7107}" srcOrd="2" destOrd="0" parTransId="{364ADFF7-5F2F-4B37-AAA3-B8802A13D018}" sibTransId="{E347F769-7F17-4F15-80CD-4CE08E021F18}"/>
    <dgm:cxn modelId="{AEE81EE8-A7E1-4DFC-A970-634D44F7B74F}" srcId="{813E30C5-79B1-461D-AE22-2B7E24D70C63}" destId="{A1A1D9C5-C37E-4CE6-B240-E57AD4D2593A}" srcOrd="0" destOrd="0" parTransId="{4E8CABC1-065C-4137-AF7B-770A3E0235C1}" sibTransId="{4D859A4B-B640-4B19-A17F-D68D75654B0A}"/>
    <dgm:cxn modelId="{8BC23D80-849A-4B11-B654-6D4110631253}" type="presOf" srcId="{E5AF1536-EBA1-488C-97D4-774199DE1784}" destId="{5FA78204-CD4D-42BC-9E0F-85BB91CEDF02}" srcOrd="0" destOrd="0" presId="urn:microsoft.com/office/officeart/2011/layout/Picture Frame"/>
    <dgm:cxn modelId="{17898398-61AA-4CE2-ACF0-6A9250523DA4}" srcId="{813E30C5-79B1-461D-AE22-2B7E24D70C63}" destId="{0E488919-FC20-42C8-A5B8-2ACD3700B3CF}" srcOrd="1" destOrd="0" parTransId="{BBB18D29-32DC-419A-9377-43B73DF9330A}" sibTransId="{E2BDE039-78FC-4404-BFF0-D62E4FDAB0B2}"/>
    <dgm:cxn modelId="{C4A43D1A-8092-48AA-AAD8-83AD44852123}" type="presOf" srcId="{813E30C5-79B1-461D-AE22-2B7E24D70C63}" destId="{47557221-D6F0-4B31-9C74-71A5996385DE}" srcOrd="0" destOrd="0" presId="urn:microsoft.com/office/officeart/2011/layout/Picture Frame"/>
    <dgm:cxn modelId="{346588C0-6415-4C84-BFB8-45FDF11BB8DD}" type="presParOf" srcId="{47557221-D6F0-4B31-9C74-71A5996385DE}" destId="{C81D452A-19C2-4D3F-AEFA-EA08FD4E2CD0}" srcOrd="0" destOrd="0" presId="urn:microsoft.com/office/officeart/2011/layout/Picture Frame"/>
    <dgm:cxn modelId="{DE995AB9-1DB1-44EC-A2F4-3B4CC0F28742}" type="presParOf" srcId="{C81D452A-19C2-4D3F-AEFA-EA08FD4E2CD0}" destId="{DEC304EE-661A-4CD6-8827-A090D404E27F}" srcOrd="0" destOrd="0" presId="urn:microsoft.com/office/officeart/2011/layout/Picture Frame"/>
    <dgm:cxn modelId="{1FD22CB9-0337-4655-9BE4-455C1E097524}" type="presParOf" srcId="{C81D452A-19C2-4D3F-AEFA-EA08FD4E2CD0}" destId="{F4F8690B-C712-4932-A22A-036BACD0723A}" srcOrd="1" destOrd="0" presId="urn:microsoft.com/office/officeart/2011/layout/Picture Frame"/>
    <dgm:cxn modelId="{D0BFDF1C-DF0A-4BDB-9851-3732291CC64F}" type="presParOf" srcId="{C81D452A-19C2-4D3F-AEFA-EA08FD4E2CD0}" destId="{0AFA1804-8E5A-406A-875A-32BFDD52735D}" srcOrd="2" destOrd="0" presId="urn:microsoft.com/office/officeart/2011/layout/Picture Frame"/>
    <dgm:cxn modelId="{197D893B-C690-4C1C-93C6-FC25B0563480}" type="presParOf" srcId="{47557221-D6F0-4B31-9C74-71A5996385DE}" destId="{0BEDA289-7D99-4E98-82CB-B8F8346DD413}" srcOrd="1" destOrd="0" presId="urn:microsoft.com/office/officeart/2011/layout/Picture Frame"/>
    <dgm:cxn modelId="{D7672009-4229-4C35-8EA0-687335748AFC}" type="presParOf" srcId="{47557221-D6F0-4B31-9C74-71A5996385DE}" destId="{5F960D76-EBF4-492A-A0BC-F1250EAD004B}" srcOrd="2" destOrd="0" presId="urn:microsoft.com/office/officeart/2011/layout/Picture Frame"/>
    <dgm:cxn modelId="{811FB02C-7E7F-400D-8DD9-0BB6225AA492}" type="presParOf" srcId="{5F960D76-EBF4-492A-A0BC-F1250EAD004B}" destId="{9361DEA6-9885-458E-AA4B-9807EF39ED2C}" srcOrd="0" destOrd="0" presId="urn:microsoft.com/office/officeart/2011/layout/Picture Frame"/>
    <dgm:cxn modelId="{F5309566-DF73-4F09-909E-8322DC79A988}" type="presParOf" srcId="{5F960D76-EBF4-492A-A0BC-F1250EAD004B}" destId="{BD635A08-891B-4996-B88A-91B29257BD78}" srcOrd="1" destOrd="0" presId="urn:microsoft.com/office/officeart/2011/layout/Picture Frame"/>
    <dgm:cxn modelId="{64D26C71-C73B-4022-B8CE-51204AD126EA}" type="presParOf" srcId="{5F960D76-EBF4-492A-A0BC-F1250EAD004B}" destId="{49EF71B0-E3F0-4ED0-A0F7-973A4614BD5E}" srcOrd="2" destOrd="0" presId="urn:microsoft.com/office/officeart/2011/layout/Picture Frame"/>
    <dgm:cxn modelId="{7A3A3AA9-BF30-4BCE-9D37-58BF35C805A5}" type="presParOf" srcId="{47557221-D6F0-4B31-9C74-71A5996385DE}" destId="{22080619-045C-4E72-89A3-D76148B26164}" srcOrd="3" destOrd="0" presId="urn:microsoft.com/office/officeart/2011/layout/Picture Frame"/>
    <dgm:cxn modelId="{768D99AC-8E95-4E87-8156-5140E8ABD4C3}" type="presParOf" srcId="{47557221-D6F0-4B31-9C74-71A5996385DE}" destId="{05E207D1-CBFA-460C-9A68-83144A7BA57F}" srcOrd="4" destOrd="0" presId="urn:microsoft.com/office/officeart/2011/layout/Picture Frame"/>
    <dgm:cxn modelId="{969FE06F-E571-43A9-B7F0-F44BF4E3F916}" type="presParOf" srcId="{05E207D1-CBFA-460C-9A68-83144A7BA57F}" destId="{2DAD3A44-BD3C-4B57-81B0-1F021094DB58}" srcOrd="0" destOrd="0" presId="urn:microsoft.com/office/officeart/2011/layout/Picture Frame"/>
    <dgm:cxn modelId="{5B86A7E1-2A6C-411A-8A63-C0540A1A167E}" type="presParOf" srcId="{05E207D1-CBFA-460C-9A68-83144A7BA57F}" destId="{A4469BFB-FDE1-45CA-B204-E6104E880B6C}" srcOrd="1" destOrd="0" presId="urn:microsoft.com/office/officeart/2011/layout/Picture Frame"/>
    <dgm:cxn modelId="{7FC61D0B-782D-43DB-AFC4-1D17B1696C64}" type="presParOf" srcId="{05E207D1-CBFA-460C-9A68-83144A7BA57F}" destId="{C2B8C126-EB3C-407C-9EA4-28705A0F8DC1}" srcOrd="2" destOrd="0" presId="urn:microsoft.com/office/officeart/2011/layout/Picture Frame"/>
    <dgm:cxn modelId="{3127B3D0-2819-4074-A4DB-14A00AA4EFF0}" type="presParOf" srcId="{47557221-D6F0-4B31-9C74-71A5996385DE}" destId="{9A7DC292-57D6-4121-A205-58570AB6221C}" srcOrd="5" destOrd="0" presId="urn:microsoft.com/office/officeart/2011/layout/Picture Frame"/>
    <dgm:cxn modelId="{540CB5AE-3BF7-4C35-8822-6286FA061D94}" type="presParOf" srcId="{47557221-D6F0-4B31-9C74-71A5996385DE}" destId="{845A5A2F-56F2-41AF-92B3-04AD7E83161B}" srcOrd="6" destOrd="0" presId="urn:microsoft.com/office/officeart/2011/layout/Picture Frame"/>
    <dgm:cxn modelId="{035592C5-2672-4A99-9762-34B687228CAC}" type="presParOf" srcId="{845A5A2F-56F2-41AF-92B3-04AD7E83161B}" destId="{5FA78204-CD4D-42BC-9E0F-85BB91CEDF02}" srcOrd="0" destOrd="0" presId="urn:microsoft.com/office/officeart/2011/layout/Picture Frame"/>
    <dgm:cxn modelId="{A5EE3DCB-011B-4E28-8F36-428D7D0EAAD2}" type="presParOf" srcId="{845A5A2F-56F2-41AF-92B3-04AD7E83161B}" destId="{A23E57E5-29BB-416E-9AAA-8AF64F1ABFD5}" srcOrd="1" destOrd="0" presId="urn:microsoft.com/office/officeart/2011/layout/Picture Frame"/>
    <dgm:cxn modelId="{68D9B9BE-09FF-47F6-91D8-511155322009}" type="presParOf" srcId="{845A5A2F-56F2-41AF-92B3-04AD7E83161B}" destId="{1FB24DC3-A3F0-4A3F-927F-872D6A22475F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FCE78-0E1C-485C-8549-438CEFE65CBE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F6862-EC9F-4DD0-ACE2-FD8F747A5DA8}">
      <dgm:prSet phldrT="[Text]"/>
      <dgm:spPr/>
      <dgm:t>
        <a:bodyPr/>
        <a:lstStyle/>
        <a:p>
          <a:r>
            <a:rPr lang="en-US" dirty="0" smtClean="0"/>
            <a:t>Brief Review of Milestones</a:t>
          </a:r>
          <a:endParaRPr lang="en-US" dirty="0"/>
        </a:p>
      </dgm:t>
    </dgm:pt>
    <dgm:pt modelId="{99B30A02-9DEC-4F27-B41B-AD9B5665A714}" type="parTrans" cxnId="{82D29072-AB45-472E-82B9-A1AD3A073C51}">
      <dgm:prSet/>
      <dgm:spPr/>
      <dgm:t>
        <a:bodyPr/>
        <a:lstStyle/>
        <a:p>
          <a:endParaRPr lang="en-US"/>
        </a:p>
      </dgm:t>
    </dgm:pt>
    <dgm:pt modelId="{21390245-D643-4C42-A24C-8B05A06B8D36}" type="sibTrans" cxnId="{82D29072-AB45-472E-82B9-A1AD3A073C51}">
      <dgm:prSet/>
      <dgm:spPr/>
      <dgm:t>
        <a:bodyPr/>
        <a:lstStyle/>
        <a:p>
          <a:endParaRPr lang="en-US"/>
        </a:p>
      </dgm:t>
    </dgm:pt>
    <dgm:pt modelId="{1D2FDC35-8265-44BB-A63A-E12FA54092C2}">
      <dgm:prSet phldrT="[Text]"/>
      <dgm:spPr/>
      <dgm:t>
        <a:bodyPr/>
        <a:lstStyle/>
        <a:p>
          <a:r>
            <a:rPr lang="en-US" dirty="0" smtClean="0"/>
            <a:t>Why Milestones</a:t>
          </a:r>
          <a:endParaRPr lang="en-US" dirty="0"/>
        </a:p>
      </dgm:t>
    </dgm:pt>
    <dgm:pt modelId="{5EA0B964-A384-4EED-85D9-409F37B519D0}" type="parTrans" cxnId="{2AB55FB0-3BCE-40D6-8312-18F478C5E6A4}">
      <dgm:prSet/>
      <dgm:spPr/>
      <dgm:t>
        <a:bodyPr/>
        <a:lstStyle/>
        <a:p>
          <a:endParaRPr lang="en-US"/>
        </a:p>
      </dgm:t>
    </dgm:pt>
    <dgm:pt modelId="{ED2B6281-4C73-4592-A275-ECE533C8BCB2}" type="sibTrans" cxnId="{2AB55FB0-3BCE-40D6-8312-18F478C5E6A4}">
      <dgm:prSet/>
      <dgm:spPr/>
      <dgm:t>
        <a:bodyPr/>
        <a:lstStyle/>
        <a:p>
          <a:endParaRPr lang="en-US"/>
        </a:p>
      </dgm:t>
    </dgm:pt>
    <dgm:pt modelId="{1DA07411-1C6F-4D40-A400-8E5290AD4833}">
      <dgm:prSet phldrT="[Text]"/>
      <dgm:spPr/>
      <dgm:t>
        <a:bodyPr/>
        <a:lstStyle/>
        <a:p>
          <a:r>
            <a:rPr lang="en-US" dirty="0" smtClean="0"/>
            <a:t>Initial Implementation</a:t>
          </a:r>
          <a:endParaRPr lang="en-US" dirty="0"/>
        </a:p>
      </dgm:t>
    </dgm:pt>
    <dgm:pt modelId="{2A098E97-4670-4016-9B46-13B4ACDDBFF5}" type="parTrans" cxnId="{1AC64319-B417-4DEF-87DC-C26544FABA64}">
      <dgm:prSet/>
      <dgm:spPr/>
      <dgm:t>
        <a:bodyPr/>
        <a:lstStyle/>
        <a:p>
          <a:endParaRPr lang="en-US"/>
        </a:p>
      </dgm:t>
    </dgm:pt>
    <dgm:pt modelId="{2587F2DF-0B91-4143-849A-F60B69430915}" type="sibTrans" cxnId="{1AC64319-B417-4DEF-87DC-C26544FABA64}">
      <dgm:prSet/>
      <dgm:spPr/>
      <dgm:t>
        <a:bodyPr/>
        <a:lstStyle/>
        <a:p>
          <a:endParaRPr lang="en-US"/>
        </a:p>
      </dgm:t>
    </dgm:pt>
    <dgm:pt modelId="{07C78E3A-EC05-4EAE-9D9E-F0FA37EBB31D}">
      <dgm:prSet phldrT="[Text]"/>
      <dgm:spPr/>
      <dgm:t>
        <a:bodyPr/>
        <a:lstStyle/>
        <a:p>
          <a:r>
            <a:rPr lang="en-US" dirty="0" smtClean="0"/>
            <a:t>Guiding Principles</a:t>
          </a:r>
          <a:endParaRPr lang="en-US" dirty="0"/>
        </a:p>
      </dgm:t>
    </dgm:pt>
    <dgm:pt modelId="{962C6B77-A059-469D-AD85-CE8724B4379D}" type="parTrans" cxnId="{52AFB20D-6ED8-47C4-9324-83ACC5D724C4}">
      <dgm:prSet/>
      <dgm:spPr/>
      <dgm:t>
        <a:bodyPr/>
        <a:lstStyle/>
        <a:p>
          <a:endParaRPr lang="en-US"/>
        </a:p>
      </dgm:t>
    </dgm:pt>
    <dgm:pt modelId="{36C4494D-9443-46D5-9A9E-6E654D569C40}" type="sibTrans" cxnId="{52AFB20D-6ED8-47C4-9324-83ACC5D724C4}">
      <dgm:prSet/>
      <dgm:spPr/>
      <dgm:t>
        <a:bodyPr/>
        <a:lstStyle/>
        <a:p>
          <a:endParaRPr lang="en-US"/>
        </a:p>
      </dgm:t>
    </dgm:pt>
    <dgm:pt modelId="{2A341A49-6F9A-4EB8-82FA-445013DCF04C}" type="pres">
      <dgm:prSet presAssocID="{47CFCE78-0E1C-485C-8549-438CEFE65CBE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4FFD041-5FAF-42EA-992E-B1BB2BF99013}" type="pres">
      <dgm:prSet presAssocID="{BDDF6862-EC9F-4DD0-ACE2-FD8F747A5DA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86631206-83AD-4E14-B2BE-B76124872136}" type="pres">
      <dgm:prSet presAssocID="{1D2FDC35-8265-44BB-A63A-E12FA54092C2}" presName="Accent" presStyleLbl="node1" presStyleIdx="1" presStyleCnt="2"/>
      <dgm:spPr/>
    </dgm:pt>
    <dgm:pt modelId="{D0F51CDE-3551-4CF5-9E9F-3EE6890810CC}" type="pres">
      <dgm:prSet presAssocID="{1D2FDC35-8265-44BB-A63A-E12FA54092C2}" presName="Image1" presStyleLbl="fgImgPlace1" presStyleIdx="0" presStyleCnt="3"/>
      <dgm:spPr/>
    </dgm:pt>
    <dgm:pt modelId="{89ADD567-3F08-4EFC-AB30-F83AFABA9B31}" type="pres">
      <dgm:prSet presAssocID="{1D2FDC35-8265-44BB-A63A-E12FA54092C2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6E08A-64F4-4842-8EE9-3DFE84FBD1A3}" type="pres">
      <dgm:prSet presAssocID="{1DA07411-1C6F-4D40-A400-8E5290AD4833}" presName="Image2" presStyleCnt="0"/>
      <dgm:spPr/>
    </dgm:pt>
    <dgm:pt modelId="{B2E9148C-6486-41F2-A68E-434D82BD062C}" type="pres">
      <dgm:prSet presAssocID="{1DA07411-1C6F-4D40-A400-8E5290AD4833}" presName="Image" presStyleLbl="fgImgPlace1" presStyleIdx="1" presStyleCnt="3"/>
      <dgm:spPr/>
    </dgm:pt>
    <dgm:pt modelId="{C0AB4CAC-7335-4708-80A9-6F50EA311757}" type="pres">
      <dgm:prSet presAssocID="{1DA07411-1C6F-4D40-A400-8E5290AD4833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FB06D-143B-4F80-9ACE-CBEEE572D051}" type="pres">
      <dgm:prSet presAssocID="{07C78E3A-EC05-4EAE-9D9E-F0FA37EBB31D}" presName="Image3" presStyleCnt="0"/>
      <dgm:spPr/>
    </dgm:pt>
    <dgm:pt modelId="{0F81B606-BC36-4534-BF58-F58C78AAA9C2}" type="pres">
      <dgm:prSet presAssocID="{07C78E3A-EC05-4EAE-9D9E-F0FA37EBB31D}" presName="Image" presStyleLbl="fgImgPlace1" presStyleIdx="2" presStyleCnt="3"/>
      <dgm:spPr/>
    </dgm:pt>
    <dgm:pt modelId="{7E8601CD-422A-40C4-A199-793B14047A52}" type="pres">
      <dgm:prSet presAssocID="{07C78E3A-EC05-4EAE-9D9E-F0FA37EBB31D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FB20D-6ED8-47C4-9324-83ACC5D724C4}" srcId="{BDDF6862-EC9F-4DD0-ACE2-FD8F747A5DA8}" destId="{07C78E3A-EC05-4EAE-9D9E-F0FA37EBB31D}" srcOrd="2" destOrd="0" parTransId="{962C6B77-A059-469D-AD85-CE8724B4379D}" sibTransId="{36C4494D-9443-46D5-9A9E-6E654D569C40}"/>
    <dgm:cxn modelId="{17BDC441-3FA4-469A-8CFE-4C2D17B15E4D}" type="presOf" srcId="{47CFCE78-0E1C-485C-8549-438CEFE65CBE}" destId="{2A341A49-6F9A-4EB8-82FA-445013DCF04C}" srcOrd="0" destOrd="0" presId="urn:microsoft.com/office/officeart/2011/layout/RadialPictureList"/>
    <dgm:cxn modelId="{67FA20D2-F471-48BA-98D5-354F7BEA5FF6}" type="presOf" srcId="{1DA07411-1C6F-4D40-A400-8E5290AD4833}" destId="{C0AB4CAC-7335-4708-80A9-6F50EA311757}" srcOrd="0" destOrd="0" presId="urn:microsoft.com/office/officeart/2011/layout/RadialPictureList"/>
    <dgm:cxn modelId="{72431A9E-A07C-4476-B0DD-D7A4989774AF}" type="presOf" srcId="{1D2FDC35-8265-44BB-A63A-E12FA54092C2}" destId="{89ADD567-3F08-4EFC-AB30-F83AFABA9B31}" srcOrd="0" destOrd="0" presId="urn:microsoft.com/office/officeart/2011/layout/RadialPictureList"/>
    <dgm:cxn modelId="{2DE3B3DC-9011-4A43-A6F8-9C7A4100CC6B}" type="presOf" srcId="{BDDF6862-EC9F-4DD0-ACE2-FD8F747A5DA8}" destId="{74FFD041-5FAF-42EA-992E-B1BB2BF99013}" srcOrd="0" destOrd="0" presId="urn:microsoft.com/office/officeart/2011/layout/RadialPictureList"/>
    <dgm:cxn modelId="{EDACBC40-EF25-46D9-835E-5F40D3956D99}" type="presOf" srcId="{07C78E3A-EC05-4EAE-9D9E-F0FA37EBB31D}" destId="{7E8601CD-422A-40C4-A199-793B14047A52}" srcOrd="0" destOrd="0" presId="urn:microsoft.com/office/officeart/2011/layout/RadialPictureList"/>
    <dgm:cxn modelId="{2AB55FB0-3BCE-40D6-8312-18F478C5E6A4}" srcId="{BDDF6862-EC9F-4DD0-ACE2-FD8F747A5DA8}" destId="{1D2FDC35-8265-44BB-A63A-E12FA54092C2}" srcOrd="0" destOrd="0" parTransId="{5EA0B964-A384-4EED-85D9-409F37B519D0}" sibTransId="{ED2B6281-4C73-4592-A275-ECE533C8BCB2}"/>
    <dgm:cxn modelId="{82D29072-AB45-472E-82B9-A1AD3A073C51}" srcId="{47CFCE78-0E1C-485C-8549-438CEFE65CBE}" destId="{BDDF6862-EC9F-4DD0-ACE2-FD8F747A5DA8}" srcOrd="0" destOrd="0" parTransId="{99B30A02-9DEC-4F27-B41B-AD9B5665A714}" sibTransId="{21390245-D643-4C42-A24C-8B05A06B8D36}"/>
    <dgm:cxn modelId="{1AC64319-B417-4DEF-87DC-C26544FABA64}" srcId="{BDDF6862-EC9F-4DD0-ACE2-FD8F747A5DA8}" destId="{1DA07411-1C6F-4D40-A400-8E5290AD4833}" srcOrd="1" destOrd="0" parTransId="{2A098E97-4670-4016-9B46-13B4ACDDBFF5}" sibTransId="{2587F2DF-0B91-4143-849A-F60B69430915}"/>
    <dgm:cxn modelId="{ADF04CFF-7DC5-4E51-951A-3503145643B6}" type="presParOf" srcId="{2A341A49-6F9A-4EB8-82FA-445013DCF04C}" destId="{74FFD041-5FAF-42EA-992E-B1BB2BF99013}" srcOrd="0" destOrd="0" presId="urn:microsoft.com/office/officeart/2011/layout/RadialPictureList"/>
    <dgm:cxn modelId="{A3379F83-2737-4E77-9426-A2B820FBD27E}" type="presParOf" srcId="{2A341A49-6F9A-4EB8-82FA-445013DCF04C}" destId="{86631206-83AD-4E14-B2BE-B76124872136}" srcOrd="1" destOrd="0" presId="urn:microsoft.com/office/officeart/2011/layout/RadialPictureList"/>
    <dgm:cxn modelId="{85CB6F47-BF47-439C-BB19-EB9D912CDF71}" type="presParOf" srcId="{2A341A49-6F9A-4EB8-82FA-445013DCF04C}" destId="{D0F51CDE-3551-4CF5-9E9F-3EE6890810CC}" srcOrd="2" destOrd="0" presId="urn:microsoft.com/office/officeart/2011/layout/RadialPictureList"/>
    <dgm:cxn modelId="{4ED56992-1D28-4917-9607-24EBCBC294B9}" type="presParOf" srcId="{2A341A49-6F9A-4EB8-82FA-445013DCF04C}" destId="{89ADD567-3F08-4EFC-AB30-F83AFABA9B31}" srcOrd="3" destOrd="0" presId="urn:microsoft.com/office/officeart/2011/layout/RadialPictureList"/>
    <dgm:cxn modelId="{D20468F4-0668-4457-A811-32789EC0A152}" type="presParOf" srcId="{2A341A49-6F9A-4EB8-82FA-445013DCF04C}" destId="{64B6E08A-64F4-4842-8EE9-3DFE84FBD1A3}" srcOrd="4" destOrd="0" presId="urn:microsoft.com/office/officeart/2011/layout/RadialPictureList"/>
    <dgm:cxn modelId="{8A81E64D-CEC7-4EC1-853D-B6F618A0754E}" type="presParOf" srcId="{64B6E08A-64F4-4842-8EE9-3DFE84FBD1A3}" destId="{B2E9148C-6486-41F2-A68E-434D82BD062C}" srcOrd="0" destOrd="0" presId="urn:microsoft.com/office/officeart/2011/layout/RadialPictureList"/>
    <dgm:cxn modelId="{519BB147-8E79-4407-B561-B9E7B0C55FCA}" type="presParOf" srcId="{2A341A49-6F9A-4EB8-82FA-445013DCF04C}" destId="{C0AB4CAC-7335-4708-80A9-6F50EA311757}" srcOrd="5" destOrd="0" presId="urn:microsoft.com/office/officeart/2011/layout/RadialPictureList"/>
    <dgm:cxn modelId="{5319336C-B4B2-4745-8C61-01B58A8AC62C}" type="presParOf" srcId="{2A341A49-6F9A-4EB8-82FA-445013DCF04C}" destId="{D0AFB06D-143B-4F80-9ACE-CBEEE572D051}" srcOrd="6" destOrd="0" presId="urn:microsoft.com/office/officeart/2011/layout/RadialPictureList"/>
    <dgm:cxn modelId="{B12F19A8-9D23-4464-98C9-8FB5D5434756}" type="presParOf" srcId="{D0AFB06D-143B-4F80-9ACE-CBEEE572D051}" destId="{0F81B606-BC36-4534-BF58-F58C78AAA9C2}" srcOrd="0" destOrd="0" presId="urn:microsoft.com/office/officeart/2011/layout/RadialPictureList"/>
    <dgm:cxn modelId="{395E95E1-D4E8-42F1-931B-94A4185B499C}" type="presParOf" srcId="{2A341A49-6F9A-4EB8-82FA-445013DCF04C}" destId="{7E8601CD-422A-40C4-A199-793B14047A5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9C5FF6-7D38-41C1-89D7-DE367670643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CB30B1-6DA8-499D-9B83-FA182C1D395A}">
      <dgm:prSet phldrT="[Text]" custT="1"/>
      <dgm:spPr/>
      <dgm:t>
        <a:bodyPr/>
        <a:lstStyle/>
        <a:p>
          <a:r>
            <a:rPr lang="en-US" sz="3200" dirty="0" smtClean="0"/>
            <a:t>Milestones</a:t>
          </a:r>
          <a:endParaRPr lang="en-US" sz="1400" dirty="0"/>
        </a:p>
      </dgm:t>
    </dgm:pt>
    <dgm:pt modelId="{E792577F-7332-457D-A67F-B9EECAD3A5F6}" type="parTrans" cxnId="{8291B1BF-073D-419A-9BD0-DEED9D4D00B2}">
      <dgm:prSet/>
      <dgm:spPr/>
      <dgm:t>
        <a:bodyPr/>
        <a:lstStyle/>
        <a:p>
          <a:endParaRPr lang="en-US"/>
        </a:p>
      </dgm:t>
    </dgm:pt>
    <dgm:pt modelId="{587962D9-694B-4518-B434-5CE5B01107B3}" type="sibTrans" cxnId="{8291B1BF-073D-419A-9BD0-DEED9D4D00B2}">
      <dgm:prSet/>
      <dgm:spPr/>
      <dgm:t>
        <a:bodyPr/>
        <a:lstStyle/>
        <a:p>
          <a:endParaRPr lang="en-US"/>
        </a:p>
      </dgm:t>
    </dgm:pt>
    <dgm:pt modelId="{6F41BA96-EEB6-48D5-8D99-308E0A705C28}">
      <dgm:prSet phldrT="[Text]"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2800" b="1" dirty="0" smtClean="0"/>
            <a:t>                                 </a:t>
          </a:r>
          <a:r>
            <a:rPr lang="en-US" sz="2800" b="1" dirty="0" smtClean="0">
              <a:solidFill>
                <a:schemeClr val="tx1"/>
              </a:solidFill>
            </a:rPr>
            <a:t>ACGME</a:t>
          </a:r>
          <a:r>
            <a:rPr lang="en-US" sz="1500" dirty="0" smtClean="0">
              <a:solidFill>
                <a:schemeClr val="tx1"/>
              </a:solidFill>
            </a:rPr>
            <a:t/>
          </a:r>
          <a:br>
            <a:rPr lang="en-US" sz="1500" dirty="0" smtClean="0">
              <a:solidFill>
                <a:schemeClr val="tx1"/>
              </a:solidFill>
            </a:rPr>
          </a:br>
          <a:r>
            <a:rPr lang="en-US" sz="1500" dirty="0" smtClean="0">
              <a:solidFill>
                <a:schemeClr val="tx1"/>
              </a:solidFill>
            </a:rPr>
            <a:t>Accreditation – continuous monitoring of programs; lengthening of site visit cycles</a:t>
          </a:r>
          <a:br>
            <a:rPr lang="en-US" sz="1500" dirty="0" smtClean="0">
              <a:solidFill>
                <a:schemeClr val="tx1"/>
              </a:solidFill>
            </a:rPr>
          </a:br>
          <a:r>
            <a:rPr lang="en-US" sz="1500" dirty="0" smtClean="0">
              <a:solidFill>
                <a:schemeClr val="tx1"/>
              </a:solidFill>
            </a:rPr>
            <a:t>Public Accountability – report at a national level on competency outcomes</a:t>
          </a:r>
          <a:br>
            <a:rPr lang="en-US" sz="1500" dirty="0" smtClean="0">
              <a:solidFill>
                <a:schemeClr val="tx1"/>
              </a:solidFill>
            </a:rPr>
          </a:br>
          <a:r>
            <a:rPr lang="en-US" sz="1500" dirty="0" smtClean="0">
              <a:solidFill>
                <a:schemeClr val="tx1"/>
              </a:solidFill>
            </a:rPr>
            <a:t>Community of practice for evaluation and research, with focus on continuous improvement</a:t>
          </a:r>
          <a:endParaRPr lang="en-US" sz="1500" dirty="0">
            <a:solidFill>
              <a:schemeClr val="tx1"/>
            </a:solidFill>
          </a:endParaRPr>
        </a:p>
      </dgm:t>
    </dgm:pt>
    <dgm:pt modelId="{DA2CA0F5-B0A4-4C69-AB3D-6D21A2268B29}" type="parTrans" cxnId="{AA26C4DA-A61D-43C2-BA73-A1030C8DEE85}">
      <dgm:prSet/>
      <dgm:spPr/>
      <dgm:t>
        <a:bodyPr/>
        <a:lstStyle/>
        <a:p>
          <a:endParaRPr lang="en-US"/>
        </a:p>
      </dgm:t>
    </dgm:pt>
    <dgm:pt modelId="{E53777C0-57AA-4203-9741-E5AE884A5D47}" type="sibTrans" cxnId="{AA26C4DA-A61D-43C2-BA73-A1030C8DEE85}">
      <dgm:prSet/>
      <dgm:spPr/>
      <dgm:t>
        <a:bodyPr/>
        <a:lstStyle/>
        <a:p>
          <a:endParaRPr lang="en-US"/>
        </a:p>
      </dgm:t>
    </dgm:pt>
    <dgm:pt modelId="{DD092DE7-7DCF-4684-A8D1-AA4F1CC85D3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chemeClr val="bg2"/>
              </a:solidFill>
            </a:rPr>
            <a:t>Residency Programs</a:t>
          </a:r>
          <a:r>
            <a:rPr lang="en-US" sz="1500" dirty="0" smtClean="0">
              <a:solidFill>
                <a:schemeClr val="bg2"/>
              </a:solidFill>
            </a:rPr>
            <a:t/>
          </a:r>
          <a:br>
            <a:rPr lang="en-US" sz="1500" dirty="0" smtClean="0">
              <a:solidFill>
                <a:schemeClr val="bg2"/>
              </a:solidFill>
            </a:rPr>
          </a:br>
          <a:r>
            <a:rPr lang="en-US" sz="1500" dirty="0" smtClean="0">
              <a:solidFill>
                <a:schemeClr val="bg2"/>
              </a:solidFill>
            </a:rPr>
            <a:t>Guide curriculum development</a:t>
          </a:r>
          <a:br>
            <a:rPr lang="en-US" sz="1500" dirty="0" smtClean="0">
              <a:solidFill>
                <a:schemeClr val="bg2"/>
              </a:solidFill>
            </a:rPr>
          </a:br>
          <a:r>
            <a:rPr lang="en-US" sz="1500" dirty="0" smtClean="0">
              <a:solidFill>
                <a:schemeClr val="bg2"/>
              </a:solidFill>
            </a:rPr>
            <a:t>More explicit expectations of residents</a:t>
          </a:r>
          <a:br>
            <a:rPr lang="en-US" sz="1500" dirty="0" smtClean="0">
              <a:solidFill>
                <a:schemeClr val="bg2"/>
              </a:solidFill>
            </a:rPr>
          </a:br>
          <a:r>
            <a:rPr lang="en-US" sz="1500" dirty="0" smtClean="0">
              <a:solidFill>
                <a:schemeClr val="bg2"/>
              </a:solidFill>
            </a:rPr>
            <a:t>Support better assessment</a:t>
          </a:r>
          <a:br>
            <a:rPr lang="en-US" sz="1500" dirty="0" smtClean="0">
              <a:solidFill>
                <a:schemeClr val="bg2"/>
              </a:solidFill>
            </a:rPr>
          </a:br>
          <a:r>
            <a:rPr lang="en-US" sz="1500" dirty="0" smtClean="0">
              <a:solidFill>
                <a:schemeClr val="bg2"/>
              </a:solidFill>
            </a:rPr>
            <a:t>Enhanced opportunities for early identification of under-performers</a:t>
          </a:r>
          <a:endParaRPr lang="en-US" sz="1500" dirty="0">
            <a:solidFill>
              <a:schemeClr val="bg2"/>
            </a:solidFill>
          </a:endParaRPr>
        </a:p>
      </dgm:t>
    </dgm:pt>
    <dgm:pt modelId="{ACE28939-6B01-4BF6-AB66-91E8F77A6E11}" type="parTrans" cxnId="{9FED7614-9607-4B8F-9337-D72701024A27}">
      <dgm:prSet/>
      <dgm:spPr/>
      <dgm:t>
        <a:bodyPr/>
        <a:lstStyle/>
        <a:p>
          <a:endParaRPr lang="en-US"/>
        </a:p>
      </dgm:t>
    </dgm:pt>
    <dgm:pt modelId="{CEA6F68C-BC48-4735-8AE8-547E489261D7}" type="sibTrans" cxnId="{9FED7614-9607-4B8F-9337-D72701024A27}">
      <dgm:prSet/>
      <dgm:spPr/>
      <dgm:t>
        <a:bodyPr/>
        <a:lstStyle/>
        <a:p>
          <a:endParaRPr lang="en-US"/>
        </a:p>
      </dgm:t>
    </dgm:pt>
    <dgm:pt modelId="{A4BF482E-C3B4-4F86-B81B-34B527A3A261}">
      <dgm:prSet phldrT="[Text]" custT="1"/>
      <dgm:spPr>
        <a:solidFill>
          <a:schemeClr val="accent6"/>
        </a:solidFill>
      </dgm:spPr>
      <dgm:t>
        <a:bodyPr/>
        <a:lstStyle/>
        <a:p>
          <a:pPr algn="l"/>
          <a:r>
            <a:rPr lang="en-US" sz="2400" b="1" dirty="0" smtClean="0">
              <a:solidFill>
                <a:schemeClr val="tx1"/>
              </a:solidFill>
            </a:rPr>
            <a:t>Residents</a:t>
          </a:r>
          <a:r>
            <a:rPr lang="en-US" sz="1500" dirty="0" smtClean="0">
              <a:solidFill>
                <a:schemeClr val="tx1"/>
              </a:solidFill>
            </a:rPr>
            <a:t/>
          </a:r>
          <a:br>
            <a:rPr lang="en-US" sz="1500" dirty="0" smtClean="0">
              <a:solidFill>
                <a:schemeClr val="tx1"/>
              </a:solidFill>
            </a:rPr>
          </a:br>
          <a:r>
            <a:rPr lang="en-US" sz="1500" dirty="0" smtClean="0">
              <a:solidFill>
                <a:schemeClr val="tx1"/>
              </a:solidFill>
            </a:rPr>
            <a:t>Increased transparency of performance requirements</a:t>
          </a:r>
          <a:br>
            <a:rPr lang="en-US" sz="1500" dirty="0" smtClean="0">
              <a:solidFill>
                <a:schemeClr val="tx1"/>
              </a:solidFill>
            </a:rPr>
          </a:br>
          <a:r>
            <a:rPr lang="en-US" sz="1500" dirty="0" smtClean="0">
              <a:solidFill>
                <a:schemeClr val="tx1"/>
              </a:solidFill>
            </a:rPr>
            <a:t>Encourage resident self-assessment and self-directed learning</a:t>
          </a:r>
          <a:br>
            <a:rPr lang="en-US" sz="1500" dirty="0" smtClean="0">
              <a:solidFill>
                <a:schemeClr val="tx1"/>
              </a:solidFill>
            </a:rPr>
          </a:br>
          <a:r>
            <a:rPr lang="en-US" sz="1500" dirty="0" smtClean="0">
              <a:solidFill>
                <a:schemeClr val="tx1"/>
              </a:solidFill>
            </a:rPr>
            <a:t>Better feedback to residents</a:t>
          </a:r>
          <a:endParaRPr lang="en-US" sz="1500" dirty="0">
            <a:solidFill>
              <a:schemeClr val="tx1"/>
            </a:solidFill>
          </a:endParaRPr>
        </a:p>
      </dgm:t>
    </dgm:pt>
    <dgm:pt modelId="{C66CE22D-D4B7-401C-992A-BF6CCBC506DB}" type="parTrans" cxnId="{64F97478-02AE-448B-9A5B-EC5B97E159DE}">
      <dgm:prSet/>
      <dgm:spPr/>
      <dgm:t>
        <a:bodyPr/>
        <a:lstStyle/>
        <a:p>
          <a:endParaRPr lang="en-US"/>
        </a:p>
      </dgm:t>
    </dgm:pt>
    <dgm:pt modelId="{B417ABF2-A273-4F0D-B270-691086BF3876}" type="sibTrans" cxnId="{64F97478-02AE-448B-9A5B-EC5B97E159DE}">
      <dgm:prSet/>
      <dgm:spPr/>
      <dgm:t>
        <a:bodyPr/>
        <a:lstStyle/>
        <a:p>
          <a:endParaRPr lang="en-US"/>
        </a:p>
      </dgm:t>
    </dgm:pt>
    <dgm:pt modelId="{E122F223-819D-4473-895A-B6A1A17B77EB}">
      <dgm:prSet phldrT="[Text]" phldr="1"/>
      <dgm:spPr/>
      <dgm:t>
        <a:bodyPr/>
        <a:lstStyle/>
        <a:p>
          <a:endParaRPr lang="en-US"/>
        </a:p>
      </dgm:t>
    </dgm:pt>
    <dgm:pt modelId="{46391F7B-C63E-470B-A133-3A6B49DCFCEA}" type="parTrans" cxnId="{BCE914AE-01A9-4C52-A135-9E3366F6E4CB}">
      <dgm:prSet/>
      <dgm:spPr/>
      <dgm:t>
        <a:bodyPr/>
        <a:lstStyle/>
        <a:p>
          <a:endParaRPr lang="en-US"/>
        </a:p>
      </dgm:t>
    </dgm:pt>
    <dgm:pt modelId="{C4AD49FB-9F4B-4459-A368-75B14C2A4532}" type="sibTrans" cxnId="{BCE914AE-01A9-4C52-A135-9E3366F6E4CB}">
      <dgm:prSet/>
      <dgm:spPr/>
      <dgm:t>
        <a:bodyPr/>
        <a:lstStyle/>
        <a:p>
          <a:endParaRPr lang="en-US"/>
        </a:p>
      </dgm:t>
    </dgm:pt>
    <dgm:pt modelId="{7E1050E8-A94B-41B5-8EE0-FF72ADBA0B8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chemeClr val="bg2"/>
              </a:solidFill>
            </a:rPr>
            <a:t>Certification Boards</a:t>
          </a:r>
          <a:r>
            <a:rPr lang="en-US" sz="1500" dirty="0" smtClean="0">
              <a:solidFill>
                <a:schemeClr val="bg2"/>
              </a:solidFill>
            </a:rPr>
            <a:t/>
          </a:r>
          <a:br>
            <a:rPr lang="en-US" sz="1500" dirty="0" smtClean="0">
              <a:solidFill>
                <a:schemeClr val="bg2"/>
              </a:solidFill>
            </a:rPr>
          </a:br>
          <a:r>
            <a:rPr lang="en-US" sz="1500" dirty="0" smtClean="0">
              <a:solidFill>
                <a:schemeClr val="bg2"/>
              </a:solidFill>
            </a:rPr>
            <a:t>Potential use – ascertain whether individuals have demonstrated qualifications needed to sit for Board exams</a:t>
          </a:r>
          <a:endParaRPr lang="en-US" sz="1500" dirty="0">
            <a:solidFill>
              <a:schemeClr val="bg2"/>
            </a:solidFill>
          </a:endParaRPr>
        </a:p>
      </dgm:t>
    </dgm:pt>
    <dgm:pt modelId="{EE04FD16-48F2-4D88-8E3A-51F99E136E90}" type="parTrans" cxnId="{D8A43DA4-43CD-4B05-89E9-75BDEE1138F8}">
      <dgm:prSet/>
      <dgm:spPr/>
      <dgm:t>
        <a:bodyPr/>
        <a:lstStyle/>
        <a:p>
          <a:endParaRPr lang="en-US"/>
        </a:p>
      </dgm:t>
    </dgm:pt>
    <dgm:pt modelId="{70068AF2-46CA-4B57-B70B-C6C1AFAD4AB9}" type="sibTrans" cxnId="{D8A43DA4-43CD-4B05-89E9-75BDEE1138F8}">
      <dgm:prSet/>
      <dgm:spPr/>
      <dgm:t>
        <a:bodyPr/>
        <a:lstStyle/>
        <a:p>
          <a:endParaRPr lang="en-US"/>
        </a:p>
      </dgm:t>
    </dgm:pt>
    <dgm:pt modelId="{D1756255-9F58-4A52-8CA6-97C1A2655CE1}" type="pres">
      <dgm:prSet presAssocID="{269C5FF6-7D38-41C1-89D7-DE36767064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F587C8-7F3B-4AD0-AD11-ED81DCBDC786}" type="pres">
      <dgm:prSet presAssocID="{269C5FF6-7D38-41C1-89D7-DE367670643F}" presName="matrix" presStyleCnt="0"/>
      <dgm:spPr/>
    </dgm:pt>
    <dgm:pt modelId="{DB314341-837D-416D-AEE4-1826BD520894}" type="pres">
      <dgm:prSet presAssocID="{269C5FF6-7D38-41C1-89D7-DE367670643F}" presName="tile1" presStyleLbl="node1" presStyleIdx="0" presStyleCnt="4"/>
      <dgm:spPr/>
      <dgm:t>
        <a:bodyPr/>
        <a:lstStyle/>
        <a:p>
          <a:endParaRPr lang="en-US"/>
        </a:p>
      </dgm:t>
    </dgm:pt>
    <dgm:pt modelId="{AE6DCEA4-64AE-432C-BEA5-1E55F2368BBA}" type="pres">
      <dgm:prSet presAssocID="{269C5FF6-7D38-41C1-89D7-DE36767064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9AD60-0542-4E2D-BD44-EC0031F684A3}" type="pres">
      <dgm:prSet presAssocID="{269C5FF6-7D38-41C1-89D7-DE367670643F}" presName="tile2" presStyleLbl="node1" presStyleIdx="1" presStyleCnt="4"/>
      <dgm:spPr/>
      <dgm:t>
        <a:bodyPr/>
        <a:lstStyle/>
        <a:p>
          <a:endParaRPr lang="en-US"/>
        </a:p>
      </dgm:t>
    </dgm:pt>
    <dgm:pt modelId="{3F7979A8-3F25-4EC0-A1A6-49804ABCA2D8}" type="pres">
      <dgm:prSet presAssocID="{269C5FF6-7D38-41C1-89D7-DE36767064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4B094-D618-45A8-A85D-35A87BFD22EE}" type="pres">
      <dgm:prSet presAssocID="{269C5FF6-7D38-41C1-89D7-DE367670643F}" presName="tile3" presStyleLbl="node1" presStyleIdx="2" presStyleCnt="4"/>
      <dgm:spPr/>
      <dgm:t>
        <a:bodyPr/>
        <a:lstStyle/>
        <a:p>
          <a:endParaRPr lang="en-US"/>
        </a:p>
      </dgm:t>
    </dgm:pt>
    <dgm:pt modelId="{469D839C-D967-4D3E-AE3E-A89C9A060A9A}" type="pres">
      <dgm:prSet presAssocID="{269C5FF6-7D38-41C1-89D7-DE36767064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759A5-03E5-498E-89B8-EF75BC5582BC}" type="pres">
      <dgm:prSet presAssocID="{269C5FF6-7D38-41C1-89D7-DE367670643F}" presName="tile4" presStyleLbl="node1" presStyleIdx="3" presStyleCnt="4"/>
      <dgm:spPr/>
      <dgm:t>
        <a:bodyPr/>
        <a:lstStyle/>
        <a:p>
          <a:endParaRPr lang="en-US"/>
        </a:p>
      </dgm:t>
    </dgm:pt>
    <dgm:pt modelId="{DBA32194-EE29-4BBA-8EDA-4D5E20BE6DFF}" type="pres">
      <dgm:prSet presAssocID="{269C5FF6-7D38-41C1-89D7-DE36767064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D4B4A-FAEE-454A-A2EC-B9D83F5E0442}" type="pres">
      <dgm:prSet presAssocID="{269C5FF6-7D38-41C1-89D7-DE367670643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43DA4-43CD-4B05-89E9-75BDEE1138F8}" srcId="{9ECB30B1-6DA8-499D-9B83-FA182C1D395A}" destId="{7E1050E8-A94B-41B5-8EE0-FF72ADBA0B84}" srcOrd="1" destOrd="0" parTransId="{EE04FD16-48F2-4D88-8E3A-51F99E136E90}" sibTransId="{70068AF2-46CA-4B57-B70B-C6C1AFAD4AB9}"/>
    <dgm:cxn modelId="{1DECED45-3330-4758-98C4-6A614B164817}" type="presOf" srcId="{7E1050E8-A94B-41B5-8EE0-FF72ADBA0B84}" destId="{CAC9AD60-0542-4E2D-BD44-EC0031F684A3}" srcOrd="0" destOrd="0" presId="urn:microsoft.com/office/officeart/2005/8/layout/matrix1"/>
    <dgm:cxn modelId="{35950568-59BB-4E13-BC2A-95FF847A1966}" type="presOf" srcId="{DD092DE7-7DCF-4684-A8D1-AA4F1CC85D3F}" destId="{A954B094-D618-45A8-A85D-35A87BFD22EE}" srcOrd="0" destOrd="0" presId="urn:microsoft.com/office/officeart/2005/8/layout/matrix1"/>
    <dgm:cxn modelId="{2C686516-9149-4D6D-A627-A4DA96935EEC}" type="presOf" srcId="{269C5FF6-7D38-41C1-89D7-DE367670643F}" destId="{D1756255-9F58-4A52-8CA6-97C1A2655CE1}" srcOrd="0" destOrd="0" presId="urn:microsoft.com/office/officeart/2005/8/layout/matrix1"/>
    <dgm:cxn modelId="{BB2890DD-FD2A-4682-854A-867F75DCF873}" type="presOf" srcId="{7E1050E8-A94B-41B5-8EE0-FF72ADBA0B84}" destId="{3F7979A8-3F25-4EC0-A1A6-49804ABCA2D8}" srcOrd="1" destOrd="0" presId="urn:microsoft.com/office/officeart/2005/8/layout/matrix1"/>
    <dgm:cxn modelId="{9FED7614-9607-4B8F-9337-D72701024A27}" srcId="{9ECB30B1-6DA8-499D-9B83-FA182C1D395A}" destId="{DD092DE7-7DCF-4684-A8D1-AA4F1CC85D3F}" srcOrd="2" destOrd="0" parTransId="{ACE28939-6B01-4BF6-AB66-91E8F77A6E11}" sibTransId="{CEA6F68C-BC48-4735-8AE8-547E489261D7}"/>
    <dgm:cxn modelId="{8291B1BF-073D-419A-9BD0-DEED9D4D00B2}" srcId="{269C5FF6-7D38-41C1-89D7-DE367670643F}" destId="{9ECB30B1-6DA8-499D-9B83-FA182C1D395A}" srcOrd="0" destOrd="0" parTransId="{E792577F-7332-457D-A67F-B9EECAD3A5F6}" sibTransId="{587962D9-694B-4518-B434-5CE5B01107B3}"/>
    <dgm:cxn modelId="{AA4E7087-7644-466F-80F5-DA5437382CF0}" type="presOf" srcId="{A4BF482E-C3B4-4F86-B81B-34B527A3A261}" destId="{DBA32194-EE29-4BBA-8EDA-4D5E20BE6DFF}" srcOrd="1" destOrd="0" presId="urn:microsoft.com/office/officeart/2005/8/layout/matrix1"/>
    <dgm:cxn modelId="{DDAE1B53-1137-4A3E-9FAE-9A0D634565E4}" type="presOf" srcId="{A4BF482E-C3B4-4F86-B81B-34B527A3A261}" destId="{4F5759A5-03E5-498E-89B8-EF75BC5582BC}" srcOrd="0" destOrd="0" presId="urn:microsoft.com/office/officeart/2005/8/layout/matrix1"/>
    <dgm:cxn modelId="{7C497B22-2FDF-4EB8-A388-FC2261080971}" type="presOf" srcId="{6F41BA96-EEB6-48D5-8D99-308E0A705C28}" destId="{DB314341-837D-416D-AEE4-1826BD520894}" srcOrd="0" destOrd="0" presId="urn:microsoft.com/office/officeart/2005/8/layout/matrix1"/>
    <dgm:cxn modelId="{BCE914AE-01A9-4C52-A135-9E3366F6E4CB}" srcId="{9ECB30B1-6DA8-499D-9B83-FA182C1D395A}" destId="{E122F223-819D-4473-895A-B6A1A17B77EB}" srcOrd="4" destOrd="0" parTransId="{46391F7B-C63E-470B-A133-3A6B49DCFCEA}" sibTransId="{C4AD49FB-9F4B-4459-A368-75B14C2A4532}"/>
    <dgm:cxn modelId="{28A4BB1E-F8E5-4E24-86FB-D94A13E6A902}" type="presOf" srcId="{6F41BA96-EEB6-48D5-8D99-308E0A705C28}" destId="{AE6DCEA4-64AE-432C-BEA5-1E55F2368BBA}" srcOrd="1" destOrd="0" presId="urn:microsoft.com/office/officeart/2005/8/layout/matrix1"/>
    <dgm:cxn modelId="{309A563E-0FD3-41F0-BDB3-09A5830CF485}" type="presOf" srcId="{9ECB30B1-6DA8-499D-9B83-FA182C1D395A}" destId="{8CBD4B4A-FAEE-454A-A2EC-B9D83F5E0442}" srcOrd="0" destOrd="0" presId="urn:microsoft.com/office/officeart/2005/8/layout/matrix1"/>
    <dgm:cxn modelId="{AA26C4DA-A61D-43C2-BA73-A1030C8DEE85}" srcId="{9ECB30B1-6DA8-499D-9B83-FA182C1D395A}" destId="{6F41BA96-EEB6-48D5-8D99-308E0A705C28}" srcOrd="0" destOrd="0" parTransId="{DA2CA0F5-B0A4-4C69-AB3D-6D21A2268B29}" sibTransId="{E53777C0-57AA-4203-9741-E5AE884A5D47}"/>
    <dgm:cxn modelId="{64F97478-02AE-448B-9A5B-EC5B97E159DE}" srcId="{9ECB30B1-6DA8-499D-9B83-FA182C1D395A}" destId="{A4BF482E-C3B4-4F86-B81B-34B527A3A261}" srcOrd="3" destOrd="0" parTransId="{C66CE22D-D4B7-401C-992A-BF6CCBC506DB}" sibTransId="{B417ABF2-A273-4F0D-B270-691086BF3876}"/>
    <dgm:cxn modelId="{144BBF9B-5166-44C1-BA68-C5E52715D797}" type="presOf" srcId="{DD092DE7-7DCF-4684-A8D1-AA4F1CC85D3F}" destId="{469D839C-D967-4D3E-AE3E-A89C9A060A9A}" srcOrd="1" destOrd="0" presId="urn:microsoft.com/office/officeart/2005/8/layout/matrix1"/>
    <dgm:cxn modelId="{092B1117-58E6-4F88-BAB3-4A30A686CFB3}" type="presParOf" srcId="{D1756255-9F58-4A52-8CA6-97C1A2655CE1}" destId="{9BF587C8-7F3B-4AD0-AD11-ED81DCBDC786}" srcOrd="0" destOrd="0" presId="urn:microsoft.com/office/officeart/2005/8/layout/matrix1"/>
    <dgm:cxn modelId="{2028D940-BD7B-4BEF-95DB-7C2B195C033D}" type="presParOf" srcId="{9BF587C8-7F3B-4AD0-AD11-ED81DCBDC786}" destId="{DB314341-837D-416D-AEE4-1826BD520894}" srcOrd="0" destOrd="0" presId="urn:microsoft.com/office/officeart/2005/8/layout/matrix1"/>
    <dgm:cxn modelId="{20DAF003-C446-4B52-8126-2A2A504CC12B}" type="presParOf" srcId="{9BF587C8-7F3B-4AD0-AD11-ED81DCBDC786}" destId="{AE6DCEA4-64AE-432C-BEA5-1E55F2368BBA}" srcOrd="1" destOrd="0" presId="urn:microsoft.com/office/officeart/2005/8/layout/matrix1"/>
    <dgm:cxn modelId="{5DCA6553-637B-4A24-8E70-11515DD4FCB8}" type="presParOf" srcId="{9BF587C8-7F3B-4AD0-AD11-ED81DCBDC786}" destId="{CAC9AD60-0542-4E2D-BD44-EC0031F684A3}" srcOrd="2" destOrd="0" presId="urn:microsoft.com/office/officeart/2005/8/layout/matrix1"/>
    <dgm:cxn modelId="{03A254BC-C4EE-4115-97D5-8E04B5821493}" type="presParOf" srcId="{9BF587C8-7F3B-4AD0-AD11-ED81DCBDC786}" destId="{3F7979A8-3F25-4EC0-A1A6-49804ABCA2D8}" srcOrd="3" destOrd="0" presId="urn:microsoft.com/office/officeart/2005/8/layout/matrix1"/>
    <dgm:cxn modelId="{DA8D57DC-D929-4D0C-8959-FC37632E60DA}" type="presParOf" srcId="{9BF587C8-7F3B-4AD0-AD11-ED81DCBDC786}" destId="{A954B094-D618-45A8-A85D-35A87BFD22EE}" srcOrd="4" destOrd="0" presId="urn:microsoft.com/office/officeart/2005/8/layout/matrix1"/>
    <dgm:cxn modelId="{9B4318B2-FAC7-4294-B30F-5C286754E85F}" type="presParOf" srcId="{9BF587C8-7F3B-4AD0-AD11-ED81DCBDC786}" destId="{469D839C-D967-4D3E-AE3E-A89C9A060A9A}" srcOrd="5" destOrd="0" presId="urn:microsoft.com/office/officeart/2005/8/layout/matrix1"/>
    <dgm:cxn modelId="{0C3D40FB-DB33-47A3-A6E4-D8B6782B0915}" type="presParOf" srcId="{9BF587C8-7F3B-4AD0-AD11-ED81DCBDC786}" destId="{4F5759A5-03E5-498E-89B8-EF75BC5582BC}" srcOrd="6" destOrd="0" presId="urn:microsoft.com/office/officeart/2005/8/layout/matrix1"/>
    <dgm:cxn modelId="{30077D65-D88A-463D-99BE-B2DC546F4C44}" type="presParOf" srcId="{9BF587C8-7F3B-4AD0-AD11-ED81DCBDC786}" destId="{DBA32194-EE29-4BBA-8EDA-4D5E20BE6DFF}" srcOrd="7" destOrd="0" presId="urn:microsoft.com/office/officeart/2005/8/layout/matrix1"/>
    <dgm:cxn modelId="{7E90F878-69B3-48B6-B1C6-A7881FDC5FB3}" type="presParOf" srcId="{D1756255-9F58-4A52-8CA6-97C1A2655CE1}" destId="{8CBD4B4A-FAEE-454A-A2EC-B9D83F5E044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85C6F1-EC26-4CB0-8C3E-5C05A2FA069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BA779D9-E3D2-4E87-908E-73B5E0813FBC}">
      <dgm:prSet phldrT="[Text]"/>
      <dgm:spPr/>
      <dgm:t>
        <a:bodyPr/>
        <a:lstStyle/>
        <a:p>
          <a:r>
            <a:rPr lang="en-US" dirty="0" smtClean="0"/>
            <a:t>Dec 13: 5 specialties</a:t>
          </a:r>
          <a:endParaRPr lang="en-US" dirty="0"/>
        </a:p>
      </dgm:t>
    </dgm:pt>
    <dgm:pt modelId="{B4632EB7-DF71-45F6-9D80-3E6F9AFC7656}" type="parTrans" cxnId="{6D19DCDE-41E3-4CAC-8A0C-056BCC4A4EBB}">
      <dgm:prSet/>
      <dgm:spPr/>
      <dgm:t>
        <a:bodyPr/>
        <a:lstStyle/>
        <a:p>
          <a:endParaRPr lang="en-US"/>
        </a:p>
      </dgm:t>
    </dgm:pt>
    <dgm:pt modelId="{7E58FD0D-C97E-4B59-8AED-89F040283270}" type="sibTrans" cxnId="{6D19DCDE-41E3-4CAC-8A0C-056BCC4A4EBB}">
      <dgm:prSet/>
      <dgm:spPr/>
      <dgm:t>
        <a:bodyPr/>
        <a:lstStyle/>
        <a:p>
          <a:endParaRPr lang="en-US"/>
        </a:p>
      </dgm:t>
    </dgm:pt>
    <dgm:pt modelId="{F6408E38-EE13-4E94-99E4-37CE92A700EF}">
      <dgm:prSet phldrT="[Text]"/>
      <dgm:spPr/>
      <dgm:t>
        <a:bodyPr/>
        <a:lstStyle/>
        <a:p>
          <a:r>
            <a:rPr lang="en-US" dirty="0" smtClean="0"/>
            <a:t>June 14: 8 specialties</a:t>
          </a:r>
          <a:endParaRPr lang="en-US" dirty="0"/>
        </a:p>
      </dgm:t>
    </dgm:pt>
    <dgm:pt modelId="{F07AB12F-A2CB-4E45-A315-DDB7355A8396}" type="parTrans" cxnId="{E67D5078-FB51-4292-8227-77EF471E8878}">
      <dgm:prSet/>
      <dgm:spPr/>
      <dgm:t>
        <a:bodyPr/>
        <a:lstStyle/>
        <a:p>
          <a:endParaRPr lang="en-US"/>
        </a:p>
      </dgm:t>
    </dgm:pt>
    <dgm:pt modelId="{FC236300-5677-46AF-9B00-4B0C67743687}" type="sibTrans" cxnId="{E67D5078-FB51-4292-8227-77EF471E8878}">
      <dgm:prSet/>
      <dgm:spPr/>
      <dgm:t>
        <a:bodyPr/>
        <a:lstStyle/>
        <a:p>
          <a:endParaRPr lang="en-US"/>
        </a:p>
      </dgm:t>
    </dgm:pt>
    <dgm:pt modelId="{6465618F-ACF3-4EE9-804F-57374574D6F7}">
      <dgm:prSet phldrT="[Text]"/>
      <dgm:spPr/>
      <dgm:t>
        <a:bodyPr/>
        <a:lstStyle/>
        <a:p>
          <a:r>
            <a:rPr lang="en-US" dirty="0" smtClean="0"/>
            <a:t>Dec 14: 90 specialties</a:t>
          </a:r>
          <a:endParaRPr lang="en-US" dirty="0"/>
        </a:p>
      </dgm:t>
    </dgm:pt>
    <dgm:pt modelId="{4CCA1C2A-872F-4EF5-B9FE-144D5BBD5C49}" type="parTrans" cxnId="{A85FB7D0-8BA8-4F7C-9ECA-C9E21D52D5D1}">
      <dgm:prSet/>
      <dgm:spPr/>
      <dgm:t>
        <a:bodyPr/>
        <a:lstStyle/>
        <a:p>
          <a:endParaRPr lang="en-US"/>
        </a:p>
      </dgm:t>
    </dgm:pt>
    <dgm:pt modelId="{D1A3C3A6-91FD-4BFE-A28D-A94B25165F61}" type="sibTrans" cxnId="{A85FB7D0-8BA8-4F7C-9ECA-C9E21D52D5D1}">
      <dgm:prSet/>
      <dgm:spPr/>
      <dgm:t>
        <a:bodyPr/>
        <a:lstStyle/>
        <a:p>
          <a:endParaRPr lang="en-US"/>
        </a:p>
      </dgm:t>
    </dgm:pt>
    <dgm:pt modelId="{982EDAFA-B056-478B-83D5-84283B936765}">
      <dgm:prSet phldrT="[Text]"/>
      <dgm:spPr/>
      <dgm:t>
        <a:bodyPr/>
        <a:lstStyle/>
        <a:p>
          <a:r>
            <a:rPr lang="en-US" dirty="0" smtClean="0"/>
            <a:t>June 15: 96 specialties</a:t>
          </a:r>
          <a:endParaRPr lang="en-US" dirty="0"/>
        </a:p>
      </dgm:t>
    </dgm:pt>
    <dgm:pt modelId="{B1D7D9AD-60F5-4133-80CD-B7A770296B96}" type="parTrans" cxnId="{28FECC7C-27EB-4EE9-8E89-7E82F953674D}">
      <dgm:prSet/>
      <dgm:spPr/>
      <dgm:t>
        <a:bodyPr/>
        <a:lstStyle/>
        <a:p>
          <a:endParaRPr lang="en-US"/>
        </a:p>
      </dgm:t>
    </dgm:pt>
    <dgm:pt modelId="{EA59B479-E1EA-43F2-9463-6A02BA90020E}" type="sibTrans" cxnId="{28FECC7C-27EB-4EE9-8E89-7E82F953674D}">
      <dgm:prSet/>
      <dgm:spPr/>
      <dgm:t>
        <a:bodyPr/>
        <a:lstStyle/>
        <a:p>
          <a:endParaRPr lang="en-US"/>
        </a:p>
      </dgm:t>
    </dgm:pt>
    <dgm:pt modelId="{3E9BB2DF-77DD-404D-A55F-41819426C0D9}">
      <dgm:prSet phldrT="[Text]"/>
      <dgm:spPr/>
      <dgm:t>
        <a:bodyPr/>
        <a:lstStyle/>
        <a:p>
          <a:r>
            <a:rPr lang="en-US" dirty="0" smtClean="0"/>
            <a:t>Dec 15: 140 specialties</a:t>
          </a:r>
          <a:endParaRPr lang="en-US" dirty="0"/>
        </a:p>
      </dgm:t>
    </dgm:pt>
    <dgm:pt modelId="{0E19B812-FD2E-435B-B387-A21AAE06B9DB}" type="parTrans" cxnId="{E21EB616-8D14-48C1-B9A3-FB8AA63A5AB1}">
      <dgm:prSet/>
      <dgm:spPr/>
      <dgm:t>
        <a:bodyPr/>
        <a:lstStyle/>
        <a:p>
          <a:endParaRPr lang="en-US"/>
        </a:p>
      </dgm:t>
    </dgm:pt>
    <dgm:pt modelId="{B8045FB8-B74A-4CE8-BEEC-EA4A8FCC29F0}" type="sibTrans" cxnId="{E21EB616-8D14-48C1-B9A3-FB8AA63A5AB1}">
      <dgm:prSet/>
      <dgm:spPr/>
      <dgm:t>
        <a:bodyPr/>
        <a:lstStyle/>
        <a:p>
          <a:endParaRPr lang="en-US"/>
        </a:p>
      </dgm:t>
    </dgm:pt>
    <dgm:pt modelId="{DE39D7E0-EF2B-4F4D-A119-27EE81D9D9BD}" type="pres">
      <dgm:prSet presAssocID="{BC85C6F1-EC26-4CB0-8C3E-5C05A2FA0696}" presName="arrowDiagram" presStyleCnt="0">
        <dgm:presLayoutVars>
          <dgm:chMax val="5"/>
          <dgm:dir/>
          <dgm:resizeHandles val="exact"/>
        </dgm:presLayoutVars>
      </dgm:prSet>
      <dgm:spPr/>
    </dgm:pt>
    <dgm:pt modelId="{85B7D8E3-D657-43F1-AA1F-CF6EE262B366}" type="pres">
      <dgm:prSet presAssocID="{BC85C6F1-EC26-4CB0-8C3E-5C05A2FA0696}" presName="arrow" presStyleLbl="bgShp" presStyleIdx="0" presStyleCnt="1"/>
      <dgm:spPr/>
    </dgm:pt>
    <dgm:pt modelId="{8D51AC3F-11D9-47C2-B0E2-566578E169AF}" type="pres">
      <dgm:prSet presAssocID="{BC85C6F1-EC26-4CB0-8C3E-5C05A2FA0696}" presName="arrowDiagram5" presStyleCnt="0"/>
      <dgm:spPr/>
    </dgm:pt>
    <dgm:pt modelId="{F545854A-6706-4E64-8838-F2B5420B8946}" type="pres">
      <dgm:prSet presAssocID="{8BA779D9-E3D2-4E87-908E-73B5E0813FBC}" presName="bullet5a" presStyleLbl="node1" presStyleIdx="0" presStyleCnt="5"/>
      <dgm:spPr>
        <a:solidFill>
          <a:schemeClr val="accent6"/>
        </a:solidFill>
      </dgm:spPr>
    </dgm:pt>
    <dgm:pt modelId="{65F6DA75-8B4A-4B84-8C0D-6431D20A22CE}" type="pres">
      <dgm:prSet presAssocID="{8BA779D9-E3D2-4E87-908E-73B5E0813FBC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08D83-E79D-42E9-97EB-E0065B4C60C6}" type="pres">
      <dgm:prSet presAssocID="{F6408E38-EE13-4E94-99E4-37CE92A700EF}" presName="bullet5b" presStyleLbl="node1" presStyleIdx="1" presStyleCnt="5"/>
      <dgm:spPr>
        <a:solidFill>
          <a:schemeClr val="accent6"/>
        </a:solidFill>
      </dgm:spPr>
    </dgm:pt>
    <dgm:pt modelId="{628E60CD-7E4A-4351-BA58-0AAA7F783AED}" type="pres">
      <dgm:prSet presAssocID="{F6408E38-EE13-4E94-99E4-37CE92A700EF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57D90-9CBD-4816-B27C-EB1714A2E2AA}" type="pres">
      <dgm:prSet presAssocID="{6465618F-ACF3-4EE9-804F-57374574D6F7}" presName="bullet5c" presStyleLbl="node1" presStyleIdx="2" presStyleCnt="5"/>
      <dgm:spPr>
        <a:solidFill>
          <a:schemeClr val="accent6"/>
        </a:solidFill>
      </dgm:spPr>
    </dgm:pt>
    <dgm:pt modelId="{3D66996D-8C0E-4A73-8CE7-ABC6BD1407B7}" type="pres">
      <dgm:prSet presAssocID="{6465618F-ACF3-4EE9-804F-57374574D6F7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B9E5D-FA92-457A-B46C-55310F150195}" type="pres">
      <dgm:prSet presAssocID="{982EDAFA-B056-478B-83D5-84283B936765}" presName="bullet5d" presStyleLbl="node1" presStyleIdx="3" presStyleCnt="5"/>
      <dgm:spPr>
        <a:solidFill>
          <a:schemeClr val="accent6"/>
        </a:solidFill>
      </dgm:spPr>
    </dgm:pt>
    <dgm:pt modelId="{1B2C2445-5C60-494F-AAB9-7D3BA140B417}" type="pres">
      <dgm:prSet presAssocID="{982EDAFA-B056-478B-83D5-84283B936765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24B0C-1E6E-41A1-8137-817B4AA4DA2E}" type="pres">
      <dgm:prSet presAssocID="{3E9BB2DF-77DD-404D-A55F-41819426C0D9}" presName="bullet5e" presStyleLbl="node1" presStyleIdx="4" presStyleCnt="5"/>
      <dgm:spPr>
        <a:solidFill>
          <a:schemeClr val="accent6"/>
        </a:solidFill>
      </dgm:spPr>
    </dgm:pt>
    <dgm:pt modelId="{57B23F24-A8F2-49C6-9535-F9D6EE5CE034}" type="pres">
      <dgm:prSet presAssocID="{3E9BB2DF-77DD-404D-A55F-41819426C0D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7D5078-FB51-4292-8227-77EF471E8878}" srcId="{BC85C6F1-EC26-4CB0-8C3E-5C05A2FA0696}" destId="{F6408E38-EE13-4E94-99E4-37CE92A700EF}" srcOrd="1" destOrd="0" parTransId="{F07AB12F-A2CB-4E45-A315-DDB7355A8396}" sibTransId="{FC236300-5677-46AF-9B00-4B0C67743687}"/>
    <dgm:cxn modelId="{A85FB7D0-8BA8-4F7C-9ECA-C9E21D52D5D1}" srcId="{BC85C6F1-EC26-4CB0-8C3E-5C05A2FA0696}" destId="{6465618F-ACF3-4EE9-804F-57374574D6F7}" srcOrd="2" destOrd="0" parTransId="{4CCA1C2A-872F-4EF5-B9FE-144D5BBD5C49}" sibTransId="{D1A3C3A6-91FD-4BFE-A28D-A94B25165F61}"/>
    <dgm:cxn modelId="{1E9F6B3D-F88F-4128-BE80-269D39B1F388}" type="presOf" srcId="{F6408E38-EE13-4E94-99E4-37CE92A700EF}" destId="{628E60CD-7E4A-4351-BA58-0AAA7F783AED}" srcOrd="0" destOrd="0" presId="urn:microsoft.com/office/officeart/2005/8/layout/arrow2"/>
    <dgm:cxn modelId="{57A0B897-8625-4BBE-8633-441EA99E64BE}" type="presOf" srcId="{982EDAFA-B056-478B-83D5-84283B936765}" destId="{1B2C2445-5C60-494F-AAB9-7D3BA140B417}" srcOrd="0" destOrd="0" presId="urn:microsoft.com/office/officeart/2005/8/layout/arrow2"/>
    <dgm:cxn modelId="{0A60378F-F726-4326-88D8-5CAE0B837801}" type="presOf" srcId="{8BA779D9-E3D2-4E87-908E-73B5E0813FBC}" destId="{65F6DA75-8B4A-4B84-8C0D-6431D20A22CE}" srcOrd="0" destOrd="0" presId="urn:microsoft.com/office/officeart/2005/8/layout/arrow2"/>
    <dgm:cxn modelId="{28FECC7C-27EB-4EE9-8E89-7E82F953674D}" srcId="{BC85C6F1-EC26-4CB0-8C3E-5C05A2FA0696}" destId="{982EDAFA-B056-478B-83D5-84283B936765}" srcOrd="3" destOrd="0" parTransId="{B1D7D9AD-60F5-4133-80CD-B7A770296B96}" sibTransId="{EA59B479-E1EA-43F2-9463-6A02BA90020E}"/>
    <dgm:cxn modelId="{F51EA210-1FEF-44E2-8564-1D96680BFB66}" type="presOf" srcId="{BC85C6F1-EC26-4CB0-8C3E-5C05A2FA0696}" destId="{DE39D7E0-EF2B-4F4D-A119-27EE81D9D9BD}" srcOrd="0" destOrd="0" presId="urn:microsoft.com/office/officeart/2005/8/layout/arrow2"/>
    <dgm:cxn modelId="{652F61C1-EEE5-4307-B5A8-F39A45F037B0}" type="presOf" srcId="{6465618F-ACF3-4EE9-804F-57374574D6F7}" destId="{3D66996D-8C0E-4A73-8CE7-ABC6BD1407B7}" srcOrd="0" destOrd="0" presId="urn:microsoft.com/office/officeart/2005/8/layout/arrow2"/>
    <dgm:cxn modelId="{6D19DCDE-41E3-4CAC-8A0C-056BCC4A4EBB}" srcId="{BC85C6F1-EC26-4CB0-8C3E-5C05A2FA0696}" destId="{8BA779D9-E3D2-4E87-908E-73B5E0813FBC}" srcOrd="0" destOrd="0" parTransId="{B4632EB7-DF71-45F6-9D80-3E6F9AFC7656}" sibTransId="{7E58FD0D-C97E-4B59-8AED-89F040283270}"/>
    <dgm:cxn modelId="{E21EB616-8D14-48C1-B9A3-FB8AA63A5AB1}" srcId="{BC85C6F1-EC26-4CB0-8C3E-5C05A2FA0696}" destId="{3E9BB2DF-77DD-404D-A55F-41819426C0D9}" srcOrd="4" destOrd="0" parTransId="{0E19B812-FD2E-435B-B387-A21AAE06B9DB}" sibTransId="{B8045FB8-B74A-4CE8-BEEC-EA4A8FCC29F0}"/>
    <dgm:cxn modelId="{4A4ECE20-4DD5-4665-9EFF-EAF107A1D317}" type="presOf" srcId="{3E9BB2DF-77DD-404D-A55F-41819426C0D9}" destId="{57B23F24-A8F2-49C6-9535-F9D6EE5CE034}" srcOrd="0" destOrd="0" presId="urn:microsoft.com/office/officeart/2005/8/layout/arrow2"/>
    <dgm:cxn modelId="{1121A16B-5CFB-4808-98D5-3C976AB67CE0}" type="presParOf" srcId="{DE39D7E0-EF2B-4F4D-A119-27EE81D9D9BD}" destId="{85B7D8E3-D657-43F1-AA1F-CF6EE262B366}" srcOrd="0" destOrd="0" presId="urn:microsoft.com/office/officeart/2005/8/layout/arrow2"/>
    <dgm:cxn modelId="{4586B792-1E74-4C58-A14D-764DD23FB484}" type="presParOf" srcId="{DE39D7E0-EF2B-4F4D-A119-27EE81D9D9BD}" destId="{8D51AC3F-11D9-47C2-B0E2-566578E169AF}" srcOrd="1" destOrd="0" presId="urn:microsoft.com/office/officeart/2005/8/layout/arrow2"/>
    <dgm:cxn modelId="{0C73E234-E081-4A9D-8869-ED65503AEE53}" type="presParOf" srcId="{8D51AC3F-11D9-47C2-B0E2-566578E169AF}" destId="{F545854A-6706-4E64-8838-F2B5420B8946}" srcOrd="0" destOrd="0" presId="urn:microsoft.com/office/officeart/2005/8/layout/arrow2"/>
    <dgm:cxn modelId="{195D32FE-5D2C-4414-883F-505F21FD8350}" type="presParOf" srcId="{8D51AC3F-11D9-47C2-B0E2-566578E169AF}" destId="{65F6DA75-8B4A-4B84-8C0D-6431D20A22CE}" srcOrd="1" destOrd="0" presId="urn:microsoft.com/office/officeart/2005/8/layout/arrow2"/>
    <dgm:cxn modelId="{E900A842-C855-46FA-9743-CB24D63E490D}" type="presParOf" srcId="{8D51AC3F-11D9-47C2-B0E2-566578E169AF}" destId="{BB008D83-E79D-42E9-97EB-E0065B4C60C6}" srcOrd="2" destOrd="0" presId="urn:microsoft.com/office/officeart/2005/8/layout/arrow2"/>
    <dgm:cxn modelId="{13AE6C9A-8CE2-4135-9645-573FCFE01C2A}" type="presParOf" srcId="{8D51AC3F-11D9-47C2-B0E2-566578E169AF}" destId="{628E60CD-7E4A-4351-BA58-0AAA7F783AED}" srcOrd="3" destOrd="0" presId="urn:microsoft.com/office/officeart/2005/8/layout/arrow2"/>
    <dgm:cxn modelId="{B5A5D3E2-E77C-4CD5-B281-3F7A6D37556D}" type="presParOf" srcId="{8D51AC3F-11D9-47C2-B0E2-566578E169AF}" destId="{CB157D90-9CBD-4816-B27C-EB1714A2E2AA}" srcOrd="4" destOrd="0" presId="urn:microsoft.com/office/officeart/2005/8/layout/arrow2"/>
    <dgm:cxn modelId="{6CEF6902-B27C-4A2C-B034-28103CB5C1BF}" type="presParOf" srcId="{8D51AC3F-11D9-47C2-B0E2-566578E169AF}" destId="{3D66996D-8C0E-4A73-8CE7-ABC6BD1407B7}" srcOrd="5" destOrd="0" presId="urn:microsoft.com/office/officeart/2005/8/layout/arrow2"/>
    <dgm:cxn modelId="{71AF514F-41E9-49F4-8582-7726F6787369}" type="presParOf" srcId="{8D51AC3F-11D9-47C2-B0E2-566578E169AF}" destId="{B5BB9E5D-FA92-457A-B46C-55310F150195}" srcOrd="6" destOrd="0" presId="urn:microsoft.com/office/officeart/2005/8/layout/arrow2"/>
    <dgm:cxn modelId="{E645F990-89AC-4F8D-83C3-F098E3CF5D56}" type="presParOf" srcId="{8D51AC3F-11D9-47C2-B0E2-566578E169AF}" destId="{1B2C2445-5C60-494F-AAB9-7D3BA140B417}" srcOrd="7" destOrd="0" presId="urn:microsoft.com/office/officeart/2005/8/layout/arrow2"/>
    <dgm:cxn modelId="{1A0D09A8-4782-43EA-B76E-027C8541DB23}" type="presParOf" srcId="{8D51AC3F-11D9-47C2-B0E2-566578E169AF}" destId="{89524B0C-1E6E-41A1-8137-817B4AA4DA2E}" srcOrd="8" destOrd="0" presId="urn:microsoft.com/office/officeart/2005/8/layout/arrow2"/>
    <dgm:cxn modelId="{17AAB15F-72B1-4047-93AA-1D838414C353}" type="presParOf" srcId="{8D51AC3F-11D9-47C2-B0E2-566578E169AF}" destId="{57B23F24-A8F2-49C6-9535-F9D6EE5CE03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9D8967-70B9-41D3-BE42-0383C096E90B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7EEB9-248D-4FF2-8BD9-A03E039F3B0B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Point of Care</a:t>
          </a:r>
          <a:endParaRPr lang="en-US" dirty="0"/>
        </a:p>
      </dgm:t>
    </dgm:pt>
    <dgm:pt modelId="{4144EFD3-9AFB-4495-802A-18CA3C901C72}" type="parTrans" cxnId="{87378691-CDE3-4921-9918-52891A26E5A9}">
      <dgm:prSet/>
      <dgm:spPr/>
      <dgm:t>
        <a:bodyPr/>
        <a:lstStyle/>
        <a:p>
          <a:endParaRPr lang="en-US"/>
        </a:p>
      </dgm:t>
    </dgm:pt>
    <dgm:pt modelId="{7057560E-8A94-40D0-853D-80EC0BD4E717}" type="sibTrans" cxnId="{87378691-CDE3-4921-9918-52891A26E5A9}">
      <dgm:prSet/>
      <dgm:spPr/>
      <dgm:t>
        <a:bodyPr/>
        <a:lstStyle/>
        <a:p>
          <a:endParaRPr lang="en-US"/>
        </a:p>
      </dgm:t>
    </dgm:pt>
    <dgm:pt modelId="{0F9FB710-D4B7-4CD3-848E-164C099503C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Mock Codes</a:t>
          </a:r>
          <a:endParaRPr lang="en-US" dirty="0"/>
        </a:p>
      </dgm:t>
    </dgm:pt>
    <dgm:pt modelId="{C458C92B-EBF1-4603-B3D4-7E8C21B12C9F}" type="parTrans" cxnId="{F26D316E-C4D7-4636-AD23-C5DAEF8DF1B2}">
      <dgm:prSet/>
      <dgm:spPr/>
      <dgm:t>
        <a:bodyPr/>
        <a:lstStyle/>
        <a:p>
          <a:endParaRPr lang="en-US"/>
        </a:p>
      </dgm:t>
    </dgm:pt>
    <dgm:pt modelId="{E8D51137-F4DF-45BD-A45A-675E5AE2CF4B}" type="sibTrans" cxnId="{F26D316E-C4D7-4636-AD23-C5DAEF8DF1B2}">
      <dgm:prSet/>
      <dgm:spPr/>
      <dgm:t>
        <a:bodyPr/>
        <a:lstStyle/>
        <a:p>
          <a:endParaRPr lang="en-US"/>
        </a:p>
      </dgm:t>
    </dgm:pt>
    <dgm:pt modelId="{B84ECC52-D651-420B-9F67-F0AEA5CDBD2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Sign-off Evaluations</a:t>
          </a:r>
          <a:endParaRPr lang="en-US" dirty="0"/>
        </a:p>
      </dgm:t>
    </dgm:pt>
    <dgm:pt modelId="{893C985E-CA7D-4A4D-AD56-9E9082174F84}" type="parTrans" cxnId="{52983E35-BF20-4708-9443-26F1A012A097}">
      <dgm:prSet/>
      <dgm:spPr/>
      <dgm:t>
        <a:bodyPr/>
        <a:lstStyle/>
        <a:p>
          <a:endParaRPr lang="en-US"/>
        </a:p>
      </dgm:t>
    </dgm:pt>
    <dgm:pt modelId="{9D3300EA-97E3-4285-8531-DF8F6BCAA4B8}" type="sibTrans" cxnId="{52983E35-BF20-4708-9443-26F1A012A097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AC8CDA92-E4BC-4ED1-B1AE-A897512DB94D}" type="pres">
      <dgm:prSet presAssocID="{989D8967-70B9-41D3-BE42-0383C096E90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AC9666E3-BA18-4126-B35B-5A6A63BABCB0}" type="pres">
      <dgm:prSet presAssocID="{FAF7EEB9-248D-4FF2-8BD9-A03E039F3B0B}" presName="text1" presStyleCnt="0"/>
      <dgm:spPr/>
    </dgm:pt>
    <dgm:pt modelId="{95C3F898-13ED-4929-83E1-3E586F75C8CD}" type="pres">
      <dgm:prSet presAssocID="{FAF7EEB9-248D-4FF2-8BD9-A03E039F3B0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E1147-6869-4654-B357-58AEB2065C01}" type="pres">
      <dgm:prSet presAssocID="{FAF7EEB9-248D-4FF2-8BD9-A03E039F3B0B}" presName="textaccent1" presStyleCnt="0"/>
      <dgm:spPr/>
    </dgm:pt>
    <dgm:pt modelId="{3B2749BC-BBC5-4BC9-A76C-907643E7C3B2}" type="pres">
      <dgm:prSet presAssocID="{FAF7EEB9-248D-4FF2-8BD9-A03E039F3B0B}" presName="accentRepeatNode" presStyleLbl="solidAlignAcc1" presStyleIdx="0" presStyleCnt="6"/>
      <dgm:spPr/>
    </dgm:pt>
    <dgm:pt modelId="{4719A5B7-DE4C-41E6-833C-89381FE1B311}" type="pres">
      <dgm:prSet presAssocID="{7057560E-8A94-40D0-853D-80EC0BD4E717}" presName="image1" presStyleCnt="0"/>
      <dgm:spPr/>
    </dgm:pt>
    <dgm:pt modelId="{7B47E3B7-CF1F-4024-9CDE-6C0CDC468CBD}" type="pres">
      <dgm:prSet presAssocID="{7057560E-8A94-40D0-853D-80EC0BD4E717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EDBA3A75-1CCA-47E7-AD08-1DB7BDA6D537}" type="pres">
      <dgm:prSet presAssocID="{7057560E-8A94-40D0-853D-80EC0BD4E717}" presName="imageaccent1" presStyleCnt="0"/>
      <dgm:spPr/>
    </dgm:pt>
    <dgm:pt modelId="{3BB0724E-2702-4C59-87B8-6EFCBA28CDB6}" type="pres">
      <dgm:prSet presAssocID="{7057560E-8A94-40D0-853D-80EC0BD4E717}" presName="accentRepeatNode" presStyleLbl="solidAlignAcc1" presStyleIdx="1" presStyleCnt="6"/>
      <dgm:spPr/>
    </dgm:pt>
    <dgm:pt modelId="{EA709ED0-BA3D-45B2-870E-DF8D1A7104FD}" type="pres">
      <dgm:prSet presAssocID="{0F9FB710-D4B7-4CD3-848E-164C099503C6}" presName="text2" presStyleCnt="0"/>
      <dgm:spPr/>
    </dgm:pt>
    <dgm:pt modelId="{7E910609-228C-4E97-A624-271108F13967}" type="pres">
      <dgm:prSet presAssocID="{0F9FB710-D4B7-4CD3-848E-164C099503C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AE196-B884-4A56-BBE1-5EA80D97F08D}" type="pres">
      <dgm:prSet presAssocID="{0F9FB710-D4B7-4CD3-848E-164C099503C6}" presName="textaccent2" presStyleCnt="0"/>
      <dgm:spPr/>
    </dgm:pt>
    <dgm:pt modelId="{7A635332-CBC8-4CF0-AAE8-456CD5C8A0D4}" type="pres">
      <dgm:prSet presAssocID="{0F9FB710-D4B7-4CD3-848E-164C099503C6}" presName="accentRepeatNode" presStyleLbl="solidAlignAcc1" presStyleIdx="2" presStyleCnt="6"/>
      <dgm:spPr/>
    </dgm:pt>
    <dgm:pt modelId="{5688E628-98F9-4F31-AECE-2DDDD4F149C6}" type="pres">
      <dgm:prSet presAssocID="{E8D51137-F4DF-45BD-A45A-675E5AE2CF4B}" presName="image2" presStyleCnt="0"/>
      <dgm:spPr/>
    </dgm:pt>
    <dgm:pt modelId="{665A0BBE-2261-46D2-8E6E-BBA730DC083F}" type="pres">
      <dgm:prSet presAssocID="{E8D51137-F4DF-45BD-A45A-675E5AE2CF4B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0FFF7D68-6D4F-44D9-8666-45EBE56B90C9}" type="pres">
      <dgm:prSet presAssocID="{E8D51137-F4DF-45BD-A45A-675E5AE2CF4B}" presName="imageaccent2" presStyleCnt="0"/>
      <dgm:spPr/>
    </dgm:pt>
    <dgm:pt modelId="{9E0A950E-91B8-44BA-B576-5CA88D659572}" type="pres">
      <dgm:prSet presAssocID="{E8D51137-F4DF-45BD-A45A-675E5AE2CF4B}" presName="accentRepeatNode" presStyleLbl="solidAlignAcc1" presStyleIdx="3" presStyleCnt="6"/>
      <dgm:spPr/>
    </dgm:pt>
    <dgm:pt modelId="{03743820-49A4-46E2-B677-A61F2BC765F5}" type="pres">
      <dgm:prSet presAssocID="{B84ECC52-D651-420B-9F67-F0AEA5CDBD2E}" presName="text3" presStyleCnt="0"/>
      <dgm:spPr/>
    </dgm:pt>
    <dgm:pt modelId="{55EF248F-F459-418F-95AD-8257C3D2EB99}" type="pres">
      <dgm:prSet presAssocID="{B84ECC52-D651-420B-9F67-F0AEA5CDBD2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4786C-B9E4-451B-8AB1-C59BF7BEC1E8}" type="pres">
      <dgm:prSet presAssocID="{B84ECC52-D651-420B-9F67-F0AEA5CDBD2E}" presName="textaccent3" presStyleCnt="0"/>
      <dgm:spPr/>
    </dgm:pt>
    <dgm:pt modelId="{D5B0D65F-4244-4A12-9AEB-CEAAE287D662}" type="pres">
      <dgm:prSet presAssocID="{B84ECC52-D651-420B-9F67-F0AEA5CDBD2E}" presName="accentRepeatNode" presStyleLbl="solidAlignAcc1" presStyleIdx="4" presStyleCnt="6"/>
      <dgm:spPr/>
    </dgm:pt>
    <dgm:pt modelId="{079C0B98-1BC3-4677-8BAF-49CAB8759EFE}" type="pres">
      <dgm:prSet presAssocID="{9D3300EA-97E3-4285-8531-DF8F6BCAA4B8}" presName="image3" presStyleCnt="0"/>
      <dgm:spPr/>
    </dgm:pt>
    <dgm:pt modelId="{6358E2BB-E63E-4591-8681-26DB6996B08A}" type="pres">
      <dgm:prSet presAssocID="{9D3300EA-97E3-4285-8531-DF8F6BCAA4B8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88C083AC-D631-48B5-BC64-DDDCA51E664E}" type="pres">
      <dgm:prSet presAssocID="{9D3300EA-97E3-4285-8531-DF8F6BCAA4B8}" presName="imageaccent3" presStyleCnt="0"/>
      <dgm:spPr/>
    </dgm:pt>
    <dgm:pt modelId="{935A9BA8-872E-4D6F-B294-D19C94B444B0}" type="pres">
      <dgm:prSet presAssocID="{9D3300EA-97E3-4285-8531-DF8F6BCAA4B8}" presName="accentRepeatNode" presStyleLbl="solidAlignAcc1" presStyleIdx="5" presStyleCnt="6"/>
      <dgm:spPr/>
    </dgm:pt>
  </dgm:ptLst>
  <dgm:cxnLst>
    <dgm:cxn modelId="{87378691-CDE3-4921-9918-52891A26E5A9}" srcId="{989D8967-70B9-41D3-BE42-0383C096E90B}" destId="{FAF7EEB9-248D-4FF2-8BD9-A03E039F3B0B}" srcOrd="0" destOrd="0" parTransId="{4144EFD3-9AFB-4495-802A-18CA3C901C72}" sibTransId="{7057560E-8A94-40D0-853D-80EC0BD4E717}"/>
    <dgm:cxn modelId="{52983E35-BF20-4708-9443-26F1A012A097}" srcId="{989D8967-70B9-41D3-BE42-0383C096E90B}" destId="{B84ECC52-D651-420B-9F67-F0AEA5CDBD2E}" srcOrd="2" destOrd="0" parTransId="{893C985E-CA7D-4A4D-AD56-9E9082174F84}" sibTransId="{9D3300EA-97E3-4285-8531-DF8F6BCAA4B8}"/>
    <dgm:cxn modelId="{2C776D94-313C-44F8-9FEE-C2A6CD3CE89E}" type="presOf" srcId="{E8D51137-F4DF-45BD-A45A-675E5AE2CF4B}" destId="{665A0BBE-2261-46D2-8E6E-BBA730DC083F}" srcOrd="0" destOrd="0" presId="urn:microsoft.com/office/officeart/2008/layout/HexagonCluster"/>
    <dgm:cxn modelId="{F26D316E-C4D7-4636-AD23-C5DAEF8DF1B2}" srcId="{989D8967-70B9-41D3-BE42-0383C096E90B}" destId="{0F9FB710-D4B7-4CD3-848E-164C099503C6}" srcOrd="1" destOrd="0" parTransId="{C458C92B-EBF1-4603-B3D4-7E8C21B12C9F}" sibTransId="{E8D51137-F4DF-45BD-A45A-675E5AE2CF4B}"/>
    <dgm:cxn modelId="{5F9290B5-1E7F-4BA0-94C5-EC42B045DA75}" type="presOf" srcId="{0F9FB710-D4B7-4CD3-848E-164C099503C6}" destId="{7E910609-228C-4E97-A624-271108F13967}" srcOrd="0" destOrd="0" presId="urn:microsoft.com/office/officeart/2008/layout/HexagonCluster"/>
    <dgm:cxn modelId="{2B73FD45-79B9-493B-804E-F7AF8331212A}" type="presOf" srcId="{9D3300EA-97E3-4285-8531-DF8F6BCAA4B8}" destId="{6358E2BB-E63E-4591-8681-26DB6996B08A}" srcOrd="0" destOrd="0" presId="urn:microsoft.com/office/officeart/2008/layout/HexagonCluster"/>
    <dgm:cxn modelId="{9F13E079-EEE5-450B-82AB-5AE81FE05AF3}" type="presOf" srcId="{989D8967-70B9-41D3-BE42-0383C096E90B}" destId="{AC8CDA92-E4BC-4ED1-B1AE-A897512DB94D}" srcOrd="0" destOrd="0" presId="urn:microsoft.com/office/officeart/2008/layout/HexagonCluster"/>
    <dgm:cxn modelId="{7B073D50-C05F-42E6-A82A-7C5A6C6B357B}" type="presOf" srcId="{B84ECC52-D651-420B-9F67-F0AEA5CDBD2E}" destId="{55EF248F-F459-418F-95AD-8257C3D2EB99}" srcOrd="0" destOrd="0" presId="urn:microsoft.com/office/officeart/2008/layout/HexagonCluster"/>
    <dgm:cxn modelId="{0FE4F957-B8B7-429D-ABAB-D5455E38F533}" type="presOf" srcId="{7057560E-8A94-40D0-853D-80EC0BD4E717}" destId="{7B47E3B7-CF1F-4024-9CDE-6C0CDC468CBD}" srcOrd="0" destOrd="0" presId="urn:microsoft.com/office/officeart/2008/layout/HexagonCluster"/>
    <dgm:cxn modelId="{00A7E2A8-9D16-4275-B83E-45916FE3E4DF}" type="presOf" srcId="{FAF7EEB9-248D-4FF2-8BD9-A03E039F3B0B}" destId="{95C3F898-13ED-4929-83E1-3E586F75C8CD}" srcOrd="0" destOrd="0" presId="urn:microsoft.com/office/officeart/2008/layout/HexagonCluster"/>
    <dgm:cxn modelId="{3C1EF30E-C1E9-41CB-B43D-94AED0CF7F0E}" type="presParOf" srcId="{AC8CDA92-E4BC-4ED1-B1AE-A897512DB94D}" destId="{AC9666E3-BA18-4126-B35B-5A6A63BABCB0}" srcOrd="0" destOrd="0" presId="urn:microsoft.com/office/officeart/2008/layout/HexagonCluster"/>
    <dgm:cxn modelId="{9F204C09-D566-4B26-9106-7A8F40E71FFF}" type="presParOf" srcId="{AC9666E3-BA18-4126-B35B-5A6A63BABCB0}" destId="{95C3F898-13ED-4929-83E1-3E586F75C8CD}" srcOrd="0" destOrd="0" presId="urn:microsoft.com/office/officeart/2008/layout/HexagonCluster"/>
    <dgm:cxn modelId="{0D4EBE55-5A18-4D45-908A-50E383998BC8}" type="presParOf" srcId="{AC8CDA92-E4BC-4ED1-B1AE-A897512DB94D}" destId="{369E1147-6869-4654-B357-58AEB2065C01}" srcOrd="1" destOrd="0" presId="urn:microsoft.com/office/officeart/2008/layout/HexagonCluster"/>
    <dgm:cxn modelId="{0DF491C1-ACF1-4FA9-A8D9-7B38D39B14A4}" type="presParOf" srcId="{369E1147-6869-4654-B357-58AEB2065C01}" destId="{3B2749BC-BBC5-4BC9-A76C-907643E7C3B2}" srcOrd="0" destOrd="0" presId="urn:microsoft.com/office/officeart/2008/layout/HexagonCluster"/>
    <dgm:cxn modelId="{0BBB20EA-217A-42BB-8AC2-346F0FC39639}" type="presParOf" srcId="{AC8CDA92-E4BC-4ED1-B1AE-A897512DB94D}" destId="{4719A5B7-DE4C-41E6-833C-89381FE1B311}" srcOrd="2" destOrd="0" presId="urn:microsoft.com/office/officeart/2008/layout/HexagonCluster"/>
    <dgm:cxn modelId="{418F583E-5ABA-4DE1-993D-1F0D07EA8FCF}" type="presParOf" srcId="{4719A5B7-DE4C-41E6-833C-89381FE1B311}" destId="{7B47E3B7-CF1F-4024-9CDE-6C0CDC468CBD}" srcOrd="0" destOrd="0" presId="urn:microsoft.com/office/officeart/2008/layout/HexagonCluster"/>
    <dgm:cxn modelId="{C0111E90-B282-4426-AD7C-2C187708D0B3}" type="presParOf" srcId="{AC8CDA92-E4BC-4ED1-B1AE-A897512DB94D}" destId="{EDBA3A75-1CCA-47E7-AD08-1DB7BDA6D537}" srcOrd="3" destOrd="0" presId="urn:microsoft.com/office/officeart/2008/layout/HexagonCluster"/>
    <dgm:cxn modelId="{3D90126C-9A53-46F4-A792-2F09B6BB1E0C}" type="presParOf" srcId="{EDBA3A75-1CCA-47E7-AD08-1DB7BDA6D537}" destId="{3BB0724E-2702-4C59-87B8-6EFCBA28CDB6}" srcOrd="0" destOrd="0" presId="urn:microsoft.com/office/officeart/2008/layout/HexagonCluster"/>
    <dgm:cxn modelId="{1C4F35AF-6A0E-47A4-8649-6753233F5E83}" type="presParOf" srcId="{AC8CDA92-E4BC-4ED1-B1AE-A897512DB94D}" destId="{EA709ED0-BA3D-45B2-870E-DF8D1A7104FD}" srcOrd="4" destOrd="0" presId="urn:microsoft.com/office/officeart/2008/layout/HexagonCluster"/>
    <dgm:cxn modelId="{8980E7D4-1323-47D7-BBA4-841B0D35AF2C}" type="presParOf" srcId="{EA709ED0-BA3D-45B2-870E-DF8D1A7104FD}" destId="{7E910609-228C-4E97-A624-271108F13967}" srcOrd="0" destOrd="0" presId="urn:microsoft.com/office/officeart/2008/layout/HexagonCluster"/>
    <dgm:cxn modelId="{515E49C8-FC86-4FFF-8131-B9DC1A26B91A}" type="presParOf" srcId="{AC8CDA92-E4BC-4ED1-B1AE-A897512DB94D}" destId="{9DFAE196-B884-4A56-BBE1-5EA80D97F08D}" srcOrd="5" destOrd="0" presId="urn:microsoft.com/office/officeart/2008/layout/HexagonCluster"/>
    <dgm:cxn modelId="{27AE7E3A-EDEC-4F50-BBF7-B01BE017057A}" type="presParOf" srcId="{9DFAE196-B884-4A56-BBE1-5EA80D97F08D}" destId="{7A635332-CBC8-4CF0-AAE8-456CD5C8A0D4}" srcOrd="0" destOrd="0" presId="urn:microsoft.com/office/officeart/2008/layout/HexagonCluster"/>
    <dgm:cxn modelId="{CDB040D2-3FDB-4197-9B17-A0D59279773C}" type="presParOf" srcId="{AC8CDA92-E4BC-4ED1-B1AE-A897512DB94D}" destId="{5688E628-98F9-4F31-AECE-2DDDD4F149C6}" srcOrd="6" destOrd="0" presId="urn:microsoft.com/office/officeart/2008/layout/HexagonCluster"/>
    <dgm:cxn modelId="{141B3137-6765-4861-89BF-8088C5FDAFE3}" type="presParOf" srcId="{5688E628-98F9-4F31-AECE-2DDDD4F149C6}" destId="{665A0BBE-2261-46D2-8E6E-BBA730DC083F}" srcOrd="0" destOrd="0" presId="urn:microsoft.com/office/officeart/2008/layout/HexagonCluster"/>
    <dgm:cxn modelId="{EFA75347-42DB-4AD6-A137-7BA11BA81F7E}" type="presParOf" srcId="{AC8CDA92-E4BC-4ED1-B1AE-A897512DB94D}" destId="{0FFF7D68-6D4F-44D9-8666-45EBE56B90C9}" srcOrd="7" destOrd="0" presId="urn:microsoft.com/office/officeart/2008/layout/HexagonCluster"/>
    <dgm:cxn modelId="{3BCA8C51-D36C-4D96-9267-6C4F97CA4B00}" type="presParOf" srcId="{0FFF7D68-6D4F-44D9-8666-45EBE56B90C9}" destId="{9E0A950E-91B8-44BA-B576-5CA88D659572}" srcOrd="0" destOrd="0" presId="urn:microsoft.com/office/officeart/2008/layout/HexagonCluster"/>
    <dgm:cxn modelId="{59B29191-12C8-4AE0-88A8-35031A8B7E3A}" type="presParOf" srcId="{AC8CDA92-E4BC-4ED1-B1AE-A897512DB94D}" destId="{03743820-49A4-46E2-B677-A61F2BC765F5}" srcOrd="8" destOrd="0" presId="urn:microsoft.com/office/officeart/2008/layout/HexagonCluster"/>
    <dgm:cxn modelId="{F01D812C-6B69-44A0-BC83-ED2DECAC1F13}" type="presParOf" srcId="{03743820-49A4-46E2-B677-A61F2BC765F5}" destId="{55EF248F-F459-418F-95AD-8257C3D2EB99}" srcOrd="0" destOrd="0" presId="urn:microsoft.com/office/officeart/2008/layout/HexagonCluster"/>
    <dgm:cxn modelId="{AFCBD903-8D2C-4A09-8774-C58C8604BB04}" type="presParOf" srcId="{AC8CDA92-E4BC-4ED1-B1AE-A897512DB94D}" destId="{1404786C-B9E4-451B-8AB1-C59BF7BEC1E8}" srcOrd="9" destOrd="0" presId="urn:microsoft.com/office/officeart/2008/layout/HexagonCluster"/>
    <dgm:cxn modelId="{DEBAFB04-3CEA-453F-9B9D-6CFF17821CF8}" type="presParOf" srcId="{1404786C-B9E4-451B-8AB1-C59BF7BEC1E8}" destId="{D5B0D65F-4244-4A12-9AEB-CEAAE287D662}" srcOrd="0" destOrd="0" presId="urn:microsoft.com/office/officeart/2008/layout/HexagonCluster"/>
    <dgm:cxn modelId="{AB755B22-9A28-4F84-A9DD-AB58398A9DE5}" type="presParOf" srcId="{AC8CDA92-E4BC-4ED1-B1AE-A897512DB94D}" destId="{079C0B98-1BC3-4677-8BAF-49CAB8759EFE}" srcOrd="10" destOrd="0" presId="urn:microsoft.com/office/officeart/2008/layout/HexagonCluster"/>
    <dgm:cxn modelId="{128B6B74-C9DF-4C3F-A105-8123DE611709}" type="presParOf" srcId="{079C0B98-1BC3-4677-8BAF-49CAB8759EFE}" destId="{6358E2BB-E63E-4591-8681-26DB6996B08A}" srcOrd="0" destOrd="0" presId="urn:microsoft.com/office/officeart/2008/layout/HexagonCluster"/>
    <dgm:cxn modelId="{3C091456-BA18-4B63-BF4A-B671CEE6E7A7}" type="presParOf" srcId="{AC8CDA92-E4BC-4ED1-B1AE-A897512DB94D}" destId="{88C083AC-D631-48B5-BC64-DDDCA51E664E}" srcOrd="11" destOrd="0" presId="urn:microsoft.com/office/officeart/2008/layout/HexagonCluster"/>
    <dgm:cxn modelId="{717E6B64-AE88-4A0F-A0EB-261B1157C16C}" type="presParOf" srcId="{88C083AC-D631-48B5-BC64-DDDCA51E664E}" destId="{935A9BA8-872E-4D6F-B294-D19C94B444B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09EED3-666F-4C93-B087-9023669D9C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63327-7756-4562-8BEC-67A44482625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PEC Review of Evaluation Program</a:t>
          </a:r>
          <a:endParaRPr lang="en-US" dirty="0"/>
        </a:p>
      </dgm:t>
    </dgm:pt>
    <dgm:pt modelId="{8C8F79DD-C156-41A0-AB4F-0B39B6454FD4}" type="parTrans" cxnId="{929343F6-4E1C-4D21-914A-13B710962492}">
      <dgm:prSet/>
      <dgm:spPr/>
      <dgm:t>
        <a:bodyPr/>
        <a:lstStyle/>
        <a:p>
          <a:endParaRPr lang="en-US"/>
        </a:p>
      </dgm:t>
    </dgm:pt>
    <dgm:pt modelId="{CE7157B6-131C-4632-B192-973C78BE9455}" type="sibTrans" cxnId="{929343F6-4E1C-4D21-914A-13B710962492}">
      <dgm:prSet/>
      <dgm:spPr/>
      <dgm:t>
        <a:bodyPr/>
        <a:lstStyle/>
        <a:p>
          <a:endParaRPr lang="en-US"/>
        </a:p>
      </dgm:t>
    </dgm:pt>
    <dgm:pt modelId="{BA03C8B4-C45E-4E02-BB7A-31B4B136815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Early review of PGY-1s &amp; Transfers</a:t>
          </a:r>
          <a:endParaRPr lang="en-US" dirty="0"/>
        </a:p>
      </dgm:t>
    </dgm:pt>
    <dgm:pt modelId="{FB53C16F-E14D-4160-A2D1-9F4D7E1B2409}" type="parTrans" cxnId="{60486856-4A46-4A20-BBEC-DD19AA949E77}">
      <dgm:prSet/>
      <dgm:spPr/>
      <dgm:t>
        <a:bodyPr/>
        <a:lstStyle/>
        <a:p>
          <a:endParaRPr lang="en-US"/>
        </a:p>
      </dgm:t>
    </dgm:pt>
    <dgm:pt modelId="{4577EFEF-4BDF-4C70-A5B6-061B39AC7CE7}" type="sibTrans" cxnId="{60486856-4A46-4A20-BBEC-DD19AA949E77}">
      <dgm:prSet/>
      <dgm:spPr/>
      <dgm:t>
        <a:bodyPr/>
        <a:lstStyle/>
        <a:p>
          <a:endParaRPr lang="en-US"/>
        </a:p>
      </dgm:t>
    </dgm:pt>
    <dgm:pt modelId="{235DF02B-A7D1-4D9C-8C95-59C6CF5D7B7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Faculty Discussions</a:t>
          </a:r>
          <a:endParaRPr lang="en-US" dirty="0"/>
        </a:p>
      </dgm:t>
    </dgm:pt>
    <dgm:pt modelId="{63935FEC-95FE-42E1-BFAF-B9A44D06844E}" type="parTrans" cxnId="{4863544B-CAE5-405F-B1C4-1335ED2BB657}">
      <dgm:prSet/>
      <dgm:spPr/>
      <dgm:t>
        <a:bodyPr/>
        <a:lstStyle/>
        <a:p>
          <a:endParaRPr lang="en-US"/>
        </a:p>
      </dgm:t>
    </dgm:pt>
    <dgm:pt modelId="{352C6144-D684-4CD2-9704-E9ECC1BD7BF5}" type="sibTrans" cxnId="{4863544B-CAE5-405F-B1C4-1335ED2BB657}">
      <dgm:prSet/>
      <dgm:spPr/>
      <dgm:t>
        <a:bodyPr/>
        <a:lstStyle/>
        <a:p>
          <a:endParaRPr lang="en-US"/>
        </a:p>
      </dgm:t>
    </dgm:pt>
    <dgm:pt modelId="{6FD93000-D021-40C3-BC76-87B40089271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Compile MS Data</a:t>
          </a:r>
          <a:endParaRPr lang="en-US" dirty="0"/>
        </a:p>
      </dgm:t>
    </dgm:pt>
    <dgm:pt modelId="{E031485A-1AAE-434C-BE8A-997EEE1DA310}" type="parTrans" cxnId="{6D883910-9841-4906-A02C-A004527F995C}">
      <dgm:prSet/>
      <dgm:spPr/>
      <dgm:t>
        <a:bodyPr/>
        <a:lstStyle/>
        <a:p>
          <a:endParaRPr lang="en-US"/>
        </a:p>
      </dgm:t>
    </dgm:pt>
    <dgm:pt modelId="{D2255D8E-15AE-4847-8CE4-82B5C071EB91}" type="sibTrans" cxnId="{6D883910-9841-4906-A02C-A004527F995C}">
      <dgm:prSet/>
      <dgm:spPr/>
      <dgm:t>
        <a:bodyPr/>
        <a:lstStyle/>
        <a:p>
          <a:endParaRPr lang="en-US"/>
        </a:p>
      </dgm:t>
    </dgm:pt>
    <dgm:pt modelId="{A7930981-92F0-4E38-9F98-AF1D9E54806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CCC Meeting #1</a:t>
          </a:r>
          <a:endParaRPr lang="en-US" dirty="0"/>
        </a:p>
      </dgm:t>
    </dgm:pt>
    <dgm:pt modelId="{5160BA32-F909-42B9-825C-E05D435E3782}" type="parTrans" cxnId="{1C8CFB7A-429F-42F4-B708-D479974588E6}">
      <dgm:prSet/>
      <dgm:spPr/>
      <dgm:t>
        <a:bodyPr/>
        <a:lstStyle/>
        <a:p>
          <a:endParaRPr lang="en-US"/>
        </a:p>
      </dgm:t>
    </dgm:pt>
    <dgm:pt modelId="{F4CE7FFB-7BF9-47A0-9B95-406F1794DFE9}" type="sibTrans" cxnId="{1C8CFB7A-429F-42F4-B708-D479974588E6}">
      <dgm:prSet/>
      <dgm:spPr/>
      <dgm:t>
        <a:bodyPr/>
        <a:lstStyle/>
        <a:p>
          <a:endParaRPr lang="en-US"/>
        </a:p>
      </dgm:t>
    </dgm:pt>
    <dgm:pt modelId="{340EAE30-F375-4F47-AFEF-C58210F170F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Faculty Discussion</a:t>
          </a:r>
          <a:endParaRPr lang="en-US" dirty="0"/>
        </a:p>
      </dgm:t>
    </dgm:pt>
    <dgm:pt modelId="{E6790949-B52A-41B5-84A5-34F104694BA1}" type="parTrans" cxnId="{56BE762F-0944-4A6D-AC43-D7A05976C596}">
      <dgm:prSet/>
      <dgm:spPr/>
      <dgm:t>
        <a:bodyPr/>
        <a:lstStyle/>
        <a:p>
          <a:endParaRPr lang="en-US"/>
        </a:p>
      </dgm:t>
    </dgm:pt>
    <dgm:pt modelId="{0314A322-F1F0-4DFC-9756-2D829C86A195}" type="sibTrans" cxnId="{56BE762F-0944-4A6D-AC43-D7A05976C596}">
      <dgm:prSet/>
      <dgm:spPr/>
      <dgm:t>
        <a:bodyPr/>
        <a:lstStyle/>
        <a:p>
          <a:endParaRPr lang="en-US"/>
        </a:p>
      </dgm:t>
    </dgm:pt>
    <dgm:pt modelId="{C1400933-FCBD-4252-AA46-2849A33E53C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Compile MS Data</a:t>
          </a:r>
          <a:endParaRPr lang="en-US" dirty="0"/>
        </a:p>
      </dgm:t>
    </dgm:pt>
    <dgm:pt modelId="{2E1BE15F-91B9-4178-9AA2-95584F1D6832}" type="parTrans" cxnId="{EA4A62F6-70DA-4D31-A622-C946B367D4A4}">
      <dgm:prSet/>
      <dgm:spPr/>
      <dgm:t>
        <a:bodyPr/>
        <a:lstStyle/>
        <a:p>
          <a:endParaRPr lang="en-US"/>
        </a:p>
      </dgm:t>
    </dgm:pt>
    <dgm:pt modelId="{A52A149F-59E3-4311-99D8-9CCE05CB295D}" type="sibTrans" cxnId="{EA4A62F6-70DA-4D31-A622-C946B367D4A4}">
      <dgm:prSet/>
      <dgm:spPr/>
      <dgm:t>
        <a:bodyPr/>
        <a:lstStyle/>
        <a:p>
          <a:endParaRPr lang="en-US"/>
        </a:p>
      </dgm:t>
    </dgm:pt>
    <dgm:pt modelId="{F33EB5F0-93DE-4E4F-97B1-F91D9DB404E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CCC Meeting #2</a:t>
          </a:r>
          <a:endParaRPr lang="en-US" dirty="0"/>
        </a:p>
      </dgm:t>
    </dgm:pt>
    <dgm:pt modelId="{DB472A46-424D-4B06-A985-6A456F7AFCE5}" type="parTrans" cxnId="{81499179-FE4E-45BB-8ECE-AD2AC5B089E3}">
      <dgm:prSet/>
      <dgm:spPr/>
      <dgm:t>
        <a:bodyPr/>
        <a:lstStyle/>
        <a:p>
          <a:endParaRPr lang="en-US"/>
        </a:p>
      </dgm:t>
    </dgm:pt>
    <dgm:pt modelId="{D6939344-322B-4450-B600-5EB7E70EE2A8}" type="sibTrans" cxnId="{81499179-FE4E-45BB-8ECE-AD2AC5B089E3}">
      <dgm:prSet/>
      <dgm:spPr/>
      <dgm:t>
        <a:bodyPr/>
        <a:lstStyle/>
        <a:p>
          <a:endParaRPr lang="en-US"/>
        </a:p>
      </dgm:t>
    </dgm:pt>
    <dgm:pt modelId="{C6FB8D44-1080-49CA-A83A-ACA55ACF0B0B}" type="pres">
      <dgm:prSet presAssocID="{C709EED3-666F-4C93-B087-9023669D9C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24B81A-1DC8-4BDB-896A-C36E233B5437}" type="pres">
      <dgm:prSet presAssocID="{44963327-7756-4562-8BEC-67A44482625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54687-2E3C-4046-86FD-CB4AB9DAF258}" type="pres">
      <dgm:prSet presAssocID="{CE7157B6-131C-4632-B192-973C78BE945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CDCA2F80-AB3E-4000-86DE-A8E592445C05}" type="pres">
      <dgm:prSet presAssocID="{CE7157B6-131C-4632-B192-973C78BE945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0469FE7A-0AE4-4007-8E20-A6109B62B3FF}" type="pres">
      <dgm:prSet presAssocID="{BA03C8B4-C45E-4E02-BB7A-31B4B136815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A8D77-3329-4B6E-8889-247B579A0204}" type="pres">
      <dgm:prSet presAssocID="{4577EFEF-4BDF-4C70-A5B6-061B39AC7CE7}" presName="sibTrans" presStyleLbl="sibTrans2D1" presStyleIdx="1" presStyleCnt="8"/>
      <dgm:spPr/>
      <dgm:t>
        <a:bodyPr/>
        <a:lstStyle/>
        <a:p>
          <a:endParaRPr lang="en-US"/>
        </a:p>
      </dgm:t>
    </dgm:pt>
    <dgm:pt modelId="{3228D7A6-00AD-4937-8346-DB1F562D4284}" type="pres">
      <dgm:prSet presAssocID="{4577EFEF-4BDF-4C70-A5B6-061B39AC7CE7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B9A11AC0-4B0D-4BCE-ABC3-6008CE027816}" type="pres">
      <dgm:prSet presAssocID="{235DF02B-A7D1-4D9C-8C95-59C6CF5D7B7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47CA9-0F47-48AB-8E6D-E821E0A8B109}" type="pres">
      <dgm:prSet presAssocID="{352C6144-D684-4CD2-9704-E9ECC1BD7BF5}" presName="sibTrans" presStyleLbl="sibTrans2D1" presStyleIdx="2" presStyleCnt="8"/>
      <dgm:spPr/>
      <dgm:t>
        <a:bodyPr/>
        <a:lstStyle/>
        <a:p>
          <a:endParaRPr lang="en-US"/>
        </a:p>
      </dgm:t>
    </dgm:pt>
    <dgm:pt modelId="{23626051-F483-49E2-8809-834D5F37BAE3}" type="pres">
      <dgm:prSet presAssocID="{352C6144-D684-4CD2-9704-E9ECC1BD7BF5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66E1B5F6-CA21-4B8D-95EA-1895C35B6758}" type="pres">
      <dgm:prSet presAssocID="{6FD93000-D021-40C3-BC76-87B40089271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DF84F-A9A6-46E2-B6F3-083F24D99268}" type="pres">
      <dgm:prSet presAssocID="{D2255D8E-15AE-4847-8CE4-82B5C071EB91}" presName="sibTrans" presStyleLbl="sibTrans2D1" presStyleIdx="3" presStyleCnt="8"/>
      <dgm:spPr/>
      <dgm:t>
        <a:bodyPr/>
        <a:lstStyle/>
        <a:p>
          <a:endParaRPr lang="en-US"/>
        </a:p>
      </dgm:t>
    </dgm:pt>
    <dgm:pt modelId="{7C0E1159-996C-4D88-BB29-1B0542DCD309}" type="pres">
      <dgm:prSet presAssocID="{D2255D8E-15AE-4847-8CE4-82B5C071EB91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C181632B-9620-481E-8BFA-9E75BCCD6D75}" type="pres">
      <dgm:prSet presAssocID="{A7930981-92F0-4E38-9F98-AF1D9E54806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C2688-B929-4863-849C-5AE2744AE35A}" type="pres">
      <dgm:prSet presAssocID="{F4CE7FFB-7BF9-47A0-9B95-406F1794DFE9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FD05403-F7CF-4C5C-AAC4-42329514DF09}" type="pres">
      <dgm:prSet presAssocID="{F4CE7FFB-7BF9-47A0-9B95-406F1794DFE9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12FCAEC-36B9-421C-A71D-430A420F4DDA}" type="pres">
      <dgm:prSet presAssocID="{340EAE30-F375-4F47-AFEF-C58210F170F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AE89D-6309-46A3-8903-7CE0BB473EBE}" type="pres">
      <dgm:prSet presAssocID="{0314A322-F1F0-4DFC-9756-2D829C86A195}" presName="sibTrans" presStyleLbl="sibTrans2D1" presStyleIdx="5" presStyleCnt="8"/>
      <dgm:spPr/>
      <dgm:t>
        <a:bodyPr/>
        <a:lstStyle/>
        <a:p>
          <a:endParaRPr lang="en-US"/>
        </a:p>
      </dgm:t>
    </dgm:pt>
    <dgm:pt modelId="{CD80F6C3-C8C5-4013-95DA-344064C8B727}" type="pres">
      <dgm:prSet presAssocID="{0314A322-F1F0-4DFC-9756-2D829C86A195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1ADFC337-9576-4CE8-BE50-E66C8FDE3BD9}" type="pres">
      <dgm:prSet presAssocID="{C1400933-FCBD-4252-AA46-2849A33E53C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BB061-4475-4225-A3A2-F377C24D166E}" type="pres">
      <dgm:prSet presAssocID="{A52A149F-59E3-4311-99D8-9CCE05CB295D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25ED76D-208E-41C3-B86E-E26865986526}" type="pres">
      <dgm:prSet presAssocID="{A52A149F-59E3-4311-99D8-9CCE05CB295D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360F611C-E523-4348-9C25-767AEA07EE3B}" type="pres">
      <dgm:prSet presAssocID="{F33EB5F0-93DE-4E4F-97B1-F91D9DB404E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B7B7D-05C0-4ECC-87F8-A47D93F8C5E4}" type="pres">
      <dgm:prSet presAssocID="{D6939344-322B-4450-B600-5EB7E70EE2A8}" presName="sibTrans" presStyleLbl="sibTrans2D1" presStyleIdx="7" presStyleCnt="8"/>
      <dgm:spPr/>
      <dgm:t>
        <a:bodyPr/>
        <a:lstStyle/>
        <a:p>
          <a:endParaRPr lang="en-US"/>
        </a:p>
      </dgm:t>
    </dgm:pt>
    <dgm:pt modelId="{B37446E8-F1A8-4DF4-B16F-DDF704C03D5E}" type="pres">
      <dgm:prSet presAssocID="{D6939344-322B-4450-B600-5EB7E70EE2A8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EA4A62F6-70DA-4D31-A622-C946B367D4A4}" srcId="{C709EED3-666F-4C93-B087-9023669D9C52}" destId="{C1400933-FCBD-4252-AA46-2849A33E53C0}" srcOrd="6" destOrd="0" parTransId="{2E1BE15F-91B9-4178-9AA2-95584F1D6832}" sibTransId="{A52A149F-59E3-4311-99D8-9CCE05CB295D}"/>
    <dgm:cxn modelId="{DE97BACA-5ED6-45D9-B4D5-DBC561B169F5}" type="presOf" srcId="{CE7157B6-131C-4632-B192-973C78BE9455}" destId="{2C254687-2E3C-4046-86FD-CB4AB9DAF258}" srcOrd="0" destOrd="0" presId="urn:microsoft.com/office/officeart/2005/8/layout/cycle2"/>
    <dgm:cxn modelId="{2F58F229-88C5-45DD-B945-2360764EF64A}" type="presOf" srcId="{0314A322-F1F0-4DFC-9756-2D829C86A195}" destId="{DF9AE89D-6309-46A3-8903-7CE0BB473EBE}" srcOrd="0" destOrd="0" presId="urn:microsoft.com/office/officeart/2005/8/layout/cycle2"/>
    <dgm:cxn modelId="{50C7E274-B851-41CA-B517-78723E68D428}" type="presOf" srcId="{352C6144-D684-4CD2-9704-E9ECC1BD7BF5}" destId="{23626051-F483-49E2-8809-834D5F37BAE3}" srcOrd="1" destOrd="0" presId="urn:microsoft.com/office/officeart/2005/8/layout/cycle2"/>
    <dgm:cxn modelId="{3A607BA8-1A90-403D-9A93-5B4D9063C8CE}" type="presOf" srcId="{4577EFEF-4BDF-4C70-A5B6-061B39AC7CE7}" destId="{3228D7A6-00AD-4937-8346-DB1F562D4284}" srcOrd="1" destOrd="0" presId="urn:microsoft.com/office/officeart/2005/8/layout/cycle2"/>
    <dgm:cxn modelId="{FF71654E-48E1-45EC-8E35-927E272FB832}" type="presOf" srcId="{A52A149F-59E3-4311-99D8-9CCE05CB295D}" destId="{E25ED76D-208E-41C3-B86E-E26865986526}" srcOrd="1" destOrd="0" presId="urn:microsoft.com/office/officeart/2005/8/layout/cycle2"/>
    <dgm:cxn modelId="{56BE762F-0944-4A6D-AC43-D7A05976C596}" srcId="{C709EED3-666F-4C93-B087-9023669D9C52}" destId="{340EAE30-F375-4F47-AFEF-C58210F170F8}" srcOrd="5" destOrd="0" parTransId="{E6790949-B52A-41B5-84A5-34F104694BA1}" sibTransId="{0314A322-F1F0-4DFC-9756-2D829C86A195}"/>
    <dgm:cxn modelId="{20434F2E-90DD-4EC5-A57E-13078AF2B249}" type="presOf" srcId="{A7930981-92F0-4E38-9F98-AF1D9E54806A}" destId="{C181632B-9620-481E-8BFA-9E75BCCD6D75}" srcOrd="0" destOrd="0" presId="urn:microsoft.com/office/officeart/2005/8/layout/cycle2"/>
    <dgm:cxn modelId="{A7BA1493-1742-4E50-AA86-8095E201826A}" type="presOf" srcId="{A52A149F-59E3-4311-99D8-9CCE05CB295D}" destId="{605BB061-4475-4225-A3A2-F377C24D166E}" srcOrd="0" destOrd="0" presId="urn:microsoft.com/office/officeart/2005/8/layout/cycle2"/>
    <dgm:cxn modelId="{0C57096E-887C-405A-BBCF-4E2858FEDD4D}" type="presOf" srcId="{BA03C8B4-C45E-4E02-BB7A-31B4B1368151}" destId="{0469FE7A-0AE4-4007-8E20-A6109B62B3FF}" srcOrd="0" destOrd="0" presId="urn:microsoft.com/office/officeart/2005/8/layout/cycle2"/>
    <dgm:cxn modelId="{5AEAF8CD-0450-4DE8-A89D-A3874469BE0E}" type="presOf" srcId="{F4CE7FFB-7BF9-47A0-9B95-406F1794DFE9}" destId="{E81C2688-B929-4863-849C-5AE2744AE35A}" srcOrd="0" destOrd="0" presId="urn:microsoft.com/office/officeart/2005/8/layout/cycle2"/>
    <dgm:cxn modelId="{929343F6-4E1C-4D21-914A-13B710962492}" srcId="{C709EED3-666F-4C93-B087-9023669D9C52}" destId="{44963327-7756-4562-8BEC-67A444826255}" srcOrd="0" destOrd="0" parTransId="{8C8F79DD-C156-41A0-AB4F-0B39B6454FD4}" sibTransId="{CE7157B6-131C-4632-B192-973C78BE9455}"/>
    <dgm:cxn modelId="{1C8CFB7A-429F-42F4-B708-D479974588E6}" srcId="{C709EED3-666F-4C93-B087-9023669D9C52}" destId="{A7930981-92F0-4E38-9F98-AF1D9E54806A}" srcOrd="4" destOrd="0" parTransId="{5160BA32-F909-42B9-825C-E05D435E3782}" sibTransId="{F4CE7FFB-7BF9-47A0-9B95-406F1794DFE9}"/>
    <dgm:cxn modelId="{6D883910-9841-4906-A02C-A004527F995C}" srcId="{C709EED3-666F-4C93-B087-9023669D9C52}" destId="{6FD93000-D021-40C3-BC76-87B400892711}" srcOrd="3" destOrd="0" parTransId="{E031485A-1AAE-434C-BE8A-997EEE1DA310}" sibTransId="{D2255D8E-15AE-4847-8CE4-82B5C071EB91}"/>
    <dgm:cxn modelId="{174FB654-47E6-4B49-8933-AFE3BE9922D2}" type="presOf" srcId="{D6939344-322B-4450-B600-5EB7E70EE2A8}" destId="{B37446E8-F1A8-4DF4-B16F-DDF704C03D5E}" srcOrd="1" destOrd="0" presId="urn:microsoft.com/office/officeart/2005/8/layout/cycle2"/>
    <dgm:cxn modelId="{C8C1DD53-B87E-4EBA-AABC-4A9985D4BBCF}" type="presOf" srcId="{6FD93000-D021-40C3-BC76-87B400892711}" destId="{66E1B5F6-CA21-4B8D-95EA-1895C35B6758}" srcOrd="0" destOrd="0" presId="urn:microsoft.com/office/officeart/2005/8/layout/cycle2"/>
    <dgm:cxn modelId="{8F26179C-6AFA-4BAF-B54D-1D1ADE81F75C}" type="presOf" srcId="{CE7157B6-131C-4632-B192-973C78BE9455}" destId="{CDCA2F80-AB3E-4000-86DE-A8E592445C05}" srcOrd="1" destOrd="0" presId="urn:microsoft.com/office/officeart/2005/8/layout/cycle2"/>
    <dgm:cxn modelId="{DB200C96-B869-4A5A-8A6F-BDD0D2AC5806}" type="presOf" srcId="{D2255D8E-15AE-4847-8CE4-82B5C071EB91}" destId="{7C0E1159-996C-4D88-BB29-1B0542DCD309}" srcOrd="1" destOrd="0" presId="urn:microsoft.com/office/officeart/2005/8/layout/cycle2"/>
    <dgm:cxn modelId="{60486856-4A46-4A20-BBEC-DD19AA949E77}" srcId="{C709EED3-666F-4C93-B087-9023669D9C52}" destId="{BA03C8B4-C45E-4E02-BB7A-31B4B1368151}" srcOrd="1" destOrd="0" parTransId="{FB53C16F-E14D-4160-A2D1-9F4D7E1B2409}" sibTransId="{4577EFEF-4BDF-4C70-A5B6-061B39AC7CE7}"/>
    <dgm:cxn modelId="{A0594B7E-E370-4113-BC21-2E700A45560D}" type="presOf" srcId="{D6939344-322B-4450-B600-5EB7E70EE2A8}" destId="{FFFB7B7D-05C0-4ECC-87F8-A47D93F8C5E4}" srcOrd="0" destOrd="0" presId="urn:microsoft.com/office/officeart/2005/8/layout/cycle2"/>
    <dgm:cxn modelId="{C7CDC700-A5A1-482D-B8D3-9CDBA3EC10EE}" type="presOf" srcId="{352C6144-D684-4CD2-9704-E9ECC1BD7BF5}" destId="{F0F47CA9-0F47-48AB-8E6D-E821E0A8B109}" srcOrd="0" destOrd="0" presId="urn:microsoft.com/office/officeart/2005/8/layout/cycle2"/>
    <dgm:cxn modelId="{4166B45F-D717-43AD-AB87-F09DE7093C4C}" type="presOf" srcId="{4577EFEF-4BDF-4C70-A5B6-061B39AC7CE7}" destId="{F2DA8D77-3329-4B6E-8889-247B579A0204}" srcOrd="0" destOrd="0" presId="urn:microsoft.com/office/officeart/2005/8/layout/cycle2"/>
    <dgm:cxn modelId="{19F73963-EB09-4278-BCC2-88BEA4C2F5A2}" type="presOf" srcId="{340EAE30-F375-4F47-AFEF-C58210F170F8}" destId="{A12FCAEC-36B9-421C-A71D-430A420F4DDA}" srcOrd="0" destOrd="0" presId="urn:microsoft.com/office/officeart/2005/8/layout/cycle2"/>
    <dgm:cxn modelId="{D9439ED5-0DD0-405C-9263-755B97509AD3}" type="presOf" srcId="{D2255D8E-15AE-4847-8CE4-82B5C071EB91}" destId="{BA8DF84F-A9A6-46E2-B6F3-083F24D99268}" srcOrd="0" destOrd="0" presId="urn:microsoft.com/office/officeart/2005/8/layout/cycle2"/>
    <dgm:cxn modelId="{910C9DC5-4666-419E-BBDE-F4BE80CD5113}" type="presOf" srcId="{F33EB5F0-93DE-4E4F-97B1-F91D9DB404E7}" destId="{360F611C-E523-4348-9C25-767AEA07EE3B}" srcOrd="0" destOrd="0" presId="urn:microsoft.com/office/officeart/2005/8/layout/cycle2"/>
    <dgm:cxn modelId="{2671117B-60C8-42BD-9DDB-86F9B33E6198}" type="presOf" srcId="{235DF02B-A7D1-4D9C-8C95-59C6CF5D7B79}" destId="{B9A11AC0-4B0D-4BCE-ABC3-6008CE027816}" srcOrd="0" destOrd="0" presId="urn:microsoft.com/office/officeart/2005/8/layout/cycle2"/>
    <dgm:cxn modelId="{BB84ACA9-A894-4FDF-AAD7-AC3F5E406DBA}" type="presOf" srcId="{C1400933-FCBD-4252-AA46-2849A33E53C0}" destId="{1ADFC337-9576-4CE8-BE50-E66C8FDE3BD9}" srcOrd="0" destOrd="0" presId="urn:microsoft.com/office/officeart/2005/8/layout/cycle2"/>
    <dgm:cxn modelId="{4863544B-CAE5-405F-B1C4-1335ED2BB657}" srcId="{C709EED3-666F-4C93-B087-9023669D9C52}" destId="{235DF02B-A7D1-4D9C-8C95-59C6CF5D7B79}" srcOrd="2" destOrd="0" parTransId="{63935FEC-95FE-42E1-BFAF-B9A44D06844E}" sibTransId="{352C6144-D684-4CD2-9704-E9ECC1BD7BF5}"/>
    <dgm:cxn modelId="{1F48CD64-464D-48D4-B06B-26A20EC83BB6}" type="presOf" srcId="{44963327-7756-4562-8BEC-67A444826255}" destId="{9C24B81A-1DC8-4BDB-896A-C36E233B5437}" srcOrd="0" destOrd="0" presId="urn:microsoft.com/office/officeart/2005/8/layout/cycle2"/>
    <dgm:cxn modelId="{66ECB474-3B8C-4D68-9DD1-3725C820FE46}" type="presOf" srcId="{0314A322-F1F0-4DFC-9756-2D829C86A195}" destId="{CD80F6C3-C8C5-4013-95DA-344064C8B727}" srcOrd="1" destOrd="0" presId="urn:microsoft.com/office/officeart/2005/8/layout/cycle2"/>
    <dgm:cxn modelId="{BE5F2824-53DC-48FE-8EF0-BCB07F02327C}" type="presOf" srcId="{C709EED3-666F-4C93-B087-9023669D9C52}" destId="{C6FB8D44-1080-49CA-A83A-ACA55ACF0B0B}" srcOrd="0" destOrd="0" presId="urn:microsoft.com/office/officeart/2005/8/layout/cycle2"/>
    <dgm:cxn modelId="{C23A5D33-1B7A-48E3-9030-EEDCAD7DCAF8}" type="presOf" srcId="{F4CE7FFB-7BF9-47A0-9B95-406F1794DFE9}" destId="{BFD05403-F7CF-4C5C-AAC4-42329514DF09}" srcOrd="1" destOrd="0" presId="urn:microsoft.com/office/officeart/2005/8/layout/cycle2"/>
    <dgm:cxn modelId="{81499179-FE4E-45BB-8ECE-AD2AC5B089E3}" srcId="{C709EED3-666F-4C93-B087-9023669D9C52}" destId="{F33EB5F0-93DE-4E4F-97B1-F91D9DB404E7}" srcOrd="7" destOrd="0" parTransId="{DB472A46-424D-4B06-A985-6A456F7AFCE5}" sibTransId="{D6939344-322B-4450-B600-5EB7E70EE2A8}"/>
    <dgm:cxn modelId="{6B5469D7-6B96-4F36-991E-BAA5349E20FC}" type="presParOf" srcId="{C6FB8D44-1080-49CA-A83A-ACA55ACF0B0B}" destId="{9C24B81A-1DC8-4BDB-896A-C36E233B5437}" srcOrd="0" destOrd="0" presId="urn:microsoft.com/office/officeart/2005/8/layout/cycle2"/>
    <dgm:cxn modelId="{94154C1C-F856-4352-A453-13893526E737}" type="presParOf" srcId="{C6FB8D44-1080-49CA-A83A-ACA55ACF0B0B}" destId="{2C254687-2E3C-4046-86FD-CB4AB9DAF258}" srcOrd="1" destOrd="0" presId="urn:microsoft.com/office/officeart/2005/8/layout/cycle2"/>
    <dgm:cxn modelId="{4C4A4F81-D30F-426F-B06E-8E7289BDF3FA}" type="presParOf" srcId="{2C254687-2E3C-4046-86FD-CB4AB9DAF258}" destId="{CDCA2F80-AB3E-4000-86DE-A8E592445C05}" srcOrd="0" destOrd="0" presId="urn:microsoft.com/office/officeart/2005/8/layout/cycle2"/>
    <dgm:cxn modelId="{83C581F0-A220-4665-8198-B126A03EC286}" type="presParOf" srcId="{C6FB8D44-1080-49CA-A83A-ACA55ACF0B0B}" destId="{0469FE7A-0AE4-4007-8E20-A6109B62B3FF}" srcOrd="2" destOrd="0" presId="urn:microsoft.com/office/officeart/2005/8/layout/cycle2"/>
    <dgm:cxn modelId="{63FCCAFA-A290-4067-A5C7-E7BBB31B0ADC}" type="presParOf" srcId="{C6FB8D44-1080-49CA-A83A-ACA55ACF0B0B}" destId="{F2DA8D77-3329-4B6E-8889-247B579A0204}" srcOrd="3" destOrd="0" presId="urn:microsoft.com/office/officeart/2005/8/layout/cycle2"/>
    <dgm:cxn modelId="{6691D41C-8F9F-4301-8B58-AF10019C302E}" type="presParOf" srcId="{F2DA8D77-3329-4B6E-8889-247B579A0204}" destId="{3228D7A6-00AD-4937-8346-DB1F562D4284}" srcOrd="0" destOrd="0" presId="urn:microsoft.com/office/officeart/2005/8/layout/cycle2"/>
    <dgm:cxn modelId="{756FA799-1333-4CD4-8CC1-3CF114B44697}" type="presParOf" srcId="{C6FB8D44-1080-49CA-A83A-ACA55ACF0B0B}" destId="{B9A11AC0-4B0D-4BCE-ABC3-6008CE027816}" srcOrd="4" destOrd="0" presId="urn:microsoft.com/office/officeart/2005/8/layout/cycle2"/>
    <dgm:cxn modelId="{D3CC408A-8820-4D50-9A28-E1D80C3A94A1}" type="presParOf" srcId="{C6FB8D44-1080-49CA-A83A-ACA55ACF0B0B}" destId="{F0F47CA9-0F47-48AB-8E6D-E821E0A8B109}" srcOrd="5" destOrd="0" presId="urn:microsoft.com/office/officeart/2005/8/layout/cycle2"/>
    <dgm:cxn modelId="{575AA790-27F3-4288-B526-21743E361B65}" type="presParOf" srcId="{F0F47CA9-0F47-48AB-8E6D-E821E0A8B109}" destId="{23626051-F483-49E2-8809-834D5F37BAE3}" srcOrd="0" destOrd="0" presId="urn:microsoft.com/office/officeart/2005/8/layout/cycle2"/>
    <dgm:cxn modelId="{8D50A01C-D640-4877-A727-64ACD2A77D58}" type="presParOf" srcId="{C6FB8D44-1080-49CA-A83A-ACA55ACF0B0B}" destId="{66E1B5F6-CA21-4B8D-95EA-1895C35B6758}" srcOrd="6" destOrd="0" presId="urn:microsoft.com/office/officeart/2005/8/layout/cycle2"/>
    <dgm:cxn modelId="{C9903688-9DB6-47A9-8E74-8D4F1466D586}" type="presParOf" srcId="{C6FB8D44-1080-49CA-A83A-ACA55ACF0B0B}" destId="{BA8DF84F-A9A6-46E2-B6F3-083F24D99268}" srcOrd="7" destOrd="0" presId="urn:microsoft.com/office/officeart/2005/8/layout/cycle2"/>
    <dgm:cxn modelId="{36F4E74D-D5B5-473B-85E4-DD1D58F6E2CE}" type="presParOf" srcId="{BA8DF84F-A9A6-46E2-B6F3-083F24D99268}" destId="{7C0E1159-996C-4D88-BB29-1B0542DCD309}" srcOrd="0" destOrd="0" presId="urn:microsoft.com/office/officeart/2005/8/layout/cycle2"/>
    <dgm:cxn modelId="{2115DD87-D700-49C0-94AA-538895DE0F54}" type="presParOf" srcId="{C6FB8D44-1080-49CA-A83A-ACA55ACF0B0B}" destId="{C181632B-9620-481E-8BFA-9E75BCCD6D75}" srcOrd="8" destOrd="0" presId="urn:microsoft.com/office/officeart/2005/8/layout/cycle2"/>
    <dgm:cxn modelId="{43AE0543-CB90-4DBA-8FA6-031590837E74}" type="presParOf" srcId="{C6FB8D44-1080-49CA-A83A-ACA55ACF0B0B}" destId="{E81C2688-B929-4863-849C-5AE2744AE35A}" srcOrd="9" destOrd="0" presId="urn:microsoft.com/office/officeart/2005/8/layout/cycle2"/>
    <dgm:cxn modelId="{ABAC1FE5-6AFE-4662-A14D-2FE403F63683}" type="presParOf" srcId="{E81C2688-B929-4863-849C-5AE2744AE35A}" destId="{BFD05403-F7CF-4C5C-AAC4-42329514DF09}" srcOrd="0" destOrd="0" presId="urn:microsoft.com/office/officeart/2005/8/layout/cycle2"/>
    <dgm:cxn modelId="{0A6F01B0-4BD9-4B70-9B88-F9E0148B1E86}" type="presParOf" srcId="{C6FB8D44-1080-49CA-A83A-ACA55ACF0B0B}" destId="{A12FCAEC-36B9-421C-A71D-430A420F4DDA}" srcOrd="10" destOrd="0" presId="urn:microsoft.com/office/officeart/2005/8/layout/cycle2"/>
    <dgm:cxn modelId="{97D84743-FE6B-4EC7-B216-A99C746AD3B8}" type="presParOf" srcId="{C6FB8D44-1080-49CA-A83A-ACA55ACF0B0B}" destId="{DF9AE89D-6309-46A3-8903-7CE0BB473EBE}" srcOrd="11" destOrd="0" presId="urn:microsoft.com/office/officeart/2005/8/layout/cycle2"/>
    <dgm:cxn modelId="{84904AE3-C424-47CF-BE2F-0689DE0FA7D7}" type="presParOf" srcId="{DF9AE89D-6309-46A3-8903-7CE0BB473EBE}" destId="{CD80F6C3-C8C5-4013-95DA-344064C8B727}" srcOrd="0" destOrd="0" presId="urn:microsoft.com/office/officeart/2005/8/layout/cycle2"/>
    <dgm:cxn modelId="{B41247A7-FBA7-430E-9001-EA74D0856DB4}" type="presParOf" srcId="{C6FB8D44-1080-49CA-A83A-ACA55ACF0B0B}" destId="{1ADFC337-9576-4CE8-BE50-E66C8FDE3BD9}" srcOrd="12" destOrd="0" presId="urn:microsoft.com/office/officeart/2005/8/layout/cycle2"/>
    <dgm:cxn modelId="{E088326A-1023-4955-90D6-FAD181B2FA58}" type="presParOf" srcId="{C6FB8D44-1080-49CA-A83A-ACA55ACF0B0B}" destId="{605BB061-4475-4225-A3A2-F377C24D166E}" srcOrd="13" destOrd="0" presId="urn:microsoft.com/office/officeart/2005/8/layout/cycle2"/>
    <dgm:cxn modelId="{971EE737-6CD0-43EC-8395-87FFCA01C6AE}" type="presParOf" srcId="{605BB061-4475-4225-A3A2-F377C24D166E}" destId="{E25ED76D-208E-41C3-B86E-E26865986526}" srcOrd="0" destOrd="0" presId="urn:microsoft.com/office/officeart/2005/8/layout/cycle2"/>
    <dgm:cxn modelId="{FD43FB6D-DD3E-4A69-9192-6D9E8A4E3FD0}" type="presParOf" srcId="{C6FB8D44-1080-49CA-A83A-ACA55ACF0B0B}" destId="{360F611C-E523-4348-9C25-767AEA07EE3B}" srcOrd="14" destOrd="0" presId="urn:microsoft.com/office/officeart/2005/8/layout/cycle2"/>
    <dgm:cxn modelId="{63BF19AA-0751-4023-AB94-214758190A10}" type="presParOf" srcId="{C6FB8D44-1080-49CA-A83A-ACA55ACF0B0B}" destId="{FFFB7B7D-05C0-4ECC-87F8-A47D93F8C5E4}" srcOrd="15" destOrd="0" presId="urn:microsoft.com/office/officeart/2005/8/layout/cycle2"/>
    <dgm:cxn modelId="{4E2D3E37-B1DE-4D19-913B-1D6EBD15AE2A}" type="presParOf" srcId="{FFFB7B7D-05C0-4ECC-87F8-A47D93F8C5E4}" destId="{B37446E8-F1A8-4DF4-B16F-DDF704C03D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45DBB2-6747-42A7-9F78-41E843CA05C9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CF862E-60A3-4D66-8CCF-E1AE287EC564}">
      <dgm:prSet phldrT="[Text]"/>
      <dgm:spPr/>
      <dgm:t>
        <a:bodyPr/>
        <a:lstStyle/>
        <a:p>
          <a:r>
            <a:rPr lang="en-US" dirty="0" smtClean="0"/>
            <a:t>Trainee</a:t>
          </a:r>
          <a:endParaRPr lang="en-US" dirty="0"/>
        </a:p>
      </dgm:t>
    </dgm:pt>
    <dgm:pt modelId="{D3A5691D-FBD4-4CF6-8442-379EAA2AC06E}" type="parTrans" cxnId="{6945E603-D646-47B6-879E-75B735EE55D9}">
      <dgm:prSet/>
      <dgm:spPr/>
      <dgm:t>
        <a:bodyPr/>
        <a:lstStyle/>
        <a:p>
          <a:endParaRPr lang="en-US"/>
        </a:p>
      </dgm:t>
    </dgm:pt>
    <dgm:pt modelId="{A3D5EED8-7110-4FB5-B5BE-317879B84A44}" type="sibTrans" cxnId="{6945E603-D646-47B6-879E-75B735EE55D9}">
      <dgm:prSet/>
      <dgm:spPr/>
      <dgm:t>
        <a:bodyPr/>
        <a:lstStyle/>
        <a:p>
          <a:endParaRPr lang="en-US"/>
        </a:p>
      </dgm:t>
    </dgm:pt>
    <dgm:pt modelId="{EACBCE54-69FD-4E90-B6EA-465EA64D7381}">
      <dgm:prSet phldrT="[Text]"/>
      <dgm:spPr/>
      <dgm:t>
        <a:bodyPr/>
        <a:lstStyle/>
        <a:p>
          <a:r>
            <a:rPr lang="en-US" dirty="0" smtClean="0"/>
            <a:t>Self</a:t>
          </a:r>
          <a:endParaRPr lang="en-US" dirty="0"/>
        </a:p>
      </dgm:t>
    </dgm:pt>
    <dgm:pt modelId="{37A1C9AD-9582-4474-8155-BA6A452EE79D}" type="parTrans" cxnId="{03E96E6C-CE24-425D-BB29-307F16944AAA}">
      <dgm:prSet/>
      <dgm:spPr/>
      <dgm:t>
        <a:bodyPr/>
        <a:lstStyle/>
        <a:p>
          <a:endParaRPr lang="en-US"/>
        </a:p>
      </dgm:t>
    </dgm:pt>
    <dgm:pt modelId="{9075A08E-0C3E-4FEB-9256-F0B5483C0857}" type="sibTrans" cxnId="{03E96E6C-CE24-425D-BB29-307F16944AAA}">
      <dgm:prSet/>
      <dgm:spPr/>
      <dgm:t>
        <a:bodyPr/>
        <a:lstStyle/>
        <a:p>
          <a:endParaRPr lang="en-US"/>
        </a:p>
      </dgm:t>
    </dgm:pt>
    <dgm:pt modelId="{0A5010BD-344A-4A0F-B152-71EBE2B67215}">
      <dgm:prSet phldrT="[Text]"/>
      <dgm:spPr/>
      <dgm:t>
        <a:bodyPr/>
        <a:lstStyle/>
        <a:p>
          <a:r>
            <a:rPr lang="en-US" dirty="0" smtClean="0"/>
            <a:t>Peer</a:t>
          </a:r>
          <a:endParaRPr lang="en-US" dirty="0"/>
        </a:p>
      </dgm:t>
    </dgm:pt>
    <dgm:pt modelId="{94B3A13A-99A0-4057-B6CB-6761BE46C5DE}" type="parTrans" cxnId="{1F542D9D-3CD9-4E0D-91E6-E05327B81830}">
      <dgm:prSet/>
      <dgm:spPr/>
      <dgm:t>
        <a:bodyPr/>
        <a:lstStyle/>
        <a:p>
          <a:endParaRPr lang="en-US"/>
        </a:p>
      </dgm:t>
    </dgm:pt>
    <dgm:pt modelId="{EB534F98-0AAC-44FF-9229-5DE52E6FE794}" type="sibTrans" cxnId="{1F542D9D-3CD9-4E0D-91E6-E05327B81830}">
      <dgm:prSet/>
      <dgm:spPr/>
      <dgm:t>
        <a:bodyPr/>
        <a:lstStyle/>
        <a:p>
          <a:endParaRPr lang="en-US"/>
        </a:p>
      </dgm:t>
    </dgm:pt>
    <dgm:pt modelId="{37BDCF07-8C9D-4F0E-AACD-0B8E8836E0D3}">
      <dgm:prSet phldrT="[Text]"/>
      <dgm:spPr/>
      <dgm:t>
        <a:bodyPr/>
        <a:lstStyle/>
        <a:p>
          <a:r>
            <a:rPr lang="en-US" dirty="0" smtClean="0"/>
            <a:t>Patient</a:t>
          </a:r>
          <a:endParaRPr lang="en-US" dirty="0"/>
        </a:p>
      </dgm:t>
    </dgm:pt>
    <dgm:pt modelId="{5FA9AB2E-BB38-4B2B-B47D-F087DD3528C0}" type="parTrans" cxnId="{EE830889-E9D1-4C63-8DCE-CE7A8BE06450}">
      <dgm:prSet/>
      <dgm:spPr/>
      <dgm:t>
        <a:bodyPr/>
        <a:lstStyle/>
        <a:p>
          <a:endParaRPr lang="en-US"/>
        </a:p>
      </dgm:t>
    </dgm:pt>
    <dgm:pt modelId="{5EA17C89-2BAC-43F8-9AB3-A4B633266FD0}" type="sibTrans" cxnId="{EE830889-E9D1-4C63-8DCE-CE7A8BE06450}">
      <dgm:prSet/>
      <dgm:spPr/>
      <dgm:t>
        <a:bodyPr/>
        <a:lstStyle/>
        <a:p>
          <a:endParaRPr lang="en-US"/>
        </a:p>
      </dgm:t>
    </dgm:pt>
    <dgm:pt modelId="{E914779B-11E6-4E0D-AFC1-9B0309C616CB}">
      <dgm:prSet phldrT="[Text]"/>
      <dgm:spPr/>
      <dgm:t>
        <a:bodyPr/>
        <a:lstStyle/>
        <a:p>
          <a:r>
            <a:rPr lang="en-US" dirty="0" smtClean="0"/>
            <a:t>Ancillary</a:t>
          </a:r>
          <a:endParaRPr lang="en-US" dirty="0"/>
        </a:p>
      </dgm:t>
    </dgm:pt>
    <dgm:pt modelId="{D5D686E3-28AA-4654-A4BB-E7BE02288EED}" type="parTrans" cxnId="{3FE5530F-3216-485A-BE7F-7F36F7BBFDA5}">
      <dgm:prSet/>
      <dgm:spPr/>
      <dgm:t>
        <a:bodyPr/>
        <a:lstStyle/>
        <a:p>
          <a:endParaRPr lang="en-US"/>
        </a:p>
      </dgm:t>
    </dgm:pt>
    <dgm:pt modelId="{E31868BF-B43E-4913-BB25-3925F11B476E}" type="sibTrans" cxnId="{3FE5530F-3216-485A-BE7F-7F36F7BBFDA5}">
      <dgm:prSet/>
      <dgm:spPr/>
      <dgm:t>
        <a:bodyPr/>
        <a:lstStyle/>
        <a:p>
          <a:endParaRPr lang="en-US"/>
        </a:p>
      </dgm:t>
    </dgm:pt>
    <dgm:pt modelId="{0AF45894-2DC2-4A6E-AF4D-4F07EE58C8E2}">
      <dgm:prSet phldrT="[Text]"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898E0E0E-B0E6-4D91-B21E-475E107FD616}" type="parTrans" cxnId="{252EB2A7-A352-4537-84AC-1E1D2ACA2F94}">
      <dgm:prSet/>
      <dgm:spPr/>
      <dgm:t>
        <a:bodyPr/>
        <a:lstStyle/>
        <a:p>
          <a:endParaRPr lang="en-US"/>
        </a:p>
      </dgm:t>
    </dgm:pt>
    <dgm:pt modelId="{C104307C-E88A-4116-9A00-4032DE3C87FE}" type="sibTrans" cxnId="{252EB2A7-A352-4537-84AC-1E1D2ACA2F94}">
      <dgm:prSet/>
      <dgm:spPr/>
      <dgm:t>
        <a:bodyPr/>
        <a:lstStyle/>
        <a:p>
          <a:endParaRPr lang="en-US"/>
        </a:p>
      </dgm:t>
    </dgm:pt>
    <dgm:pt modelId="{66ADE05F-A3D4-468F-ABC0-EB4668A78E8A}" type="pres">
      <dgm:prSet presAssocID="{3F45DBB2-6747-42A7-9F78-41E843CA05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33836D-53D7-4457-9F8D-4D10B4CB2A57}" type="pres">
      <dgm:prSet presAssocID="{C7CF862E-60A3-4D66-8CCF-E1AE287EC564}" presName="centerShape" presStyleLbl="node0" presStyleIdx="0" presStyleCnt="1"/>
      <dgm:spPr/>
      <dgm:t>
        <a:bodyPr/>
        <a:lstStyle/>
        <a:p>
          <a:endParaRPr lang="en-US"/>
        </a:p>
      </dgm:t>
    </dgm:pt>
    <dgm:pt modelId="{5048B712-D3F6-4131-BF58-829C0C9ABD99}" type="pres">
      <dgm:prSet presAssocID="{EACBCE54-69FD-4E90-B6EA-465EA64D73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0F245-7807-4B7C-8151-7A8E3CF3FEBE}" type="pres">
      <dgm:prSet presAssocID="{EACBCE54-69FD-4E90-B6EA-465EA64D7381}" presName="dummy" presStyleCnt="0"/>
      <dgm:spPr/>
    </dgm:pt>
    <dgm:pt modelId="{1ED15867-102B-4CC0-9C56-CD00CA1046E3}" type="pres">
      <dgm:prSet presAssocID="{9075A08E-0C3E-4FEB-9256-F0B5483C085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57C15F5-F422-4750-9B61-F5BD5147B395}" type="pres">
      <dgm:prSet presAssocID="{0A5010BD-344A-4A0F-B152-71EBE2B672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EEEF3-625F-468C-B813-F29D81E6140A}" type="pres">
      <dgm:prSet presAssocID="{0A5010BD-344A-4A0F-B152-71EBE2B67215}" presName="dummy" presStyleCnt="0"/>
      <dgm:spPr/>
    </dgm:pt>
    <dgm:pt modelId="{AA5ED44C-3512-4A62-BC52-281924C0E269}" type="pres">
      <dgm:prSet presAssocID="{EB534F98-0AAC-44FF-9229-5DE52E6FE79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9AFD38A-1D40-401E-A6D8-CC32138BB65C}" type="pres">
      <dgm:prSet presAssocID="{37BDCF07-8C9D-4F0E-AACD-0B8E8836E0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F3D47-6B17-404E-9DFB-27712B0BB99E}" type="pres">
      <dgm:prSet presAssocID="{37BDCF07-8C9D-4F0E-AACD-0B8E8836E0D3}" presName="dummy" presStyleCnt="0"/>
      <dgm:spPr/>
    </dgm:pt>
    <dgm:pt modelId="{0E05C856-1D2D-4C4C-9665-C69815E75E2C}" type="pres">
      <dgm:prSet presAssocID="{5EA17C89-2BAC-43F8-9AB3-A4B633266FD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8E2CA9E-4199-43BD-B0C5-0280733E1326}" type="pres">
      <dgm:prSet presAssocID="{E914779B-11E6-4E0D-AFC1-9B0309C616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37037-4E3B-489D-80CA-1005E7C629B1}" type="pres">
      <dgm:prSet presAssocID="{E914779B-11E6-4E0D-AFC1-9B0309C616CB}" presName="dummy" presStyleCnt="0"/>
      <dgm:spPr/>
    </dgm:pt>
    <dgm:pt modelId="{316210D8-F01E-4C3C-8711-12FED70B98DE}" type="pres">
      <dgm:prSet presAssocID="{E31868BF-B43E-4913-BB25-3925F11B476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240FC49-F2A8-466C-A299-8E0E0992E874}" type="pres">
      <dgm:prSet presAssocID="{0AF45894-2DC2-4A6E-AF4D-4F07EE58C8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669E1-352A-41C2-AE11-EE278AB2B7F0}" type="pres">
      <dgm:prSet presAssocID="{0AF45894-2DC2-4A6E-AF4D-4F07EE58C8E2}" presName="dummy" presStyleCnt="0"/>
      <dgm:spPr/>
    </dgm:pt>
    <dgm:pt modelId="{1A237064-2133-4571-B6E8-42A3915CAB1D}" type="pres">
      <dgm:prSet presAssocID="{C104307C-E88A-4116-9A00-4032DE3C87FE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52EB2A7-A352-4537-84AC-1E1D2ACA2F94}" srcId="{C7CF862E-60A3-4D66-8CCF-E1AE287EC564}" destId="{0AF45894-2DC2-4A6E-AF4D-4F07EE58C8E2}" srcOrd="4" destOrd="0" parTransId="{898E0E0E-B0E6-4D91-B21E-475E107FD616}" sibTransId="{C104307C-E88A-4116-9A00-4032DE3C87FE}"/>
    <dgm:cxn modelId="{3FE5530F-3216-485A-BE7F-7F36F7BBFDA5}" srcId="{C7CF862E-60A3-4D66-8CCF-E1AE287EC564}" destId="{E914779B-11E6-4E0D-AFC1-9B0309C616CB}" srcOrd="3" destOrd="0" parTransId="{D5D686E3-28AA-4654-A4BB-E7BE02288EED}" sibTransId="{E31868BF-B43E-4913-BB25-3925F11B476E}"/>
    <dgm:cxn modelId="{EE025586-8B49-45DD-B9BF-DDF6628C5B8A}" type="presOf" srcId="{37BDCF07-8C9D-4F0E-AACD-0B8E8836E0D3}" destId="{A9AFD38A-1D40-401E-A6D8-CC32138BB65C}" srcOrd="0" destOrd="0" presId="urn:microsoft.com/office/officeart/2005/8/layout/radial6"/>
    <dgm:cxn modelId="{8894EDCB-769D-4492-882F-7A6817D10237}" type="presOf" srcId="{EACBCE54-69FD-4E90-B6EA-465EA64D7381}" destId="{5048B712-D3F6-4131-BF58-829C0C9ABD99}" srcOrd="0" destOrd="0" presId="urn:microsoft.com/office/officeart/2005/8/layout/radial6"/>
    <dgm:cxn modelId="{523D9C02-8190-4858-A47D-3D103ED73A6F}" type="presOf" srcId="{0A5010BD-344A-4A0F-B152-71EBE2B67215}" destId="{657C15F5-F422-4750-9B61-F5BD5147B395}" srcOrd="0" destOrd="0" presId="urn:microsoft.com/office/officeart/2005/8/layout/radial6"/>
    <dgm:cxn modelId="{6945E603-D646-47B6-879E-75B735EE55D9}" srcId="{3F45DBB2-6747-42A7-9F78-41E843CA05C9}" destId="{C7CF862E-60A3-4D66-8CCF-E1AE287EC564}" srcOrd="0" destOrd="0" parTransId="{D3A5691D-FBD4-4CF6-8442-379EAA2AC06E}" sibTransId="{A3D5EED8-7110-4FB5-B5BE-317879B84A44}"/>
    <dgm:cxn modelId="{03E96E6C-CE24-425D-BB29-307F16944AAA}" srcId="{C7CF862E-60A3-4D66-8CCF-E1AE287EC564}" destId="{EACBCE54-69FD-4E90-B6EA-465EA64D7381}" srcOrd="0" destOrd="0" parTransId="{37A1C9AD-9582-4474-8155-BA6A452EE79D}" sibTransId="{9075A08E-0C3E-4FEB-9256-F0B5483C0857}"/>
    <dgm:cxn modelId="{7C9C0916-9B7D-4EF5-BA0B-EBC3CE164DB4}" type="presOf" srcId="{C7CF862E-60A3-4D66-8CCF-E1AE287EC564}" destId="{1133836D-53D7-4457-9F8D-4D10B4CB2A57}" srcOrd="0" destOrd="0" presId="urn:microsoft.com/office/officeart/2005/8/layout/radial6"/>
    <dgm:cxn modelId="{D950CDAC-EB12-4BB6-8D5D-826459C86CE2}" type="presOf" srcId="{9075A08E-0C3E-4FEB-9256-F0B5483C0857}" destId="{1ED15867-102B-4CC0-9C56-CD00CA1046E3}" srcOrd="0" destOrd="0" presId="urn:microsoft.com/office/officeart/2005/8/layout/radial6"/>
    <dgm:cxn modelId="{1F9AC1D6-0F2D-4C2B-8E8B-7E9798BB03FE}" type="presOf" srcId="{5EA17C89-2BAC-43F8-9AB3-A4B633266FD0}" destId="{0E05C856-1D2D-4C4C-9665-C69815E75E2C}" srcOrd="0" destOrd="0" presId="urn:microsoft.com/office/officeart/2005/8/layout/radial6"/>
    <dgm:cxn modelId="{E0F77198-7788-4CB2-86F2-D12E7050C302}" type="presOf" srcId="{E31868BF-B43E-4913-BB25-3925F11B476E}" destId="{316210D8-F01E-4C3C-8711-12FED70B98DE}" srcOrd="0" destOrd="0" presId="urn:microsoft.com/office/officeart/2005/8/layout/radial6"/>
    <dgm:cxn modelId="{1F542D9D-3CD9-4E0D-91E6-E05327B81830}" srcId="{C7CF862E-60A3-4D66-8CCF-E1AE287EC564}" destId="{0A5010BD-344A-4A0F-B152-71EBE2B67215}" srcOrd="1" destOrd="0" parTransId="{94B3A13A-99A0-4057-B6CB-6761BE46C5DE}" sibTransId="{EB534F98-0AAC-44FF-9229-5DE52E6FE794}"/>
    <dgm:cxn modelId="{C2E78465-71B1-49E9-8E1C-2547CFAC7283}" type="presOf" srcId="{EB534F98-0AAC-44FF-9229-5DE52E6FE794}" destId="{AA5ED44C-3512-4A62-BC52-281924C0E269}" srcOrd="0" destOrd="0" presId="urn:microsoft.com/office/officeart/2005/8/layout/radial6"/>
    <dgm:cxn modelId="{F0855BDD-8E92-4A38-94E5-5EDC0F2B487B}" type="presOf" srcId="{0AF45894-2DC2-4A6E-AF4D-4F07EE58C8E2}" destId="{6240FC49-F2A8-466C-A299-8E0E0992E874}" srcOrd="0" destOrd="0" presId="urn:microsoft.com/office/officeart/2005/8/layout/radial6"/>
    <dgm:cxn modelId="{EE830889-E9D1-4C63-8DCE-CE7A8BE06450}" srcId="{C7CF862E-60A3-4D66-8CCF-E1AE287EC564}" destId="{37BDCF07-8C9D-4F0E-AACD-0B8E8836E0D3}" srcOrd="2" destOrd="0" parTransId="{5FA9AB2E-BB38-4B2B-B47D-F087DD3528C0}" sibTransId="{5EA17C89-2BAC-43F8-9AB3-A4B633266FD0}"/>
    <dgm:cxn modelId="{E343004B-C56A-40C3-812F-1BB2CC697FC8}" type="presOf" srcId="{C104307C-E88A-4116-9A00-4032DE3C87FE}" destId="{1A237064-2133-4571-B6E8-42A3915CAB1D}" srcOrd="0" destOrd="0" presId="urn:microsoft.com/office/officeart/2005/8/layout/radial6"/>
    <dgm:cxn modelId="{4368B328-063A-488C-938B-51DE495A5FFB}" type="presOf" srcId="{3F45DBB2-6747-42A7-9F78-41E843CA05C9}" destId="{66ADE05F-A3D4-468F-ABC0-EB4668A78E8A}" srcOrd="0" destOrd="0" presId="urn:microsoft.com/office/officeart/2005/8/layout/radial6"/>
    <dgm:cxn modelId="{214CD752-C528-4A3C-B8F0-79D1B0D2BCEF}" type="presOf" srcId="{E914779B-11E6-4E0D-AFC1-9B0309C616CB}" destId="{78E2CA9E-4199-43BD-B0C5-0280733E1326}" srcOrd="0" destOrd="0" presId="urn:microsoft.com/office/officeart/2005/8/layout/radial6"/>
    <dgm:cxn modelId="{495FB96C-FE3B-4DAD-9276-641231CD9F07}" type="presParOf" srcId="{66ADE05F-A3D4-468F-ABC0-EB4668A78E8A}" destId="{1133836D-53D7-4457-9F8D-4D10B4CB2A57}" srcOrd="0" destOrd="0" presId="urn:microsoft.com/office/officeart/2005/8/layout/radial6"/>
    <dgm:cxn modelId="{9F8E28BC-5C0C-4BD6-B45C-B405D8B3E6B8}" type="presParOf" srcId="{66ADE05F-A3D4-468F-ABC0-EB4668A78E8A}" destId="{5048B712-D3F6-4131-BF58-829C0C9ABD99}" srcOrd="1" destOrd="0" presId="urn:microsoft.com/office/officeart/2005/8/layout/radial6"/>
    <dgm:cxn modelId="{579EBDE9-8E5D-412B-BFD2-49004DD51A1E}" type="presParOf" srcId="{66ADE05F-A3D4-468F-ABC0-EB4668A78E8A}" destId="{35C0F245-7807-4B7C-8151-7A8E3CF3FEBE}" srcOrd="2" destOrd="0" presId="urn:microsoft.com/office/officeart/2005/8/layout/radial6"/>
    <dgm:cxn modelId="{297281B9-B821-4348-A8A3-523B58B6E8AC}" type="presParOf" srcId="{66ADE05F-A3D4-468F-ABC0-EB4668A78E8A}" destId="{1ED15867-102B-4CC0-9C56-CD00CA1046E3}" srcOrd="3" destOrd="0" presId="urn:microsoft.com/office/officeart/2005/8/layout/radial6"/>
    <dgm:cxn modelId="{6190961D-F992-44C6-B355-66D8050D33B6}" type="presParOf" srcId="{66ADE05F-A3D4-468F-ABC0-EB4668A78E8A}" destId="{657C15F5-F422-4750-9B61-F5BD5147B395}" srcOrd="4" destOrd="0" presId="urn:microsoft.com/office/officeart/2005/8/layout/radial6"/>
    <dgm:cxn modelId="{0332D2BD-ECC0-4794-968C-EE5F9C421C98}" type="presParOf" srcId="{66ADE05F-A3D4-468F-ABC0-EB4668A78E8A}" destId="{A78EEEF3-625F-468C-B813-F29D81E6140A}" srcOrd="5" destOrd="0" presId="urn:microsoft.com/office/officeart/2005/8/layout/radial6"/>
    <dgm:cxn modelId="{EA78199B-F31B-4BA0-954F-5CA743BD40C6}" type="presParOf" srcId="{66ADE05F-A3D4-468F-ABC0-EB4668A78E8A}" destId="{AA5ED44C-3512-4A62-BC52-281924C0E269}" srcOrd="6" destOrd="0" presId="urn:microsoft.com/office/officeart/2005/8/layout/radial6"/>
    <dgm:cxn modelId="{00ABAEF7-8ABE-4FB3-BF2C-8B55E7B2D456}" type="presParOf" srcId="{66ADE05F-A3D4-468F-ABC0-EB4668A78E8A}" destId="{A9AFD38A-1D40-401E-A6D8-CC32138BB65C}" srcOrd="7" destOrd="0" presId="urn:microsoft.com/office/officeart/2005/8/layout/radial6"/>
    <dgm:cxn modelId="{5C569129-04E4-4DC5-91A0-7764735A6027}" type="presParOf" srcId="{66ADE05F-A3D4-468F-ABC0-EB4668A78E8A}" destId="{A67F3D47-6B17-404E-9DFB-27712B0BB99E}" srcOrd="8" destOrd="0" presId="urn:microsoft.com/office/officeart/2005/8/layout/radial6"/>
    <dgm:cxn modelId="{6AACD314-E571-409B-AB81-1DE7AAC49086}" type="presParOf" srcId="{66ADE05F-A3D4-468F-ABC0-EB4668A78E8A}" destId="{0E05C856-1D2D-4C4C-9665-C69815E75E2C}" srcOrd="9" destOrd="0" presId="urn:microsoft.com/office/officeart/2005/8/layout/radial6"/>
    <dgm:cxn modelId="{98CAC213-B3AA-4C13-B25D-BDD8F8D02613}" type="presParOf" srcId="{66ADE05F-A3D4-468F-ABC0-EB4668A78E8A}" destId="{78E2CA9E-4199-43BD-B0C5-0280733E1326}" srcOrd="10" destOrd="0" presId="urn:microsoft.com/office/officeart/2005/8/layout/radial6"/>
    <dgm:cxn modelId="{424F98BD-075A-4898-8746-8B6908E03D65}" type="presParOf" srcId="{66ADE05F-A3D4-468F-ABC0-EB4668A78E8A}" destId="{7AD37037-4E3B-489D-80CA-1005E7C629B1}" srcOrd="11" destOrd="0" presId="urn:microsoft.com/office/officeart/2005/8/layout/radial6"/>
    <dgm:cxn modelId="{E7E7246C-16C5-4BA7-8BBC-AB3F60D25980}" type="presParOf" srcId="{66ADE05F-A3D4-468F-ABC0-EB4668A78E8A}" destId="{316210D8-F01E-4C3C-8711-12FED70B98DE}" srcOrd="12" destOrd="0" presId="urn:microsoft.com/office/officeart/2005/8/layout/radial6"/>
    <dgm:cxn modelId="{12491A5D-7C13-469C-A361-DC7862F03F30}" type="presParOf" srcId="{66ADE05F-A3D4-468F-ABC0-EB4668A78E8A}" destId="{6240FC49-F2A8-466C-A299-8E0E0992E874}" srcOrd="13" destOrd="0" presId="urn:microsoft.com/office/officeart/2005/8/layout/radial6"/>
    <dgm:cxn modelId="{DD261190-468D-4E2D-A1E7-771941C3C483}" type="presParOf" srcId="{66ADE05F-A3D4-468F-ABC0-EB4668A78E8A}" destId="{3E6669E1-352A-41C2-AE11-EE278AB2B7F0}" srcOrd="14" destOrd="0" presId="urn:microsoft.com/office/officeart/2005/8/layout/radial6"/>
    <dgm:cxn modelId="{13A910B1-ABD8-4184-B8DD-00DAB664A977}" type="presParOf" srcId="{66ADE05F-A3D4-468F-ABC0-EB4668A78E8A}" destId="{1A237064-2133-4571-B6E8-42A3915CAB1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F8E4C0-F0AB-4C6E-8A27-E0496129AF5A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861A93-9AAB-4CEC-B693-ACFC0558A62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600" dirty="0" smtClean="0"/>
            <a:t>1</a:t>
          </a:r>
          <a:endParaRPr lang="en-US" sz="3600" dirty="0"/>
        </a:p>
      </dgm:t>
    </dgm:pt>
    <dgm:pt modelId="{702C77F7-D4B8-4984-8F36-1AE015EF7F91}" type="parTrans" cxnId="{4E0D4A8E-83B0-4CC0-820E-AF1C324AD342}">
      <dgm:prSet/>
      <dgm:spPr/>
      <dgm:t>
        <a:bodyPr/>
        <a:lstStyle/>
        <a:p>
          <a:endParaRPr lang="en-US"/>
        </a:p>
      </dgm:t>
    </dgm:pt>
    <dgm:pt modelId="{B02CD0A6-6458-4E54-9E2F-CE0E0AFBBBF6}" type="sibTrans" cxnId="{4E0D4A8E-83B0-4CC0-820E-AF1C324AD342}">
      <dgm:prSet/>
      <dgm:spPr/>
      <dgm:t>
        <a:bodyPr/>
        <a:lstStyle/>
        <a:p>
          <a:endParaRPr lang="en-US"/>
        </a:p>
      </dgm:t>
    </dgm:pt>
    <dgm:pt modelId="{30A6AA97-E0C5-4291-A294-260E8297B1F9}">
      <dgm:prSet phldrT="[Text]" custT="1"/>
      <dgm:spPr/>
      <dgm:t>
        <a:bodyPr/>
        <a:lstStyle/>
        <a:p>
          <a:r>
            <a:rPr lang="en-US" sz="2000" dirty="0" smtClean="0"/>
            <a:t>Single assessment is intrinsically limited</a:t>
          </a:r>
          <a:endParaRPr lang="en-US" sz="2000" dirty="0"/>
        </a:p>
      </dgm:t>
    </dgm:pt>
    <dgm:pt modelId="{AB1BCE09-59A2-435B-877F-35E43016A9C6}" type="parTrans" cxnId="{30AFEFD9-2D2E-4FDF-8B36-CC1FE4D35D45}">
      <dgm:prSet/>
      <dgm:spPr/>
      <dgm:t>
        <a:bodyPr/>
        <a:lstStyle/>
        <a:p>
          <a:endParaRPr lang="en-US"/>
        </a:p>
      </dgm:t>
    </dgm:pt>
    <dgm:pt modelId="{3737C7A6-D9CA-4429-8876-1BB36CC6D339}" type="sibTrans" cxnId="{30AFEFD9-2D2E-4FDF-8B36-CC1FE4D35D45}">
      <dgm:prSet/>
      <dgm:spPr/>
      <dgm:t>
        <a:bodyPr/>
        <a:lstStyle/>
        <a:p>
          <a:endParaRPr lang="en-US"/>
        </a:p>
      </dgm:t>
    </dgm:pt>
    <dgm:pt modelId="{791D4CB5-27B2-4232-91BE-622C906C38A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600" dirty="0" smtClean="0"/>
            <a:t>2</a:t>
          </a:r>
          <a:endParaRPr lang="en-US" sz="3600" dirty="0"/>
        </a:p>
      </dgm:t>
    </dgm:pt>
    <dgm:pt modelId="{76857C4A-B4F4-4CE6-9EAB-C8D67D07B872}" type="parTrans" cxnId="{2D96EDBA-45BB-457E-97A0-F39E3D80BA93}">
      <dgm:prSet/>
      <dgm:spPr/>
      <dgm:t>
        <a:bodyPr/>
        <a:lstStyle/>
        <a:p>
          <a:endParaRPr lang="en-US"/>
        </a:p>
      </dgm:t>
    </dgm:pt>
    <dgm:pt modelId="{DEEC99AD-D1A9-4A3B-BE1F-FC11E1E294E0}" type="sibTrans" cxnId="{2D96EDBA-45BB-457E-97A0-F39E3D80BA93}">
      <dgm:prSet/>
      <dgm:spPr/>
      <dgm:t>
        <a:bodyPr/>
        <a:lstStyle/>
        <a:p>
          <a:endParaRPr lang="en-US"/>
        </a:p>
      </dgm:t>
    </dgm:pt>
    <dgm:pt modelId="{706E385D-D2AE-496A-88E8-57ADB38CE92F}">
      <dgm:prSet phldrT="[Text]" custT="1"/>
      <dgm:spPr/>
      <dgm:t>
        <a:bodyPr/>
        <a:lstStyle/>
        <a:p>
          <a:r>
            <a:rPr lang="en-US" sz="2000" dirty="0" smtClean="0"/>
            <a:t>Assessment for ‘does’ cannot be standardized</a:t>
          </a:r>
          <a:endParaRPr lang="en-US" sz="2000" dirty="0"/>
        </a:p>
      </dgm:t>
    </dgm:pt>
    <dgm:pt modelId="{4984DE5D-8DD3-46D3-931B-0CBC06C8B07F}" type="parTrans" cxnId="{ADAAC9D4-3F9C-41DF-8A14-0BF657143FB3}">
      <dgm:prSet/>
      <dgm:spPr/>
      <dgm:t>
        <a:bodyPr/>
        <a:lstStyle/>
        <a:p>
          <a:endParaRPr lang="en-US"/>
        </a:p>
      </dgm:t>
    </dgm:pt>
    <dgm:pt modelId="{6566AD4D-E982-409C-BBBC-36EC3DAAA68A}" type="sibTrans" cxnId="{ADAAC9D4-3F9C-41DF-8A14-0BF657143FB3}">
      <dgm:prSet/>
      <dgm:spPr/>
      <dgm:t>
        <a:bodyPr/>
        <a:lstStyle/>
        <a:p>
          <a:endParaRPr lang="en-US"/>
        </a:p>
      </dgm:t>
    </dgm:pt>
    <dgm:pt modelId="{D9591FC3-D7C8-4DA2-8486-768C6A1B939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600" dirty="0" smtClean="0"/>
            <a:t>3</a:t>
          </a:r>
          <a:endParaRPr lang="en-US" sz="3600" dirty="0"/>
        </a:p>
      </dgm:t>
    </dgm:pt>
    <dgm:pt modelId="{2D7E02AD-DFC6-4DC2-8084-178B27543ED8}" type="parTrans" cxnId="{FEA18466-5986-4102-BDB8-5FC0D5B542E3}">
      <dgm:prSet/>
      <dgm:spPr/>
      <dgm:t>
        <a:bodyPr/>
        <a:lstStyle/>
        <a:p>
          <a:endParaRPr lang="en-US"/>
        </a:p>
      </dgm:t>
    </dgm:pt>
    <dgm:pt modelId="{6A567AA5-8779-49FA-93E6-A912A102970B}" type="sibTrans" cxnId="{FEA18466-5986-4102-BDB8-5FC0D5B542E3}">
      <dgm:prSet/>
      <dgm:spPr/>
      <dgm:t>
        <a:bodyPr/>
        <a:lstStyle/>
        <a:p>
          <a:endParaRPr lang="en-US"/>
        </a:p>
      </dgm:t>
    </dgm:pt>
    <dgm:pt modelId="{7D56BD08-3AE7-4568-A319-A0AABCA81EE4}">
      <dgm:prSet phldrT="[Text]" custT="1"/>
      <dgm:spPr>
        <a:ln>
          <a:noFill/>
        </a:ln>
      </dgm:spPr>
      <dgm:t>
        <a:bodyPr/>
        <a:lstStyle/>
        <a:p>
          <a:r>
            <a:rPr lang="en-US" sz="2000" dirty="0" smtClean="0"/>
            <a:t>Combining roles of mentor/coach and judge in high stakes decisions is a conflict of interest</a:t>
          </a:r>
          <a:endParaRPr lang="en-US" sz="2000" dirty="0"/>
        </a:p>
      </dgm:t>
    </dgm:pt>
    <dgm:pt modelId="{4CC7287D-21C6-443C-83F1-0863601BC699}" type="parTrans" cxnId="{254A504C-53F9-489E-9854-88C393F0C293}">
      <dgm:prSet/>
      <dgm:spPr/>
      <dgm:t>
        <a:bodyPr/>
        <a:lstStyle/>
        <a:p>
          <a:endParaRPr lang="en-US"/>
        </a:p>
      </dgm:t>
    </dgm:pt>
    <dgm:pt modelId="{4B7A8563-5523-4917-A1B8-624D70C6396B}" type="sibTrans" cxnId="{254A504C-53F9-489E-9854-88C393F0C293}">
      <dgm:prSet/>
      <dgm:spPr/>
      <dgm:t>
        <a:bodyPr/>
        <a:lstStyle/>
        <a:p>
          <a:endParaRPr lang="en-US"/>
        </a:p>
      </dgm:t>
    </dgm:pt>
    <dgm:pt modelId="{64EB7E46-AB1A-4CE6-9AC0-F4C469786B7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600" dirty="0" smtClean="0"/>
            <a:t>4</a:t>
          </a:r>
          <a:endParaRPr lang="en-US" sz="3600" dirty="0"/>
        </a:p>
      </dgm:t>
    </dgm:pt>
    <dgm:pt modelId="{EA50FECB-F2B1-4053-8027-F0A1FB8AA07B}" type="parTrans" cxnId="{BDD6BE21-F431-4E45-ABC9-027DD65B2544}">
      <dgm:prSet/>
      <dgm:spPr/>
      <dgm:t>
        <a:bodyPr/>
        <a:lstStyle/>
        <a:p>
          <a:endParaRPr lang="en-US"/>
        </a:p>
      </dgm:t>
    </dgm:pt>
    <dgm:pt modelId="{CC974127-0BCE-49B0-89EE-8B2BA16CF612}" type="sibTrans" cxnId="{BDD6BE21-F431-4E45-ABC9-027DD65B2544}">
      <dgm:prSet/>
      <dgm:spPr/>
      <dgm:t>
        <a:bodyPr/>
        <a:lstStyle/>
        <a:p>
          <a:endParaRPr lang="en-US"/>
        </a:p>
      </dgm:t>
    </dgm:pt>
    <dgm:pt modelId="{410D87B6-F977-4742-8A9B-2ADECAEECF0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Information from all low-stake assessments should feed into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high stake decisions</a:t>
          </a:r>
          <a:endParaRPr lang="en-US" sz="2000" dirty="0"/>
        </a:p>
      </dgm:t>
    </dgm:pt>
    <dgm:pt modelId="{5804ED6C-494E-4C38-A605-C25D30F10A5A}" type="parTrans" cxnId="{A87828FE-FA9F-4B0C-AB82-0A8F5B7BCE7B}">
      <dgm:prSet/>
      <dgm:spPr/>
      <dgm:t>
        <a:bodyPr/>
        <a:lstStyle/>
        <a:p>
          <a:endParaRPr lang="en-US"/>
        </a:p>
      </dgm:t>
    </dgm:pt>
    <dgm:pt modelId="{0D433478-D1B2-4B61-9AEE-33C959BE5BAA}" type="sibTrans" cxnId="{A87828FE-FA9F-4B0C-AB82-0A8F5B7BCE7B}">
      <dgm:prSet/>
      <dgm:spPr/>
      <dgm:t>
        <a:bodyPr/>
        <a:lstStyle/>
        <a:p>
          <a:endParaRPr lang="en-US"/>
        </a:p>
      </dgm:t>
    </dgm:pt>
    <dgm:pt modelId="{5462B40E-3442-4910-B703-FFC642E930AE}" type="pres">
      <dgm:prSet presAssocID="{EDF8E4C0-F0AB-4C6E-8A27-E0496129AF5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42B6E9-C876-4DA7-8D44-89C069461A8E}" type="pres">
      <dgm:prSet presAssocID="{3D861A93-9AAB-4CEC-B693-ACFC0558A62F}" presName="composite" presStyleCnt="0"/>
      <dgm:spPr/>
    </dgm:pt>
    <dgm:pt modelId="{3466CF08-A78C-4DEC-9098-D0C5AB7890DA}" type="pres">
      <dgm:prSet presAssocID="{3D861A93-9AAB-4CEC-B693-ACFC0558A62F}" presName="FirstChild" presStyleLbl="revTx" presStyleIdx="0" presStyleCnt="4" custScaleX="127962" custScaleY="55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518A2-1936-4898-AE2F-080E31E88C27}" type="pres">
      <dgm:prSet presAssocID="{3D861A93-9AAB-4CEC-B693-ACFC0558A62F}" presName="Parent" presStyleLbl="alignNode1" presStyleIdx="0" presStyleCnt="4" custScaleX="37630" custScaleY="71260" custLinFactNeighborX="-34165" custLinFactNeighborY="-8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2651B-0D74-4690-BDCA-2340577709E0}" type="pres">
      <dgm:prSet presAssocID="{3D861A93-9AAB-4CEC-B693-ACFC0558A62F}" presName="Accent" presStyleLbl="parChTrans1D1" presStyleIdx="0" presStyleCnt="4" custLinFactY="-200000" custLinFactNeighborX="5173" custLinFactNeighborY="-288354"/>
      <dgm:spPr>
        <a:ln>
          <a:noFill/>
        </a:ln>
      </dgm:spPr>
    </dgm:pt>
    <dgm:pt modelId="{E4B2F75B-0363-456C-84A5-DCEDFCAE8345}" type="pres">
      <dgm:prSet presAssocID="{B02CD0A6-6458-4E54-9E2F-CE0E0AFBBBF6}" presName="sibTrans" presStyleCnt="0"/>
      <dgm:spPr/>
    </dgm:pt>
    <dgm:pt modelId="{9B787EA7-FA97-4138-AA91-BE391704ABB0}" type="pres">
      <dgm:prSet presAssocID="{791D4CB5-27B2-4232-91BE-622C906C38A0}" presName="composite" presStyleCnt="0"/>
      <dgm:spPr/>
    </dgm:pt>
    <dgm:pt modelId="{9A969855-4C34-4D75-9888-13BB37E8EFCA}" type="pres">
      <dgm:prSet presAssocID="{791D4CB5-27B2-4232-91BE-622C906C38A0}" presName="FirstChild" presStyleLbl="revTx" presStyleIdx="1" presStyleCnt="4" custScaleY="45501" custLinFactNeighborX="-2052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4DB57-17E9-4915-A2D1-C5FD44DD6C92}" type="pres">
      <dgm:prSet presAssocID="{791D4CB5-27B2-4232-91BE-622C906C38A0}" presName="Parent" presStyleLbl="alignNode1" presStyleIdx="1" presStyleCnt="4" custFlipHor="1" custScaleX="38600" custScaleY="71981" custLinFactNeighborX="-30700" custLinFactNeighborY="-48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8BBCB-7DE9-49D6-8373-EB41F1B4E2F3}" type="pres">
      <dgm:prSet presAssocID="{791D4CB5-27B2-4232-91BE-622C906C38A0}" presName="Accent" presStyleLbl="parChTrans1D1" presStyleIdx="1" presStyleCnt="4" custLinFactY="-200000" custLinFactNeighborY="-262945"/>
      <dgm:spPr>
        <a:ln>
          <a:noFill/>
        </a:ln>
      </dgm:spPr>
    </dgm:pt>
    <dgm:pt modelId="{BC461D24-E0DB-4D4E-8D34-271AD653EC4B}" type="pres">
      <dgm:prSet presAssocID="{DEEC99AD-D1A9-4A3B-BE1F-FC11E1E294E0}" presName="sibTrans" presStyleCnt="0"/>
      <dgm:spPr/>
    </dgm:pt>
    <dgm:pt modelId="{73B2BAEA-A3AA-4239-A96A-B3DA6E3EEB73}" type="pres">
      <dgm:prSet presAssocID="{D9591FC3-D7C8-4DA2-8486-768C6A1B939F}" presName="composite" presStyleCnt="0"/>
      <dgm:spPr/>
    </dgm:pt>
    <dgm:pt modelId="{E23A41FB-FD76-4406-87A0-F5CF6C675E0C}" type="pres">
      <dgm:prSet presAssocID="{D9591FC3-D7C8-4DA2-8486-768C6A1B939F}" presName="FirstChild" presStyleLbl="revTx" presStyleIdx="2" presStyleCnt="4" custScaleX="110263" custScaleY="71450" custLinFactNeighborX="-11611" custLinFactNeighborY="100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D1C6A-EA2B-4204-A86E-5982D9C02FD1}" type="pres">
      <dgm:prSet presAssocID="{D9591FC3-D7C8-4DA2-8486-768C6A1B939F}" presName="Parent" presStyleLbl="alignNode1" presStyleIdx="2" presStyleCnt="4" custScaleX="38600" custScaleY="70731" custLinFactNeighborX="-30700" custLinFactNeighborY="129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548FE-2899-4E9C-B1D2-6ED08D1E4F7A}" type="pres">
      <dgm:prSet presAssocID="{D9591FC3-D7C8-4DA2-8486-768C6A1B939F}" presName="Accent" presStyleLbl="parChTrans1D1" presStyleIdx="2" presStyleCnt="4" custLinFactY="-187164" custLinFactNeighborX="1899" custLinFactNeighborY="-200000"/>
      <dgm:spPr>
        <a:ln>
          <a:noFill/>
        </a:ln>
      </dgm:spPr>
    </dgm:pt>
    <dgm:pt modelId="{E99841EB-5AF0-42CE-B120-CBB22F7E2967}" type="pres">
      <dgm:prSet presAssocID="{6A567AA5-8779-49FA-93E6-A912A102970B}" presName="sibTrans" presStyleCnt="0"/>
      <dgm:spPr/>
    </dgm:pt>
    <dgm:pt modelId="{8F325F9F-6F41-41B5-8E87-D2C715F68085}" type="pres">
      <dgm:prSet presAssocID="{64EB7E46-AB1A-4CE6-9AC0-F4C469786B7B}" presName="composite" presStyleCnt="0"/>
      <dgm:spPr/>
    </dgm:pt>
    <dgm:pt modelId="{CE7BF3DC-A0EC-45CB-B2E8-E9670B6E8B4B}" type="pres">
      <dgm:prSet presAssocID="{64EB7E46-AB1A-4CE6-9AC0-F4C469786B7B}" presName="FirstChild" presStyleLbl="revTx" presStyleIdx="3" presStyleCnt="4" custScaleX="126443" custScaleY="76273" custLinFactNeighborY="119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24A2C-196D-4ABF-8B83-48F225D1D31B}" type="pres">
      <dgm:prSet presAssocID="{64EB7E46-AB1A-4CE6-9AC0-F4C469786B7B}" presName="Parent" presStyleLbl="alignNode1" presStyleIdx="3" presStyleCnt="4" custScaleX="38601" custScaleY="72235" custLinFactNeighborX="-11884" custLinFactNeighborY="527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58DBC-E1BD-4CEB-94FE-27251A8ECDD7}" type="pres">
      <dgm:prSet presAssocID="{64EB7E46-AB1A-4CE6-9AC0-F4C469786B7B}" presName="Accent" presStyleLbl="parChTrans1D1" presStyleIdx="3" presStyleCnt="4" custLinFactNeighborX="4892"/>
      <dgm:spPr/>
    </dgm:pt>
  </dgm:ptLst>
  <dgm:cxnLst>
    <dgm:cxn modelId="{B414CF63-EEB7-4BBA-A206-8BB0733E074E}" type="presOf" srcId="{410D87B6-F977-4742-8A9B-2ADECAEECF04}" destId="{CE7BF3DC-A0EC-45CB-B2E8-E9670B6E8B4B}" srcOrd="0" destOrd="0" presId="urn:microsoft.com/office/officeart/2011/layout/TabList"/>
    <dgm:cxn modelId="{254A504C-53F9-489E-9854-88C393F0C293}" srcId="{D9591FC3-D7C8-4DA2-8486-768C6A1B939F}" destId="{7D56BD08-3AE7-4568-A319-A0AABCA81EE4}" srcOrd="0" destOrd="0" parTransId="{4CC7287D-21C6-443C-83F1-0863601BC699}" sibTransId="{4B7A8563-5523-4917-A1B8-624D70C6396B}"/>
    <dgm:cxn modelId="{ADAAC9D4-3F9C-41DF-8A14-0BF657143FB3}" srcId="{791D4CB5-27B2-4232-91BE-622C906C38A0}" destId="{706E385D-D2AE-496A-88E8-57ADB38CE92F}" srcOrd="0" destOrd="0" parTransId="{4984DE5D-8DD3-46D3-931B-0CBC06C8B07F}" sibTransId="{6566AD4D-E982-409C-BBBC-36EC3DAAA68A}"/>
    <dgm:cxn modelId="{30AFEFD9-2D2E-4FDF-8B36-CC1FE4D35D45}" srcId="{3D861A93-9AAB-4CEC-B693-ACFC0558A62F}" destId="{30A6AA97-E0C5-4291-A294-260E8297B1F9}" srcOrd="0" destOrd="0" parTransId="{AB1BCE09-59A2-435B-877F-35E43016A9C6}" sibTransId="{3737C7A6-D9CA-4429-8876-1BB36CC6D339}"/>
    <dgm:cxn modelId="{4E0D4A8E-83B0-4CC0-820E-AF1C324AD342}" srcId="{EDF8E4C0-F0AB-4C6E-8A27-E0496129AF5A}" destId="{3D861A93-9AAB-4CEC-B693-ACFC0558A62F}" srcOrd="0" destOrd="0" parTransId="{702C77F7-D4B8-4984-8F36-1AE015EF7F91}" sibTransId="{B02CD0A6-6458-4E54-9E2F-CE0E0AFBBBF6}"/>
    <dgm:cxn modelId="{41D70DE2-8AFD-478A-AFA4-7FA1F315015D}" type="presOf" srcId="{791D4CB5-27B2-4232-91BE-622C906C38A0}" destId="{9F64DB57-17E9-4915-A2D1-C5FD44DD6C92}" srcOrd="0" destOrd="0" presId="urn:microsoft.com/office/officeart/2011/layout/TabList"/>
    <dgm:cxn modelId="{20FF8B0D-8DDA-456E-96D7-218E1B6D50F9}" type="presOf" srcId="{3D861A93-9AAB-4CEC-B693-ACFC0558A62F}" destId="{978518A2-1936-4898-AE2F-080E31E88C27}" srcOrd="0" destOrd="0" presId="urn:microsoft.com/office/officeart/2011/layout/TabList"/>
    <dgm:cxn modelId="{BDD6BE21-F431-4E45-ABC9-027DD65B2544}" srcId="{EDF8E4C0-F0AB-4C6E-8A27-E0496129AF5A}" destId="{64EB7E46-AB1A-4CE6-9AC0-F4C469786B7B}" srcOrd="3" destOrd="0" parTransId="{EA50FECB-F2B1-4053-8027-F0A1FB8AA07B}" sibTransId="{CC974127-0BCE-49B0-89EE-8B2BA16CF612}"/>
    <dgm:cxn modelId="{508EFCB1-2070-49A4-9FB9-DB343447A45E}" type="presOf" srcId="{30A6AA97-E0C5-4291-A294-260E8297B1F9}" destId="{3466CF08-A78C-4DEC-9098-D0C5AB7890DA}" srcOrd="0" destOrd="0" presId="urn:microsoft.com/office/officeart/2011/layout/TabList"/>
    <dgm:cxn modelId="{44C3354A-B865-41CB-AA49-445401693176}" type="presOf" srcId="{706E385D-D2AE-496A-88E8-57ADB38CE92F}" destId="{9A969855-4C34-4D75-9888-13BB37E8EFCA}" srcOrd="0" destOrd="0" presId="urn:microsoft.com/office/officeart/2011/layout/TabList"/>
    <dgm:cxn modelId="{CA622DBA-758B-4A36-B43B-BFC4B8638EFA}" type="presOf" srcId="{64EB7E46-AB1A-4CE6-9AC0-F4C469786B7B}" destId="{57424A2C-196D-4ABF-8B83-48F225D1D31B}" srcOrd="0" destOrd="0" presId="urn:microsoft.com/office/officeart/2011/layout/TabList"/>
    <dgm:cxn modelId="{73507C97-9110-4F21-B9D6-91D4526F6F9F}" type="presOf" srcId="{EDF8E4C0-F0AB-4C6E-8A27-E0496129AF5A}" destId="{5462B40E-3442-4910-B703-FFC642E930AE}" srcOrd="0" destOrd="0" presId="urn:microsoft.com/office/officeart/2011/layout/TabList"/>
    <dgm:cxn modelId="{077BB5B0-47A5-46B7-94B4-F956A2785A11}" type="presOf" srcId="{D9591FC3-D7C8-4DA2-8486-768C6A1B939F}" destId="{2D8D1C6A-EA2B-4204-A86E-5982D9C02FD1}" srcOrd="0" destOrd="0" presId="urn:microsoft.com/office/officeart/2011/layout/TabList"/>
    <dgm:cxn modelId="{9FF32396-04CA-43CE-B1B6-73969E828847}" type="presOf" srcId="{7D56BD08-3AE7-4568-A319-A0AABCA81EE4}" destId="{E23A41FB-FD76-4406-87A0-F5CF6C675E0C}" srcOrd="0" destOrd="0" presId="urn:microsoft.com/office/officeart/2011/layout/TabList"/>
    <dgm:cxn modelId="{2D96EDBA-45BB-457E-97A0-F39E3D80BA93}" srcId="{EDF8E4C0-F0AB-4C6E-8A27-E0496129AF5A}" destId="{791D4CB5-27B2-4232-91BE-622C906C38A0}" srcOrd="1" destOrd="0" parTransId="{76857C4A-B4F4-4CE6-9EAB-C8D67D07B872}" sibTransId="{DEEC99AD-D1A9-4A3B-BE1F-FC11E1E294E0}"/>
    <dgm:cxn modelId="{A87828FE-FA9F-4B0C-AB82-0A8F5B7BCE7B}" srcId="{64EB7E46-AB1A-4CE6-9AC0-F4C469786B7B}" destId="{410D87B6-F977-4742-8A9B-2ADECAEECF04}" srcOrd="0" destOrd="0" parTransId="{5804ED6C-494E-4C38-A605-C25D30F10A5A}" sibTransId="{0D433478-D1B2-4B61-9AEE-33C959BE5BAA}"/>
    <dgm:cxn modelId="{FEA18466-5986-4102-BDB8-5FC0D5B542E3}" srcId="{EDF8E4C0-F0AB-4C6E-8A27-E0496129AF5A}" destId="{D9591FC3-D7C8-4DA2-8486-768C6A1B939F}" srcOrd="2" destOrd="0" parTransId="{2D7E02AD-DFC6-4DC2-8084-178B27543ED8}" sibTransId="{6A567AA5-8779-49FA-93E6-A912A102970B}"/>
    <dgm:cxn modelId="{C1F632F1-EDFD-45F8-80C9-3411C96F6E3D}" type="presParOf" srcId="{5462B40E-3442-4910-B703-FFC642E930AE}" destId="{1A42B6E9-C876-4DA7-8D44-89C069461A8E}" srcOrd="0" destOrd="0" presId="urn:microsoft.com/office/officeart/2011/layout/TabList"/>
    <dgm:cxn modelId="{D34F8B43-D5D8-424A-82A6-840C7A7F6320}" type="presParOf" srcId="{1A42B6E9-C876-4DA7-8D44-89C069461A8E}" destId="{3466CF08-A78C-4DEC-9098-D0C5AB7890DA}" srcOrd="0" destOrd="0" presId="urn:microsoft.com/office/officeart/2011/layout/TabList"/>
    <dgm:cxn modelId="{0ADE88B2-FC8B-478C-8DC3-33928209C09A}" type="presParOf" srcId="{1A42B6E9-C876-4DA7-8D44-89C069461A8E}" destId="{978518A2-1936-4898-AE2F-080E31E88C27}" srcOrd="1" destOrd="0" presId="urn:microsoft.com/office/officeart/2011/layout/TabList"/>
    <dgm:cxn modelId="{C1371EE3-5E75-4CB5-9E2A-E0E43111C2D2}" type="presParOf" srcId="{1A42B6E9-C876-4DA7-8D44-89C069461A8E}" destId="{C7C2651B-0D74-4690-BDCA-2340577709E0}" srcOrd="2" destOrd="0" presId="urn:microsoft.com/office/officeart/2011/layout/TabList"/>
    <dgm:cxn modelId="{752A2CAF-B87F-4191-97B1-09E9063F2741}" type="presParOf" srcId="{5462B40E-3442-4910-B703-FFC642E930AE}" destId="{E4B2F75B-0363-456C-84A5-DCEDFCAE8345}" srcOrd="1" destOrd="0" presId="urn:microsoft.com/office/officeart/2011/layout/TabList"/>
    <dgm:cxn modelId="{42ADB76E-60E3-41FB-AFA4-6C75B1063092}" type="presParOf" srcId="{5462B40E-3442-4910-B703-FFC642E930AE}" destId="{9B787EA7-FA97-4138-AA91-BE391704ABB0}" srcOrd="2" destOrd="0" presId="urn:microsoft.com/office/officeart/2011/layout/TabList"/>
    <dgm:cxn modelId="{9D046534-1DC8-4A5C-8493-A2C5CFFB06E2}" type="presParOf" srcId="{9B787EA7-FA97-4138-AA91-BE391704ABB0}" destId="{9A969855-4C34-4D75-9888-13BB37E8EFCA}" srcOrd="0" destOrd="0" presId="urn:microsoft.com/office/officeart/2011/layout/TabList"/>
    <dgm:cxn modelId="{C9E6328E-7E28-4707-AE7C-8838591B0FD2}" type="presParOf" srcId="{9B787EA7-FA97-4138-AA91-BE391704ABB0}" destId="{9F64DB57-17E9-4915-A2D1-C5FD44DD6C92}" srcOrd="1" destOrd="0" presId="urn:microsoft.com/office/officeart/2011/layout/TabList"/>
    <dgm:cxn modelId="{FB4A28ED-24A9-4924-A3A2-262F228DA739}" type="presParOf" srcId="{9B787EA7-FA97-4138-AA91-BE391704ABB0}" destId="{ABC8BBCB-7DE9-49D6-8373-EB41F1B4E2F3}" srcOrd="2" destOrd="0" presId="urn:microsoft.com/office/officeart/2011/layout/TabList"/>
    <dgm:cxn modelId="{C9B2CF47-A6C5-45B1-B419-D801839A27EA}" type="presParOf" srcId="{5462B40E-3442-4910-B703-FFC642E930AE}" destId="{BC461D24-E0DB-4D4E-8D34-271AD653EC4B}" srcOrd="3" destOrd="0" presId="urn:microsoft.com/office/officeart/2011/layout/TabList"/>
    <dgm:cxn modelId="{EDBBFA5F-04AB-42BE-816B-850CCAB9CAA3}" type="presParOf" srcId="{5462B40E-3442-4910-B703-FFC642E930AE}" destId="{73B2BAEA-A3AA-4239-A96A-B3DA6E3EEB73}" srcOrd="4" destOrd="0" presId="urn:microsoft.com/office/officeart/2011/layout/TabList"/>
    <dgm:cxn modelId="{B8470FDC-F195-43CA-AF38-DBE1BA758F5D}" type="presParOf" srcId="{73B2BAEA-A3AA-4239-A96A-B3DA6E3EEB73}" destId="{E23A41FB-FD76-4406-87A0-F5CF6C675E0C}" srcOrd="0" destOrd="0" presId="urn:microsoft.com/office/officeart/2011/layout/TabList"/>
    <dgm:cxn modelId="{4772DCED-962D-4F12-B9CE-7A5FBC596729}" type="presParOf" srcId="{73B2BAEA-A3AA-4239-A96A-B3DA6E3EEB73}" destId="{2D8D1C6A-EA2B-4204-A86E-5982D9C02FD1}" srcOrd="1" destOrd="0" presId="urn:microsoft.com/office/officeart/2011/layout/TabList"/>
    <dgm:cxn modelId="{2698949E-A32A-42C4-ABA3-F641BC2EC17D}" type="presParOf" srcId="{73B2BAEA-A3AA-4239-A96A-B3DA6E3EEB73}" destId="{2A0548FE-2899-4E9C-B1D2-6ED08D1E4F7A}" srcOrd="2" destOrd="0" presId="urn:microsoft.com/office/officeart/2011/layout/TabList"/>
    <dgm:cxn modelId="{57CB850D-9C62-4F60-9193-94547C07C39B}" type="presParOf" srcId="{5462B40E-3442-4910-B703-FFC642E930AE}" destId="{E99841EB-5AF0-42CE-B120-CBB22F7E2967}" srcOrd="5" destOrd="0" presId="urn:microsoft.com/office/officeart/2011/layout/TabList"/>
    <dgm:cxn modelId="{A3A9DBE8-8720-4D13-9CEE-844A1FE34676}" type="presParOf" srcId="{5462B40E-3442-4910-B703-FFC642E930AE}" destId="{8F325F9F-6F41-41B5-8E87-D2C715F68085}" srcOrd="6" destOrd="0" presId="urn:microsoft.com/office/officeart/2011/layout/TabList"/>
    <dgm:cxn modelId="{B496E6F1-183B-4887-AD1B-7E0AB3BF2EB0}" type="presParOf" srcId="{8F325F9F-6F41-41B5-8E87-D2C715F68085}" destId="{CE7BF3DC-A0EC-45CB-B2E8-E9670B6E8B4B}" srcOrd="0" destOrd="0" presId="urn:microsoft.com/office/officeart/2011/layout/TabList"/>
    <dgm:cxn modelId="{89A57F29-A03F-42CA-AC3E-13EA5EE0BE99}" type="presParOf" srcId="{8F325F9F-6F41-41B5-8E87-D2C715F68085}" destId="{57424A2C-196D-4ABF-8B83-48F225D1D31B}" srcOrd="1" destOrd="0" presId="urn:microsoft.com/office/officeart/2011/layout/TabList"/>
    <dgm:cxn modelId="{C0A0F0D1-EFB3-4AAD-B386-5757796A234F}" type="presParOf" srcId="{8F325F9F-6F41-41B5-8E87-D2C715F68085}" destId="{02558DBC-E1BD-4CEB-94FE-27251A8ECDD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E79BA-2167-4240-80F2-EDFB22663EE9}">
      <dsp:nvSpPr>
        <dsp:cNvPr id="0" name=""/>
        <dsp:cNvSpPr/>
      </dsp:nvSpPr>
      <dsp:spPr>
        <a:xfrm>
          <a:off x="407060" y="735337"/>
          <a:ext cx="7365339" cy="155437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647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Assessment in the workplace is a social encounter</a:t>
          </a:r>
          <a:endParaRPr lang="en-US" sz="1800" b="1" kern="1200" dirty="0"/>
        </a:p>
      </dsp:txBody>
      <dsp:txXfrm>
        <a:off x="407060" y="1123930"/>
        <a:ext cx="6976747" cy="777185"/>
      </dsp:txXfrm>
    </dsp:sp>
    <dsp:sp modelId="{C859C3E1-CBBF-4F86-8AC7-1E8B67DBF00C}">
      <dsp:nvSpPr>
        <dsp:cNvPr id="0" name=""/>
        <dsp:cNvSpPr/>
      </dsp:nvSpPr>
      <dsp:spPr>
        <a:xfrm>
          <a:off x="-55172" y="0"/>
          <a:ext cx="7772417" cy="15592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647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Competencies are interdependent</a:t>
          </a:r>
          <a:endParaRPr lang="en-US" sz="1800" b="1" kern="1200" dirty="0"/>
        </a:p>
      </dsp:txBody>
      <dsp:txXfrm>
        <a:off x="-55172" y="389807"/>
        <a:ext cx="7382610" cy="779614"/>
      </dsp:txXfrm>
    </dsp:sp>
    <dsp:sp modelId="{FFFE05D7-2C63-4918-8F9F-F16538599D3C}">
      <dsp:nvSpPr>
        <dsp:cNvPr id="0" name=""/>
        <dsp:cNvSpPr/>
      </dsp:nvSpPr>
      <dsp:spPr>
        <a:xfrm>
          <a:off x="1138830" y="2228245"/>
          <a:ext cx="6633569" cy="16579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647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Competence is not a stable trait</a:t>
          </a:r>
          <a:endParaRPr lang="en-US" sz="1800" b="1" kern="1200" dirty="0"/>
        </a:p>
      </dsp:txBody>
      <dsp:txXfrm>
        <a:off x="1138830" y="2642733"/>
        <a:ext cx="6219081" cy="828977"/>
      </dsp:txXfrm>
    </dsp:sp>
    <dsp:sp modelId="{B2DCB4CF-CF0E-4376-9D20-F0A5C9F936D2}">
      <dsp:nvSpPr>
        <dsp:cNvPr id="0" name=""/>
        <dsp:cNvSpPr/>
      </dsp:nvSpPr>
      <dsp:spPr>
        <a:xfrm>
          <a:off x="1371592" y="3375287"/>
          <a:ext cx="4712595" cy="312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Develops through experience and inherently subjective</a:t>
          </a:r>
          <a:endParaRPr lang="en-US" sz="1400" kern="1200" dirty="0"/>
        </a:p>
      </dsp:txBody>
      <dsp:txXfrm>
        <a:off x="1371592" y="3375287"/>
        <a:ext cx="4712595" cy="312484"/>
      </dsp:txXfrm>
    </dsp:sp>
    <dsp:sp modelId="{70220317-9CE8-4AD5-A53C-E706AF5D419C}">
      <dsp:nvSpPr>
        <dsp:cNvPr id="0" name=""/>
        <dsp:cNvSpPr/>
      </dsp:nvSpPr>
      <dsp:spPr>
        <a:xfrm>
          <a:off x="970249" y="1524001"/>
          <a:ext cx="6880765" cy="15096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647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Raters’ expertise as clinicians &amp; raters not stable</a:t>
          </a:r>
          <a:endParaRPr lang="en-US" sz="1800" b="1" kern="1200" dirty="0"/>
        </a:p>
      </dsp:txBody>
      <dsp:txXfrm>
        <a:off x="970249" y="1901410"/>
        <a:ext cx="6503356" cy="754819"/>
      </dsp:txXfrm>
    </dsp:sp>
    <dsp:sp modelId="{20DCDD23-5FDF-4D2A-BB32-0ECD6973109A}">
      <dsp:nvSpPr>
        <dsp:cNvPr id="0" name=""/>
        <dsp:cNvSpPr/>
      </dsp:nvSpPr>
      <dsp:spPr>
        <a:xfrm>
          <a:off x="4343398" y="2429658"/>
          <a:ext cx="2726407" cy="336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Develops through experience</a:t>
          </a:r>
          <a:endParaRPr lang="en-US" sz="1400" kern="1200" dirty="0"/>
        </a:p>
      </dsp:txBody>
      <dsp:txXfrm>
        <a:off x="4343398" y="2429658"/>
        <a:ext cx="2726407" cy="3360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3D798-592E-4A83-968E-3897A9513A47}">
      <dsp:nvSpPr>
        <dsp:cNvPr id="0" name=""/>
        <dsp:cNvSpPr/>
      </dsp:nvSpPr>
      <dsp:spPr>
        <a:xfrm>
          <a:off x="1964875" y="1713036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CORD</a:t>
          </a:r>
          <a:endParaRPr lang="en-US" sz="1700" kern="1200" dirty="0"/>
        </a:p>
      </dsp:txBody>
      <dsp:txXfrm>
        <a:off x="2150850" y="1872728"/>
        <a:ext cx="828747" cy="711624"/>
      </dsp:txXfrm>
    </dsp:sp>
    <dsp:sp modelId="{E0B0ECC6-C004-4058-89BB-82B4CC9309D4}">
      <dsp:nvSpPr>
        <dsp:cNvPr id="0" name=""/>
        <dsp:cNvSpPr/>
      </dsp:nvSpPr>
      <dsp:spPr>
        <a:xfrm>
          <a:off x="1993524" y="2173940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27A08-B436-425E-A100-409F1E5BC38C}">
      <dsp:nvSpPr>
        <dsp:cNvPr id="0" name=""/>
        <dsp:cNvSpPr/>
      </dsp:nvSpPr>
      <dsp:spPr>
        <a:xfrm>
          <a:off x="931613" y="1142931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71CD8-925A-4A06-836F-ED797AED02AA}">
      <dsp:nvSpPr>
        <dsp:cNvPr id="0" name=""/>
        <dsp:cNvSpPr/>
      </dsp:nvSpPr>
      <dsp:spPr>
        <a:xfrm>
          <a:off x="1754148" y="2037146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AF3ED-B715-4CF0-9AAC-7782E793526C}">
      <dsp:nvSpPr>
        <dsp:cNvPr id="0" name=""/>
        <dsp:cNvSpPr/>
      </dsp:nvSpPr>
      <dsp:spPr>
        <a:xfrm>
          <a:off x="2998138" y="1139822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APPD</a:t>
          </a:r>
          <a:endParaRPr lang="en-US" sz="1700" kern="1200" dirty="0"/>
        </a:p>
      </dsp:txBody>
      <dsp:txXfrm>
        <a:off x="3184113" y="1299514"/>
        <a:ext cx="828747" cy="711624"/>
      </dsp:txXfrm>
    </dsp:sp>
    <dsp:sp modelId="{E2D37870-B706-4E9B-B30C-FAFEBA11929C}">
      <dsp:nvSpPr>
        <dsp:cNvPr id="0" name=""/>
        <dsp:cNvSpPr/>
      </dsp:nvSpPr>
      <dsp:spPr>
        <a:xfrm>
          <a:off x="3824493" y="2031705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98715-0E23-41FE-8CE4-823AF8134C5D}">
      <dsp:nvSpPr>
        <dsp:cNvPr id="0" name=""/>
        <dsp:cNvSpPr/>
      </dsp:nvSpPr>
      <dsp:spPr>
        <a:xfrm>
          <a:off x="4030763" y="1710705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51D3B-FD09-4BC1-938C-D4D265F7819B}">
      <dsp:nvSpPr>
        <dsp:cNvPr id="0" name=""/>
        <dsp:cNvSpPr/>
      </dsp:nvSpPr>
      <dsp:spPr>
        <a:xfrm>
          <a:off x="4060049" y="2169665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FFD28-BF93-4569-861A-0709E29DC00C}">
      <dsp:nvSpPr>
        <dsp:cNvPr id="0" name=""/>
        <dsp:cNvSpPr/>
      </dsp:nvSpPr>
      <dsp:spPr>
        <a:xfrm>
          <a:off x="1964875" y="573214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STFM</a:t>
          </a:r>
          <a:endParaRPr lang="en-US" sz="1700" kern="1200" dirty="0"/>
        </a:p>
      </dsp:txBody>
      <dsp:txXfrm>
        <a:off x="2150850" y="732906"/>
        <a:ext cx="828747" cy="711624"/>
      </dsp:txXfrm>
    </dsp:sp>
    <dsp:sp modelId="{07B5D2F8-3D2E-4484-9ECC-C0BCE326DCD3}">
      <dsp:nvSpPr>
        <dsp:cNvPr id="0" name=""/>
        <dsp:cNvSpPr/>
      </dsp:nvSpPr>
      <dsp:spPr>
        <a:xfrm>
          <a:off x="2782318" y="587204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49D59-29E2-413F-9B03-EDC094D94730}">
      <dsp:nvSpPr>
        <dsp:cNvPr id="0" name=""/>
        <dsp:cNvSpPr/>
      </dsp:nvSpPr>
      <dsp:spPr>
        <a:xfrm>
          <a:off x="2998138" y="0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D98E7-A00C-4818-9CF8-92CECACD0AD3}">
      <dsp:nvSpPr>
        <dsp:cNvPr id="0" name=""/>
        <dsp:cNvSpPr/>
      </dsp:nvSpPr>
      <dsp:spPr>
        <a:xfrm>
          <a:off x="3031879" y="456628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89B13-A184-405A-8F5C-BE88643A8D33}">
      <dsp:nvSpPr>
        <dsp:cNvPr id="0" name=""/>
        <dsp:cNvSpPr/>
      </dsp:nvSpPr>
      <dsp:spPr>
        <a:xfrm>
          <a:off x="4030763" y="570882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APDS</a:t>
          </a:r>
          <a:endParaRPr lang="en-US" sz="1700" kern="1200" dirty="0"/>
        </a:p>
      </dsp:txBody>
      <dsp:txXfrm>
        <a:off x="4216738" y="730574"/>
        <a:ext cx="828747" cy="711624"/>
      </dsp:txXfrm>
    </dsp:sp>
    <dsp:sp modelId="{9002B3F1-4ACC-4816-906A-40D305A8B8D3}">
      <dsp:nvSpPr>
        <dsp:cNvPr id="0" name=""/>
        <dsp:cNvSpPr/>
      </dsp:nvSpPr>
      <dsp:spPr>
        <a:xfrm>
          <a:off x="5069755" y="1027899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1B566-8387-45E7-B5F3-68425B2840FD}">
      <dsp:nvSpPr>
        <dsp:cNvPr id="0" name=""/>
        <dsp:cNvSpPr/>
      </dsp:nvSpPr>
      <dsp:spPr>
        <a:xfrm>
          <a:off x="5064026" y="1150703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15AB8-5F83-4E57-BBDC-DF62E98445A1}">
      <dsp:nvSpPr>
        <dsp:cNvPr id="0" name=""/>
        <dsp:cNvSpPr/>
      </dsp:nvSpPr>
      <dsp:spPr>
        <a:xfrm>
          <a:off x="5298308" y="1168968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57076-9D1B-43DB-95C3-72411A1CEC60}">
      <dsp:nvSpPr>
        <dsp:cNvPr id="0" name=""/>
        <dsp:cNvSpPr/>
      </dsp:nvSpPr>
      <dsp:spPr>
        <a:xfrm>
          <a:off x="5064026" y="10881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CREOG</a:t>
          </a:r>
          <a:endParaRPr lang="en-US" sz="1700" kern="1200" dirty="0"/>
        </a:p>
      </dsp:txBody>
      <dsp:txXfrm>
        <a:off x="5250001" y="170573"/>
        <a:ext cx="828747" cy="711624"/>
      </dsp:txXfrm>
    </dsp:sp>
    <dsp:sp modelId="{E8A83626-AC24-46C4-908F-06F63EA321C2}">
      <dsp:nvSpPr>
        <dsp:cNvPr id="0" name=""/>
        <dsp:cNvSpPr/>
      </dsp:nvSpPr>
      <dsp:spPr>
        <a:xfrm>
          <a:off x="6103018" y="472950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EBBA2-4DA2-4D8D-9D1E-27DF88F1DBCC}">
      <dsp:nvSpPr>
        <dsp:cNvPr id="0" name=""/>
        <dsp:cNvSpPr/>
      </dsp:nvSpPr>
      <dsp:spPr>
        <a:xfrm>
          <a:off x="6097288" y="586038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AF784-F8DE-4278-A7B4-F7D5C4841230}">
      <dsp:nvSpPr>
        <dsp:cNvPr id="0" name=""/>
        <dsp:cNvSpPr/>
      </dsp:nvSpPr>
      <dsp:spPr>
        <a:xfrm>
          <a:off x="6336664" y="608967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5557A-643B-4696-88A3-2591C6596D08}">
      <dsp:nvSpPr>
        <dsp:cNvPr id="0" name=""/>
        <dsp:cNvSpPr/>
      </dsp:nvSpPr>
      <dsp:spPr>
        <a:xfrm>
          <a:off x="6097288" y="1723918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ABIM</a:t>
          </a:r>
          <a:endParaRPr lang="en-US" sz="1700" kern="1200" dirty="0"/>
        </a:p>
      </dsp:txBody>
      <dsp:txXfrm>
        <a:off x="6283263" y="1883610"/>
        <a:ext cx="828747" cy="711624"/>
      </dsp:txXfrm>
    </dsp:sp>
    <dsp:sp modelId="{2259F9A8-C13B-4793-BCF6-62E195586B3D}">
      <dsp:nvSpPr>
        <dsp:cNvPr id="0" name=""/>
        <dsp:cNvSpPr/>
      </dsp:nvSpPr>
      <dsp:spPr>
        <a:xfrm>
          <a:off x="6335390" y="2627071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F24F8-C409-475D-A3B0-880A40CAEB2B}">
      <dsp:nvSpPr>
        <dsp:cNvPr id="0" name=""/>
        <dsp:cNvSpPr/>
      </dsp:nvSpPr>
      <dsp:spPr>
        <a:xfrm>
          <a:off x="5064026" y="2288583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EFD8A-1CDA-4147-B1A7-459F19319C96}">
      <dsp:nvSpPr>
        <dsp:cNvPr id="0" name=""/>
        <dsp:cNvSpPr/>
      </dsp:nvSpPr>
      <dsp:spPr>
        <a:xfrm>
          <a:off x="6112567" y="2740936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144E8-1CE2-4590-89A1-9F7FCB5735BB}">
      <dsp:nvSpPr>
        <dsp:cNvPr id="0" name=""/>
        <dsp:cNvSpPr/>
      </dsp:nvSpPr>
      <dsp:spPr>
        <a:xfrm>
          <a:off x="2996864" y="2281976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ACGME</a:t>
          </a:r>
          <a:endParaRPr lang="en-US" sz="1700" kern="1200" dirty="0"/>
        </a:p>
      </dsp:txBody>
      <dsp:txXfrm>
        <a:off x="3182839" y="2441668"/>
        <a:ext cx="828747" cy="711624"/>
      </dsp:txXfrm>
    </dsp:sp>
    <dsp:sp modelId="{035DBFB1-BDFE-4CB2-A755-F88AB872563C}">
      <dsp:nvSpPr>
        <dsp:cNvPr id="0" name=""/>
        <dsp:cNvSpPr/>
      </dsp:nvSpPr>
      <dsp:spPr>
        <a:xfrm>
          <a:off x="3031243" y="2738993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0D375-0877-4A92-8C60-E0A2F221B985}">
      <dsp:nvSpPr>
        <dsp:cNvPr id="0" name=""/>
        <dsp:cNvSpPr/>
      </dsp:nvSpPr>
      <dsp:spPr>
        <a:xfrm>
          <a:off x="1964239" y="2855191"/>
          <a:ext cx="1200697" cy="10310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E56E4-FBDF-457F-AF89-EA22582D1FE6}">
      <dsp:nvSpPr>
        <dsp:cNvPr id="0" name=""/>
        <dsp:cNvSpPr/>
      </dsp:nvSpPr>
      <dsp:spPr>
        <a:xfrm>
          <a:off x="2781044" y="2869570"/>
          <a:ext cx="140060" cy="12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760ED-3DCA-4459-AAB9-F708C178584B}">
      <dsp:nvSpPr>
        <dsp:cNvPr id="0" name=""/>
        <dsp:cNvSpPr/>
      </dsp:nvSpPr>
      <dsp:spPr>
        <a:xfrm>
          <a:off x="1342443" y="0"/>
          <a:ext cx="1734713" cy="1585169"/>
        </a:xfrm>
        <a:prstGeom prst="trapezoid">
          <a:avLst>
            <a:gd name="adj" fmla="val 54717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Does</a:t>
          </a:r>
          <a:endParaRPr lang="en-US" sz="2400" kern="1200" dirty="0"/>
        </a:p>
      </dsp:txBody>
      <dsp:txXfrm>
        <a:off x="1342443" y="0"/>
        <a:ext cx="1734713" cy="1585169"/>
      </dsp:txXfrm>
    </dsp:sp>
    <dsp:sp modelId="{8F32D6E0-7D03-4606-B4AD-34933CC76380}">
      <dsp:nvSpPr>
        <dsp:cNvPr id="0" name=""/>
        <dsp:cNvSpPr/>
      </dsp:nvSpPr>
      <dsp:spPr>
        <a:xfrm>
          <a:off x="949998" y="1585169"/>
          <a:ext cx="2519602" cy="717225"/>
        </a:xfrm>
        <a:prstGeom prst="trapezoid">
          <a:avLst>
            <a:gd name="adj" fmla="val 547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Shows How</a:t>
          </a:r>
          <a:endParaRPr lang="en-US" sz="2400" kern="1200" dirty="0"/>
        </a:p>
      </dsp:txBody>
      <dsp:txXfrm>
        <a:off x="1390929" y="1585169"/>
        <a:ext cx="1637741" cy="717225"/>
      </dsp:txXfrm>
    </dsp:sp>
    <dsp:sp modelId="{229B551B-E364-4983-8CB6-5D30A5FE5CD1}">
      <dsp:nvSpPr>
        <dsp:cNvPr id="0" name=""/>
        <dsp:cNvSpPr/>
      </dsp:nvSpPr>
      <dsp:spPr>
        <a:xfrm>
          <a:off x="549479" y="2302395"/>
          <a:ext cx="3320641" cy="731983"/>
        </a:xfrm>
        <a:prstGeom prst="trapezoid">
          <a:avLst>
            <a:gd name="adj" fmla="val 547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Knows How</a:t>
          </a:r>
          <a:endParaRPr lang="en-US" sz="2400" kern="1200" dirty="0"/>
        </a:p>
      </dsp:txBody>
      <dsp:txXfrm>
        <a:off x="1130591" y="2302395"/>
        <a:ext cx="2158416" cy="731983"/>
      </dsp:txXfrm>
    </dsp:sp>
    <dsp:sp modelId="{32D7FC1A-B0E6-46FE-B08A-506EAF2B1071}">
      <dsp:nvSpPr>
        <dsp:cNvPr id="0" name=""/>
        <dsp:cNvSpPr/>
      </dsp:nvSpPr>
      <dsp:spPr>
        <a:xfrm>
          <a:off x="0" y="3034379"/>
          <a:ext cx="4419600" cy="1004220"/>
        </a:xfrm>
        <a:prstGeom prst="trapezoid">
          <a:avLst>
            <a:gd name="adj" fmla="val 547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Knows</a:t>
          </a:r>
          <a:endParaRPr lang="en-US" sz="2400" kern="1200" dirty="0"/>
        </a:p>
      </dsp:txBody>
      <dsp:txXfrm>
        <a:off x="773429" y="3034379"/>
        <a:ext cx="2872740" cy="10042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760ED-3DCA-4459-AAB9-F708C178584B}">
      <dsp:nvSpPr>
        <dsp:cNvPr id="0" name=""/>
        <dsp:cNvSpPr/>
      </dsp:nvSpPr>
      <dsp:spPr>
        <a:xfrm>
          <a:off x="1342443" y="0"/>
          <a:ext cx="1734713" cy="1585169"/>
        </a:xfrm>
        <a:prstGeom prst="trapezoid">
          <a:avLst>
            <a:gd name="adj" fmla="val 54717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Does</a:t>
          </a:r>
          <a:endParaRPr lang="en-US" sz="2400" kern="1200" dirty="0"/>
        </a:p>
      </dsp:txBody>
      <dsp:txXfrm>
        <a:off x="1342443" y="0"/>
        <a:ext cx="1734713" cy="1585169"/>
      </dsp:txXfrm>
    </dsp:sp>
    <dsp:sp modelId="{8F32D6E0-7D03-4606-B4AD-34933CC76380}">
      <dsp:nvSpPr>
        <dsp:cNvPr id="0" name=""/>
        <dsp:cNvSpPr/>
      </dsp:nvSpPr>
      <dsp:spPr>
        <a:xfrm>
          <a:off x="949998" y="1585169"/>
          <a:ext cx="2519602" cy="717225"/>
        </a:xfrm>
        <a:prstGeom prst="trapezoid">
          <a:avLst>
            <a:gd name="adj" fmla="val 54717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Shows How</a:t>
          </a:r>
          <a:endParaRPr lang="en-US" sz="2400" kern="1200" dirty="0"/>
        </a:p>
      </dsp:txBody>
      <dsp:txXfrm>
        <a:off x="1390929" y="1585169"/>
        <a:ext cx="1637741" cy="717225"/>
      </dsp:txXfrm>
    </dsp:sp>
    <dsp:sp modelId="{229B551B-E364-4983-8CB6-5D30A5FE5CD1}">
      <dsp:nvSpPr>
        <dsp:cNvPr id="0" name=""/>
        <dsp:cNvSpPr/>
      </dsp:nvSpPr>
      <dsp:spPr>
        <a:xfrm>
          <a:off x="549479" y="2302395"/>
          <a:ext cx="3320641" cy="731983"/>
        </a:xfrm>
        <a:prstGeom prst="trapezoid">
          <a:avLst>
            <a:gd name="adj" fmla="val 5471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Knows How</a:t>
          </a:r>
          <a:endParaRPr lang="en-US" sz="2400" kern="1200" dirty="0"/>
        </a:p>
      </dsp:txBody>
      <dsp:txXfrm>
        <a:off x="1130591" y="2302395"/>
        <a:ext cx="2158416" cy="731983"/>
      </dsp:txXfrm>
    </dsp:sp>
    <dsp:sp modelId="{32D7FC1A-B0E6-46FE-B08A-506EAF2B1071}">
      <dsp:nvSpPr>
        <dsp:cNvPr id="0" name=""/>
        <dsp:cNvSpPr/>
      </dsp:nvSpPr>
      <dsp:spPr>
        <a:xfrm>
          <a:off x="0" y="3034379"/>
          <a:ext cx="4419600" cy="1004220"/>
        </a:xfrm>
        <a:prstGeom prst="trapezoid">
          <a:avLst>
            <a:gd name="adj" fmla="val 54717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Knows</a:t>
          </a:r>
          <a:endParaRPr lang="en-US" sz="2400" kern="1200" dirty="0"/>
        </a:p>
      </dsp:txBody>
      <dsp:txXfrm>
        <a:off x="773429" y="3034379"/>
        <a:ext cx="2872740" cy="10042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ED665-8C2A-4D76-9EC7-D34933F2214C}">
      <dsp:nvSpPr>
        <dsp:cNvPr id="0" name=""/>
        <dsp:cNvSpPr/>
      </dsp:nvSpPr>
      <dsp:spPr>
        <a:xfrm>
          <a:off x="2321" y="1075778"/>
          <a:ext cx="2329457" cy="2329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198" tIns="20320" rIns="12819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Deliberate and arranged set of longitudinal assessment activities</a:t>
          </a:r>
          <a:endParaRPr lang="en-US" sz="1600" kern="1200"/>
        </a:p>
      </dsp:txBody>
      <dsp:txXfrm>
        <a:off x="343462" y="1416919"/>
        <a:ext cx="1647175" cy="1647175"/>
      </dsp:txXfrm>
    </dsp:sp>
    <dsp:sp modelId="{3D8262EF-C7BC-4E29-8D3A-37F695A1BE17}">
      <dsp:nvSpPr>
        <dsp:cNvPr id="0" name=""/>
        <dsp:cNvSpPr/>
      </dsp:nvSpPr>
      <dsp:spPr>
        <a:xfrm>
          <a:off x="1865887" y="1075778"/>
          <a:ext cx="2329457" cy="2329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198" tIns="20320" rIns="12819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Individual assessments maximally used to provide learner feedback (assessment for learning)</a:t>
          </a:r>
        </a:p>
      </dsp:txBody>
      <dsp:txXfrm>
        <a:off x="2207028" y="1416919"/>
        <a:ext cx="1647175" cy="1647175"/>
      </dsp:txXfrm>
    </dsp:sp>
    <dsp:sp modelId="{0F737DE0-6C58-4134-A124-0C8C1AEFA277}">
      <dsp:nvSpPr>
        <dsp:cNvPr id="0" name=""/>
        <dsp:cNvSpPr/>
      </dsp:nvSpPr>
      <dsp:spPr>
        <a:xfrm>
          <a:off x="3729454" y="1075778"/>
          <a:ext cx="2329457" cy="2329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198" tIns="17780" rIns="12819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Aggregated assessment data used for higher stake decisions (assessment of learning); the higher the stakes, the more data needed</a:t>
          </a:r>
        </a:p>
      </dsp:txBody>
      <dsp:txXfrm>
        <a:off x="4070595" y="1416919"/>
        <a:ext cx="1647175" cy="1647175"/>
      </dsp:txXfrm>
    </dsp:sp>
    <dsp:sp modelId="{92D1268D-D208-4BA3-AE8F-27F55FCC95E4}">
      <dsp:nvSpPr>
        <dsp:cNvPr id="0" name=""/>
        <dsp:cNvSpPr/>
      </dsp:nvSpPr>
      <dsp:spPr>
        <a:xfrm>
          <a:off x="5593020" y="1075778"/>
          <a:ext cx="2329457" cy="2329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198" tIns="20320" rIns="12819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Expert professional judgment is imperative</a:t>
          </a:r>
          <a:endParaRPr lang="en-US" sz="1600" kern="1200" dirty="0"/>
        </a:p>
      </dsp:txBody>
      <dsp:txXfrm>
        <a:off x="5934161" y="1416919"/>
        <a:ext cx="1647175" cy="16471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5CC20-8AC8-498A-865E-C7B6B72E60A9}">
      <dsp:nvSpPr>
        <dsp:cNvPr id="0" name=""/>
        <dsp:cNvSpPr/>
      </dsp:nvSpPr>
      <dsp:spPr>
        <a:xfrm>
          <a:off x="462637" y="215312"/>
          <a:ext cx="3446680" cy="10770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547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Mastery of knowledge</a:t>
          </a:r>
          <a:endParaRPr lang="en-US" sz="1700" kern="1200" dirty="0"/>
        </a:p>
      </dsp:txBody>
      <dsp:txXfrm>
        <a:off x="462637" y="215312"/>
        <a:ext cx="3446680" cy="1077087"/>
      </dsp:txXfrm>
    </dsp:sp>
    <dsp:sp modelId="{7C1B315F-C855-4996-8474-B07F74BD94DA}">
      <dsp:nvSpPr>
        <dsp:cNvPr id="0" name=""/>
        <dsp:cNvSpPr/>
      </dsp:nvSpPr>
      <dsp:spPr>
        <a:xfrm>
          <a:off x="319025" y="59732"/>
          <a:ext cx="753961" cy="11309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CAA50-BFF3-44FB-85F5-C3B447F98C4D}">
      <dsp:nvSpPr>
        <dsp:cNvPr id="0" name=""/>
        <dsp:cNvSpPr/>
      </dsp:nvSpPr>
      <dsp:spPr>
        <a:xfrm>
          <a:off x="4235293" y="215312"/>
          <a:ext cx="3446680" cy="10770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547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Demonstration of observed behaviors</a:t>
          </a:r>
          <a:endParaRPr lang="en-US" sz="1700" kern="1200" dirty="0"/>
        </a:p>
      </dsp:txBody>
      <dsp:txXfrm>
        <a:off x="4235293" y="215312"/>
        <a:ext cx="3446680" cy="1077087"/>
      </dsp:txXfrm>
    </dsp:sp>
    <dsp:sp modelId="{9FFE5010-568F-4522-B88A-921EC97542D1}">
      <dsp:nvSpPr>
        <dsp:cNvPr id="0" name=""/>
        <dsp:cNvSpPr/>
      </dsp:nvSpPr>
      <dsp:spPr>
        <a:xfrm>
          <a:off x="4091682" y="59732"/>
          <a:ext cx="753961" cy="11309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CEE42-BE05-421E-B804-B71CA6747C7C}">
      <dsp:nvSpPr>
        <dsp:cNvPr id="0" name=""/>
        <dsp:cNvSpPr/>
      </dsp:nvSpPr>
      <dsp:spPr>
        <a:xfrm>
          <a:off x="462637" y="1571245"/>
          <a:ext cx="3446680" cy="10770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547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Representation of characteristics and behaviors with numbers</a:t>
          </a:r>
          <a:endParaRPr lang="en-US" sz="1700" kern="1200" dirty="0"/>
        </a:p>
      </dsp:txBody>
      <dsp:txXfrm>
        <a:off x="462637" y="1571245"/>
        <a:ext cx="3446680" cy="1077087"/>
      </dsp:txXfrm>
    </dsp:sp>
    <dsp:sp modelId="{5D440DD6-5AAC-4989-B372-2B747EBC0A18}">
      <dsp:nvSpPr>
        <dsp:cNvPr id="0" name=""/>
        <dsp:cNvSpPr/>
      </dsp:nvSpPr>
      <dsp:spPr>
        <a:xfrm>
          <a:off x="319025" y="1415666"/>
          <a:ext cx="753961" cy="11309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86E07-8739-48BD-AF8C-84FC1CA977B4}">
      <dsp:nvSpPr>
        <dsp:cNvPr id="0" name=""/>
        <dsp:cNvSpPr/>
      </dsp:nvSpPr>
      <dsp:spPr>
        <a:xfrm>
          <a:off x="4235293" y="1571245"/>
          <a:ext cx="3446680" cy="10770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547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Mindful practice through reflection and self-assessment</a:t>
          </a:r>
          <a:endParaRPr lang="en-US" sz="1700" kern="1200" dirty="0"/>
        </a:p>
      </dsp:txBody>
      <dsp:txXfrm>
        <a:off x="4235293" y="1571245"/>
        <a:ext cx="3446680" cy="1077087"/>
      </dsp:txXfrm>
    </dsp:sp>
    <dsp:sp modelId="{39FB770D-E1FC-4DE1-9941-0C92B9227E03}">
      <dsp:nvSpPr>
        <dsp:cNvPr id="0" name=""/>
        <dsp:cNvSpPr/>
      </dsp:nvSpPr>
      <dsp:spPr>
        <a:xfrm>
          <a:off x="4091682" y="1415666"/>
          <a:ext cx="753961" cy="11309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555DB-1553-4DD4-BA99-2C1211C4DDB5}">
      <dsp:nvSpPr>
        <dsp:cNvPr id="0" name=""/>
        <dsp:cNvSpPr/>
      </dsp:nvSpPr>
      <dsp:spPr>
        <a:xfrm>
          <a:off x="2348965" y="2927179"/>
          <a:ext cx="3446680" cy="10770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547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Demonstration of standardized outcomes for knowledge, skills and behaviors</a:t>
          </a:r>
          <a:endParaRPr lang="en-US" sz="1700" kern="1200" dirty="0"/>
        </a:p>
      </dsp:txBody>
      <dsp:txXfrm>
        <a:off x="2348965" y="2927179"/>
        <a:ext cx="3446680" cy="1077087"/>
      </dsp:txXfrm>
    </dsp:sp>
    <dsp:sp modelId="{0C0E0598-0632-4849-A64B-5FB781983472}">
      <dsp:nvSpPr>
        <dsp:cNvPr id="0" name=""/>
        <dsp:cNvSpPr/>
      </dsp:nvSpPr>
      <dsp:spPr>
        <a:xfrm>
          <a:off x="2205353" y="2771600"/>
          <a:ext cx="753961" cy="11309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0E8FA-BF08-445B-913B-F2C231BA2D0C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98F23-31F1-4D42-8DDC-B7258AAB0E44}">
      <dsp:nvSpPr>
        <dsp:cNvPr id="0" name=""/>
        <dsp:cNvSpPr/>
      </dsp:nvSpPr>
      <dsp:spPr>
        <a:xfrm>
          <a:off x="0" y="0"/>
          <a:ext cx="1645920" cy="4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/>
            <a:t>Deliberate practice to develop expertise in assessment</a:t>
          </a:r>
          <a:endParaRPr lang="en-US" sz="2100" i="1" kern="1200" dirty="0"/>
        </a:p>
      </dsp:txBody>
      <dsp:txXfrm>
        <a:off x="0" y="0"/>
        <a:ext cx="1645920" cy="4267200"/>
      </dsp:txXfrm>
    </dsp:sp>
    <dsp:sp modelId="{DBBAD033-3533-4366-95F1-F6EBB49BC59D}">
      <dsp:nvSpPr>
        <dsp:cNvPr id="0" name=""/>
        <dsp:cNvSpPr/>
      </dsp:nvSpPr>
      <dsp:spPr>
        <a:xfrm>
          <a:off x="1769364" y="50162"/>
          <a:ext cx="6460236" cy="100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Include all participants in the assessment system</a:t>
          </a:r>
          <a:endParaRPr lang="en-US" sz="2200" kern="1200" dirty="0"/>
        </a:p>
      </dsp:txBody>
      <dsp:txXfrm>
        <a:off x="1769364" y="50162"/>
        <a:ext cx="6460236" cy="1003250"/>
      </dsp:txXfrm>
    </dsp:sp>
    <dsp:sp modelId="{1E085D48-E71A-4138-AEEE-17D7D00549D5}">
      <dsp:nvSpPr>
        <dsp:cNvPr id="0" name=""/>
        <dsp:cNvSpPr/>
      </dsp:nvSpPr>
      <dsp:spPr>
        <a:xfrm>
          <a:off x="1645920" y="1053412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EF8D1-0A77-4695-8C16-59C55CE64FE8}">
      <dsp:nvSpPr>
        <dsp:cNvPr id="0" name=""/>
        <dsp:cNvSpPr/>
      </dsp:nvSpPr>
      <dsp:spPr>
        <a:xfrm>
          <a:off x="1769364" y="1103575"/>
          <a:ext cx="6460236" cy="100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Orientation to assessment system</a:t>
          </a:r>
          <a:endParaRPr lang="en-US" sz="2200" kern="1200" dirty="0"/>
        </a:p>
      </dsp:txBody>
      <dsp:txXfrm>
        <a:off x="1769364" y="1103575"/>
        <a:ext cx="6460236" cy="1003250"/>
      </dsp:txXfrm>
    </dsp:sp>
    <dsp:sp modelId="{014CF268-8D46-41A3-85F8-634FC2F1AFD7}">
      <dsp:nvSpPr>
        <dsp:cNvPr id="0" name=""/>
        <dsp:cNvSpPr/>
      </dsp:nvSpPr>
      <dsp:spPr>
        <a:xfrm>
          <a:off x="1645920" y="210682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FC64D-0473-4DA1-984C-FAC9AA4DE4C6}">
      <dsp:nvSpPr>
        <dsp:cNvPr id="0" name=""/>
        <dsp:cNvSpPr/>
      </dsp:nvSpPr>
      <dsp:spPr>
        <a:xfrm>
          <a:off x="1769364" y="2156988"/>
          <a:ext cx="6460236" cy="100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Discussions to develop shared ‘mental models’ of competence, not just orientation to a form</a:t>
          </a:r>
          <a:endParaRPr lang="en-US" sz="2200" kern="1200" dirty="0"/>
        </a:p>
      </dsp:txBody>
      <dsp:txXfrm>
        <a:off x="1769364" y="2156988"/>
        <a:ext cx="6460236" cy="1003250"/>
      </dsp:txXfrm>
    </dsp:sp>
    <dsp:sp modelId="{C09C4CD2-F5F9-4C2B-BA3C-8AA99E8A74BF}">
      <dsp:nvSpPr>
        <dsp:cNvPr id="0" name=""/>
        <dsp:cNvSpPr/>
      </dsp:nvSpPr>
      <dsp:spPr>
        <a:xfrm>
          <a:off x="1645920" y="316023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62341-D7F9-4562-BE9E-A899DF3FA19B}">
      <dsp:nvSpPr>
        <dsp:cNvPr id="0" name=""/>
        <dsp:cNvSpPr/>
      </dsp:nvSpPr>
      <dsp:spPr>
        <a:xfrm>
          <a:off x="1769364" y="3210401"/>
          <a:ext cx="6460236" cy="100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Ongoing discussions: feedback from assessors to learners; feedback to assessors on their feedback</a:t>
          </a:r>
          <a:endParaRPr lang="en-US" sz="2200" kern="1200" dirty="0"/>
        </a:p>
      </dsp:txBody>
      <dsp:txXfrm>
        <a:off x="1769364" y="3210401"/>
        <a:ext cx="6460236" cy="1003250"/>
      </dsp:txXfrm>
    </dsp:sp>
    <dsp:sp modelId="{9B56A165-3603-42AC-BB44-43253335A277}">
      <dsp:nvSpPr>
        <dsp:cNvPr id="0" name=""/>
        <dsp:cNvSpPr/>
      </dsp:nvSpPr>
      <dsp:spPr>
        <a:xfrm>
          <a:off x="1645920" y="421365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B82D6-0AE2-4730-88C9-F731EF7C31C1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Assessors’ insecurities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*content knowledge;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*knowledge about level of knowledge;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*self-efficacy</a:t>
          </a:r>
          <a:endParaRPr lang="en-US" sz="1500" kern="1200" dirty="0">
            <a:solidFill>
              <a:schemeClr val="tx1"/>
            </a:solidFill>
          </a:endParaRPr>
        </a:p>
      </dsp:txBody>
      <dsp:txXfrm rot="5400000">
        <a:off x="-1" y="1"/>
        <a:ext cx="4114800" cy="1697236"/>
      </dsp:txXfrm>
    </dsp:sp>
    <dsp:sp modelId="{6CF2AF08-3AD8-48AB-938F-E51DD7B30951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Assessors’ perceptions of assessment tasks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*tension between mentoring and assessing;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*authenticity of assessment;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*lack of clear standard</a:t>
          </a:r>
          <a:endParaRPr lang="en-US" sz="1500" kern="1200" dirty="0"/>
        </a:p>
      </dsp:txBody>
      <dsp:txXfrm>
        <a:off x="4114800" y="0"/>
        <a:ext cx="4114800" cy="1697236"/>
      </dsp:txXfrm>
    </dsp:sp>
    <dsp:sp modelId="{849C43C4-52B5-4A74-B73F-4711750336D8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Counteract by providing additional assessment opportunities to build convincing basis for decisions</a:t>
          </a:r>
          <a:endParaRPr lang="en-US" sz="1500" kern="1200" dirty="0">
            <a:solidFill>
              <a:schemeClr val="tx1"/>
            </a:solidFill>
          </a:endParaRPr>
        </a:p>
      </dsp:txBody>
      <dsp:txXfrm rot="10800000">
        <a:off x="0" y="2828726"/>
        <a:ext cx="4114800" cy="1697236"/>
      </dsp:txXfrm>
    </dsp:sp>
    <dsp:sp modelId="{829CE79F-1AA5-448C-9B1D-7EA8FED95502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Counteract by incorporating two-way formative feedback as a common feature of all assessments (i.e., assessment as continuous learning)</a:t>
          </a:r>
          <a:endParaRPr lang="en-US" sz="1500" kern="1200" dirty="0"/>
        </a:p>
      </dsp:txBody>
      <dsp:txXfrm rot="-5400000">
        <a:off x="4114799" y="2828726"/>
        <a:ext cx="4114800" cy="1697236"/>
      </dsp:txXfrm>
    </dsp:sp>
    <dsp:sp modelId="{BDB4A616-1187-46AA-A7E7-B78A751EC576}">
      <dsp:nvSpPr>
        <dsp:cNvPr id="0" name=""/>
        <dsp:cNvSpPr/>
      </dsp:nvSpPr>
      <dsp:spPr>
        <a:xfrm>
          <a:off x="2438393" y="1676399"/>
          <a:ext cx="3352813" cy="117316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GOAL is culture change: mutual respect and trust</a:t>
          </a:r>
          <a:endParaRPr lang="en-US" sz="2000" kern="1200" dirty="0"/>
        </a:p>
      </dsp:txBody>
      <dsp:txXfrm>
        <a:off x="2495662" y="1733668"/>
        <a:ext cx="3238275" cy="10586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8FCBD-7B73-404A-B8E6-0B75692FA454}">
      <dsp:nvSpPr>
        <dsp:cNvPr id="0" name=""/>
        <dsp:cNvSpPr/>
      </dsp:nvSpPr>
      <dsp:spPr>
        <a:xfrm>
          <a:off x="0" y="0"/>
          <a:ext cx="8229600" cy="155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Residents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Explicit expectations of residents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Identifies areas to work on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Earlier identification of under-performers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Provides aspirational goals for over-achievers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01643" y="0"/>
        <a:ext cx="6427956" cy="1557238"/>
      </dsp:txXfrm>
    </dsp:sp>
    <dsp:sp modelId="{524BA064-F620-43AC-9847-CB6D343DCFCD}">
      <dsp:nvSpPr>
        <dsp:cNvPr id="0" name=""/>
        <dsp:cNvSpPr/>
      </dsp:nvSpPr>
      <dsp:spPr>
        <a:xfrm>
          <a:off x="155723" y="155723"/>
          <a:ext cx="1645920" cy="12457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A3336-F404-4C00-AFBA-6982E9DA2E5C}">
      <dsp:nvSpPr>
        <dsp:cNvPr id="0" name=""/>
        <dsp:cNvSpPr/>
      </dsp:nvSpPr>
      <dsp:spPr>
        <a:xfrm>
          <a:off x="0" y="1712962"/>
          <a:ext cx="8229600" cy="155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Program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Guides curriculum development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Earlier identification of under-performers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Guide accreditation requirement revision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01643" y="1712962"/>
        <a:ext cx="6427956" cy="1557238"/>
      </dsp:txXfrm>
    </dsp:sp>
    <dsp:sp modelId="{061FF7E3-EC45-4B8F-AF53-C89D3086ED3F}">
      <dsp:nvSpPr>
        <dsp:cNvPr id="0" name=""/>
        <dsp:cNvSpPr/>
      </dsp:nvSpPr>
      <dsp:spPr>
        <a:xfrm>
          <a:off x="155723" y="1868686"/>
          <a:ext cx="1645920" cy="12457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361C8-0295-46B4-B1B5-029041BB9AF6}">
      <dsp:nvSpPr>
        <dsp:cNvPr id="0" name=""/>
        <dsp:cNvSpPr/>
      </dsp:nvSpPr>
      <dsp:spPr>
        <a:xfrm>
          <a:off x="0" y="3425924"/>
          <a:ext cx="8229600" cy="1557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Public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Better definition of graduating resident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Use for program Accreditation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Possible use for Board Certification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01643" y="3425924"/>
        <a:ext cx="6427956" cy="1557238"/>
      </dsp:txXfrm>
    </dsp:sp>
    <dsp:sp modelId="{53122332-A3C6-443E-B8A9-FC1B99329CA2}">
      <dsp:nvSpPr>
        <dsp:cNvPr id="0" name=""/>
        <dsp:cNvSpPr/>
      </dsp:nvSpPr>
      <dsp:spPr>
        <a:xfrm>
          <a:off x="155723" y="3581648"/>
          <a:ext cx="1645920" cy="12457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24DC3-A3F0-4A3F-927F-872D6A22475F}">
      <dsp:nvSpPr>
        <dsp:cNvPr id="0" name=""/>
        <dsp:cNvSpPr/>
      </dsp:nvSpPr>
      <dsp:spPr>
        <a:xfrm>
          <a:off x="5410983" y="2515430"/>
          <a:ext cx="148706" cy="26394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8C126-EB3C-407C-9EA4-28705A0F8DC1}">
      <dsp:nvSpPr>
        <dsp:cNvPr id="0" name=""/>
        <dsp:cNvSpPr/>
      </dsp:nvSpPr>
      <dsp:spPr>
        <a:xfrm>
          <a:off x="1899933" y="2816876"/>
          <a:ext cx="314963" cy="457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F71B0-E3F0-4ED0-A0F7-973A4614BD5E}">
      <dsp:nvSpPr>
        <dsp:cNvPr id="0" name=""/>
        <dsp:cNvSpPr/>
      </dsp:nvSpPr>
      <dsp:spPr>
        <a:xfrm flipV="1">
          <a:off x="5175158" y="473369"/>
          <a:ext cx="123319" cy="26346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1804-8E5A-406A-875A-32BFDD52735D}">
      <dsp:nvSpPr>
        <dsp:cNvPr id="0" name=""/>
        <dsp:cNvSpPr/>
      </dsp:nvSpPr>
      <dsp:spPr>
        <a:xfrm flipH="1" flipV="1">
          <a:off x="2124438" y="423901"/>
          <a:ext cx="162556" cy="4158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304EE-661A-4CD6-8827-A090D404E27F}">
      <dsp:nvSpPr>
        <dsp:cNvPr id="0" name=""/>
        <dsp:cNvSpPr/>
      </dsp:nvSpPr>
      <dsp:spPr>
        <a:xfrm>
          <a:off x="934" y="1563060"/>
          <a:ext cx="2885512" cy="30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Briefly review the concept of ACGME milestone assessment</a:t>
          </a:r>
          <a:endParaRPr lang="en-US" sz="1800" kern="1200" dirty="0"/>
        </a:p>
      </dsp:txBody>
      <dsp:txXfrm>
        <a:off x="934" y="1563060"/>
        <a:ext cx="2885512" cy="305410"/>
      </dsp:txXfrm>
    </dsp:sp>
    <dsp:sp modelId="{F4F8690B-C712-4932-A22A-036BACD0723A}">
      <dsp:nvSpPr>
        <dsp:cNvPr id="0" name=""/>
        <dsp:cNvSpPr/>
      </dsp:nvSpPr>
      <dsp:spPr>
        <a:xfrm>
          <a:off x="934" y="19099"/>
          <a:ext cx="2890498" cy="1857095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1DEA6-9885-458E-AA4B-9807EF39ED2C}">
      <dsp:nvSpPr>
        <dsp:cNvPr id="0" name=""/>
        <dsp:cNvSpPr/>
      </dsp:nvSpPr>
      <dsp:spPr>
        <a:xfrm>
          <a:off x="3204567" y="1563060"/>
          <a:ext cx="2885512" cy="30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Describe how to go beyond end-of-rotation evaluations to create a robust milestone evaluation system</a:t>
          </a:r>
          <a:endParaRPr lang="en-US" sz="1600" kern="1200" dirty="0"/>
        </a:p>
      </dsp:txBody>
      <dsp:txXfrm>
        <a:off x="3204567" y="1563060"/>
        <a:ext cx="2885512" cy="305410"/>
      </dsp:txXfrm>
    </dsp:sp>
    <dsp:sp modelId="{BD635A08-891B-4996-B88A-91B29257BD78}">
      <dsp:nvSpPr>
        <dsp:cNvPr id="0" name=""/>
        <dsp:cNvSpPr/>
      </dsp:nvSpPr>
      <dsp:spPr>
        <a:xfrm>
          <a:off x="3204567" y="19099"/>
          <a:ext cx="2890498" cy="1857095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D3A44-BD3C-4B57-81B0-1F021094DB58}">
      <dsp:nvSpPr>
        <dsp:cNvPr id="0" name=""/>
        <dsp:cNvSpPr/>
      </dsp:nvSpPr>
      <dsp:spPr>
        <a:xfrm>
          <a:off x="934" y="3731766"/>
          <a:ext cx="2885512" cy="30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 Discuss the          current medical education literature about milestone assessment</a:t>
          </a:r>
          <a:endParaRPr lang="en-US" sz="1800" kern="1200" dirty="0"/>
        </a:p>
      </dsp:txBody>
      <dsp:txXfrm>
        <a:off x="934" y="3731766"/>
        <a:ext cx="2885512" cy="305410"/>
      </dsp:txXfrm>
    </dsp:sp>
    <dsp:sp modelId="{A4469BFB-FDE1-45CA-B204-E6104E880B6C}">
      <dsp:nvSpPr>
        <dsp:cNvPr id="0" name=""/>
        <dsp:cNvSpPr/>
      </dsp:nvSpPr>
      <dsp:spPr>
        <a:xfrm>
          <a:off x="934" y="2187805"/>
          <a:ext cx="2890498" cy="1857095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78204-CD4D-42BC-9E0F-85BB91CEDF02}">
      <dsp:nvSpPr>
        <dsp:cNvPr id="0" name=""/>
        <dsp:cNvSpPr/>
      </dsp:nvSpPr>
      <dsp:spPr>
        <a:xfrm>
          <a:off x="3204567" y="3731766"/>
          <a:ext cx="2885512" cy="30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 Provide resources for milestone implementation support</a:t>
          </a:r>
          <a:endParaRPr lang="en-US" sz="1800" kern="1200" dirty="0"/>
        </a:p>
      </dsp:txBody>
      <dsp:txXfrm>
        <a:off x="3204567" y="3731766"/>
        <a:ext cx="2885512" cy="305410"/>
      </dsp:txXfrm>
    </dsp:sp>
    <dsp:sp modelId="{A23E57E5-29BB-416E-9AAA-8AF64F1ABFD5}">
      <dsp:nvSpPr>
        <dsp:cNvPr id="0" name=""/>
        <dsp:cNvSpPr/>
      </dsp:nvSpPr>
      <dsp:spPr>
        <a:xfrm>
          <a:off x="3204567" y="2187805"/>
          <a:ext cx="2890498" cy="1857095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FD041-5FAF-42EA-992E-B1BB2BF99013}">
      <dsp:nvSpPr>
        <dsp:cNvPr id="0" name=""/>
        <dsp:cNvSpPr/>
      </dsp:nvSpPr>
      <dsp:spPr>
        <a:xfrm>
          <a:off x="1759680" y="1338707"/>
          <a:ext cx="2407631" cy="240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Brief Review of Milestones</a:t>
          </a:r>
          <a:endParaRPr lang="en-US" sz="2600" kern="1200" dirty="0"/>
        </a:p>
      </dsp:txBody>
      <dsp:txXfrm>
        <a:off x="2112269" y="1691314"/>
        <a:ext cx="1702453" cy="1702536"/>
      </dsp:txXfrm>
    </dsp:sp>
    <dsp:sp modelId="{86631206-83AD-4E14-B2BE-B76124872136}">
      <dsp:nvSpPr>
        <dsp:cNvPr id="0" name=""/>
        <dsp:cNvSpPr/>
      </dsp:nvSpPr>
      <dsp:spPr>
        <a:xfrm>
          <a:off x="518098" y="0"/>
          <a:ext cx="4853388" cy="505936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51CDE-3551-4CF5-9E9F-3EE6890810CC}">
      <dsp:nvSpPr>
        <dsp:cNvPr id="0" name=""/>
        <dsp:cNvSpPr/>
      </dsp:nvSpPr>
      <dsp:spPr>
        <a:xfrm>
          <a:off x="4091781" y="426504"/>
          <a:ext cx="1289777" cy="129013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DD567-3F08-4EFC-AB30-F83AFABA9B31}">
      <dsp:nvSpPr>
        <dsp:cNvPr id="0" name=""/>
        <dsp:cNvSpPr/>
      </dsp:nvSpPr>
      <dsp:spPr>
        <a:xfrm>
          <a:off x="5479388" y="447247"/>
          <a:ext cx="1726416" cy="124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900" kern="1200" dirty="0" smtClean="0"/>
            <a:t>Why Milestones</a:t>
          </a:r>
          <a:endParaRPr lang="en-US" sz="1900" kern="1200" dirty="0"/>
        </a:p>
      </dsp:txBody>
      <dsp:txXfrm>
        <a:off x="5479388" y="447247"/>
        <a:ext cx="1726416" cy="1248650"/>
      </dsp:txXfrm>
    </dsp:sp>
    <dsp:sp modelId="{B2E9148C-6486-41F2-A68E-434D82BD062C}">
      <dsp:nvSpPr>
        <dsp:cNvPr id="0" name=""/>
        <dsp:cNvSpPr/>
      </dsp:nvSpPr>
      <dsp:spPr>
        <a:xfrm>
          <a:off x="4590283" y="1894225"/>
          <a:ext cx="1289777" cy="129013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B4CAC-7335-4708-80A9-6F50EA311757}">
      <dsp:nvSpPr>
        <dsp:cNvPr id="0" name=""/>
        <dsp:cNvSpPr/>
      </dsp:nvSpPr>
      <dsp:spPr>
        <a:xfrm>
          <a:off x="5985084" y="1912439"/>
          <a:ext cx="1726416" cy="124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900" kern="1200" dirty="0" smtClean="0"/>
            <a:t>Initial Implementation</a:t>
          </a:r>
          <a:endParaRPr lang="en-US" sz="1900" kern="1200" dirty="0"/>
        </a:p>
      </dsp:txBody>
      <dsp:txXfrm>
        <a:off x="5985084" y="1912439"/>
        <a:ext cx="1726416" cy="1248650"/>
      </dsp:txXfrm>
    </dsp:sp>
    <dsp:sp modelId="{0F81B606-BC36-4534-BF58-F58C78AAA9C2}">
      <dsp:nvSpPr>
        <dsp:cNvPr id="0" name=""/>
        <dsp:cNvSpPr/>
      </dsp:nvSpPr>
      <dsp:spPr>
        <a:xfrm>
          <a:off x="4091781" y="3382690"/>
          <a:ext cx="1289777" cy="129013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601CD-422A-40C4-A199-793B14047A52}">
      <dsp:nvSpPr>
        <dsp:cNvPr id="0" name=""/>
        <dsp:cNvSpPr/>
      </dsp:nvSpPr>
      <dsp:spPr>
        <a:xfrm>
          <a:off x="5479388" y="3408998"/>
          <a:ext cx="1726416" cy="124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900" kern="1200" dirty="0" smtClean="0"/>
            <a:t>Guiding Principles</a:t>
          </a:r>
          <a:endParaRPr lang="en-US" sz="1900" kern="1200" dirty="0"/>
        </a:p>
      </dsp:txBody>
      <dsp:txXfrm>
        <a:off x="5479388" y="3408998"/>
        <a:ext cx="1726416" cy="1248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14341-837D-416D-AEE4-1826BD520894}">
      <dsp:nvSpPr>
        <dsp:cNvPr id="0" name=""/>
        <dsp:cNvSpPr/>
      </dsp:nvSpPr>
      <dsp:spPr>
        <a:xfrm rot="16200000">
          <a:off x="868759" y="-868759"/>
          <a:ext cx="2377281" cy="4114800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                                 </a:t>
          </a:r>
          <a:r>
            <a:rPr lang="en-US" sz="2800" b="1" kern="1200" dirty="0" smtClean="0">
              <a:solidFill>
                <a:schemeClr val="tx1"/>
              </a:solidFill>
            </a:rPr>
            <a:t>ACGME</a:t>
          </a:r>
          <a:r>
            <a:rPr lang="en-US" sz="1500" kern="1200" dirty="0" smtClean="0">
              <a:solidFill>
                <a:schemeClr val="tx1"/>
              </a:solidFill>
            </a:rPr>
            <a:t/>
          </a:r>
          <a:br>
            <a:rPr lang="en-US" sz="1500" kern="1200" dirty="0" smtClean="0">
              <a:solidFill>
                <a:schemeClr val="tx1"/>
              </a:solidFill>
            </a:rPr>
          </a:br>
          <a:r>
            <a:rPr lang="en-US" sz="1500" kern="1200" dirty="0" smtClean="0">
              <a:solidFill>
                <a:schemeClr val="tx1"/>
              </a:solidFill>
            </a:rPr>
            <a:t>Accreditation – continuous monitoring of programs; lengthening of site visit cycles</a:t>
          </a:r>
          <a:br>
            <a:rPr lang="en-US" sz="1500" kern="1200" dirty="0" smtClean="0">
              <a:solidFill>
                <a:schemeClr val="tx1"/>
              </a:solidFill>
            </a:rPr>
          </a:br>
          <a:r>
            <a:rPr lang="en-US" sz="1500" kern="1200" dirty="0" smtClean="0">
              <a:solidFill>
                <a:schemeClr val="tx1"/>
              </a:solidFill>
            </a:rPr>
            <a:t>Public Accountability – report at a national level on competency outcomes</a:t>
          </a:r>
          <a:br>
            <a:rPr lang="en-US" sz="1500" kern="1200" dirty="0" smtClean="0">
              <a:solidFill>
                <a:schemeClr val="tx1"/>
              </a:solidFill>
            </a:rPr>
          </a:br>
          <a:r>
            <a:rPr lang="en-US" sz="1500" kern="1200" dirty="0" smtClean="0">
              <a:solidFill>
                <a:schemeClr val="tx1"/>
              </a:solidFill>
            </a:rPr>
            <a:t>Community of practice for evaluation and research, with focus on continuous improvement</a:t>
          </a:r>
          <a:endParaRPr lang="en-US" sz="1500" kern="1200" dirty="0">
            <a:solidFill>
              <a:schemeClr val="tx1"/>
            </a:solidFill>
          </a:endParaRPr>
        </a:p>
      </dsp:txBody>
      <dsp:txXfrm rot="5400000">
        <a:off x="0" y="0"/>
        <a:ext cx="4114800" cy="1782961"/>
      </dsp:txXfrm>
    </dsp:sp>
    <dsp:sp modelId="{CAC9AD60-0542-4E2D-BD44-EC0031F684A3}">
      <dsp:nvSpPr>
        <dsp:cNvPr id="0" name=""/>
        <dsp:cNvSpPr/>
      </dsp:nvSpPr>
      <dsp:spPr>
        <a:xfrm>
          <a:off x="4114800" y="0"/>
          <a:ext cx="4114800" cy="2377281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/>
              </a:solidFill>
            </a:rPr>
            <a:t>Certification Boards</a:t>
          </a:r>
          <a:r>
            <a:rPr lang="en-US" sz="1500" kern="1200" dirty="0" smtClean="0">
              <a:solidFill>
                <a:schemeClr val="bg2"/>
              </a:solidFill>
            </a:rPr>
            <a:t/>
          </a:r>
          <a:br>
            <a:rPr lang="en-US" sz="1500" kern="1200" dirty="0" smtClean="0">
              <a:solidFill>
                <a:schemeClr val="bg2"/>
              </a:solidFill>
            </a:rPr>
          </a:br>
          <a:r>
            <a:rPr lang="en-US" sz="1500" kern="1200" dirty="0" smtClean="0">
              <a:solidFill>
                <a:schemeClr val="bg2"/>
              </a:solidFill>
            </a:rPr>
            <a:t>Potential use – ascertain whether individuals have demonstrated qualifications needed to sit for Board exams</a:t>
          </a:r>
          <a:endParaRPr lang="en-US" sz="1500" kern="1200" dirty="0">
            <a:solidFill>
              <a:schemeClr val="bg2"/>
            </a:solidFill>
          </a:endParaRPr>
        </a:p>
      </dsp:txBody>
      <dsp:txXfrm>
        <a:off x="4114800" y="0"/>
        <a:ext cx="4114800" cy="1782961"/>
      </dsp:txXfrm>
    </dsp:sp>
    <dsp:sp modelId="{A954B094-D618-45A8-A85D-35A87BFD22EE}">
      <dsp:nvSpPr>
        <dsp:cNvPr id="0" name=""/>
        <dsp:cNvSpPr/>
      </dsp:nvSpPr>
      <dsp:spPr>
        <a:xfrm rot="10800000">
          <a:off x="0" y="2377281"/>
          <a:ext cx="4114800" cy="2377281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/>
              </a:solidFill>
            </a:rPr>
            <a:t>Residency Programs</a:t>
          </a:r>
          <a:r>
            <a:rPr lang="en-US" sz="1500" kern="1200" dirty="0" smtClean="0">
              <a:solidFill>
                <a:schemeClr val="bg2"/>
              </a:solidFill>
            </a:rPr>
            <a:t/>
          </a:r>
          <a:br>
            <a:rPr lang="en-US" sz="1500" kern="1200" dirty="0" smtClean="0">
              <a:solidFill>
                <a:schemeClr val="bg2"/>
              </a:solidFill>
            </a:rPr>
          </a:br>
          <a:r>
            <a:rPr lang="en-US" sz="1500" kern="1200" dirty="0" smtClean="0">
              <a:solidFill>
                <a:schemeClr val="bg2"/>
              </a:solidFill>
            </a:rPr>
            <a:t>Guide curriculum development</a:t>
          </a:r>
          <a:br>
            <a:rPr lang="en-US" sz="1500" kern="1200" dirty="0" smtClean="0">
              <a:solidFill>
                <a:schemeClr val="bg2"/>
              </a:solidFill>
            </a:rPr>
          </a:br>
          <a:r>
            <a:rPr lang="en-US" sz="1500" kern="1200" dirty="0" smtClean="0">
              <a:solidFill>
                <a:schemeClr val="bg2"/>
              </a:solidFill>
            </a:rPr>
            <a:t>More explicit expectations of residents</a:t>
          </a:r>
          <a:br>
            <a:rPr lang="en-US" sz="1500" kern="1200" dirty="0" smtClean="0">
              <a:solidFill>
                <a:schemeClr val="bg2"/>
              </a:solidFill>
            </a:rPr>
          </a:br>
          <a:r>
            <a:rPr lang="en-US" sz="1500" kern="1200" dirty="0" smtClean="0">
              <a:solidFill>
                <a:schemeClr val="bg2"/>
              </a:solidFill>
            </a:rPr>
            <a:t>Support better assessment</a:t>
          </a:r>
          <a:br>
            <a:rPr lang="en-US" sz="1500" kern="1200" dirty="0" smtClean="0">
              <a:solidFill>
                <a:schemeClr val="bg2"/>
              </a:solidFill>
            </a:rPr>
          </a:br>
          <a:r>
            <a:rPr lang="en-US" sz="1500" kern="1200" dirty="0" smtClean="0">
              <a:solidFill>
                <a:schemeClr val="bg2"/>
              </a:solidFill>
            </a:rPr>
            <a:t>Enhanced opportunities for early identification of under-performers</a:t>
          </a:r>
          <a:endParaRPr lang="en-US" sz="1500" kern="1200" dirty="0">
            <a:solidFill>
              <a:schemeClr val="bg2"/>
            </a:solidFill>
          </a:endParaRPr>
        </a:p>
      </dsp:txBody>
      <dsp:txXfrm rot="10800000">
        <a:off x="0" y="2971601"/>
        <a:ext cx="4114800" cy="1782961"/>
      </dsp:txXfrm>
    </dsp:sp>
    <dsp:sp modelId="{4F5759A5-03E5-498E-89B8-EF75BC5582BC}">
      <dsp:nvSpPr>
        <dsp:cNvPr id="0" name=""/>
        <dsp:cNvSpPr/>
      </dsp:nvSpPr>
      <dsp:spPr>
        <a:xfrm rot="5400000">
          <a:off x="4983559" y="1508522"/>
          <a:ext cx="2377281" cy="4114800"/>
        </a:xfrm>
        <a:prstGeom prst="round1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Residents</a:t>
          </a:r>
          <a:r>
            <a:rPr lang="en-US" sz="1500" kern="1200" dirty="0" smtClean="0">
              <a:solidFill>
                <a:schemeClr val="tx1"/>
              </a:solidFill>
            </a:rPr>
            <a:t/>
          </a:r>
          <a:br>
            <a:rPr lang="en-US" sz="1500" kern="1200" dirty="0" smtClean="0">
              <a:solidFill>
                <a:schemeClr val="tx1"/>
              </a:solidFill>
            </a:rPr>
          </a:br>
          <a:r>
            <a:rPr lang="en-US" sz="1500" kern="1200" dirty="0" smtClean="0">
              <a:solidFill>
                <a:schemeClr val="tx1"/>
              </a:solidFill>
            </a:rPr>
            <a:t>Increased transparency of performance requirements</a:t>
          </a:r>
          <a:br>
            <a:rPr lang="en-US" sz="1500" kern="1200" dirty="0" smtClean="0">
              <a:solidFill>
                <a:schemeClr val="tx1"/>
              </a:solidFill>
            </a:rPr>
          </a:br>
          <a:r>
            <a:rPr lang="en-US" sz="1500" kern="1200" dirty="0" smtClean="0">
              <a:solidFill>
                <a:schemeClr val="tx1"/>
              </a:solidFill>
            </a:rPr>
            <a:t>Encourage resident self-assessment and self-directed learning</a:t>
          </a:r>
          <a:br>
            <a:rPr lang="en-US" sz="1500" kern="1200" dirty="0" smtClean="0">
              <a:solidFill>
                <a:schemeClr val="tx1"/>
              </a:solidFill>
            </a:rPr>
          </a:br>
          <a:r>
            <a:rPr lang="en-US" sz="1500" kern="1200" dirty="0" smtClean="0">
              <a:solidFill>
                <a:schemeClr val="tx1"/>
              </a:solidFill>
            </a:rPr>
            <a:t>Better feedback to residents</a:t>
          </a:r>
          <a:endParaRPr lang="en-US" sz="1500" kern="1200" dirty="0">
            <a:solidFill>
              <a:schemeClr val="tx1"/>
            </a:solidFill>
          </a:endParaRPr>
        </a:p>
      </dsp:txBody>
      <dsp:txXfrm rot="-5400000">
        <a:off x="4114800" y="2971601"/>
        <a:ext cx="4114800" cy="1782961"/>
      </dsp:txXfrm>
    </dsp:sp>
    <dsp:sp modelId="{8CBD4B4A-FAEE-454A-A2EC-B9D83F5E0442}">
      <dsp:nvSpPr>
        <dsp:cNvPr id="0" name=""/>
        <dsp:cNvSpPr/>
      </dsp:nvSpPr>
      <dsp:spPr>
        <a:xfrm>
          <a:off x="2880359" y="1782961"/>
          <a:ext cx="2468880" cy="118864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Milestones</a:t>
          </a:r>
          <a:endParaRPr lang="en-US" sz="1400" kern="1200" dirty="0"/>
        </a:p>
      </dsp:txBody>
      <dsp:txXfrm>
        <a:off x="2938384" y="1840986"/>
        <a:ext cx="2352830" cy="1072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7D8E3-D657-43F1-AA1F-CF6EE262B366}">
      <dsp:nvSpPr>
        <dsp:cNvPr id="0" name=""/>
        <dsp:cNvSpPr/>
      </dsp:nvSpPr>
      <dsp:spPr>
        <a:xfrm>
          <a:off x="1005839" y="0"/>
          <a:ext cx="6217920" cy="3886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5854A-6706-4E64-8838-F2B5420B8946}">
      <dsp:nvSpPr>
        <dsp:cNvPr id="0" name=""/>
        <dsp:cNvSpPr/>
      </dsp:nvSpPr>
      <dsp:spPr>
        <a:xfrm>
          <a:off x="1618305" y="2889778"/>
          <a:ext cx="143012" cy="14301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6DA75-8B4A-4B84-8C0D-6431D20A22CE}">
      <dsp:nvSpPr>
        <dsp:cNvPr id="0" name=""/>
        <dsp:cNvSpPr/>
      </dsp:nvSpPr>
      <dsp:spPr>
        <a:xfrm>
          <a:off x="1689811" y="2961284"/>
          <a:ext cx="814547" cy="924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7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Dec 13: 5 specialties</a:t>
          </a:r>
          <a:endParaRPr lang="en-US" sz="1200" kern="1200" dirty="0"/>
        </a:p>
      </dsp:txBody>
      <dsp:txXfrm>
        <a:off x="1689811" y="2961284"/>
        <a:ext cx="814547" cy="924915"/>
      </dsp:txXfrm>
    </dsp:sp>
    <dsp:sp modelId="{BB008D83-E79D-42E9-97EB-E0065B4C60C6}">
      <dsp:nvSpPr>
        <dsp:cNvPr id="0" name=""/>
        <dsp:cNvSpPr/>
      </dsp:nvSpPr>
      <dsp:spPr>
        <a:xfrm>
          <a:off x="2392436" y="2145959"/>
          <a:ext cx="223845" cy="22384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E60CD-7E4A-4351-BA58-0AAA7F783AED}">
      <dsp:nvSpPr>
        <dsp:cNvPr id="0" name=""/>
        <dsp:cNvSpPr/>
      </dsp:nvSpPr>
      <dsp:spPr>
        <a:xfrm>
          <a:off x="2504358" y="2257882"/>
          <a:ext cx="1032174" cy="162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1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June 14: 8 specialties</a:t>
          </a:r>
          <a:endParaRPr lang="en-US" sz="1200" kern="1200" dirty="0"/>
        </a:p>
      </dsp:txBody>
      <dsp:txXfrm>
        <a:off x="2504358" y="2257882"/>
        <a:ext cx="1032174" cy="1628317"/>
      </dsp:txXfrm>
    </dsp:sp>
    <dsp:sp modelId="{CB157D90-9CBD-4816-B27C-EB1714A2E2AA}">
      <dsp:nvSpPr>
        <dsp:cNvPr id="0" name=""/>
        <dsp:cNvSpPr/>
      </dsp:nvSpPr>
      <dsp:spPr>
        <a:xfrm>
          <a:off x="3387303" y="1552925"/>
          <a:ext cx="298460" cy="29846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6996D-8C0E-4A73-8CE7-ABC6BD1407B7}">
      <dsp:nvSpPr>
        <dsp:cNvPr id="0" name=""/>
        <dsp:cNvSpPr/>
      </dsp:nvSpPr>
      <dsp:spPr>
        <a:xfrm>
          <a:off x="3536533" y="1702155"/>
          <a:ext cx="1200058" cy="218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4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Dec 14: 90 specialties</a:t>
          </a:r>
          <a:endParaRPr lang="en-US" sz="1200" kern="1200" dirty="0"/>
        </a:p>
      </dsp:txBody>
      <dsp:txXfrm>
        <a:off x="3536533" y="1702155"/>
        <a:ext cx="1200058" cy="2184044"/>
      </dsp:txXfrm>
    </dsp:sp>
    <dsp:sp modelId="{B5BB9E5D-FA92-457A-B46C-55310F150195}">
      <dsp:nvSpPr>
        <dsp:cNvPr id="0" name=""/>
        <dsp:cNvSpPr/>
      </dsp:nvSpPr>
      <dsp:spPr>
        <a:xfrm>
          <a:off x="4543836" y="1089690"/>
          <a:ext cx="385511" cy="38551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C2445-5C60-494F-AAB9-7D3BA140B417}">
      <dsp:nvSpPr>
        <dsp:cNvPr id="0" name=""/>
        <dsp:cNvSpPr/>
      </dsp:nvSpPr>
      <dsp:spPr>
        <a:xfrm>
          <a:off x="4736592" y="1282445"/>
          <a:ext cx="1243584" cy="2603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27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June 15: 96 specialties</a:t>
          </a:r>
          <a:endParaRPr lang="en-US" sz="1200" kern="1200" dirty="0"/>
        </a:p>
      </dsp:txBody>
      <dsp:txXfrm>
        <a:off x="4736592" y="1282445"/>
        <a:ext cx="1243584" cy="2603754"/>
      </dsp:txXfrm>
    </dsp:sp>
    <dsp:sp modelId="{89524B0C-1E6E-41A1-8137-817B4AA4DA2E}">
      <dsp:nvSpPr>
        <dsp:cNvPr id="0" name=""/>
        <dsp:cNvSpPr/>
      </dsp:nvSpPr>
      <dsp:spPr>
        <a:xfrm>
          <a:off x="5734568" y="780348"/>
          <a:ext cx="491215" cy="49121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23F24-A8F2-49C6-9535-F9D6EE5CE034}">
      <dsp:nvSpPr>
        <dsp:cNvPr id="0" name=""/>
        <dsp:cNvSpPr/>
      </dsp:nvSpPr>
      <dsp:spPr>
        <a:xfrm>
          <a:off x="5980175" y="1025956"/>
          <a:ext cx="1243584" cy="2860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28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Dec 15: 140 specialties</a:t>
          </a:r>
          <a:endParaRPr lang="en-US" sz="1200" kern="1200" dirty="0"/>
        </a:p>
      </dsp:txBody>
      <dsp:txXfrm>
        <a:off x="5980175" y="1025956"/>
        <a:ext cx="1243584" cy="2860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3F898-13ED-4929-83E1-3E586F75C8CD}">
      <dsp:nvSpPr>
        <dsp:cNvPr id="0" name=""/>
        <dsp:cNvSpPr/>
      </dsp:nvSpPr>
      <dsp:spPr>
        <a:xfrm>
          <a:off x="2537447" y="2415273"/>
          <a:ext cx="1706066" cy="1470926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Point of Care</a:t>
          </a:r>
          <a:endParaRPr lang="en-US" sz="1700" kern="1200" dirty="0"/>
        </a:p>
      </dsp:txBody>
      <dsp:txXfrm>
        <a:off x="2802196" y="2643533"/>
        <a:ext cx="1176568" cy="1014406"/>
      </dsp:txXfrm>
    </dsp:sp>
    <dsp:sp modelId="{3B2749BC-BBC5-4BC9-A76C-907643E7C3B2}">
      <dsp:nvSpPr>
        <dsp:cNvPr id="0" name=""/>
        <dsp:cNvSpPr/>
      </dsp:nvSpPr>
      <dsp:spPr>
        <a:xfrm>
          <a:off x="2581768" y="3064657"/>
          <a:ext cx="199749" cy="172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7E3B7-CF1F-4024-9CDE-6C0CDC468CBD}">
      <dsp:nvSpPr>
        <dsp:cNvPr id="0" name=""/>
        <dsp:cNvSpPr/>
      </dsp:nvSpPr>
      <dsp:spPr>
        <a:xfrm>
          <a:off x="1079094" y="1625208"/>
          <a:ext cx="1706066" cy="14709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0724E-2702-4C59-87B8-6EFCBA28CDB6}">
      <dsp:nvSpPr>
        <dsp:cNvPr id="0" name=""/>
        <dsp:cNvSpPr/>
      </dsp:nvSpPr>
      <dsp:spPr>
        <a:xfrm>
          <a:off x="2240555" y="2901825"/>
          <a:ext cx="199749" cy="172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10609-228C-4E97-A624-271108F13967}">
      <dsp:nvSpPr>
        <dsp:cNvPr id="0" name=""/>
        <dsp:cNvSpPr/>
      </dsp:nvSpPr>
      <dsp:spPr>
        <a:xfrm>
          <a:off x="3990943" y="1607720"/>
          <a:ext cx="1706066" cy="1470926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Mock Codes</a:t>
          </a:r>
          <a:endParaRPr lang="en-US" sz="1700" kern="1200" dirty="0"/>
        </a:p>
      </dsp:txBody>
      <dsp:txXfrm>
        <a:off x="4255692" y="1835980"/>
        <a:ext cx="1176568" cy="1014406"/>
      </dsp:txXfrm>
    </dsp:sp>
    <dsp:sp modelId="{7A635332-CBC8-4CF0-AAE8-456CD5C8A0D4}">
      <dsp:nvSpPr>
        <dsp:cNvPr id="0" name=""/>
        <dsp:cNvSpPr/>
      </dsp:nvSpPr>
      <dsp:spPr>
        <a:xfrm>
          <a:off x="5157261" y="2882783"/>
          <a:ext cx="199749" cy="172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A0BBE-2261-46D2-8E6E-BBA730DC083F}">
      <dsp:nvSpPr>
        <dsp:cNvPr id="0" name=""/>
        <dsp:cNvSpPr/>
      </dsp:nvSpPr>
      <dsp:spPr>
        <a:xfrm>
          <a:off x="5444438" y="2415273"/>
          <a:ext cx="1706066" cy="14709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A950E-91B8-44BA-B576-5CA88D659572}">
      <dsp:nvSpPr>
        <dsp:cNvPr id="0" name=""/>
        <dsp:cNvSpPr/>
      </dsp:nvSpPr>
      <dsp:spPr>
        <a:xfrm>
          <a:off x="5488760" y="3064657"/>
          <a:ext cx="199749" cy="172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F248F-F459-418F-95AD-8257C3D2EB99}">
      <dsp:nvSpPr>
        <dsp:cNvPr id="0" name=""/>
        <dsp:cNvSpPr/>
      </dsp:nvSpPr>
      <dsp:spPr>
        <a:xfrm>
          <a:off x="2537447" y="803666"/>
          <a:ext cx="1706066" cy="1470926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Sign-off Evaluations</a:t>
          </a:r>
          <a:endParaRPr lang="en-US" sz="1700" kern="1200" dirty="0"/>
        </a:p>
      </dsp:txBody>
      <dsp:txXfrm>
        <a:off x="2802196" y="1031926"/>
        <a:ext cx="1176568" cy="1014406"/>
      </dsp:txXfrm>
    </dsp:sp>
    <dsp:sp modelId="{D5B0D65F-4244-4A12-9AEB-CEAAE287D662}">
      <dsp:nvSpPr>
        <dsp:cNvPr id="0" name=""/>
        <dsp:cNvSpPr/>
      </dsp:nvSpPr>
      <dsp:spPr>
        <a:xfrm>
          <a:off x="3694051" y="835532"/>
          <a:ext cx="199749" cy="172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8E2BB-E63E-4591-8681-26DB6996B08A}">
      <dsp:nvSpPr>
        <dsp:cNvPr id="0" name=""/>
        <dsp:cNvSpPr/>
      </dsp:nvSpPr>
      <dsp:spPr>
        <a:xfrm>
          <a:off x="3990943" y="0"/>
          <a:ext cx="1706066" cy="14709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A9BA8-872E-4D6F-B294-D19C94B444B0}">
      <dsp:nvSpPr>
        <dsp:cNvPr id="0" name=""/>
        <dsp:cNvSpPr/>
      </dsp:nvSpPr>
      <dsp:spPr>
        <a:xfrm>
          <a:off x="4041335" y="645886"/>
          <a:ext cx="199749" cy="1721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4B81A-1DC8-4BDB-896A-C36E233B5437}">
      <dsp:nvSpPr>
        <dsp:cNvPr id="0" name=""/>
        <dsp:cNvSpPr/>
      </dsp:nvSpPr>
      <dsp:spPr>
        <a:xfrm>
          <a:off x="3519078" y="2100"/>
          <a:ext cx="1191443" cy="119144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PEC Review of Evaluation Program</a:t>
          </a:r>
          <a:endParaRPr lang="en-US" sz="1100" kern="1200" dirty="0"/>
        </a:p>
      </dsp:txBody>
      <dsp:txXfrm>
        <a:off x="3693561" y="176583"/>
        <a:ext cx="842477" cy="842477"/>
      </dsp:txXfrm>
    </dsp:sp>
    <dsp:sp modelId="{2C254687-2E3C-4046-86FD-CB4AB9DAF258}">
      <dsp:nvSpPr>
        <dsp:cNvPr id="0" name=""/>
        <dsp:cNvSpPr/>
      </dsp:nvSpPr>
      <dsp:spPr>
        <a:xfrm rot="1350000">
          <a:off x="4774357" y="735424"/>
          <a:ext cx="316070" cy="40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77966" y="797703"/>
        <a:ext cx="221249" cy="241268"/>
      </dsp:txXfrm>
    </dsp:sp>
    <dsp:sp modelId="{0469FE7A-0AE4-4007-8E20-A6109B62B3FF}">
      <dsp:nvSpPr>
        <dsp:cNvPr id="0" name=""/>
        <dsp:cNvSpPr/>
      </dsp:nvSpPr>
      <dsp:spPr>
        <a:xfrm>
          <a:off x="5170793" y="686263"/>
          <a:ext cx="1191443" cy="119144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Early review of PGY-1s &amp; Transfers</a:t>
          </a:r>
          <a:endParaRPr lang="en-US" sz="1100" kern="1200" dirty="0"/>
        </a:p>
      </dsp:txBody>
      <dsp:txXfrm>
        <a:off x="5345276" y="860746"/>
        <a:ext cx="842477" cy="842477"/>
      </dsp:txXfrm>
    </dsp:sp>
    <dsp:sp modelId="{F2DA8D77-3329-4B6E-8889-247B579A0204}">
      <dsp:nvSpPr>
        <dsp:cNvPr id="0" name=""/>
        <dsp:cNvSpPr/>
      </dsp:nvSpPr>
      <dsp:spPr>
        <a:xfrm rot="4050000">
          <a:off x="5947137" y="1898522"/>
          <a:ext cx="316070" cy="40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976404" y="1935142"/>
        <a:ext cx="221249" cy="241268"/>
      </dsp:txXfrm>
    </dsp:sp>
    <dsp:sp modelId="{B9A11AC0-4B0D-4BCE-ABC3-6008CE027816}">
      <dsp:nvSpPr>
        <dsp:cNvPr id="0" name=""/>
        <dsp:cNvSpPr/>
      </dsp:nvSpPr>
      <dsp:spPr>
        <a:xfrm>
          <a:off x="5854955" y="2337978"/>
          <a:ext cx="1191443" cy="119144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Faculty Discussions</a:t>
          </a:r>
          <a:endParaRPr lang="en-US" sz="1100" kern="1200" dirty="0"/>
        </a:p>
      </dsp:txBody>
      <dsp:txXfrm>
        <a:off x="6029438" y="2512461"/>
        <a:ext cx="842477" cy="842477"/>
      </dsp:txXfrm>
    </dsp:sp>
    <dsp:sp modelId="{F0F47CA9-0F47-48AB-8E6D-E821E0A8B109}">
      <dsp:nvSpPr>
        <dsp:cNvPr id="0" name=""/>
        <dsp:cNvSpPr/>
      </dsp:nvSpPr>
      <dsp:spPr>
        <a:xfrm rot="6750000">
          <a:off x="5953984" y="3550236"/>
          <a:ext cx="316070" cy="40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6019538" y="3586856"/>
        <a:ext cx="221249" cy="241268"/>
      </dsp:txXfrm>
    </dsp:sp>
    <dsp:sp modelId="{66E1B5F6-CA21-4B8D-95EA-1895C35B6758}">
      <dsp:nvSpPr>
        <dsp:cNvPr id="0" name=""/>
        <dsp:cNvSpPr/>
      </dsp:nvSpPr>
      <dsp:spPr>
        <a:xfrm>
          <a:off x="5170793" y="3989693"/>
          <a:ext cx="1191443" cy="119144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Compile MS Data</a:t>
          </a:r>
          <a:endParaRPr lang="en-US" sz="1100" kern="1200" dirty="0"/>
        </a:p>
      </dsp:txBody>
      <dsp:txXfrm>
        <a:off x="5345276" y="4164176"/>
        <a:ext cx="842477" cy="842477"/>
      </dsp:txXfrm>
    </dsp:sp>
    <dsp:sp modelId="{BA8DF84F-A9A6-46E2-B6F3-083F24D99268}">
      <dsp:nvSpPr>
        <dsp:cNvPr id="0" name=""/>
        <dsp:cNvSpPr/>
      </dsp:nvSpPr>
      <dsp:spPr>
        <a:xfrm rot="9450000">
          <a:off x="4790886" y="4723016"/>
          <a:ext cx="316070" cy="40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882098" y="4785295"/>
        <a:ext cx="221249" cy="241268"/>
      </dsp:txXfrm>
    </dsp:sp>
    <dsp:sp modelId="{C181632B-9620-481E-8BFA-9E75BCCD6D75}">
      <dsp:nvSpPr>
        <dsp:cNvPr id="0" name=""/>
        <dsp:cNvSpPr/>
      </dsp:nvSpPr>
      <dsp:spPr>
        <a:xfrm>
          <a:off x="3519078" y="4673855"/>
          <a:ext cx="1191443" cy="119144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CCC Meeting #1</a:t>
          </a:r>
          <a:endParaRPr lang="en-US" sz="1100" kern="1200" dirty="0"/>
        </a:p>
      </dsp:txBody>
      <dsp:txXfrm>
        <a:off x="3693561" y="4848338"/>
        <a:ext cx="842477" cy="842477"/>
      </dsp:txXfrm>
    </dsp:sp>
    <dsp:sp modelId="{E81C2688-B929-4863-849C-5AE2744AE35A}">
      <dsp:nvSpPr>
        <dsp:cNvPr id="0" name=""/>
        <dsp:cNvSpPr/>
      </dsp:nvSpPr>
      <dsp:spPr>
        <a:xfrm rot="12150000">
          <a:off x="3139171" y="4729863"/>
          <a:ext cx="316070" cy="40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230383" y="4828428"/>
        <a:ext cx="221249" cy="241268"/>
      </dsp:txXfrm>
    </dsp:sp>
    <dsp:sp modelId="{A12FCAEC-36B9-421C-A71D-430A420F4DDA}">
      <dsp:nvSpPr>
        <dsp:cNvPr id="0" name=""/>
        <dsp:cNvSpPr/>
      </dsp:nvSpPr>
      <dsp:spPr>
        <a:xfrm>
          <a:off x="1867363" y="3989693"/>
          <a:ext cx="1191443" cy="119144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Faculty Discussion</a:t>
          </a:r>
          <a:endParaRPr lang="en-US" sz="1100" kern="1200" dirty="0"/>
        </a:p>
      </dsp:txBody>
      <dsp:txXfrm>
        <a:off x="2041846" y="4164176"/>
        <a:ext cx="842477" cy="842477"/>
      </dsp:txXfrm>
    </dsp:sp>
    <dsp:sp modelId="{DF9AE89D-6309-46A3-8903-7CE0BB473EBE}">
      <dsp:nvSpPr>
        <dsp:cNvPr id="0" name=""/>
        <dsp:cNvSpPr/>
      </dsp:nvSpPr>
      <dsp:spPr>
        <a:xfrm rot="14850000">
          <a:off x="1966391" y="3566765"/>
          <a:ext cx="316070" cy="40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031945" y="3690989"/>
        <a:ext cx="221249" cy="241268"/>
      </dsp:txXfrm>
    </dsp:sp>
    <dsp:sp modelId="{1ADFC337-9576-4CE8-BE50-E66C8FDE3BD9}">
      <dsp:nvSpPr>
        <dsp:cNvPr id="0" name=""/>
        <dsp:cNvSpPr/>
      </dsp:nvSpPr>
      <dsp:spPr>
        <a:xfrm>
          <a:off x="1183200" y="2337978"/>
          <a:ext cx="1191443" cy="119144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Compile MS Data</a:t>
          </a:r>
          <a:endParaRPr lang="en-US" sz="1100" kern="1200" dirty="0"/>
        </a:p>
      </dsp:txBody>
      <dsp:txXfrm>
        <a:off x="1357683" y="2512461"/>
        <a:ext cx="842477" cy="842477"/>
      </dsp:txXfrm>
    </dsp:sp>
    <dsp:sp modelId="{605BB061-4475-4225-A3A2-F377C24D166E}">
      <dsp:nvSpPr>
        <dsp:cNvPr id="0" name=""/>
        <dsp:cNvSpPr/>
      </dsp:nvSpPr>
      <dsp:spPr>
        <a:xfrm rot="17550000">
          <a:off x="1959545" y="1915050"/>
          <a:ext cx="316070" cy="40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988812" y="2039274"/>
        <a:ext cx="221249" cy="241268"/>
      </dsp:txXfrm>
    </dsp:sp>
    <dsp:sp modelId="{360F611C-E523-4348-9C25-767AEA07EE3B}">
      <dsp:nvSpPr>
        <dsp:cNvPr id="0" name=""/>
        <dsp:cNvSpPr/>
      </dsp:nvSpPr>
      <dsp:spPr>
        <a:xfrm>
          <a:off x="1867363" y="686263"/>
          <a:ext cx="1191443" cy="119144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CCC Meeting #2</a:t>
          </a:r>
          <a:endParaRPr lang="en-US" sz="1100" kern="1200" dirty="0"/>
        </a:p>
      </dsp:txBody>
      <dsp:txXfrm>
        <a:off x="2041846" y="860746"/>
        <a:ext cx="842477" cy="842477"/>
      </dsp:txXfrm>
    </dsp:sp>
    <dsp:sp modelId="{FFFB7B7D-05C0-4ECC-87F8-A47D93F8C5E4}">
      <dsp:nvSpPr>
        <dsp:cNvPr id="0" name=""/>
        <dsp:cNvSpPr/>
      </dsp:nvSpPr>
      <dsp:spPr>
        <a:xfrm rot="20250000">
          <a:off x="3122642" y="742270"/>
          <a:ext cx="316070" cy="40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126251" y="840835"/>
        <a:ext cx="221249" cy="2412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37064-2133-4571-B6E8-42A3915CAB1D}">
      <dsp:nvSpPr>
        <dsp:cNvPr id="0" name=""/>
        <dsp:cNvSpPr/>
      </dsp:nvSpPr>
      <dsp:spPr>
        <a:xfrm>
          <a:off x="2515786" y="479715"/>
          <a:ext cx="3198026" cy="319802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210D8-F01E-4C3C-8711-12FED70B98DE}">
      <dsp:nvSpPr>
        <dsp:cNvPr id="0" name=""/>
        <dsp:cNvSpPr/>
      </dsp:nvSpPr>
      <dsp:spPr>
        <a:xfrm>
          <a:off x="2515786" y="479715"/>
          <a:ext cx="3198026" cy="319802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5C856-1D2D-4C4C-9665-C69815E75E2C}">
      <dsp:nvSpPr>
        <dsp:cNvPr id="0" name=""/>
        <dsp:cNvSpPr/>
      </dsp:nvSpPr>
      <dsp:spPr>
        <a:xfrm>
          <a:off x="2515786" y="479715"/>
          <a:ext cx="3198026" cy="319802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ED44C-3512-4A62-BC52-281924C0E269}">
      <dsp:nvSpPr>
        <dsp:cNvPr id="0" name=""/>
        <dsp:cNvSpPr/>
      </dsp:nvSpPr>
      <dsp:spPr>
        <a:xfrm>
          <a:off x="2515786" y="479715"/>
          <a:ext cx="3198026" cy="319802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15867-102B-4CC0-9C56-CD00CA1046E3}">
      <dsp:nvSpPr>
        <dsp:cNvPr id="0" name=""/>
        <dsp:cNvSpPr/>
      </dsp:nvSpPr>
      <dsp:spPr>
        <a:xfrm>
          <a:off x="2515786" y="479715"/>
          <a:ext cx="3198026" cy="319802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3836D-53D7-4457-9F8D-4D10B4CB2A57}">
      <dsp:nvSpPr>
        <dsp:cNvPr id="0" name=""/>
        <dsp:cNvSpPr/>
      </dsp:nvSpPr>
      <dsp:spPr>
        <a:xfrm>
          <a:off x="3378435" y="1342364"/>
          <a:ext cx="1472728" cy="14727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Trainee</a:t>
          </a:r>
          <a:endParaRPr lang="en-US" sz="2300" kern="1200" dirty="0"/>
        </a:p>
      </dsp:txBody>
      <dsp:txXfrm>
        <a:off x="3594111" y="1558040"/>
        <a:ext cx="1041376" cy="1041376"/>
      </dsp:txXfrm>
    </dsp:sp>
    <dsp:sp modelId="{5048B712-D3F6-4131-BF58-829C0C9ABD99}">
      <dsp:nvSpPr>
        <dsp:cNvPr id="0" name=""/>
        <dsp:cNvSpPr/>
      </dsp:nvSpPr>
      <dsp:spPr>
        <a:xfrm>
          <a:off x="3599344" y="1373"/>
          <a:ext cx="1030910" cy="10309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Self</a:t>
          </a:r>
          <a:endParaRPr lang="en-US" sz="1400" kern="1200" dirty="0"/>
        </a:p>
      </dsp:txBody>
      <dsp:txXfrm>
        <a:off x="3750317" y="152346"/>
        <a:ext cx="728964" cy="728964"/>
      </dsp:txXfrm>
    </dsp:sp>
    <dsp:sp modelId="{657C15F5-F422-4750-9B61-F5BD5147B395}">
      <dsp:nvSpPr>
        <dsp:cNvPr id="0" name=""/>
        <dsp:cNvSpPr/>
      </dsp:nvSpPr>
      <dsp:spPr>
        <a:xfrm>
          <a:off x="5084800" y="1080620"/>
          <a:ext cx="1030910" cy="10309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Peer</a:t>
          </a:r>
          <a:endParaRPr lang="en-US" sz="1400" kern="1200" dirty="0"/>
        </a:p>
      </dsp:txBody>
      <dsp:txXfrm>
        <a:off x="5235773" y="1231593"/>
        <a:ext cx="728964" cy="728964"/>
      </dsp:txXfrm>
    </dsp:sp>
    <dsp:sp modelId="{A9AFD38A-1D40-401E-A6D8-CC32138BB65C}">
      <dsp:nvSpPr>
        <dsp:cNvPr id="0" name=""/>
        <dsp:cNvSpPr/>
      </dsp:nvSpPr>
      <dsp:spPr>
        <a:xfrm>
          <a:off x="4517407" y="2826877"/>
          <a:ext cx="1030910" cy="10309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</a:t>
          </a:r>
          <a:endParaRPr lang="en-US" sz="1400" kern="1200" dirty="0"/>
        </a:p>
      </dsp:txBody>
      <dsp:txXfrm>
        <a:off x="4668380" y="2977850"/>
        <a:ext cx="728964" cy="728964"/>
      </dsp:txXfrm>
    </dsp:sp>
    <dsp:sp modelId="{78E2CA9E-4199-43BD-B0C5-0280733E1326}">
      <dsp:nvSpPr>
        <dsp:cNvPr id="0" name=""/>
        <dsp:cNvSpPr/>
      </dsp:nvSpPr>
      <dsp:spPr>
        <a:xfrm>
          <a:off x="2681282" y="2826877"/>
          <a:ext cx="1030910" cy="10309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Ancillary</a:t>
          </a:r>
          <a:endParaRPr lang="en-US" sz="1400" kern="1200" dirty="0"/>
        </a:p>
      </dsp:txBody>
      <dsp:txXfrm>
        <a:off x="2832255" y="2977850"/>
        <a:ext cx="728964" cy="728964"/>
      </dsp:txXfrm>
    </dsp:sp>
    <dsp:sp modelId="{6240FC49-F2A8-466C-A299-8E0E0992E874}">
      <dsp:nvSpPr>
        <dsp:cNvPr id="0" name=""/>
        <dsp:cNvSpPr/>
      </dsp:nvSpPr>
      <dsp:spPr>
        <a:xfrm>
          <a:off x="2113889" y="1080620"/>
          <a:ext cx="1030910" cy="10309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Faculty</a:t>
          </a:r>
          <a:endParaRPr lang="en-US" sz="1400" kern="1200" dirty="0"/>
        </a:p>
      </dsp:txBody>
      <dsp:txXfrm>
        <a:off x="2264862" y="1231593"/>
        <a:ext cx="728964" cy="7289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58DBC-E1BD-4CEB-94FE-27251A8ECDD7}">
      <dsp:nvSpPr>
        <dsp:cNvPr id="0" name=""/>
        <dsp:cNvSpPr/>
      </dsp:nvSpPr>
      <dsp:spPr>
        <a:xfrm>
          <a:off x="0" y="2818940"/>
          <a:ext cx="84582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548FE-2899-4E9C-B1D2-6ED08D1E4F7A}">
      <dsp:nvSpPr>
        <dsp:cNvPr id="0" name=""/>
        <dsp:cNvSpPr/>
      </dsp:nvSpPr>
      <dsp:spPr>
        <a:xfrm>
          <a:off x="0" y="1951360"/>
          <a:ext cx="8458200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8BBCB-7DE9-49D6-8373-EB41F1B4E2F3}">
      <dsp:nvSpPr>
        <dsp:cNvPr id="0" name=""/>
        <dsp:cNvSpPr/>
      </dsp:nvSpPr>
      <dsp:spPr>
        <a:xfrm>
          <a:off x="0" y="1214732"/>
          <a:ext cx="8458200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2651B-0D74-4690-BDCA-2340577709E0}">
      <dsp:nvSpPr>
        <dsp:cNvPr id="0" name=""/>
        <dsp:cNvSpPr/>
      </dsp:nvSpPr>
      <dsp:spPr>
        <a:xfrm>
          <a:off x="0" y="494162"/>
          <a:ext cx="8458200" cy="0"/>
        </a:xfrm>
        <a:prstGeom prst="lin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6CF08-A78C-4DEC-9098-D0C5AB7890DA}">
      <dsp:nvSpPr>
        <dsp:cNvPr id="0" name=""/>
        <dsp:cNvSpPr/>
      </dsp:nvSpPr>
      <dsp:spPr>
        <a:xfrm>
          <a:off x="886511" y="62011"/>
          <a:ext cx="8009228" cy="434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Single assessment is intrinsically limited</a:t>
          </a:r>
          <a:endParaRPr lang="en-US" sz="2000" kern="1200" dirty="0"/>
        </a:p>
      </dsp:txBody>
      <dsp:txXfrm>
        <a:off x="886511" y="62011"/>
        <a:ext cx="8009228" cy="434052"/>
      </dsp:txXfrm>
    </dsp:sp>
    <dsp:sp modelId="{978518A2-1936-4898-AE2F-080E31E88C27}">
      <dsp:nvSpPr>
        <dsp:cNvPr id="0" name=""/>
        <dsp:cNvSpPr/>
      </dsp:nvSpPr>
      <dsp:spPr>
        <a:xfrm>
          <a:off x="0" y="0"/>
          <a:ext cx="827533" cy="55715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</a:t>
          </a:r>
          <a:endParaRPr lang="en-US" sz="3600" kern="1200" dirty="0"/>
        </a:p>
      </dsp:txBody>
      <dsp:txXfrm>
        <a:off x="27203" y="27203"/>
        <a:ext cx="773127" cy="529953"/>
      </dsp:txXfrm>
    </dsp:sp>
    <dsp:sp modelId="{9A969855-4C34-4D75-9888-13BB37E8EFCA}">
      <dsp:nvSpPr>
        <dsp:cNvPr id="0" name=""/>
        <dsp:cNvSpPr/>
      </dsp:nvSpPr>
      <dsp:spPr>
        <a:xfrm>
          <a:off x="914395" y="812582"/>
          <a:ext cx="6259068" cy="35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Assessment for ‘does’ cannot be standardized</a:t>
          </a:r>
          <a:endParaRPr lang="en-US" sz="2000" kern="1200" dirty="0"/>
        </a:p>
      </dsp:txBody>
      <dsp:txXfrm>
        <a:off x="914395" y="812582"/>
        <a:ext cx="6259068" cy="355756"/>
      </dsp:txXfrm>
    </dsp:sp>
    <dsp:sp modelId="{9F64DB57-17E9-4915-A2D1-C5FD44DD6C92}">
      <dsp:nvSpPr>
        <dsp:cNvPr id="0" name=""/>
        <dsp:cNvSpPr/>
      </dsp:nvSpPr>
      <dsp:spPr>
        <a:xfrm flipH="1">
          <a:off x="0" y="705302"/>
          <a:ext cx="848864" cy="56279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</a:t>
          </a:r>
          <a:endParaRPr lang="en-US" sz="3600" kern="1200" dirty="0"/>
        </a:p>
      </dsp:txBody>
      <dsp:txXfrm>
        <a:off x="27478" y="732780"/>
        <a:ext cx="793908" cy="535316"/>
      </dsp:txXfrm>
    </dsp:sp>
    <dsp:sp modelId="{E23A41FB-FD76-4406-87A0-F5CF6C675E0C}">
      <dsp:nvSpPr>
        <dsp:cNvPr id="0" name=""/>
        <dsp:cNvSpPr/>
      </dsp:nvSpPr>
      <dsp:spPr>
        <a:xfrm>
          <a:off x="990615" y="1498758"/>
          <a:ext cx="6901436" cy="55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Combining roles of mentor/coach and judge in high stakes decisions is a conflict of interest</a:t>
          </a:r>
          <a:endParaRPr lang="en-US" sz="2000" kern="1200" dirty="0"/>
        </a:p>
      </dsp:txBody>
      <dsp:txXfrm>
        <a:off x="990615" y="1498758"/>
        <a:ext cx="6901436" cy="558642"/>
      </dsp:txXfrm>
    </dsp:sp>
    <dsp:sp modelId="{2D8D1C6A-EA2B-4204-A86E-5982D9C02FD1}">
      <dsp:nvSpPr>
        <dsp:cNvPr id="0" name=""/>
        <dsp:cNvSpPr/>
      </dsp:nvSpPr>
      <dsp:spPr>
        <a:xfrm>
          <a:off x="0" y="1433413"/>
          <a:ext cx="848864" cy="5530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</a:t>
          </a:r>
          <a:endParaRPr lang="en-US" sz="3600" kern="1200" dirty="0"/>
        </a:p>
      </dsp:txBody>
      <dsp:txXfrm>
        <a:off x="27001" y="1460414"/>
        <a:ext cx="794862" cy="526019"/>
      </dsp:txXfrm>
    </dsp:sp>
    <dsp:sp modelId="{CE7BF3DC-A0EC-45CB-B2E8-E9670B6E8B4B}">
      <dsp:nvSpPr>
        <dsp:cNvPr id="0" name=""/>
        <dsp:cNvSpPr/>
      </dsp:nvSpPr>
      <dsp:spPr>
        <a:xfrm>
          <a:off x="957817" y="2223046"/>
          <a:ext cx="7914153" cy="59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Information from all low-stake assessments should feed into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high stake decisions</a:t>
          </a:r>
          <a:endParaRPr lang="en-US" sz="2000" kern="1200" dirty="0"/>
        </a:p>
      </dsp:txBody>
      <dsp:txXfrm>
        <a:off x="957817" y="2223046"/>
        <a:ext cx="7914153" cy="596351"/>
      </dsp:txXfrm>
    </dsp:sp>
    <dsp:sp modelId="{57424A2C-196D-4ABF-8B83-48F225D1D31B}">
      <dsp:nvSpPr>
        <dsp:cNvPr id="0" name=""/>
        <dsp:cNvSpPr/>
      </dsp:nvSpPr>
      <dsp:spPr>
        <a:xfrm>
          <a:off x="6" y="2186885"/>
          <a:ext cx="848886" cy="5647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</a:t>
          </a:r>
          <a:endParaRPr lang="en-US" sz="3600" kern="1200" dirty="0"/>
        </a:p>
      </dsp:txBody>
      <dsp:txXfrm>
        <a:off x="27581" y="2214460"/>
        <a:ext cx="793736" cy="537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F56E836-2B41-43AC-91FB-BA49A662452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188BE2D-1007-4BD7-A203-C73A0ED5B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90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CF037-43C4-4A40-B3DA-7AADA947A5F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90661-1309-EC40-9978-6543B86FB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0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689F-FFC1-4307-89C9-3AC441F089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1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56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29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6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7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1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4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1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3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9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960" indent="-288061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2246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3145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4044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942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5840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6739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7637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960" indent="-288061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2246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3145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4044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942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5840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6739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7637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1BF835-EE3D-654F-B17A-2E09673C58FC}" type="slidenum">
              <a:rPr lang="en-US" sz="1200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09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09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9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18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9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2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27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49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36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9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54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51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4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58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81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583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83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78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039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5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7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937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42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5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598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33731" indent="-281965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29415" indent="-225883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581181" indent="-225883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34505" indent="-225883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483155" indent="-2258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31805" indent="-2258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380456" indent="-2258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29106" indent="-2258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2B3A5FF8-6011-44AD-BBFE-77DA68405DB2}" type="slidenum">
              <a:rPr lang="en-US" altLang="en-US" sz="1200" b="0">
                <a:latin typeface="Arial" charset="0"/>
                <a:ea typeface="ＭＳ Ｐゴシック" pitchFamily="34" charset="-128"/>
              </a:rPr>
              <a:pPr algn="r"/>
              <a:t>45</a:t>
            </a:fld>
            <a:endParaRPr lang="en-US" altLang="en-US" sz="1200" b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0563"/>
            <a:ext cx="4602162" cy="3452812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8920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pitchFamily="66" charset="0"/>
              </a:defRPr>
            </a:lvl1pPr>
            <a:lvl2pPr marL="723073" indent="-278104">
              <a:defRPr sz="1900" b="1">
                <a:solidFill>
                  <a:schemeClr val="tx1"/>
                </a:solidFill>
                <a:latin typeface="Comic Sans MS" pitchFamily="66" charset="0"/>
              </a:defRPr>
            </a:lvl2pPr>
            <a:lvl3pPr marL="1112420" indent="-222483">
              <a:defRPr sz="1900" b="1">
                <a:solidFill>
                  <a:schemeClr val="tx1"/>
                </a:solidFill>
                <a:latin typeface="Comic Sans MS" pitchFamily="66" charset="0"/>
              </a:defRPr>
            </a:lvl3pPr>
            <a:lvl4pPr marL="1557389" indent="-222483">
              <a:defRPr sz="1900" b="1">
                <a:solidFill>
                  <a:schemeClr val="tx1"/>
                </a:solidFill>
                <a:latin typeface="Comic Sans MS" pitchFamily="66" charset="0"/>
              </a:defRPr>
            </a:lvl4pPr>
            <a:lvl5pPr marL="2002356" indent="-222483">
              <a:defRPr sz="1900" b="1">
                <a:solidFill>
                  <a:schemeClr val="tx1"/>
                </a:solidFill>
                <a:latin typeface="Comic Sans MS" pitchFamily="66" charset="0"/>
              </a:defRPr>
            </a:lvl5pPr>
            <a:lvl6pPr marL="2447325" indent="-22248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6pPr>
            <a:lvl7pPr marL="2892293" indent="-22248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7pPr>
            <a:lvl8pPr marL="3337261" indent="-22248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8pPr>
            <a:lvl9pPr marL="3782229" indent="-22248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16FC5A3-03F1-4D94-832B-82312361FE78}" type="slidenum">
              <a:rPr lang="en-US" sz="1200" b="0">
                <a:latin typeface="Arial" charset="0"/>
              </a:rPr>
              <a:pPr/>
              <a:t>46</a:t>
            </a:fld>
            <a:endParaRPr lang="en-US" sz="1200" b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555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6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61322572-A44B-4C69-A3C5-0B6A7B4036C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322572-A44B-4C69-A3C5-0B6A7B4036C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2572-A44B-4C69-A3C5-0B6A7B40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4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2572-A44B-4C69-A3C5-0B6A7B4036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2572-A44B-4C69-A3C5-0B6A7B4036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2572-A44B-4C69-A3C5-0B6A7B4036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3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2572-A44B-4C69-A3C5-0B6A7B4036C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2572-A44B-4C69-A3C5-0B6A7B4036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22572-A44B-4C69-A3C5-0B6A7B4036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2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 Black" pitchFamily="34" charset="0"/>
              </a:defRPr>
            </a:lvl1pPr>
          </a:lstStyle>
          <a:p>
            <a:fld id="{61322572-A44B-4C69-A3C5-0B6A7B4036CD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133600"/>
            <a:ext cx="54102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Milestones for </a:t>
            </a:r>
            <a:r>
              <a:rPr lang="en-US" b="1" dirty="0" smtClean="0"/>
              <a:t>Today</a:t>
            </a:r>
            <a:br>
              <a:rPr lang="en-US" b="1" dirty="0" smtClean="0"/>
            </a:br>
            <a:r>
              <a:rPr lang="en-US" sz="2800" dirty="0"/>
              <a:t>Beyond Initial Implementation</a:t>
            </a:r>
            <a:br>
              <a:rPr lang="en-US" sz="2800" dirty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495800"/>
            <a:ext cx="4876800" cy="990600"/>
          </a:xfrm>
        </p:spPr>
        <p:txBody>
          <a:bodyPr/>
          <a:lstStyle/>
          <a:p>
            <a:r>
              <a:rPr lang="en-US" sz="1600" dirty="0" smtClean="0"/>
              <a:t>Presented by:</a:t>
            </a:r>
          </a:p>
          <a:p>
            <a:r>
              <a:rPr lang="en-US" sz="1600" b="1" dirty="0"/>
              <a:t>Heather Peters, </a:t>
            </a:r>
            <a:r>
              <a:rPr lang="en-US" sz="1600" b="1" dirty="0" err="1"/>
              <a:t>M.Ed</a:t>
            </a:r>
            <a:r>
              <a:rPr lang="en-US" sz="1600" b="1" dirty="0"/>
              <a:t>, </a:t>
            </a:r>
            <a:r>
              <a:rPr lang="en-US" sz="1600" b="1" dirty="0" err="1"/>
              <a:t>Ph.D</a:t>
            </a:r>
            <a:endParaRPr lang="en-US" sz="1600" b="1" dirty="0"/>
          </a:p>
          <a:p>
            <a:endParaRPr lang="en-US" sz="1600" dirty="0" smtClean="0"/>
          </a:p>
          <a:p>
            <a:r>
              <a:rPr lang="en-US" sz="1800" b="1" dirty="0" smtClean="0"/>
              <a:t>PARTNERS IN MEDICAL EDUCATION, INC.</a:t>
            </a:r>
          </a:p>
          <a:p>
            <a:r>
              <a:rPr lang="en-US" sz="1800" dirty="0" smtClean="0"/>
              <a:t>                           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643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>
            <a:off x="4387755" y="1896563"/>
            <a:ext cx="81404" cy="223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6"/>
          </p:cNvCxnSpPr>
          <p:nvPr/>
        </p:nvCxnSpPr>
        <p:spPr>
          <a:xfrm flipV="1">
            <a:off x="1661837" y="4762500"/>
            <a:ext cx="1414738" cy="1460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2"/>
          <p:cNvSpPr>
            <a:spLocks noChangeArrowheads="1"/>
          </p:cNvSpPr>
          <p:nvPr/>
        </p:nvSpPr>
        <p:spPr bwMode="auto">
          <a:xfrm>
            <a:off x="3092355" y="4153729"/>
            <a:ext cx="2590800" cy="1079500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Clinical Competency Committee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595849" y="1009982"/>
            <a:ext cx="1665216" cy="914400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End-of-Rotation 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59968" y="5499849"/>
            <a:ext cx="1352550" cy="9715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Self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748336" y="1900805"/>
            <a:ext cx="1133475" cy="727075"/>
          </a:xfrm>
          <a:prstGeom prst="ellipse">
            <a:avLst/>
          </a:prstGeom>
          <a:solidFill>
            <a:srgbClr val="B8CCE4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OpLogs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062784" y="3424237"/>
            <a:ext cx="1362075" cy="914400"/>
          </a:xfrm>
          <a:prstGeom prst="ellipse">
            <a:avLst/>
          </a:prstGeom>
          <a:solidFill>
            <a:srgbClr val="B8CCE4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Student Evaluations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900112" y="2225034"/>
            <a:ext cx="1333500" cy="105727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Patient 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527742" y="5372100"/>
            <a:ext cx="1481137" cy="1013654"/>
          </a:xfrm>
          <a:prstGeom prst="ellipse">
            <a:avLst/>
          </a:prstGeom>
          <a:solidFill>
            <a:srgbClr val="B8CCE4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Operative/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Procedural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Forms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23423" y="3362325"/>
            <a:ext cx="1352550" cy="9715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Nursing 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4023" y="3137135"/>
            <a:ext cx="1049527" cy="10839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56639" y="3905250"/>
            <a:ext cx="1457325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</p:cNvCxnSpPr>
          <p:nvPr/>
        </p:nvCxnSpPr>
        <p:spPr>
          <a:xfrm flipH="1">
            <a:off x="5491480" y="2627880"/>
            <a:ext cx="823594" cy="1508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6"/>
          </p:cNvCxnSpPr>
          <p:nvPr/>
        </p:nvCxnSpPr>
        <p:spPr>
          <a:xfrm flipV="1">
            <a:off x="1712518" y="4977131"/>
            <a:ext cx="1350911" cy="10084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flipH="1">
            <a:off x="5748337" y="3881437"/>
            <a:ext cx="1314447" cy="881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 flipH="1" flipV="1">
            <a:off x="5648184" y="5175153"/>
            <a:ext cx="879558" cy="7037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092355" y="5600700"/>
            <a:ext cx="2505075" cy="914400"/>
          </a:xfrm>
          <a:prstGeom prst="rect">
            <a:avLst/>
          </a:prstGeom>
          <a:solidFill>
            <a:srgbClr val="7030A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Assessment of Milestones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67875" y="5252184"/>
            <a:ext cx="6350" cy="3587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7062784" y="4389746"/>
            <a:ext cx="1476372" cy="885825"/>
          </a:xfrm>
          <a:prstGeom prst="ellipse">
            <a:avLst/>
          </a:prstGeom>
          <a:solidFill>
            <a:srgbClr val="B8CCE4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Prof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Resp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Eval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Comp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Conf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Att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691505" y="4852987"/>
            <a:ext cx="1381125" cy="111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064437" y="1502343"/>
            <a:ext cx="1371600" cy="762000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In-House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 smtClean="0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Testing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80712" y="4456111"/>
            <a:ext cx="1381125" cy="90487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Peer 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0" idx="4"/>
          </p:cNvCxnSpPr>
          <p:nvPr/>
        </p:nvCxnSpPr>
        <p:spPr>
          <a:xfrm>
            <a:off x="2750237" y="2264343"/>
            <a:ext cx="706627" cy="1872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3199130" y="2466784"/>
            <a:ext cx="1035050" cy="679450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23" idx="4"/>
          </p:cNvCxnSpPr>
          <p:nvPr/>
        </p:nvCxnSpPr>
        <p:spPr>
          <a:xfrm>
            <a:off x="3716655" y="3146234"/>
            <a:ext cx="252569" cy="9618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95353" y="3048000"/>
            <a:ext cx="0" cy="1076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4485659" y="2232024"/>
            <a:ext cx="1219389" cy="873125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Faculty Comments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6665854" y="2378335"/>
            <a:ext cx="1343025" cy="914400"/>
          </a:xfrm>
          <a:prstGeom prst="ellipse">
            <a:avLst/>
          </a:prstGeom>
          <a:solidFill>
            <a:srgbClr val="B8CCE4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Simulations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 flipH="1">
            <a:off x="5691505" y="3158824"/>
            <a:ext cx="1171030" cy="1359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/>
        </p:nvSpPr>
        <p:spPr bwMode="auto">
          <a:xfrm>
            <a:off x="190500" y="221776"/>
            <a:ext cx="8763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MS PGothic"/>
                <a:cs typeface="MS PGothic"/>
              </a:rPr>
              <a:t>OB/GYN Clinical Competency Committee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5784791" y="1042987"/>
            <a:ext cx="2978209" cy="6762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Current Tools used to inform Milestones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Tools to Transition in July-Dec 2015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Tools to Transition in Jan-June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15342" y="1101725"/>
            <a:ext cx="161925" cy="123825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15341" y="1263270"/>
            <a:ext cx="161925" cy="123825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15340" y="1467182"/>
            <a:ext cx="161925" cy="12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2514600" y="6553200"/>
            <a:ext cx="4038600" cy="304800"/>
          </a:xfrm>
        </p:spPr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567113"/>
              </p:ext>
            </p:extLst>
          </p:nvPr>
        </p:nvGraphicFramePr>
        <p:xfrm>
          <a:off x="457200" y="2133600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Feasibility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Quality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Applicable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Manageable</a:t>
                      </a:r>
                      <a:r>
                        <a:rPr lang="en-US" sz="2400" baseline="0" dirty="0" smtClean="0"/>
                        <a:t> number of milestones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Meaningful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“Measurable”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Convened</a:t>
                      </a:r>
                      <a:r>
                        <a:rPr lang="en-US" sz="2400" baseline="0" dirty="0" smtClean="0"/>
                        <a:t> by ACGME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Uniform template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Ongoing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Need to reassess and revise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Developed</a:t>
                      </a:r>
                      <a:r>
                        <a:rPr lang="en-US" sz="2400" baseline="0" dirty="0" smtClean="0"/>
                        <a:t> by each specialty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ABMS Board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PD Society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Resident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RRC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evaluations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12</a:t>
            </a:fld>
            <a:endParaRPr lang="en-US"/>
          </a:p>
        </p:txBody>
      </p:sp>
      <p:pic>
        <p:nvPicPr>
          <p:cNvPr id="6" name="irc_mi" descr="http://us.cdn2.123rf.com/168nwm/johan2011/johan20111203/johan2011120300003/12703576-3d-little-human-character-holding-a-blank-notepad-and-a-blue-pencil-textured-paper-copy-space-peop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84688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6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dirty="0" smtClean="0"/>
              <a:t>Shifting Types of Evaluations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372621"/>
              </p:ext>
            </p:extLst>
          </p:nvPr>
        </p:nvGraphicFramePr>
        <p:xfrm>
          <a:off x="457200" y="1371600"/>
          <a:ext cx="8153400" cy="40206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59548"/>
                <a:gridCol w="2522541"/>
                <a:gridCol w="2971311"/>
              </a:tblGrid>
              <a:tr h="29559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STRUCTURE</a:t>
                      </a:r>
                      <a:r>
                        <a:rPr lang="en-US" sz="1400" baseline="0" dirty="0" smtClean="0"/>
                        <a:t> &amp;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PROCESS-BASED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COMPETENCY-BASED</a:t>
                      </a:r>
                      <a:endParaRPr lang="en-US" sz="1400" dirty="0"/>
                    </a:p>
                  </a:txBody>
                  <a:tcPr/>
                </a:tc>
              </a:tr>
              <a:tr h="16160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Driving force</a:t>
                      </a:r>
                      <a:r>
                        <a:rPr lang="en-US" sz="1200" baseline="0" dirty="0" smtClean="0"/>
                        <a:t> for curriculum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Content—knowledge acquisition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Outcome—knowledge acquisition</a:t>
                      </a:r>
                      <a:endParaRPr lang="en-US" sz="1200" dirty="0"/>
                    </a:p>
                  </a:txBody>
                  <a:tcPr/>
                </a:tc>
              </a:tr>
              <a:tr h="3102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Driving</a:t>
                      </a:r>
                      <a:r>
                        <a:rPr lang="en-US" sz="1200" baseline="0" dirty="0" smtClean="0"/>
                        <a:t> force for process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Teacher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Learner</a:t>
                      </a:r>
                      <a:endParaRPr lang="en-US" sz="1200" dirty="0"/>
                    </a:p>
                  </a:txBody>
                  <a:tcPr/>
                </a:tc>
              </a:tr>
              <a:tr h="2228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Path of learning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Hierarchical</a:t>
                      </a:r>
                      <a:r>
                        <a:rPr lang="en-US" sz="1200" baseline="0" dirty="0" smtClean="0"/>
                        <a:t> (teacher—student)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Non-hierarchical (student –teacher)</a:t>
                      </a:r>
                      <a:endParaRPr lang="en-US" sz="1200" dirty="0"/>
                    </a:p>
                  </a:txBody>
                  <a:tcPr/>
                </a:tc>
              </a:tr>
              <a:tr h="3159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Responsibility</a:t>
                      </a:r>
                      <a:r>
                        <a:rPr lang="en-US" sz="1200" baseline="0" dirty="0" smtClean="0"/>
                        <a:t> for content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Teacher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Student and teacher</a:t>
                      </a:r>
                      <a:endParaRPr lang="en-US" sz="1200" dirty="0"/>
                    </a:p>
                  </a:txBody>
                  <a:tcPr/>
                </a:tc>
              </a:tr>
              <a:tr h="2300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Goal of educational encounter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Knowledge</a:t>
                      </a:r>
                      <a:r>
                        <a:rPr lang="en-US" sz="1200" baseline="0" dirty="0" smtClean="0"/>
                        <a:t> acquisition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Knowledge application</a:t>
                      </a:r>
                      <a:endParaRPr lang="en-US" sz="1200" dirty="0"/>
                    </a:p>
                  </a:txBody>
                  <a:tcPr/>
                </a:tc>
              </a:tr>
              <a:tr h="1201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Typical assessment tool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 subjective</a:t>
                      </a:r>
                      <a:r>
                        <a:rPr lang="en-US" sz="1200" baseline="0" dirty="0" smtClean="0"/>
                        <a:t> measure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Multiple objective measure (“evaluation portfolio”)</a:t>
                      </a:r>
                      <a:endParaRPr lang="en-US" sz="1200" dirty="0"/>
                    </a:p>
                  </a:txBody>
                  <a:tcPr/>
                </a:tc>
              </a:tr>
              <a:tr h="41294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Assessment tool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Proxy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Authentic (mimics</a:t>
                      </a:r>
                      <a:r>
                        <a:rPr lang="en-US" sz="1200" baseline="0" dirty="0" smtClean="0"/>
                        <a:t> real tasks of profession)</a:t>
                      </a:r>
                      <a:endParaRPr lang="en-US" sz="1200" dirty="0" smtClean="0"/>
                    </a:p>
                  </a:txBody>
                  <a:tcPr/>
                </a:tc>
              </a:tr>
              <a:tr h="1233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Setting for evaluation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Removed (gestalt)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“In the trenches” (direct observation)</a:t>
                      </a:r>
                      <a:endParaRPr lang="en-US" sz="1200" dirty="0"/>
                    </a:p>
                  </a:txBody>
                  <a:tcPr/>
                </a:tc>
              </a:tr>
              <a:tr h="3159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Evaluation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Norm-referenced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Criterion-referenced</a:t>
                      </a:r>
                      <a:endParaRPr lang="en-US" sz="1200" dirty="0"/>
                    </a:p>
                  </a:txBody>
                  <a:tcPr/>
                </a:tc>
              </a:tr>
              <a:tr h="1394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Timing of assessment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Emphasis</a:t>
                      </a:r>
                      <a:r>
                        <a:rPr lang="en-US" sz="1200" baseline="0" dirty="0" smtClean="0"/>
                        <a:t> on summative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Emphasis</a:t>
                      </a:r>
                      <a:r>
                        <a:rPr lang="en-US" sz="1200" baseline="0" dirty="0" smtClean="0"/>
                        <a:t> on formative</a:t>
                      </a:r>
                      <a:endParaRPr lang="en-US" sz="1200" dirty="0"/>
                    </a:p>
                  </a:txBody>
                  <a:tcPr/>
                </a:tc>
              </a:tr>
              <a:tr h="1924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 completion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Fixed</a:t>
                      </a:r>
                      <a:r>
                        <a:rPr lang="en-US" sz="1200" baseline="0" dirty="0" smtClean="0"/>
                        <a:t> time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Variable time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6550223"/>
            <a:ext cx="6155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Shifting paradigms: from Flexner to competencies. </a:t>
            </a:r>
            <a:r>
              <a:rPr lang="en-US" sz="1400" dirty="0" err="1" smtClean="0"/>
              <a:t>Acad</a:t>
            </a:r>
            <a:r>
              <a:rPr lang="en-US" sz="1400" dirty="0" smtClean="0"/>
              <a:t> Med 77(5):361-367; 2002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>
            <a:off x="4387755" y="1896563"/>
            <a:ext cx="81404" cy="2230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6"/>
          </p:cNvCxnSpPr>
          <p:nvPr/>
        </p:nvCxnSpPr>
        <p:spPr>
          <a:xfrm flipV="1">
            <a:off x="1661837" y="4762500"/>
            <a:ext cx="1414738" cy="1460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2"/>
          <p:cNvSpPr>
            <a:spLocks noChangeArrowheads="1"/>
          </p:cNvSpPr>
          <p:nvPr/>
        </p:nvSpPr>
        <p:spPr bwMode="auto">
          <a:xfrm>
            <a:off x="3092355" y="4153729"/>
            <a:ext cx="2590800" cy="1079500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Clinical Competency Committee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595849" y="1009982"/>
            <a:ext cx="1665216" cy="914400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End-of-Rotation 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59968" y="5499849"/>
            <a:ext cx="1352550" cy="9715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Self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748336" y="1900805"/>
            <a:ext cx="1133475" cy="727075"/>
          </a:xfrm>
          <a:prstGeom prst="ellipse">
            <a:avLst/>
          </a:prstGeom>
          <a:solidFill>
            <a:srgbClr val="B8CCE4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OpLogs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062784" y="3424237"/>
            <a:ext cx="1362075" cy="914400"/>
          </a:xfrm>
          <a:prstGeom prst="ellipse">
            <a:avLst/>
          </a:prstGeom>
          <a:solidFill>
            <a:srgbClr val="B8CCE4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Student 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900112" y="2225034"/>
            <a:ext cx="1333500" cy="105727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Patient 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527742" y="5372100"/>
            <a:ext cx="1481137" cy="1013654"/>
          </a:xfrm>
          <a:prstGeom prst="ellipse">
            <a:avLst/>
          </a:prstGeom>
          <a:solidFill>
            <a:srgbClr val="B8CCE4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Operative/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Procedural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Forms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23423" y="3362325"/>
            <a:ext cx="1352550" cy="9715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Nursing 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4023" y="3137135"/>
            <a:ext cx="1049527" cy="10839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56639" y="3905250"/>
            <a:ext cx="1457325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</p:cNvCxnSpPr>
          <p:nvPr/>
        </p:nvCxnSpPr>
        <p:spPr>
          <a:xfrm flipH="1">
            <a:off x="5491480" y="2627880"/>
            <a:ext cx="823594" cy="1508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6"/>
          </p:cNvCxnSpPr>
          <p:nvPr/>
        </p:nvCxnSpPr>
        <p:spPr>
          <a:xfrm flipV="1">
            <a:off x="1712518" y="4977131"/>
            <a:ext cx="1350911" cy="10084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flipH="1">
            <a:off x="5748337" y="3881437"/>
            <a:ext cx="1314447" cy="881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 flipH="1" flipV="1">
            <a:off x="5648184" y="5175153"/>
            <a:ext cx="879558" cy="7037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092355" y="5600700"/>
            <a:ext cx="2505075" cy="914400"/>
          </a:xfrm>
          <a:prstGeom prst="rect">
            <a:avLst/>
          </a:prstGeom>
          <a:solidFill>
            <a:srgbClr val="7030A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Assessment of Milestones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67875" y="5252184"/>
            <a:ext cx="6350" cy="3587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7062784" y="4389746"/>
            <a:ext cx="1476372" cy="885825"/>
          </a:xfrm>
          <a:prstGeom prst="ellipse">
            <a:avLst/>
          </a:prstGeom>
          <a:solidFill>
            <a:srgbClr val="B8CCE4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Prof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Resp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Eval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Comp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Conf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Att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691505" y="4852987"/>
            <a:ext cx="1381125" cy="111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064437" y="1502343"/>
            <a:ext cx="1371600" cy="762000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In-House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 smtClean="0">
                <a:solidFill>
                  <a:srgbClr val="0D0D0D"/>
                </a:solidFill>
                <a:latin typeface="Calibri" pitchFamily="34" charset="0"/>
                <a:cs typeface="Arial" pitchFamily="34" charset="0"/>
              </a:rPr>
              <a:t>Testing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80712" y="4456111"/>
            <a:ext cx="1381125" cy="90487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Peer Evaluations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0" idx="4"/>
          </p:cNvCxnSpPr>
          <p:nvPr/>
        </p:nvCxnSpPr>
        <p:spPr>
          <a:xfrm>
            <a:off x="2750237" y="2264343"/>
            <a:ext cx="706627" cy="1872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3199130" y="2466784"/>
            <a:ext cx="1035050" cy="679450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23" idx="4"/>
          </p:cNvCxnSpPr>
          <p:nvPr/>
        </p:nvCxnSpPr>
        <p:spPr>
          <a:xfrm>
            <a:off x="3716655" y="3146234"/>
            <a:ext cx="252569" cy="9618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95353" y="3048000"/>
            <a:ext cx="0" cy="1076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4485659" y="2232024"/>
            <a:ext cx="1219389" cy="873125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Faculty Comments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6665854" y="2378335"/>
            <a:ext cx="1343025" cy="914400"/>
          </a:xfrm>
          <a:prstGeom prst="ellipse">
            <a:avLst/>
          </a:prstGeom>
          <a:solidFill>
            <a:srgbClr val="B8CCE4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Simulations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 flipH="1">
            <a:off x="5691505" y="3158824"/>
            <a:ext cx="1171030" cy="1359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/>
        </p:nvSpPr>
        <p:spPr bwMode="auto">
          <a:xfrm>
            <a:off x="190500" y="221776"/>
            <a:ext cx="8763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MS PGothic"/>
                <a:cs typeface="MS PGothic"/>
              </a:rPr>
              <a:t>OB/GYN Clinical Competency Committee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5784791" y="1042987"/>
            <a:ext cx="2978209" cy="6762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Current Tools used to inform Milestones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Tools to Transition in July-Dec 2015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Tools to Transition in Jan-June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15342" y="1101725"/>
            <a:ext cx="161925" cy="123825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15341" y="1298575"/>
            <a:ext cx="161925" cy="123825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15340" y="1467182"/>
            <a:ext cx="161925" cy="12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2489142" y="6524519"/>
            <a:ext cx="4038600" cy="304800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Tools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659010"/>
              </p:ext>
            </p:extLst>
          </p:nvPr>
        </p:nvGraphicFramePr>
        <p:xfrm>
          <a:off x="457200" y="21336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Heather\AppData\Local\Microsoft\Windows\INetCache\IE\DI63RXV3\assessment_000[1]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905000"/>
            <a:ext cx="113807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eather\AppData\Local\Microsoft\Windows\INetCache\IE\VVP2L4MJ\OperatingTools[1]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648200"/>
            <a:ext cx="115102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eather\AppData\Local\Microsoft\Windows\INetCache\IE\I55VT69V\Hospital_bed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8956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Academic </a:t>
            </a:r>
            <a:br>
              <a:rPr lang="en-US" dirty="0" smtClean="0"/>
            </a:br>
            <a:r>
              <a:rPr lang="en-US" dirty="0" smtClean="0"/>
              <a:t>Year 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960126"/>
              </p:ext>
            </p:extLst>
          </p:nvPr>
        </p:nvGraphicFramePr>
        <p:xfrm>
          <a:off x="609600" y="4572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Heather\AppData\Local\Microsoft\Windows\INetCache\IE\DI63RXV3\calendar%20clip%20art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1813560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your program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17</a:t>
            </a:fld>
            <a:endParaRPr lang="en-US"/>
          </a:p>
        </p:txBody>
      </p:sp>
      <p:pic>
        <p:nvPicPr>
          <p:cNvPr id="6" name="irc_mi" descr="http://noviseo.fr/wp-content/uploads/2013/02/enquete-se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26" y="5193331"/>
            <a:ext cx="1343025" cy="134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5156"/>
          </a:xfrm>
        </p:spPr>
        <p:txBody>
          <a:bodyPr/>
          <a:lstStyle/>
          <a:p>
            <a:r>
              <a:rPr lang="en-US" dirty="0" smtClean="0"/>
              <a:t>Analyzing Your Program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532152"/>
              </p:ext>
            </p:extLst>
          </p:nvPr>
        </p:nvGraphicFramePr>
        <p:xfrm>
          <a:off x="488482" y="1342915"/>
          <a:ext cx="8229600" cy="494712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685962"/>
                <a:gridCol w="662677"/>
                <a:gridCol w="679653"/>
                <a:gridCol w="663262"/>
                <a:gridCol w="672628"/>
                <a:gridCol w="698386"/>
                <a:gridCol w="659164"/>
                <a:gridCol w="1454142"/>
                <a:gridCol w="1053726"/>
              </a:tblGrid>
              <a:tr h="211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Department Name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MK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CIS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PBLI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SBP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Name on WebADS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Evaluators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153230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360/Multi-rater </a:t>
                      </a:r>
                      <a:r>
                        <a:rPr lang="en-US" sz="1000" dirty="0" smtClean="0">
                          <a:effectLst/>
                        </a:rPr>
                        <a:t>Process/Multisource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End-of-Rotation Evaluations (by faculty)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Global Assessments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Faculty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Nursing Evaluations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Multisource Assessment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Nurses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Patient Evaluations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Patient Survey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Patients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Peer Evaluations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Multisource Assessment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Self Evaluations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Multisource Assessment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Self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Patient Interaction Form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Direct Observation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Faculty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317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Surgical Observation Form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Direct Observation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Faculty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211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Pig Lab/Skills Lab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Simulations/Models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Faculty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317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M&amp;M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Review of patient outcomes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Faculty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48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SBP Project (making a change in the patient care system)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Project Assessment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Self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317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Well-Woman Forms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Review of drug prescribing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Faculty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211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Quarterly PREOG/PABOG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In-house examination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Other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211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In-Service Exam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In-training examination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Other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48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Chief Resident Evaluations (Teaching Skills)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Multisource Evaluations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Junior Resident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45882" y="6477000"/>
            <a:ext cx="4038600" cy="304800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Multisource Evaluation Process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102034"/>
              </p:ext>
            </p:extLst>
          </p:nvPr>
        </p:nvGraphicFramePr>
        <p:xfrm>
          <a:off x="457200" y="21336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6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Lucida Brigh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latin typeface="Lucida Bright" charset="0"/>
                <a:ea typeface="ＭＳ Ｐゴシック" charset="0"/>
                <a:cs typeface="ＭＳ Ｐゴシック" charset="0"/>
              </a:rPr>
              <a:t>Introducing Your Presenter…</a:t>
            </a:r>
            <a:endParaRPr lang="en-US" sz="3600" b="1" i="1">
              <a:latin typeface="Lucida Br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1752600"/>
            <a:ext cx="47244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36600"/>
                </a:solidFill>
                <a:latin typeface="Lucida Bright" pitchFamily="18" charset="0"/>
                <a:ea typeface="+mn-ea"/>
                <a:cs typeface="+mn-cs"/>
              </a:rPr>
              <a:t>Heather Peters, </a:t>
            </a:r>
            <a:r>
              <a:rPr lang="en-US" sz="2400" b="1" dirty="0" err="1" smtClean="0">
                <a:solidFill>
                  <a:srgbClr val="336600"/>
                </a:solidFill>
                <a:latin typeface="Lucida Bright" pitchFamily="18" charset="0"/>
                <a:ea typeface="+mn-ea"/>
                <a:cs typeface="+mn-cs"/>
              </a:rPr>
              <a:t>M.Ed</a:t>
            </a:r>
            <a:r>
              <a:rPr lang="en-US" sz="2400" b="1" dirty="0" smtClean="0">
                <a:solidFill>
                  <a:srgbClr val="336600"/>
                </a:solidFill>
                <a:latin typeface="Lucida Bright" pitchFamily="18" charset="0"/>
                <a:ea typeface="+mn-ea"/>
                <a:cs typeface="+mn-cs"/>
              </a:rPr>
              <a:t>, </a:t>
            </a:r>
            <a:r>
              <a:rPr lang="en-US" sz="2400" b="1" dirty="0" err="1" smtClean="0">
                <a:solidFill>
                  <a:srgbClr val="336600"/>
                </a:solidFill>
                <a:latin typeface="Lucida Bright" pitchFamily="18" charset="0"/>
                <a:ea typeface="+mn-ea"/>
                <a:cs typeface="+mn-cs"/>
              </a:rPr>
              <a:t>Ph.D</a:t>
            </a:r>
            <a:endParaRPr lang="en-US" sz="2400" b="1" dirty="0" smtClean="0">
              <a:solidFill>
                <a:srgbClr val="336600"/>
              </a:solidFill>
              <a:latin typeface="Lucida Bright" pitchFamily="18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GME Director &amp; DIO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Seasoned </a:t>
            </a:r>
            <a:r>
              <a:rPr lang="en-US" dirty="0"/>
              <a:t>speaker at ACGME &amp; sub-specialty national </a:t>
            </a:r>
            <a:r>
              <a:rPr lang="en-US" dirty="0" smtClean="0"/>
              <a:t>meetings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Institutional and Program accreditation experience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 </a:t>
            </a:r>
            <a:r>
              <a:rPr lang="en-US" dirty="0"/>
              <a:t>decades in education; Masters of Education in curriculum &amp; evaluations, </a:t>
            </a:r>
            <a:r>
              <a:rPr lang="en-US" dirty="0" smtClean="0"/>
              <a:t>PhD </a:t>
            </a:r>
            <a:r>
              <a:rPr lang="en-US" dirty="0"/>
              <a:t>concentration in secondary education &amp; adult learning theories</a:t>
            </a:r>
            <a:endParaRPr lang="en-US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7851" r="26758" b="28518"/>
          <a:stretch/>
        </p:blipFill>
        <p:spPr>
          <a:xfrm>
            <a:off x="838200" y="1981200"/>
            <a:ext cx="2369358" cy="3200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3A0A-C37C-6546-844A-15AEA3E0B3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5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marL="0" indent="0"/>
            <a:r>
              <a:rPr lang="en-US" dirty="0" smtClean="0"/>
              <a:t>Assessment Program Guidelines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9596204"/>
              </p:ext>
            </p:extLst>
          </p:nvPr>
        </p:nvGraphicFramePr>
        <p:xfrm>
          <a:off x="419100" y="1371600"/>
          <a:ext cx="8458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5564" y="4442935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ALL THOSE INVOLVED IN THE ASSESSMENT PROCESS SHOULD RECEIVE EXTENSIVE TRAINING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893389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van der </a:t>
            </a:r>
            <a:r>
              <a:rPr lang="en-US" sz="1600" dirty="0" err="1" smtClean="0"/>
              <a:t>Vleuten</a:t>
            </a:r>
            <a:r>
              <a:rPr lang="en-US" sz="1600" dirty="0" smtClean="0"/>
              <a:t>, CPM, et al. (2012) </a:t>
            </a:r>
            <a:r>
              <a:rPr lang="en-US" sz="1600" i="1" dirty="0" smtClean="0"/>
              <a:t>A model for programmatic assessment fit for purpose</a:t>
            </a:r>
            <a:r>
              <a:rPr lang="en-US" sz="1600" dirty="0" smtClean="0"/>
              <a:t>. Medical Teacher, 34: 205-214.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2700" y="6477000"/>
            <a:ext cx="4038600" cy="304800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62"/>
            <a:ext cx="8229600" cy="914400"/>
          </a:xfrm>
        </p:spPr>
        <p:txBody>
          <a:bodyPr/>
          <a:lstStyle/>
          <a:p>
            <a:r>
              <a:rPr lang="en-US" dirty="0" smtClean="0"/>
              <a:t>Evaluating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No assessment method can reliably measure the competencies separately from one another as separate constructs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4795516"/>
              </p:ext>
            </p:extLst>
          </p:nvPr>
        </p:nvGraphicFramePr>
        <p:xfrm>
          <a:off x="762000" y="19050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841713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Ginsburg, S, et al (2010) </a:t>
            </a:r>
            <a:r>
              <a:rPr lang="en-US" sz="1600" i="1" dirty="0" smtClean="0"/>
              <a:t>Toward authentic clinical evaluation: pitfalls in the pursuit of competency</a:t>
            </a:r>
            <a:r>
              <a:rPr lang="en-US" sz="1600" dirty="0" smtClean="0"/>
              <a:t>. Academic Medicine. 85 (5): 780-86.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3792"/>
            <a:ext cx="4038600" cy="304800"/>
          </a:xfrm>
        </p:spPr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2827"/>
          </a:xfrm>
        </p:spPr>
        <p:txBody>
          <a:bodyPr/>
          <a:lstStyle/>
          <a:p>
            <a:r>
              <a:rPr lang="en-US" dirty="0" smtClean="0"/>
              <a:t>Incorporating All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79291"/>
              </p:ext>
            </p:extLst>
          </p:nvPr>
        </p:nvGraphicFramePr>
        <p:xfrm>
          <a:off x="457200" y="1270027"/>
          <a:ext cx="8229600" cy="424214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49861"/>
                <a:gridCol w="386942"/>
                <a:gridCol w="448378"/>
                <a:gridCol w="393298"/>
                <a:gridCol w="420838"/>
                <a:gridCol w="509815"/>
                <a:gridCol w="473800"/>
                <a:gridCol w="1940505"/>
                <a:gridCol w="1406163"/>
              </a:tblGrid>
              <a:tr h="558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Department Name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PC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MK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PR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CIS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PBLI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SBP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How to</a:t>
                      </a:r>
                      <a:r>
                        <a:rPr lang="en-US" sz="1100" baseline="0" dirty="0" smtClean="0">
                          <a:effectLst/>
                        </a:rPr>
                        <a:t> Convert to Milestones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Evaluators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</a:tr>
              <a:tr h="7115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End-of-Rotation Evaluations (by faculty)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Determine which milestones</a:t>
                      </a:r>
                      <a:r>
                        <a:rPr lang="en-US" sz="1000" baseline="0" dirty="0" smtClean="0">
                          <a:effectLst/>
                        </a:rPr>
                        <a:t> align with individual rotations—not all milestones apply to every rotation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Faculty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Peer Evaluations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Patient Interaction Form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Faculty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Surgical Observation Form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Faculty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SBP Project (making a change in the patient care system)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Self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In-Service Exam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Chief Resident Evaluations (Teaching Skills)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Junior Resident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4" marR="63224" marT="0" marB="0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dirty="0" smtClean="0"/>
              <a:t>Project 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81200"/>
          </a:xfrm>
        </p:spPr>
        <p:txBody>
          <a:bodyPr/>
          <a:lstStyle/>
          <a:p>
            <a:r>
              <a:rPr lang="en-US" sz="1800" dirty="0" smtClean="0"/>
              <a:t>Can you use the milestone(s) for SBP2 in the actual evaluation?</a:t>
            </a:r>
          </a:p>
          <a:p>
            <a:r>
              <a:rPr lang="en-US" sz="1800" dirty="0" smtClean="0"/>
              <a:t>Can you use parts of the milestone to measure resident competence?</a:t>
            </a:r>
          </a:p>
          <a:p>
            <a:r>
              <a:rPr lang="en-US" sz="1800" dirty="0" smtClean="0"/>
              <a:t>Should you use a completely different scale that is then reported in a summary report?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038600" cy="304800"/>
          </a:xfrm>
        </p:spPr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9151"/>
              </p:ext>
            </p:extLst>
          </p:nvPr>
        </p:nvGraphicFramePr>
        <p:xfrm>
          <a:off x="533400" y="2895600"/>
          <a:ext cx="8077200" cy="2621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2123342"/>
                <a:gridCol w="1630973"/>
                <a:gridCol w="1553308"/>
                <a:gridCol w="1397977"/>
              </a:tblGrid>
              <a:tr h="228600">
                <a:tc gridSpan="5">
                  <a:txBody>
                    <a:bodyPr/>
                    <a:lstStyle/>
                    <a:p>
                      <a:r>
                        <a:rPr lang="en-US" sz="1600" dirty="0" smtClean="0"/>
                        <a:t>SBP2.</a:t>
                      </a:r>
                      <a:r>
                        <a:rPr lang="en-US" sz="1600" baseline="0" dirty="0" smtClean="0"/>
                        <a:t> Advocate for quality patient care and optimal patient care systems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5</a:t>
                      </a:r>
                      <a:endParaRPr lang="en-US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Attends</a:t>
                      </a:r>
                      <a:r>
                        <a:rPr lang="en-US" sz="1200" baseline="0" dirty="0" smtClean="0"/>
                        <a:t> to the medical needs of individual patient(s); wants to take care of patients and takes action for individual patients’ health care needs.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Demonstrates</a:t>
                      </a:r>
                      <a:r>
                        <a:rPr lang="en-US" sz="1200" baseline="0" dirty="0" smtClean="0"/>
                        <a:t> recognition that an individual patient’s issues are shared by other patients, that there are systems at play, and that there is a need for quality improvement of those systems; acts on the observed need to assess and improve quality of care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Acts within the defined medical role to address an issue or problem that is</a:t>
                      </a:r>
                      <a:r>
                        <a:rPr lang="en-US" sz="1200" baseline="0" dirty="0" smtClean="0"/>
                        <a:t> confronting a cohort of patients; may enlist colleagues to help with this problem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Actively participates in hospital-initiated</a:t>
                      </a:r>
                      <a:r>
                        <a:rPr lang="en-US" sz="1200" baseline="0" dirty="0" smtClean="0"/>
                        <a:t> quality improvement and safety actions; demonstrates a desire to haves an impact beyond the hospital walls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Identifies</a:t>
                      </a:r>
                      <a:r>
                        <a:rPr lang="en-US" sz="1200" baseline="0" dirty="0" smtClean="0"/>
                        <a:t> and acts to begin the process of improvement projects both inside the hospital and within one’s practice community</a:t>
                      </a:r>
                    </a:p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5638800" y="4267200"/>
            <a:ext cx="1600200" cy="9144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4953000"/>
            <a:ext cx="2057400" cy="542365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02527"/>
              </p:ext>
            </p:extLst>
          </p:nvPr>
        </p:nvGraphicFramePr>
        <p:xfrm>
          <a:off x="1143000" y="5715000"/>
          <a:ext cx="7239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134"/>
                <a:gridCol w="3132516"/>
                <a:gridCol w="2871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Different Scale: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1-3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1=minimally meets with requirements                       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2=meets requirements                         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3=optimally meets requirements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Report to CCC: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Resident 1: 2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Resident 3: 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805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http://us.cdn4.123rf.com/168nwm/digitalgenetics/digitalgenetics1105/digitalgenetics110500067/9559250-3d-man-working-at-his-lapto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27588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716376"/>
              </p:ext>
            </p:extLst>
          </p:nvPr>
        </p:nvGraphicFramePr>
        <p:xfrm>
          <a:off x="457200" y="21336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 descr="C:\Users\Heather\AppData\Local\Microsoft\Windows\INetCache\IE\I55VT69V\PngThumb-Computer-14475[1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44780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Heather\AppData\Local\Microsoft\Windows\INetCache\IE\I55VT69V\wifi-hotspot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55132"/>
            <a:ext cx="1524000" cy="178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Polling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of these is true?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Milestones are meant to be a replacement for global ratings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Milestones can be assessed with a single clinical encounter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Milestones eliminate grade inflation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Milestone levels accurately correspond to year of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All of these statements are 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None of these statements are true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596523"/>
            <a:ext cx="6594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Milestone Myths and Misperceptions</a:t>
            </a:r>
            <a:r>
              <a:rPr lang="en-US" sz="1600" dirty="0" smtClean="0"/>
              <a:t>; Carter WA; JGME; March 2014; 18-20. 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27</a:t>
            </a:fld>
            <a:endParaRPr lang="en-US"/>
          </a:p>
        </p:txBody>
      </p:sp>
      <p:pic>
        <p:nvPicPr>
          <p:cNvPr id="6" name="irc_mi" descr="http://us.cdn4.123rf.com/168nwm/kanchokostov/kanchokostov1111/kanchokostov111100002/11135362-stud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1238250" cy="133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3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497"/>
            <a:ext cx="8229600" cy="100050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Miller’s Pyramid of Clinical Competence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305435"/>
              </p:ext>
            </p:extLst>
          </p:nvPr>
        </p:nvGraphicFramePr>
        <p:xfrm>
          <a:off x="457200" y="1143001"/>
          <a:ext cx="441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297352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Miller, GE. </a:t>
            </a:r>
            <a:r>
              <a:rPr lang="en-US" sz="1600" i="1" dirty="0" smtClean="0"/>
              <a:t>Assessment of Clinical  Skills/Performance</a:t>
            </a:r>
            <a:r>
              <a:rPr lang="en-US" sz="1600" dirty="0" smtClean="0"/>
              <a:t>. Academic Medicine (Supplement); 1990. 65 (S63-S67).</a:t>
            </a:r>
          </a:p>
          <a:p>
            <a:r>
              <a:rPr lang="en-US" sz="1600" dirty="0" smtClean="0"/>
              <a:t>van der </a:t>
            </a:r>
            <a:r>
              <a:rPr lang="en-US" sz="1600" dirty="0" err="1" smtClean="0"/>
              <a:t>Vleuten</a:t>
            </a:r>
            <a:r>
              <a:rPr lang="en-US" sz="1600" dirty="0" smtClean="0"/>
              <a:t>, CPM, </a:t>
            </a:r>
            <a:r>
              <a:rPr lang="en-US" sz="1600" dirty="0" err="1" smtClean="0"/>
              <a:t>Schuwirth</a:t>
            </a:r>
            <a:r>
              <a:rPr lang="en-US" sz="1600" dirty="0" smtClean="0"/>
              <a:t>, LWT. </a:t>
            </a:r>
            <a:r>
              <a:rPr lang="en-US" sz="1600" i="1" dirty="0" smtClean="0"/>
              <a:t>Assessing professional competence: from Methods to </a:t>
            </a:r>
            <a:r>
              <a:rPr lang="en-US" sz="1600" i="1" dirty="0" err="1" smtClean="0"/>
              <a:t>Programmes</a:t>
            </a:r>
            <a:r>
              <a:rPr lang="en-US" sz="1600" dirty="0" smtClean="0"/>
              <a:t>. Medical Education, 2005; 39; 309-317.</a:t>
            </a:r>
          </a:p>
        </p:txBody>
      </p:sp>
      <p:sp>
        <p:nvSpPr>
          <p:cNvPr id="6" name="Double Brace 5"/>
          <p:cNvSpPr/>
          <p:nvPr/>
        </p:nvSpPr>
        <p:spPr>
          <a:xfrm>
            <a:off x="3657600" y="1573454"/>
            <a:ext cx="4495800" cy="1447800"/>
          </a:xfrm>
          <a:prstGeom prst="bracePair">
            <a:avLst>
              <a:gd name="adj" fmla="val 12104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Collective Competence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Entrustable</a:t>
            </a:r>
            <a:r>
              <a:rPr lang="en-US" dirty="0" smtClean="0"/>
              <a:t> Professional Activities</a:t>
            </a:r>
          </a:p>
          <a:p>
            <a:pPr algn="ctr"/>
            <a:endParaRPr lang="en-US" dirty="0"/>
          </a:p>
        </p:txBody>
      </p:sp>
      <p:sp>
        <p:nvSpPr>
          <p:cNvPr id="7" name="Double Brace 6"/>
          <p:cNvSpPr/>
          <p:nvPr/>
        </p:nvSpPr>
        <p:spPr>
          <a:xfrm>
            <a:off x="4584032" y="2932248"/>
            <a:ext cx="3444922" cy="2286000"/>
          </a:xfrm>
          <a:prstGeom prst="bracePair">
            <a:avLst>
              <a:gd name="adj" fmla="val 1210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Individual Competence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Discrete KSAs</a:t>
            </a:r>
          </a:p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0408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Miller’s Pyramid of Clinical Competence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428969"/>
              </p:ext>
            </p:extLst>
          </p:nvPr>
        </p:nvGraphicFramePr>
        <p:xfrm>
          <a:off x="457200" y="1143001"/>
          <a:ext cx="441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297352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Miller, GE. </a:t>
            </a:r>
            <a:r>
              <a:rPr lang="en-US" sz="1600" i="1" dirty="0" smtClean="0"/>
              <a:t>Assessment of Clinical  Skills/Performance</a:t>
            </a:r>
            <a:r>
              <a:rPr lang="en-US" sz="1600" dirty="0" smtClean="0"/>
              <a:t>. Academic Medicine (Supplement); 1990. 65 (S63-S67).</a:t>
            </a:r>
          </a:p>
          <a:p>
            <a:r>
              <a:rPr lang="en-US" sz="1600" dirty="0" smtClean="0"/>
              <a:t>van der </a:t>
            </a:r>
            <a:r>
              <a:rPr lang="en-US" sz="1600" dirty="0" err="1" smtClean="0"/>
              <a:t>Vleuten</a:t>
            </a:r>
            <a:r>
              <a:rPr lang="en-US" sz="1600" dirty="0" smtClean="0"/>
              <a:t>, CPM, </a:t>
            </a:r>
            <a:r>
              <a:rPr lang="en-US" sz="1600" dirty="0" err="1" smtClean="0"/>
              <a:t>Schuwirth</a:t>
            </a:r>
            <a:r>
              <a:rPr lang="en-US" sz="1600" dirty="0" smtClean="0"/>
              <a:t>, LWT. </a:t>
            </a:r>
            <a:r>
              <a:rPr lang="en-US" sz="1600" i="1" dirty="0" smtClean="0"/>
              <a:t>Assessing professional competence: from Methods to </a:t>
            </a:r>
            <a:r>
              <a:rPr lang="en-US" sz="1600" i="1" dirty="0" err="1" smtClean="0"/>
              <a:t>Programmes</a:t>
            </a:r>
            <a:r>
              <a:rPr lang="en-US" sz="1600" dirty="0" smtClean="0"/>
              <a:t>. Medical Education, 2005; 39; 309-317.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1337481"/>
            <a:ext cx="4572000" cy="1143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Workplace Assessment: Clinical Observations, Multi-source Feedback, Team Assessments, Operative (Procedural) Skill Assessments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667000"/>
            <a:ext cx="457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Structured Clinical Observation, Simulation, Standardized Patient, Standardized Mini-CEX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3429000"/>
            <a:ext cx="457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MCQ, Oral Examinations, Standardized Patients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4267200"/>
            <a:ext cx="3886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MCQ, Oral Examinations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Goals for Webinar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420161"/>
              </p:ext>
            </p:extLst>
          </p:nvPr>
        </p:nvGraphicFramePr>
        <p:xfrm>
          <a:off x="914400" y="1295400"/>
          <a:ext cx="777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4400" y="1447800"/>
            <a:ext cx="7543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620070"/>
              </p:ext>
            </p:extLst>
          </p:nvPr>
        </p:nvGraphicFramePr>
        <p:xfrm>
          <a:off x="1676400" y="1549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294" name="Picture 6" descr="C:\Users\Heather\AppData\Local\Microsoft\Windows\INetCache\IE\VVP2L4MJ\target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8" y="1600200"/>
            <a:ext cx="1016001" cy="8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Heather\AppData\Local\Microsoft\Windows\INetCache\IE\VVP2L4MJ\target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1"/>
            <a:ext cx="1016000" cy="8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Heather\AppData\Local\Microsoft\Windows\INetCache\IE\VVP2L4MJ\target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299"/>
            <a:ext cx="1003299" cy="7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Heather\AppData\Local\Microsoft\Windows\INetCache\IE\VVP2L4MJ\target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885800" cy="7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Evaluation of “Does”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Include multiple forms of workplace-based assessment tools in the planned assessment program: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Tools with word descriptors, not numerical rating scales</a:t>
            </a:r>
          </a:p>
          <a:p>
            <a:pPr lvl="1"/>
            <a:r>
              <a:rPr lang="en-US" dirty="0" smtClean="0"/>
              <a:t>Clear, performance-based descriptors of what is being judged and at what level</a:t>
            </a:r>
          </a:p>
          <a:p>
            <a:pPr lvl="1"/>
            <a:r>
              <a:rPr lang="en-US" dirty="0" smtClean="0"/>
              <a:t>Recommend end-of-training be used as a common framework for judging levels</a:t>
            </a:r>
          </a:p>
          <a:p>
            <a:pPr lvl="1"/>
            <a:r>
              <a:rPr lang="en-US" dirty="0" smtClean="0"/>
              <a:t>Avoid checklist-only tools; combine checklists with a global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532" y="567305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Work based </a:t>
            </a:r>
            <a:r>
              <a:rPr lang="en-US" sz="1400" i="1" dirty="0"/>
              <a:t>a</a:t>
            </a:r>
            <a:r>
              <a:rPr lang="en-US" sz="1400" i="1" dirty="0" smtClean="0"/>
              <a:t>ssessment: </a:t>
            </a:r>
            <a:r>
              <a:rPr lang="en-US" sz="1400" i="1" dirty="0"/>
              <a:t>a</a:t>
            </a:r>
            <a:r>
              <a:rPr lang="en-US" sz="1400" i="1" dirty="0" smtClean="0"/>
              <a:t> guide for implementation</a:t>
            </a:r>
            <a:r>
              <a:rPr lang="en-US" sz="1400" dirty="0" smtClean="0"/>
              <a:t>. </a:t>
            </a:r>
            <a:r>
              <a:rPr lang="en-US" sz="1400" dirty="0" err="1" smtClean="0"/>
              <a:t>Eds</a:t>
            </a:r>
            <a:r>
              <a:rPr lang="en-US" sz="1400" dirty="0" smtClean="0"/>
              <a:t>: Rowley, D. </a:t>
            </a:r>
            <a:r>
              <a:rPr lang="en-US" sz="1400" dirty="0" err="1" smtClean="0"/>
              <a:t>Wass</a:t>
            </a:r>
            <a:r>
              <a:rPr lang="en-US" sz="1400" dirty="0" smtClean="0"/>
              <a:t>, V. Myerson, K. 2010. London: General Medical Council/Academy of Medical Royal Colleges. 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08" y="167187"/>
            <a:ext cx="8229600" cy="1371600"/>
          </a:xfrm>
        </p:spPr>
        <p:txBody>
          <a:bodyPr/>
          <a:lstStyle/>
          <a:p>
            <a:r>
              <a:rPr lang="en-US" dirty="0" smtClean="0"/>
              <a:t>Clinical Evaluation of “Does”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Plan an assessment program (i.e., multiple evaluations, multiple raters, multiple settings, identified times, faculty development).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523" y="5221069"/>
            <a:ext cx="861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van der </a:t>
            </a:r>
            <a:r>
              <a:rPr lang="en-US" dirty="0" err="1" smtClean="0"/>
              <a:t>Vleuten</a:t>
            </a:r>
            <a:r>
              <a:rPr lang="en-US" dirty="0" smtClean="0"/>
              <a:t>, CPM, et al. (2012) </a:t>
            </a:r>
            <a:r>
              <a:rPr lang="en-US" i="1" dirty="0" smtClean="0"/>
              <a:t>A model for programmatic assessment fit for purpose</a:t>
            </a:r>
            <a:r>
              <a:rPr lang="en-US" dirty="0" smtClean="0"/>
              <a:t>. Medical Teacher, 34: 205-214.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14810779"/>
              </p:ext>
            </p:extLst>
          </p:nvPr>
        </p:nvGraphicFramePr>
        <p:xfrm>
          <a:off x="646561" y="1371600"/>
          <a:ext cx="7924800" cy="448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305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Hodges, BD (2012) </a:t>
            </a:r>
            <a:r>
              <a:rPr lang="en-US" sz="2000" i="1" dirty="0" smtClean="0"/>
              <a:t>The shifting of competence</a:t>
            </a:r>
            <a:r>
              <a:rPr lang="en-US" sz="2000" dirty="0" smtClean="0"/>
              <a:t>; In </a:t>
            </a:r>
            <a:r>
              <a:rPr lang="en-US" sz="2000" u="sng" dirty="0" smtClean="0"/>
              <a:t>The Question of Competence</a:t>
            </a:r>
            <a:r>
              <a:rPr lang="en-US" sz="2000" dirty="0" smtClean="0"/>
              <a:t>, </a:t>
            </a:r>
            <a:r>
              <a:rPr lang="en-US" sz="2000" dirty="0" err="1" smtClean="0"/>
              <a:t>Eds</a:t>
            </a:r>
            <a:r>
              <a:rPr lang="en-US" sz="2000" dirty="0" smtClean="0"/>
              <a:t>: Hodge and Lingard, Ithaca: Cornell University Press.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7386432"/>
              </p:ext>
            </p:extLst>
          </p:nvPr>
        </p:nvGraphicFramePr>
        <p:xfrm>
          <a:off x="457200" y="24384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loud 4"/>
          <p:cNvSpPr/>
          <p:nvPr/>
        </p:nvSpPr>
        <p:spPr>
          <a:xfrm>
            <a:off x="609600" y="2743200"/>
            <a:ext cx="9906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609600" y="4114800"/>
            <a:ext cx="9906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419600" y="2743200"/>
            <a:ext cx="9906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388893" y="4135272"/>
            <a:ext cx="9906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2438400" y="5500049"/>
            <a:ext cx="9906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382000" cy="4525963"/>
          </a:xfrm>
        </p:spPr>
        <p:txBody>
          <a:bodyPr>
            <a:noAutofit/>
          </a:bodyPr>
          <a:lstStyle/>
          <a:p>
            <a:pPr lvl="5"/>
            <a:r>
              <a:rPr lang="en-US" sz="1400" dirty="0" smtClean="0"/>
              <a:t>Implementation of nephrology subspecialty curricular milestones. Am J Kidney Dis. 2015 Jul;66(1):15-22. (PMID:  25773484)</a:t>
            </a:r>
          </a:p>
          <a:p>
            <a:pPr lvl="5"/>
            <a:r>
              <a:rPr lang="en-US" sz="1400" dirty="0" smtClean="0"/>
              <a:t>Developing a comprehensive resident education evaluation system in the era of milestone assessment. J </a:t>
            </a:r>
            <a:r>
              <a:rPr lang="en-US" sz="1400" dirty="0" err="1" smtClean="0"/>
              <a:t>Surg</a:t>
            </a:r>
            <a:r>
              <a:rPr lang="en-US" sz="1400" dirty="0" smtClean="0"/>
              <a:t> Educ. 2015 Jul-Aug;72(4):618-24. (PMID: 25623550)</a:t>
            </a:r>
          </a:p>
          <a:p>
            <a:pPr lvl="6">
              <a:buFont typeface="Calibri" panose="020F0502020204030204" pitchFamily="34" charset="0"/>
              <a:buChar char="₋"/>
            </a:pPr>
            <a:r>
              <a:rPr lang="en-US" sz="1200" dirty="0" smtClean="0"/>
              <a:t>The authors hope that these experiences can inform others embarking upon similar journeys with the milestones. </a:t>
            </a:r>
          </a:p>
          <a:p>
            <a:pPr lvl="5"/>
            <a:r>
              <a:rPr lang="en-US" sz="1400" dirty="0" smtClean="0"/>
              <a:t>CORR® curriculum-</a:t>
            </a:r>
            <a:r>
              <a:rPr lang="en-US" sz="1400" dirty="0" err="1" smtClean="0"/>
              <a:t>orthopaedic</a:t>
            </a:r>
            <a:r>
              <a:rPr lang="en-US" sz="1400" dirty="0" smtClean="0"/>
              <a:t> education: operative assessment and the ACGME milestones: time for change.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Orthop</a:t>
            </a:r>
            <a:r>
              <a:rPr lang="en-US" sz="1400" dirty="0" smtClean="0"/>
              <a:t> </a:t>
            </a:r>
            <a:r>
              <a:rPr lang="en-US" sz="1400" dirty="0" err="1" smtClean="0"/>
              <a:t>Relat</a:t>
            </a:r>
            <a:r>
              <a:rPr lang="en-US" sz="1400" dirty="0" smtClean="0"/>
              <a:t> Res. 2015 Mar; 473(3):775-8. (PMID: 25577260)</a:t>
            </a:r>
          </a:p>
          <a:p>
            <a:pPr lvl="6"/>
            <a:r>
              <a:rPr lang="en-US" sz="1200" dirty="0" smtClean="0"/>
              <a:t>The EM milestones demonstrated validity and reliability as an assessment instrument for competency acquisition. EM residents can be assured that this evaluation process has demonstrated validity and reliability; faculty can be confident that the Milestones are a nationally standardized, objective measure of specialty-specific competency acquisition .</a:t>
            </a:r>
          </a:p>
          <a:p>
            <a:r>
              <a:rPr lang="en-US" sz="1400" dirty="0" smtClean="0"/>
              <a:t>A survey of resident perspectives on surgical case minimums and the impact on milestones, graduation, credentialing, and preparation for practice: AOA critical issues. J Bone Joint </a:t>
            </a:r>
            <a:r>
              <a:rPr lang="en-US" sz="1400" dirty="0" err="1" smtClean="0"/>
              <a:t>Surg</a:t>
            </a:r>
            <a:r>
              <a:rPr lang="en-US" sz="1400" dirty="0" smtClean="0"/>
              <a:t> Am. 2014 Dec 3;96(23):e195.  (PMID: 25577260)</a:t>
            </a:r>
          </a:p>
          <a:p>
            <a:pPr lvl="1"/>
            <a:r>
              <a:rPr lang="en-US" sz="1200" dirty="0" smtClean="0"/>
              <a:t>Although the authors are early in the evolution of applying the new milestones system, this approach has thus far allowed the m to comprehensively evaluate the residents and the program in an efficient and effective fashion, with notable improvements compared to the prior approach. </a:t>
            </a:r>
          </a:p>
          <a:p>
            <a:r>
              <a:rPr lang="en-US" sz="1400" dirty="0" smtClean="0"/>
              <a:t>Preparing medical students for obstetric and gynecology milestone level one: a description of a pilot curriculum. Med </a:t>
            </a:r>
            <a:r>
              <a:rPr lang="en-US" sz="1400" dirty="0" err="1" smtClean="0"/>
              <a:t>Educ</a:t>
            </a:r>
            <a:r>
              <a:rPr lang="en-US" sz="1400" dirty="0" smtClean="0"/>
              <a:t> Online. 2014 Nov 26;19:25746. (PMID:  25430640)</a:t>
            </a:r>
          </a:p>
          <a:p>
            <a:pPr lvl="1"/>
            <a:r>
              <a:rPr lang="en-US" sz="1200" dirty="0" smtClean="0"/>
              <a:t>This pilot study demonstrates a practical approach for preparing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year medical students for the expectations of Milestones Level One in obstetrics and gynecology. This curriculum can serve as a framework as medical schools and specific specialties work to meet the first steps of the ACGME’s Next Accreditation System.</a:t>
            </a:r>
          </a:p>
          <a:p>
            <a:pPr lvl="1" algn="r"/>
            <a:endParaRPr lang="en-US" sz="3200" dirty="0"/>
          </a:p>
        </p:txBody>
      </p:sp>
      <p:pic>
        <p:nvPicPr>
          <p:cNvPr id="14338" name="Picture 2" descr="C:\Users\Heather\AppData\Local\Microsoft\Windows\INetCache\IE\VVP2L4MJ\Ust_refer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81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382000" cy="4525963"/>
          </a:xfrm>
        </p:spPr>
        <p:txBody>
          <a:bodyPr>
            <a:noAutofit/>
          </a:bodyPr>
          <a:lstStyle/>
          <a:p>
            <a:pPr lvl="5"/>
            <a:r>
              <a:rPr lang="en-US" sz="1400" dirty="0" smtClean="0"/>
              <a:t>Impact of remote monitoring and supervision (RMS) on resident training using new ACMGE milestone criteria. Can J Urol. 2015 Oct;22(5):7959-64. (PMID 26432965)</a:t>
            </a:r>
          </a:p>
          <a:p>
            <a:pPr lvl="6">
              <a:buFont typeface="Calibri" panose="020F0502020204030204" pitchFamily="34" charset="0"/>
              <a:buChar char="⁻"/>
            </a:pPr>
            <a:r>
              <a:rPr lang="en-US" sz="1200" dirty="0" smtClean="0"/>
              <a:t>RMS in integrated </a:t>
            </a:r>
            <a:r>
              <a:rPr lang="en-US" sz="1200" dirty="0" err="1" smtClean="0"/>
              <a:t>endourology</a:t>
            </a:r>
            <a:r>
              <a:rPr lang="en-US" sz="1200" dirty="0" smtClean="0"/>
              <a:t> suites may enhance resident education and endoscopic training. The study demonstrated an increase in competency levels reported by residents trained using RMS.</a:t>
            </a:r>
          </a:p>
          <a:p>
            <a:pPr lvl="5"/>
            <a:r>
              <a:rPr lang="en-US" sz="1400" dirty="0" smtClean="0"/>
              <a:t>Piloting a structured practice audit to assess ACGME milestones in written handoff communication in internal medicine. J Grad Med Educ. 2015 June;7(2):238-41. (PMID: 26221442)</a:t>
            </a:r>
          </a:p>
          <a:p>
            <a:pPr lvl="6">
              <a:buFont typeface="Calibri" panose="020F0502020204030204" pitchFamily="34" charset="0"/>
              <a:buChar char="₋"/>
            </a:pPr>
            <a:r>
              <a:rPr lang="en-US" sz="1200" dirty="0" smtClean="0"/>
              <a:t>The UPDATED audit is a milestone-based tool that can be used to assess written sign-out communication skills in internal medicine residency programs. Future work is planned to adapt the tool for use by senior supervisory residents to appraise sign-outs in real time. </a:t>
            </a:r>
          </a:p>
          <a:p>
            <a:r>
              <a:rPr lang="en-US" sz="1400" dirty="0" smtClean="0"/>
              <a:t>Initial validity analysis of the emergency medicine milestones. </a:t>
            </a:r>
            <a:r>
              <a:rPr lang="en-US" sz="1400" dirty="0" err="1" smtClean="0"/>
              <a:t>Acad</a:t>
            </a:r>
            <a:r>
              <a:rPr lang="en-US" sz="1400" dirty="0" smtClean="0"/>
              <a:t> </a:t>
            </a:r>
            <a:r>
              <a:rPr lang="en-US" sz="1400" dirty="0" err="1" smtClean="0"/>
              <a:t>Emerg</a:t>
            </a:r>
            <a:r>
              <a:rPr lang="en-US" sz="1400" dirty="0" smtClean="0"/>
              <a:t> Med. 2015 Jul;22(7):838-44 (PMID: 26112031</a:t>
            </a:r>
          </a:p>
          <a:p>
            <a:pPr lvl="1"/>
            <a:r>
              <a:rPr lang="en-US" sz="1200" dirty="0" smtClean="0"/>
              <a:t>The EM milestones demonstrated validity and reliability as an assessment instrument for competency acquisition. EM residents can be assured that this evaluation process has demonstrated validity and reliability; faculty can be confident that the Milestones are a nationally standardized, objective measure of specialty-specific competency acquisition .</a:t>
            </a:r>
          </a:p>
          <a:p>
            <a:r>
              <a:rPr lang="en-US" sz="1400" dirty="0" smtClean="0"/>
              <a:t>Assessing competency in physical medicine and rehabilitation residency: the ACGME milestones initiative. AMA J Ethics. 2015 June 1;17(6):515-20 (PMID: 26075978)</a:t>
            </a:r>
          </a:p>
          <a:p>
            <a:pPr lvl="1"/>
            <a:r>
              <a:rPr lang="en-US" sz="1200" dirty="0" smtClean="0"/>
              <a:t>No conclusion –in process</a:t>
            </a:r>
          </a:p>
          <a:p>
            <a:r>
              <a:rPr lang="en-US" sz="1400" dirty="0" smtClean="0"/>
              <a:t>Milestones on a shoestring: a cost-effective, semi-automated implementation of the new ACGME requirements for radiology. </a:t>
            </a:r>
            <a:r>
              <a:rPr lang="en-US" sz="1400" dirty="0" err="1" smtClean="0"/>
              <a:t>Acad</a:t>
            </a:r>
            <a:r>
              <a:rPr lang="en-US" sz="1400" dirty="0" smtClean="0"/>
              <a:t> </a:t>
            </a:r>
            <a:r>
              <a:rPr lang="en-US" sz="1400" dirty="0" err="1" smtClean="0"/>
              <a:t>Radiol</a:t>
            </a:r>
            <a:r>
              <a:rPr lang="en-US" sz="1400" dirty="0" smtClean="0"/>
              <a:t>. 2015 Oct;22(10):1287-93. (PMID: 25920551)</a:t>
            </a:r>
          </a:p>
          <a:p>
            <a:pPr lvl="1"/>
            <a:r>
              <a:rPr lang="en-US" sz="1200" dirty="0" smtClean="0"/>
              <a:t>Informatics-driven strategies for data assessment and processing represent feasible solutions to Milestones assessment and analysis, reducing the potential administrative burden for program directors, residents and staff.</a:t>
            </a:r>
          </a:p>
          <a:p>
            <a:pPr lvl="1" algn="r"/>
            <a:endParaRPr lang="en-US" sz="3200" dirty="0"/>
          </a:p>
        </p:txBody>
      </p:sp>
      <p:pic>
        <p:nvPicPr>
          <p:cNvPr id="14339" name="Picture 3" descr="C:\Users\Heather\AppData\Local\Microsoft\Windows\INetCache\IE\I55VT69V\References[1]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590800" cy="29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35</a:t>
            </a:fld>
            <a:endParaRPr lang="en-US"/>
          </a:p>
        </p:txBody>
      </p:sp>
      <p:pic>
        <p:nvPicPr>
          <p:cNvPr id="6" name="irc_mi" descr="http://us.cdn3.123rf.com/168nwm/vasilkovv/vasilkovv0812/vasilkovv081200033/4037025-3d-person-on-white-backgroun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847975"/>
            <a:ext cx="1162050" cy="116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9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1" y="1371600"/>
            <a:ext cx="8229600" cy="4477499"/>
            <a:chOff x="0" y="0"/>
            <a:chExt cx="6321425" cy="4176395"/>
          </a:xfrm>
        </p:grpSpPr>
        <p:sp>
          <p:nvSpPr>
            <p:cNvPr id="5" name="Oval 4"/>
            <p:cNvSpPr/>
            <p:nvPr/>
          </p:nvSpPr>
          <p:spPr>
            <a:xfrm>
              <a:off x="0" y="133350"/>
              <a:ext cx="1812290" cy="4003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Identify core activities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Describe their functions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Develop a curriculum</a:t>
              </a:r>
              <a:endParaRPr lang="en-US" sz="16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190750" y="133350"/>
              <a:ext cx="1150620" cy="5511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90750" y="781050"/>
              <a:ext cx="1150620" cy="5511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90750" y="1447800"/>
              <a:ext cx="1150620" cy="5511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90750" y="2152650"/>
              <a:ext cx="1150620" cy="5511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190750" y="2857500"/>
              <a:ext cx="1150620" cy="5511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90750" y="3562350"/>
              <a:ext cx="1150620" cy="5511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867150" y="0"/>
              <a:ext cx="377825" cy="709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00550" y="0"/>
              <a:ext cx="377825" cy="709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67150" y="838200"/>
              <a:ext cx="377825" cy="709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400550" y="838200"/>
              <a:ext cx="377825" cy="709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67150" y="1695450"/>
              <a:ext cx="377825" cy="709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81500" y="1695450"/>
              <a:ext cx="377825" cy="709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829050" y="2571750"/>
              <a:ext cx="377825" cy="709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62450" y="2571750"/>
              <a:ext cx="377825" cy="709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90950" y="3467100"/>
              <a:ext cx="377825" cy="709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324350" y="3467100"/>
              <a:ext cx="377825" cy="709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067300" y="55245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505450" y="55245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43600" y="55245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67300" y="1181100"/>
              <a:ext cx="377825" cy="519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05450" y="1181100"/>
              <a:ext cx="377825" cy="519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43600" y="1181100"/>
              <a:ext cx="377825" cy="519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67300" y="182880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05450" y="182880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943600" y="182880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67300" y="247650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505450" y="247650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0" y="247650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48250" y="312420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486400" y="312420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924550" y="3124200"/>
              <a:ext cx="377825" cy="520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7" name="Left-Right Arrow 36"/>
          <p:cNvSpPr/>
          <p:nvPr/>
        </p:nvSpPr>
        <p:spPr>
          <a:xfrm>
            <a:off x="457200" y="2117380"/>
            <a:ext cx="8305799" cy="146402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26211" y="2615213"/>
            <a:ext cx="63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EPAs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342960" y="2513479"/>
            <a:ext cx="13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Domains of</a:t>
            </a:r>
          </a:p>
          <a:p>
            <a:r>
              <a:rPr lang="en-US" b="1" dirty="0" smtClean="0"/>
              <a:t>Competence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27965" y="2645814"/>
            <a:ext cx="151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Competencies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984908" y="2619688"/>
            <a:ext cx="13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Milestones</a:t>
            </a:r>
            <a:endParaRPr lang="en-US" sz="2000" b="1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milestones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37</a:t>
            </a:fld>
            <a:endParaRPr lang="en-US"/>
          </a:p>
        </p:txBody>
      </p:sp>
      <p:pic>
        <p:nvPicPr>
          <p:cNvPr id="7" name="irc_mi" descr="http://blog.newhorizons123.com/wp-content/uploads/2010/11/congrue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24" y="5190013"/>
            <a:ext cx="1581150" cy="115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are your barriers to implementation?</a:t>
            </a:r>
            <a:endParaRPr lang="en-US" sz="3600" dirty="0"/>
          </a:p>
        </p:txBody>
      </p:sp>
      <p:sp>
        <p:nvSpPr>
          <p:cNvPr id="3" name="Cloud 2"/>
          <p:cNvSpPr/>
          <p:nvPr/>
        </p:nvSpPr>
        <p:spPr>
          <a:xfrm>
            <a:off x="533400" y="1580147"/>
            <a:ext cx="8077200" cy="46482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24384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</a:p>
          <a:p>
            <a:endParaRPr lang="en-US" sz="2400" dirty="0" smtClean="0"/>
          </a:p>
          <a:p>
            <a:r>
              <a:rPr lang="en-US" sz="2400" dirty="0" smtClean="0"/>
              <a:t>2.</a:t>
            </a:r>
          </a:p>
          <a:p>
            <a:endParaRPr lang="en-US" sz="2400" dirty="0" smtClean="0"/>
          </a:p>
          <a:p>
            <a:r>
              <a:rPr lang="en-US" sz="2400" dirty="0" smtClean="0"/>
              <a:t>3.</a:t>
            </a:r>
          </a:p>
          <a:p>
            <a:endParaRPr lang="en-US" sz="2400" dirty="0" smtClean="0"/>
          </a:p>
          <a:p>
            <a:r>
              <a:rPr lang="en-US" sz="2400" dirty="0" smtClean="0"/>
              <a:t>4.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your most significant barrier?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2800" dirty="0" smtClean="0"/>
              <a:t>Scheduling CCC meetings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Lack of consistency among faculty evaluators</a:t>
            </a:r>
          </a:p>
          <a:p>
            <a:pPr marL="514350" indent="-514350">
              <a:buAutoNum type="arabicPeriod"/>
            </a:pPr>
            <a:r>
              <a:rPr lang="en-US" sz="2800" dirty="0"/>
              <a:t>L</a:t>
            </a:r>
            <a:r>
              <a:rPr lang="en-US" sz="2800" dirty="0" smtClean="0"/>
              <a:t>ack of understanding of milestones by faculty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level of milestone implementation describes you?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Just starting with milestones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Have incorporated the milestones and CCC into program over the past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Have integrated multiple evaluation methods that inform the CCC about milestones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 have mastered milestones and am looking for some ways to help my faculty/leadership understand milestones better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Faculty Research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925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5333712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Gavaerts</a:t>
            </a:r>
            <a:r>
              <a:rPr lang="en-US" sz="1600" dirty="0" smtClean="0"/>
              <a:t>, MJB, et al (2011) </a:t>
            </a:r>
            <a:r>
              <a:rPr lang="en-US" sz="1600" i="1" dirty="0" smtClean="0"/>
              <a:t>Workplace-based assessment: raters’ performance effects of rater expertise</a:t>
            </a:r>
            <a:r>
              <a:rPr lang="en-US" sz="1600" dirty="0" smtClean="0"/>
              <a:t>. </a:t>
            </a:r>
            <a:r>
              <a:rPr lang="en-US" sz="1600" dirty="0" err="1" smtClean="0"/>
              <a:t>Adv</a:t>
            </a:r>
            <a:r>
              <a:rPr lang="en-US" sz="1600" dirty="0" smtClean="0"/>
              <a:t> in Health </a:t>
            </a:r>
            <a:r>
              <a:rPr lang="en-US" sz="1600" dirty="0" err="1" smtClean="0"/>
              <a:t>Sci</a:t>
            </a:r>
            <a:r>
              <a:rPr lang="en-US" sz="1600" dirty="0" smtClean="0"/>
              <a:t> Educ. 16: 151-165.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33098"/>
              </p:ext>
            </p:extLst>
          </p:nvPr>
        </p:nvGraphicFramePr>
        <p:xfrm>
          <a:off x="533400" y="1564738"/>
          <a:ext cx="8229600" cy="35406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8200"/>
                <a:gridCol w="7391400"/>
              </a:tblGrid>
              <a:tr h="959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Experienced faculty pay more attention to situation-specific cues, compile different pieces of information to create meaningful patterns of information.</a:t>
                      </a:r>
                    </a:p>
                  </a:txBody>
                  <a:tcPr/>
                </a:tc>
              </a:tr>
              <a:tr h="668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Less experienced faculty pay more attention to specific and discrete aspects of performance.</a:t>
                      </a:r>
                    </a:p>
                  </a:txBody>
                  <a:tcPr/>
                </a:tc>
              </a:tr>
              <a:tr h="668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Both experienced and inexperienced faculty contribute valuable insights into resident competence.</a:t>
                      </a:r>
                    </a:p>
                  </a:txBody>
                  <a:tcPr/>
                </a:tc>
              </a:tr>
              <a:tr h="1132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When required to substantiate ratings with concrete examples, no significant differences in a rating score between experienced and inexperienced faculty.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loud 5"/>
          <p:cNvSpPr/>
          <p:nvPr/>
        </p:nvSpPr>
        <p:spPr>
          <a:xfrm>
            <a:off x="609600" y="1640938"/>
            <a:ext cx="7620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609600" y="2479138"/>
            <a:ext cx="7620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609600" y="3317338"/>
            <a:ext cx="7620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609600" y="4155538"/>
            <a:ext cx="7620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79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Faculty Development Recommendations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801387"/>
              </p:ext>
            </p:extLst>
          </p:nvPr>
        </p:nvGraphicFramePr>
        <p:xfrm>
          <a:off x="457200" y="159699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94359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Holmboe</a:t>
            </a:r>
            <a:r>
              <a:rPr lang="en-US" sz="1600" dirty="0" smtClean="0"/>
              <a:t>, ES et al. (2011) </a:t>
            </a:r>
            <a:r>
              <a:rPr lang="en-US" sz="1600" i="1" dirty="0" smtClean="0"/>
              <a:t>Faculty development in assessment: the missing link in competency-based medical education</a:t>
            </a:r>
            <a:r>
              <a:rPr lang="en-US" sz="1600" dirty="0" smtClean="0"/>
              <a:t>. Academic Medicine. 86 (4): 460-467.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2700" y="6496290"/>
            <a:ext cx="4038600" cy="304800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FACULTY/ASSESSOR TRAINING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349904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>
            <a:off x="1295400" y="2971800"/>
            <a:ext cx="914400" cy="13716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934200" y="2895600"/>
            <a:ext cx="914400" cy="13716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019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Berendonk</a:t>
            </a:r>
            <a:r>
              <a:rPr lang="en-US" sz="1600" dirty="0" smtClean="0"/>
              <a:t>, C, et al. </a:t>
            </a:r>
            <a:r>
              <a:rPr lang="en-US" sz="1600" i="1" dirty="0" smtClean="0"/>
              <a:t>Expertise in performance assessment: assessors’ perspectives</a:t>
            </a:r>
            <a:r>
              <a:rPr lang="en-US" sz="1600" dirty="0" smtClean="0"/>
              <a:t>. </a:t>
            </a:r>
            <a:r>
              <a:rPr lang="en-US" sz="1600" dirty="0" err="1" smtClean="0"/>
              <a:t>Adv</a:t>
            </a:r>
            <a:r>
              <a:rPr lang="en-US" sz="1600" dirty="0" smtClean="0"/>
              <a:t> Health </a:t>
            </a:r>
            <a:r>
              <a:rPr lang="en-US" sz="1600" dirty="0" err="1" smtClean="0"/>
              <a:t>Sci</a:t>
            </a:r>
            <a:r>
              <a:rPr lang="en-US" sz="1600" dirty="0" smtClean="0"/>
              <a:t> Educ. Online: 31 July 2012.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543575"/>
            <a:ext cx="4038600" cy="304800"/>
          </a:xfrm>
        </p:spPr>
        <p:txBody>
          <a:bodyPr/>
          <a:lstStyle/>
          <a:p>
            <a:r>
              <a:rPr lang="en-US" smtClean="0"/>
              <a:t>Presented by Partners in Medical Education, Inc.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5438"/>
          </a:xfrm>
        </p:spPr>
        <p:txBody>
          <a:bodyPr/>
          <a:lstStyle/>
          <a:p>
            <a:r>
              <a:rPr lang="en-US" dirty="0" smtClean="0"/>
              <a:t>Expected Benefits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882213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7" name="Picture 3" descr="C:\Users\Heather\AppData\Local\Microsoft\Windows\INetCache\IE\DI63RXV3\silhouette20dancing20people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2" y="4876801"/>
            <a:ext cx="15239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eather\AppData\Local\Microsoft\Windows\INetCache\IE\XSQKBFZU\PngThumb-Woman-Doctor-5561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67" y="1391400"/>
            <a:ext cx="360000" cy="10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Heather\AppData\Local\Microsoft\Windows\INetCache\IE\DI63RXV3\magnifying_glass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1219200" cy="10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Assessment for milestones requires observations and judgments of performance in the workplace.</a:t>
            </a:r>
          </a:p>
          <a:p>
            <a:pPr lvl="1"/>
            <a:r>
              <a:rPr lang="en-US" i="1" dirty="0" smtClean="0"/>
              <a:t>Competence is not a stable trait and is inherently subjective.</a:t>
            </a:r>
          </a:p>
          <a:p>
            <a:pPr lvl="1"/>
            <a:r>
              <a:rPr lang="en-US" i="1" dirty="0" smtClean="0"/>
              <a:t>There are no ‘valid and reliable’ tools for workplace assessment; focus on understanding the users of the tools an developing rater expertise in assessment through deliberate practice.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Develop a program of assessment as part of curriculum planning.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 txBox="1">
            <a:spLocks noChangeArrowheads="1"/>
          </p:cNvSpPr>
          <p:nvPr/>
        </p:nvSpPr>
        <p:spPr bwMode="auto">
          <a:xfrm>
            <a:off x="324643" y="828675"/>
            <a:ext cx="43195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</a:t>
            </a:r>
            <a:r>
              <a:rPr lang="en-US" altLang="en-US" sz="1800" b="1" dirty="0">
                <a:solidFill>
                  <a:srgbClr val="00A600"/>
                </a:solidFill>
                <a:latin typeface="Arial" charset="0"/>
                <a:cs typeface="Arial" charset="0"/>
              </a:rPr>
              <a:t>Upcoming Live Webinars</a:t>
            </a:r>
            <a:endParaRPr lang="en-US" altLang="en-US" sz="1600" b="1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en-US" sz="1200" b="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Arial" charset="0"/>
              </a:rPr>
              <a:t>PC Series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400" dirty="0">
                <a:latin typeface="Arial" charset="0"/>
                <a:cs typeface="Arial" charset="0"/>
              </a:rPr>
              <a:t>Thursday, December 10, 2015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400" dirty="0">
                <a:latin typeface="Arial" charset="0"/>
                <a:cs typeface="Arial" charset="0"/>
              </a:rPr>
              <a:t>12:00pm – 1:30pm EST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latin typeface="Arial" charset="0"/>
                <a:cs typeface="Arial" charset="0"/>
              </a:rPr>
              <a:t>My Program Received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latin typeface="Arial" charset="0"/>
                <a:cs typeface="Arial" charset="0"/>
              </a:rPr>
              <a:t>Pre/Initial Accreditation. Now What?</a:t>
            </a:r>
            <a:endParaRPr lang="en-US" altLang="en-US" sz="1400" b="1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400" b="0" dirty="0" smtClean="0">
                <a:latin typeface="Arial" charset="0"/>
                <a:cs typeface="Arial" charset="0"/>
              </a:rPr>
              <a:t>Tuesday</a:t>
            </a:r>
            <a:r>
              <a:rPr lang="en-US" altLang="en-US" sz="1400" b="0" dirty="0">
                <a:latin typeface="Arial" charset="0"/>
                <a:cs typeface="Arial" charset="0"/>
              </a:rPr>
              <a:t>, </a:t>
            </a:r>
            <a:r>
              <a:rPr lang="en-US" altLang="en-US" sz="1400" b="0" dirty="0" smtClean="0">
                <a:latin typeface="Arial" charset="0"/>
                <a:cs typeface="Arial" charset="0"/>
              </a:rPr>
              <a:t>January 12, 2016</a:t>
            </a:r>
            <a:endParaRPr lang="en-US" altLang="en-US" sz="14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400" b="0" dirty="0">
                <a:latin typeface="Arial" charset="0"/>
                <a:cs typeface="Arial" charset="0"/>
              </a:rPr>
              <a:t>12:00pm – </a:t>
            </a:r>
            <a:r>
              <a:rPr lang="en-US" altLang="en-US" sz="1400" b="0" dirty="0" smtClean="0">
                <a:latin typeface="Arial" charset="0"/>
                <a:cs typeface="Arial" charset="0"/>
              </a:rPr>
              <a:t>1:00pm EST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latin typeface="Arial" charset="0"/>
                <a:cs typeface="Arial" charset="0"/>
              </a:rPr>
              <a:t>CLER Pathways II</a:t>
            </a:r>
            <a:endParaRPr lang="en-US" altLang="en-US" sz="1400" b="1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400" dirty="0" smtClean="0">
                <a:latin typeface="Arial" charset="0"/>
                <a:cs typeface="Arial" charset="0"/>
              </a:rPr>
              <a:t>Thursday </a:t>
            </a:r>
            <a:r>
              <a:rPr lang="en-US" altLang="en-US" sz="1400" dirty="0">
                <a:latin typeface="Arial" charset="0"/>
                <a:cs typeface="Arial" charset="0"/>
              </a:rPr>
              <a:t>January </a:t>
            </a:r>
            <a:r>
              <a:rPr lang="en-US" altLang="en-US" sz="1400" dirty="0" smtClean="0">
                <a:latin typeface="Arial" charset="0"/>
                <a:cs typeface="Arial" charset="0"/>
              </a:rPr>
              <a:t>28, </a:t>
            </a:r>
            <a:r>
              <a:rPr lang="en-US" altLang="en-US" sz="1400" dirty="0">
                <a:latin typeface="Arial" charset="0"/>
                <a:cs typeface="Arial" charset="0"/>
              </a:rPr>
              <a:t>2016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400" dirty="0">
                <a:latin typeface="Arial" charset="0"/>
                <a:cs typeface="Arial" charset="0"/>
              </a:rPr>
              <a:t>12:00pm – 1:00pm </a:t>
            </a:r>
            <a:r>
              <a:rPr lang="en-US" altLang="en-US" sz="140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40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latin typeface="Arial" charset="0"/>
                <a:cs typeface="Arial" charset="0"/>
              </a:rPr>
              <a:t>Resident Wellness Initiatives</a:t>
            </a:r>
            <a:endParaRPr lang="en-US" altLang="en-US" sz="1400" b="1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400" dirty="0" smtClean="0">
                <a:latin typeface="Arial" charset="0"/>
                <a:cs typeface="Arial" charset="0"/>
              </a:rPr>
              <a:t> Tuesday February 9, </a:t>
            </a:r>
            <a:r>
              <a:rPr lang="en-US" altLang="en-US" sz="1400" dirty="0">
                <a:latin typeface="Arial" charset="0"/>
                <a:cs typeface="Arial" charset="0"/>
              </a:rPr>
              <a:t>2016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400" dirty="0">
                <a:latin typeface="Arial" charset="0"/>
                <a:cs typeface="Arial" charset="0"/>
              </a:rPr>
              <a:t>12:00pm – 1:00pm EST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www.PartnersInMedEd.com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  <p:sp>
        <p:nvSpPr>
          <p:cNvPr id="61442" name="Rectangle 3"/>
          <p:cNvSpPr txBox="1">
            <a:spLocks noChangeArrowheads="1"/>
          </p:cNvSpPr>
          <p:nvPr/>
        </p:nvSpPr>
        <p:spPr bwMode="auto">
          <a:xfrm>
            <a:off x="4953000" y="828675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i="1" dirty="0">
                <a:latin typeface="Arial" charset="0"/>
                <a:cs typeface="Arial" charset="0"/>
              </a:rPr>
              <a:t>   </a:t>
            </a:r>
            <a:r>
              <a:rPr lang="en-US" altLang="en-US" sz="1800" b="1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r>
              <a:rPr lang="en-US" alt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</p:txBody>
      </p:sp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2257425" y="490538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Arial" charset="0"/>
              </a:rPr>
              <a:t>Partners’ Online Education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4811713" y="5334000"/>
            <a:ext cx="30368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400" i="1" dirty="0">
                <a:latin typeface="Arial" charset="0"/>
                <a:ea typeface="Arial" charset="0"/>
                <a:cs typeface="Arial" charset="0"/>
              </a:rPr>
              <a:t>Contact us today to learn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400" i="1" dirty="0">
                <a:latin typeface="Arial" charset="0"/>
                <a:ea typeface="Arial" charset="0"/>
                <a:cs typeface="Arial" charset="0"/>
              </a:rPr>
              <a:t>how our Educational Passports can save you time &amp; money!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400" i="1" dirty="0">
                <a:latin typeface="Arial" charset="0"/>
                <a:ea typeface="Arial" charset="0"/>
                <a:cs typeface="Arial" charset="0"/>
              </a:rPr>
              <a:t>724-864-7320</a:t>
            </a:r>
          </a:p>
        </p:txBody>
      </p:sp>
      <p:pic>
        <p:nvPicPr>
          <p:cNvPr id="61445" name="Picture 4" descr="Media-Play-02-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" descr="Calendar-Date-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2" descr="InstCustomIconL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563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4" descr="InstIconLar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579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5" descr="InstPlusIconLar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r>
              <a:rPr lang="en-US" dirty="0" smtClean="0"/>
              <a:t>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22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0104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    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Phone:  724-864-7320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Fax: 724-864-6153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b="1" dirty="0" smtClean="0">
                <a:latin typeface="Lucida Bright" pitchFamily="18" charset="0"/>
              </a:rPr>
              <a:t>Email: </a:t>
            </a:r>
            <a:r>
              <a:rPr lang="en-US" sz="2000" b="1" dirty="0">
                <a:latin typeface="Lucida Bright" pitchFamily="18" charset="0"/>
              </a:rPr>
              <a:t>I</a:t>
            </a:r>
            <a:r>
              <a:rPr lang="en-US" sz="2000" b="1" dirty="0" smtClean="0">
                <a:latin typeface="Lucida Bright" pitchFamily="18" charset="0"/>
              </a:rPr>
              <a:t>nfo@PartnersInMedEd.com</a:t>
            </a:r>
            <a:endParaRPr lang="en-US" sz="2000" b="1" dirty="0"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>
              <a:latin typeface="Lucida Bright" pitchFamily="18" charset="0"/>
            </a:endParaRPr>
          </a:p>
        </p:txBody>
      </p:sp>
      <p:pic>
        <p:nvPicPr>
          <p:cNvPr id="3482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914400"/>
            <a:ext cx="3087036" cy="12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00828"/>
              </p:ext>
            </p:extLst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Heather\AppData\Local\Microsoft\Windows\INetCache\IE\DI63RXV3\PPP_PRD_053_3D_people-Question_Mark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447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eather\AppData\Local\Microsoft\Windows\INetCache\IE\I55VT69V\start-button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1368804" cy="136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eather\AppData\Local\Microsoft\Windows\INetCache\IE\DI63RXV3\Cross-roads-wooden-sign-11433-large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34542"/>
            <a:ext cx="914400" cy="11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221808"/>
              </p:ext>
            </p:extLst>
          </p:nvPr>
        </p:nvGraphicFramePr>
        <p:xfrm>
          <a:off x="573206" y="1524000"/>
          <a:ext cx="8229599" cy="4977384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45748"/>
                <a:gridCol w="1645748"/>
                <a:gridCol w="1645748"/>
                <a:gridCol w="1645748"/>
                <a:gridCol w="1646607"/>
              </a:tblGrid>
              <a:tr h="22996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PC1. </a:t>
                      </a:r>
                      <a:r>
                        <a:rPr lang="en-US" sz="1800" dirty="0" smtClean="0">
                          <a:effectLst/>
                        </a:rPr>
                        <a:t>  History </a:t>
                      </a:r>
                      <a:r>
                        <a:rPr lang="en-US" sz="1800" dirty="0">
                          <a:effectLst/>
                        </a:rPr>
                        <a:t>(Appropriate for age and impairment)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Level 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Level 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Level 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Level 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Level 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2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Acquires a general medical history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Acquires a basic </a:t>
                      </a:r>
                      <a:r>
                        <a:rPr lang="en-US" sz="1400" dirty="0" err="1">
                          <a:effectLst/>
                        </a:rPr>
                        <a:t>physiatric</a:t>
                      </a:r>
                      <a:r>
                        <a:rPr lang="en-US" sz="1400" dirty="0">
                          <a:effectLst/>
                        </a:rPr>
                        <a:t> history including medical, functional, and psychosocial elements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Acquires a comprehensive </a:t>
                      </a:r>
                      <a:r>
                        <a:rPr lang="en-US" sz="1400" dirty="0" err="1">
                          <a:effectLst/>
                        </a:rPr>
                        <a:t>physiatric</a:t>
                      </a:r>
                      <a:r>
                        <a:rPr lang="en-US" sz="1400" dirty="0">
                          <a:effectLst/>
                        </a:rPr>
                        <a:t> history integrating medical, functional, and psychosocial elements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Seeks and obtains data from secondary sources when needed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Efficiently acquires and presents a relevant history in a prioritized and hypothesis driven fashion across a wide spectrum of pages and impairments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Elicits subtleties and information that may not be readily volunteered by the patient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Gathers and synthesizes information in a highly efficient manner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Rapidly focuses on presenting problem, and elicits key information in a prioritized fashion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Models the gathering of subtle and difficult information from the patient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Oval Callout 5"/>
          <p:cNvSpPr/>
          <p:nvPr/>
        </p:nvSpPr>
        <p:spPr>
          <a:xfrm>
            <a:off x="457200" y="478525"/>
            <a:ext cx="2514600" cy="647700"/>
          </a:xfrm>
          <a:prstGeom prst="wedgeEllipseCallout">
            <a:avLst>
              <a:gd name="adj1" fmla="val -34402"/>
              <a:gd name="adj2" fmla="val 106750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Competency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2895600" y="468005"/>
            <a:ext cx="2514600" cy="647700"/>
          </a:xfrm>
          <a:prstGeom prst="wedgeEllipseCallout">
            <a:avLst>
              <a:gd name="adj1" fmla="val -34402"/>
              <a:gd name="adj2" fmla="val 106750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Sub-competency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5562600" y="304800"/>
            <a:ext cx="3200400" cy="979795"/>
          </a:xfrm>
          <a:prstGeom prst="wedgeEllipseCallout">
            <a:avLst>
              <a:gd name="adj1" fmla="val -12654"/>
              <a:gd name="adj2" fmla="val 103964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Developmental Progression or Set of Milestones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2667000" y="5410200"/>
            <a:ext cx="2514600" cy="647700"/>
          </a:xfrm>
          <a:prstGeom prst="wedgeEllipseCallout">
            <a:avLst>
              <a:gd name="adj1" fmla="val 59492"/>
              <a:gd name="adj2" fmla="val -9342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Milestone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1524000"/>
            <a:ext cx="457200" cy="304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1524000"/>
            <a:ext cx="4648200" cy="304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343400"/>
            <a:ext cx="1676400" cy="16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828800"/>
            <a:ext cx="762000" cy="228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6553200"/>
            <a:ext cx="4038600" cy="304800"/>
          </a:xfrm>
        </p:spPr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05600" y="6400800"/>
            <a:ext cx="2133600" cy="457200"/>
          </a:xfrm>
        </p:spPr>
        <p:txBody>
          <a:bodyPr/>
          <a:lstStyle/>
          <a:p>
            <a:fld id="{61322572-A44B-4C69-A3C5-0B6A7B4036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Milestone Template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803413"/>
              </p:ext>
            </p:extLst>
          </p:nvPr>
        </p:nvGraphicFramePr>
        <p:xfrm>
          <a:off x="457200" y="1796796"/>
          <a:ext cx="8229604" cy="4535424"/>
        </p:xfrm>
        <a:graphic>
          <a:graphicData uri="http://schemas.openxmlformats.org/drawingml/2006/table">
            <a:tbl>
              <a:tblPr firstRow="1" lastRow="1" bandRow="1" bandCol="1">
                <a:tableStyleId>{21E4AEA4-8DFA-4A89-87EB-49C32662AFE0}</a:tableStyleId>
              </a:tblPr>
              <a:tblGrid>
                <a:gridCol w="1645749"/>
                <a:gridCol w="1645749"/>
                <a:gridCol w="1645749"/>
                <a:gridCol w="1645749"/>
                <a:gridCol w="1646608"/>
              </a:tblGrid>
              <a:tr h="20954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Milestone Description: Template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Level 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Level 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Level 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Level 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Level 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2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What are the expectations for a beginning resident?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What are the expectations for a resident who has advanced over entry, but is performing as a lower level than expected at mid-residency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What are the key developmental milestones mid-residency?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What should they be able to do well in the realm of the specialty at this point?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What does a graduating resident look like?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What additional knowledge, skills and attitudes have they obtained?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Are they ready for certification?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Stretch Goals – Exceeds </a:t>
                      </a:r>
                      <a:r>
                        <a:rPr lang="en-US" sz="1400" dirty="0" smtClean="0">
                          <a:effectLst/>
                        </a:rPr>
                        <a:t>expectations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NOTE:</a:t>
                      </a:r>
                      <a:r>
                        <a:rPr lang="en-US" sz="1400" baseline="0" dirty="0" smtClean="0">
                          <a:effectLst/>
                        </a:rPr>
                        <a:t> For some specialties, Level 5 is a graduating resident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14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474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Comments: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44575" y="5257800"/>
            <a:ext cx="425450" cy="1889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0" y="5260975"/>
            <a:ext cx="425450" cy="1889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63850" y="5257800"/>
            <a:ext cx="425450" cy="1889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25850" y="5260975"/>
            <a:ext cx="425450" cy="1889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64050" y="5260975"/>
            <a:ext cx="425450" cy="1889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57800" y="5260975"/>
            <a:ext cx="425450" cy="1889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0" y="5260975"/>
            <a:ext cx="425450" cy="1889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902450" y="5260975"/>
            <a:ext cx="425450" cy="1889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772400" y="5260975"/>
            <a:ext cx="425450" cy="1889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9606" y="1186934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Competency and Sub-Competency illustrated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Background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71341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846925"/>
              </p:ext>
            </p:extLst>
          </p:nvPr>
        </p:nvGraphicFramePr>
        <p:xfrm>
          <a:off x="457200" y="21336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5257800"/>
            <a:ext cx="335207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June 2016: All specialties reporting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22572-A44B-4C69-A3C5-0B6A7B4036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ME" id="{EA5772B6-DEBE-644E-A78E-FD4601DE9156}" vid="{EEFC2C23-871C-DE4A-B585-73A64DE9EE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</Template>
  <TotalTime>6410</TotalTime>
  <Words>3656</Words>
  <Application>Microsoft Office PowerPoint</Application>
  <PresentationFormat>On-screen Show (4:3)</PresentationFormat>
  <Paragraphs>834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PME</vt:lpstr>
      <vt:lpstr>Milestones for Today Beyond Initial Implementation </vt:lpstr>
      <vt:lpstr> </vt:lpstr>
      <vt:lpstr>Goals for Webinar</vt:lpstr>
      <vt:lpstr>Polling Question #1</vt:lpstr>
      <vt:lpstr>PowerPoint Presentation</vt:lpstr>
      <vt:lpstr>PowerPoint Presentation</vt:lpstr>
      <vt:lpstr>Milestone Template</vt:lpstr>
      <vt:lpstr>Milestones Background</vt:lpstr>
      <vt:lpstr>Milestone Implementation</vt:lpstr>
      <vt:lpstr>PowerPoint Presentation</vt:lpstr>
      <vt:lpstr>Guiding Principles</vt:lpstr>
      <vt:lpstr>Understanding evaluations</vt:lpstr>
      <vt:lpstr>Shifting Types of Evaluations</vt:lpstr>
      <vt:lpstr>PowerPoint Presentation</vt:lpstr>
      <vt:lpstr>Newer Tools</vt:lpstr>
      <vt:lpstr>Academic  Year  Overview</vt:lpstr>
      <vt:lpstr>Analyzing your program</vt:lpstr>
      <vt:lpstr>Analyzing Your Program</vt:lpstr>
      <vt:lpstr>Multisource Evaluation Process</vt:lpstr>
      <vt:lpstr>Assessment Program Guidelines</vt:lpstr>
      <vt:lpstr>Evaluating Competence</vt:lpstr>
      <vt:lpstr>Incorporating All Evaluations</vt:lpstr>
      <vt:lpstr>Project Evaluation</vt:lpstr>
      <vt:lpstr>resources</vt:lpstr>
      <vt:lpstr>Resources</vt:lpstr>
      <vt:lpstr>Polling Question #2</vt:lpstr>
      <vt:lpstr>Literature Review</vt:lpstr>
      <vt:lpstr>Miller’s Pyramid of Clinical Competence</vt:lpstr>
      <vt:lpstr>Miller’s Pyramid of Clinical Competence</vt:lpstr>
      <vt:lpstr>Clinical Evaluation of “Does”</vt:lpstr>
      <vt:lpstr>Clinical Evaluation of “Does”</vt:lpstr>
      <vt:lpstr>Understanding Competence</vt:lpstr>
      <vt:lpstr>PowerPoint Presentation</vt:lpstr>
      <vt:lpstr>PowerPoint Presentation</vt:lpstr>
      <vt:lpstr>What’s next</vt:lpstr>
      <vt:lpstr>What’s Next</vt:lpstr>
      <vt:lpstr>Barriers to milestones</vt:lpstr>
      <vt:lpstr>What are your barriers to implementation?</vt:lpstr>
      <vt:lpstr>Polling Question #3</vt:lpstr>
      <vt:lpstr>Faculty Research Findings</vt:lpstr>
      <vt:lpstr>Faculty Development Recommendations</vt:lpstr>
      <vt:lpstr>FACULTY/ASSESSOR TRAINING</vt:lpstr>
      <vt:lpstr>Expected Benefits</vt:lpstr>
      <vt:lpstr>Take-home Points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for Today</dc:title>
  <dc:creator>Heather Harvey</dc:creator>
  <cp:lastModifiedBy>Steven Factor</cp:lastModifiedBy>
  <cp:revision>135</cp:revision>
  <cp:lastPrinted>2015-11-19T04:47:13Z</cp:lastPrinted>
  <dcterms:created xsi:type="dcterms:W3CDTF">2015-11-13T02:41:26Z</dcterms:created>
  <dcterms:modified xsi:type="dcterms:W3CDTF">2015-11-19T17:40:40Z</dcterms:modified>
</cp:coreProperties>
</file>