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16"/>
  </p:notesMasterIdLst>
  <p:sldIdLst>
    <p:sldId id="256" r:id="rId2"/>
    <p:sldId id="277" r:id="rId3"/>
    <p:sldId id="26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7" r:id="rId12"/>
    <p:sldId id="264" r:id="rId13"/>
    <p:sldId id="354" r:id="rId14"/>
    <p:sldId id="27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3"/>
    <p:restoredTop sz="94580"/>
  </p:normalViewPr>
  <p:slideViewPr>
    <p:cSldViewPr snapToGrid="0" snapToObjects="1">
      <p:cViewPr>
        <p:scale>
          <a:sx n="94" d="100"/>
          <a:sy n="94" d="100"/>
        </p:scale>
        <p:origin x="175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7F9F5-ED49-9D49-A1B2-05FCD625125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A1C9F-6BF7-6148-9F7C-00C128BA4565}">
      <dgm:prSet phldrT="[Text]"/>
      <dgm:spPr/>
      <dgm:t>
        <a:bodyPr/>
        <a:lstStyle/>
        <a:p>
          <a:r>
            <a:rPr lang="en-US" dirty="0"/>
            <a:t>GMEC</a:t>
          </a:r>
        </a:p>
      </dgm:t>
    </dgm:pt>
    <dgm:pt modelId="{46B3DF68-D8C0-234C-B871-6E024B69F68B}" type="parTrans" cxnId="{8E1F543A-6DE5-5F4A-9C09-8D57422599C2}">
      <dgm:prSet/>
      <dgm:spPr/>
      <dgm:t>
        <a:bodyPr/>
        <a:lstStyle/>
        <a:p>
          <a:endParaRPr lang="en-US"/>
        </a:p>
      </dgm:t>
    </dgm:pt>
    <dgm:pt modelId="{B5892355-6C90-1145-82CA-541708ED6B62}" type="sibTrans" cxnId="{8E1F543A-6DE5-5F4A-9C09-8D57422599C2}">
      <dgm:prSet/>
      <dgm:spPr/>
      <dgm:t>
        <a:bodyPr/>
        <a:lstStyle/>
        <a:p>
          <a:endParaRPr lang="en-US"/>
        </a:p>
      </dgm:t>
    </dgm:pt>
    <dgm:pt modelId="{0D371DC3-2AEE-734A-B105-7E537D4C1E14}">
      <dgm:prSet phldrT="[Text]"/>
      <dgm:spPr/>
      <dgm:t>
        <a:bodyPr/>
        <a:lstStyle/>
        <a:p>
          <a:r>
            <a:rPr lang="en-US" dirty="0"/>
            <a:t>Residency Programs</a:t>
          </a:r>
        </a:p>
      </dgm:t>
    </dgm:pt>
    <dgm:pt modelId="{412EF043-1D53-4B48-9009-02E0E50D88A7}" type="parTrans" cxnId="{A9581137-6C62-3E49-9A4B-976B0B6A9C47}">
      <dgm:prSet/>
      <dgm:spPr/>
      <dgm:t>
        <a:bodyPr/>
        <a:lstStyle/>
        <a:p>
          <a:endParaRPr lang="en-US"/>
        </a:p>
      </dgm:t>
    </dgm:pt>
    <dgm:pt modelId="{27527665-98ED-FD40-955F-5782F4A0AD54}" type="sibTrans" cxnId="{A9581137-6C62-3E49-9A4B-976B0B6A9C47}">
      <dgm:prSet/>
      <dgm:spPr/>
      <dgm:t>
        <a:bodyPr/>
        <a:lstStyle/>
        <a:p>
          <a:endParaRPr lang="en-US"/>
        </a:p>
      </dgm:t>
    </dgm:pt>
    <dgm:pt modelId="{62F7E3EB-8C04-294E-8591-2C664981AFB6}">
      <dgm:prSet phldrT="[Text]"/>
      <dgm:spPr/>
      <dgm:t>
        <a:bodyPr/>
        <a:lstStyle/>
        <a:p>
          <a:r>
            <a:rPr lang="en-US" dirty="0"/>
            <a:t>Fellowship Programs</a:t>
          </a:r>
        </a:p>
      </dgm:t>
    </dgm:pt>
    <dgm:pt modelId="{9C2B1C84-BFC1-DC4A-AFE1-015CF0086AE5}" type="parTrans" cxnId="{E7BFC6FC-021E-914B-B0EB-3C4F6CC95617}">
      <dgm:prSet/>
      <dgm:spPr/>
      <dgm:t>
        <a:bodyPr/>
        <a:lstStyle/>
        <a:p>
          <a:endParaRPr lang="en-US"/>
        </a:p>
      </dgm:t>
    </dgm:pt>
    <dgm:pt modelId="{E406D9A1-63CA-4942-95FA-4D2B26634F25}" type="sibTrans" cxnId="{E7BFC6FC-021E-914B-B0EB-3C4F6CC95617}">
      <dgm:prSet/>
      <dgm:spPr/>
      <dgm:t>
        <a:bodyPr/>
        <a:lstStyle/>
        <a:p>
          <a:endParaRPr lang="en-US"/>
        </a:p>
      </dgm:t>
    </dgm:pt>
    <dgm:pt modelId="{119E74AD-C951-0140-BDDB-84CB17A5583E}">
      <dgm:prSet phldrT="[Text]"/>
      <dgm:spPr/>
      <dgm:t>
        <a:bodyPr/>
        <a:lstStyle/>
        <a:p>
          <a:r>
            <a:rPr lang="en-US" dirty="0"/>
            <a:t>Residents</a:t>
          </a:r>
        </a:p>
      </dgm:t>
    </dgm:pt>
    <dgm:pt modelId="{2D69430C-2294-BD4D-A2CB-98B75A78C916}" type="parTrans" cxnId="{F51A1425-9BC9-5946-AE6C-BE48D0D860F2}">
      <dgm:prSet/>
      <dgm:spPr/>
      <dgm:t>
        <a:bodyPr/>
        <a:lstStyle/>
        <a:p>
          <a:endParaRPr lang="en-US"/>
        </a:p>
      </dgm:t>
    </dgm:pt>
    <dgm:pt modelId="{69C0F65F-69D7-7E4C-B929-02BAC6603289}" type="sibTrans" cxnId="{F51A1425-9BC9-5946-AE6C-BE48D0D860F2}">
      <dgm:prSet/>
      <dgm:spPr/>
      <dgm:t>
        <a:bodyPr/>
        <a:lstStyle/>
        <a:p>
          <a:endParaRPr lang="en-US"/>
        </a:p>
      </dgm:t>
    </dgm:pt>
    <dgm:pt modelId="{E55D600F-A8B8-E14B-AE05-ABC1CDA656C9}">
      <dgm:prSet phldrT="[Text]"/>
      <dgm:spPr/>
      <dgm:t>
        <a:bodyPr/>
        <a:lstStyle/>
        <a:p>
          <a:r>
            <a:rPr lang="en-US" dirty="0"/>
            <a:t>Fellows</a:t>
          </a:r>
        </a:p>
      </dgm:t>
    </dgm:pt>
    <dgm:pt modelId="{9B3A3B76-BC19-3C4F-A97A-92C95436A93A}" type="parTrans" cxnId="{E0E4FF4D-BA26-E641-9079-9675DBFD846F}">
      <dgm:prSet/>
      <dgm:spPr/>
      <dgm:t>
        <a:bodyPr/>
        <a:lstStyle/>
        <a:p>
          <a:endParaRPr lang="en-US"/>
        </a:p>
      </dgm:t>
    </dgm:pt>
    <dgm:pt modelId="{95BF7E60-09A7-AE49-868C-5286A8F03124}" type="sibTrans" cxnId="{E0E4FF4D-BA26-E641-9079-9675DBFD846F}">
      <dgm:prSet/>
      <dgm:spPr/>
      <dgm:t>
        <a:bodyPr/>
        <a:lstStyle/>
        <a:p>
          <a:endParaRPr lang="en-US"/>
        </a:p>
      </dgm:t>
    </dgm:pt>
    <dgm:pt modelId="{D83FB909-98B8-6B4D-AFE3-005A579082B0}" type="pres">
      <dgm:prSet presAssocID="{7777F9F5-ED49-9D49-A1B2-05FCD6251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16EBEF-61E3-7C4D-B56F-8B257C125A99}" type="pres">
      <dgm:prSet presAssocID="{EA6A1C9F-6BF7-6148-9F7C-00C128BA4565}" presName="hierRoot1" presStyleCnt="0">
        <dgm:presLayoutVars>
          <dgm:hierBranch val="init"/>
        </dgm:presLayoutVars>
      </dgm:prSet>
      <dgm:spPr/>
    </dgm:pt>
    <dgm:pt modelId="{694A7457-9965-9D43-8635-E4F10AA41CC9}" type="pres">
      <dgm:prSet presAssocID="{EA6A1C9F-6BF7-6148-9F7C-00C128BA4565}" presName="rootComposite1" presStyleCnt="0"/>
      <dgm:spPr/>
    </dgm:pt>
    <dgm:pt modelId="{DCE1D7A4-039B-BE45-9C26-883B06ED5666}" type="pres">
      <dgm:prSet presAssocID="{EA6A1C9F-6BF7-6148-9F7C-00C128BA4565}" presName="rootText1" presStyleLbl="node0" presStyleIdx="0" presStyleCnt="1">
        <dgm:presLayoutVars>
          <dgm:chPref val="3"/>
        </dgm:presLayoutVars>
      </dgm:prSet>
      <dgm:spPr/>
    </dgm:pt>
    <dgm:pt modelId="{A066DCB9-E8D4-0E4C-90A6-2BEE9F23E148}" type="pres">
      <dgm:prSet presAssocID="{EA6A1C9F-6BF7-6148-9F7C-00C128BA4565}" presName="rootConnector1" presStyleLbl="node1" presStyleIdx="0" presStyleCnt="0"/>
      <dgm:spPr/>
    </dgm:pt>
    <dgm:pt modelId="{492C66A3-3CD8-F248-8835-28C179BC231F}" type="pres">
      <dgm:prSet presAssocID="{EA6A1C9F-6BF7-6148-9F7C-00C128BA4565}" presName="hierChild2" presStyleCnt="0"/>
      <dgm:spPr/>
    </dgm:pt>
    <dgm:pt modelId="{E9C1B1BC-A27E-1345-9FB9-F613FCBACEFC}" type="pres">
      <dgm:prSet presAssocID="{412EF043-1D53-4B48-9009-02E0E50D88A7}" presName="Name37" presStyleLbl="parChTrans1D2" presStyleIdx="0" presStyleCnt="2"/>
      <dgm:spPr/>
    </dgm:pt>
    <dgm:pt modelId="{1642FDD4-A510-F448-9498-9F7074A2872A}" type="pres">
      <dgm:prSet presAssocID="{0D371DC3-2AEE-734A-B105-7E537D4C1E14}" presName="hierRoot2" presStyleCnt="0">
        <dgm:presLayoutVars>
          <dgm:hierBranch val="init"/>
        </dgm:presLayoutVars>
      </dgm:prSet>
      <dgm:spPr/>
    </dgm:pt>
    <dgm:pt modelId="{BFE32203-E421-F64C-8B6D-1F12AFBEB17D}" type="pres">
      <dgm:prSet presAssocID="{0D371DC3-2AEE-734A-B105-7E537D4C1E14}" presName="rootComposite" presStyleCnt="0"/>
      <dgm:spPr/>
    </dgm:pt>
    <dgm:pt modelId="{5F0D397E-028A-3140-BE14-2B853B3C56FE}" type="pres">
      <dgm:prSet presAssocID="{0D371DC3-2AEE-734A-B105-7E537D4C1E14}" presName="rootText" presStyleLbl="node2" presStyleIdx="0" presStyleCnt="2">
        <dgm:presLayoutVars>
          <dgm:chPref val="3"/>
        </dgm:presLayoutVars>
      </dgm:prSet>
      <dgm:spPr/>
    </dgm:pt>
    <dgm:pt modelId="{81B81C45-2758-5744-B82F-8665AF87D4EA}" type="pres">
      <dgm:prSet presAssocID="{0D371DC3-2AEE-734A-B105-7E537D4C1E14}" presName="rootConnector" presStyleLbl="node2" presStyleIdx="0" presStyleCnt="2"/>
      <dgm:spPr/>
    </dgm:pt>
    <dgm:pt modelId="{602A6F65-0532-CE46-9E32-9AB113EEE97F}" type="pres">
      <dgm:prSet presAssocID="{0D371DC3-2AEE-734A-B105-7E537D4C1E14}" presName="hierChild4" presStyleCnt="0"/>
      <dgm:spPr/>
    </dgm:pt>
    <dgm:pt modelId="{64005157-262F-1F4E-A6A8-116D9F1EF770}" type="pres">
      <dgm:prSet presAssocID="{2D69430C-2294-BD4D-A2CB-98B75A78C916}" presName="Name37" presStyleLbl="parChTrans1D3" presStyleIdx="0" presStyleCnt="2"/>
      <dgm:spPr/>
    </dgm:pt>
    <dgm:pt modelId="{BE42B411-78C3-184B-B945-78CB3B419A08}" type="pres">
      <dgm:prSet presAssocID="{119E74AD-C951-0140-BDDB-84CB17A5583E}" presName="hierRoot2" presStyleCnt="0">
        <dgm:presLayoutVars>
          <dgm:hierBranch val="init"/>
        </dgm:presLayoutVars>
      </dgm:prSet>
      <dgm:spPr/>
    </dgm:pt>
    <dgm:pt modelId="{F1500FC5-BC91-3C45-8F20-1B273A89EFC7}" type="pres">
      <dgm:prSet presAssocID="{119E74AD-C951-0140-BDDB-84CB17A5583E}" presName="rootComposite" presStyleCnt="0"/>
      <dgm:spPr/>
    </dgm:pt>
    <dgm:pt modelId="{0642E506-3874-A442-9B22-30F5F8315EE4}" type="pres">
      <dgm:prSet presAssocID="{119E74AD-C951-0140-BDDB-84CB17A5583E}" presName="rootText" presStyleLbl="node3" presStyleIdx="0" presStyleCnt="2">
        <dgm:presLayoutVars>
          <dgm:chPref val="3"/>
        </dgm:presLayoutVars>
      </dgm:prSet>
      <dgm:spPr/>
    </dgm:pt>
    <dgm:pt modelId="{78D3769F-9A32-7B4F-9D45-00BD7E95EDF2}" type="pres">
      <dgm:prSet presAssocID="{119E74AD-C951-0140-BDDB-84CB17A5583E}" presName="rootConnector" presStyleLbl="node3" presStyleIdx="0" presStyleCnt="2"/>
      <dgm:spPr/>
    </dgm:pt>
    <dgm:pt modelId="{BE50A007-C13A-3F47-94F7-3BA3EB9F3AA4}" type="pres">
      <dgm:prSet presAssocID="{119E74AD-C951-0140-BDDB-84CB17A5583E}" presName="hierChild4" presStyleCnt="0"/>
      <dgm:spPr/>
    </dgm:pt>
    <dgm:pt modelId="{B96CC9AF-AE93-ED4A-A0C6-7367B5492DD1}" type="pres">
      <dgm:prSet presAssocID="{119E74AD-C951-0140-BDDB-84CB17A5583E}" presName="hierChild5" presStyleCnt="0"/>
      <dgm:spPr/>
    </dgm:pt>
    <dgm:pt modelId="{56CF0209-1428-C944-85FB-B607C03EC956}" type="pres">
      <dgm:prSet presAssocID="{0D371DC3-2AEE-734A-B105-7E537D4C1E14}" presName="hierChild5" presStyleCnt="0"/>
      <dgm:spPr/>
    </dgm:pt>
    <dgm:pt modelId="{5A1EB864-BA88-5546-A7FD-B91A78F6DC84}" type="pres">
      <dgm:prSet presAssocID="{9C2B1C84-BFC1-DC4A-AFE1-015CF0086AE5}" presName="Name37" presStyleLbl="parChTrans1D2" presStyleIdx="1" presStyleCnt="2"/>
      <dgm:spPr/>
    </dgm:pt>
    <dgm:pt modelId="{513B0D83-345A-9F47-969A-554286C3F77E}" type="pres">
      <dgm:prSet presAssocID="{62F7E3EB-8C04-294E-8591-2C664981AFB6}" presName="hierRoot2" presStyleCnt="0">
        <dgm:presLayoutVars>
          <dgm:hierBranch val="init"/>
        </dgm:presLayoutVars>
      </dgm:prSet>
      <dgm:spPr/>
    </dgm:pt>
    <dgm:pt modelId="{0E72E77E-034E-834B-B401-FC6FCF9A47FA}" type="pres">
      <dgm:prSet presAssocID="{62F7E3EB-8C04-294E-8591-2C664981AFB6}" presName="rootComposite" presStyleCnt="0"/>
      <dgm:spPr/>
    </dgm:pt>
    <dgm:pt modelId="{B7FCE455-6DF4-4A40-AB27-0A681C18E190}" type="pres">
      <dgm:prSet presAssocID="{62F7E3EB-8C04-294E-8591-2C664981AFB6}" presName="rootText" presStyleLbl="node2" presStyleIdx="1" presStyleCnt="2">
        <dgm:presLayoutVars>
          <dgm:chPref val="3"/>
        </dgm:presLayoutVars>
      </dgm:prSet>
      <dgm:spPr/>
    </dgm:pt>
    <dgm:pt modelId="{3C27D6E4-1B2A-814E-A750-6CDA7C0A34D9}" type="pres">
      <dgm:prSet presAssocID="{62F7E3EB-8C04-294E-8591-2C664981AFB6}" presName="rootConnector" presStyleLbl="node2" presStyleIdx="1" presStyleCnt="2"/>
      <dgm:spPr/>
    </dgm:pt>
    <dgm:pt modelId="{3453B2C4-493F-3642-B5BE-457F3C137FC7}" type="pres">
      <dgm:prSet presAssocID="{62F7E3EB-8C04-294E-8591-2C664981AFB6}" presName="hierChild4" presStyleCnt="0"/>
      <dgm:spPr/>
    </dgm:pt>
    <dgm:pt modelId="{4822CEA5-1028-684F-AF93-A89E29A06A73}" type="pres">
      <dgm:prSet presAssocID="{9B3A3B76-BC19-3C4F-A97A-92C95436A93A}" presName="Name37" presStyleLbl="parChTrans1D3" presStyleIdx="1" presStyleCnt="2"/>
      <dgm:spPr/>
    </dgm:pt>
    <dgm:pt modelId="{E9BFFB67-AD9A-8542-85EF-222F890FF3CB}" type="pres">
      <dgm:prSet presAssocID="{E55D600F-A8B8-E14B-AE05-ABC1CDA656C9}" presName="hierRoot2" presStyleCnt="0">
        <dgm:presLayoutVars>
          <dgm:hierBranch val="init"/>
        </dgm:presLayoutVars>
      </dgm:prSet>
      <dgm:spPr/>
    </dgm:pt>
    <dgm:pt modelId="{A54EE05C-4EBE-2D47-85E7-F5272535D9EB}" type="pres">
      <dgm:prSet presAssocID="{E55D600F-A8B8-E14B-AE05-ABC1CDA656C9}" presName="rootComposite" presStyleCnt="0"/>
      <dgm:spPr/>
    </dgm:pt>
    <dgm:pt modelId="{65498473-2DCB-1B4E-9FD8-57BED78DF94D}" type="pres">
      <dgm:prSet presAssocID="{E55D600F-A8B8-E14B-AE05-ABC1CDA656C9}" presName="rootText" presStyleLbl="node3" presStyleIdx="1" presStyleCnt="2">
        <dgm:presLayoutVars>
          <dgm:chPref val="3"/>
        </dgm:presLayoutVars>
      </dgm:prSet>
      <dgm:spPr/>
    </dgm:pt>
    <dgm:pt modelId="{3E0D6D33-B5DD-594F-BE09-C9B4273B08F9}" type="pres">
      <dgm:prSet presAssocID="{E55D600F-A8B8-E14B-AE05-ABC1CDA656C9}" presName="rootConnector" presStyleLbl="node3" presStyleIdx="1" presStyleCnt="2"/>
      <dgm:spPr/>
    </dgm:pt>
    <dgm:pt modelId="{DD71FAD6-B2A1-834A-82E9-85E7000C363E}" type="pres">
      <dgm:prSet presAssocID="{E55D600F-A8B8-E14B-AE05-ABC1CDA656C9}" presName="hierChild4" presStyleCnt="0"/>
      <dgm:spPr/>
    </dgm:pt>
    <dgm:pt modelId="{4495A07D-C393-D74B-8E0F-1F211C3C9591}" type="pres">
      <dgm:prSet presAssocID="{E55D600F-A8B8-E14B-AE05-ABC1CDA656C9}" presName="hierChild5" presStyleCnt="0"/>
      <dgm:spPr/>
    </dgm:pt>
    <dgm:pt modelId="{66B2401E-00E3-2447-8DC9-5183C9EEE905}" type="pres">
      <dgm:prSet presAssocID="{62F7E3EB-8C04-294E-8591-2C664981AFB6}" presName="hierChild5" presStyleCnt="0"/>
      <dgm:spPr/>
    </dgm:pt>
    <dgm:pt modelId="{72E9B91F-D913-F441-89E4-1C13761D3AA8}" type="pres">
      <dgm:prSet presAssocID="{EA6A1C9F-6BF7-6148-9F7C-00C128BA4565}" presName="hierChild3" presStyleCnt="0"/>
      <dgm:spPr/>
    </dgm:pt>
  </dgm:ptLst>
  <dgm:cxnLst>
    <dgm:cxn modelId="{497C721F-F725-B44E-8D4C-A9669FA906D1}" type="presOf" srcId="{0D371DC3-2AEE-734A-B105-7E537D4C1E14}" destId="{81B81C45-2758-5744-B82F-8665AF87D4EA}" srcOrd="1" destOrd="0" presId="urn:microsoft.com/office/officeart/2005/8/layout/orgChart1"/>
    <dgm:cxn modelId="{F51A1425-9BC9-5946-AE6C-BE48D0D860F2}" srcId="{0D371DC3-2AEE-734A-B105-7E537D4C1E14}" destId="{119E74AD-C951-0140-BDDB-84CB17A5583E}" srcOrd="0" destOrd="0" parTransId="{2D69430C-2294-BD4D-A2CB-98B75A78C916}" sibTransId="{69C0F65F-69D7-7E4C-B929-02BAC6603289}"/>
    <dgm:cxn modelId="{24794C32-041C-D74C-8FF8-DAA5C1D5107B}" type="presOf" srcId="{E55D600F-A8B8-E14B-AE05-ABC1CDA656C9}" destId="{65498473-2DCB-1B4E-9FD8-57BED78DF94D}" srcOrd="0" destOrd="0" presId="urn:microsoft.com/office/officeart/2005/8/layout/orgChart1"/>
    <dgm:cxn modelId="{A9581137-6C62-3E49-9A4B-976B0B6A9C47}" srcId="{EA6A1C9F-6BF7-6148-9F7C-00C128BA4565}" destId="{0D371DC3-2AEE-734A-B105-7E537D4C1E14}" srcOrd="0" destOrd="0" parTransId="{412EF043-1D53-4B48-9009-02E0E50D88A7}" sibTransId="{27527665-98ED-FD40-955F-5782F4A0AD54}"/>
    <dgm:cxn modelId="{8E1F543A-6DE5-5F4A-9C09-8D57422599C2}" srcId="{7777F9F5-ED49-9D49-A1B2-05FCD625125E}" destId="{EA6A1C9F-6BF7-6148-9F7C-00C128BA4565}" srcOrd="0" destOrd="0" parTransId="{46B3DF68-D8C0-234C-B871-6E024B69F68B}" sibTransId="{B5892355-6C90-1145-82CA-541708ED6B62}"/>
    <dgm:cxn modelId="{C8E71140-0585-F949-A6A1-EA6663102584}" type="presOf" srcId="{0D371DC3-2AEE-734A-B105-7E537D4C1E14}" destId="{5F0D397E-028A-3140-BE14-2B853B3C56FE}" srcOrd="0" destOrd="0" presId="urn:microsoft.com/office/officeart/2005/8/layout/orgChart1"/>
    <dgm:cxn modelId="{19B1D740-858B-7746-B7FA-80BE63077CA2}" type="presOf" srcId="{9C2B1C84-BFC1-DC4A-AFE1-015CF0086AE5}" destId="{5A1EB864-BA88-5546-A7FD-B91A78F6DC84}" srcOrd="0" destOrd="0" presId="urn:microsoft.com/office/officeart/2005/8/layout/orgChart1"/>
    <dgm:cxn modelId="{EDE30645-FB4D-8041-B224-9CB1CC023F9D}" type="presOf" srcId="{EA6A1C9F-6BF7-6148-9F7C-00C128BA4565}" destId="{A066DCB9-E8D4-0E4C-90A6-2BEE9F23E148}" srcOrd="1" destOrd="0" presId="urn:microsoft.com/office/officeart/2005/8/layout/orgChart1"/>
    <dgm:cxn modelId="{E0E4FF4D-BA26-E641-9079-9675DBFD846F}" srcId="{62F7E3EB-8C04-294E-8591-2C664981AFB6}" destId="{E55D600F-A8B8-E14B-AE05-ABC1CDA656C9}" srcOrd="0" destOrd="0" parTransId="{9B3A3B76-BC19-3C4F-A97A-92C95436A93A}" sibTransId="{95BF7E60-09A7-AE49-868C-5286A8F03124}"/>
    <dgm:cxn modelId="{5D9C574F-47B2-334C-88F4-FD0EBF7F95E0}" type="presOf" srcId="{9B3A3B76-BC19-3C4F-A97A-92C95436A93A}" destId="{4822CEA5-1028-684F-AF93-A89E29A06A73}" srcOrd="0" destOrd="0" presId="urn:microsoft.com/office/officeart/2005/8/layout/orgChart1"/>
    <dgm:cxn modelId="{08738067-D893-864A-8521-4FF65EA70527}" type="presOf" srcId="{7777F9F5-ED49-9D49-A1B2-05FCD625125E}" destId="{D83FB909-98B8-6B4D-AFE3-005A579082B0}" srcOrd="0" destOrd="0" presId="urn:microsoft.com/office/officeart/2005/8/layout/orgChart1"/>
    <dgm:cxn modelId="{D1BCC868-D5EF-194B-9043-74FA6E3DAD13}" type="presOf" srcId="{62F7E3EB-8C04-294E-8591-2C664981AFB6}" destId="{3C27D6E4-1B2A-814E-A750-6CDA7C0A34D9}" srcOrd="1" destOrd="0" presId="urn:microsoft.com/office/officeart/2005/8/layout/orgChart1"/>
    <dgm:cxn modelId="{030C1569-E595-3046-8187-4F75F2ED8A3A}" type="presOf" srcId="{E55D600F-A8B8-E14B-AE05-ABC1CDA656C9}" destId="{3E0D6D33-B5DD-594F-BE09-C9B4273B08F9}" srcOrd="1" destOrd="0" presId="urn:microsoft.com/office/officeart/2005/8/layout/orgChart1"/>
    <dgm:cxn modelId="{F4DF2983-45DB-364B-9C37-625BB9CC091D}" type="presOf" srcId="{62F7E3EB-8C04-294E-8591-2C664981AFB6}" destId="{B7FCE455-6DF4-4A40-AB27-0A681C18E190}" srcOrd="0" destOrd="0" presId="urn:microsoft.com/office/officeart/2005/8/layout/orgChart1"/>
    <dgm:cxn modelId="{A21C1C9F-A7CB-7C41-9811-39EAD92B7791}" type="presOf" srcId="{119E74AD-C951-0140-BDDB-84CB17A5583E}" destId="{78D3769F-9A32-7B4F-9D45-00BD7E95EDF2}" srcOrd="1" destOrd="0" presId="urn:microsoft.com/office/officeart/2005/8/layout/orgChart1"/>
    <dgm:cxn modelId="{E240C0B1-0DCD-F242-A147-6625EC9522F6}" type="presOf" srcId="{2D69430C-2294-BD4D-A2CB-98B75A78C916}" destId="{64005157-262F-1F4E-A6A8-116D9F1EF770}" srcOrd="0" destOrd="0" presId="urn:microsoft.com/office/officeart/2005/8/layout/orgChart1"/>
    <dgm:cxn modelId="{9847E1B7-E070-ED4A-BF58-BDEA45402D49}" type="presOf" srcId="{EA6A1C9F-6BF7-6148-9F7C-00C128BA4565}" destId="{DCE1D7A4-039B-BE45-9C26-883B06ED5666}" srcOrd="0" destOrd="0" presId="urn:microsoft.com/office/officeart/2005/8/layout/orgChart1"/>
    <dgm:cxn modelId="{98067EF3-7451-C948-8552-100D4B5C6D2D}" type="presOf" srcId="{119E74AD-C951-0140-BDDB-84CB17A5583E}" destId="{0642E506-3874-A442-9B22-30F5F8315EE4}" srcOrd="0" destOrd="0" presId="urn:microsoft.com/office/officeart/2005/8/layout/orgChart1"/>
    <dgm:cxn modelId="{E3522FFB-D500-4945-9D0D-DBA1C15858D0}" type="presOf" srcId="{412EF043-1D53-4B48-9009-02E0E50D88A7}" destId="{E9C1B1BC-A27E-1345-9FB9-F613FCBACEFC}" srcOrd="0" destOrd="0" presId="urn:microsoft.com/office/officeart/2005/8/layout/orgChart1"/>
    <dgm:cxn modelId="{E7BFC6FC-021E-914B-B0EB-3C4F6CC95617}" srcId="{EA6A1C9F-6BF7-6148-9F7C-00C128BA4565}" destId="{62F7E3EB-8C04-294E-8591-2C664981AFB6}" srcOrd="1" destOrd="0" parTransId="{9C2B1C84-BFC1-DC4A-AFE1-015CF0086AE5}" sibTransId="{E406D9A1-63CA-4942-95FA-4D2B26634F25}"/>
    <dgm:cxn modelId="{C3C22233-34FF-8342-8D79-ED7EAA430447}" type="presParOf" srcId="{D83FB909-98B8-6B4D-AFE3-005A579082B0}" destId="{5C16EBEF-61E3-7C4D-B56F-8B257C125A99}" srcOrd="0" destOrd="0" presId="urn:microsoft.com/office/officeart/2005/8/layout/orgChart1"/>
    <dgm:cxn modelId="{9E97D9C0-4145-124B-BF43-CE02A7BC418A}" type="presParOf" srcId="{5C16EBEF-61E3-7C4D-B56F-8B257C125A99}" destId="{694A7457-9965-9D43-8635-E4F10AA41CC9}" srcOrd="0" destOrd="0" presId="urn:microsoft.com/office/officeart/2005/8/layout/orgChart1"/>
    <dgm:cxn modelId="{A0E58399-75F1-9642-902E-35926BA29BFB}" type="presParOf" srcId="{694A7457-9965-9D43-8635-E4F10AA41CC9}" destId="{DCE1D7A4-039B-BE45-9C26-883B06ED5666}" srcOrd="0" destOrd="0" presId="urn:microsoft.com/office/officeart/2005/8/layout/orgChart1"/>
    <dgm:cxn modelId="{9566F933-AB33-E849-8E6E-BCAB52C12A0A}" type="presParOf" srcId="{694A7457-9965-9D43-8635-E4F10AA41CC9}" destId="{A066DCB9-E8D4-0E4C-90A6-2BEE9F23E148}" srcOrd="1" destOrd="0" presId="urn:microsoft.com/office/officeart/2005/8/layout/orgChart1"/>
    <dgm:cxn modelId="{A3616766-4724-0443-8754-2C53223790DB}" type="presParOf" srcId="{5C16EBEF-61E3-7C4D-B56F-8B257C125A99}" destId="{492C66A3-3CD8-F248-8835-28C179BC231F}" srcOrd="1" destOrd="0" presId="urn:microsoft.com/office/officeart/2005/8/layout/orgChart1"/>
    <dgm:cxn modelId="{D51D1C5C-BEA9-5049-A9E9-17DCC0F0A5B0}" type="presParOf" srcId="{492C66A3-3CD8-F248-8835-28C179BC231F}" destId="{E9C1B1BC-A27E-1345-9FB9-F613FCBACEFC}" srcOrd="0" destOrd="0" presId="urn:microsoft.com/office/officeart/2005/8/layout/orgChart1"/>
    <dgm:cxn modelId="{F0D5D0EF-64EB-F844-A55C-390DF91E2BED}" type="presParOf" srcId="{492C66A3-3CD8-F248-8835-28C179BC231F}" destId="{1642FDD4-A510-F448-9498-9F7074A2872A}" srcOrd="1" destOrd="0" presId="urn:microsoft.com/office/officeart/2005/8/layout/orgChart1"/>
    <dgm:cxn modelId="{5F531B44-64B5-9040-9E8C-C71DF455C16F}" type="presParOf" srcId="{1642FDD4-A510-F448-9498-9F7074A2872A}" destId="{BFE32203-E421-F64C-8B6D-1F12AFBEB17D}" srcOrd="0" destOrd="0" presId="urn:microsoft.com/office/officeart/2005/8/layout/orgChart1"/>
    <dgm:cxn modelId="{CEC6A6BE-ED8C-7D46-90AD-646D9C1239B6}" type="presParOf" srcId="{BFE32203-E421-F64C-8B6D-1F12AFBEB17D}" destId="{5F0D397E-028A-3140-BE14-2B853B3C56FE}" srcOrd="0" destOrd="0" presId="urn:microsoft.com/office/officeart/2005/8/layout/orgChart1"/>
    <dgm:cxn modelId="{33BC198E-C37A-7248-8998-FCB79CC13A66}" type="presParOf" srcId="{BFE32203-E421-F64C-8B6D-1F12AFBEB17D}" destId="{81B81C45-2758-5744-B82F-8665AF87D4EA}" srcOrd="1" destOrd="0" presId="urn:microsoft.com/office/officeart/2005/8/layout/orgChart1"/>
    <dgm:cxn modelId="{B3140E0F-627B-2C43-B42B-4C08A28C2A43}" type="presParOf" srcId="{1642FDD4-A510-F448-9498-9F7074A2872A}" destId="{602A6F65-0532-CE46-9E32-9AB113EEE97F}" srcOrd="1" destOrd="0" presId="urn:microsoft.com/office/officeart/2005/8/layout/orgChart1"/>
    <dgm:cxn modelId="{167FC799-B420-C04A-AB0C-3A1D681C2EF1}" type="presParOf" srcId="{602A6F65-0532-CE46-9E32-9AB113EEE97F}" destId="{64005157-262F-1F4E-A6A8-116D9F1EF770}" srcOrd="0" destOrd="0" presId="urn:microsoft.com/office/officeart/2005/8/layout/orgChart1"/>
    <dgm:cxn modelId="{447B8680-AD2B-F24F-BA6F-31DFBDACE762}" type="presParOf" srcId="{602A6F65-0532-CE46-9E32-9AB113EEE97F}" destId="{BE42B411-78C3-184B-B945-78CB3B419A08}" srcOrd="1" destOrd="0" presId="urn:microsoft.com/office/officeart/2005/8/layout/orgChart1"/>
    <dgm:cxn modelId="{6D2C1FEE-EC5D-5A45-A616-A861D08A7F32}" type="presParOf" srcId="{BE42B411-78C3-184B-B945-78CB3B419A08}" destId="{F1500FC5-BC91-3C45-8F20-1B273A89EFC7}" srcOrd="0" destOrd="0" presId="urn:microsoft.com/office/officeart/2005/8/layout/orgChart1"/>
    <dgm:cxn modelId="{87193DB5-608A-6847-AF1B-C4ADBC8EAFF3}" type="presParOf" srcId="{F1500FC5-BC91-3C45-8F20-1B273A89EFC7}" destId="{0642E506-3874-A442-9B22-30F5F8315EE4}" srcOrd="0" destOrd="0" presId="urn:microsoft.com/office/officeart/2005/8/layout/orgChart1"/>
    <dgm:cxn modelId="{AE89FE0A-93EA-8644-978D-E18290A2E6BC}" type="presParOf" srcId="{F1500FC5-BC91-3C45-8F20-1B273A89EFC7}" destId="{78D3769F-9A32-7B4F-9D45-00BD7E95EDF2}" srcOrd="1" destOrd="0" presId="urn:microsoft.com/office/officeart/2005/8/layout/orgChart1"/>
    <dgm:cxn modelId="{E64B150F-1D6D-C841-952E-22D30A8B951F}" type="presParOf" srcId="{BE42B411-78C3-184B-B945-78CB3B419A08}" destId="{BE50A007-C13A-3F47-94F7-3BA3EB9F3AA4}" srcOrd="1" destOrd="0" presId="urn:microsoft.com/office/officeart/2005/8/layout/orgChart1"/>
    <dgm:cxn modelId="{1D32CD9A-8ED8-054F-81BB-C557DDE2D155}" type="presParOf" srcId="{BE42B411-78C3-184B-B945-78CB3B419A08}" destId="{B96CC9AF-AE93-ED4A-A0C6-7367B5492DD1}" srcOrd="2" destOrd="0" presId="urn:microsoft.com/office/officeart/2005/8/layout/orgChart1"/>
    <dgm:cxn modelId="{C8984A72-063A-144A-A894-07E070E30065}" type="presParOf" srcId="{1642FDD4-A510-F448-9498-9F7074A2872A}" destId="{56CF0209-1428-C944-85FB-B607C03EC956}" srcOrd="2" destOrd="0" presId="urn:microsoft.com/office/officeart/2005/8/layout/orgChart1"/>
    <dgm:cxn modelId="{D8224356-1A34-F24C-B853-A0A85D9F9281}" type="presParOf" srcId="{492C66A3-3CD8-F248-8835-28C179BC231F}" destId="{5A1EB864-BA88-5546-A7FD-B91A78F6DC84}" srcOrd="2" destOrd="0" presId="urn:microsoft.com/office/officeart/2005/8/layout/orgChart1"/>
    <dgm:cxn modelId="{F473212A-738D-7D49-BA01-9C9110CEBAF3}" type="presParOf" srcId="{492C66A3-3CD8-F248-8835-28C179BC231F}" destId="{513B0D83-345A-9F47-969A-554286C3F77E}" srcOrd="3" destOrd="0" presId="urn:microsoft.com/office/officeart/2005/8/layout/orgChart1"/>
    <dgm:cxn modelId="{12E32A37-CC3D-D04B-844B-03330FA3ACE4}" type="presParOf" srcId="{513B0D83-345A-9F47-969A-554286C3F77E}" destId="{0E72E77E-034E-834B-B401-FC6FCF9A47FA}" srcOrd="0" destOrd="0" presId="urn:microsoft.com/office/officeart/2005/8/layout/orgChart1"/>
    <dgm:cxn modelId="{E2D1503B-47CC-C240-9048-51622F306205}" type="presParOf" srcId="{0E72E77E-034E-834B-B401-FC6FCF9A47FA}" destId="{B7FCE455-6DF4-4A40-AB27-0A681C18E190}" srcOrd="0" destOrd="0" presId="urn:microsoft.com/office/officeart/2005/8/layout/orgChart1"/>
    <dgm:cxn modelId="{EA952731-5C1E-0A44-987A-0C8B0A35EDB0}" type="presParOf" srcId="{0E72E77E-034E-834B-B401-FC6FCF9A47FA}" destId="{3C27D6E4-1B2A-814E-A750-6CDA7C0A34D9}" srcOrd="1" destOrd="0" presId="urn:microsoft.com/office/officeart/2005/8/layout/orgChart1"/>
    <dgm:cxn modelId="{33FE3ECD-49FA-634A-9984-F2A2D2C8BEC2}" type="presParOf" srcId="{513B0D83-345A-9F47-969A-554286C3F77E}" destId="{3453B2C4-493F-3642-B5BE-457F3C137FC7}" srcOrd="1" destOrd="0" presId="urn:microsoft.com/office/officeart/2005/8/layout/orgChart1"/>
    <dgm:cxn modelId="{AA2A3BEF-FAE4-A246-BDE6-0A41059B61B0}" type="presParOf" srcId="{3453B2C4-493F-3642-B5BE-457F3C137FC7}" destId="{4822CEA5-1028-684F-AF93-A89E29A06A73}" srcOrd="0" destOrd="0" presId="urn:microsoft.com/office/officeart/2005/8/layout/orgChart1"/>
    <dgm:cxn modelId="{CB90BFBD-6FA1-714F-B108-DA1DAE3DC92C}" type="presParOf" srcId="{3453B2C4-493F-3642-B5BE-457F3C137FC7}" destId="{E9BFFB67-AD9A-8542-85EF-222F890FF3CB}" srcOrd="1" destOrd="0" presId="urn:microsoft.com/office/officeart/2005/8/layout/orgChart1"/>
    <dgm:cxn modelId="{30DECF8B-2CF2-084C-A92C-C94892ACFAE9}" type="presParOf" srcId="{E9BFFB67-AD9A-8542-85EF-222F890FF3CB}" destId="{A54EE05C-4EBE-2D47-85E7-F5272535D9EB}" srcOrd="0" destOrd="0" presId="urn:microsoft.com/office/officeart/2005/8/layout/orgChart1"/>
    <dgm:cxn modelId="{B8F387AD-229D-0F48-8C58-1C58B002C083}" type="presParOf" srcId="{A54EE05C-4EBE-2D47-85E7-F5272535D9EB}" destId="{65498473-2DCB-1B4E-9FD8-57BED78DF94D}" srcOrd="0" destOrd="0" presId="urn:microsoft.com/office/officeart/2005/8/layout/orgChart1"/>
    <dgm:cxn modelId="{E9FB9C18-D496-B042-AF22-4A6C7DDEDA49}" type="presParOf" srcId="{A54EE05C-4EBE-2D47-85E7-F5272535D9EB}" destId="{3E0D6D33-B5DD-594F-BE09-C9B4273B08F9}" srcOrd="1" destOrd="0" presId="urn:microsoft.com/office/officeart/2005/8/layout/orgChart1"/>
    <dgm:cxn modelId="{D0B67A15-EFE8-EE4C-B03A-2AA5751816A1}" type="presParOf" srcId="{E9BFFB67-AD9A-8542-85EF-222F890FF3CB}" destId="{DD71FAD6-B2A1-834A-82E9-85E7000C363E}" srcOrd="1" destOrd="0" presId="urn:microsoft.com/office/officeart/2005/8/layout/orgChart1"/>
    <dgm:cxn modelId="{4853A1F8-A382-4547-BAD1-CA7E226747F8}" type="presParOf" srcId="{E9BFFB67-AD9A-8542-85EF-222F890FF3CB}" destId="{4495A07D-C393-D74B-8E0F-1F211C3C9591}" srcOrd="2" destOrd="0" presId="urn:microsoft.com/office/officeart/2005/8/layout/orgChart1"/>
    <dgm:cxn modelId="{A7CF977D-1D8E-134B-99E2-9E4E3B303C0D}" type="presParOf" srcId="{513B0D83-345A-9F47-969A-554286C3F77E}" destId="{66B2401E-00E3-2447-8DC9-5183C9EEE905}" srcOrd="2" destOrd="0" presId="urn:microsoft.com/office/officeart/2005/8/layout/orgChart1"/>
    <dgm:cxn modelId="{EC313E65-524E-604E-92C0-F4D10BBB8A0F}" type="presParOf" srcId="{5C16EBEF-61E3-7C4D-B56F-8B257C125A99}" destId="{72E9B91F-D913-F441-89E4-1C13761D3A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CEA5-1028-684F-AF93-A89E29A06A73}">
      <dsp:nvSpPr>
        <dsp:cNvPr id="0" name=""/>
        <dsp:cNvSpPr/>
      </dsp:nvSpPr>
      <dsp:spPr>
        <a:xfrm>
          <a:off x="4128194" y="2796964"/>
          <a:ext cx="346583" cy="106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856"/>
              </a:lnTo>
              <a:lnTo>
                <a:pt x="346583" y="106285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EB864-BA88-5546-A7FD-B91A78F6DC84}">
      <dsp:nvSpPr>
        <dsp:cNvPr id="0" name=""/>
        <dsp:cNvSpPr/>
      </dsp:nvSpPr>
      <dsp:spPr>
        <a:xfrm>
          <a:off x="3654530" y="1156468"/>
          <a:ext cx="1397886" cy="48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08"/>
              </a:lnTo>
              <a:lnTo>
                <a:pt x="1397886" y="242608"/>
              </a:lnTo>
              <a:lnTo>
                <a:pt x="1397886" y="4852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05157-262F-1F4E-A6A8-116D9F1EF770}">
      <dsp:nvSpPr>
        <dsp:cNvPr id="0" name=""/>
        <dsp:cNvSpPr/>
      </dsp:nvSpPr>
      <dsp:spPr>
        <a:xfrm>
          <a:off x="1332420" y="2796964"/>
          <a:ext cx="346583" cy="106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856"/>
              </a:lnTo>
              <a:lnTo>
                <a:pt x="346583" y="106285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1B1BC-A27E-1345-9FB9-F613FCBACEFC}">
      <dsp:nvSpPr>
        <dsp:cNvPr id="0" name=""/>
        <dsp:cNvSpPr/>
      </dsp:nvSpPr>
      <dsp:spPr>
        <a:xfrm>
          <a:off x="2256643" y="1156468"/>
          <a:ext cx="1397886" cy="485216"/>
        </a:xfrm>
        <a:custGeom>
          <a:avLst/>
          <a:gdLst/>
          <a:ahLst/>
          <a:cxnLst/>
          <a:rect l="0" t="0" r="0" b="0"/>
          <a:pathLst>
            <a:path>
              <a:moveTo>
                <a:pt x="1397886" y="0"/>
              </a:moveTo>
              <a:lnTo>
                <a:pt x="1397886" y="242608"/>
              </a:lnTo>
              <a:lnTo>
                <a:pt x="0" y="242608"/>
              </a:lnTo>
              <a:lnTo>
                <a:pt x="0" y="4852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1D7A4-039B-BE45-9C26-883B06ED5666}">
      <dsp:nvSpPr>
        <dsp:cNvPr id="0" name=""/>
        <dsp:cNvSpPr/>
      </dsp:nvSpPr>
      <dsp:spPr>
        <a:xfrm>
          <a:off x="2499252" y="1190"/>
          <a:ext cx="2310556" cy="1155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GMEC</a:t>
          </a:r>
        </a:p>
      </dsp:txBody>
      <dsp:txXfrm>
        <a:off x="2499252" y="1190"/>
        <a:ext cx="2310556" cy="1155278"/>
      </dsp:txXfrm>
    </dsp:sp>
    <dsp:sp modelId="{5F0D397E-028A-3140-BE14-2B853B3C56FE}">
      <dsp:nvSpPr>
        <dsp:cNvPr id="0" name=""/>
        <dsp:cNvSpPr/>
      </dsp:nvSpPr>
      <dsp:spPr>
        <a:xfrm>
          <a:off x="1101365" y="1641685"/>
          <a:ext cx="2310556" cy="1155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Residency Programs</a:t>
          </a:r>
        </a:p>
      </dsp:txBody>
      <dsp:txXfrm>
        <a:off x="1101365" y="1641685"/>
        <a:ext cx="2310556" cy="1155278"/>
      </dsp:txXfrm>
    </dsp:sp>
    <dsp:sp modelId="{0642E506-3874-A442-9B22-30F5F8315EE4}">
      <dsp:nvSpPr>
        <dsp:cNvPr id="0" name=""/>
        <dsp:cNvSpPr/>
      </dsp:nvSpPr>
      <dsp:spPr>
        <a:xfrm>
          <a:off x="1679004" y="3282181"/>
          <a:ext cx="2310556" cy="1155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Residents</a:t>
          </a:r>
        </a:p>
      </dsp:txBody>
      <dsp:txXfrm>
        <a:off x="1679004" y="3282181"/>
        <a:ext cx="2310556" cy="1155278"/>
      </dsp:txXfrm>
    </dsp:sp>
    <dsp:sp modelId="{B7FCE455-6DF4-4A40-AB27-0A681C18E190}">
      <dsp:nvSpPr>
        <dsp:cNvPr id="0" name=""/>
        <dsp:cNvSpPr/>
      </dsp:nvSpPr>
      <dsp:spPr>
        <a:xfrm>
          <a:off x="3897138" y="1641685"/>
          <a:ext cx="2310556" cy="1155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Fellowship Programs</a:t>
          </a:r>
        </a:p>
      </dsp:txBody>
      <dsp:txXfrm>
        <a:off x="3897138" y="1641685"/>
        <a:ext cx="2310556" cy="1155278"/>
      </dsp:txXfrm>
    </dsp:sp>
    <dsp:sp modelId="{65498473-2DCB-1B4E-9FD8-57BED78DF94D}">
      <dsp:nvSpPr>
        <dsp:cNvPr id="0" name=""/>
        <dsp:cNvSpPr/>
      </dsp:nvSpPr>
      <dsp:spPr>
        <a:xfrm>
          <a:off x="4474778" y="3282181"/>
          <a:ext cx="2310556" cy="1155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Fellows</a:t>
          </a:r>
        </a:p>
      </dsp:txBody>
      <dsp:txXfrm>
        <a:off x="4474778" y="3282181"/>
        <a:ext cx="2310556" cy="115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7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61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://www.partnersinmeded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Oversight of the Clinical Learning &amp; Working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Consultant</a:t>
            </a:r>
          </a:p>
          <a:p>
            <a:r>
              <a:rPr lang="en-US" dirty="0"/>
              <a:t>August 28, 2018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GMEC</a:t>
            </a:r>
          </a:p>
          <a:p>
            <a:pPr lvl="1"/>
            <a:r>
              <a:rPr lang="en-US" dirty="0"/>
              <a:t>Policies</a:t>
            </a:r>
          </a:p>
          <a:p>
            <a:pPr lvl="1"/>
            <a:r>
              <a:rPr lang="en-US" dirty="0"/>
              <a:t>Agenda</a:t>
            </a:r>
          </a:p>
          <a:p>
            <a:pPr lvl="1"/>
            <a:r>
              <a:rPr lang="en-US" dirty="0"/>
              <a:t>Sub-committees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AIR</a:t>
            </a:r>
          </a:p>
          <a:p>
            <a:r>
              <a:rPr lang="en-US" dirty="0"/>
              <a:t>Institutional Committees</a:t>
            </a:r>
          </a:p>
          <a:p>
            <a:r>
              <a:rPr lang="en-US" dirty="0"/>
              <a:t>Focus polls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Oversight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 descr="New%20Clip%20art/riding_the_winds_800_clr_13990.png">
            <a:extLst>
              <a:ext uri="{FF2B5EF4-FFF2-40B4-BE49-F238E27FC236}">
                <a16:creationId xmlns:a16="http://schemas.microsoft.com/office/drawing/2014/main" id="{03FE6F86-2566-9A4F-9D53-4F2D659087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3836"/>
            <a:ext cx="4398010" cy="206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3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90992"/>
              </p:ext>
            </p:extLst>
          </p:nvPr>
        </p:nvGraphicFramePr>
        <p:xfrm>
          <a:off x="628650" y="1738313"/>
          <a:ext cx="78867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90461332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23314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Opportunity</a:t>
                      </a:r>
                      <a:r>
                        <a:rPr lang="en-US" baseline="0" dirty="0"/>
                        <a:t> for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7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of event report data</a:t>
                      </a:r>
                    </a:p>
                    <a:p>
                      <a:r>
                        <a:rPr lang="en-US" dirty="0"/>
                        <a:t>Participation in RCA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8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of data on quality metrics</a:t>
                      </a:r>
                    </a:p>
                    <a:p>
                      <a:r>
                        <a:rPr lang="en-US" dirty="0"/>
                        <a:t>Healthcare disparities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2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 of supervision levels in place for residents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2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Individualized wellness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4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Transitions of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of handoff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5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38024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OFIs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20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GME as a catalyst for improving QIPS</a:t>
            </a:r>
          </a:p>
          <a:p>
            <a:r>
              <a:rPr lang="en-US" dirty="0"/>
              <a:t>Align GME priorities in CLE areas with strategic priorities of organization</a:t>
            </a:r>
          </a:p>
          <a:p>
            <a:r>
              <a:rPr lang="en-US" dirty="0"/>
              <a:t>Communicate with C-suite</a:t>
            </a:r>
          </a:p>
          <a:p>
            <a:r>
              <a:rPr lang="en-US" dirty="0"/>
              <a:t>Put it in the “AIR”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Leadership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 descr="New%20Clip%20art/patient_surrounded_by_medical_team_800_clr_10747.png">
            <a:extLst>
              <a:ext uri="{FF2B5EF4-FFF2-40B4-BE49-F238E27FC236}">
                <a16:creationId xmlns:a16="http://schemas.microsoft.com/office/drawing/2014/main" id="{930C0E25-8474-2440-8FEC-A869350921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17" y="3618913"/>
            <a:ext cx="4410132" cy="272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12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Journey from Initial Accreditation to Continued Accreditation</a:t>
            </a:r>
          </a:p>
          <a:p>
            <a:pPr algn="ctr"/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Resident Remediation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DIO Competencies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How to Prepare for Your 10 Year Site Visit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- How to Build a Team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319872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Policies, PLA’s and Policing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September 13,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Making “Cents” Out of GME Financing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September 25,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”Invisible” Faculty Development: Maximizing Your  Reach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October 18,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ACGME Section 6 and Wellness Update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30,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13D7E41-93CA-B144-8E03-D01A06B12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82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Tori Hanlon, MS, CHCP</a:t>
            </a:r>
            <a:r>
              <a:rPr lang="en-US" sz="20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3923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Bachelor’s in Health Services Administration</a:t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7023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/>
              <a:t>Being aware of</a:t>
            </a:r>
          </a:p>
          <a:p>
            <a:r>
              <a:rPr lang="en-US" dirty="0"/>
              <a:t>Reviewing</a:t>
            </a:r>
          </a:p>
          <a:p>
            <a:r>
              <a:rPr lang="en-US" dirty="0"/>
              <a:t>Tracking</a:t>
            </a:r>
          </a:p>
          <a:p>
            <a:r>
              <a:rPr lang="en-US" dirty="0"/>
              <a:t>Measuring</a:t>
            </a:r>
          </a:p>
          <a:p>
            <a:r>
              <a:rPr lang="en-US" dirty="0"/>
              <a:t>Documenting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is…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 descr="/Volumes/douglas-1/New Clip art/climbing_corperate_ladder_with_binoculars_single_800_clr_12625.png">
            <a:extLst>
              <a:ext uri="{FF2B5EF4-FFF2-40B4-BE49-F238E27FC236}">
                <a16:creationId xmlns:a16="http://schemas.microsoft.com/office/drawing/2014/main" id="{7A9E870D-4C4F-E941-AC55-64523F3162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6525" y="3049294"/>
            <a:ext cx="2878825" cy="296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90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8059"/>
            <a:ext cx="7751075" cy="3393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 strategies that demonstrate effective CLE oversight by the GMEC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strategies that demonstrate effective CLE oversight by programs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best practices to engage the C-suite, and other institutional leaders, in CLE initiatives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&amp; 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>
            <a:extLst>
              <a:ext uri="{FF2B5EF4-FFF2-40B4-BE49-F238E27FC236}">
                <a16:creationId xmlns:a16="http://schemas.microsoft.com/office/drawing/2014/main" id="{47737C32-E07A-2E42-B1A4-B42B6A6436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67" y="4831307"/>
            <a:ext cx="4804865" cy="151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Thinking Differently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837"/>
            <a:ext cx="9144000" cy="44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Safety</a:t>
            </a:r>
          </a:p>
          <a:p>
            <a:r>
              <a:rPr lang="en-US" dirty="0"/>
              <a:t>Quality Improvement</a:t>
            </a:r>
          </a:p>
          <a:p>
            <a:r>
              <a:rPr lang="en-US" dirty="0"/>
              <a:t>Supervision &amp; Accountability</a:t>
            </a:r>
          </a:p>
          <a:p>
            <a:r>
              <a:rPr lang="en-US" dirty="0"/>
              <a:t>Professionalism</a:t>
            </a:r>
          </a:p>
          <a:p>
            <a:r>
              <a:rPr lang="en-US" dirty="0"/>
              <a:t>Well-being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Teamwork</a:t>
            </a:r>
          </a:p>
          <a:p>
            <a:r>
              <a:rPr lang="en-US" dirty="0"/>
              <a:t>Transitions of Care</a:t>
            </a:r>
          </a:p>
          <a:p>
            <a:r>
              <a:rPr lang="en-US" dirty="0"/>
              <a:t>Clinical Experience &amp; Education (formerly duty hours)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 Areas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70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122173"/>
              </p:ext>
            </p:extLst>
          </p:nvPr>
        </p:nvGraphicFramePr>
        <p:xfrm>
          <a:off x="728663" y="1195388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61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  <a:p>
            <a:pPr lvl="1"/>
            <a:r>
              <a:rPr lang="en-US" dirty="0"/>
              <a:t>Resident </a:t>
            </a:r>
            <a:r>
              <a:rPr lang="en-US" dirty="0" err="1"/>
              <a:t>evals</a:t>
            </a:r>
            <a:r>
              <a:rPr lang="en-US" dirty="0"/>
              <a:t> (competence)</a:t>
            </a:r>
          </a:p>
          <a:p>
            <a:pPr lvl="1"/>
            <a:r>
              <a:rPr lang="en-US" dirty="0"/>
              <a:t>Faculty </a:t>
            </a:r>
            <a:r>
              <a:rPr lang="en-US" dirty="0" err="1"/>
              <a:t>evals</a:t>
            </a:r>
            <a:r>
              <a:rPr lang="en-US" dirty="0"/>
              <a:t> (competence)</a:t>
            </a:r>
          </a:p>
          <a:p>
            <a:pPr lvl="1"/>
            <a:r>
              <a:rPr lang="en-US" dirty="0"/>
              <a:t>Rotation </a:t>
            </a:r>
            <a:r>
              <a:rPr lang="en-US" dirty="0" err="1"/>
              <a:t>evals</a:t>
            </a:r>
            <a:r>
              <a:rPr lang="en-US" dirty="0"/>
              <a:t> (quality/effectiveness)</a:t>
            </a:r>
          </a:p>
          <a:p>
            <a:pPr lvl="1"/>
            <a:r>
              <a:rPr lang="en-US" dirty="0"/>
              <a:t>Program </a:t>
            </a:r>
            <a:r>
              <a:rPr lang="en-US" dirty="0" err="1"/>
              <a:t>evals</a:t>
            </a:r>
            <a:r>
              <a:rPr lang="en-US" dirty="0"/>
              <a:t> (quality/effectiveness)</a:t>
            </a:r>
          </a:p>
          <a:p>
            <a:endParaRPr lang="en-US" dirty="0"/>
          </a:p>
          <a:p>
            <a:r>
              <a:rPr lang="en-US" dirty="0"/>
              <a:t>PEC/APE</a:t>
            </a:r>
          </a:p>
          <a:p>
            <a:r>
              <a:rPr lang="en-US" dirty="0"/>
              <a:t>ADS Annual Update</a:t>
            </a:r>
          </a:p>
          <a:p>
            <a:r>
              <a:rPr lang="en-US" dirty="0"/>
              <a:t>Exit interviews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Oversight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 descr="New%20Clip%20art/stick_figure_solving_puzzle_800_clr_4920.png">
            <a:extLst>
              <a:ext uri="{FF2B5EF4-FFF2-40B4-BE49-F238E27FC236}">
                <a16:creationId xmlns:a16="http://schemas.microsoft.com/office/drawing/2014/main" id="{F2CBD5DD-320B-0B41-8278-7E38A7EEC9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95" y="3325390"/>
            <a:ext cx="2306955" cy="2636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1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faculty member enhanced my understanding of patient safety events, including near misses and adverse events (PS)</a:t>
            </a:r>
          </a:p>
          <a:p>
            <a:r>
              <a:rPr lang="en-US" dirty="0"/>
              <a:t>This faculty member shared with me information on quality metrics related to this rotation, i.e. surgical site infections (QI)</a:t>
            </a:r>
          </a:p>
          <a:p>
            <a:r>
              <a:rPr lang="en-US" dirty="0"/>
              <a:t>I was comfortable with the level of supervision provided by this faculty member (SUP)</a:t>
            </a:r>
          </a:p>
          <a:p>
            <a:r>
              <a:rPr lang="en-US" dirty="0"/>
              <a:t>This faculty member treated me with respect (PROF)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</a:t>
            </a:r>
            <a:r>
              <a:rPr lang="en-US" dirty="0" err="1"/>
              <a:t>Eval</a:t>
            </a:r>
            <a:r>
              <a:rPr lang="en-US" dirty="0"/>
              <a:t>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609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2304</TotalTime>
  <Words>553</Words>
  <Application>Microsoft Macintosh PowerPoint</Application>
  <PresentationFormat>On-screen Show (4:3)</PresentationFormat>
  <Paragraphs>169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Oversight of the Clinical Learning &amp; Working Environment</vt:lpstr>
      <vt:lpstr> </vt:lpstr>
      <vt:lpstr>Oversight is…</vt:lpstr>
      <vt:lpstr>Objectives &amp; Goals</vt:lpstr>
      <vt:lpstr>Start Thinking Differently</vt:lpstr>
      <vt:lpstr>CLE Areas</vt:lpstr>
      <vt:lpstr>PowerPoint Presentation</vt:lpstr>
      <vt:lpstr>Program Oversight</vt:lpstr>
      <vt:lpstr>Faculty Eval Questions</vt:lpstr>
      <vt:lpstr>Institutional Oversight</vt:lpstr>
      <vt:lpstr>Oversight OFIs</vt:lpstr>
      <vt:lpstr>Engaging Leadership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</cp:revision>
  <dcterms:created xsi:type="dcterms:W3CDTF">2016-03-20T11:36:31Z</dcterms:created>
  <dcterms:modified xsi:type="dcterms:W3CDTF">2018-08-23T18:01:36Z</dcterms:modified>
</cp:coreProperties>
</file>