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4"/>
  </p:sldMasterIdLst>
  <p:notesMasterIdLst>
    <p:notesMasterId r:id="rId29"/>
  </p:notesMasterIdLst>
  <p:sldIdLst>
    <p:sldId id="262" r:id="rId5"/>
    <p:sldId id="328" r:id="rId6"/>
    <p:sldId id="289" r:id="rId7"/>
    <p:sldId id="282" r:id="rId8"/>
    <p:sldId id="284" r:id="rId9"/>
    <p:sldId id="288" r:id="rId10"/>
    <p:sldId id="287" r:id="rId11"/>
    <p:sldId id="266" r:id="rId12"/>
    <p:sldId id="290" r:id="rId13"/>
    <p:sldId id="329" r:id="rId14"/>
    <p:sldId id="330" r:id="rId15"/>
    <p:sldId id="331" r:id="rId16"/>
    <p:sldId id="332" r:id="rId17"/>
    <p:sldId id="333" r:id="rId18"/>
    <p:sldId id="334" r:id="rId19"/>
    <p:sldId id="335" r:id="rId20"/>
    <p:sldId id="336" r:id="rId21"/>
    <p:sldId id="292" r:id="rId22"/>
    <p:sldId id="337" r:id="rId23"/>
    <p:sldId id="339" r:id="rId24"/>
    <p:sldId id="340" r:id="rId25"/>
    <p:sldId id="342" r:id="rId26"/>
    <p:sldId id="367" r:id="rId27"/>
    <p:sldId id="343" r:id="rId28"/>
  </p:sldIdLst>
  <p:sldSz cx="9144000" cy="6858000" type="screen4x3"/>
  <p:notesSz cx="7010400" cy="9296400"/>
  <p:custDataLst>
    <p:tags r:id="rId3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9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95" autoAdjust="0"/>
    <p:restoredTop sz="94676"/>
  </p:normalViewPr>
  <p:slideViewPr>
    <p:cSldViewPr snapToGrid="0">
      <p:cViewPr varScale="1">
        <p:scale>
          <a:sx n="110" d="100"/>
          <a:sy n="110" d="100"/>
        </p:scale>
        <p:origin x="464" y="168"/>
      </p:cViewPr>
      <p:guideLst>
        <p:guide orient="horz" pos="2160"/>
        <p:guide pos="2904"/>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646EE6-DFEA-479F-AA21-C4BBE72C6F1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9A208E3-C73E-4C9B-909F-188A2707D8CC}">
      <dgm:prSet/>
      <dgm:spPr/>
      <dgm:t>
        <a:bodyPr/>
        <a:lstStyle/>
        <a:p>
          <a:r>
            <a:rPr lang="en-US" dirty="0"/>
            <a:t>Curriculum</a:t>
          </a:r>
        </a:p>
      </dgm:t>
    </dgm:pt>
    <dgm:pt modelId="{E69C594D-E203-455A-AB7A-ACFCCEC901F0}" type="parTrans" cxnId="{3939AFE9-1919-4D5B-88F3-C620AF0C16EA}">
      <dgm:prSet/>
      <dgm:spPr/>
      <dgm:t>
        <a:bodyPr/>
        <a:lstStyle/>
        <a:p>
          <a:endParaRPr lang="en-US"/>
        </a:p>
      </dgm:t>
    </dgm:pt>
    <dgm:pt modelId="{BEE3738C-1205-4763-8FA0-AABD9C74D569}" type="sibTrans" cxnId="{3939AFE9-1919-4D5B-88F3-C620AF0C16EA}">
      <dgm:prSet/>
      <dgm:spPr/>
      <dgm:t>
        <a:bodyPr/>
        <a:lstStyle/>
        <a:p>
          <a:endParaRPr lang="en-US"/>
        </a:p>
      </dgm:t>
    </dgm:pt>
    <dgm:pt modelId="{EC2C71CC-5B30-41BE-AF30-2C1BB20C618E}">
      <dgm:prSet/>
      <dgm:spPr/>
      <dgm:t>
        <a:bodyPr/>
        <a:lstStyle/>
        <a:p>
          <a:r>
            <a:rPr lang="en-US" dirty="0"/>
            <a:t>Outcomes from Previous APE</a:t>
          </a:r>
        </a:p>
      </dgm:t>
    </dgm:pt>
    <dgm:pt modelId="{44535524-1D58-46ED-B372-3B644E8A1A51}" type="parTrans" cxnId="{D48964BC-F6EE-4ED6-9683-3EE91E0B5129}">
      <dgm:prSet/>
      <dgm:spPr/>
      <dgm:t>
        <a:bodyPr/>
        <a:lstStyle/>
        <a:p>
          <a:endParaRPr lang="en-US"/>
        </a:p>
      </dgm:t>
    </dgm:pt>
    <dgm:pt modelId="{4FEC21F7-DDBC-47D5-9725-233471D4CE5D}" type="sibTrans" cxnId="{D48964BC-F6EE-4ED6-9683-3EE91E0B5129}">
      <dgm:prSet/>
      <dgm:spPr/>
      <dgm:t>
        <a:bodyPr/>
        <a:lstStyle/>
        <a:p>
          <a:endParaRPr lang="en-US"/>
        </a:p>
      </dgm:t>
    </dgm:pt>
    <dgm:pt modelId="{071D125D-4E1C-4900-941F-0C39301F615D}">
      <dgm:prSet/>
      <dgm:spPr/>
      <dgm:t>
        <a:bodyPr/>
        <a:lstStyle/>
        <a:p>
          <a:r>
            <a:rPr lang="en-US" dirty="0"/>
            <a:t>ACGME letters of notification, citations, AFIs</a:t>
          </a:r>
        </a:p>
      </dgm:t>
    </dgm:pt>
    <dgm:pt modelId="{9814FC42-2B85-4720-A834-A3F87DC92E15}" type="parTrans" cxnId="{3012D278-F554-4116-839C-E84F422B9EBC}">
      <dgm:prSet/>
      <dgm:spPr/>
      <dgm:t>
        <a:bodyPr/>
        <a:lstStyle/>
        <a:p>
          <a:endParaRPr lang="en-US"/>
        </a:p>
      </dgm:t>
    </dgm:pt>
    <dgm:pt modelId="{D3B43A1A-67AD-4852-B302-CFD207DC21AF}" type="sibTrans" cxnId="{3012D278-F554-4116-839C-E84F422B9EBC}">
      <dgm:prSet/>
      <dgm:spPr/>
      <dgm:t>
        <a:bodyPr/>
        <a:lstStyle/>
        <a:p>
          <a:endParaRPr lang="en-US"/>
        </a:p>
      </dgm:t>
    </dgm:pt>
    <dgm:pt modelId="{519F5E65-3603-4886-977D-EC7DA36FF204}">
      <dgm:prSet/>
      <dgm:spPr/>
      <dgm:t>
        <a:bodyPr/>
        <a:lstStyle/>
        <a:p>
          <a:r>
            <a:rPr lang="en-US" dirty="0"/>
            <a:t>Quality and safety of patient care</a:t>
          </a:r>
        </a:p>
      </dgm:t>
    </dgm:pt>
    <dgm:pt modelId="{5A6AB6D0-482E-4547-B97C-1CA363AFE9A4}" type="parTrans" cxnId="{9DF0BD31-ABA8-4F76-8B8B-2038B74DC61C}">
      <dgm:prSet/>
      <dgm:spPr/>
      <dgm:t>
        <a:bodyPr/>
        <a:lstStyle/>
        <a:p>
          <a:endParaRPr lang="en-US"/>
        </a:p>
      </dgm:t>
    </dgm:pt>
    <dgm:pt modelId="{16CD2E82-398D-428B-9207-DEBFB4977040}" type="sibTrans" cxnId="{9DF0BD31-ABA8-4F76-8B8B-2038B74DC61C}">
      <dgm:prSet/>
      <dgm:spPr/>
      <dgm:t>
        <a:bodyPr/>
        <a:lstStyle/>
        <a:p>
          <a:endParaRPr lang="en-US"/>
        </a:p>
      </dgm:t>
    </dgm:pt>
    <dgm:pt modelId="{9F360FED-A5F9-4E82-98D5-06A8CA8C4DDA}">
      <dgm:prSet/>
      <dgm:spPr/>
      <dgm:t>
        <a:bodyPr/>
        <a:lstStyle/>
        <a:p>
          <a:r>
            <a:rPr lang="en-US" dirty="0"/>
            <a:t>aggregate trainee and faculty:</a:t>
          </a:r>
        </a:p>
      </dgm:t>
    </dgm:pt>
    <dgm:pt modelId="{0841578B-A370-4B8F-AAA8-ED9B2538DF1E}" type="parTrans" cxnId="{6E3BE54A-E2B7-4C51-A2EC-E1DA53E265B9}">
      <dgm:prSet/>
      <dgm:spPr/>
      <dgm:t>
        <a:bodyPr/>
        <a:lstStyle/>
        <a:p>
          <a:endParaRPr lang="en-US"/>
        </a:p>
      </dgm:t>
    </dgm:pt>
    <dgm:pt modelId="{6690C656-84E2-4801-A02C-8B483B637F39}" type="sibTrans" cxnId="{6E3BE54A-E2B7-4C51-A2EC-E1DA53E265B9}">
      <dgm:prSet/>
      <dgm:spPr/>
      <dgm:t>
        <a:bodyPr/>
        <a:lstStyle/>
        <a:p>
          <a:endParaRPr lang="en-US"/>
        </a:p>
      </dgm:t>
    </dgm:pt>
    <dgm:pt modelId="{B74C4B35-EAA5-4BB1-A1E3-82C0BD548FB7}">
      <dgm:prSet/>
      <dgm:spPr/>
      <dgm:t>
        <a:bodyPr/>
        <a:lstStyle/>
        <a:p>
          <a:r>
            <a:rPr lang="en-US" dirty="0"/>
            <a:t>well-being</a:t>
          </a:r>
        </a:p>
      </dgm:t>
    </dgm:pt>
    <dgm:pt modelId="{92F41743-A56B-494F-B720-DB5DE012EA81}" type="parTrans" cxnId="{B8983AD1-AF57-4700-9BAB-EB80F7BB9734}">
      <dgm:prSet/>
      <dgm:spPr/>
      <dgm:t>
        <a:bodyPr/>
        <a:lstStyle/>
        <a:p>
          <a:endParaRPr lang="en-US"/>
        </a:p>
      </dgm:t>
    </dgm:pt>
    <dgm:pt modelId="{4FE9BE4D-BEDD-4EED-A7AD-4C8AAE390980}" type="sibTrans" cxnId="{B8983AD1-AF57-4700-9BAB-EB80F7BB9734}">
      <dgm:prSet/>
      <dgm:spPr/>
      <dgm:t>
        <a:bodyPr/>
        <a:lstStyle/>
        <a:p>
          <a:endParaRPr lang="en-US"/>
        </a:p>
      </dgm:t>
    </dgm:pt>
    <dgm:pt modelId="{AB5BA9AF-4583-48C9-B67A-6C6A310832AD}">
      <dgm:prSet/>
      <dgm:spPr/>
      <dgm:t>
        <a:bodyPr/>
        <a:lstStyle/>
        <a:p>
          <a:r>
            <a:rPr lang="en-US" dirty="0"/>
            <a:t>recruitment &amp; retention</a:t>
          </a:r>
        </a:p>
      </dgm:t>
    </dgm:pt>
    <dgm:pt modelId="{ABAA4A92-A5D5-4497-82EE-F1F2BF900E84}" type="parTrans" cxnId="{B12C74B9-7DCE-45B9-BF11-80E81642F383}">
      <dgm:prSet/>
      <dgm:spPr/>
      <dgm:t>
        <a:bodyPr/>
        <a:lstStyle/>
        <a:p>
          <a:endParaRPr lang="en-US"/>
        </a:p>
      </dgm:t>
    </dgm:pt>
    <dgm:pt modelId="{8DE1CA54-E985-458D-8D9F-1A00DDAD0C47}" type="sibTrans" cxnId="{B12C74B9-7DCE-45B9-BF11-80E81642F383}">
      <dgm:prSet/>
      <dgm:spPr/>
      <dgm:t>
        <a:bodyPr/>
        <a:lstStyle/>
        <a:p>
          <a:endParaRPr lang="en-US"/>
        </a:p>
      </dgm:t>
    </dgm:pt>
    <dgm:pt modelId="{2196EA91-B873-4351-A2BA-5B9FEA92BC6F}">
      <dgm:prSet/>
      <dgm:spPr/>
      <dgm:t>
        <a:bodyPr/>
        <a:lstStyle/>
        <a:p>
          <a:r>
            <a:rPr lang="en-US" dirty="0"/>
            <a:t>workforce diversity</a:t>
          </a:r>
        </a:p>
      </dgm:t>
    </dgm:pt>
    <dgm:pt modelId="{B9192DF4-D0F4-4EF3-9CEE-A3FBD8C323B6}" type="parTrans" cxnId="{14BD3769-2BC1-49F6-8EF2-B64337D3214D}">
      <dgm:prSet/>
      <dgm:spPr/>
      <dgm:t>
        <a:bodyPr/>
        <a:lstStyle/>
        <a:p>
          <a:endParaRPr lang="en-US"/>
        </a:p>
      </dgm:t>
    </dgm:pt>
    <dgm:pt modelId="{3B3779E8-EF54-4368-8BCB-C920422DD829}" type="sibTrans" cxnId="{14BD3769-2BC1-49F6-8EF2-B64337D3214D}">
      <dgm:prSet/>
      <dgm:spPr/>
      <dgm:t>
        <a:bodyPr/>
        <a:lstStyle/>
        <a:p>
          <a:endParaRPr lang="en-US"/>
        </a:p>
      </dgm:t>
    </dgm:pt>
    <dgm:pt modelId="{64B1F818-608F-4437-A4EA-55135D49EE43}">
      <dgm:prSet/>
      <dgm:spPr/>
      <dgm:t>
        <a:bodyPr/>
        <a:lstStyle/>
        <a:p>
          <a:r>
            <a:rPr lang="en-US" dirty="0"/>
            <a:t>engagement in QI and PS</a:t>
          </a:r>
        </a:p>
      </dgm:t>
    </dgm:pt>
    <dgm:pt modelId="{A84377FE-FAAB-4CFE-BFBB-6F10DBD3297C}" type="parTrans" cxnId="{EFB395B3-9CDA-4F80-87FF-F2CD43B1F600}">
      <dgm:prSet/>
      <dgm:spPr/>
      <dgm:t>
        <a:bodyPr/>
        <a:lstStyle/>
        <a:p>
          <a:endParaRPr lang="en-US"/>
        </a:p>
      </dgm:t>
    </dgm:pt>
    <dgm:pt modelId="{CB7EAA88-905C-47EC-98F9-629A8777A660}" type="sibTrans" cxnId="{EFB395B3-9CDA-4F80-87FF-F2CD43B1F600}">
      <dgm:prSet/>
      <dgm:spPr/>
      <dgm:t>
        <a:bodyPr/>
        <a:lstStyle/>
        <a:p>
          <a:endParaRPr lang="en-US"/>
        </a:p>
      </dgm:t>
    </dgm:pt>
    <dgm:pt modelId="{FF897DDB-E159-49E0-A511-4887B8DA0C57}">
      <dgm:prSet/>
      <dgm:spPr/>
      <dgm:t>
        <a:bodyPr/>
        <a:lstStyle/>
        <a:p>
          <a:r>
            <a:rPr lang="en-US" dirty="0"/>
            <a:t>scholarly activity</a:t>
          </a:r>
        </a:p>
      </dgm:t>
    </dgm:pt>
    <dgm:pt modelId="{65708B6A-5908-4434-9CDB-26CA36ACB90F}" type="parTrans" cxnId="{1E2FD3A3-995A-4F37-A59C-C7816442E98C}">
      <dgm:prSet/>
      <dgm:spPr/>
      <dgm:t>
        <a:bodyPr/>
        <a:lstStyle/>
        <a:p>
          <a:endParaRPr lang="en-US"/>
        </a:p>
      </dgm:t>
    </dgm:pt>
    <dgm:pt modelId="{0EA48575-DAE1-4E8A-8D27-E2E8A78BB015}" type="sibTrans" cxnId="{1E2FD3A3-995A-4F37-A59C-C7816442E98C}">
      <dgm:prSet/>
      <dgm:spPr/>
      <dgm:t>
        <a:bodyPr/>
        <a:lstStyle/>
        <a:p>
          <a:endParaRPr lang="en-US"/>
        </a:p>
      </dgm:t>
    </dgm:pt>
    <dgm:pt modelId="{205B93B2-496B-4068-B72E-AD92E3D61B17}">
      <dgm:prSet/>
      <dgm:spPr/>
      <dgm:t>
        <a:bodyPr/>
        <a:lstStyle/>
        <a:p>
          <a:r>
            <a:rPr lang="en-US" dirty="0"/>
            <a:t>ACGME trainee and faculty surveys</a:t>
          </a:r>
        </a:p>
      </dgm:t>
    </dgm:pt>
    <dgm:pt modelId="{E4D48756-9D9C-4D80-9211-2937F88D5901}" type="parTrans" cxnId="{3D729989-BCF8-4101-9F6F-850AB04806E4}">
      <dgm:prSet/>
      <dgm:spPr/>
      <dgm:t>
        <a:bodyPr/>
        <a:lstStyle/>
        <a:p>
          <a:endParaRPr lang="en-US"/>
        </a:p>
      </dgm:t>
    </dgm:pt>
    <dgm:pt modelId="{0B636E21-6E26-4C19-B685-BFE89D9036C9}" type="sibTrans" cxnId="{3D729989-BCF8-4101-9F6F-850AB04806E4}">
      <dgm:prSet/>
      <dgm:spPr/>
      <dgm:t>
        <a:bodyPr/>
        <a:lstStyle/>
        <a:p>
          <a:endParaRPr lang="en-US"/>
        </a:p>
      </dgm:t>
    </dgm:pt>
    <dgm:pt modelId="{8A43257D-57AA-4B17-93F4-FB8B57F401F7}">
      <dgm:prSet/>
      <dgm:spPr/>
      <dgm:t>
        <a:bodyPr/>
        <a:lstStyle/>
        <a:p>
          <a:r>
            <a:rPr lang="en-US" dirty="0"/>
            <a:t>written evaluations of the program</a:t>
          </a:r>
        </a:p>
      </dgm:t>
    </dgm:pt>
    <dgm:pt modelId="{3FA9CFDF-DC5A-43FE-B9B0-A158CEBD698E}" type="parTrans" cxnId="{716447B3-1643-4DD1-B17E-3CB881F7138F}">
      <dgm:prSet/>
      <dgm:spPr/>
      <dgm:t>
        <a:bodyPr/>
        <a:lstStyle/>
        <a:p>
          <a:endParaRPr lang="en-US"/>
        </a:p>
      </dgm:t>
    </dgm:pt>
    <dgm:pt modelId="{2F2CC1C1-04C7-48A3-8018-4CF230E0DDD7}" type="sibTrans" cxnId="{716447B3-1643-4DD1-B17E-3CB881F7138F}">
      <dgm:prSet/>
      <dgm:spPr/>
      <dgm:t>
        <a:bodyPr/>
        <a:lstStyle/>
        <a:p>
          <a:endParaRPr lang="en-US"/>
        </a:p>
      </dgm:t>
    </dgm:pt>
    <dgm:pt modelId="{A898E8BF-6D52-43A4-A4E6-6F4BE47B9209}">
      <dgm:prSet/>
      <dgm:spPr/>
      <dgm:t>
        <a:bodyPr/>
        <a:lstStyle/>
        <a:p>
          <a:r>
            <a:rPr lang="en-US" dirty="0"/>
            <a:t>achievement of the Milestones</a:t>
          </a:r>
        </a:p>
      </dgm:t>
    </dgm:pt>
    <dgm:pt modelId="{A022475E-74E9-4F6D-998E-0B772477A91A}" type="parTrans" cxnId="{306C92C0-F1DA-4ADF-A5A9-F08A8338A42E}">
      <dgm:prSet/>
      <dgm:spPr/>
      <dgm:t>
        <a:bodyPr/>
        <a:lstStyle/>
        <a:p>
          <a:endParaRPr lang="en-US"/>
        </a:p>
      </dgm:t>
    </dgm:pt>
    <dgm:pt modelId="{C80FA8E2-4155-4CE1-AFC4-3E5B739065AD}" type="sibTrans" cxnId="{306C92C0-F1DA-4ADF-A5A9-F08A8338A42E}">
      <dgm:prSet/>
      <dgm:spPr/>
      <dgm:t>
        <a:bodyPr/>
        <a:lstStyle/>
        <a:p>
          <a:endParaRPr lang="en-US"/>
        </a:p>
      </dgm:t>
    </dgm:pt>
    <dgm:pt modelId="{5AFF9E98-AFBF-4E43-B8F7-B58CFCABC037}">
      <dgm:prSet/>
      <dgm:spPr/>
      <dgm:t>
        <a:bodyPr/>
        <a:lstStyle/>
        <a:p>
          <a:r>
            <a:rPr lang="en-US" dirty="0"/>
            <a:t>in-training exams</a:t>
          </a:r>
        </a:p>
      </dgm:t>
    </dgm:pt>
    <dgm:pt modelId="{5A4D1839-FE09-4D02-B300-9B4FB3E58133}" type="parTrans" cxnId="{C91463FC-AE27-45C7-ABBE-5FBD165AEA9B}">
      <dgm:prSet/>
      <dgm:spPr/>
      <dgm:t>
        <a:bodyPr/>
        <a:lstStyle/>
        <a:p>
          <a:endParaRPr lang="en-US"/>
        </a:p>
      </dgm:t>
    </dgm:pt>
    <dgm:pt modelId="{6522F56F-09B8-45B2-9E9C-367C24EB163D}" type="sibTrans" cxnId="{C91463FC-AE27-45C7-ABBE-5FBD165AEA9B}">
      <dgm:prSet/>
      <dgm:spPr/>
      <dgm:t>
        <a:bodyPr/>
        <a:lstStyle/>
        <a:p>
          <a:endParaRPr lang="en-US"/>
        </a:p>
      </dgm:t>
    </dgm:pt>
    <dgm:pt modelId="{8530AFDB-DC2D-495B-8964-2E03AE9736EF}">
      <dgm:prSet/>
      <dgm:spPr/>
      <dgm:t>
        <a:bodyPr/>
        <a:lstStyle/>
        <a:p>
          <a:r>
            <a:rPr lang="en-US" dirty="0"/>
            <a:t>board pass and certification rates</a:t>
          </a:r>
        </a:p>
      </dgm:t>
    </dgm:pt>
    <dgm:pt modelId="{F09A62B3-A53D-43BE-BDB3-5C4A4756EE0C}" type="parTrans" cxnId="{C09CCBB0-276B-4CAD-9168-89586E991D06}">
      <dgm:prSet/>
      <dgm:spPr/>
      <dgm:t>
        <a:bodyPr/>
        <a:lstStyle/>
        <a:p>
          <a:endParaRPr lang="en-US"/>
        </a:p>
      </dgm:t>
    </dgm:pt>
    <dgm:pt modelId="{4710FDA3-88D4-4CC5-B408-FF026C021C31}" type="sibTrans" cxnId="{C09CCBB0-276B-4CAD-9168-89586E991D06}">
      <dgm:prSet/>
      <dgm:spPr/>
      <dgm:t>
        <a:bodyPr/>
        <a:lstStyle/>
        <a:p>
          <a:endParaRPr lang="en-US"/>
        </a:p>
      </dgm:t>
    </dgm:pt>
    <dgm:pt modelId="{BA836CF9-2329-4963-BD81-FD74362C01CD}">
      <dgm:prSet/>
      <dgm:spPr/>
      <dgm:t>
        <a:bodyPr/>
        <a:lstStyle/>
        <a:p>
          <a:r>
            <a:rPr lang="en-US" dirty="0"/>
            <a:t>graduate performance</a:t>
          </a:r>
        </a:p>
      </dgm:t>
    </dgm:pt>
    <dgm:pt modelId="{F7AE1CF2-4204-4089-AA4E-18E686133248}" type="parTrans" cxnId="{603FF7A3-031C-43C7-B4D6-4972568B7997}">
      <dgm:prSet/>
      <dgm:spPr/>
      <dgm:t>
        <a:bodyPr/>
        <a:lstStyle/>
        <a:p>
          <a:endParaRPr lang="en-US"/>
        </a:p>
      </dgm:t>
    </dgm:pt>
    <dgm:pt modelId="{4C7E816B-C858-42BE-964B-83B4B4A892C3}" type="sibTrans" cxnId="{603FF7A3-031C-43C7-B4D6-4972568B7997}">
      <dgm:prSet/>
      <dgm:spPr/>
      <dgm:t>
        <a:bodyPr/>
        <a:lstStyle/>
        <a:p>
          <a:endParaRPr lang="en-US"/>
        </a:p>
      </dgm:t>
    </dgm:pt>
    <dgm:pt modelId="{585FD327-72C7-477D-A126-AB5CD23B3245}">
      <dgm:prSet/>
      <dgm:spPr/>
      <dgm:t>
        <a:bodyPr/>
        <a:lstStyle/>
        <a:p>
          <a:r>
            <a:rPr lang="en-US" dirty="0"/>
            <a:t>Aggregate faculty: </a:t>
          </a:r>
        </a:p>
      </dgm:t>
    </dgm:pt>
    <dgm:pt modelId="{1D62EB50-02FC-4805-BB1A-91D0AB718080}" type="parTrans" cxnId="{789E6630-7F6E-4C45-8755-0DC72729CA2F}">
      <dgm:prSet/>
      <dgm:spPr/>
      <dgm:t>
        <a:bodyPr/>
        <a:lstStyle/>
        <a:p>
          <a:endParaRPr lang="en-US"/>
        </a:p>
      </dgm:t>
    </dgm:pt>
    <dgm:pt modelId="{A0203284-78C0-4894-98D5-484A31706393}" type="sibTrans" cxnId="{789E6630-7F6E-4C45-8755-0DC72729CA2F}">
      <dgm:prSet/>
      <dgm:spPr/>
      <dgm:t>
        <a:bodyPr/>
        <a:lstStyle/>
        <a:p>
          <a:endParaRPr lang="en-US"/>
        </a:p>
      </dgm:t>
    </dgm:pt>
    <dgm:pt modelId="{0AFA0769-4293-4D01-8F21-BA586060A418}">
      <dgm:prSet/>
      <dgm:spPr/>
      <dgm:t>
        <a:bodyPr/>
        <a:lstStyle/>
        <a:p>
          <a:r>
            <a:rPr lang="en-US" dirty="0"/>
            <a:t>evaluation</a:t>
          </a:r>
        </a:p>
      </dgm:t>
    </dgm:pt>
    <dgm:pt modelId="{792CB290-FEE2-4AD6-9F57-89329004ECDF}" type="parTrans" cxnId="{41232CBD-C3A8-4612-82E0-98A887A68D12}">
      <dgm:prSet/>
      <dgm:spPr/>
      <dgm:t>
        <a:bodyPr/>
        <a:lstStyle/>
        <a:p>
          <a:endParaRPr lang="en-US"/>
        </a:p>
      </dgm:t>
    </dgm:pt>
    <dgm:pt modelId="{60688173-3F69-4F90-9086-2A403F4A7B11}" type="sibTrans" cxnId="{41232CBD-C3A8-4612-82E0-98A887A68D12}">
      <dgm:prSet/>
      <dgm:spPr/>
      <dgm:t>
        <a:bodyPr/>
        <a:lstStyle/>
        <a:p>
          <a:endParaRPr lang="en-US"/>
        </a:p>
      </dgm:t>
    </dgm:pt>
    <dgm:pt modelId="{A06D3D89-26DC-4307-8E48-50499BDE3AA0}">
      <dgm:prSet/>
      <dgm:spPr/>
      <dgm:t>
        <a:bodyPr/>
        <a:lstStyle/>
        <a:p>
          <a:r>
            <a:rPr lang="en-US" dirty="0"/>
            <a:t>professional development</a:t>
          </a:r>
        </a:p>
      </dgm:t>
    </dgm:pt>
    <dgm:pt modelId="{C7DD434C-A61B-40C7-BC26-F99A416BA50F}" type="parTrans" cxnId="{8470A740-FFA7-4025-B47A-FE571A1BA553}">
      <dgm:prSet/>
      <dgm:spPr/>
      <dgm:t>
        <a:bodyPr/>
        <a:lstStyle/>
        <a:p>
          <a:endParaRPr lang="en-US"/>
        </a:p>
      </dgm:t>
    </dgm:pt>
    <dgm:pt modelId="{A5EEA258-2F6F-4E3B-8CE9-4D6A04BDF29B}" type="sibTrans" cxnId="{8470A740-FFA7-4025-B47A-FE571A1BA553}">
      <dgm:prSet/>
      <dgm:spPr/>
      <dgm:t>
        <a:bodyPr/>
        <a:lstStyle/>
        <a:p>
          <a:endParaRPr lang="en-US"/>
        </a:p>
      </dgm:t>
    </dgm:pt>
    <dgm:pt modelId="{F4A0EF4F-66C0-4415-A107-DD23B1D209E8}">
      <dgm:prSet/>
      <dgm:spPr/>
      <dgm:t>
        <a:bodyPr/>
        <a:lstStyle/>
        <a:p>
          <a:r>
            <a:rPr lang="en-US" dirty="0"/>
            <a:t>Aggregate Trainee:</a:t>
          </a:r>
        </a:p>
      </dgm:t>
    </dgm:pt>
    <dgm:pt modelId="{F89E6C0A-BFE0-4B63-AE6A-BB38C416088A}" type="parTrans" cxnId="{79821CE7-6E11-41EA-9133-98F77DBD3AAC}">
      <dgm:prSet/>
      <dgm:spPr/>
      <dgm:t>
        <a:bodyPr/>
        <a:lstStyle/>
        <a:p>
          <a:endParaRPr lang="en-US"/>
        </a:p>
      </dgm:t>
    </dgm:pt>
    <dgm:pt modelId="{5F89EF84-7F55-498F-900B-3CB31E2288A7}" type="sibTrans" cxnId="{79821CE7-6E11-41EA-9133-98F77DBD3AAC}">
      <dgm:prSet/>
      <dgm:spPr/>
      <dgm:t>
        <a:bodyPr/>
        <a:lstStyle/>
        <a:p>
          <a:endParaRPr lang="en-US"/>
        </a:p>
      </dgm:t>
    </dgm:pt>
    <dgm:pt modelId="{7D025825-1506-463B-97F9-975AC74F2130}" type="pres">
      <dgm:prSet presAssocID="{B4646EE6-DFEA-479F-AA21-C4BBE72C6F1C}" presName="linear" presStyleCnt="0">
        <dgm:presLayoutVars>
          <dgm:animLvl val="lvl"/>
          <dgm:resizeHandles val="exact"/>
        </dgm:presLayoutVars>
      </dgm:prSet>
      <dgm:spPr/>
    </dgm:pt>
    <dgm:pt modelId="{ADC0291F-EECD-4D55-B061-B2CF95F05A49}" type="pres">
      <dgm:prSet presAssocID="{D9A208E3-C73E-4C9B-909F-188A2707D8CC}" presName="parentText" presStyleLbl="node1" presStyleIdx="0" presStyleCnt="7">
        <dgm:presLayoutVars>
          <dgm:chMax val="0"/>
          <dgm:bulletEnabled val="1"/>
        </dgm:presLayoutVars>
      </dgm:prSet>
      <dgm:spPr/>
    </dgm:pt>
    <dgm:pt modelId="{83BA7342-AF54-4240-B43F-CCE3F8FB3BE3}" type="pres">
      <dgm:prSet presAssocID="{BEE3738C-1205-4763-8FA0-AABD9C74D569}" presName="spacer" presStyleCnt="0"/>
      <dgm:spPr/>
    </dgm:pt>
    <dgm:pt modelId="{A45C05F2-ED5D-4AF5-A69D-4B70B983911E}" type="pres">
      <dgm:prSet presAssocID="{EC2C71CC-5B30-41BE-AF30-2C1BB20C618E}" presName="parentText" presStyleLbl="node1" presStyleIdx="1" presStyleCnt="7">
        <dgm:presLayoutVars>
          <dgm:chMax val="0"/>
          <dgm:bulletEnabled val="1"/>
        </dgm:presLayoutVars>
      </dgm:prSet>
      <dgm:spPr/>
    </dgm:pt>
    <dgm:pt modelId="{AF740C08-9DEB-4ADF-A68B-95E44ACEA56B}" type="pres">
      <dgm:prSet presAssocID="{4FEC21F7-DDBC-47D5-9725-233471D4CE5D}" presName="spacer" presStyleCnt="0"/>
      <dgm:spPr/>
    </dgm:pt>
    <dgm:pt modelId="{BEBE31E4-E4F4-418C-B76B-936498E54A48}" type="pres">
      <dgm:prSet presAssocID="{071D125D-4E1C-4900-941F-0C39301F615D}" presName="parentText" presStyleLbl="node1" presStyleIdx="2" presStyleCnt="7">
        <dgm:presLayoutVars>
          <dgm:chMax val="0"/>
          <dgm:bulletEnabled val="1"/>
        </dgm:presLayoutVars>
      </dgm:prSet>
      <dgm:spPr/>
    </dgm:pt>
    <dgm:pt modelId="{E5DE89A8-5C2D-4A9C-BAAA-6480E86F88B0}" type="pres">
      <dgm:prSet presAssocID="{D3B43A1A-67AD-4852-B302-CFD207DC21AF}" presName="spacer" presStyleCnt="0"/>
      <dgm:spPr/>
    </dgm:pt>
    <dgm:pt modelId="{5C88D8E2-5965-4487-89C8-F55FD3C7EAD2}" type="pres">
      <dgm:prSet presAssocID="{519F5E65-3603-4886-977D-EC7DA36FF204}" presName="parentText" presStyleLbl="node1" presStyleIdx="3" presStyleCnt="7">
        <dgm:presLayoutVars>
          <dgm:chMax val="0"/>
          <dgm:bulletEnabled val="1"/>
        </dgm:presLayoutVars>
      </dgm:prSet>
      <dgm:spPr/>
    </dgm:pt>
    <dgm:pt modelId="{F6C20DC2-581D-4B2C-A597-6BE9AF8D3CC7}" type="pres">
      <dgm:prSet presAssocID="{16CD2E82-398D-428B-9207-DEBFB4977040}" presName="spacer" presStyleCnt="0"/>
      <dgm:spPr/>
    </dgm:pt>
    <dgm:pt modelId="{DF84FD60-2CD9-4646-BBE0-D799282427FA}" type="pres">
      <dgm:prSet presAssocID="{9F360FED-A5F9-4E82-98D5-06A8CA8C4DDA}" presName="parentText" presStyleLbl="node1" presStyleIdx="4" presStyleCnt="7">
        <dgm:presLayoutVars>
          <dgm:chMax val="0"/>
          <dgm:bulletEnabled val="1"/>
        </dgm:presLayoutVars>
      </dgm:prSet>
      <dgm:spPr/>
    </dgm:pt>
    <dgm:pt modelId="{FC637283-1DDC-4A18-8929-7E2F13E86DF2}" type="pres">
      <dgm:prSet presAssocID="{9F360FED-A5F9-4E82-98D5-06A8CA8C4DDA}" presName="childText" presStyleLbl="revTx" presStyleIdx="0" presStyleCnt="3">
        <dgm:presLayoutVars>
          <dgm:bulletEnabled val="1"/>
        </dgm:presLayoutVars>
      </dgm:prSet>
      <dgm:spPr/>
    </dgm:pt>
    <dgm:pt modelId="{BE687532-3FAE-4D36-A444-8F4281405ED1}" type="pres">
      <dgm:prSet presAssocID="{F4A0EF4F-66C0-4415-A107-DD23B1D209E8}" presName="parentText" presStyleLbl="node1" presStyleIdx="5" presStyleCnt="7">
        <dgm:presLayoutVars>
          <dgm:chMax val="0"/>
          <dgm:bulletEnabled val="1"/>
        </dgm:presLayoutVars>
      </dgm:prSet>
      <dgm:spPr/>
    </dgm:pt>
    <dgm:pt modelId="{40080A25-A513-4B25-8BD9-272A75D69D38}" type="pres">
      <dgm:prSet presAssocID="{F4A0EF4F-66C0-4415-A107-DD23B1D209E8}" presName="childText" presStyleLbl="revTx" presStyleIdx="1" presStyleCnt="3">
        <dgm:presLayoutVars>
          <dgm:bulletEnabled val="1"/>
        </dgm:presLayoutVars>
      </dgm:prSet>
      <dgm:spPr/>
    </dgm:pt>
    <dgm:pt modelId="{17EE4C8B-ECD5-4424-916F-400BA8217BD9}" type="pres">
      <dgm:prSet presAssocID="{585FD327-72C7-477D-A126-AB5CD23B3245}" presName="parentText" presStyleLbl="node1" presStyleIdx="6" presStyleCnt="7">
        <dgm:presLayoutVars>
          <dgm:chMax val="0"/>
          <dgm:bulletEnabled val="1"/>
        </dgm:presLayoutVars>
      </dgm:prSet>
      <dgm:spPr/>
    </dgm:pt>
    <dgm:pt modelId="{24DCF688-2DD5-4088-942B-39C8910A2BE7}" type="pres">
      <dgm:prSet presAssocID="{585FD327-72C7-477D-A126-AB5CD23B3245}" presName="childText" presStyleLbl="revTx" presStyleIdx="2" presStyleCnt="3">
        <dgm:presLayoutVars>
          <dgm:bulletEnabled val="1"/>
        </dgm:presLayoutVars>
      </dgm:prSet>
      <dgm:spPr/>
    </dgm:pt>
  </dgm:ptLst>
  <dgm:cxnLst>
    <dgm:cxn modelId="{1205332A-6BFC-4E5B-9FFF-5F424FE8C429}" type="presOf" srcId="{9F360FED-A5F9-4E82-98D5-06A8CA8C4DDA}" destId="{DF84FD60-2CD9-4646-BBE0-D799282427FA}" srcOrd="0" destOrd="0" presId="urn:microsoft.com/office/officeart/2005/8/layout/vList2"/>
    <dgm:cxn modelId="{789E6630-7F6E-4C45-8755-0DC72729CA2F}" srcId="{B4646EE6-DFEA-479F-AA21-C4BBE72C6F1C}" destId="{585FD327-72C7-477D-A126-AB5CD23B3245}" srcOrd="6" destOrd="0" parTransId="{1D62EB50-02FC-4805-BB1A-91D0AB718080}" sibTransId="{A0203284-78C0-4894-98D5-484A31706393}"/>
    <dgm:cxn modelId="{E53C6730-4BF3-475D-867E-1389CA90E935}" type="presOf" srcId="{A898E8BF-6D52-43A4-A4E6-6F4BE47B9209}" destId="{40080A25-A513-4B25-8BD9-272A75D69D38}" srcOrd="0" destOrd="0" presId="urn:microsoft.com/office/officeart/2005/8/layout/vList2"/>
    <dgm:cxn modelId="{9DF0BD31-ABA8-4F76-8B8B-2038B74DC61C}" srcId="{B4646EE6-DFEA-479F-AA21-C4BBE72C6F1C}" destId="{519F5E65-3603-4886-977D-EC7DA36FF204}" srcOrd="3" destOrd="0" parTransId="{5A6AB6D0-482E-4547-B97C-1CA363AFE9A4}" sibTransId="{16CD2E82-398D-428B-9207-DEBFB4977040}"/>
    <dgm:cxn modelId="{8470A740-FFA7-4025-B47A-FE571A1BA553}" srcId="{585FD327-72C7-477D-A126-AB5CD23B3245}" destId="{A06D3D89-26DC-4307-8E48-50499BDE3AA0}" srcOrd="1" destOrd="0" parTransId="{C7DD434C-A61B-40C7-BC26-F99A416BA50F}" sibTransId="{A5EEA258-2F6F-4E3B-8CE9-4D6A04BDF29B}"/>
    <dgm:cxn modelId="{6F72B643-D9DC-4FFC-87F5-B362E4593C78}" type="presOf" srcId="{FF897DDB-E159-49E0-A511-4887B8DA0C57}" destId="{FC637283-1DDC-4A18-8929-7E2F13E86DF2}" srcOrd="0" destOrd="4" presId="urn:microsoft.com/office/officeart/2005/8/layout/vList2"/>
    <dgm:cxn modelId="{12837145-5E7B-4526-84A8-50F7A1908F03}" type="presOf" srcId="{205B93B2-496B-4068-B72E-AD92E3D61B17}" destId="{FC637283-1DDC-4A18-8929-7E2F13E86DF2}" srcOrd="0" destOrd="5" presId="urn:microsoft.com/office/officeart/2005/8/layout/vList2"/>
    <dgm:cxn modelId="{3C7A5447-56D6-4347-97E3-3600725F1138}" type="presOf" srcId="{519F5E65-3603-4886-977D-EC7DA36FF204}" destId="{5C88D8E2-5965-4487-89C8-F55FD3C7EAD2}" srcOrd="0" destOrd="0" presId="urn:microsoft.com/office/officeart/2005/8/layout/vList2"/>
    <dgm:cxn modelId="{9299C748-E86E-4D5A-8263-6150AA10C3D1}" type="presOf" srcId="{D9A208E3-C73E-4C9B-909F-188A2707D8CC}" destId="{ADC0291F-EECD-4D55-B061-B2CF95F05A49}" srcOrd="0" destOrd="0" presId="urn:microsoft.com/office/officeart/2005/8/layout/vList2"/>
    <dgm:cxn modelId="{6E3BE54A-E2B7-4C51-A2EC-E1DA53E265B9}" srcId="{B4646EE6-DFEA-479F-AA21-C4BBE72C6F1C}" destId="{9F360FED-A5F9-4E82-98D5-06A8CA8C4DDA}" srcOrd="4" destOrd="0" parTransId="{0841578B-A370-4B8F-AAA8-ED9B2538DF1E}" sibTransId="{6690C656-84E2-4801-A02C-8B483B637F39}"/>
    <dgm:cxn modelId="{58872B5A-4D07-4E76-8755-3345043EFB46}" type="presOf" srcId="{B74C4B35-EAA5-4BB1-A1E3-82C0BD548FB7}" destId="{FC637283-1DDC-4A18-8929-7E2F13E86DF2}" srcOrd="0" destOrd="0" presId="urn:microsoft.com/office/officeart/2005/8/layout/vList2"/>
    <dgm:cxn modelId="{14BD3769-2BC1-49F6-8EF2-B64337D3214D}" srcId="{9F360FED-A5F9-4E82-98D5-06A8CA8C4DDA}" destId="{2196EA91-B873-4351-A2BA-5B9FEA92BC6F}" srcOrd="2" destOrd="0" parTransId="{B9192DF4-D0F4-4EF3-9CEE-A3FBD8C323B6}" sibTransId="{3B3779E8-EF54-4368-8BCB-C920422DD829}"/>
    <dgm:cxn modelId="{35860A75-51C7-439B-9EBF-FC798DEE149A}" type="presOf" srcId="{A06D3D89-26DC-4307-8E48-50499BDE3AA0}" destId="{24DCF688-2DD5-4088-942B-39C8910A2BE7}" srcOrd="0" destOrd="1" presId="urn:microsoft.com/office/officeart/2005/8/layout/vList2"/>
    <dgm:cxn modelId="{3012D278-F554-4116-839C-E84F422B9EBC}" srcId="{B4646EE6-DFEA-479F-AA21-C4BBE72C6F1C}" destId="{071D125D-4E1C-4900-941F-0C39301F615D}" srcOrd="2" destOrd="0" parTransId="{9814FC42-2B85-4720-A834-A3F87DC92E15}" sibTransId="{D3B43A1A-67AD-4852-B302-CFD207DC21AF}"/>
    <dgm:cxn modelId="{0ADE2F80-E9F7-476A-9926-186FB11BD1F3}" type="presOf" srcId="{0AFA0769-4293-4D01-8F21-BA586060A418}" destId="{24DCF688-2DD5-4088-942B-39C8910A2BE7}" srcOrd="0" destOrd="0" presId="urn:microsoft.com/office/officeart/2005/8/layout/vList2"/>
    <dgm:cxn modelId="{A3BF1E81-61D7-4A6F-BFF6-DC3D32B8D76A}" type="presOf" srcId="{F4A0EF4F-66C0-4415-A107-DD23B1D209E8}" destId="{BE687532-3FAE-4D36-A444-8F4281405ED1}" srcOrd="0" destOrd="0" presId="urn:microsoft.com/office/officeart/2005/8/layout/vList2"/>
    <dgm:cxn modelId="{3D729989-BCF8-4101-9F6F-850AB04806E4}" srcId="{9F360FED-A5F9-4E82-98D5-06A8CA8C4DDA}" destId="{205B93B2-496B-4068-B72E-AD92E3D61B17}" srcOrd="5" destOrd="0" parTransId="{E4D48756-9D9C-4D80-9211-2937F88D5901}" sibTransId="{0B636E21-6E26-4C19-B685-BFE89D9036C9}"/>
    <dgm:cxn modelId="{6CA5778D-63C8-4146-853D-4E089C66B2C0}" type="presOf" srcId="{BA836CF9-2329-4963-BD81-FD74362C01CD}" destId="{40080A25-A513-4B25-8BD9-272A75D69D38}" srcOrd="0" destOrd="3" presId="urn:microsoft.com/office/officeart/2005/8/layout/vList2"/>
    <dgm:cxn modelId="{D932A28D-8718-4815-BDDC-BA93AB00C95A}" type="presOf" srcId="{AB5BA9AF-4583-48C9-B67A-6C6A310832AD}" destId="{FC637283-1DDC-4A18-8929-7E2F13E86DF2}" srcOrd="0" destOrd="1" presId="urn:microsoft.com/office/officeart/2005/8/layout/vList2"/>
    <dgm:cxn modelId="{72FAB28E-6469-46AE-AA8F-7BFC0B2D43E4}" type="presOf" srcId="{585FD327-72C7-477D-A126-AB5CD23B3245}" destId="{17EE4C8B-ECD5-4424-916F-400BA8217BD9}" srcOrd="0" destOrd="0" presId="urn:microsoft.com/office/officeart/2005/8/layout/vList2"/>
    <dgm:cxn modelId="{5297EB93-E5E5-44AA-BF71-3D938B8FBB3B}" type="presOf" srcId="{B4646EE6-DFEA-479F-AA21-C4BBE72C6F1C}" destId="{7D025825-1506-463B-97F9-975AC74F2130}" srcOrd="0" destOrd="0" presId="urn:microsoft.com/office/officeart/2005/8/layout/vList2"/>
    <dgm:cxn modelId="{1DB2DC97-F3E8-41EB-80E2-FFE9B8389FF6}" type="presOf" srcId="{EC2C71CC-5B30-41BE-AF30-2C1BB20C618E}" destId="{A45C05F2-ED5D-4AF5-A69D-4B70B983911E}" srcOrd="0" destOrd="0" presId="urn:microsoft.com/office/officeart/2005/8/layout/vList2"/>
    <dgm:cxn modelId="{A69BDFA1-1032-4B9F-8F86-EB0B59E85546}" type="presOf" srcId="{071D125D-4E1C-4900-941F-0C39301F615D}" destId="{BEBE31E4-E4F4-418C-B76B-936498E54A48}" srcOrd="0" destOrd="0" presId="urn:microsoft.com/office/officeart/2005/8/layout/vList2"/>
    <dgm:cxn modelId="{1E2FD3A3-995A-4F37-A59C-C7816442E98C}" srcId="{9F360FED-A5F9-4E82-98D5-06A8CA8C4DDA}" destId="{FF897DDB-E159-49E0-A511-4887B8DA0C57}" srcOrd="4" destOrd="0" parTransId="{65708B6A-5908-4434-9CDB-26CA36ACB90F}" sibTransId="{0EA48575-DAE1-4E8A-8D27-E2E8A78BB015}"/>
    <dgm:cxn modelId="{603FF7A3-031C-43C7-B4D6-4972568B7997}" srcId="{F4A0EF4F-66C0-4415-A107-DD23B1D209E8}" destId="{BA836CF9-2329-4963-BD81-FD74362C01CD}" srcOrd="3" destOrd="0" parTransId="{F7AE1CF2-4204-4089-AA4E-18E686133248}" sibTransId="{4C7E816B-C858-42BE-964B-83B4B4A892C3}"/>
    <dgm:cxn modelId="{D255AFAA-A1F3-49F4-B250-04B029484706}" type="presOf" srcId="{8530AFDB-DC2D-495B-8964-2E03AE9736EF}" destId="{40080A25-A513-4B25-8BD9-272A75D69D38}" srcOrd="0" destOrd="2" presId="urn:microsoft.com/office/officeart/2005/8/layout/vList2"/>
    <dgm:cxn modelId="{9A9B7FAE-2DD5-4A6C-A332-46617E662775}" type="presOf" srcId="{8A43257D-57AA-4B17-93F4-FB8B57F401F7}" destId="{FC637283-1DDC-4A18-8929-7E2F13E86DF2}" srcOrd="0" destOrd="6" presId="urn:microsoft.com/office/officeart/2005/8/layout/vList2"/>
    <dgm:cxn modelId="{C09CCBB0-276B-4CAD-9168-89586E991D06}" srcId="{F4A0EF4F-66C0-4415-A107-DD23B1D209E8}" destId="{8530AFDB-DC2D-495B-8964-2E03AE9736EF}" srcOrd="2" destOrd="0" parTransId="{F09A62B3-A53D-43BE-BDB3-5C4A4756EE0C}" sibTransId="{4710FDA3-88D4-4CC5-B408-FF026C021C31}"/>
    <dgm:cxn modelId="{716447B3-1643-4DD1-B17E-3CB881F7138F}" srcId="{9F360FED-A5F9-4E82-98D5-06A8CA8C4DDA}" destId="{8A43257D-57AA-4B17-93F4-FB8B57F401F7}" srcOrd="6" destOrd="0" parTransId="{3FA9CFDF-DC5A-43FE-B9B0-A158CEBD698E}" sibTransId="{2F2CC1C1-04C7-48A3-8018-4CF230E0DDD7}"/>
    <dgm:cxn modelId="{EFB395B3-9CDA-4F80-87FF-F2CD43B1F600}" srcId="{9F360FED-A5F9-4E82-98D5-06A8CA8C4DDA}" destId="{64B1F818-608F-4437-A4EA-55135D49EE43}" srcOrd="3" destOrd="0" parTransId="{A84377FE-FAAB-4CFE-BFBB-6F10DBD3297C}" sibTransId="{CB7EAA88-905C-47EC-98F9-629A8777A660}"/>
    <dgm:cxn modelId="{B12C74B9-7DCE-45B9-BF11-80E81642F383}" srcId="{9F360FED-A5F9-4E82-98D5-06A8CA8C4DDA}" destId="{AB5BA9AF-4583-48C9-B67A-6C6A310832AD}" srcOrd="1" destOrd="0" parTransId="{ABAA4A92-A5D5-4497-82EE-F1F2BF900E84}" sibTransId="{8DE1CA54-E985-458D-8D9F-1A00DDAD0C47}"/>
    <dgm:cxn modelId="{D48964BC-F6EE-4ED6-9683-3EE91E0B5129}" srcId="{B4646EE6-DFEA-479F-AA21-C4BBE72C6F1C}" destId="{EC2C71CC-5B30-41BE-AF30-2C1BB20C618E}" srcOrd="1" destOrd="0" parTransId="{44535524-1D58-46ED-B372-3B644E8A1A51}" sibTransId="{4FEC21F7-DDBC-47D5-9725-233471D4CE5D}"/>
    <dgm:cxn modelId="{41232CBD-C3A8-4612-82E0-98A887A68D12}" srcId="{585FD327-72C7-477D-A126-AB5CD23B3245}" destId="{0AFA0769-4293-4D01-8F21-BA586060A418}" srcOrd="0" destOrd="0" parTransId="{792CB290-FEE2-4AD6-9F57-89329004ECDF}" sibTransId="{60688173-3F69-4F90-9086-2A403F4A7B11}"/>
    <dgm:cxn modelId="{306C92C0-F1DA-4ADF-A5A9-F08A8338A42E}" srcId="{F4A0EF4F-66C0-4415-A107-DD23B1D209E8}" destId="{A898E8BF-6D52-43A4-A4E6-6F4BE47B9209}" srcOrd="0" destOrd="0" parTransId="{A022475E-74E9-4F6D-998E-0B772477A91A}" sibTransId="{C80FA8E2-4155-4CE1-AFC4-3E5B739065AD}"/>
    <dgm:cxn modelId="{B8983AD1-AF57-4700-9BAB-EB80F7BB9734}" srcId="{9F360FED-A5F9-4E82-98D5-06A8CA8C4DDA}" destId="{B74C4B35-EAA5-4BB1-A1E3-82C0BD548FB7}" srcOrd="0" destOrd="0" parTransId="{92F41743-A56B-494F-B720-DB5DE012EA81}" sibTransId="{4FE9BE4D-BEDD-4EED-A7AD-4C8AAE390980}"/>
    <dgm:cxn modelId="{297DA8D5-ABFB-45D3-95F9-98D7F7508A5D}" type="presOf" srcId="{64B1F818-608F-4437-A4EA-55135D49EE43}" destId="{FC637283-1DDC-4A18-8929-7E2F13E86DF2}" srcOrd="0" destOrd="3" presId="urn:microsoft.com/office/officeart/2005/8/layout/vList2"/>
    <dgm:cxn modelId="{505E79E3-9992-43FE-AE5D-EA58D22C829D}" type="presOf" srcId="{5AFF9E98-AFBF-4E43-B8F7-B58CFCABC037}" destId="{40080A25-A513-4B25-8BD9-272A75D69D38}" srcOrd="0" destOrd="1" presId="urn:microsoft.com/office/officeart/2005/8/layout/vList2"/>
    <dgm:cxn modelId="{79821CE7-6E11-41EA-9133-98F77DBD3AAC}" srcId="{B4646EE6-DFEA-479F-AA21-C4BBE72C6F1C}" destId="{F4A0EF4F-66C0-4415-A107-DD23B1D209E8}" srcOrd="5" destOrd="0" parTransId="{F89E6C0A-BFE0-4B63-AE6A-BB38C416088A}" sibTransId="{5F89EF84-7F55-498F-900B-3CB31E2288A7}"/>
    <dgm:cxn modelId="{3939AFE9-1919-4D5B-88F3-C620AF0C16EA}" srcId="{B4646EE6-DFEA-479F-AA21-C4BBE72C6F1C}" destId="{D9A208E3-C73E-4C9B-909F-188A2707D8CC}" srcOrd="0" destOrd="0" parTransId="{E69C594D-E203-455A-AB7A-ACFCCEC901F0}" sibTransId="{BEE3738C-1205-4763-8FA0-AABD9C74D569}"/>
    <dgm:cxn modelId="{0BD077EE-92F6-4475-99ED-D81869A4572A}" type="presOf" srcId="{2196EA91-B873-4351-A2BA-5B9FEA92BC6F}" destId="{FC637283-1DDC-4A18-8929-7E2F13E86DF2}" srcOrd="0" destOrd="2" presId="urn:microsoft.com/office/officeart/2005/8/layout/vList2"/>
    <dgm:cxn modelId="{C91463FC-AE27-45C7-ABBE-5FBD165AEA9B}" srcId="{F4A0EF4F-66C0-4415-A107-DD23B1D209E8}" destId="{5AFF9E98-AFBF-4E43-B8F7-B58CFCABC037}" srcOrd="1" destOrd="0" parTransId="{5A4D1839-FE09-4D02-B300-9B4FB3E58133}" sibTransId="{6522F56F-09B8-45B2-9E9C-367C24EB163D}"/>
    <dgm:cxn modelId="{D44392B5-385E-41C6-93A5-7FCC6ACA7EC5}" type="presParOf" srcId="{7D025825-1506-463B-97F9-975AC74F2130}" destId="{ADC0291F-EECD-4D55-B061-B2CF95F05A49}" srcOrd="0" destOrd="0" presId="urn:microsoft.com/office/officeart/2005/8/layout/vList2"/>
    <dgm:cxn modelId="{74BFFF99-A907-4FD4-91A9-26DA649A34D2}" type="presParOf" srcId="{7D025825-1506-463B-97F9-975AC74F2130}" destId="{83BA7342-AF54-4240-B43F-CCE3F8FB3BE3}" srcOrd="1" destOrd="0" presId="urn:microsoft.com/office/officeart/2005/8/layout/vList2"/>
    <dgm:cxn modelId="{D5555BC4-3F17-4615-A341-C4E296780CEE}" type="presParOf" srcId="{7D025825-1506-463B-97F9-975AC74F2130}" destId="{A45C05F2-ED5D-4AF5-A69D-4B70B983911E}" srcOrd="2" destOrd="0" presId="urn:microsoft.com/office/officeart/2005/8/layout/vList2"/>
    <dgm:cxn modelId="{5332E5FA-1FE8-42D9-AA8E-89A6BE01A3A1}" type="presParOf" srcId="{7D025825-1506-463B-97F9-975AC74F2130}" destId="{AF740C08-9DEB-4ADF-A68B-95E44ACEA56B}" srcOrd="3" destOrd="0" presId="urn:microsoft.com/office/officeart/2005/8/layout/vList2"/>
    <dgm:cxn modelId="{5F1FFFFB-50CA-4574-9D04-7A1B44868FAC}" type="presParOf" srcId="{7D025825-1506-463B-97F9-975AC74F2130}" destId="{BEBE31E4-E4F4-418C-B76B-936498E54A48}" srcOrd="4" destOrd="0" presId="urn:microsoft.com/office/officeart/2005/8/layout/vList2"/>
    <dgm:cxn modelId="{37E0B147-AB51-4D68-BCB5-82360A5CD13A}" type="presParOf" srcId="{7D025825-1506-463B-97F9-975AC74F2130}" destId="{E5DE89A8-5C2D-4A9C-BAAA-6480E86F88B0}" srcOrd="5" destOrd="0" presId="urn:microsoft.com/office/officeart/2005/8/layout/vList2"/>
    <dgm:cxn modelId="{0D8990E9-66AD-4F33-B93C-65D7DB342D5E}" type="presParOf" srcId="{7D025825-1506-463B-97F9-975AC74F2130}" destId="{5C88D8E2-5965-4487-89C8-F55FD3C7EAD2}" srcOrd="6" destOrd="0" presId="urn:microsoft.com/office/officeart/2005/8/layout/vList2"/>
    <dgm:cxn modelId="{837771CE-D14F-43F6-8647-C8FCB90CE247}" type="presParOf" srcId="{7D025825-1506-463B-97F9-975AC74F2130}" destId="{F6C20DC2-581D-4B2C-A597-6BE9AF8D3CC7}" srcOrd="7" destOrd="0" presId="urn:microsoft.com/office/officeart/2005/8/layout/vList2"/>
    <dgm:cxn modelId="{0E21ED5C-6F97-4A1C-808A-48CA40107F79}" type="presParOf" srcId="{7D025825-1506-463B-97F9-975AC74F2130}" destId="{DF84FD60-2CD9-4646-BBE0-D799282427FA}" srcOrd="8" destOrd="0" presId="urn:microsoft.com/office/officeart/2005/8/layout/vList2"/>
    <dgm:cxn modelId="{4C004C6C-5BDB-4987-A67D-80E3F10F4FD7}" type="presParOf" srcId="{7D025825-1506-463B-97F9-975AC74F2130}" destId="{FC637283-1DDC-4A18-8929-7E2F13E86DF2}" srcOrd="9" destOrd="0" presId="urn:microsoft.com/office/officeart/2005/8/layout/vList2"/>
    <dgm:cxn modelId="{5CF4F15C-2773-4190-8D6D-9FE7DD8966D1}" type="presParOf" srcId="{7D025825-1506-463B-97F9-975AC74F2130}" destId="{BE687532-3FAE-4D36-A444-8F4281405ED1}" srcOrd="10" destOrd="0" presId="urn:microsoft.com/office/officeart/2005/8/layout/vList2"/>
    <dgm:cxn modelId="{1760F197-1860-4E1C-B9E0-9F7CFF2AC291}" type="presParOf" srcId="{7D025825-1506-463B-97F9-975AC74F2130}" destId="{40080A25-A513-4B25-8BD9-272A75D69D38}" srcOrd="11" destOrd="0" presId="urn:microsoft.com/office/officeart/2005/8/layout/vList2"/>
    <dgm:cxn modelId="{780D22E3-F1C3-4B34-89D3-D7CD4343603B}" type="presParOf" srcId="{7D025825-1506-463B-97F9-975AC74F2130}" destId="{17EE4C8B-ECD5-4424-916F-400BA8217BD9}" srcOrd="12" destOrd="0" presId="urn:microsoft.com/office/officeart/2005/8/layout/vList2"/>
    <dgm:cxn modelId="{F7431ADB-A521-4957-96AE-C6057D11F4FB}" type="presParOf" srcId="{7D025825-1506-463B-97F9-975AC74F2130}" destId="{24DCF688-2DD5-4088-942B-39C8910A2BE7}" srcOrd="1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C16EBE-53BC-4544-A57D-907D080635E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FFC6D82C-A93C-4ABD-ADB7-50829F1CA06E}">
      <dgm:prSet phldrT="[Text]" custT="1"/>
      <dgm:spPr/>
      <dgm:t>
        <a:bodyPr/>
        <a:lstStyle/>
        <a:p>
          <a:pPr>
            <a:buFont typeface="+mj-lt"/>
            <a:buAutoNum type="arabicPeriod"/>
          </a:pPr>
          <a:r>
            <a:rPr lang="en-US" sz="1400" dirty="0"/>
            <a:t>Conduct a PEC meeting without an agenda</a:t>
          </a:r>
        </a:p>
      </dgm:t>
    </dgm:pt>
    <dgm:pt modelId="{D21206BE-8E89-47B2-9C36-594DB74FE685}" type="parTrans" cxnId="{25F5A399-E3DD-497B-B202-B4A4E4DBF159}">
      <dgm:prSet/>
      <dgm:spPr/>
      <dgm:t>
        <a:bodyPr/>
        <a:lstStyle/>
        <a:p>
          <a:endParaRPr lang="en-US"/>
        </a:p>
      </dgm:t>
    </dgm:pt>
    <dgm:pt modelId="{C9A9F886-CFEF-4A39-B3A6-ABCAFBF6025E}" type="sibTrans" cxnId="{25F5A399-E3DD-497B-B202-B4A4E4DBF159}">
      <dgm:prSet/>
      <dgm:spPr/>
      <dgm:t>
        <a:bodyPr/>
        <a:lstStyle/>
        <a:p>
          <a:endParaRPr lang="en-US"/>
        </a:p>
      </dgm:t>
    </dgm:pt>
    <dgm:pt modelId="{374F313E-9B3E-4AC0-908B-15A9E99F8165}">
      <dgm:prSet phldrT="[Text]" custT="1"/>
      <dgm:spPr/>
      <dgm:t>
        <a:bodyPr/>
        <a:lstStyle/>
        <a:p>
          <a:pPr>
            <a:buFont typeface="+mj-lt"/>
            <a:buAutoNum type="arabicPeriod"/>
          </a:pPr>
          <a:r>
            <a:rPr lang="en-US" sz="1400" dirty="0"/>
            <a:t>Expect that all issues will be resolved in one PEC meeting – that’s the nature of change – it takes time</a:t>
          </a:r>
        </a:p>
      </dgm:t>
    </dgm:pt>
    <dgm:pt modelId="{ED3D8C64-67DE-469C-8EC0-85E286A2EC30}" type="parTrans" cxnId="{9028B9BC-C4D4-4E84-AC82-B7431CA997AC}">
      <dgm:prSet/>
      <dgm:spPr/>
      <dgm:t>
        <a:bodyPr/>
        <a:lstStyle/>
        <a:p>
          <a:endParaRPr lang="en-US"/>
        </a:p>
      </dgm:t>
    </dgm:pt>
    <dgm:pt modelId="{8CC1AAB4-EC26-42D4-AB92-B6E1F731C10E}" type="sibTrans" cxnId="{9028B9BC-C4D4-4E84-AC82-B7431CA997AC}">
      <dgm:prSet/>
      <dgm:spPr/>
      <dgm:t>
        <a:bodyPr/>
        <a:lstStyle/>
        <a:p>
          <a:endParaRPr lang="en-US"/>
        </a:p>
      </dgm:t>
    </dgm:pt>
    <dgm:pt modelId="{55181D46-595A-4CA4-BA0A-D637A1D98F20}">
      <dgm:prSet phldrT="[Text]" custT="1"/>
      <dgm:spPr/>
      <dgm:t>
        <a:bodyPr/>
        <a:lstStyle/>
        <a:p>
          <a:pPr>
            <a:buFont typeface="+mj-lt"/>
            <a:buAutoNum type="arabicPeriod"/>
          </a:pPr>
          <a:r>
            <a:rPr lang="en-US" sz="1400" dirty="0"/>
            <a:t>Require the PD to chair the PEC – this is a great opportunity to train a fledging leader</a:t>
          </a:r>
        </a:p>
      </dgm:t>
    </dgm:pt>
    <dgm:pt modelId="{FA1F4AFE-5A44-42F0-BA49-F06926ACB1D0}" type="parTrans" cxnId="{A843D575-5E53-469E-94FF-7BA586758E1F}">
      <dgm:prSet/>
      <dgm:spPr/>
      <dgm:t>
        <a:bodyPr/>
        <a:lstStyle/>
        <a:p>
          <a:endParaRPr lang="en-US"/>
        </a:p>
      </dgm:t>
    </dgm:pt>
    <dgm:pt modelId="{3D1AE6A9-9217-4CEE-ABC2-60AE8E047FFE}" type="sibTrans" cxnId="{A843D575-5E53-469E-94FF-7BA586758E1F}">
      <dgm:prSet/>
      <dgm:spPr/>
      <dgm:t>
        <a:bodyPr/>
        <a:lstStyle/>
        <a:p>
          <a:endParaRPr lang="en-US"/>
        </a:p>
      </dgm:t>
    </dgm:pt>
    <dgm:pt modelId="{49190F94-6A8C-4BC9-8B99-9801D05CE10A}" type="pres">
      <dgm:prSet presAssocID="{C6C16EBE-53BC-4544-A57D-907D080635E6}" presName="linear" presStyleCnt="0">
        <dgm:presLayoutVars>
          <dgm:dir/>
          <dgm:animLvl val="lvl"/>
          <dgm:resizeHandles val="exact"/>
        </dgm:presLayoutVars>
      </dgm:prSet>
      <dgm:spPr/>
    </dgm:pt>
    <dgm:pt modelId="{7F848091-EA39-472B-9E38-4E63DB3E5BA7}" type="pres">
      <dgm:prSet presAssocID="{FFC6D82C-A93C-4ABD-ADB7-50829F1CA06E}" presName="parentLin" presStyleCnt="0"/>
      <dgm:spPr/>
    </dgm:pt>
    <dgm:pt modelId="{F97ABD5A-2F28-4E1E-BF49-DA9A0F68C882}" type="pres">
      <dgm:prSet presAssocID="{FFC6D82C-A93C-4ABD-ADB7-50829F1CA06E}" presName="parentLeftMargin" presStyleLbl="node1" presStyleIdx="0" presStyleCnt="3"/>
      <dgm:spPr/>
    </dgm:pt>
    <dgm:pt modelId="{F03E4BF8-7897-4AA9-AA6E-71F1B272F149}" type="pres">
      <dgm:prSet presAssocID="{FFC6D82C-A93C-4ABD-ADB7-50829F1CA06E}" presName="parentText" presStyleLbl="node1" presStyleIdx="0" presStyleCnt="3">
        <dgm:presLayoutVars>
          <dgm:chMax val="0"/>
          <dgm:bulletEnabled val="1"/>
        </dgm:presLayoutVars>
      </dgm:prSet>
      <dgm:spPr/>
    </dgm:pt>
    <dgm:pt modelId="{45BDE46E-E631-4C64-9CA3-9F06AA034D93}" type="pres">
      <dgm:prSet presAssocID="{FFC6D82C-A93C-4ABD-ADB7-50829F1CA06E}" presName="negativeSpace" presStyleCnt="0"/>
      <dgm:spPr/>
    </dgm:pt>
    <dgm:pt modelId="{59F0E32E-1B2F-4593-AC36-1A059B27033F}" type="pres">
      <dgm:prSet presAssocID="{FFC6D82C-A93C-4ABD-ADB7-50829F1CA06E}" presName="childText" presStyleLbl="conFgAcc1" presStyleIdx="0" presStyleCnt="3">
        <dgm:presLayoutVars>
          <dgm:bulletEnabled val="1"/>
        </dgm:presLayoutVars>
      </dgm:prSet>
      <dgm:spPr/>
    </dgm:pt>
    <dgm:pt modelId="{CCA7782A-A7BF-49EE-9FE8-3DC6DBE1BD59}" type="pres">
      <dgm:prSet presAssocID="{C9A9F886-CFEF-4A39-B3A6-ABCAFBF6025E}" presName="spaceBetweenRectangles" presStyleCnt="0"/>
      <dgm:spPr/>
    </dgm:pt>
    <dgm:pt modelId="{E1241555-88C9-495E-829E-41DBE3156638}" type="pres">
      <dgm:prSet presAssocID="{374F313E-9B3E-4AC0-908B-15A9E99F8165}" presName="parentLin" presStyleCnt="0"/>
      <dgm:spPr/>
    </dgm:pt>
    <dgm:pt modelId="{1C895797-7CF7-4CAA-87CC-34EA99CB4EA7}" type="pres">
      <dgm:prSet presAssocID="{374F313E-9B3E-4AC0-908B-15A9E99F8165}" presName="parentLeftMargin" presStyleLbl="node1" presStyleIdx="0" presStyleCnt="3"/>
      <dgm:spPr/>
    </dgm:pt>
    <dgm:pt modelId="{7AD84DE6-FBA2-45B5-8BE2-2DDFEF783AA9}" type="pres">
      <dgm:prSet presAssocID="{374F313E-9B3E-4AC0-908B-15A9E99F8165}" presName="parentText" presStyleLbl="node1" presStyleIdx="1" presStyleCnt="3">
        <dgm:presLayoutVars>
          <dgm:chMax val="0"/>
          <dgm:bulletEnabled val="1"/>
        </dgm:presLayoutVars>
      </dgm:prSet>
      <dgm:spPr/>
    </dgm:pt>
    <dgm:pt modelId="{65FCF88A-D862-4177-B8A0-327351BD9186}" type="pres">
      <dgm:prSet presAssocID="{374F313E-9B3E-4AC0-908B-15A9E99F8165}" presName="negativeSpace" presStyleCnt="0"/>
      <dgm:spPr/>
    </dgm:pt>
    <dgm:pt modelId="{973BAE02-02CB-4660-BA43-0901FDAF8A3E}" type="pres">
      <dgm:prSet presAssocID="{374F313E-9B3E-4AC0-908B-15A9E99F8165}" presName="childText" presStyleLbl="conFgAcc1" presStyleIdx="1" presStyleCnt="3">
        <dgm:presLayoutVars>
          <dgm:bulletEnabled val="1"/>
        </dgm:presLayoutVars>
      </dgm:prSet>
      <dgm:spPr/>
    </dgm:pt>
    <dgm:pt modelId="{DA0FB911-F2C6-436B-944C-C4F6489D644B}" type="pres">
      <dgm:prSet presAssocID="{8CC1AAB4-EC26-42D4-AB92-B6E1F731C10E}" presName="spaceBetweenRectangles" presStyleCnt="0"/>
      <dgm:spPr/>
    </dgm:pt>
    <dgm:pt modelId="{691D819B-4F45-4F81-8307-72702665DECA}" type="pres">
      <dgm:prSet presAssocID="{55181D46-595A-4CA4-BA0A-D637A1D98F20}" presName="parentLin" presStyleCnt="0"/>
      <dgm:spPr/>
    </dgm:pt>
    <dgm:pt modelId="{74B69B23-3FB8-4BBB-A3DA-B34F50AF0A9B}" type="pres">
      <dgm:prSet presAssocID="{55181D46-595A-4CA4-BA0A-D637A1D98F20}" presName="parentLeftMargin" presStyleLbl="node1" presStyleIdx="1" presStyleCnt="3"/>
      <dgm:spPr/>
    </dgm:pt>
    <dgm:pt modelId="{1716C6B4-0436-4993-AD37-545C61A825FD}" type="pres">
      <dgm:prSet presAssocID="{55181D46-595A-4CA4-BA0A-D637A1D98F20}" presName="parentText" presStyleLbl="node1" presStyleIdx="2" presStyleCnt="3">
        <dgm:presLayoutVars>
          <dgm:chMax val="0"/>
          <dgm:bulletEnabled val="1"/>
        </dgm:presLayoutVars>
      </dgm:prSet>
      <dgm:spPr/>
    </dgm:pt>
    <dgm:pt modelId="{8DBD9755-2361-45B8-B54D-B143AA727847}" type="pres">
      <dgm:prSet presAssocID="{55181D46-595A-4CA4-BA0A-D637A1D98F20}" presName="negativeSpace" presStyleCnt="0"/>
      <dgm:spPr/>
    </dgm:pt>
    <dgm:pt modelId="{5887407E-8F43-4ADE-8805-16B25C3DEC49}" type="pres">
      <dgm:prSet presAssocID="{55181D46-595A-4CA4-BA0A-D637A1D98F20}" presName="childText" presStyleLbl="conFgAcc1" presStyleIdx="2" presStyleCnt="3">
        <dgm:presLayoutVars>
          <dgm:bulletEnabled val="1"/>
        </dgm:presLayoutVars>
      </dgm:prSet>
      <dgm:spPr/>
    </dgm:pt>
  </dgm:ptLst>
  <dgm:cxnLst>
    <dgm:cxn modelId="{BEB93450-7BEF-461D-B159-92702E31E9E7}" type="presOf" srcId="{374F313E-9B3E-4AC0-908B-15A9E99F8165}" destId="{1C895797-7CF7-4CAA-87CC-34EA99CB4EA7}" srcOrd="0" destOrd="0" presId="urn:microsoft.com/office/officeart/2005/8/layout/list1"/>
    <dgm:cxn modelId="{F9033264-AAF3-4963-9C58-9022C5EA31A6}" type="presOf" srcId="{55181D46-595A-4CA4-BA0A-D637A1D98F20}" destId="{74B69B23-3FB8-4BBB-A3DA-B34F50AF0A9B}" srcOrd="0" destOrd="0" presId="urn:microsoft.com/office/officeart/2005/8/layout/list1"/>
    <dgm:cxn modelId="{A843D575-5E53-469E-94FF-7BA586758E1F}" srcId="{C6C16EBE-53BC-4544-A57D-907D080635E6}" destId="{55181D46-595A-4CA4-BA0A-D637A1D98F20}" srcOrd="2" destOrd="0" parTransId="{FA1F4AFE-5A44-42F0-BA49-F06926ACB1D0}" sibTransId="{3D1AE6A9-9217-4CEE-ABC2-60AE8E047FFE}"/>
    <dgm:cxn modelId="{25F5A399-E3DD-497B-B202-B4A4E4DBF159}" srcId="{C6C16EBE-53BC-4544-A57D-907D080635E6}" destId="{FFC6D82C-A93C-4ABD-ADB7-50829F1CA06E}" srcOrd="0" destOrd="0" parTransId="{D21206BE-8E89-47B2-9C36-594DB74FE685}" sibTransId="{C9A9F886-CFEF-4A39-B3A6-ABCAFBF6025E}"/>
    <dgm:cxn modelId="{84B13AA8-BB67-4580-A517-EE423E40E3BD}" type="presOf" srcId="{FFC6D82C-A93C-4ABD-ADB7-50829F1CA06E}" destId="{F97ABD5A-2F28-4E1E-BF49-DA9A0F68C882}" srcOrd="0" destOrd="0" presId="urn:microsoft.com/office/officeart/2005/8/layout/list1"/>
    <dgm:cxn modelId="{9028B9BC-C4D4-4E84-AC82-B7431CA997AC}" srcId="{C6C16EBE-53BC-4544-A57D-907D080635E6}" destId="{374F313E-9B3E-4AC0-908B-15A9E99F8165}" srcOrd="1" destOrd="0" parTransId="{ED3D8C64-67DE-469C-8EC0-85E286A2EC30}" sibTransId="{8CC1AAB4-EC26-42D4-AB92-B6E1F731C10E}"/>
    <dgm:cxn modelId="{A86B79BD-29D7-4B58-B011-EC1F9532919F}" type="presOf" srcId="{FFC6D82C-A93C-4ABD-ADB7-50829F1CA06E}" destId="{F03E4BF8-7897-4AA9-AA6E-71F1B272F149}" srcOrd="1" destOrd="0" presId="urn:microsoft.com/office/officeart/2005/8/layout/list1"/>
    <dgm:cxn modelId="{B4912AC4-F7A1-45DC-8E62-AD6C801667FD}" type="presOf" srcId="{55181D46-595A-4CA4-BA0A-D637A1D98F20}" destId="{1716C6B4-0436-4993-AD37-545C61A825FD}" srcOrd="1" destOrd="0" presId="urn:microsoft.com/office/officeart/2005/8/layout/list1"/>
    <dgm:cxn modelId="{C5FBC0CA-22E0-4432-8C7F-DC1422EA86A0}" type="presOf" srcId="{C6C16EBE-53BC-4544-A57D-907D080635E6}" destId="{49190F94-6A8C-4BC9-8B99-9801D05CE10A}" srcOrd="0" destOrd="0" presId="urn:microsoft.com/office/officeart/2005/8/layout/list1"/>
    <dgm:cxn modelId="{87121ACF-4979-4992-9509-7D52A52AC643}" type="presOf" srcId="{374F313E-9B3E-4AC0-908B-15A9E99F8165}" destId="{7AD84DE6-FBA2-45B5-8BE2-2DDFEF783AA9}" srcOrd="1" destOrd="0" presId="urn:microsoft.com/office/officeart/2005/8/layout/list1"/>
    <dgm:cxn modelId="{1718A09E-DF32-4AEC-8A64-7F1312CBF9A4}" type="presParOf" srcId="{49190F94-6A8C-4BC9-8B99-9801D05CE10A}" destId="{7F848091-EA39-472B-9E38-4E63DB3E5BA7}" srcOrd="0" destOrd="0" presId="urn:microsoft.com/office/officeart/2005/8/layout/list1"/>
    <dgm:cxn modelId="{5687028E-DC8C-455C-A70E-8A2152F43406}" type="presParOf" srcId="{7F848091-EA39-472B-9E38-4E63DB3E5BA7}" destId="{F97ABD5A-2F28-4E1E-BF49-DA9A0F68C882}" srcOrd="0" destOrd="0" presId="urn:microsoft.com/office/officeart/2005/8/layout/list1"/>
    <dgm:cxn modelId="{66EA846F-5B4A-4C5A-B35E-1CE380CD8D20}" type="presParOf" srcId="{7F848091-EA39-472B-9E38-4E63DB3E5BA7}" destId="{F03E4BF8-7897-4AA9-AA6E-71F1B272F149}" srcOrd="1" destOrd="0" presId="urn:microsoft.com/office/officeart/2005/8/layout/list1"/>
    <dgm:cxn modelId="{07205362-65DF-4213-B070-672CD1203250}" type="presParOf" srcId="{49190F94-6A8C-4BC9-8B99-9801D05CE10A}" destId="{45BDE46E-E631-4C64-9CA3-9F06AA034D93}" srcOrd="1" destOrd="0" presId="urn:microsoft.com/office/officeart/2005/8/layout/list1"/>
    <dgm:cxn modelId="{53BE557D-FC4B-476E-A33C-B561C1AB01A8}" type="presParOf" srcId="{49190F94-6A8C-4BC9-8B99-9801D05CE10A}" destId="{59F0E32E-1B2F-4593-AC36-1A059B27033F}" srcOrd="2" destOrd="0" presId="urn:microsoft.com/office/officeart/2005/8/layout/list1"/>
    <dgm:cxn modelId="{AEA8BAFA-9031-4AB4-9466-F5B795DA08A7}" type="presParOf" srcId="{49190F94-6A8C-4BC9-8B99-9801D05CE10A}" destId="{CCA7782A-A7BF-49EE-9FE8-3DC6DBE1BD59}" srcOrd="3" destOrd="0" presId="urn:microsoft.com/office/officeart/2005/8/layout/list1"/>
    <dgm:cxn modelId="{E31AB67F-A973-4920-8212-37577E9F1EE2}" type="presParOf" srcId="{49190F94-6A8C-4BC9-8B99-9801D05CE10A}" destId="{E1241555-88C9-495E-829E-41DBE3156638}" srcOrd="4" destOrd="0" presId="urn:microsoft.com/office/officeart/2005/8/layout/list1"/>
    <dgm:cxn modelId="{44C8EF78-A660-4C96-8217-BAC73E43E3D9}" type="presParOf" srcId="{E1241555-88C9-495E-829E-41DBE3156638}" destId="{1C895797-7CF7-4CAA-87CC-34EA99CB4EA7}" srcOrd="0" destOrd="0" presId="urn:microsoft.com/office/officeart/2005/8/layout/list1"/>
    <dgm:cxn modelId="{B023D571-3BA2-4DC8-988A-9F6DAAB0C846}" type="presParOf" srcId="{E1241555-88C9-495E-829E-41DBE3156638}" destId="{7AD84DE6-FBA2-45B5-8BE2-2DDFEF783AA9}" srcOrd="1" destOrd="0" presId="urn:microsoft.com/office/officeart/2005/8/layout/list1"/>
    <dgm:cxn modelId="{6B6DB139-878C-448F-96DD-278B133EA5E3}" type="presParOf" srcId="{49190F94-6A8C-4BC9-8B99-9801D05CE10A}" destId="{65FCF88A-D862-4177-B8A0-327351BD9186}" srcOrd="5" destOrd="0" presId="urn:microsoft.com/office/officeart/2005/8/layout/list1"/>
    <dgm:cxn modelId="{F3ABD134-2F0A-4D4E-B8E4-0A6ED2BF294C}" type="presParOf" srcId="{49190F94-6A8C-4BC9-8B99-9801D05CE10A}" destId="{973BAE02-02CB-4660-BA43-0901FDAF8A3E}" srcOrd="6" destOrd="0" presId="urn:microsoft.com/office/officeart/2005/8/layout/list1"/>
    <dgm:cxn modelId="{F5DC48EC-75DB-40E9-8A7D-B64491053745}" type="presParOf" srcId="{49190F94-6A8C-4BC9-8B99-9801D05CE10A}" destId="{DA0FB911-F2C6-436B-944C-C4F6489D644B}" srcOrd="7" destOrd="0" presId="urn:microsoft.com/office/officeart/2005/8/layout/list1"/>
    <dgm:cxn modelId="{793A189C-BFBC-4C9E-8853-ED60D2495E70}" type="presParOf" srcId="{49190F94-6A8C-4BC9-8B99-9801D05CE10A}" destId="{691D819B-4F45-4F81-8307-72702665DECA}" srcOrd="8" destOrd="0" presId="urn:microsoft.com/office/officeart/2005/8/layout/list1"/>
    <dgm:cxn modelId="{0DACF719-1176-4D9C-865F-6893D7A14AF6}" type="presParOf" srcId="{691D819B-4F45-4F81-8307-72702665DECA}" destId="{74B69B23-3FB8-4BBB-A3DA-B34F50AF0A9B}" srcOrd="0" destOrd="0" presId="urn:microsoft.com/office/officeart/2005/8/layout/list1"/>
    <dgm:cxn modelId="{A8E999C4-5AE8-4CB3-B1ED-A754895F0EEB}" type="presParOf" srcId="{691D819B-4F45-4F81-8307-72702665DECA}" destId="{1716C6B4-0436-4993-AD37-545C61A825FD}" srcOrd="1" destOrd="0" presId="urn:microsoft.com/office/officeart/2005/8/layout/list1"/>
    <dgm:cxn modelId="{CE07DD89-1EB0-44C5-BE1D-88041DD2A739}" type="presParOf" srcId="{49190F94-6A8C-4BC9-8B99-9801D05CE10A}" destId="{8DBD9755-2361-45B8-B54D-B143AA727847}" srcOrd="9" destOrd="0" presId="urn:microsoft.com/office/officeart/2005/8/layout/list1"/>
    <dgm:cxn modelId="{2816D032-2037-40EC-A08F-6A13A1BED0AC}" type="presParOf" srcId="{49190F94-6A8C-4BC9-8B99-9801D05CE10A}" destId="{5887407E-8F43-4ADE-8805-16B25C3DEC49}"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C16EBE-53BC-4544-A57D-907D080635E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FFC6D82C-A93C-4ABD-ADB7-50829F1CA06E}">
      <dgm:prSet phldrT="[Text]" custT="1"/>
      <dgm:spPr/>
      <dgm:t>
        <a:bodyPr/>
        <a:lstStyle/>
        <a:p>
          <a:pPr>
            <a:buFont typeface="+mj-lt"/>
            <a:buAutoNum type="arabicPeriod"/>
          </a:pPr>
          <a:r>
            <a:rPr lang="en-US" sz="1400" dirty="0"/>
            <a:t>Conduct a PEC meeting without an agenda</a:t>
          </a:r>
        </a:p>
      </dgm:t>
    </dgm:pt>
    <dgm:pt modelId="{D21206BE-8E89-47B2-9C36-594DB74FE685}" type="parTrans" cxnId="{25F5A399-E3DD-497B-B202-B4A4E4DBF159}">
      <dgm:prSet/>
      <dgm:spPr/>
      <dgm:t>
        <a:bodyPr/>
        <a:lstStyle/>
        <a:p>
          <a:endParaRPr lang="en-US"/>
        </a:p>
      </dgm:t>
    </dgm:pt>
    <dgm:pt modelId="{C9A9F886-CFEF-4A39-B3A6-ABCAFBF6025E}" type="sibTrans" cxnId="{25F5A399-E3DD-497B-B202-B4A4E4DBF159}">
      <dgm:prSet/>
      <dgm:spPr/>
      <dgm:t>
        <a:bodyPr/>
        <a:lstStyle/>
        <a:p>
          <a:endParaRPr lang="en-US"/>
        </a:p>
      </dgm:t>
    </dgm:pt>
    <dgm:pt modelId="{374F313E-9B3E-4AC0-908B-15A9E99F8165}">
      <dgm:prSet phldrT="[Text]" custT="1"/>
      <dgm:spPr/>
      <dgm:t>
        <a:bodyPr/>
        <a:lstStyle/>
        <a:p>
          <a:pPr>
            <a:buFont typeface="+mj-lt"/>
            <a:buAutoNum type="arabicPeriod"/>
          </a:pPr>
          <a:r>
            <a:rPr lang="en-US" sz="1400" dirty="0"/>
            <a:t>Expect that all issues will be resolved in one PEC meeting – that’s the nature of change – it takes time</a:t>
          </a:r>
        </a:p>
      </dgm:t>
    </dgm:pt>
    <dgm:pt modelId="{ED3D8C64-67DE-469C-8EC0-85E286A2EC30}" type="parTrans" cxnId="{9028B9BC-C4D4-4E84-AC82-B7431CA997AC}">
      <dgm:prSet/>
      <dgm:spPr/>
      <dgm:t>
        <a:bodyPr/>
        <a:lstStyle/>
        <a:p>
          <a:endParaRPr lang="en-US"/>
        </a:p>
      </dgm:t>
    </dgm:pt>
    <dgm:pt modelId="{8CC1AAB4-EC26-42D4-AB92-B6E1F731C10E}" type="sibTrans" cxnId="{9028B9BC-C4D4-4E84-AC82-B7431CA997AC}">
      <dgm:prSet/>
      <dgm:spPr/>
      <dgm:t>
        <a:bodyPr/>
        <a:lstStyle/>
        <a:p>
          <a:endParaRPr lang="en-US"/>
        </a:p>
      </dgm:t>
    </dgm:pt>
    <dgm:pt modelId="{55181D46-595A-4CA4-BA0A-D637A1D98F20}">
      <dgm:prSet phldrT="[Text]" custT="1"/>
      <dgm:spPr/>
      <dgm:t>
        <a:bodyPr/>
        <a:lstStyle/>
        <a:p>
          <a:pPr>
            <a:buFont typeface="+mj-lt"/>
            <a:buAutoNum type="arabicPeriod"/>
          </a:pPr>
          <a:r>
            <a:rPr lang="en-US" sz="1400" dirty="0"/>
            <a:t>Require the PD to chair the PEC – this is a great opportunity to train a fledging leader</a:t>
          </a:r>
        </a:p>
      </dgm:t>
    </dgm:pt>
    <dgm:pt modelId="{FA1F4AFE-5A44-42F0-BA49-F06926ACB1D0}" type="parTrans" cxnId="{A843D575-5E53-469E-94FF-7BA586758E1F}">
      <dgm:prSet/>
      <dgm:spPr/>
      <dgm:t>
        <a:bodyPr/>
        <a:lstStyle/>
        <a:p>
          <a:endParaRPr lang="en-US"/>
        </a:p>
      </dgm:t>
    </dgm:pt>
    <dgm:pt modelId="{3D1AE6A9-9217-4CEE-ABC2-60AE8E047FFE}" type="sibTrans" cxnId="{A843D575-5E53-469E-94FF-7BA586758E1F}">
      <dgm:prSet/>
      <dgm:spPr/>
      <dgm:t>
        <a:bodyPr/>
        <a:lstStyle/>
        <a:p>
          <a:endParaRPr lang="en-US"/>
        </a:p>
      </dgm:t>
    </dgm:pt>
    <dgm:pt modelId="{49190F94-6A8C-4BC9-8B99-9801D05CE10A}" type="pres">
      <dgm:prSet presAssocID="{C6C16EBE-53BC-4544-A57D-907D080635E6}" presName="linear" presStyleCnt="0">
        <dgm:presLayoutVars>
          <dgm:dir/>
          <dgm:animLvl val="lvl"/>
          <dgm:resizeHandles val="exact"/>
        </dgm:presLayoutVars>
      </dgm:prSet>
      <dgm:spPr/>
    </dgm:pt>
    <dgm:pt modelId="{7F848091-EA39-472B-9E38-4E63DB3E5BA7}" type="pres">
      <dgm:prSet presAssocID="{FFC6D82C-A93C-4ABD-ADB7-50829F1CA06E}" presName="parentLin" presStyleCnt="0"/>
      <dgm:spPr/>
    </dgm:pt>
    <dgm:pt modelId="{F97ABD5A-2F28-4E1E-BF49-DA9A0F68C882}" type="pres">
      <dgm:prSet presAssocID="{FFC6D82C-A93C-4ABD-ADB7-50829F1CA06E}" presName="parentLeftMargin" presStyleLbl="node1" presStyleIdx="0" presStyleCnt="3"/>
      <dgm:spPr/>
    </dgm:pt>
    <dgm:pt modelId="{F03E4BF8-7897-4AA9-AA6E-71F1B272F149}" type="pres">
      <dgm:prSet presAssocID="{FFC6D82C-A93C-4ABD-ADB7-50829F1CA06E}" presName="parentText" presStyleLbl="node1" presStyleIdx="0" presStyleCnt="3">
        <dgm:presLayoutVars>
          <dgm:chMax val="0"/>
          <dgm:bulletEnabled val="1"/>
        </dgm:presLayoutVars>
      </dgm:prSet>
      <dgm:spPr/>
    </dgm:pt>
    <dgm:pt modelId="{45BDE46E-E631-4C64-9CA3-9F06AA034D93}" type="pres">
      <dgm:prSet presAssocID="{FFC6D82C-A93C-4ABD-ADB7-50829F1CA06E}" presName="negativeSpace" presStyleCnt="0"/>
      <dgm:spPr/>
    </dgm:pt>
    <dgm:pt modelId="{59F0E32E-1B2F-4593-AC36-1A059B27033F}" type="pres">
      <dgm:prSet presAssocID="{FFC6D82C-A93C-4ABD-ADB7-50829F1CA06E}" presName="childText" presStyleLbl="conFgAcc1" presStyleIdx="0" presStyleCnt="3">
        <dgm:presLayoutVars>
          <dgm:bulletEnabled val="1"/>
        </dgm:presLayoutVars>
      </dgm:prSet>
      <dgm:spPr/>
    </dgm:pt>
    <dgm:pt modelId="{CCA7782A-A7BF-49EE-9FE8-3DC6DBE1BD59}" type="pres">
      <dgm:prSet presAssocID="{C9A9F886-CFEF-4A39-B3A6-ABCAFBF6025E}" presName="spaceBetweenRectangles" presStyleCnt="0"/>
      <dgm:spPr/>
    </dgm:pt>
    <dgm:pt modelId="{E1241555-88C9-495E-829E-41DBE3156638}" type="pres">
      <dgm:prSet presAssocID="{374F313E-9B3E-4AC0-908B-15A9E99F8165}" presName="parentLin" presStyleCnt="0"/>
      <dgm:spPr/>
    </dgm:pt>
    <dgm:pt modelId="{1C895797-7CF7-4CAA-87CC-34EA99CB4EA7}" type="pres">
      <dgm:prSet presAssocID="{374F313E-9B3E-4AC0-908B-15A9E99F8165}" presName="parentLeftMargin" presStyleLbl="node1" presStyleIdx="0" presStyleCnt="3"/>
      <dgm:spPr/>
    </dgm:pt>
    <dgm:pt modelId="{7AD84DE6-FBA2-45B5-8BE2-2DDFEF783AA9}" type="pres">
      <dgm:prSet presAssocID="{374F313E-9B3E-4AC0-908B-15A9E99F8165}" presName="parentText" presStyleLbl="node1" presStyleIdx="1" presStyleCnt="3">
        <dgm:presLayoutVars>
          <dgm:chMax val="0"/>
          <dgm:bulletEnabled val="1"/>
        </dgm:presLayoutVars>
      </dgm:prSet>
      <dgm:spPr/>
    </dgm:pt>
    <dgm:pt modelId="{65FCF88A-D862-4177-B8A0-327351BD9186}" type="pres">
      <dgm:prSet presAssocID="{374F313E-9B3E-4AC0-908B-15A9E99F8165}" presName="negativeSpace" presStyleCnt="0"/>
      <dgm:spPr/>
    </dgm:pt>
    <dgm:pt modelId="{973BAE02-02CB-4660-BA43-0901FDAF8A3E}" type="pres">
      <dgm:prSet presAssocID="{374F313E-9B3E-4AC0-908B-15A9E99F8165}" presName="childText" presStyleLbl="conFgAcc1" presStyleIdx="1" presStyleCnt="3">
        <dgm:presLayoutVars>
          <dgm:bulletEnabled val="1"/>
        </dgm:presLayoutVars>
      </dgm:prSet>
      <dgm:spPr/>
    </dgm:pt>
    <dgm:pt modelId="{DA0FB911-F2C6-436B-944C-C4F6489D644B}" type="pres">
      <dgm:prSet presAssocID="{8CC1AAB4-EC26-42D4-AB92-B6E1F731C10E}" presName="spaceBetweenRectangles" presStyleCnt="0"/>
      <dgm:spPr/>
    </dgm:pt>
    <dgm:pt modelId="{691D819B-4F45-4F81-8307-72702665DECA}" type="pres">
      <dgm:prSet presAssocID="{55181D46-595A-4CA4-BA0A-D637A1D98F20}" presName="parentLin" presStyleCnt="0"/>
      <dgm:spPr/>
    </dgm:pt>
    <dgm:pt modelId="{74B69B23-3FB8-4BBB-A3DA-B34F50AF0A9B}" type="pres">
      <dgm:prSet presAssocID="{55181D46-595A-4CA4-BA0A-D637A1D98F20}" presName="parentLeftMargin" presStyleLbl="node1" presStyleIdx="1" presStyleCnt="3"/>
      <dgm:spPr/>
    </dgm:pt>
    <dgm:pt modelId="{1716C6B4-0436-4993-AD37-545C61A825FD}" type="pres">
      <dgm:prSet presAssocID="{55181D46-595A-4CA4-BA0A-D637A1D98F20}" presName="parentText" presStyleLbl="node1" presStyleIdx="2" presStyleCnt="3">
        <dgm:presLayoutVars>
          <dgm:chMax val="0"/>
          <dgm:bulletEnabled val="1"/>
        </dgm:presLayoutVars>
      </dgm:prSet>
      <dgm:spPr/>
    </dgm:pt>
    <dgm:pt modelId="{8DBD9755-2361-45B8-B54D-B143AA727847}" type="pres">
      <dgm:prSet presAssocID="{55181D46-595A-4CA4-BA0A-D637A1D98F20}" presName="negativeSpace" presStyleCnt="0"/>
      <dgm:spPr/>
    </dgm:pt>
    <dgm:pt modelId="{5887407E-8F43-4ADE-8805-16B25C3DEC49}" type="pres">
      <dgm:prSet presAssocID="{55181D46-595A-4CA4-BA0A-D637A1D98F20}" presName="childText" presStyleLbl="conFgAcc1" presStyleIdx="2" presStyleCnt="3">
        <dgm:presLayoutVars>
          <dgm:bulletEnabled val="1"/>
        </dgm:presLayoutVars>
      </dgm:prSet>
      <dgm:spPr/>
    </dgm:pt>
  </dgm:ptLst>
  <dgm:cxnLst>
    <dgm:cxn modelId="{BEB93450-7BEF-461D-B159-92702E31E9E7}" type="presOf" srcId="{374F313E-9B3E-4AC0-908B-15A9E99F8165}" destId="{1C895797-7CF7-4CAA-87CC-34EA99CB4EA7}" srcOrd="0" destOrd="0" presId="urn:microsoft.com/office/officeart/2005/8/layout/list1"/>
    <dgm:cxn modelId="{F9033264-AAF3-4963-9C58-9022C5EA31A6}" type="presOf" srcId="{55181D46-595A-4CA4-BA0A-D637A1D98F20}" destId="{74B69B23-3FB8-4BBB-A3DA-B34F50AF0A9B}" srcOrd="0" destOrd="0" presId="urn:microsoft.com/office/officeart/2005/8/layout/list1"/>
    <dgm:cxn modelId="{A843D575-5E53-469E-94FF-7BA586758E1F}" srcId="{C6C16EBE-53BC-4544-A57D-907D080635E6}" destId="{55181D46-595A-4CA4-BA0A-D637A1D98F20}" srcOrd="2" destOrd="0" parTransId="{FA1F4AFE-5A44-42F0-BA49-F06926ACB1D0}" sibTransId="{3D1AE6A9-9217-4CEE-ABC2-60AE8E047FFE}"/>
    <dgm:cxn modelId="{25F5A399-E3DD-497B-B202-B4A4E4DBF159}" srcId="{C6C16EBE-53BC-4544-A57D-907D080635E6}" destId="{FFC6D82C-A93C-4ABD-ADB7-50829F1CA06E}" srcOrd="0" destOrd="0" parTransId="{D21206BE-8E89-47B2-9C36-594DB74FE685}" sibTransId="{C9A9F886-CFEF-4A39-B3A6-ABCAFBF6025E}"/>
    <dgm:cxn modelId="{84B13AA8-BB67-4580-A517-EE423E40E3BD}" type="presOf" srcId="{FFC6D82C-A93C-4ABD-ADB7-50829F1CA06E}" destId="{F97ABD5A-2F28-4E1E-BF49-DA9A0F68C882}" srcOrd="0" destOrd="0" presId="urn:microsoft.com/office/officeart/2005/8/layout/list1"/>
    <dgm:cxn modelId="{9028B9BC-C4D4-4E84-AC82-B7431CA997AC}" srcId="{C6C16EBE-53BC-4544-A57D-907D080635E6}" destId="{374F313E-9B3E-4AC0-908B-15A9E99F8165}" srcOrd="1" destOrd="0" parTransId="{ED3D8C64-67DE-469C-8EC0-85E286A2EC30}" sibTransId="{8CC1AAB4-EC26-42D4-AB92-B6E1F731C10E}"/>
    <dgm:cxn modelId="{A86B79BD-29D7-4B58-B011-EC1F9532919F}" type="presOf" srcId="{FFC6D82C-A93C-4ABD-ADB7-50829F1CA06E}" destId="{F03E4BF8-7897-4AA9-AA6E-71F1B272F149}" srcOrd="1" destOrd="0" presId="urn:microsoft.com/office/officeart/2005/8/layout/list1"/>
    <dgm:cxn modelId="{B4912AC4-F7A1-45DC-8E62-AD6C801667FD}" type="presOf" srcId="{55181D46-595A-4CA4-BA0A-D637A1D98F20}" destId="{1716C6B4-0436-4993-AD37-545C61A825FD}" srcOrd="1" destOrd="0" presId="urn:microsoft.com/office/officeart/2005/8/layout/list1"/>
    <dgm:cxn modelId="{C5FBC0CA-22E0-4432-8C7F-DC1422EA86A0}" type="presOf" srcId="{C6C16EBE-53BC-4544-A57D-907D080635E6}" destId="{49190F94-6A8C-4BC9-8B99-9801D05CE10A}" srcOrd="0" destOrd="0" presId="urn:microsoft.com/office/officeart/2005/8/layout/list1"/>
    <dgm:cxn modelId="{87121ACF-4979-4992-9509-7D52A52AC643}" type="presOf" srcId="{374F313E-9B3E-4AC0-908B-15A9E99F8165}" destId="{7AD84DE6-FBA2-45B5-8BE2-2DDFEF783AA9}" srcOrd="1" destOrd="0" presId="urn:microsoft.com/office/officeart/2005/8/layout/list1"/>
    <dgm:cxn modelId="{1718A09E-DF32-4AEC-8A64-7F1312CBF9A4}" type="presParOf" srcId="{49190F94-6A8C-4BC9-8B99-9801D05CE10A}" destId="{7F848091-EA39-472B-9E38-4E63DB3E5BA7}" srcOrd="0" destOrd="0" presId="urn:microsoft.com/office/officeart/2005/8/layout/list1"/>
    <dgm:cxn modelId="{5687028E-DC8C-455C-A70E-8A2152F43406}" type="presParOf" srcId="{7F848091-EA39-472B-9E38-4E63DB3E5BA7}" destId="{F97ABD5A-2F28-4E1E-BF49-DA9A0F68C882}" srcOrd="0" destOrd="0" presId="urn:microsoft.com/office/officeart/2005/8/layout/list1"/>
    <dgm:cxn modelId="{66EA846F-5B4A-4C5A-B35E-1CE380CD8D20}" type="presParOf" srcId="{7F848091-EA39-472B-9E38-4E63DB3E5BA7}" destId="{F03E4BF8-7897-4AA9-AA6E-71F1B272F149}" srcOrd="1" destOrd="0" presId="urn:microsoft.com/office/officeart/2005/8/layout/list1"/>
    <dgm:cxn modelId="{07205362-65DF-4213-B070-672CD1203250}" type="presParOf" srcId="{49190F94-6A8C-4BC9-8B99-9801D05CE10A}" destId="{45BDE46E-E631-4C64-9CA3-9F06AA034D93}" srcOrd="1" destOrd="0" presId="urn:microsoft.com/office/officeart/2005/8/layout/list1"/>
    <dgm:cxn modelId="{53BE557D-FC4B-476E-A33C-B561C1AB01A8}" type="presParOf" srcId="{49190F94-6A8C-4BC9-8B99-9801D05CE10A}" destId="{59F0E32E-1B2F-4593-AC36-1A059B27033F}" srcOrd="2" destOrd="0" presId="urn:microsoft.com/office/officeart/2005/8/layout/list1"/>
    <dgm:cxn modelId="{AEA8BAFA-9031-4AB4-9466-F5B795DA08A7}" type="presParOf" srcId="{49190F94-6A8C-4BC9-8B99-9801D05CE10A}" destId="{CCA7782A-A7BF-49EE-9FE8-3DC6DBE1BD59}" srcOrd="3" destOrd="0" presId="urn:microsoft.com/office/officeart/2005/8/layout/list1"/>
    <dgm:cxn modelId="{E31AB67F-A973-4920-8212-37577E9F1EE2}" type="presParOf" srcId="{49190F94-6A8C-4BC9-8B99-9801D05CE10A}" destId="{E1241555-88C9-495E-829E-41DBE3156638}" srcOrd="4" destOrd="0" presId="urn:microsoft.com/office/officeart/2005/8/layout/list1"/>
    <dgm:cxn modelId="{44C8EF78-A660-4C96-8217-BAC73E43E3D9}" type="presParOf" srcId="{E1241555-88C9-495E-829E-41DBE3156638}" destId="{1C895797-7CF7-4CAA-87CC-34EA99CB4EA7}" srcOrd="0" destOrd="0" presId="urn:microsoft.com/office/officeart/2005/8/layout/list1"/>
    <dgm:cxn modelId="{B023D571-3BA2-4DC8-988A-9F6DAAB0C846}" type="presParOf" srcId="{E1241555-88C9-495E-829E-41DBE3156638}" destId="{7AD84DE6-FBA2-45B5-8BE2-2DDFEF783AA9}" srcOrd="1" destOrd="0" presId="urn:microsoft.com/office/officeart/2005/8/layout/list1"/>
    <dgm:cxn modelId="{6B6DB139-878C-448F-96DD-278B133EA5E3}" type="presParOf" srcId="{49190F94-6A8C-4BC9-8B99-9801D05CE10A}" destId="{65FCF88A-D862-4177-B8A0-327351BD9186}" srcOrd="5" destOrd="0" presId="urn:microsoft.com/office/officeart/2005/8/layout/list1"/>
    <dgm:cxn modelId="{F3ABD134-2F0A-4D4E-B8E4-0A6ED2BF294C}" type="presParOf" srcId="{49190F94-6A8C-4BC9-8B99-9801D05CE10A}" destId="{973BAE02-02CB-4660-BA43-0901FDAF8A3E}" srcOrd="6" destOrd="0" presId="urn:microsoft.com/office/officeart/2005/8/layout/list1"/>
    <dgm:cxn modelId="{F5DC48EC-75DB-40E9-8A7D-B64491053745}" type="presParOf" srcId="{49190F94-6A8C-4BC9-8B99-9801D05CE10A}" destId="{DA0FB911-F2C6-436B-944C-C4F6489D644B}" srcOrd="7" destOrd="0" presId="urn:microsoft.com/office/officeart/2005/8/layout/list1"/>
    <dgm:cxn modelId="{793A189C-BFBC-4C9E-8853-ED60D2495E70}" type="presParOf" srcId="{49190F94-6A8C-4BC9-8B99-9801D05CE10A}" destId="{691D819B-4F45-4F81-8307-72702665DECA}" srcOrd="8" destOrd="0" presId="urn:microsoft.com/office/officeart/2005/8/layout/list1"/>
    <dgm:cxn modelId="{0DACF719-1176-4D9C-865F-6893D7A14AF6}" type="presParOf" srcId="{691D819B-4F45-4F81-8307-72702665DECA}" destId="{74B69B23-3FB8-4BBB-A3DA-B34F50AF0A9B}" srcOrd="0" destOrd="0" presId="urn:microsoft.com/office/officeart/2005/8/layout/list1"/>
    <dgm:cxn modelId="{A8E999C4-5AE8-4CB3-B1ED-A754895F0EEB}" type="presParOf" srcId="{691D819B-4F45-4F81-8307-72702665DECA}" destId="{1716C6B4-0436-4993-AD37-545C61A825FD}" srcOrd="1" destOrd="0" presId="urn:microsoft.com/office/officeart/2005/8/layout/list1"/>
    <dgm:cxn modelId="{CE07DD89-1EB0-44C5-BE1D-88041DD2A739}" type="presParOf" srcId="{49190F94-6A8C-4BC9-8B99-9801D05CE10A}" destId="{8DBD9755-2361-45B8-B54D-B143AA727847}" srcOrd="9" destOrd="0" presId="urn:microsoft.com/office/officeart/2005/8/layout/list1"/>
    <dgm:cxn modelId="{2816D032-2037-40EC-A08F-6A13A1BED0AC}" type="presParOf" srcId="{49190F94-6A8C-4BC9-8B99-9801D05CE10A}" destId="{5887407E-8F43-4ADE-8805-16B25C3DEC49}"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6C16EBE-53BC-4544-A57D-907D080635E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FFC6D82C-A93C-4ABD-ADB7-50829F1CA06E}">
      <dgm:prSet phldrT="[Text]" custT="1"/>
      <dgm:spPr/>
      <dgm:t>
        <a:bodyPr/>
        <a:lstStyle/>
        <a:p>
          <a:pPr>
            <a:buFont typeface="+mj-lt"/>
            <a:buAutoNum type="arabicPeriod"/>
          </a:pPr>
          <a:r>
            <a:rPr lang="en-US" sz="1400" dirty="0"/>
            <a:t>Conduct a PEC meeting without an agenda</a:t>
          </a:r>
        </a:p>
      </dgm:t>
    </dgm:pt>
    <dgm:pt modelId="{D21206BE-8E89-47B2-9C36-594DB74FE685}" type="parTrans" cxnId="{25F5A399-E3DD-497B-B202-B4A4E4DBF159}">
      <dgm:prSet/>
      <dgm:spPr/>
      <dgm:t>
        <a:bodyPr/>
        <a:lstStyle/>
        <a:p>
          <a:endParaRPr lang="en-US"/>
        </a:p>
      </dgm:t>
    </dgm:pt>
    <dgm:pt modelId="{C9A9F886-CFEF-4A39-B3A6-ABCAFBF6025E}" type="sibTrans" cxnId="{25F5A399-E3DD-497B-B202-B4A4E4DBF159}">
      <dgm:prSet/>
      <dgm:spPr/>
      <dgm:t>
        <a:bodyPr/>
        <a:lstStyle/>
        <a:p>
          <a:endParaRPr lang="en-US"/>
        </a:p>
      </dgm:t>
    </dgm:pt>
    <dgm:pt modelId="{374F313E-9B3E-4AC0-908B-15A9E99F8165}">
      <dgm:prSet phldrT="[Text]" custT="1"/>
      <dgm:spPr/>
      <dgm:t>
        <a:bodyPr/>
        <a:lstStyle/>
        <a:p>
          <a:pPr>
            <a:buFont typeface="+mj-lt"/>
            <a:buAutoNum type="arabicPeriod"/>
          </a:pPr>
          <a:r>
            <a:rPr lang="en-US" sz="1400" dirty="0"/>
            <a:t>Expect that all issues will be resolved in one PEC meeting – that’s the nature of change – it takes time</a:t>
          </a:r>
        </a:p>
      </dgm:t>
    </dgm:pt>
    <dgm:pt modelId="{ED3D8C64-67DE-469C-8EC0-85E286A2EC30}" type="parTrans" cxnId="{9028B9BC-C4D4-4E84-AC82-B7431CA997AC}">
      <dgm:prSet/>
      <dgm:spPr/>
      <dgm:t>
        <a:bodyPr/>
        <a:lstStyle/>
        <a:p>
          <a:endParaRPr lang="en-US"/>
        </a:p>
      </dgm:t>
    </dgm:pt>
    <dgm:pt modelId="{8CC1AAB4-EC26-42D4-AB92-B6E1F731C10E}" type="sibTrans" cxnId="{9028B9BC-C4D4-4E84-AC82-B7431CA997AC}">
      <dgm:prSet/>
      <dgm:spPr/>
      <dgm:t>
        <a:bodyPr/>
        <a:lstStyle/>
        <a:p>
          <a:endParaRPr lang="en-US"/>
        </a:p>
      </dgm:t>
    </dgm:pt>
    <dgm:pt modelId="{55181D46-595A-4CA4-BA0A-D637A1D98F20}">
      <dgm:prSet phldrT="[Text]" custT="1"/>
      <dgm:spPr/>
      <dgm:t>
        <a:bodyPr/>
        <a:lstStyle/>
        <a:p>
          <a:pPr>
            <a:buFont typeface="+mj-lt"/>
            <a:buAutoNum type="arabicPeriod"/>
          </a:pPr>
          <a:r>
            <a:rPr lang="en-US" sz="1400" dirty="0"/>
            <a:t>Require the PD to chair the PEC – this is a great opportunity to train a fledging leader</a:t>
          </a:r>
        </a:p>
      </dgm:t>
    </dgm:pt>
    <dgm:pt modelId="{FA1F4AFE-5A44-42F0-BA49-F06926ACB1D0}" type="parTrans" cxnId="{A843D575-5E53-469E-94FF-7BA586758E1F}">
      <dgm:prSet/>
      <dgm:spPr/>
      <dgm:t>
        <a:bodyPr/>
        <a:lstStyle/>
        <a:p>
          <a:endParaRPr lang="en-US"/>
        </a:p>
      </dgm:t>
    </dgm:pt>
    <dgm:pt modelId="{3D1AE6A9-9217-4CEE-ABC2-60AE8E047FFE}" type="sibTrans" cxnId="{A843D575-5E53-469E-94FF-7BA586758E1F}">
      <dgm:prSet/>
      <dgm:spPr/>
      <dgm:t>
        <a:bodyPr/>
        <a:lstStyle/>
        <a:p>
          <a:endParaRPr lang="en-US"/>
        </a:p>
      </dgm:t>
    </dgm:pt>
    <dgm:pt modelId="{49190F94-6A8C-4BC9-8B99-9801D05CE10A}" type="pres">
      <dgm:prSet presAssocID="{C6C16EBE-53BC-4544-A57D-907D080635E6}" presName="linear" presStyleCnt="0">
        <dgm:presLayoutVars>
          <dgm:dir/>
          <dgm:animLvl val="lvl"/>
          <dgm:resizeHandles val="exact"/>
        </dgm:presLayoutVars>
      </dgm:prSet>
      <dgm:spPr/>
    </dgm:pt>
    <dgm:pt modelId="{7F848091-EA39-472B-9E38-4E63DB3E5BA7}" type="pres">
      <dgm:prSet presAssocID="{FFC6D82C-A93C-4ABD-ADB7-50829F1CA06E}" presName="parentLin" presStyleCnt="0"/>
      <dgm:spPr/>
    </dgm:pt>
    <dgm:pt modelId="{F97ABD5A-2F28-4E1E-BF49-DA9A0F68C882}" type="pres">
      <dgm:prSet presAssocID="{FFC6D82C-A93C-4ABD-ADB7-50829F1CA06E}" presName="parentLeftMargin" presStyleLbl="node1" presStyleIdx="0" presStyleCnt="3"/>
      <dgm:spPr/>
    </dgm:pt>
    <dgm:pt modelId="{F03E4BF8-7897-4AA9-AA6E-71F1B272F149}" type="pres">
      <dgm:prSet presAssocID="{FFC6D82C-A93C-4ABD-ADB7-50829F1CA06E}" presName="parentText" presStyleLbl="node1" presStyleIdx="0" presStyleCnt="3">
        <dgm:presLayoutVars>
          <dgm:chMax val="0"/>
          <dgm:bulletEnabled val="1"/>
        </dgm:presLayoutVars>
      </dgm:prSet>
      <dgm:spPr/>
    </dgm:pt>
    <dgm:pt modelId="{45BDE46E-E631-4C64-9CA3-9F06AA034D93}" type="pres">
      <dgm:prSet presAssocID="{FFC6D82C-A93C-4ABD-ADB7-50829F1CA06E}" presName="negativeSpace" presStyleCnt="0"/>
      <dgm:spPr/>
    </dgm:pt>
    <dgm:pt modelId="{59F0E32E-1B2F-4593-AC36-1A059B27033F}" type="pres">
      <dgm:prSet presAssocID="{FFC6D82C-A93C-4ABD-ADB7-50829F1CA06E}" presName="childText" presStyleLbl="conFgAcc1" presStyleIdx="0" presStyleCnt="3">
        <dgm:presLayoutVars>
          <dgm:bulletEnabled val="1"/>
        </dgm:presLayoutVars>
      </dgm:prSet>
      <dgm:spPr/>
    </dgm:pt>
    <dgm:pt modelId="{CCA7782A-A7BF-49EE-9FE8-3DC6DBE1BD59}" type="pres">
      <dgm:prSet presAssocID="{C9A9F886-CFEF-4A39-B3A6-ABCAFBF6025E}" presName="spaceBetweenRectangles" presStyleCnt="0"/>
      <dgm:spPr/>
    </dgm:pt>
    <dgm:pt modelId="{E1241555-88C9-495E-829E-41DBE3156638}" type="pres">
      <dgm:prSet presAssocID="{374F313E-9B3E-4AC0-908B-15A9E99F8165}" presName="parentLin" presStyleCnt="0"/>
      <dgm:spPr/>
    </dgm:pt>
    <dgm:pt modelId="{1C895797-7CF7-4CAA-87CC-34EA99CB4EA7}" type="pres">
      <dgm:prSet presAssocID="{374F313E-9B3E-4AC0-908B-15A9E99F8165}" presName="parentLeftMargin" presStyleLbl="node1" presStyleIdx="0" presStyleCnt="3"/>
      <dgm:spPr/>
    </dgm:pt>
    <dgm:pt modelId="{7AD84DE6-FBA2-45B5-8BE2-2DDFEF783AA9}" type="pres">
      <dgm:prSet presAssocID="{374F313E-9B3E-4AC0-908B-15A9E99F8165}" presName="parentText" presStyleLbl="node1" presStyleIdx="1" presStyleCnt="3">
        <dgm:presLayoutVars>
          <dgm:chMax val="0"/>
          <dgm:bulletEnabled val="1"/>
        </dgm:presLayoutVars>
      </dgm:prSet>
      <dgm:spPr/>
    </dgm:pt>
    <dgm:pt modelId="{65FCF88A-D862-4177-B8A0-327351BD9186}" type="pres">
      <dgm:prSet presAssocID="{374F313E-9B3E-4AC0-908B-15A9E99F8165}" presName="negativeSpace" presStyleCnt="0"/>
      <dgm:spPr/>
    </dgm:pt>
    <dgm:pt modelId="{973BAE02-02CB-4660-BA43-0901FDAF8A3E}" type="pres">
      <dgm:prSet presAssocID="{374F313E-9B3E-4AC0-908B-15A9E99F8165}" presName="childText" presStyleLbl="conFgAcc1" presStyleIdx="1" presStyleCnt="3">
        <dgm:presLayoutVars>
          <dgm:bulletEnabled val="1"/>
        </dgm:presLayoutVars>
      </dgm:prSet>
      <dgm:spPr/>
    </dgm:pt>
    <dgm:pt modelId="{DA0FB911-F2C6-436B-944C-C4F6489D644B}" type="pres">
      <dgm:prSet presAssocID="{8CC1AAB4-EC26-42D4-AB92-B6E1F731C10E}" presName="spaceBetweenRectangles" presStyleCnt="0"/>
      <dgm:spPr/>
    </dgm:pt>
    <dgm:pt modelId="{691D819B-4F45-4F81-8307-72702665DECA}" type="pres">
      <dgm:prSet presAssocID="{55181D46-595A-4CA4-BA0A-D637A1D98F20}" presName="parentLin" presStyleCnt="0"/>
      <dgm:spPr/>
    </dgm:pt>
    <dgm:pt modelId="{74B69B23-3FB8-4BBB-A3DA-B34F50AF0A9B}" type="pres">
      <dgm:prSet presAssocID="{55181D46-595A-4CA4-BA0A-D637A1D98F20}" presName="parentLeftMargin" presStyleLbl="node1" presStyleIdx="1" presStyleCnt="3"/>
      <dgm:spPr/>
    </dgm:pt>
    <dgm:pt modelId="{1716C6B4-0436-4993-AD37-545C61A825FD}" type="pres">
      <dgm:prSet presAssocID="{55181D46-595A-4CA4-BA0A-D637A1D98F20}" presName="parentText" presStyleLbl="node1" presStyleIdx="2" presStyleCnt="3">
        <dgm:presLayoutVars>
          <dgm:chMax val="0"/>
          <dgm:bulletEnabled val="1"/>
        </dgm:presLayoutVars>
      </dgm:prSet>
      <dgm:spPr/>
    </dgm:pt>
    <dgm:pt modelId="{8DBD9755-2361-45B8-B54D-B143AA727847}" type="pres">
      <dgm:prSet presAssocID="{55181D46-595A-4CA4-BA0A-D637A1D98F20}" presName="negativeSpace" presStyleCnt="0"/>
      <dgm:spPr/>
    </dgm:pt>
    <dgm:pt modelId="{5887407E-8F43-4ADE-8805-16B25C3DEC49}" type="pres">
      <dgm:prSet presAssocID="{55181D46-595A-4CA4-BA0A-D637A1D98F20}" presName="childText" presStyleLbl="conFgAcc1" presStyleIdx="2" presStyleCnt="3">
        <dgm:presLayoutVars>
          <dgm:bulletEnabled val="1"/>
        </dgm:presLayoutVars>
      </dgm:prSet>
      <dgm:spPr/>
    </dgm:pt>
  </dgm:ptLst>
  <dgm:cxnLst>
    <dgm:cxn modelId="{BEB93450-7BEF-461D-B159-92702E31E9E7}" type="presOf" srcId="{374F313E-9B3E-4AC0-908B-15A9E99F8165}" destId="{1C895797-7CF7-4CAA-87CC-34EA99CB4EA7}" srcOrd="0" destOrd="0" presId="urn:microsoft.com/office/officeart/2005/8/layout/list1"/>
    <dgm:cxn modelId="{F9033264-AAF3-4963-9C58-9022C5EA31A6}" type="presOf" srcId="{55181D46-595A-4CA4-BA0A-D637A1D98F20}" destId="{74B69B23-3FB8-4BBB-A3DA-B34F50AF0A9B}" srcOrd="0" destOrd="0" presId="urn:microsoft.com/office/officeart/2005/8/layout/list1"/>
    <dgm:cxn modelId="{A843D575-5E53-469E-94FF-7BA586758E1F}" srcId="{C6C16EBE-53BC-4544-A57D-907D080635E6}" destId="{55181D46-595A-4CA4-BA0A-D637A1D98F20}" srcOrd="2" destOrd="0" parTransId="{FA1F4AFE-5A44-42F0-BA49-F06926ACB1D0}" sibTransId="{3D1AE6A9-9217-4CEE-ABC2-60AE8E047FFE}"/>
    <dgm:cxn modelId="{25F5A399-E3DD-497B-B202-B4A4E4DBF159}" srcId="{C6C16EBE-53BC-4544-A57D-907D080635E6}" destId="{FFC6D82C-A93C-4ABD-ADB7-50829F1CA06E}" srcOrd="0" destOrd="0" parTransId="{D21206BE-8E89-47B2-9C36-594DB74FE685}" sibTransId="{C9A9F886-CFEF-4A39-B3A6-ABCAFBF6025E}"/>
    <dgm:cxn modelId="{84B13AA8-BB67-4580-A517-EE423E40E3BD}" type="presOf" srcId="{FFC6D82C-A93C-4ABD-ADB7-50829F1CA06E}" destId="{F97ABD5A-2F28-4E1E-BF49-DA9A0F68C882}" srcOrd="0" destOrd="0" presId="urn:microsoft.com/office/officeart/2005/8/layout/list1"/>
    <dgm:cxn modelId="{9028B9BC-C4D4-4E84-AC82-B7431CA997AC}" srcId="{C6C16EBE-53BC-4544-A57D-907D080635E6}" destId="{374F313E-9B3E-4AC0-908B-15A9E99F8165}" srcOrd="1" destOrd="0" parTransId="{ED3D8C64-67DE-469C-8EC0-85E286A2EC30}" sibTransId="{8CC1AAB4-EC26-42D4-AB92-B6E1F731C10E}"/>
    <dgm:cxn modelId="{A86B79BD-29D7-4B58-B011-EC1F9532919F}" type="presOf" srcId="{FFC6D82C-A93C-4ABD-ADB7-50829F1CA06E}" destId="{F03E4BF8-7897-4AA9-AA6E-71F1B272F149}" srcOrd="1" destOrd="0" presId="urn:microsoft.com/office/officeart/2005/8/layout/list1"/>
    <dgm:cxn modelId="{B4912AC4-F7A1-45DC-8E62-AD6C801667FD}" type="presOf" srcId="{55181D46-595A-4CA4-BA0A-D637A1D98F20}" destId="{1716C6B4-0436-4993-AD37-545C61A825FD}" srcOrd="1" destOrd="0" presId="urn:microsoft.com/office/officeart/2005/8/layout/list1"/>
    <dgm:cxn modelId="{C5FBC0CA-22E0-4432-8C7F-DC1422EA86A0}" type="presOf" srcId="{C6C16EBE-53BC-4544-A57D-907D080635E6}" destId="{49190F94-6A8C-4BC9-8B99-9801D05CE10A}" srcOrd="0" destOrd="0" presId="urn:microsoft.com/office/officeart/2005/8/layout/list1"/>
    <dgm:cxn modelId="{87121ACF-4979-4992-9509-7D52A52AC643}" type="presOf" srcId="{374F313E-9B3E-4AC0-908B-15A9E99F8165}" destId="{7AD84DE6-FBA2-45B5-8BE2-2DDFEF783AA9}" srcOrd="1" destOrd="0" presId="urn:microsoft.com/office/officeart/2005/8/layout/list1"/>
    <dgm:cxn modelId="{1718A09E-DF32-4AEC-8A64-7F1312CBF9A4}" type="presParOf" srcId="{49190F94-6A8C-4BC9-8B99-9801D05CE10A}" destId="{7F848091-EA39-472B-9E38-4E63DB3E5BA7}" srcOrd="0" destOrd="0" presId="urn:microsoft.com/office/officeart/2005/8/layout/list1"/>
    <dgm:cxn modelId="{5687028E-DC8C-455C-A70E-8A2152F43406}" type="presParOf" srcId="{7F848091-EA39-472B-9E38-4E63DB3E5BA7}" destId="{F97ABD5A-2F28-4E1E-BF49-DA9A0F68C882}" srcOrd="0" destOrd="0" presId="urn:microsoft.com/office/officeart/2005/8/layout/list1"/>
    <dgm:cxn modelId="{66EA846F-5B4A-4C5A-B35E-1CE380CD8D20}" type="presParOf" srcId="{7F848091-EA39-472B-9E38-4E63DB3E5BA7}" destId="{F03E4BF8-7897-4AA9-AA6E-71F1B272F149}" srcOrd="1" destOrd="0" presId="urn:microsoft.com/office/officeart/2005/8/layout/list1"/>
    <dgm:cxn modelId="{07205362-65DF-4213-B070-672CD1203250}" type="presParOf" srcId="{49190F94-6A8C-4BC9-8B99-9801D05CE10A}" destId="{45BDE46E-E631-4C64-9CA3-9F06AA034D93}" srcOrd="1" destOrd="0" presId="urn:microsoft.com/office/officeart/2005/8/layout/list1"/>
    <dgm:cxn modelId="{53BE557D-FC4B-476E-A33C-B561C1AB01A8}" type="presParOf" srcId="{49190F94-6A8C-4BC9-8B99-9801D05CE10A}" destId="{59F0E32E-1B2F-4593-AC36-1A059B27033F}" srcOrd="2" destOrd="0" presId="urn:microsoft.com/office/officeart/2005/8/layout/list1"/>
    <dgm:cxn modelId="{AEA8BAFA-9031-4AB4-9466-F5B795DA08A7}" type="presParOf" srcId="{49190F94-6A8C-4BC9-8B99-9801D05CE10A}" destId="{CCA7782A-A7BF-49EE-9FE8-3DC6DBE1BD59}" srcOrd="3" destOrd="0" presId="urn:microsoft.com/office/officeart/2005/8/layout/list1"/>
    <dgm:cxn modelId="{E31AB67F-A973-4920-8212-37577E9F1EE2}" type="presParOf" srcId="{49190F94-6A8C-4BC9-8B99-9801D05CE10A}" destId="{E1241555-88C9-495E-829E-41DBE3156638}" srcOrd="4" destOrd="0" presId="urn:microsoft.com/office/officeart/2005/8/layout/list1"/>
    <dgm:cxn modelId="{44C8EF78-A660-4C96-8217-BAC73E43E3D9}" type="presParOf" srcId="{E1241555-88C9-495E-829E-41DBE3156638}" destId="{1C895797-7CF7-4CAA-87CC-34EA99CB4EA7}" srcOrd="0" destOrd="0" presId="urn:microsoft.com/office/officeart/2005/8/layout/list1"/>
    <dgm:cxn modelId="{B023D571-3BA2-4DC8-988A-9F6DAAB0C846}" type="presParOf" srcId="{E1241555-88C9-495E-829E-41DBE3156638}" destId="{7AD84DE6-FBA2-45B5-8BE2-2DDFEF783AA9}" srcOrd="1" destOrd="0" presId="urn:microsoft.com/office/officeart/2005/8/layout/list1"/>
    <dgm:cxn modelId="{6B6DB139-878C-448F-96DD-278B133EA5E3}" type="presParOf" srcId="{49190F94-6A8C-4BC9-8B99-9801D05CE10A}" destId="{65FCF88A-D862-4177-B8A0-327351BD9186}" srcOrd="5" destOrd="0" presId="urn:microsoft.com/office/officeart/2005/8/layout/list1"/>
    <dgm:cxn modelId="{F3ABD134-2F0A-4D4E-B8E4-0A6ED2BF294C}" type="presParOf" srcId="{49190F94-6A8C-4BC9-8B99-9801D05CE10A}" destId="{973BAE02-02CB-4660-BA43-0901FDAF8A3E}" srcOrd="6" destOrd="0" presId="urn:microsoft.com/office/officeart/2005/8/layout/list1"/>
    <dgm:cxn modelId="{F5DC48EC-75DB-40E9-8A7D-B64491053745}" type="presParOf" srcId="{49190F94-6A8C-4BC9-8B99-9801D05CE10A}" destId="{DA0FB911-F2C6-436B-944C-C4F6489D644B}" srcOrd="7" destOrd="0" presId="urn:microsoft.com/office/officeart/2005/8/layout/list1"/>
    <dgm:cxn modelId="{793A189C-BFBC-4C9E-8853-ED60D2495E70}" type="presParOf" srcId="{49190F94-6A8C-4BC9-8B99-9801D05CE10A}" destId="{691D819B-4F45-4F81-8307-72702665DECA}" srcOrd="8" destOrd="0" presId="urn:microsoft.com/office/officeart/2005/8/layout/list1"/>
    <dgm:cxn modelId="{0DACF719-1176-4D9C-865F-6893D7A14AF6}" type="presParOf" srcId="{691D819B-4F45-4F81-8307-72702665DECA}" destId="{74B69B23-3FB8-4BBB-A3DA-B34F50AF0A9B}" srcOrd="0" destOrd="0" presId="urn:microsoft.com/office/officeart/2005/8/layout/list1"/>
    <dgm:cxn modelId="{A8E999C4-5AE8-4CB3-B1ED-A754895F0EEB}" type="presParOf" srcId="{691D819B-4F45-4F81-8307-72702665DECA}" destId="{1716C6B4-0436-4993-AD37-545C61A825FD}" srcOrd="1" destOrd="0" presId="urn:microsoft.com/office/officeart/2005/8/layout/list1"/>
    <dgm:cxn modelId="{CE07DD89-1EB0-44C5-BE1D-88041DD2A739}" type="presParOf" srcId="{49190F94-6A8C-4BC9-8B99-9801D05CE10A}" destId="{8DBD9755-2361-45B8-B54D-B143AA727847}" srcOrd="9" destOrd="0" presId="urn:microsoft.com/office/officeart/2005/8/layout/list1"/>
    <dgm:cxn modelId="{2816D032-2037-40EC-A08F-6A13A1BED0AC}" type="presParOf" srcId="{49190F94-6A8C-4BC9-8B99-9801D05CE10A}" destId="{5887407E-8F43-4ADE-8805-16B25C3DEC49}"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E3A7D9-B511-4F84-8464-4963CAE79BF4}" type="doc">
      <dgm:prSet loTypeId="urn:microsoft.com/office/officeart/2005/8/layout/cycle1" loCatId="cycle" qsTypeId="urn:microsoft.com/office/officeart/2005/8/quickstyle/simple2" qsCatId="simple" csTypeId="urn:microsoft.com/office/officeart/2005/8/colors/accent6_1" csCatId="accent6" phldr="1"/>
      <dgm:spPr/>
      <dgm:t>
        <a:bodyPr/>
        <a:lstStyle/>
        <a:p>
          <a:endParaRPr lang="en-US"/>
        </a:p>
      </dgm:t>
    </dgm:pt>
    <dgm:pt modelId="{3A742BDD-0DCF-452F-8713-1B10AAEBC707}">
      <dgm:prSet phldrT="[Text]"/>
      <dgm:spPr/>
      <dgm:t>
        <a:bodyPr/>
        <a:lstStyle/>
        <a:p>
          <a:r>
            <a:rPr lang="en-US" b="1" dirty="0"/>
            <a:t>COLLECT DATA</a:t>
          </a:r>
          <a:endParaRPr lang="en-US" dirty="0"/>
        </a:p>
      </dgm:t>
    </dgm:pt>
    <dgm:pt modelId="{9231680B-4324-4654-8B82-160784B3D5EC}" type="parTrans" cxnId="{B2A2CAD4-F664-4743-AE02-99F4D2CE5872}">
      <dgm:prSet/>
      <dgm:spPr/>
      <dgm:t>
        <a:bodyPr/>
        <a:lstStyle/>
        <a:p>
          <a:endParaRPr lang="en-US"/>
        </a:p>
      </dgm:t>
    </dgm:pt>
    <dgm:pt modelId="{369CF30A-348A-4A2C-A3F9-F4BF6000E838}" type="sibTrans" cxnId="{B2A2CAD4-F664-4743-AE02-99F4D2CE5872}">
      <dgm:prSet/>
      <dgm:spPr/>
      <dgm:t>
        <a:bodyPr/>
        <a:lstStyle/>
        <a:p>
          <a:endParaRPr lang="en-US"/>
        </a:p>
      </dgm:t>
    </dgm:pt>
    <dgm:pt modelId="{C4C910D8-3325-4D3C-9707-6F96706307E0}">
      <dgm:prSet phldrT="[Text]"/>
      <dgm:spPr/>
      <dgm:t>
        <a:bodyPr/>
        <a:lstStyle/>
        <a:p>
          <a:r>
            <a:rPr lang="en-US" b="1" dirty="0"/>
            <a:t>PEC PRESENTATION BY ROTATION DIRECTOR</a:t>
          </a:r>
          <a:endParaRPr lang="en-US" dirty="0"/>
        </a:p>
      </dgm:t>
    </dgm:pt>
    <dgm:pt modelId="{A67FC9C5-632D-4656-9358-B8B1DB79AF44}" type="parTrans" cxnId="{8101F331-7C37-4D83-A791-1CEEEE7EEEC8}">
      <dgm:prSet/>
      <dgm:spPr/>
      <dgm:t>
        <a:bodyPr/>
        <a:lstStyle/>
        <a:p>
          <a:endParaRPr lang="en-US"/>
        </a:p>
      </dgm:t>
    </dgm:pt>
    <dgm:pt modelId="{8D81CC31-BBA4-4454-84D9-5C8C5B4AA2AE}" type="sibTrans" cxnId="{8101F331-7C37-4D83-A791-1CEEEE7EEEC8}">
      <dgm:prSet/>
      <dgm:spPr/>
      <dgm:t>
        <a:bodyPr/>
        <a:lstStyle/>
        <a:p>
          <a:endParaRPr lang="en-US"/>
        </a:p>
      </dgm:t>
    </dgm:pt>
    <dgm:pt modelId="{32803963-CCA4-41AC-B016-93249E2FA712}">
      <dgm:prSet phldrT="[Text]"/>
      <dgm:spPr/>
      <dgm:t>
        <a:bodyPr/>
        <a:lstStyle/>
        <a:p>
          <a:r>
            <a:rPr lang="en-US" b="1" dirty="0"/>
            <a:t>ACT</a:t>
          </a:r>
          <a:endParaRPr lang="en-US" dirty="0"/>
        </a:p>
      </dgm:t>
    </dgm:pt>
    <dgm:pt modelId="{63D96CD3-4926-41BD-9D78-15E9DC449020}" type="parTrans" cxnId="{3ACB4C04-880B-400A-93DB-4DD3FEDA345D}">
      <dgm:prSet/>
      <dgm:spPr/>
      <dgm:t>
        <a:bodyPr/>
        <a:lstStyle/>
        <a:p>
          <a:endParaRPr lang="en-US"/>
        </a:p>
      </dgm:t>
    </dgm:pt>
    <dgm:pt modelId="{B7321735-EBA7-47C9-9BDD-80E3DA36720D}" type="sibTrans" cxnId="{3ACB4C04-880B-400A-93DB-4DD3FEDA345D}">
      <dgm:prSet/>
      <dgm:spPr/>
      <dgm:t>
        <a:bodyPr/>
        <a:lstStyle/>
        <a:p>
          <a:endParaRPr lang="en-US"/>
        </a:p>
      </dgm:t>
    </dgm:pt>
    <dgm:pt modelId="{DC57CC1D-46D8-4F83-AB72-8DF8D5AAFB58}">
      <dgm:prSet phldrT="[Text]"/>
      <dgm:spPr/>
      <dgm:t>
        <a:bodyPr/>
        <a:lstStyle/>
        <a:p>
          <a:r>
            <a:rPr lang="en-US" b="1" dirty="0"/>
            <a:t>COLLECT DATA</a:t>
          </a:r>
          <a:endParaRPr lang="en-US" dirty="0"/>
        </a:p>
      </dgm:t>
    </dgm:pt>
    <dgm:pt modelId="{3F951DD0-199E-4635-88EE-885116BE52C0}" type="parTrans" cxnId="{6F64AD23-0567-4BA8-B870-C519DECA47F1}">
      <dgm:prSet/>
      <dgm:spPr/>
      <dgm:t>
        <a:bodyPr/>
        <a:lstStyle/>
        <a:p>
          <a:endParaRPr lang="en-US"/>
        </a:p>
      </dgm:t>
    </dgm:pt>
    <dgm:pt modelId="{F40ACA9B-3EE4-482A-ADF6-A43EBDE1458B}" type="sibTrans" cxnId="{6F64AD23-0567-4BA8-B870-C519DECA47F1}">
      <dgm:prSet/>
      <dgm:spPr/>
      <dgm:t>
        <a:bodyPr/>
        <a:lstStyle/>
        <a:p>
          <a:endParaRPr lang="en-US"/>
        </a:p>
      </dgm:t>
    </dgm:pt>
    <dgm:pt modelId="{B753439C-CC47-4DAF-B2FB-07B21DC96223}">
      <dgm:prSet phldrT="[Text]"/>
      <dgm:spPr/>
      <dgm:t>
        <a:bodyPr/>
        <a:lstStyle/>
        <a:p>
          <a:r>
            <a:rPr lang="en-US" b="1" dirty="0"/>
            <a:t>PEC PRESENTATION BY ROTATION DIRECTOR</a:t>
          </a:r>
          <a:endParaRPr lang="en-US" dirty="0"/>
        </a:p>
      </dgm:t>
    </dgm:pt>
    <dgm:pt modelId="{A7176CDF-8871-4F13-9D12-E3F826EA67D1}" type="parTrans" cxnId="{7C5320A7-B05A-472C-AE2F-51EE7B5DB3DA}">
      <dgm:prSet/>
      <dgm:spPr/>
      <dgm:t>
        <a:bodyPr/>
        <a:lstStyle/>
        <a:p>
          <a:endParaRPr lang="en-US"/>
        </a:p>
      </dgm:t>
    </dgm:pt>
    <dgm:pt modelId="{B201EACA-76CB-4F0E-89AB-186CD12B8669}" type="sibTrans" cxnId="{7C5320A7-B05A-472C-AE2F-51EE7B5DB3DA}">
      <dgm:prSet/>
      <dgm:spPr/>
      <dgm:t>
        <a:bodyPr/>
        <a:lstStyle/>
        <a:p>
          <a:endParaRPr lang="en-US"/>
        </a:p>
      </dgm:t>
    </dgm:pt>
    <dgm:pt modelId="{3A1F8DBB-B7CF-4F16-A8AC-3D077DB7ACA9}">
      <dgm:prSet phldrT="[Text]"/>
      <dgm:spPr/>
      <dgm:t>
        <a:bodyPr/>
        <a:lstStyle/>
        <a:p>
          <a:r>
            <a:rPr lang="en-US" b="1" dirty="0"/>
            <a:t>ACT</a:t>
          </a:r>
          <a:endParaRPr lang="en-US" dirty="0"/>
        </a:p>
      </dgm:t>
    </dgm:pt>
    <dgm:pt modelId="{4FC06D0B-8F1A-447D-B3B8-19EA0A449227}" type="parTrans" cxnId="{1E8263A8-44C9-43AA-AC04-C5655BC147C1}">
      <dgm:prSet/>
      <dgm:spPr/>
      <dgm:t>
        <a:bodyPr/>
        <a:lstStyle/>
        <a:p>
          <a:endParaRPr lang="en-US"/>
        </a:p>
      </dgm:t>
    </dgm:pt>
    <dgm:pt modelId="{863DE9CA-C63C-4DDA-854C-657A7D96A46F}" type="sibTrans" cxnId="{1E8263A8-44C9-43AA-AC04-C5655BC147C1}">
      <dgm:prSet/>
      <dgm:spPr/>
      <dgm:t>
        <a:bodyPr/>
        <a:lstStyle/>
        <a:p>
          <a:endParaRPr lang="en-US"/>
        </a:p>
      </dgm:t>
    </dgm:pt>
    <dgm:pt modelId="{1453A01D-71D8-42CA-82A4-0531BEF49CC0}" type="pres">
      <dgm:prSet presAssocID="{9AE3A7D9-B511-4F84-8464-4963CAE79BF4}" presName="cycle" presStyleCnt="0">
        <dgm:presLayoutVars>
          <dgm:dir/>
          <dgm:resizeHandles val="exact"/>
        </dgm:presLayoutVars>
      </dgm:prSet>
      <dgm:spPr/>
    </dgm:pt>
    <dgm:pt modelId="{1AF2671B-CFC3-42BF-B57D-876A27398642}" type="pres">
      <dgm:prSet presAssocID="{3A742BDD-0DCF-452F-8713-1B10AAEBC707}" presName="dummy" presStyleCnt="0"/>
      <dgm:spPr/>
    </dgm:pt>
    <dgm:pt modelId="{4982F856-B82A-46CF-A646-57FAE9A7B4F2}" type="pres">
      <dgm:prSet presAssocID="{3A742BDD-0DCF-452F-8713-1B10AAEBC707}" presName="node" presStyleLbl="revTx" presStyleIdx="0" presStyleCnt="6">
        <dgm:presLayoutVars>
          <dgm:bulletEnabled val="1"/>
        </dgm:presLayoutVars>
      </dgm:prSet>
      <dgm:spPr/>
    </dgm:pt>
    <dgm:pt modelId="{5F0D92F1-1AB7-4CD0-BC65-AC43FC237A84}" type="pres">
      <dgm:prSet presAssocID="{369CF30A-348A-4A2C-A3F9-F4BF6000E838}" presName="sibTrans" presStyleLbl="node1" presStyleIdx="0" presStyleCnt="6"/>
      <dgm:spPr/>
    </dgm:pt>
    <dgm:pt modelId="{F1F9B32D-0869-4512-B3C4-934858AD280A}" type="pres">
      <dgm:prSet presAssocID="{C4C910D8-3325-4D3C-9707-6F96706307E0}" presName="dummy" presStyleCnt="0"/>
      <dgm:spPr/>
    </dgm:pt>
    <dgm:pt modelId="{2FB95F34-9DA3-4C77-8D5F-56397639F024}" type="pres">
      <dgm:prSet presAssocID="{C4C910D8-3325-4D3C-9707-6F96706307E0}" presName="node" presStyleLbl="revTx" presStyleIdx="1" presStyleCnt="6" custScaleX="129911">
        <dgm:presLayoutVars>
          <dgm:bulletEnabled val="1"/>
        </dgm:presLayoutVars>
      </dgm:prSet>
      <dgm:spPr/>
    </dgm:pt>
    <dgm:pt modelId="{88E7AD1E-A6E8-4D1B-9514-0A5CA869135F}" type="pres">
      <dgm:prSet presAssocID="{8D81CC31-BBA4-4454-84D9-5C8C5B4AA2AE}" presName="sibTrans" presStyleLbl="node1" presStyleIdx="1" presStyleCnt="6"/>
      <dgm:spPr/>
    </dgm:pt>
    <dgm:pt modelId="{4F0B1663-A24A-4EA3-A441-A5A781B6B45E}" type="pres">
      <dgm:prSet presAssocID="{32803963-CCA4-41AC-B016-93249E2FA712}" presName="dummy" presStyleCnt="0"/>
      <dgm:spPr/>
    </dgm:pt>
    <dgm:pt modelId="{CE303C03-F2DC-43E8-ABA2-087A9C6869DA}" type="pres">
      <dgm:prSet presAssocID="{32803963-CCA4-41AC-B016-93249E2FA712}" presName="node" presStyleLbl="revTx" presStyleIdx="2" presStyleCnt="6">
        <dgm:presLayoutVars>
          <dgm:bulletEnabled val="1"/>
        </dgm:presLayoutVars>
      </dgm:prSet>
      <dgm:spPr/>
    </dgm:pt>
    <dgm:pt modelId="{DBE74318-AA1E-454A-B2C2-99FDA9410522}" type="pres">
      <dgm:prSet presAssocID="{B7321735-EBA7-47C9-9BDD-80E3DA36720D}" presName="sibTrans" presStyleLbl="node1" presStyleIdx="2" presStyleCnt="6"/>
      <dgm:spPr/>
    </dgm:pt>
    <dgm:pt modelId="{423F0681-2D77-40E2-B22D-5E9D1D6D67B5}" type="pres">
      <dgm:prSet presAssocID="{DC57CC1D-46D8-4F83-AB72-8DF8D5AAFB58}" presName="dummy" presStyleCnt="0"/>
      <dgm:spPr/>
    </dgm:pt>
    <dgm:pt modelId="{BA62151E-A0A6-4563-A674-A7C652C004AD}" type="pres">
      <dgm:prSet presAssocID="{DC57CC1D-46D8-4F83-AB72-8DF8D5AAFB58}" presName="node" presStyleLbl="revTx" presStyleIdx="3" presStyleCnt="6">
        <dgm:presLayoutVars>
          <dgm:bulletEnabled val="1"/>
        </dgm:presLayoutVars>
      </dgm:prSet>
      <dgm:spPr/>
    </dgm:pt>
    <dgm:pt modelId="{79A1D7F0-DFE7-48E6-9300-4ABA14AAA2FE}" type="pres">
      <dgm:prSet presAssocID="{F40ACA9B-3EE4-482A-ADF6-A43EBDE1458B}" presName="sibTrans" presStyleLbl="node1" presStyleIdx="3" presStyleCnt="6"/>
      <dgm:spPr/>
    </dgm:pt>
    <dgm:pt modelId="{B0A503A1-B7E1-481B-9F6C-9B45253E7ED4}" type="pres">
      <dgm:prSet presAssocID="{B753439C-CC47-4DAF-B2FB-07B21DC96223}" presName="dummy" presStyleCnt="0"/>
      <dgm:spPr/>
    </dgm:pt>
    <dgm:pt modelId="{93334AD9-5CD4-4E66-9E5F-E793D17D18B3}" type="pres">
      <dgm:prSet presAssocID="{B753439C-CC47-4DAF-B2FB-07B21DC96223}" presName="node" presStyleLbl="revTx" presStyleIdx="4" presStyleCnt="6" custScaleX="131505">
        <dgm:presLayoutVars>
          <dgm:bulletEnabled val="1"/>
        </dgm:presLayoutVars>
      </dgm:prSet>
      <dgm:spPr/>
    </dgm:pt>
    <dgm:pt modelId="{6B85C7DC-7BE2-4AE3-9EBB-A3E2A542A8B5}" type="pres">
      <dgm:prSet presAssocID="{B201EACA-76CB-4F0E-89AB-186CD12B8669}" presName="sibTrans" presStyleLbl="node1" presStyleIdx="4" presStyleCnt="6"/>
      <dgm:spPr/>
    </dgm:pt>
    <dgm:pt modelId="{1C62ED93-1BB2-4E4A-ABBF-7A50A7138535}" type="pres">
      <dgm:prSet presAssocID="{3A1F8DBB-B7CF-4F16-A8AC-3D077DB7ACA9}" presName="dummy" presStyleCnt="0"/>
      <dgm:spPr/>
    </dgm:pt>
    <dgm:pt modelId="{D5668E96-4541-4D46-8636-C55EA6C766C4}" type="pres">
      <dgm:prSet presAssocID="{3A1F8DBB-B7CF-4F16-A8AC-3D077DB7ACA9}" presName="node" presStyleLbl="revTx" presStyleIdx="5" presStyleCnt="6">
        <dgm:presLayoutVars>
          <dgm:bulletEnabled val="1"/>
        </dgm:presLayoutVars>
      </dgm:prSet>
      <dgm:spPr/>
    </dgm:pt>
    <dgm:pt modelId="{531CEAE6-04C8-43DD-B9B7-769C85A9CF02}" type="pres">
      <dgm:prSet presAssocID="{863DE9CA-C63C-4DDA-854C-657A7D96A46F}" presName="sibTrans" presStyleLbl="node1" presStyleIdx="5" presStyleCnt="6"/>
      <dgm:spPr/>
    </dgm:pt>
  </dgm:ptLst>
  <dgm:cxnLst>
    <dgm:cxn modelId="{3ACB4C04-880B-400A-93DB-4DD3FEDA345D}" srcId="{9AE3A7D9-B511-4F84-8464-4963CAE79BF4}" destId="{32803963-CCA4-41AC-B016-93249E2FA712}" srcOrd="2" destOrd="0" parTransId="{63D96CD3-4926-41BD-9D78-15E9DC449020}" sibTransId="{B7321735-EBA7-47C9-9BDD-80E3DA36720D}"/>
    <dgm:cxn modelId="{0031300B-DA70-4ED7-88BA-FB73FC102C60}" type="presOf" srcId="{B753439C-CC47-4DAF-B2FB-07B21DC96223}" destId="{93334AD9-5CD4-4E66-9E5F-E793D17D18B3}" srcOrd="0" destOrd="0" presId="urn:microsoft.com/office/officeart/2005/8/layout/cycle1"/>
    <dgm:cxn modelId="{73A3D01A-78AA-4606-9EE7-87CB99DFA4EB}" type="presOf" srcId="{F40ACA9B-3EE4-482A-ADF6-A43EBDE1458B}" destId="{79A1D7F0-DFE7-48E6-9300-4ABA14AAA2FE}" srcOrd="0" destOrd="0" presId="urn:microsoft.com/office/officeart/2005/8/layout/cycle1"/>
    <dgm:cxn modelId="{A4FCCE1D-3AF8-406C-AF17-21991B753283}" type="presOf" srcId="{B7321735-EBA7-47C9-9BDD-80E3DA36720D}" destId="{DBE74318-AA1E-454A-B2C2-99FDA9410522}" srcOrd="0" destOrd="0" presId="urn:microsoft.com/office/officeart/2005/8/layout/cycle1"/>
    <dgm:cxn modelId="{6F64AD23-0567-4BA8-B870-C519DECA47F1}" srcId="{9AE3A7D9-B511-4F84-8464-4963CAE79BF4}" destId="{DC57CC1D-46D8-4F83-AB72-8DF8D5AAFB58}" srcOrd="3" destOrd="0" parTransId="{3F951DD0-199E-4635-88EE-885116BE52C0}" sibTransId="{F40ACA9B-3EE4-482A-ADF6-A43EBDE1458B}"/>
    <dgm:cxn modelId="{8101F331-7C37-4D83-A791-1CEEEE7EEEC8}" srcId="{9AE3A7D9-B511-4F84-8464-4963CAE79BF4}" destId="{C4C910D8-3325-4D3C-9707-6F96706307E0}" srcOrd="1" destOrd="0" parTransId="{A67FC9C5-632D-4656-9358-B8B1DB79AF44}" sibTransId="{8D81CC31-BBA4-4454-84D9-5C8C5B4AA2AE}"/>
    <dgm:cxn modelId="{20829641-0E89-49BC-9706-6070C8A14361}" type="presOf" srcId="{8D81CC31-BBA4-4454-84D9-5C8C5B4AA2AE}" destId="{88E7AD1E-A6E8-4D1B-9514-0A5CA869135F}" srcOrd="0" destOrd="0" presId="urn:microsoft.com/office/officeart/2005/8/layout/cycle1"/>
    <dgm:cxn modelId="{1C6E8152-9E38-4701-992B-807935903B03}" type="presOf" srcId="{DC57CC1D-46D8-4F83-AB72-8DF8D5AAFB58}" destId="{BA62151E-A0A6-4563-A674-A7C652C004AD}" srcOrd="0" destOrd="0" presId="urn:microsoft.com/office/officeart/2005/8/layout/cycle1"/>
    <dgm:cxn modelId="{3177D957-ECC7-423C-AB62-9B21CB6BC33F}" type="presOf" srcId="{32803963-CCA4-41AC-B016-93249E2FA712}" destId="{CE303C03-F2DC-43E8-ABA2-087A9C6869DA}" srcOrd="0" destOrd="0" presId="urn:microsoft.com/office/officeart/2005/8/layout/cycle1"/>
    <dgm:cxn modelId="{8F67BD5E-7BDA-4D54-A245-6852BD6D8AA7}" type="presOf" srcId="{9AE3A7D9-B511-4F84-8464-4963CAE79BF4}" destId="{1453A01D-71D8-42CA-82A4-0531BEF49CC0}" srcOrd="0" destOrd="0" presId="urn:microsoft.com/office/officeart/2005/8/layout/cycle1"/>
    <dgm:cxn modelId="{B79EA473-C8E5-4FBB-9092-1F87D82761D7}" type="presOf" srcId="{B201EACA-76CB-4F0E-89AB-186CD12B8669}" destId="{6B85C7DC-7BE2-4AE3-9EBB-A3E2A542A8B5}" srcOrd="0" destOrd="0" presId="urn:microsoft.com/office/officeart/2005/8/layout/cycle1"/>
    <dgm:cxn modelId="{E0D10482-7759-4FE2-AFB6-881580481A82}" type="presOf" srcId="{3A742BDD-0DCF-452F-8713-1B10AAEBC707}" destId="{4982F856-B82A-46CF-A646-57FAE9A7B4F2}" srcOrd="0" destOrd="0" presId="urn:microsoft.com/office/officeart/2005/8/layout/cycle1"/>
    <dgm:cxn modelId="{94F45B87-FD6D-4453-8B42-D4E7F644E59A}" type="presOf" srcId="{3A1F8DBB-B7CF-4F16-A8AC-3D077DB7ACA9}" destId="{D5668E96-4541-4D46-8636-C55EA6C766C4}" srcOrd="0" destOrd="0" presId="urn:microsoft.com/office/officeart/2005/8/layout/cycle1"/>
    <dgm:cxn modelId="{7EBE0788-92BC-45AF-81FE-F6D2BC994750}" type="presOf" srcId="{C4C910D8-3325-4D3C-9707-6F96706307E0}" destId="{2FB95F34-9DA3-4C77-8D5F-56397639F024}" srcOrd="0" destOrd="0" presId="urn:microsoft.com/office/officeart/2005/8/layout/cycle1"/>
    <dgm:cxn modelId="{7C5320A7-B05A-472C-AE2F-51EE7B5DB3DA}" srcId="{9AE3A7D9-B511-4F84-8464-4963CAE79BF4}" destId="{B753439C-CC47-4DAF-B2FB-07B21DC96223}" srcOrd="4" destOrd="0" parTransId="{A7176CDF-8871-4F13-9D12-E3F826EA67D1}" sibTransId="{B201EACA-76CB-4F0E-89AB-186CD12B8669}"/>
    <dgm:cxn modelId="{1E8263A8-44C9-43AA-AC04-C5655BC147C1}" srcId="{9AE3A7D9-B511-4F84-8464-4963CAE79BF4}" destId="{3A1F8DBB-B7CF-4F16-A8AC-3D077DB7ACA9}" srcOrd="5" destOrd="0" parTransId="{4FC06D0B-8F1A-447D-B3B8-19EA0A449227}" sibTransId="{863DE9CA-C63C-4DDA-854C-657A7D96A46F}"/>
    <dgm:cxn modelId="{C88859AA-5D95-41C8-9FA8-7B3B45783106}" type="presOf" srcId="{863DE9CA-C63C-4DDA-854C-657A7D96A46F}" destId="{531CEAE6-04C8-43DD-B9B7-769C85A9CF02}" srcOrd="0" destOrd="0" presId="urn:microsoft.com/office/officeart/2005/8/layout/cycle1"/>
    <dgm:cxn modelId="{B2A2CAD4-F664-4743-AE02-99F4D2CE5872}" srcId="{9AE3A7D9-B511-4F84-8464-4963CAE79BF4}" destId="{3A742BDD-0DCF-452F-8713-1B10AAEBC707}" srcOrd="0" destOrd="0" parTransId="{9231680B-4324-4654-8B82-160784B3D5EC}" sibTransId="{369CF30A-348A-4A2C-A3F9-F4BF6000E838}"/>
    <dgm:cxn modelId="{3972C7E4-0243-4D43-A5AF-54BF30B77C08}" type="presOf" srcId="{369CF30A-348A-4A2C-A3F9-F4BF6000E838}" destId="{5F0D92F1-1AB7-4CD0-BC65-AC43FC237A84}" srcOrd="0" destOrd="0" presId="urn:microsoft.com/office/officeart/2005/8/layout/cycle1"/>
    <dgm:cxn modelId="{03440B07-3B4C-416A-98AB-A63060C49406}" type="presParOf" srcId="{1453A01D-71D8-42CA-82A4-0531BEF49CC0}" destId="{1AF2671B-CFC3-42BF-B57D-876A27398642}" srcOrd="0" destOrd="0" presId="urn:microsoft.com/office/officeart/2005/8/layout/cycle1"/>
    <dgm:cxn modelId="{BAA31F2D-B01A-47EB-B373-338AF3515127}" type="presParOf" srcId="{1453A01D-71D8-42CA-82A4-0531BEF49CC0}" destId="{4982F856-B82A-46CF-A646-57FAE9A7B4F2}" srcOrd="1" destOrd="0" presId="urn:microsoft.com/office/officeart/2005/8/layout/cycle1"/>
    <dgm:cxn modelId="{2F991366-7BB7-4F06-A229-B49AB4954CCE}" type="presParOf" srcId="{1453A01D-71D8-42CA-82A4-0531BEF49CC0}" destId="{5F0D92F1-1AB7-4CD0-BC65-AC43FC237A84}" srcOrd="2" destOrd="0" presId="urn:microsoft.com/office/officeart/2005/8/layout/cycle1"/>
    <dgm:cxn modelId="{9EEE160B-8861-44C8-891E-CE2F176AF294}" type="presParOf" srcId="{1453A01D-71D8-42CA-82A4-0531BEF49CC0}" destId="{F1F9B32D-0869-4512-B3C4-934858AD280A}" srcOrd="3" destOrd="0" presId="urn:microsoft.com/office/officeart/2005/8/layout/cycle1"/>
    <dgm:cxn modelId="{19C3993E-11F7-4ED7-90F2-1401FD93D54A}" type="presParOf" srcId="{1453A01D-71D8-42CA-82A4-0531BEF49CC0}" destId="{2FB95F34-9DA3-4C77-8D5F-56397639F024}" srcOrd="4" destOrd="0" presId="urn:microsoft.com/office/officeart/2005/8/layout/cycle1"/>
    <dgm:cxn modelId="{9FAEE8B4-019A-4F0D-B46C-25A3528105BA}" type="presParOf" srcId="{1453A01D-71D8-42CA-82A4-0531BEF49CC0}" destId="{88E7AD1E-A6E8-4D1B-9514-0A5CA869135F}" srcOrd="5" destOrd="0" presId="urn:microsoft.com/office/officeart/2005/8/layout/cycle1"/>
    <dgm:cxn modelId="{1FFC27AE-334C-4601-9764-DC8B19E508B6}" type="presParOf" srcId="{1453A01D-71D8-42CA-82A4-0531BEF49CC0}" destId="{4F0B1663-A24A-4EA3-A441-A5A781B6B45E}" srcOrd="6" destOrd="0" presId="urn:microsoft.com/office/officeart/2005/8/layout/cycle1"/>
    <dgm:cxn modelId="{1C2A997A-9907-4732-A89D-AC4BAB92C70B}" type="presParOf" srcId="{1453A01D-71D8-42CA-82A4-0531BEF49CC0}" destId="{CE303C03-F2DC-43E8-ABA2-087A9C6869DA}" srcOrd="7" destOrd="0" presId="urn:microsoft.com/office/officeart/2005/8/layout/cycle1"/>
    <dgm:cxn modelId="{84D3C988-215B-4883-AAB0-631BA75B9F20}" type="presParOf" srcId="{1453A01D-71D8-42CA-82A4-0531BEF49CC0}" destId="{DBE74318-AA1E-454A-B2C2-99FDA9410522}" srcOrd="8" destOrd="0" presId="urn:microsoft.com/office/officeart/2005/8/layout/cycle1"/>
    <dgm:cxn modelId="{0FF93758-7B18-4EF8-ACD6-7A4D6722842A}" type="presParOf" srcId="{1453A01D-71D8-42CA-82A4-0531BEF49CC0}" destId="{423F0681-2D77-40E2-B22D-5E9D1D6D67B5}" srcOrd="9" destOrd="0" presId="urn:microsoft.com/office/officeart/2005/8/layout/cycle1"/>
    <dgm:cxn modelId="{ACB7B2F1-F32D-4B40-8417-2DDDEEAAAB12}" type="presParOf" srcId="{1453A01D-71D8-42CA-82A4-0531BEF49CC0}" destId="{BA62151E-A0A6-4563-A674-A7C652C004AD}" srcOrd="10" destOrd="0" presId="urn:microsoft.com/office/officeart/2005/8/layout/cycle1"/>
    <dgm:cxn modelId="{7CE679F1-195F-4F57-A56C-5F0042390686}" type="presParOf" srcId="{1453A01D-71D8-42CA-82A4-0531BEF49CC0}" destId="{79A1D7F0-DFE7-48E6-9300-4ABA14AAA2FE}" srcOrd="11" destOrd="0" presId="urn:microsoft.com/office/officeart/2005/8/layout/cycle1"/>
    <dgm:cxn modelId="{4FE76499-A969-414B-9FDA-27BDF3FC0102}" type="presParOf" srcId="{1453A01D-71D8-42CA-82A4-0531BEF49CC0}" destId="{B0A503A1-B7E1-481B-9F6C-9B45253E7ED4}" srcOrd="12" destOrd="0" presId="urn:microsoft.com/office/officeart/2005/8/layout/cycle1"/>
    <dgm:cxn modelId="{05FF6150-AEA5-4B43-98F0-C944C6139CB2}" type="presParOf" srcId="{1453A01D-71D8-42CA-82A4-0531BEF49CC0}" destId="{93334AD9-5CD4-4E66-9E5F-E793D17D18B3}" srcOrd="13" destOrd="0" presId="urn:microsoft.com/office/officeart/2005/8/layout/cycle1"/>
    <dgm:cxn modelId="{B1213DBD-1ACD-47FC-8231-8F3E18BEE9C9}" type="presParOf" srcId="{1453A01D-71D8-42CA-82A4-0531BEF49CC0}" destId="{6B85C7DC-7BE2-4AE3-9EBB-A3E2A542A8B5}" srcOrd="14" destOrd="0" presId="urn:microsoft.com/office/officeart/2005/8/layout/cycle1"/>
    <dgm:cxn modelId="{9158F04F-27C4-4AE9-9E4B-3E0AD0FC4047}" type="presParOf" srcId="{1453A01D-71D8-42CA-82A4-0531BEF49CC0}" destId="{1C62ED93-1BB2-4E4A-ABBF-7A50A7138535}" srcOrd="15" destOrd="0" presId="urn:microsoft.com/office/officeart/2005/8/layout/cycle1"/>
    <dgm:cxn modelId="{F5889552-3050-4EEF-BBBE-4C97DF780088}" type="presParOf" srcId="{1453A01D-71D8-42CA-82A4-0531BEF49CC0}" destId="{D5668E96-4541-4D46-8636-C55EA6C766C4}" srcOrd="16" destOrd="0" presId="urn:microsoft.com/office/officeart/2005/8/layout/cycle1"/>
    <dgm:cxn modelId="{AB3E9ECA-94A8-42E2-82FD-9A6C492416CB}" type="presParOf" srcId="{1453A01D-71D8-42CA-82A4-0531BEF49CC0}" destId="{531CEAE6-04C8-43DD-B9B7-769C85A9CF02}"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E3A7D9-B511-4F84-8464-4963CAE79BF4}" type="doc">
      <dgm:prSet loTypeId="urn:microsoft.com/office/officeart/2005/8/layout/cycle1" loCatId="cycle" qsTypeId="urn:microsoft.com/office/officeart/2005/8/quickstyle/simple2" qsCatId="simple" csTypeId="urn:microsoft.com/office/officeart/2005/8/colors/accent6_1" csCatId="accent6" phldr="1"/>
      <dgm:spPr/>
      <dgm:t>
        <a:bodyPr/>
        <a:lstStyle/>
        <a:p>
          <a:endParaRPr lang="en-US"/>
        </a:p>
      </dgm:t>
    </dgm:pt>
    <dgm:pt modelId="{3A742BDD-0DCF-452F-8713-1B10AAEBC707}">
      <dgm:prSet phldrT="[Text]" custT="1"/>
      <dgm:spPr/>
      <dgm:t>
        <a:bodyPr/>
        <a:lstStyle/>
        <a:p>
          <a:r>
            <a:rPr lang="en-US" sz="1050" b="1" dirty="0"/>
            <a:t>COLLECT DATA</a:t>
          </a:r>
          <a:endParaRPr lang="en-US" sz="1050" dirty="0"/>
        </a:p>
      </dgm:t>
    </dgm:pt>
    <dgm:pt modelId="{9231680B-4324-4654-8B82-160784B3D5EC}" type="parTrans" cxnId="{B2A2CAD4-F664-4743-AE02-99F4D2CE5872}">
      <dgm:prSet/>
      <dgm:spPr/>
      <dgm:t>
        <a:bodyPr/>
        <a:lstStyle/>
        <a:p>
          <a:endParaRPr lang="en-US"/>
        </a:p>
      </dgm:t>
    </dgm:pt>
    <dgm:pt modelId="{369CF30A-348A-4A2C-A3F9-F4BF6000E838}" type="sibTrans" cxnId="{B2A2CAD4-F664-4743-AE02-99F4D2CE5872}">
      <dgm:prSet/>
      <dgm:spPr/>
      <dgm:t>
        <a:bodyPr/>
        <a:lstStyle/>
        <a:p>
          <a:endParaRPr lang="en-US"/>
        </a:p>
      </dgm:t>
    </dgm:pt>
    <dgm:pt modelId="{9F601C8E-45B3-48EE-B02F-253C3A0FE22A}">
      <dgm:prSet phldrT="[Text]" custT="1"/>
      <dgm:spPr/>
      <dgm:t>
        <a:bodyPr/>
        <a:lstStyle/>
        <a:p>
          <a:r>
            <a:rPr lang="en-US" sz="1050" b="1" dirty="0"/>
            <a:t>PEC PRESENTATION BY ROTATION DIRECTOR</a:t>
          </a:r>
          <a:endParaRPr lang="en-US" sz="1050" dirty="0"/>
        </a:p>
      </dgm:t>
    </dgm:pt>
    <dgm:pt modelId="{24F7FD36-8968-4D53-8ABE-CE7476530BEA}" type="parTrans" cxnId="{FF220D61-DDE2-48BC-813D-DF1B95EE1668}">
      <dgm:prSet/>
      <dgm:spPr/>
      <dgm:t>
        <a:bodyPr/>
        <a:lstStyle/>
        <a:p>
          <a:endParaRPr lang="en-US"/>
        </a:p>
      </dgm:t>
    </dgm:pt>
    <dgm:pt modelId="{F3B13B70-844C-4A1F-B693-8002E31115E1}" type="sibTrans" cxnId="{FF220D61-DDE2-48BC-813D-DF1B95EE1668}">
      <dgm:prSet/>
      <dgm:spPr/>
      <dgm:t>
        <a:bodyPr/>
        <a:lstStyle/>
        <a:p>
          <a:endParaRPr lang="en-US"/>
        </a:p>
      </dgm:t>
    </dgm:pt>
    <dgm:pt modelId="{104010F7-821E-48C9-B28B-A16B7646907E}">
      <dgm:prSet phldrT="[Text]" custT="1"/>
      <dgm:spPr/>
      <dgm:t>
        <a:bodyPr/>
        <a:lstStyle/>
        <a:p>
          <a:r>
            <a:rPr lang="en-US" sz="1050" b="1" dirty="0"/>
            <a:t>ACT</a:t>
          </a:r>
          <a:endParaRPr lang="en-US" sz="1050" dirty="0"/>
        </a:p>
      </dgm:t>
    </dgm:pt>
    <dgm:pt modelId="{B60ECBC4-8EA2-4B74-BB98-9D52DBA7F711}" type="parTrans" cxnId="{30B2222A-3052-4A55-800A-73EB11BF312F}">
      <dgm:prSet/>
      <dgm:spPr/>
      <dgm:t>
        <a:bodyPr/>
        <a:lstStyle/>
        <a:p>
          <a:endParaRPr lang="en-US"/>
        </a:p>
      </dgm:t>
    </dgm:pt>
    <dgm:pt modelId="{9015A536-FCA0-4A63-843A-0C1FB6FC6447}" type="sibTrans" cxnId="{30B2222A-3052-4A55-800A-73EB11BF312F}">
      <dgm:prSet/>
      <dgm:spPr/>
      <dgm:t>
        <a:bodyPr/>
        <a:lstStyle/>
        <a:p>
          <a:endParaRPr lang="en-US"/>
        </a:p>
      </dgm:t>
    </dgm:pt>
    <dgm:pt modelId="{5E3CE19E-EE8A-4B6E-99B1-8CD208BE00A7}">
      <dgm:prSet phldrT="[Text]" custT="1"/>
      <dgm:spPr/>
      <dgm:t>
        <a:bodyPr/>
        <a:lstStyle/>
        <a:p>
          <a:r>
            <a:rPr lang="en-US" sz="1050" b="1" dirty="0"/>
            <a:t>COLLECT DATA</a:t>
          </a:r>
          <a:endParaRPr lang="en-US" sz="1050" dirty="0"/>
        </a:p>
      </dgm:t>
    </dgm:pt>
    <dgm:pt modelId="{25E62927-256F-4F83-A119-A1F2E2809434}" type="parTrans" cxnId="{B3101C84-EF60-4E1D-9D7F-1063712E041B}">
      <dgm:prSet/>
      <dgm:spPr/>
      <dgm:t>
        <a:bodyPr/>
        <a:lstStyle/>
        <a:p>
          <a:endParaRPr lang="en-US"/>
        </a:p>
      </dgm:t>
    </dgm:pt>
    <dgm:pt modelId="{643A0FBE-82B5-4EFE-BB7E-D2ABFD83F826}" type="sibTrans" cxnId="{B3101C84-EF60-4E1D-9D7F-1063712E041B}">
      <dgm:prSet/>
      <dgm:spPr/>
      <dgm:t>
        <a:bodyPr/>
        <a:lstStyle/>
        <a:p>
          <a:endParaRPr lang="en-US"/>
        </a:p>
      </dgm:t>
    </dgm:pt>
    <dgm:pt modelId="{6E92C5C5-67F1-4D03-AD19-45D95314F096}">
      <dgm:prSet phldrT="[Text]" custT="1"/>
      <dgm:spPr/>
      <dgm:t>
        <a:bodyPr/>
        <a:lstStyle/>
        <a:p>
          <a:r>
            <a:rPr lang="en-US" sz="1050" b="1" dirty="0"/>
            <a:t>PEC PRESENTATION BY ROTATION DIRECTOR</a:t>
          </a:r>
          <a:endParaRPr lang="en-US" sz="1050" dirty="0"/>
        </a:p>
      </dgm:t>
    </dgm:pt>
    <dgm:pt modelId="{C212B6D6-671C-4A3F-A51C-720522BFA824}" type="parTrans" cxnId="{DA0DD616-6A4E-4D19-9434-95252A463E4B}">
      <dgm:prSet/>
      <dgm:spPr/>
      <dgm:t>
        <a:bodyPr/>
        <a:lstStyle/>
        <a:p>
          <a:endParaRPr lang="en-US"/>
        </a:p>
      </dgm:t>
    </dgm:pt>
    <dgm:pt modelId="{A3339830-AD00-42A0-870C-0F418079FA2F}" type="sibTrans" cxnId="{DA0DD616-6A4E-4D19-9434-95252A463E4B}">
      <dgm:prSet/>
      <dgm:spPr/>
      <dgm:t>
        <a:bodyPr/>
        <a:lstStyle/>
        <a:p>
          <a:endParaRPr lang="en-US"/>
        </a:p>
      </dgm:t>
    </dgm:pt>
    <dgm:pt modelId="{9B4E3A1A-0AF8-4405-B057-D0AD79EA43CB}">
      <dgm:prSet phldrT="[Text]" custT="1"/>
      <dgm:spPr/>
      <dgm:t>
        <a:bodyPr/>
        <a:lstStyle/>
        <a:p>
          <a:r>
            <a:rPr lang="en-US" sz="1050" b="1" dirty="0"/>
            <a:t>ACT</a:t>
          </a:r>
          <a:endParaRPr lang="en-US" sz="1050" dirty="0"/>
        </a:p>
      </dgm:t>
    </dgm:pt>
    <dgm:pt modelId="{CCE4518A-26E7-45F0-BC2D-4D179E240F66}" type="parTrans" cxnId="{841E2CAA-1262-41B0-B03F-AC48C8C90F53}">
      <dgm:prSet/>
      <dgm:spPr/>
      <dgm:t>
        <a:bodyPr/>
        <a:lstStyle/>
        <a:p>
          <a:endParaRPr lang="en-US"/>
        </a:p>
      </dgm:t>
    </dgm:pt>
    <dgm:pt modelId="{9FBBFBB2-5193-411A-AE20-65020A232F7E}" type="sibTrans" cxnId="{841E2CAA-1262-41B0-B03F-AC48C8C90F53}">
      <dgm:prSet/>
      <dgm:spPr/>
      <dgm:t>
        <a:bodyPr/>
        <a:lstStyle/>
        <a:p>
          <a:endParaRPr lang="en-US"/>
        </a:p>
      </dgm:t>
    </dgm:pt>
    <dgm:pt modelId="{1453A01D-71D8-42CA-82A4-0531BEF49CC0}" type="pres">
      <dgm:prSet presAssocID="{9AE3A7D9-B511-4F84-8464-4963CAE79BF4}" presName="cycle" presStyleCnt="0">
        <dgm:presLayoutVars>
          <dgm:dir/>
          <dgm:resizeHandles val="exact"/>
        </dgm:presLayoutVars>
      </dgm:prSet>
      <dgm:spPr/>
    </dgm:pt>
    <dgm:pt modelId="{1AF2671B-CFC3-42BF-B57D-876A27398642}" type="pres">
      <dgm:prSet presAssocID="{3A742BDD-0DCF-452F-8713-1B10AAEBC707}" presName="dummy" presStyleCnt="0"/>
      <dgm:spPr/>
    </dgm:pt>
    <dgm:pt modelId="{4982F856-B82A-46CF-A646-57FAE9A7B4F2}" type="pres">
      <dgm:prSet presAssocID="{3A742BDD-0DCF-452F-8713-1B10AAEBC707}" presName="node" presStyleLbl="revTx" presStyleIdx="0" presStyleCnt="6">
        <dgm:presLayoutVars>
          <dgm:bulletEnabled val="1"/>
        </dgm:presLayoutVars>
      </dgm:prSet>
      <dgm:spPr/>
    </dgm:pt>
    <dgm:pt modelId="{5F0D92F1-1AB7-4CD0-BC65-AC43FC237A84}" type="pres">
      <dgm:prSet presAssocID="{369CF30A-348A-4A2C-A3F9-F4BF6000E838}" presName="sibTrans" presStyleLbl="node1" presStyleIdx="0" presStyleCnt="6"/>
      <dgm:spPr/>
    </dgm:pt>
    <dgm:pt modelId="{3F716CA7-D675-4305-B52B-8D94D5E51BFD}" type="pres">
      <dgm:prSet presAssocID="{9F601C8E-45B3-48EE-B02F-253C3A0FE22A}" presName="dummy" presStyleCnt="0"/>
      <dgm:spPr/>
    </dgm:pt>
    <dgm:pt modelId="{D69D7001-16B4-4069-BDCC-37D2A133D5A8}" type="pres">
      <dgm:prSet presAssocID="{9F601C8E-45B3-48EE-B02F-253C3A0FE22A}" presName="node" presStyleLbl="revTx" presStyleIdx="1" presStyleCnt="6" custScaleX="129911">
        <dgm:presLayoutVars>
          <dgm:bulletEnabled val="1"/>
        </dgm:presLayoutVars>
      </dgm:prSet>
      <dgm:spPr/>
    </dgm:pt>
    <dgm:pt modelId="{31CB5342-3531-4A48-8891-3B67460DFEFA}" type="pres">
      <dgm:prSet presAssocID="{F3B13B70-844C-4A1F-B693-8002E31115E1}" presName="sibTrans" presStyleLbl="node1" presStyleIdx="1" presStyleCnt="6"/>
      <dgm:spPr/>
    </dgm:pt>
    <dgm:pt modelId="{758940D9-3822-4605-9256-A6A76F4509D7}" type="pres">
      <dgm:prSet presAssocID="{104010F7-821E-48C9-B28B-A16B7646907E}" presName="dummy" presStyleCnt="0"/>
      <dgm:spPr/>
    </dgm:pt>
    <dgm:pt modelId="{4BE95755-BED3-4327-9D42-535E21097C58}" type="pres">
      <dgm:prSet presAssocID="{104010F7-821E-48C9-B28B-A16B7646907E}" presName="node" presStyleLbl="revTx" presStyleIdx="2" presStyleCnt="6">
        <dgm:presLayoutVars>
          <dgm:bulletEnabled val="1"/>
        </dgm:presLayoutVars>
      </dgm:prSet>
      <dgm:spPr/>
    </dgm:pt>
    <dgm:pt modelId="{9209219A-D15D-4712-87D7-86FBEAEB2904}" type="pres">
      <dgm:prSet presAssocID="{9015A536-FCA0-4A63-843A-0C1FB6FC6447}" presName="sibTrans" presStyleLbl="node1" presStyleIdx="2" presStyleCnt="6"/>
      <dgm:spPr/>
    </dgm:pt>
    <dgm:pt modelId="{9B02ABE3-4ED3-48F9-893A-4C5A69B2886A}" type="pres">
      <dgm:prSet presAssocID="{5E3CE19E-EE8A-4B6E-99B1-8CD208BE00A7}" presName="dummy" presStyleCnt="0"/>
      <dgm:spPr/>
    </dgm:pt>
    <dgm:pt modelId="{BCB16377-FC80-48EA-A508-589E45F5A0D2}" type="pres">
      <dgm:prSet presAssocID="{5E3CE19E-EE8A-4B6E-99B1-8CD208BE00A7}" presName="node" presStyleLbl="revTx" presStyleIdx="3" presStyleCnt="6">
        <dgm:presLayoutVars>
          <dgm:bulletEnabled val="1"/>
        </dgm:presLayoutVars>
      </dgm:prSet>
      <dgm:spPr/>
    </dgm:pt>
    <dgm:pt modelId="{5C6EF6E8-DF6B-41B2-862D-9C9FADBFAA64}" type="pres">
      <dgm:prSet presAssocID="{643A0FBE-82B5-4EFE-BB7E-D2ABFD83F826}" presName="sibTrans" presStyleLbl="node1" presStyleIdx="3" presStyleCnt="6"/>
      <dgm:spPr/>
    </dgm:pt>
    <dgm:pt modelId="{C1EB35F7-BDCC-4A1C-9ADC-42044823755D}" type="pres">
      <dgm:prSet presAssocID="{6E92C5C5-67F1-4D03-AD19-45D95314F096}" presName="dummy" presStyleCnt="0"/>
      <dgm:spPr/>
    </dgm:pt>
    <dgm:pt modelId="{A235C0B4-221E-4E3D-A64A-6E968BF96AF9}" type="pres">
      <dgm:prSet presAssocID="{6E92C5C5-67F1-4D03-AD19-45D95314F096}" presName="node" presStyleLbl="revTx" presStyleIdx="4" presStyleCnt="6" custScaleX="131505">
        <dgm:presLayoutVars>
          <dgm:bulletEnabled val="1"/>
        </dgm:presLayoutVars>
      </dgm:prSet>
      <dgm:spPr/>
    </dgm:pt>
    <dgm:pt modelId="{54756FAE-F4AB-421B-B76A-51EB26041BE0}" type="pres">
      <dgm:prSet presAssocID="{A3339830-AD00-42A0-870C-0F418079FA2F}" presName="sibTrans" presStyleLbl="node1" presStyleIdx="4" presStyleCnt="6"/>
      <dgm:spPr/>
    </dgm:pt>
    <dgm:pt modelId="{5AFC8463-131C-426F-B896-5AF5C601B799}" type="pres">
      <dgm:prSet presAssocID="{9B4E3A1A-0AF8-4405-B057-D0AD79EA43CB}" presName="dummy" presStyleCnt="0"/>
      <dgm:spPr/>
    </dgm:pt>
    <dgm:pt modelId="{BA654D7C-5358-4A99-A66D-C1C830775DC4}" type="pres">
      <dgm:prSet presAssocID="{9B4E3A1A-0AF8-4405-B057-D0AD79EA43CB}" presName="node" presStyleLbl="revTx" presStyleIdx="5" presStyleCnt="6">
        <dgm:presLayoutVars>
          <dgm:bulletEnabled val="1"/>
        </dgm:presLayoutVars>
      </dgm:prSet>
      <dgm:spPr/>
    </dgm:pt>
    <dgm:pt modelId="{01A6531D-8ADC-4E3A-8403-7274A651A418}" type="pres">
      <dgm:prSet presAssocID="{9FBBFBB2-5193-411A-AE20-65020A232F7E}" presName="sibTrans" presStyleLbl="node1" presStyleIdx="5" presStyleCnt="6"/>
      <dgm:spPr/>
    </dgm:pt>
  </dgm:ptLst>
  <dgm:cxnLst>
    <dgm:cxn modelId="{D3412E08-46EB-4F23-9251-3682248CE480}" type="presOf" srcId="{9015A536-FCA0-4A63-843A-0C1FB6FC6447}" destId="{9209219A-D15D-4712-87D7-86FBEAEB2904}" srcOrd="0" destOrd="0" presId="urn:microsoft.com/office/officeart/2005/8/layout/cycle1"/>
    <dgm:cxn modelId="{0E134C0F-2D37-40DB-A652-6062FF98A6AB}" type="presOf" srcId="{104010F7-821E-48C9-B28B-A16B7646907E}" destId="{4BE95755-BED3-4327-9D42-535E21097C58}" srcOrd="0" destOrd="0" presId="urn:microsoft.com/office/officeart/2005/8/layout/cycle1"/>
    <dgm:cxn modelId="{2645D711-A957-4F3A-982F-A4EECEB3C775}" type="presOf" srcId="{9F601C8E-45B3-48EE-B02F-253C3A0FE22A}" destId="{D69D7001-16B4-4069-BDCC-37D2A133D5A8}" srcOrd="0" destOrd="0" presId="urn:microsoft.com/office/officeart/2005/8/layout/cycle1"/>
    <dgm:cxn modelId="{DA0DD616-6A4E-4D19-9434-95252A463E4B}" srcId="{9AE3A7D9-B511-4F84-8464-4963CAE79BF4}" destId="{6E92C5C5-67F1-4D03-AD19-45D95314F096}" srcOrd="4" destOrd="0" parTransId="{C212B6D6-671C-4A3F-A51C-720522BFA824}" sibTransId="{A3339830-AD00-42A0-870C-0F418079FA2F}"/>
    <dgm:cxn modelId="{30B2222A-3052-4A55-800A-73EB11BF312F}" srcId="{9AE3A7D9-B511-4F84-8464-4963CAE79BF4}" destId="{104010F7-821E-48C9-B28B-A16B7646907E}" srcOrd="2" destOrd="0" parTransId="{B60ECBC4-8EA2-4B74-BB98-9D52DBA7F711}" sibTransId="{9015A536-FCA0-4A63-843A-0C1FB6FC6447}"/>
    <dgm:cxn modelId="{A190822A-281F-4252-BB9E-41A1B3BC369D}" type="presOf" srcId="{F3B13B70-844C-4A1F-B693-8002E31115E1}" destId="{31CB5342-3531-4A48-8891-3B67460DFEFA}" srcOrd="0" destOrd="0" presId="urn:microsoft.com/office/officeart/2005/8/layout/cycle1"/>
    <dgm:cxn modelId="{0FACE836-AB4C-451F-BA15-A084074378B1}" type="presOf" srcId="{9FBBFBB2-5193-411A-AE20-65020A232F7E}" destId="{01A6531D-8ADC-4E3A-8403-7274A651A418}" srcOrd="0" destOrd="0" presId="urn:microsoft.com/office/officeart/2005/8/layout/cycle1"/>
    <dgm:cxn modelId="{B82DD94B-B5B0-48F6-A8CC-000AFD500FFA}" type="presOf" srcId="{A3339830-AD00-42A0-870C-0F418079FA2F}" destId="{54756FAE-F4AB-421B-B76A-51EB26041BE0}" srcOrd="0" destOrd="0" presId="urn:microsoft.com/office/officeart/2005/8/layout/cycle1"/>
    <dgm:cxn modelId="{8F67BD5E-7BDA-4D54-A245-6852BD6D8AA7}" type="presOf" srcId="{9AE3A7D9-B511-4F84-8464-4963CAE79BF4}" destId="{1453A01D-71D8-42CA-82A4-0531BEF49CC0}" srcOrd="0" destOrd="0" presId="urn:microsoft.com/office/officeart/2005/8/layout/cycle1"/>
    <dgm:cxn modelId="{FF220D61-DDE2-48BC-813D-DF1B95EE1668}" srcId="{9AE3A7D9-B511-4F84-8464-4963CAE79BF4}" destId="{9F601C8E-45B3-48EE-B02F-253C3A0FE22A}" srcOrd="1" destOrd="0" parTransId="{24F7FD36-8968-4D53-8ABE-CE7476530BEA}" sibTransId="{F3B13B70-844C-4A1F-B693-8002E31115E1}"/>
    <dgm:cxn modelId="{DD372677-6E4E-4A6A-82E1-578F1E8E2142}" type="presOf" srcId="{643A0FBE-82B5-4EFE-BB7E-D2ABFD83F826}" destId="{5C6EF6E8-DF6B-41B2-862D-9C9FADBFAA64}" srcOrd="0" destOrd="0" presId="urn:microsoft.com/office/officeart/2005/8/layout/cycle1"/>
    <dgm:cxn modelId="{E0D10482-7759-4FE2-AFB6-881580481A82}" type="presOf" srcId="{3A742BDD-0DCF-452F-8713-1B10AAEBC707}" destId="{4982F856-B82A-46CF-A646-57FAE9A7B4F2}" srcOrd="0" destOrd="0" presId="urn:microsoft.com/office/officeart/2005/8/layout/cycle1"/>
    <dgm:cxn modelId="{B3101C84-EF60-4E1D-9D7F-1063712E041B}" srcId="{9AE3A7D9-B511-4F84-8464-4963CAE79BF4}" destId="{5E3CE19E-EE8A-4B6E-99B1-8CD208BE00A7}" srcOrd="3" destOrd="0" parTransId="{25E62927-256F-4F83-A119-A1F2E2809434}" sibTransId="{643A0FBE-82B5-4EFE-BB7E-D2ABFD83F826}"/>
    <dgm:cxn modelId="{F3E46D8E-FDA7-4297-B869-B8DAD308E133}" type="presOf" srcId="{9B4E3A1A-0AF8-4405-B057-D0AD79EA43CB}" destId="{BA654D7C-5358-4A99-A66D-C1C830775DC4}" srcOrd="0" destOrd="0" presId="urn:microsoft.com/office/officeart/2005/8/layout/cycle1"/>
    <dgm:cxn modelId="{820CF094-4CF4-4B8B-B33A-7F5F2A4D86F1}" type="presOf" srcId="{6E92C5C5-67F1-4D03-AD19-45D95314F096}" destId="{A235C0B4-221E-4E3D-A64A-6E968BF96AF9}" srcOrd="0" destOrd="0" presId="urn:microsoft.com/office/officeart/2005/8/layout/cycle1"/>
    <dgm:cxn modelId="{841E2CAA-1262-41B0-B03F-AC48C8C90F53}" srcId="{9AE3A7D9-B511-4F84-8464-4963CAE79BF4}" destId="{9B4E3A1A-0AF8-4405-B057-D0AD79EA43CB}" srcOrd="5" destOrd="0" parTransId="{CCE4518A-26E7-45F0-BC2D-4D179E240F66}" sibTransId="{9FBBFBB2-5193-411A-AE20-65020A232F7E}"/>
    <dgm:cxn modelId="{DBA7F4B1-3248-40AE-97D3-6591E0B6AC8F}" type="presOf" srcId="{5E3CE19E-EE8A-4B6E-99B1-8CD208BE00A7}" destId="{BCB16377-FC80-48EA-A508-589E45F5A0D2}" srcOrd="0" destOrd="0" presId="urn:microsoft.com/office/officeart/2005/8/layout/cycle1"/>
    <dgm:cxn modelId="{B2A2CAD4-F664-4743-AE02-99F4D2CE5872}" srcId="{9AE3A7D9-B511-4F84-8464-4963CAE79BF4}" destId="{3A742BDD-0DCF-452F-8713-1B10AAEBC707}" srcOrd="0" destOrd="0" parTransId="{9231680B-4324-4654-8B82-160784B3D5EC}" sibTransId="{369CF30A-348A-4A2C-A3F9-F4BF6000E838}"/>
    <dgm:cxn modelId="{3972C7E4-0243-4D43-A5AF-54BF30B77C08}" type="presOf" srcId="{369CF30A-348A-4A2C-A3F9-F4BF6000E838}" destId="{5F0D92F1-1AB7-4CD0-BC65-AC43FC237A84}" srcOrd="0" destOrd="0" presId="urn:microsoft.com/office/officeart/2005/8/layout/cycle1"/>
    <dgm:cxn modelId="{03440B07-3B4C-416A-98AB-A63060C49406}" type="presParOf" srcId="{1453A01D-71D8-42CA-82A4-0531BEF49CC0}" destId="{1AF2671B-CFC3-42BF-B57D-876A27398642}" srcOrd="0" destOrd="0" presId="urn:microsoft.com/office/officeart/2005/8/layout/cycle1"/>
    <dgm:cxn modelId="{BAA31F2D-B01A-47EB-B373-338AF3515127}" type="presParOf" srcId="{1453A01D-71D8-42CA-82A4-0531BEF49CC0}" destId="{4982F856-B82A-46CF-A646-57FAE9A7B4F2}" srcOrd="1" destOrd="0" presId="urn:microsoft.com/office/officeart/2005/8/layout/cycle1"/>
    <dgm:cxn modelId="{2F991366-7BB7-4F06-A229-B49AB4954CCE}" type="presParOf" srcId="{1453A01D-71D8-42CA-82A4-0531BEF49CC0}" destId="{5F0D92F1-1AB7-4CD0-BC65-AC43FC237A84}" srcOrd="2" destOrd="0" presId="urn:microsoft.com/office/officeart/2005/8/layout/cycle1"/>
    <dgm:cxn modelId="{384D8B5F-F5EB-47BB-B6BE-7507FFE15E88}" type="presParOf" srcId="{1453A01D-71D8-42CA-82A4-0531BEF49CC0}" destId="{3F716CA7-D675-4305-B52B-8D94D5E51BFD}" srcOrd="3" destOrd="0" presId="urn:microsoft.com/office/officeart/2005/8/layout/cycle1"/>
    <dgm:cxn modelId="{340CA786-46FF-45FC-8ED0-469C210701B5}" type="presParOf" srcId="{1453A01D-71D8-42CA-82A4-0531BEF49CC0}" destId="{D69D7001-16B4-4069-BDCC-37D2A133D5A8}" srcOrd="4" destOrd="0" presId="urn:microsoft.com/office/officeart/2005/8/layout/cycle1"/>
    <dgm:cxn modelId="{92FA5054-B4BC-4C8F-99AD-B2D73ED4DF95}" type="presParOf" srcId="{1453A01D-71D8-42CA-82A4-0531BEF49CC0}" destId="{31CB5342-3531-4A48-8891-3B67460DFEFA}" srcOrd="5" destOrd="0" presId="urn:microsoft.com/office/officeart/2005/8/layout/cycle1"/>
    <dgm:cxn modelId="{371AE991-55FA-4753-9BBF-A5576EE96FCC}" type="presParOf" srcId="{1453A01D-71D8-42CA-82A4-0531BEF49CC0}" destId="{758940D9-3822-4605-9256-A6A76F4509D7}" srcOrd="6" destOrd="0" presId="urn:microsoft.com/office/officeart/2005/8/layout/cycle1"/>
    <dgm:cxn modelId="{4970A71A-7E3F-4EB4-A15C-EA6A414E062E}" type="presParOf" srcId="{1453A01D-71D8-42CA-82A4-0531BEF49CC0}" destId="{4BE95755-BED3-4327-9D42-535E21097C58}" srcOrd="7" destOrd="0" presId="urn:microsoft.com/office/officeart/2005/8/layout/cycle1"/>
    <dgm:cxn modelId="{CD614BB7-1EBB-41F9-8C1E-F83F9CBC8AE7}" type="presParOf" srcId="{1453A01D-71D8-42CA-82A4-0531BEF49CC0}" destId="{9209219A-D15D-4712-87D7-86FBEAEB2904}" srcOrd="8" destOrd="0" presId="urn:microsoft.com/office/officeart/2005/8/layout/cycle1"/>
    <dgm:cxn modelId="{4C7410CB-8099-4E33-8202-B465CB0BA888}" type="presParOf" srcId="{1453A01D-71D8-42CA-82A4-0531BEF49CC0}" destId="{9B02ABE3-4ED3-48F9-893A-4C5A69B2886A}" srcOrd="9" destOrd="0" presId="urn:microsoft.com/office/officeart/2005/8/layout/cycle1"/>
    <dgm:cxn modelId="{B5B280DB-E85E-46DD-B71A-B9EC647C11B5}" type="presParOf" srcId="{1453A01D-71D8-42CA-82A4-0531BEF49CC0}" destId="{BCB16377-FC80-48EA-A508-589E45F5A0D2}" srcOrd="10" destOrd="0" presId="urn:microsoft.com/office/officeart/2005/8/layout/cycle1"/>
    <dgm:cxn modelId="{DCF0695A-83F3-4D77-986D-133BD4AF8383}" type="presParOf" srcId="{1453A01D-71D8-42CA-82A4-0531BEF49CC0}" destId="{5C6EF6E8-DF6B-41B2-862D-9C9FADBFAA64}" srcOrd="11" destOrd="0" presId="urn:microsoft.com/office/officeart/2005/8/layout/cycle1"/>
    <dgm:cxn modelId="{FB7E7DCF-B5C4-45CB-9CF8-EB729256F764}" type="presParOf" srcId="{1453A01D-71D8-42CA-82A4-0531BEF49CC0}" destId="{C1EB35F7-BDCC-4A1C-9ADC-42044823755D}" srcOrd="12" destOrd="0" presId="urn:microsoft.com/office/officeart/2005/8/layout/cycle1"/>
    <dgm:cxn modelId="{39879928-6928-43C8-BA19-DCF1F3E0FEB9}" type="presParOf" srcId="{1453A01D-71D8-42CA-82A4-0531BEF49CC0}" destId="{A235C0B4-221E-4E3D-A64A-6E968BF96AF9}" srcOrd="13" destOrd="0" presId="urn:microsoft.com/office/officeart/2005/8/layout/cycle1"/>
    <dgm:cxn modelId="{47DA1F4B-FADB-4804-87DF-819BA8102090}" type="presParOf" srcId="{1453A01D-71D8-42CA-82A4-0531BEF49CC0}" destId="{54756FAE-F4AB-421B-B76A-51EB26041BE0}" srcOrd="14" destOrd="0" presId="urn:microsoft.com/office/officeart/2005/8/layout/cycle1"/>
    <dgm:cxn modelId="{9E201840-3BFA-4E82-9E50-D63D687B3BA8}" type="presParOf" srcId="{1453A01D-71D8-42CA-82A4-0531BEF49CC0}" destId="{5AFC8463-131C-426F-B896-5AF5C601B799}" srcOrd="15" destOrd="0" presId="urn:microsoft.com/office/officeart/2005/8/layout/cycle1"/>
    <dgm:cxn modelId="{24E5521D-81D9-447D-B9DE-700A2F8E2294}" type="presParOf" srcId="{1453A01D-71D8-42CA-82A4-0531BEF49CC0}" destId="{BA654D7C-5358-4A99-A66D-C1C830775DC4}" srcOrd="16" destOrd="0" presId="urn:microsoft.com/office/officeart/2005/8/layout/cycle1"/>
    <dgm:cxn modelId="{A30E8880-D3F3-4629-9FDC-99A240DCF74F}" type="presParOf" srcId="{1453A01D-71D8-42CA-82A4-0531BEF49CC0}" destId="{01A6531D-8ADC-4E3A-8403-7274A651A418}"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E3A7D9-B511-4F84-8464-4963CAE79BF4}" type="doc">
      <dgm:prSet loTypeId="urn:microsoft.com/office/officeart/2005/8/layout/cycle1" loCatId="cycle" qsTypeId="urn:microsoft.com/office/officeart/2005/8/quickstyle/simple2" qsCatId="simple" csTypeId="urn:microsoft.com/office/officeart/2005/8/colors/accent6_1" csCatId="accent6" phldr="1"/>
      <dgm:spPr/>
      <dgm:t>
        <a:bodyPr/>
        <a:lstStyle/>
        <a:p>
          <a:endParaRPr lang="en-US"/>
        </a:p>
      </dgm:t>
    </dgm:pt>
    <dgm:pt modelId="{3A742BDD-0DCF-452F-8713-1B10AAEBC707}">
      <dgm:prSet phldrT="[Text]" custT="1"/>
      <dgm:spPr/>
      <dgm:t>
        <a:bodyPr/>
        <a:lstStyle/>
        <a:p>
          <a:r>
            <a:rPr lang="en-US" sz="1050" b="1" dirty="0"/>
            <a:t>COLLECT DATA</a:t>
          </a:r>
          <a:endParaRPr lang="en-US" sz="1050" dirty="0"/>
        </a:p>
      </dgm:t>
    </dgm:pt>
    <dgm:pt modelId="{9231680B-4324-4654-8B82-160784B3D5EC}" type="parTrans" cxnId="{B2A2CAD4-F664-4743-AE02-99F4D2CE5872}">
      <dgm:prSet/>
      <dgm:spPr/>
      <dgm:t>
        <a:bodyPr/>
        <a:lstStyle/>
        <a:p>
          <a:endParaRPr lang="en-US"/>
        </a:p>
      </dgm:t>
    </dgm:pt>
    <dgm:pt modelId="{369CF30A-348A-4A2C-A3F9-F4BF6000E838}" type="sibTrans" cxnId="{B2A2CAD4-F664-4743-AE02-99F4D2CE5872}">
      <dgm:prSet/>
      <dgm:spPr/>
      <dgm:t>
        <a:bodyPr/>
        <a:lstStyle/>
        <a:p>
          <a:endParaRPr lang="en-US"/>
        </a:p>
      </dgm:t>
    </dgm:pt>
    <dgm:pt modelId="{AF913C9E-9B83-4B06-8CD6-AA7AFBE3E261}">
      <dgm:prSet phldrT="[Text]" custT="1"/>
      <dgm:spPr/>
      <dgm:t>
        <a:bodyPr/>
        <a:lstStyle/>
        <a:p>
          <a:r>
            <a:rPr lang="en-US" sz="1050" b="1" dirty="0"/>
            <a:t>PEC PRESENTATION BY ROTATION DIRECTOR</a:t>
          </a:r>
          <a:endParaRPr lang="en-US" sz="1050" dirty="0"/>
        </a:p>
      </dgm:t>
    </dgm:pt>
    <dgm:pt modelId="{A229F28B-A6D1-4845-807B-D7973EA18D07}" type="parTrans" cxnId="{C47D8CDF-3462-4CD4-BE88-C643D5475F09}">
      <dgm:prSet/>
      <dgm:spPr/>
      <dgm:t>
        <a:bodyPr/>
        <a:lstStyle/>
        <a:p>
          <a:endParaRPr lang="en-US"/>
        </a:p>
      </dgm:t>
    </dgm:pt>
    <dgm:pt modelId="{3244B6B7-7B47-4DC4-8535-DFADA7CE3BD7}" type="sibTrans" cxnId="{C47D8CDF-3462-4CD4-BE88-C643D5475F09}">
      <dgm:prSet/>
      <dgm:spPr/>
      <dgm:t>
        <a:bodyPr/>
        <a:lstStyle/>
        <a:p>
          <a:endParaRPr lang="en-US"/>
        </a:p>
      </dgm:t>
    </dgm:pt>
    <dgm:pt modelId="{1DE9B934-B6E3-4E0D-90A8-D9E57F97DC19}">
      <dgm:prSet phldrT="[Text]" custT="1"/>
      <dgm:spPr/>
      <dgm:t>
        <a:bodyPr/>
        <a:lstStyle/>
        <a:p>
          <a:r>
            <a:rPr lang="en-US" sz="1050" b="1" dirty="0"/>
            <a:t>ACT</a:t>
          </a:r>
          <a:endParaRPr lang="en-US" sz="1050" dirty="0"/>
        </a:p>
      </dgm:t>
    </dgm:pt>
    <dgm:pt modelId="{7978D9C5-2025-466E-83B5-57F1B3483EDE}" type="parTrans" cxnId="{1EF1F4F9-07D8-4719-905C-3EF892D07C44}">
      <dgm:prSet/>
      <dgm:spPr/>
      <dgm:t>
        <a:bodyPr/>
        <a:lstStyle/>
        <a:p>
          <a:endParaRPr lang="en-US"/>
        </a:p>
      </dgm:t>
    </dgm:pt>
    <dgm:pt modelId="{209B0C4C-7B54-4060-99B5-2D40A3B910B6}" type="sibTrans" cxnId="{1EF1F4F9-07D8-4719-905C-3EF892D07C44}">
      <dgm:prSet/>
      <dgm:spPr/>
      <dgm:t>
        <a:bodyPr/>
        <a:lstStyle/>
        <a:p>
          <a:endParaRPr lang="en-US"/>
        </a:p>
      </dgm:t>
    </dgm:pt>
    <dgm:pt modelId="{847F401C-A858-486A-9EB2-795EC3E00607}">
      <dgm:prSet phldrT="[Text]" custT="1"/>
      <dgm:spPr/>
      <dgm:t>
        <a:bodyPr/>
        <a:lstStyle/>
        <a:p>
          <a:r>
            <a:rPr lang="en-US" sz="1050" b="1" dirty="0"/>
            <a:t>COLLECT DATA</a:t>
          </a:r>
          <a:endParaRPr lang="en-US" sz="1050" dirty="0"/>
        </a:p>
      </dgm:t>
    </dgm:pt>
    <dgm:pt modelId="{1BC14077-A954-46DC-B527-668585E94FD3}" type="parTrans" cxnId="{A74C491F-ADA2-467B-9C0E-15F8C63872D3}">
      <dgm:prSet/>
      <dgm:spPr/>
      <dgm:t>
        <a:bodyPr/>
        <a:lstStyle/>
        <a:p>
          <a:endParaRPr lang="en-US"/>
        </a:p>
      </dgm:t>
    </dgm:pt>
    <dgm:pt modelId="{0DBBAD86-E2CC-45C8-830A-4720066C0172}" type="sibTrans" cxnId="{A74C491F-ADA2-467B-9C0E-15F8C63872D3}">
      <dgm:prSet/>
      <dgm:spPr/>
      <dgm:t>
        <a:bodyPr/>
        <a:lstStyle/>
        <a:p>
          <a:endParaRPr lang="en-US"/>
        </a:p>
      </dgm:t>
    </dgm:pt>
    <dgm:pt modelId="{39FCA661-0908-4AA7-930F-399FB473E95B}">
      <dgm:prSet phldrT="[Text]" custT="1"/>
      <dgm:spPr/>
      <dgm:t>
        <a:bodyPr/>
        <a:lstStyle/>
        <a:p>
          <a:r>
            <a:rPr lang="en-US" sz="1050" b="1" dirty="0"/>
            <a:t>PEC PRESENTATION BY ROTATION DIRECTOR</a:t>
          </a:r>
          <a:endParaRPr lang="en-US" sz="1050" dirty="0"/>
        </a:p>
      </dgm:t>
    </dgm:pt>
    <dgm:pt modelId="{756B5C4E-B2CC-49C9-AD95-AFE47121952E}" type="parTrans" cxnId="{B26DB053-403A-4B06-8A4E-B956DFB1016B}">
      <dgm:prSet/>
      <dgm:spPr/>
      <dgm:t>
        <a:bodyPr/>
        <a:lstStyle/>
        <a:p>
          <a:endParaRPr lang="en-US"/>
        </a:p>
      </dgm:t>
    </dgm:pt>
    <dgm:pt modelId="{36902793-FE3E-4556-9459-014D8CADE225}" type="sibTrans" cxnId="{B26DB053-403A-4B06-8A4E-B956DFB1016B}">
      <dgm:prSet/>
      <dgm:spPr/>
      <dgm:t>
        <a:bodyPr/>
        <a:lstStyle/>
        <a:p>
          <a:endParaRPr lang="en-US"/>
        </a:p>
      </dgm:t>
    </dgm:pt>
    <dgm:pt modelId="{B1260FF3-3CAC-4C33-BF3F-F77AA56D8D84}">
      <dgm:prSet phldrT="[Text]" custT="1"/>
      <dgm:spPr/>
      <dgm:t>
        <a:bodyPr/>
        <a:lstStyle/>
        <a:p>
          <a:r>
            <a:rPr lang="en-US" sz="1050" b="1" dirty="0"/>
            <a:t>ACT</a:t>
          </a:r>
          <a:endParaRPr lang="en-US" sz="1050" dirty="0"/>
        </a:p>
      </dgm:t>
    </dgm:pt>
    <dgm:pt modelId="{7DFA0198-A888-4A71-BB42-7919E62F42F4}" type="parTrans" cxnId="{73ECEA35-FD18-49B3-908D-F1D188BDC97D}">
      <dgm:prSet/>
      <dgm:spPr/>
      <dgm:t>
        <a:bodyPr/>
        <a:lstStyle/>
        <a:p>
          <a:endParaRPr lang="en-US"/>
        </a:p>
      </dgm:t>
    </dgm:pt>
    <dgm:pt modelId="{1E2FBEBD-20E2-4A7A-92A3-E14D5384C2F6}" type="sibTrans" cxnId="{73ECEA35-FD18-49B3-908D-F1D188BDC97D}">
      <dgm:prSet/>
      <dgm:spPr/>
      <dgm:t>
        <a:bodyPr/>
        <a:lstStyle/>
        <a:p>
          <a:endParaRPr lang="en-US"/>
        </a:p>
      </dgm:t>
    </dgm:pt>
    <dgm:pt modelId="{1453A01D-71D8-42CA-82A4-0531BEF49CC0}" type="pres">
      <dgm:prSet presAssocID="{9AE3A7D9-B511-4F84-8464-4963CAE79BF4}" presName="cycle" presStyleCnt="0">
        <dgm:presLayoutVars>
          <dgm:dir/>
          <dgm:resizeHandles val="exact"/>
        </dgm:presLayoutVars>
      </dgm:prSet>
      <dgm:spPr/>
    </dgm:pt>
    <dgm:pt modelId="{1AF2671B-CFC3-42BF-B57D-876A27398642}" type="pres">
      <dgm:prSet presAssocID="{3A742BDD-0DCF-452F-8713-1B10AAEBC707}" presName="dummy" presStyleCnt="0"/>
      <dgm:spPr/>
    </dgm:pt>
    <dgm:pt modelId="{4982F856-B82A-46CF-A646-57FAE9A7B4F2}" type="pres">
      <dgm:prSet presAssocID="{3A742BDD-0DCF-452F-8713-1B10AAEBC707}" presName="node" presStyleLbl="revTx" presStyleIdx="0" presStyleCnt="6">
        <dgm:presLayoutVars>
          <dgm:bulletEnabled val="1"/>
        </dgm:presLayoutVars>
      </dgm:prSet>
      <dgm:spPr/>
    </dgm:pt>
    <dgm:pt modelId="{5F0D92F1-1AB7-4CD0-BC65-AC43FC237A84}" type="pres">
      <dgm:prSet presAssocID="{369CF30A-348A-4A2C-A3F9-F4BF6000E838}" presName="sibTrans" presStyleLbl="node1" presStyleIdx="0" presStyleCnt="6"/>
      <dgm:spPr/>
    </dgm:pt>
    <dgm:pt modelId="{9C2ED02F-FBE9-478F-B53A-D687A0EB7A7E}" type="pres">
      <dgm:prSet presAssocID="{AF913C9E-9B83-4B06-8CD6-AA7AFBE3E261}" presName="dummy" presStyleCnt="0"/>
      <dgm:spPr/>
    </dgm:pt>
    <dgm:pt modelId="{087574F0-A96F-44A0-9C76-E8C4EA8018F6}" type="pres">
      <dgm:prSet presAssocID="{AF913C9E-9B83-4B06-8CD6-AA7AFBE3E261}" presName="node" presStyleLbl="revTx" presStyleIdx="1" presStyleCnt="6" custScaleX="131011">
        <dgm:presLayoutVars>
          <dgm:bulletEnabled val="1"/>
        </dgm:presLayoutVars>
      </dgm:prSet>
      <dgm:spPr/>
    </dgm:pt>
    <dgm:pt modelId="{F89DC84A-57D1-4303-AA1B-166FE25C962D}" type="pres">
      <dgm:prSet presAssocID="{3244B6B7-7B47-4DC4-8535-DFADA7CE3BD7}" presName="sibTrans" presStyleLbl="node1" presStyleIdx="1" presStyleCnt="6"/>
      <dgm:spPr/>
    </dgm:pt>
    <dgm:pt modelId="{DEF602E0-54FB-4371-85F6-AC56ECC143FD}" type="pres">
      <dgm:prSet presAssocID="{1DE9B934-B6E3-4E0D-90A8-D9E57F97DC19}" presName="dummy" presStyleCnt="0"/>
      <dgm:spPr/>
    </dgm:pt>
    <dgm:pt modelId="{D962E601-B9F6-476F-8DAE-364804AB88F1}" type="pres">
      <dgm:prSet presAssocID="{1DE9B934-B6E3-4E0D-90A8-D9E57F97DC19}" presName="node" presStyleLbl="revTx" presStyleIdx="2" presStyleCnt="6">
        <dgm:presLayoutVars>
          <dgm:bulletEnabled val="1"/>
        </dgm:presLayoutVars>
      </dgm:prSet>
      <dgm:spPr/>
    </dgm:pt>
    <dgm:pt modelId="{3BC1998A-26A6-4E4D-B126-C5526F33EE11}" type="pres">
      <dgm:prSet presAssocID="{209B0C4C-7B54-4060-99B5-2D40A3B910B6}" presName="sibTrans" presStyleLbl="node1" presStyleIdx="2" presStyleCnt="6"/>
      <dgm:spPr/>
    </dgm:pt>
    <dgm:pt modelId="{B97F03F2-D91B-4F03-87AE-9A8D862243F9}" type="pres">
      <dgm:prSet presAssocID="{847F401C-A858-486A-9EB2-795EC3E00607}" presName="dummy" presStyleCnt="0"/>
      <dgm:spPr/>
    </dgm:pt>
    <dgm:pt modelId="{A3606740-F65D-48C1-9421-BDDEA59F0E55}" type="pres">
      <dgm:prSet presAssocID="{847F401C-A858-486A-9EB2-795EC3E00607}" presName="node" presStyleLbl="revTx" presStyleIdx="3" presStyleCnt="6">
        <dgm:presLayoutVars>
          <dgm:bulletEnabled val="1"/>
        </dgm:presLayoutVars>
      </dgm:prSet>
      <dgm:spPr/>
    </dgm:pt>
    <dgm:pt modelId="{00625036-6625-4028-AEF9-F0045CE79A32}" type="pres">
      <dgm:prSet presAssocID="{0DBBAD86-E2CC-45C8-830A-4720066C0172}" presName="sibTrans" presStyleLbl="node1" presStyleIdx="3" presStyleCnt="6"/>
      <dgm:spPr/>
    </dgm:pt>
    <dgm:pt modelId="{8BC5A196-78AD-4BF1-A5BD-861C94D381C5}" type="pres">
      <dgm:prSet presAssocID="{39FCA661-0908-4AA7-930F-399FB473E95B}" presName="dummy" presStyleCnt="0"/>
      <dgm:spPr/>
    </dgm:pt>
    <dgm:pt modelId="{4749AA4A-C596-4250-A6BC-CAB88259BB3E}" type="pres">
      <dgm:prSet presAssocID="{39FCA661-0908-4AA7-930F-399FB473E95B}" presName="node" presStyleLbl="revTx" presStyleIdx="4" presStyleCnt="6" custScaleX="127629">
        <dgm:presLayoutVars>
          <dgm:bulletEnabled val="1"/>
        </dgm:presLayoutVars>
      </dgm:prSet>
      <dgm:spPr/>
    </dgm:pt>
    <dgm:pt modelId="{3E1B0E02-0AD1-4BD6-AC81-544834968D8E}" type="pres">
      <dgm:prSet presAssocID="{36902793-FE3E-4556-9459-014D8CADE225}" presName="sibTrans" presStyleLbl="node1" presStyleIdx="4" presStyleCnt="6"/>
      <dgm:spPr/>
    </dgm:pt>
    <dgm:pt modelId="{B0DD0624-8FBD-49C9-AFF1-C24DC7D323FD}" type="pres">
      <dgm:prSet presAssocID="{B1260FF3-3CAC-4C33-BF3F-F77AA56D8D84}" presName="dummy" presStyleCnt="0"/>
      <dgm:spPr/>
    </dgm:pt>
    <dgm:pt modelId="{89CB23D0-232F-48FB-B0FD-D6049BBA5725}" type="pres">
      <dgm:prSet presAssocID="{B1260FF3-3CAC-4C33-BF3F-F77AA56D8D84}" presName="node" presStyleLbl="revTx" presStyleIdx="5" presStyleCnt="6">
        <dgm:presLayoutVars>
          <dgm:bulletEnabled val="1"/>
        </dgm:presLayoutVars>
      </dgm:prSet>
      <dgm:spPr/>
    </dgm:pt>
    <dgm:pt modelId="{CAE364D7-8C07-4D60-B330-A1F29793858E}" type="pres">
      <dgm:prSet presAssocID="{1E2FBEBD-20E2-4A7A-92A3-E14D5384C2F6}" presName="sibTrans" presStyleLbl="node1" presStyleIdx="5" presStyleCnt="6"/>
      <dgm:spPr/>
    </dgm:pt>
  </dgm:ptLst>
  <dgm:cxnLst>
    <dgm:cxn modelId="{A74C491F-ADA2-467B-9C0E-15F8C63872D3}" srcId="{9AE3A7D9-B511-4F84-8464-4963CAE79BF4}" destId="{847F401C-A858-486A-9EB2-795EC3E00607}" srcOrd="3" destOrd="0" parTransId="{1BC14077-A954-46DC-B527-668585E94FD3}" sibTransId="{0DBBAD86-E2CC-45C8-830A-4720066C0172}"/>
    <dgm:cxn modelId="{73ECEA35-FD18-49B3-908D-F1D188BDC97D}" srcId="{9AE3A7D9-B511-4F84-8464-4963CAE79BF4}" destId="{B1260FF3-3CAC-4C33-BF3F-F77AA56D8D84}" srcOrd="5" destOrd="0" parTransId="{7DFA0198-A888-4A71-BB42-7919E62F42F4}" sibTransId="{1E2FBEBD-20E2-4A7A-92A3-E14D5384C2F6}"/>
    <dgm:cxn modelId="{61E8AB46-501D-4D0F-BB7B-524C8682B74C}" type="presOf" srcId="{847F401C-A858-486A-9EB2-795EC3E00607}" destId="{A3606740-F65D-48C1-9421-BDDEA59F0E55}" srcOrd="0" destOrd="0" presId="urn:microsoft.com/office/officeart/2005/8/layout/cycle1"/>
    <dgm:cxn modelId="{ED53654F-3C2D-48C8-BE6B-18C084AC0B48}" type="presOf" srcId="{39FCA661-0908-4AA7-930F-399FB473E95B}" destId="{4749AA4A-C596-4250-A6BC-CAB88259BB3E}" srcOrd="0" destOrd="0" presId="urn:microsoft.com/office/officeart/2005/8/layout/cycle1"/>
    <dgm:cxn modelId="{D4E3944F-FC27-4705-8446-3456AA0A77C5}" type="presOf" srcId="{209B0C4C-7B54-4060-99B5-2D40A3B910B6}" destId="{3BC1998A-26A6-4E4D-B126-C5526F33EE11}" srcOrd="0" destOrd="0" presId="urn:microsoft.com/office/officeart/2005/8/layout/cycle1"/>
    <dgm:cxn modelId="{B26DB053-403A-4B06-8A4E-B956DFB1016B}" srcId="{9AE3A7D9-B511-4F84-8464-4963CAE79BF4}" destId="{39FCA661-0908-4AA7-930F-399FB473E95B}" srcOrd="4" destOrd="0" parTransId="{756B5C4E-B2CC-49C9-AD95-AFE47121952E}" sibTransId="{36902793-FE3E-4556-9459-014D8CADE225}"/>
    <dgm:cxn modelId="{8F67BD5E-7BDA-4D54-A245-6852BD6D8AA7}" type="presOf" srcId="{9AE3A7D9-B511-4F84-8464-4963CAE79BF4}" destId="{1453A01D-71D8-42CA-82A4-0531BEF49CC0}" srcOrd="0" destOrd="0" presId="urn:microsoft.com/office/officeart/2005/8/layout/cycle1"/>
    <dgm:cxn modelId="{A7592080-8381-468C-A67A-67738185E374}" type="presOf" srcId="{1DE9B934-B6E3-4E0D-90A8-D9E57F97DC19}" destId="{D962E601-B9F6-476F-8DAE-364804AB88F1}" srcOrd="0" destOrd="0" presId="urn:microsoft.com/office/officeart/2005/8/layout/cycle1"/>
    <dgm:cxn modelId="{0F3ADD80-97E1-45A2-BF74-52514C92A4E1}" type="presOf" srcId="{AF913C9E-9B83-4B06-8CD6-AA7AFBE3E261}" destId="{087574F0-A96F-44A0-9C76-E8C4EA8018F6}" srcOrd="0" destOrd="0" presId="urn:microsoft.com/office/officeart/2005/8/layout/cycle1"/>
    <dgm:cxn modelId="{4C9D2281-8153-4E99-AADA-12CDDC1BAC61}" type="presOf" srcId="{1E2FBEBD-20E2-4A7A-92A3-E14D5384C2F6}" destId="{CAE364D7-8C07-4D60-B330-A1F29793858E}" srcOrd="0" destOrd="0" presId="urn:microsoft.com/office/officeart/2005/8/layout/cycle1"/>
    <dgm:cxn modelId="{E0D10482-7759-4FE2-AFB6-881580481A82}" type="presOf" srcId="{3A742BDD-0DCF-452F-8713-1B10AAEBC707}" destId="{4982F856-B82A-46CF-A646-57FAE9A7B4F2}" srcOrd="0" destOrd="0" presId="urn:microsoft.com/office/officeart/2005/8/layout/cycle1"/>
    <dgm:cxn modelId="{37013698-48F7-41E9-8F2B-1B2DEFA6D065}" type="presOf" srcId="{3244B6B7-7B47-4DC4-8535-DFADA7CE3BD7}" destId="{F89DC84A-57D1-4303-AA1B-166FE25C962D}" srcOrd="0" destOrd="0" presId="urn:microsoft.com/office/officeart/2005/8/layout/cycle1"/>
    <dgm:cxn modelId="{4201ABAB-42FD-4B18-B4ED-C2728BFECC1F}" type="presOf" srcId="{B1260FF3-3CAC-4C33-BF3F-F77AA56D8D84}" destId="{89CB23D0-232F-48FB-B0FD-D6049BBA5725}" srcOrd="0" destOrd="0" presId="urn:microsoft.com/office/officeart/2005/8/layout/cycle1"/>
    <dgm:cxn modelId="{294DCED3-3613-4A1D-A87D-C8A9AFB902A7}" type="presOf" srcId="{0DBBAD86-E2CC-45C8-830A-4720066C0172}" destId="{00625036-6625-4028-AEF9-F0045CE79A32}" srcOrd="0" destOrd="0" presId="urn:microsoft.com/office/officeart/2005/8/layout/cycle1"/>
    <dgm:cxn modelId="{B2A2CAD4-F664-4743-AE02-99F4D2CE5872}" srcId="{9AE3A7D9-B511-4F84-8464-4963CAE79BF4}" destId="{3A742BDD-0DCF-452F-8713-1B10AAEBC707}" srcOrd="0" destOrd="0" parTransId="{9231680B-4324-4654-8B82-160784B3D5EC}" sibTransId="{369CF30A-348A-4A2C-A3F9-F4BF6000E838}"/>
    <dgm:cxn modelId="{C47D8CDF-3462-4CD4-BE88-C643D5475F09}" srcId="{9AE3A7D9-B511-4F84-8464-4963CAE79BF4}" destId="{AF913C9E-9B83-4B06-8CD6-AA7AFBE3E261}" srcOrd="1" destOrd="0" parTransId="{A229F28B-A6D1-4845-807B-D7973EA18D07}" sibTransId="{3244B6B7-7B47-4DC4-8535-DFADA7CE3BD7}"/>
    <dgm:cxn modelId="{3972C7E4-0243-4D43-A5AF-54BF30B77C08}" type="presOf" srcId="{369CF30A-348A-4A2C-A3F9-F4BF6000E838}" destId="{5F0D92F1-1AB7-4CD0-BC65-AC43FC237A84}" srcOrd="0" destOrd="0" presId="urn:microsoft.com/office/officeart/2005/8/layout/cycle1"/>
    <dgm:cxn modelId="{90ECFFED-C68E-4135-BFC6-61DE9807D01A}" type="presOf" srcId="{36902793-FE3E-4556-9459-014D8CADE225}" destId="{3E1B0E02-0AD1-4BD6-AC81-544834968D8E}" srcOrd="0" destOrd="0" presId="urn:microsoft.com/office/officeart/2005/8/layout/cycle1"/>
    <dgm:cxn modelId="{1EF1F4F9-07D8-4719-905C-3EF892D07C44}" srcId="{9AE3A7D9-B511-4F84-8464-4963CAE79BF4}" destId="{1DE9B934-B6E3-4E0D-90A8-D9E57F97DC19}" srcOrd="2" destOrd="0" parTransId="{7978D9C5-2025-466E-83B5-57F1B3483EDE}" sibTransId="{209B0C4C-7B54-4060-99B5-2D40A3B910B6}"/>
    <dgm:cxn modelId="{03440B07-3B4C-416A-98AB-A63060C49406}" type="presParOf" srcId="{1453A01D-71D8-42CA-82A4-0531BEF49CC0}" destId="{1AF2671B-CFC3-42BF-B57D-876A27398642}" srcOrd="0" destOrd="0" presId="urn:microsoft.com/office/officeart/2005/8/layout/cycle1"/>
    <dgm:cxn modelId="{BAA31F2D-B01A-47EB-B373-338AF3515127}" type="presParOf" srcId="{1453A01D-71D8-42CA-82A4-0531BEF49CC0}" destId="{4982F856-B82A-46CF-A646-57FAE9A7B4F2}" srcOrd="1" destOrd="0" presId="urn:microsoft.com/office/officeart/2005/8/layout/cycle1"/>
    <dgm:cxn modelId="{2F991366-7BB7-4F06-A229-B49AB4954CCE}" type="presParOf" srcId="{1453A01D-71D8-42CA-82A4-0531BEF49CC0}" destId="{5F0D92F1-1AB7-4CD0-BC65-AC43FC237A84}" srcOrd="2" destOrd="0" presId="urn:microsoft.com/office/officeart/2005/8/layout/cycle1"/>
    <dgm:cxn modelId="{E3F11DBA-DBE4-41F8-AC9B-8B4DFB6E0163}" type="presParOf" srcId="{1453A01D-71D8-42CA-82A4-0531BEF49CC0}" destId="{9C2ED02F-FBE9-478F-B53A-D687A0EB7A7E}" srcOrd="3" destOrd="0" presId="urn:microsoft.com/office/officeart/2005/8/layout/cycle1"/>
    <dgm:cxn modelId="{8D0FF440-3373-46B8-96D0-C261CAB929E0}" type="presParOf" srcId="{1453A01D-71D8-42CA-82A4-0531BEF49CC0}" destId="{087574F0-A96F-44A0-9C76-E8C4EA8018F6}" srcOrd="4" destOrd="0" presId="urn:microsoft.com/office/officeart/2005/8/layout/cycle1"/>
    <dgm:cxn modelId="{8ABB868E-4E5A-4BA3-93BA-F89906E91765}" type="presParOf" srcId="{1453A01D-71D8-42CA-82A4-0531BEF49CC0}" destId="{F89DC84A-57D1-4303-AA1B-166FE25C962D}" srcOrd="5" destOrd="0" presId="urn:microsoft.com/office/officeart/2005/8/layout/cycle1"/>
    <dgm:cxn modelId="{5A01ABA7-C30B-4688-B006-1C39362843F4}" type="presParOf" srcId="{1453A01D-71D8-42CA-82A4-0531BEF49CC0}" destId="{DEF602E0-54FB-4371-85F6-AC56ECC143FD}" srcOrd="6" destOrd="0" presId="urn:microsoft.com/office/officeart/2005/8/layout/cycle1"/>
    <dgm:cxn modelId="{73911EB5-EB7F-4B1D-9996-1DE232D1B53E}" type="presParOf" srcId="{1453A01D-71D8-42CA-82A4-0531BEF49CC0}" destId="{D962E601-B9F6-476F-8DAE-364804AB88F1}" srcOrd="7" destOrd="0" presId="urn:microsoft.com/office/officeart/2005/8/layout/cycle1"/>
    <dgm:cxn modelId="{E66766C0-19E8-4448-924F-58075B3E571D}" type="presParOf" srcId="{1453A01D-71D8-42CA-82A4-0531BEF49CC0}" destId="{3BC1998A-26A6-4E4D-B126-C5526F33EE11}" srcOrd="8" destOrd="0" presId="urn:microsoft.com/office/officeart/2005/8/layout/cycle1"/>
    <dgm:cxn modelId="{26873735-719A-4E4F-A730-87E12DFF5CE6}" type="presParOf" srcId="{1453A01D-71D8-42CA-82A4-0531BEF49CC0}" destId="{B97F03F2-D91B-4F03-87AE-9A8D862243F9}" srcOrd="9" destOrd="0" presId="urn:microsoft.com/office/officeart/2005/8/layout/cycle1"/>
    <dgm:cxn modelId="{F96DA168-8E55-47D0-AD11-F3161672313D}" type="presParOf" srcId="{1453A01D-71D8-42CA-82A4-0531BEF49CC0}" destId="{A3606740-F65D-48C1-9421-BDDEA59F0E55}" srcOrd="10" destOrd="0" presId="urn:microsoft.com/office/officeart/2005/8/layout/cycle1"/>
    <dgm:cxn modelId="{7ACB1051-43B6-4476-B6F7-FFFCFDA4D58F}" type="presParOf" srcId="{1453A01D-71D8-42CA-82A4-0531BEF49CC0}" destId="{00625036-6625-4028-AEF9-F0045CE79A32}" srcOrd="11" destOrd="0" presId="urn:microsoft.com/office/officeart/2005/8/layout/cycle1"/>
    <dgm:cxn modelId="{C61DB593-71CD-4146-9E9E-52042B4A36AB}" type="presParOf" srcId="{1453A01D-71D8-42CA-82A4-0531BEF49CC0}" destId="{8BC5A196-78AD-4BF1-A5BD-861C94D381C5}" srcOrd="12" destOrd="0" presId="urn:microsoft.com/office/officeart/2005/8/layout/cycle1"/>
    <dgm:cxn modelId="{B1DE13D3-3D06-4F10-BFB6-0C2D3177B0B7}" type="presParOf" srcId="{1453A01D-71D8-42CA-82A4-0531BEF49CC0}" destId="{4749AA4A-C596-4250-A6BC-CAB88259BB3E}" srcOrd="13" destOrd="0" presId="urn:microsoft.com/office/officeart/2005/8/layout/cycle1"/>
    <dgm:cxn modelId="{D57E8017-5DD7-445A-A4F0-C0E572FD2E06}" type="presParOf" srcId="{1453A01D-71D8-42CA-82A4-0531BEF49CC0}" destId="{3E1B0E02-0AD1-4BD6-AC81-544834968D8E}" srcOrd="14" destOrd="0" presId="urn:microsoft.com/office/officeart/2005/8/layout/cycle1"/>
    <dgm:cxn modelId="{8A2F5448-CB9F-473A-8D8A-F05CCFB2D7D3}" type="presParOf" srcId="{1453A01D-71D8-42CA-82A4-0531BEF49CC0}" destId="{B0DD0624-8FBD-49C9-AFF1-C24DC7D323FD}" srcOrd="15" destOrd="0" presId="urn:microsoft.com/office/officeart/2005/8/layout/cycle1"/>
    <dgm:cxn modelId="{D76FCB19-0BB9-4DD9-B5A6-3060192628CA}" type="presParOf" srcId="{1453A01D-71D8-42CA-82A4-0531BEF49CC0}" destId="{89CB23D0-232F-48FB-B0FD-D6049BBA5725}" srcOrd="16" destOrd="0" presId="urn:microsoft.com/office/officeart/2005/8/layout/cycle1"/>
    <dgm:cxn modelId="{994191EE-377A-4AD0-BACA-2962ABF6B792}" type="presParOf" srcId="{1453A01D-71D8-42CA-82A4-0531BEF49CC0}" destId="{CAE364D7-8C07-4D60-B330-A1F29793858E}"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E3A7D9-B511-4F84-8464-4963CAE79BF4}" type="doc">
      <dgm:prSet loTypeId="urn:microsoft.com/office/officeart/2005/8/layout/cycle1" loCatId="cycle" qsTypeId="urn:microsoft.com/office/officeart/2005/8/quickstyle/simple2" qsCatId="simple" csTypeId="urn:microsoft.com/office/officeart/2005/8/colors/accent6_1" csCatId="accent6" phldr="1"/>
      <dgm:spPr/>
      <dgm:t>
        <a:bodyPr/>
        <a:lstStyle/>
        <a:p>
          <a:endParaRPr lang="en-US"/>
        </a:p>
      </dgm:t>
    </dgm:pt>
    <dgm:pt modelId="{3A742BDD-0DCF-452F-8713-1B10AAEBC707}">
      <dgm:prSet phldrT="[Text]" custT="1"/>
      <dgm:spPr/>
      <dgm:t>
        <a:bodyPr/>
        <a:lstStyle/>
        <a:p>
          <a:r>
            <a:rPr lang="en-US" sz="1050" b="1" dirty="0"/>
            <a:t>COLLECT DATA</a:t>
          </a:r>
          <a:endParaRPr lang="en-US" sz="1050" dirty="0"/>
        </a:p>
      </dgm:t>
    </dgm:pt>
    <dgm:pt modelId="{9231680B-4324-4654-8B82-160784B3D5EC}" type="parTrans" cxnId="{B2A2CAD4-F664-4743-AE02-99F4D2CE5872}">
      <dgm:prSet/>
      <dgm:spPr/>
      <dgm:t>
        <a:bodyPr/>
        <a:lstStyle/>
        <a:p>
          <a:endParaRPr lang="en-US"/>
        </a:p>
      </dgm:t>
    </dgm:pt>
    <dgm:pt modelId="{369CF30A-348A-4A2C-A3F9-F4BF6000E838}" type="sibTrans" cxnId="{B2A2CAD4-F664-4743-AE02-99F4D2CE5872}">
      <dgm:prSet/>
      <dgm:spPr/>
      <dgm:t>
        <a:bodyPr/>
        <a:lstStyle/>
        <a:p>
          <a:endParaRPr lang="en-US"/>
        </a:p>
      </dgm:t>
    </dgm:pt>
    <dgm:pt modelId="{E95ABBEA-147D-4574-BF8E-5D466D66D85F}">
      <dgm:prSet phldrT="[Text]" custT="1"/>
      <dgm:spPr/>
      <dgm:t>
        <a:bodyPr/>
        <a:lstStyle/>
        <a:p>
          <a:r>
            <a:rPr lang="en-US" sz="1050" b="1" dirty="0"/>
            <a:t>PEC PRESENTATION BY ROTATION DIRECTOR</a:t>
          </a:r>
          <a:endParaRPr lang="en-US" sz="1050" dirty="0"/>
        </a:p>
      </dgm:t>
    </dgm:pt>
    <dgm:pt modelId="{5D3F0B34-6256-4EAB-A28E-BE35EDD7AADC}" type="parTrans" cxnId="{1B510454-B61D-4737-829F-3E6521984A04}">
      <dgm:prSet/>
      <dgm:spPr/>
      <dgm:t>
        <a:bodyPr/>
        <a:lstStyle/>
        <a:p>
          <a:endParaRPr lang="en-US"/>
        </a:p>
      </dgm:t>
    </dgm:pt>
    <dgm:pt modelId="{FB2DA000-6142-4B3F-99D2-711B3345E4C3}" type="sibTrans" cxnId="{1B510454-B61D-4737-829F-3E6521984A04}">
      <dgm:prSet/>
      <dgm:spPr/>
      <dgm:t>
        <a:bodyPr/>
        <a:lstStyle/>
        <a:p>
          <a:endParaRPr lang="en-US"/>
        </a:p>
      </dgm:t>
    </dgm:pt>
    <dgm:pt modelId="{9002CEED-65E9-46B1-BDCF-239E8133C8D0}">
      <dgm:prSet phldrT="[Text]" custT="1"/>
      <dgm:spPr/>
      <dgm:t>
        <a:bodyPr/>
        <a:lstStyle/>
        <a:p>
          <a:r>
            <a:rPr lang="en-US" sz="1050" b="1" dirty="0"/>
            <a:t>ACT</a:t>
          </a:r>
          <a:endParaRPr lang="en-US" sz="1050" dirty="0"/>
        </a:p>
      </dgm:t>
    </dgm:pt>
    <dgm:pt modelId="{4D909D54-7762-4847-9D72-8FBAD6FDB441}" type="parTrans" cxnId="{35605C3C-792D-43F7-A0E8-EF40C5957FFB}">
      <dgm:prSet/>
      <dgm:spPr/>
      <dgm:t>
        <a:bodyPr/>
        <a:lstStyle/>
        <a:p>
          <a:endParaRPr lang="en-US"/>
        </a:p>
      </dgm:t>
    </dgm:pt>
    <dgm:pt modelId="{4D5DCB75-E561-45DA-ACF1-F45FDB2BA470}" type="sibTrans" cxnId="{35605C3C-792D-43F7-A0E8-EF40C5957FFB}">
      <dgm:prSet/>
      <dgm:spPr/>
      <dgm:t>
        <a:bodyPr/>
        <a:lstStyle/>
        <a:p>
          <a:endParaRPr lang="en-US"/>
        </a:p>
      </dgm:t>
    </dgm:pt>
    <dgm:pt modelId="{E1DA4A9A-C751-4A4E-864C-8DEF04464410}">
      <dgm:prSet phldrT="[Text]" custT="1"/>
      <dgm:spPr/>
      <dgm:t>
        <a:bodyPr/>
        <a:lstStyle/>
        <a:p>
          <a:r>
            <a:rPr lang="en-US" sz="1050" b="1" dirty="0"/>
            <a:t>COLLECT DATA</a:t>
          </a:r>
          <a:endParaRPr lang="en-US" sz="1050" dirty="0"/>
        </a:p>
      </dgm:t>
    </dgm:pt>
    <dgm:pt modelId="{2D80E10E-45D0-414B-9EFD-D76A767AC737}" type="parTrans" cxnId="{776F892B-4C6B-47FB-BC1F-6C79386D82A2}">
      <dgm:prSet/>
      <dgm:spPr/>
      <dgm:t>
        <a:bodyPr/>
        <a:lstStyle/>
        <a:p>
          <a:endParaRPr lang="en-US"/>
        </a:p>
      </dgm:t>
    </dgm:pt>
    <dgm:pt modelId="{E9847473-35F2-4D65-B309-398854AB570C}" type="sibTrans" cxnId="{776F892B-4C6B-47FB-BC1F-6C79386D82A2}">
      <dgm:prSet/>
      <dgm:spPr/>
      <dgm:t>
        <a:bodyPr/>
        <a:lstStyle/>
        <a:p>
          <a:endParaRPr lang="en-US"/>
        </a:p>
      </dgm:t>
    </dgm:pt>
    <dgm:pt modelId="{C20AD6BA-5D42-4D26-938F-FFD260FCB6FB}">
      <dgm:prSet phldrT="[Text]" custT="1"/>
      <dgm:spPr/>
      <dgm:t>
        <a:bodyPr/>
        <a:lstStyle/>
        <a:p>
          <a:r>
            <a:rPr lang="en-US" sz="1050" b="1" dirty="0"/>
            <a:t>PEC PRESENTATION BY ROTATION DIRECTOR</a:t>
          </a:r>
          <a:endParaRPr lang="en-US" sz="1050" dirty="0"/>
        </a:p>
      </dgm:t>
    </dgm:pt>
    <dgm:pt modelId="{9F66F2FE-1FAE-4C38-9773-37BF9195D39A}" type="parTrans" cxnId="{A89C7971-02DD-4456-8136-206C346886F0}">
      <dgm:prSet/>
      <dgm:spPr/>
      <dgm:t>
        <a:bodyPr/>
        <a:lstStyle/>
        <a:p>
          <a:endParaRPr lang="en-US"/>
        </a:p>
      </dgm:t>
    </dgm:pt>
    <dgm:pt modelId="{62152469-E677-4AE1-B94F-66B9BF7F3DD8}" type="sibTrans" cxnId="{A89C7971-02DD-4456-8136-206C346886F0}">
      <dgm:prSet/>
      <dgm:spPr/>
      <dgm:t>
        <a:bodyPr/>
        <a:lstStyle/>
        <a:p>
          <a:endParaRPr lang="en-US"/>
        </a:p>
      </dgm:t>
    </dgm:pt>
    <dgm:pt modelId="{DB7B6C38-2ACE-4E06-89A9-B8226500C8C4}">
      <dgm:prSet phldrT="[Text]" custT="1"/>
      <dgm:spPr/>
      <dgm:t>
        <a:bodyPr/>
        <a:lstStyle/>
        <a:p>
          <a:r>
            <a:rPr lang="en-US" sz="1050" b="1" dirty="0"/>
            <a:t>ACT</a:t>
          </a:r>
          <a:endParaRPr lang="en-US" sz="1050" dirty="0"/>
        </a:p>
      </dgm:t>
    </dgm:pt>
    <dgm:pt modelId="{865B2045-6552-45D5-8F13-E93B697273D8}" type="parTrans" cxnId="{09EB0B5A-C419-4484-A149-9B7B29536D9E}">
      <dgm:prSet/>
      <dgm:spPr/>
      <dgm:t>
        <a:bodyPr/>
        <a:lstStyle/>
        <a:p>
          <a:endParaRPr lang="en-US"/>
        </a:p>
      </dgm:t>
    </dgm:pt>
    <dgm:pt modelId="{604A2980-FBB4-4A68-9385-99EBA3155B22}" type="sibTrans" cxnId="{09EB0B5A-C419-4484-A149-9B7B29536D9E}">
      <dgm:prSet/>
      <dgm:spPr/>
      <dgm:t>
        <a:bodyPr/>
        <a:lstStyle/>
        <a:p>
          <a:endParaRPr lang="en-US"/>
        </a:p>
      </dgm:t>
    </dgm:pt>
    <dgm:pt modelId="{1453A01D-71D8-42CA-82A4-0531BEF49CC0}" type="pres">
      <dgm:prSet presAssocID="{9AE3A7D9-B511-4F84-8464-4963CAE79BF4}" presName="cycle" presStyleCnt="0">
        <dgm:presLayoutVars>
          <dgm:dir/>
          <dgm:resizeHandles val="exact"/>
        </dgm:presLayoutVars>
      </dgm:prSet>
      <dgm:spPr/>
    </dgm:pt>
    <dgm:pt modelId="{1AF2671B-CFC3-42BF-B57D-876A27398642}" type="pres">
      <dgm:prSet presAssocID="{3A742BDD-0DCF-452F-8713-1B10AAEBC707}" presName="dummy" presStyleCnt="0"/>
      <dgm:spPr/>
    </dgm:pt>
    <dgm:pt modelId="{4982F856-B82A-46CF-A646-57FAE9A7B4F2}" type="pres">
      <dgm:prSet presAssocID="{3A742BDD-0DCF-452F-8713-1B10AAEBC707}" presName="node" presStyleLbl="revTx" presStyleIdx="0" presStyleCnt="6">
        <dgm:presLayoutVars>
          <dgm:bulletEnabled val="1"/>
        </dgm:presLayoutVars>
      </dgm:prSet>
      <dgm:spPr/>
    </dgm:pt>
    <dgm:pt modelId="{5F0D92F1-1AB7-4CD0-BC65-AC43FC237A84}" type="pres">
      <dgm:prSet presAssocID="{369CF30A-348A-4A2C-A3F9-F4BF6000E838}" presName="sibTrans" presStyleLbl="node1" presStyleIdx="0" presStyleCnt="6"/>
      <dgm:spPr/>
    </dgm:pt>
    <dgm:pt modelId="{AD222900-D1D9-4330-962B-58224D926FE1}" type="pres">
      <dgm:prSet presAssocID="{E95ABBEA-147D-4574-BF8E-5D466D66D85F}" presName="dummy" presStyleCnt="0"/>
      <dgm:spPr/>
    </dgm:pt>
    <dgm:pt modelId="{295D8114-15CD-49AD-B5FF-18A7B2E2CEBD}" type="pres">
      <dgm:prSet presAssocID="{E95ABBEA-147D-4574-BF8E-5D466D66D85F}" presName="node" presStyleLbl="revTx" presStyleIdx="1" presStyleCnt="6" custScaleX="131308">
        <dgm:presLayoutVars>
          <dgm:bulletEnabled val="1"/>
        </dgm:presLayoutVars>
      </dgm:prSet>
      <dgm:spPr/>
    </dgm:pt>
    <dgm:pt modelId="{3943E766-C71E-478E-AB29-9690EAA24237}" type="pres">
      <dgm:prSet presAssocID="{FB2DA000-6142-4B3F-99D2-711B3345E4C3}" presName="sibTrans" presStyleLbl="node1" presStyleIdx="1" presStyleCnt="6"/>
      <dgm:spPr/>
    </dgm:pt>
    <dgm:pt modelId="{6A42C03A-ED34-4794-B736-5D75B4245B98}" type="pres">
      <dgm:prSet presAssocID="{9002CEED-65E9-46B1-BDCF-239E8133C8D0}" presName="dummy" presStyleCnt="0"/>
      <dgm:spPr/>
    </dgm:pt>
    <dgm:pt modelId="{E102FF0A-1185-4C30-9BD1-03BCF27C0D62}" type="pres">
      <dgm:prSet presAssocID="{9002CEED-65E9-46B1-BDCF-239E8133C8D0}" presName="node" presStyleLbl="revTx" presStyleIdx="2" presStyleCnt="6">
        <dgm:presLayoutVars>
          <dgm:bulletEnabled val="1"/>
        </dgm:presLayoutVars>
      </dgm:prSet>
      <dgm:spPr/>
    </dgm:pt>
    <dgm:pt modelId="{59AFE9B6-1582-4FD7-A6B7-04EA9A6B4BBC}" type="pres">
      <dgm:prSet presAssocID="{4D5DCB75-E561-45DA-ACF1-F45FDB2BA470}" presName="sibTrans" presStyleLbl="node1" presStyleIdx="2" presStyleCnt="6"/>
      <dgm:spPr/>
    </dgm:pt>
    <dgm:pt modelId="{46718BB7-5D40-47FE-9EC3-A210DACD63FF}" type="pres">
      <dgm:prSet presAssocID="{E1DA4A9A-C751-4A4E-864C-8DEF04464410}" presName="dummy" presStyleCnt="0"/>
      <dgm:spPr/>
    </dgm:pt>
    <dgm:pt modelId="{C6FAFF6D-CFED-4C7D-9EA3-743C9F3A8845}" type="pres">
      <dgm:prSet presAssocID="{E1DA4A9A-C751-4A4E-864C-8DEF04464410}" presName="node" presStyleLbl="revTx" presStyleIdx="3" presStyleCnt="6">
        <dgm:presLayoutVars>
          <dgm:bulletEnabled val="1"/>
        </dgm:presLayoutVars>
      </dgm:prSet>
      <dgm:spPr/>
    </dgm:pt>
    <dgm:pt modelId="{88327629-41EE-4A74-8C4B-F549944B1CB1}" type="pres">
      <dgm:prSet presAssocID="{E9847473-35F2-4D65-B309-398854AB570C}" presName="sibTrans" presStyleLbl="node1" presStyleIdx="3" presStyleCnt="6"/>
      <dgm:spPr/>
    </dgm:pt>
    <dgm:pt modelId="{25C64A3C-F819-4AA5-B6F3-07BC2296A25A}" type="pres">
      <dgm:prSet presAssocID="{C20AD6BA-5D42-4D26-938F-FFD260FCB6FB}" presName="dummy" presStyleCnt="0"/>
      <dgm:spPr/>
    </dgm:pt>
    <dgm:pt modelId="{CBD7A28E-AC14-4116-B9AA-4860EC1ECB7B}" type="pres">
      <dgm:prSet presAssocID="{C20AD6BA-5D42-4D26-938F-FFD260FCB6FB}" presName="node" presStyleLbl="revTx" presStyleIdx="4" presStyleCnt="6" custScaleX="124786">
        <dgm:presLayoutVars>
          <dgm:bulletEnabled val="1"/>
        </dgm:presLayoutVars>
      </dgm:prSet>
      <dgm:spPr/>
    </dgm:pt>
    <dgm:pt modelId="{8BAFE357-A523-4425-8C77-3D18D029C4EA}" type="pres">
      <dgm:prSet presAssocID="{62152469-E677-4AE1-B94F-66B9BF7F3DD8}" presName="sibTrans" presStyleLbl="node1" presStyleIdx="4" presStyleCnt="6"/>
      <dgm:spPr/>
    </dgm:pt>
    <dgm:pt modelId="{9C09C11E-3C5F-4140-90A4-2543EB71CD0C}" type="pres">
      <dgm:prSet presAssocID="{DB7B6C38-2ACE-4E06-89A9-B8226500C8C4}" presName="dummy" presStyleCnt="0"/>
      <dgm:spPr/>
    </dgm:pt>
    <dgm:pt modelId="{EADBAFD0-F449-4909-B27E-ECFCE0D0128D}" type="pres">
      <dgm:prSet presAssocID="{DB7B6C38-2ACE-4E06-89A9-B8226500C8C4}" presName="node" presStyleLbl="revTx" presStyleIdx="5" presStyleCnt="6">
        <dgm:presLayoutVars>
          <dgm:bulletEnabled val="1"/>
        </dgm:presLayoutVars>
      </dgm:prSet>
      <dgm:spPr/>
    </dgm:pt>
    <dgm:pt modelId="{C1EECB0C-1938-4C52-A547-F07799AAB882}" type="pres">
      <dgm:prSet presAssocID="{604A2980-FBB4-4A68-9385-99EBA3155B22}" presName="sibTrans" presStyleLbl="node1" presStyleIdx="5" presStyleCnt="6"/>
      <dgm:spPr/>
    </dgm:pt>
  </dgm:ptLst>
  <dgm:cxnLst>
    <dgm:cxn modelId="{E4D7CA12-A87F-4F38-A2A7-9EA103EF1F5B}" type="presOf" srcId="{4D5DCB75-E561-45DA-ACF1-F45FDB2BA470}" destId="{59AFE9B6-1582-4FD7-A6B7-04EA9A6B4BBC}" srcOrd="0" destOrd="0" presId="urn:microsoft.com/office/officeart/2005/8/layout/cycle1"/>
    <dgm:cxn modelId="{7E59451C-E715-4410-AB8C-35FBE5F86883}" type="presOf" srcId="{C20AD6BA-5D42-4D26-938F-FFD260FCB6FB}" destId="{CBD7A28E-AC14-4116-B9AA-4860EC1ECB7B}" srcOrd="0" destOrd="0" presId="urn:microsoft.com/office/officeart/2005/8/layout/cycle1"/>
    <dgm:cxn modelId="{776F892B-4C6B-47FB-BC1F-6C79386D82A2}" srcId="{9AE3A7D9-B511-4F84-8464-4963CAE79BF4}" destId="{E1DA4A9A-C751-4A4E-864C-8DEF04464410}" srcOrd="3" destOrd="0" parTransId="{2D80E10E-45D0-414B-9EFD-D76A767AC737}" sibTransId="{E9847473-35F2-4D65-B309-398854AB570C}"/>
    <dgm:cxn modelId="{E586BE3A-271B-49D6-A462-2E0EB4FE9F48}" type="presOf" srcId="{9002CEED-65E9-46B1-BDCF-239E8133C8D0}" destId="{E102FF0A-1185-4C30-9BD1-03BCF27C0D62}" srcOrd="0" destOrd="0" presId="urn:microsoft.com/office/officeart/2005/8/layout/cycle1"/>
    <dgm:cxn modelId="{35605C3C-792D-43F7-A0E8-EF40C5957FFB}" srcId="{9AE3A7D9-B511-4F84-8464-4963CAE79BF4}" destId="{9002CEED-65E9-46B1-BDCF-239E8133C8D0}" srcOrd="2" destOrd="0" parTransId="{4D909D54-7762-4847-9D72-8FBAD6FDB441}" sibTransId="{4D5DCB75-E561-45DA-ACF1-F45FDB2BA470}"/>
    <dgm:cxn modelId="{A6D19740-007E-4CA1-8798-39EA43BB1390}" type="presOf" srcId="{62152469-E677-4AE1-B94F-66B9BF7F3DD8}" destId="{8BAFE357-A523-4425-8C77-3D18D029C4EA}" srcOrd="0" destOrd="0" presId="urn:microsoft.com/office/officeart/2005/8/layout/cycle1"/>
    <dgm:cxn modelId="{1B510454-B61D-4737-829F-3E6521984A04}" srcId="{9AE3A7D9-B511-4F84-8464-4963CAE79BF4}" destId="{E95ABBEA-147D-4574-BF8E-5D466D66D85F}" srcOrd="1" destOrd="0" parTransId="{5D3F0B34-6256-4EAB-A28E-BE35EDD7AADC}" sibTransId="{FB2DA000-6142-4B3F-99D2-711B3345E4C3}"/>
    <dgm:cxn modelId="{09EB0B5A-C419-4484-A149-9B7B29536D9E}" srcId="{9AE3A7D9-B511-4F84-8464-4963CAE79BF4}" destId="{DB7B6C38-2ACE-4E06-89A9-B8226500C8C4}" srcOrd="5" destOrd="0" parTransId="{865B2045-6552-45D5-8F13-E93B697273D8}" sibTransId="{604A2980-FBB4-4A68-9385-99EBA3155B22}"/>
    <dgm:cxn modelId="{6C24315B-7C0A-41BD-B26C-64D1C2EE13A9}" type="presOf" srcId="{DB7B6C38-2ACE-4E06-89A9-B8226500C8C4}" destId="{EADBAFD0-F449-4909-B27E-ECFCE0D0128D}" srcOrd="0" destOrd="0" presId="urn:microsoft.com/office/officeart/2005/8/layout/cycle1"/>
    <dgm:cxn modelId="{8F67BD5E-7BDA-4D54-A245-6852BD6D8AA7}" type="presOf" srcId="{9AE3A7D9-B511-4F84-8464-4963CAE79BF4}" destId="{1453A01D-71D8-42CA-82A4-0531BEF49CC0}" srcOrd="0" destOrd="0" presId="urn:microsoft.com/office/officeart/2005/8/layout/cycle1"/>
    <dgm:cxn modelId="{F11EBA6B-B603-45E2-B593-531D72DBD600}" type="presOf" srcId="{604A2980-FBB4-4A68-9385-99EBA3155B22}" destId="{C1EECB0C-1938-4C52-A547-F07799AAB882}" srcOrd="0" destOrd="0" presId="urn:microsoft.com/office/officeart/2005/8/layout/cycle1"/>
    <dgm:cxn modelId="{8E37DB6E-0518-4088-80A7-8C896A20E20C}" type="presOf" srcId="{E1DA4A9A-C751-4A4E-864C-8DEF04464410}" destId="{C6FAFF6D-CFED-4C7D-9EA3-743C9F3A8845}" srcOrd="0" destOrd="0" presId="urn:microsoft.com/office/officeart/2005/8/layout/cycle1"/>
    <dgm:cxn modelId="{A89C7971-02DD-4456-8136-206C346886F0}" srcId="{9AE3A7D9-B511-4F84-8464-4963CAE79BF4}" destId="{C20AD6BA-5D42-4D26-938F-FFD260FCB6FB}" srcOrd="4" destOrd="0" parTransId="{9F66F2FE-1FAE-4C38-9773-37BF9195D39A}" sibTransId="{62152469-E677-4AE1-B94F-66B9BF7F3DD8}"/>
    <dgm:cxn modelId="{E0D10482-7759-4FE2-AFB6-881580481A82}" type="presOf" srcId="{3A742BDD-0DCF-452F-8713-1B10AAEBC707}" destId="{4982F856-B82A-46CF-A646-57FAE9A7B4F2}" srcOrd="0" destOrd="0" presId="urn:microsoft.com/office/officeart/2005/8/layout/cycle1"/>
    <dgm:cxn modelId="{70A2A89F-48CF-4D0C-9B28-DC03DD06E0C9}" type="presOf" srcId="{FB2DA000-6142-4B3F-99D2-711B3345E4C3}" destId="{3943E766-C71E-478E-AB29-9690EAA24237}" srcOrd="0" destOrd="0" presId="urn:microsoft.com/office/officeart/2005/8/layout/cycle1"/>
    <dgm:cxn modelId="{F84B92A9-70EA-424C-847F-127D06EED1DF}" type="presOf" srcId="{E95ABBEA-147D-4574-BF8E-5D466D66D85F}" destId="{295D8114-15CD-49AD-B5FF-18A7B2E2CEBD}" srcOrd="0" destOrd="0" presId="urn:microsoft.com/office/officeart/2005/8/layout/cycle1"/>
    <dgm:cxn modelId="{EE4CB5C7-A574-4405-BC87-E858010935BD}" type="presOf" srcId="{E9847473-35F2-4D65-B309-398854AB570C}" destId="{88327629-41EE-4A74-8C4B-F549944B1CB1}" srcOrd="0" destOrd="0" presId="urn:microsoft.com/office/officeart/2005/8/layout/cycle1"/>
    <dgm:cxn modelId="{B2A2CAD4-F664-4743-AE02-99F4D2CE5872}" srcId="{9AE3A7D9-B511-4F84-8464-4963CAE79BF4}" destId="{3A742BDD-0DCF-452F-8713-1B10AAEBC707}" srcOrd="0" destOrd="0" parTransId="{9231680B-4324-4654-8B82-160784B3D5EC}" sibTransId="{369CF30A-348A-4A2C-A3F9-F4BF6000E838}"/>
    <dgm:cxn modelId="{3972C7E4-0243-4D43-A5AF-54BF30B77C08}" type="presOf" srcId="{369CF30A-348A-4A2C-A3F9-F4BF6000E838}" destId="{5F0D92F1-1AB7-4CD0-BC65-AC43FC237A84}" srcOrd="0" destOrd="0" presId="urn:microsoft.com/office/officeart/2005/8/layout/cycle1"/>
    <dgm:cxn modelId="{03440B07-3B4C-416A-98AB-A63060C49406}" type="presParOf" srcId="{1453A01D-71D8-42CA-82A4-0531BEF49CC0}" destId="{1AF2671B-CFC3-42BF-B57D-876A27398642}" srcOrd="0" destOrd="0" presId="urn:microsoft.com/office/officeart/2005/8/layout/cycle1"/>
    <dgm:cxn modelId="{BAA31F2D-B01A-47EB-B373-338AF3515127}" type="presParOf" srcId="{1453A01D-71D8-42CA-82A4-0531BEF49CC0}" destId="{4982F856-B82A-46CF-A646-57FAE9A7B4F2}" srcOrd="1" destOrd="0" presId="urn:microsoft.com/office/officeart/2005/8/layout/cycle1"/>
    <dgm:cxn modelId="{2F991366-7BB7-4F06-A229-B49AB4954CCE}" type="presParOf" srcId="{1453A01D-71D8-42CA-82A4-0531BEF49CC0}" destId="{5F0D92F1-1AB7-4CD0-BC65-AC43FC237A84}" srcOrd="2" destOrd="0" presId="urn:microsoft.com/office/officeart/2005/8/layout/cycle1"/>
    <dgm:cxn modelId="{ADE5648A-A4EC-4BD9-8881-181CDDAC1585}" type="presParOf" srcId="{1453A01D-71D8-42CA-82A4-0531BEF49CC0}" destId="{AD222900-D1D9-4330-962B-58224D926FE1}" srcOrd="3" destOrd="0" presId="urn:microsoft.com/office/officeart/2005/8/layout/cycle1"/>
    <dgm:cxn modelId="{38B31A00-2736-4B98-9BCD-4305193DD802}" type="presParOf" srcId="{1453A01D-71D8-42CA-82A4-0531BEF49CC0}" destId="{295D8114-15CD-49AD-B5FF-18A7B2E2CEBD}" srcOrd="4" destOrd="0" presId="urn:microsoft.com/office/officeart/2005/8/layout/cycle1"/>
    <dgm:cxn modelId="{2904A591-1128-4FB4-B676-CC35D616C943}" type="presParOf" srcId="{1453A01D-71D8-42CA-82A4-0531BEF49CC0}" destId="{3943E766-C71E-478E-AB29-9690EAA24237}" srcOrd="5" destOrd="0" presId="urn:microsoft.com/office/officeart/2005/8/layout/cycle1"/>
    <dgm:cxn modelId="{77453D32-480D-4E3D-B339-0A30A331B5B5}" type="presParOf" srcId="{1453A01D-71D8-42CA-82A4-0531BEF49CC0}" destId="{6A42C03A-ED34-4794-B736-5D75B4245B98}" srcOrd="6" destOrd="0" presId="urn:microsoft.com/office/officeart/2005/8/layout/cycle1"/>
    <dgm:cxn modelId="{1677878C-45B0-4502-89A1-E3A830A4868C}" type="presParOf" srcId="{1453A01D-71D8-42CA-82A4-0531BEF49CC0}" destId="{E102FF0A-1185-4C30-9BD1-03BCF27C0D62}" srcOrd="7" destOrd="0" presId="urn:microsoft.com/office/officeart/2005/8/layout/cycle1"/>
    <dgm:cxn modelId="{36D93C6D-93F2-46A2-B7D0-BFB4590E9E89}" type="presParOf" srcId="{1453A01D-71D8-42CA-82A4-0531BEF49CC0}" destId="{59AFE9B6-1582-4FD7-A6B7-04EA9A6B4BBC}" srcOrd="8" destOrd="0" presId="urn:microsoft.com/office/officeart/2005/8/layout/cycle1"/>
    <dgm:cxn modelId="{D6CC4FB9-6413-404E-A757-A2306E8D679E}" type="presParOf" srcId="{1453A01D-71D8-42CA-82A4-0531BEF49CC0}" destId="{46718BB7-5D40-47FE-9EC3-A210DACD63FF}" srcOrd="9" destOrd="0" presId="urn:microsoft.com/office/officeart/2005/8/layout/cycle1"/>
    <dgm:cxn modelId="{3324A18F-C650-4552-A9D8-4EE97E0C8C22}" type="presParOf" srcId="{1453A01D-71D8-42CA-82A4-0531BEF49CC0}" destId="{C6FAFF6D-CFED-4C7D-9EA3-743C9F3A8845}" srcOrd="10" destOrd="0" presId="urn:microsoft.com/office/officeart/2005/8/layout/cycle1"/>
    <dgm:cxn modelId="{DFE5BAF8-1D78-464B-AC8E-A79D6657189E}" type="presParOf" srcId="{1453A01D-71D8-42CA-82A4-0531BEF49CC0}" destId="{88327629-41EE-4A74-8C4B-F549944B1CB1}" srcOrd="11" destOrd="0" presId="urn:microsoft.com/office/officeart/2005/8/layout/cycle1"/>
    <dgm:cxn modelId="{53D13DF4-F6FC-4087-8A96-81847E0B8ABD}" type="presParOf" srcId="{1453A01D-71D8-42CA-82A4-0531BEF49CC0}" destId="{25C64A3C-F819-4AA5-B6F3-07BC2296A25A}" srcOrd="12" destOrd="0" presId="urn:microsoft.com/office/officeart/2005/8/layout/cycle1"/>
    <dgm:cxn modelId="{110E193B-9D12-4077-8898-12D7C7C9A832}" type="presParOf" srcId="{1453A01D-71D8-42CA-82A4-0531BEF49CC0}" destId="{CBD7A28E-AC14-4116-B9AA-4860EC1ECB7B}" srcOrd="13" destOrd="0" presId="urn:microsoft.com/office/officeart/2005/8/layout/cycle1"/>
    <dgm:cxn modelId="{E72A50BA-7440-4C46-BE02-7759723AC89A}" type="presParOf" srcId="{1453A01D-71D8-42CA-82A4-0531BEF49CC0}" destId="{8BAFE357-A523-4425-8C77-3D18D029C4EA}" srcOrd="14" destOrd="0" presId="urn:microsoft.com/office/officeart/2005/8/layout/cycle1"/>
    <dgm:cxn modelId="{4C6677BE-D668-451A-8EC7-C416D06B4D66}" type="presParOf" srcId="{1453A01D-71D8-42CA-82A4-0531BEF49CC0}" destId="{9C09C11E-3C5F-4140-90A4-2543EB71CD0C}" srcOrd="15" destOrd="0" presId="urn:microsoft.com/office/officeart/2005/8/layout/cycle1"/>
    <dgm:cxn modelId="{ECE0D4EE-CB52-4F9D-A068-AF7DD5510D9E}" type="presParOf" srcId="{1453A01D-71D8-42CA-82A4-0531BEF49CC0}" destId="{EADBAFD0-F449-4909-B27E-ECFCE0D0128D}" srcOrd="16" destOrd="0" presId="urn:microsoft.com/office/officeart/2005/8/layout/cycle1"/>
    <dgm:cxn modelId="{61B8D246-A96F-432C-85A3-8B1D16F619CF}" type="presParOf" srcId="{1453A01D-71D8-42CA-82A4-0531BEF49CC0}" destId="{C1EECB0C-1938-4C52-A547-F07799AAB882}"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279931-FA22-423F-817C-4D81200D7DA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0F04B300-7C8C-4F32-BCFA-C4E914231838}">
      <dgm:prSet phldrT="[Text]" custT="1"/>
      <dgm:spPr/>
      <dgm:t>
        <a:bodyPr/>
        <a:lstStyle/>
        <a:p>
          <a:pPr>
            <a:buFont typeface="+mj-lt"/>
            <a:buAutoNum type="arabicPeriod"/>
          </a:pPr>
          <a:r>
            <a:rPr lang="en-US" sz="1400" dirty="0"/>
            <a:t>Educate PEC members about their role and responsibities</a:t>
          </a:r>
        </a:p>
      </dgm:t>
    </dgm:pt>
    <dgm:pt modelId="{5C621C05-BE68-4E86-B275-2A57FF869E48}" type="parTrans" cxnId="{64EB4837-430B-4242-A636-576EB8C50363}">
      <dgm:prSet/>
      <dgm:spPr/>
      <dgm:t>
        <a:bodyPr/>
        <a:lstStyle/>
        <a:p>
          <a:endParaRPr lang="en-US"/>
        </a:p>
      </dgm:t>
    </dgm:pt>
    <dgm:pt modelId="{136615F6-D09D-4CBC-92AE-605157E17A65}" type="sibTrans" cxnId="{64EB4837-430B-4242-A636-576EB8C50363}">
      <dgm:prSet/>
      <dgm:spPr/>
      <dgm:t>
        <a:bodyPr/>
        <a:lstStyle/>
        <a:p>
          <a:endParaRPr lang="en-US"/>
        </a:p>
      </dgm:t>
    </dgm:pt>
    <dgm:pt modelId="{A9688EA6-41BA-49F5-AF75-3401F4E46256}">
      <dgm:prSet phldrT="[Text]" custT="1"/>
      <dgm:spPr/>
      <dgm:t>
        <a:bodyPr/>
        <a:lstStyle/>
        <a:p>
          <a:pPr>
            <a:buFont typeface="+mj-lt"/>
            <a:buAutoNum type="arabicPeriod"/>
          </a:pPr>
          <a:r>
            <a:rPr lang="en-US" sz="1400" dirty="0"/>
            <a:t>Follow up on APE action items as part of your standing PEC agenda</a:t>
          </a:r>
        </a:p>
      </dgm:t>
    </dgm:pt>
    <dgm:pt modelId="{5D7686F5-AFB0-49F6-A84F-FFC7A3BEFD2E}" type="parTrans" cxnId="{4D4A2BD4-A0FB-4007-ABF4-A2D73E824BB8}">
      <dgm:prSet/>
      <dgm:spPr/>
      <dgm:t>
        <a:bodyPr/>
        <a:lstStyle/>
        <a:p>
          <a:endParaRPr lang="en-US"/>
        </a:p>
      </dgm:t>
    </dgm:pt>
    <dgm:pt modelId="{39AF8CD9-DB75-4B58-8E1E-0998D909D851}" type="sibTrans" cxnId="{4D4A2BD4-A0FB-4007-ABF4-A2D73E824BB8}">
      <dgm:prSet/>
      <dgm:spPr/>
      <dgm:t>
        <a:bodyPr/>
        <a:lstStyle/>
        <a:p>
          <a:endParaRPr lang="en-US"/>
        </a:p>
      </dgm:t>
    </dgm:pt>
    <dgm:pt modelId="{0B6E9A5F-01C0-4691-A064-53614C2CFCFE}">
      <dgm:prSet phldrT="[Text]" custT="1"/>
      <dgm:spPr/>
      <dgm:t>
        <a:bodyPr/>
        <a:lstStyle/>
        <a:p>
          <a:pPr>
            <a:buFont typeface="+mj-lt"/>
            <a:buAutoNum type="arabicPeriod"/>
          </a:pPr>
          <a:r>
            <a:rPr lang="en-US" sz="1400" dirty="0"/>
            <a:t>Have multiple residents on the PEC to give them a voice in program improvement (one or more per training year)</a:t>
          </a:r>
        </a:p>
      </dgm:t>
    </dgm:pt>
    <dgm:pt modelId="{4AB72952-B26C-4F5F-9E90-5E1B50595E3F}" type="parTrans" cxnId="{8F55F88A-869B-4945-8D07-227036527E68}">
      <dgm:prSet/>
      <dgm:spPr/>
      <dgm:t>
        <a:bodyPr/>
        <a:lstStyle/>
        <a:p>
          <a:endParaRPr lang="en-US"/>
        </a:p>
      </dgm:t>
    </dgm:pt>
    <dgm:pt modelId="{0A3EE634-1DA5-472F-8BA1-0E8244045C27}" type="sibTrans" cxnId="{8F55F88A-869B-4945-8D07-227036527E68}">
      <dgm:prSet/>
      <dgm:spPr/>
      <dgm:t>
        <a:bodyPr/>
        <a:lstStyle/>
        <a:p>
          <a:endParaRPr lang="en-US"/>
        </a:p>
      </dgm:t>
    </dgm:pt>
    <dgm:pt modelId="{7A2EC048-B76B-4C47-9474-97B36A66D0A6}">
      <dgm:prSet phldrT="[Text]" custT="1"/>
      <dgm:spPr/>
      <dgm:t>
        <a:bodyPr/>
        <a:lstStyle/>
        <a:p>
          <a:pPr>
            <a:buFont typeface="+mj-lt"/>
            <a:buAutoNum type="arabicPeriod"/>
          </a:pPr>
          <a:r>
            <a:rPr lang="en-US" sz="1400" dirty="0"/>
            <a:t>Invite representatives from the hospital to PEC meetings to discuss the issues </a:t>
          </a:r>
        </a:p>
      </dgm:t>
    </dgm:pt>
    <dgm:pt modelId="{1300D5B9-AEF6-4684-866C-FE52C6071580}" type="parTrans" cxnId="{A8CB8E71-72F2-403A-90BF-DDF05FC10708}">
      <dgm:prSet/>
      <dgm:spPr/>
      <dgm:t>
        <a:bodyPr/>
        <a:lstStyle/>
        <a:p>
          <a:endParaRPr lang="en-US"/>
        </a:p>
      </dgm:t>
    </dgm:pt>
    <dgm:pt modelId="{A6197AF4-BA31-4C65-995B-CA3107C06D10}" type="sibTrans" cxnId="{A8CB8E71-72F2-403A-90BF-DDF05FC10708}">
      <dgm:prSet/>
      <dgm:spPr/>
      <dgm:t>
        <a:bodyPr/>
        <a:lstStyle/>
        <a:p>
          <a:endParaRPr lang="en-US"/>
        </a:p>
      </dgm:t>
    </dgm:pt>
    <dgm:pt modelId="{189ED54D-6427-42CA-9ECD-8B0F111CA3A3}" type="pres">
      <dgm:prSet presAssocID="{0A279931-FA22-423F-817C-4D81200D7DA4}" presName="linear" presStyleCnt="0">
        <dgm:presLayoutVars>
          <dgm:dir/>
          <dgm:animLvl val="lvl"/>
          <dgm:resizeHandles val="exact"/>
        </dgm:presLayoutVars>
      </dgm:prSet>
      <dgm:spPr/>
    </dgm:pt>
    <dgm:pt modelId="{0A8D07A2-AF16-4917-8EC0-A3DF56993569}" type="pres">
      <dgm:prSet presAssocID="{0F04B300-7C8C-4F32-BCFA-C4E914231838}" presName="parentLin" presStyleCnt="0"/>
      <dgm:spPr/>
    </dgm:pt>
    <dgm:pt modelId="{447BC2CF-EAAF-4F9C-8F37-341E8FBF34D8}" type="pres">
      <dgm:prSet presAssocID="{0F04B300-7C8C-4F32-BCFA-C4E914231838}" presName="parentLeftMargin" presStyleLbl="node1" presStyleIdx="0" presStyleCnt="4"/>
      <dgm:spPr/>
    </dgm:pt>
    <dgm:pt modelId="{6A391F3C-DFA7-4821-BD47-B7249B8B7EA2}" type="pres">
      <dgm:prSet presAssocID="{0F04B300-7C8C-4F32-BCFA-C4E914231838}" presName="parentText" presStyleLbl="node1" presStyleIdx="0" presStyleCnt="4">
        <dgm:presLayoutVars>
          <dgm:chMax val="0"/>
          <dgm:bulletEnabled val="1"/>
        </dgm:presLayoutVars>
      </dgm:prSet>
      <dgm:spPr/>
    </dgm:pt>
    <dgm:pt modelId="{71916D8A-4170-4125-9CB0-0258B0DE3821}" type="pres">
      <dgm:prSet presAssocID="{0F04B300-7C8C-4F32-BCFA-C4E914231838}" presName="negativeSpace" presStyleCnt="0"/>
      <dgm:spPr/>
    </dgm:pt>
    <dgm:pt modelId="{0005BB91-9071-4B75-85D5-EE364A3A23E0}" type="pres">
      <dgm:prSet presAssocID="{0F04B300-7C8C-4F32-BCFA-C4E914231838}" presName="childText" presStyleLbl="conFgAcc1" presStyleIdx="0" presStyleCnt="4">
        <dgm:presLayoutVars>
          <dgm:bulletEnabled val="1"/>
        </dgm:presLayoutVars>
      </dgm:prSet>
      <dgm:spPr/>
    </dgm:pt>
    <dgm:pt modelId="{2BC92064-38EF-4347-8ED2-92958876AC22}" type="pres">
      <dgm:prSet presAssocID="{136615F6-D09D-4CBC-92AE-605157E17A65}" presName="spaceBetweenRectangles" presStyleCnt="0"/>
      <dgm:spPr/>
    </dgm:pt>
    <dgm:pt modelId="{AFF43BB4-79EE-41A4-814C-DE20D44DFB29}" type="pres">
      <dgm:prSet presAssocID="{A9688EA6-41BA-49F5-AF75-3401F4E46256}" presName="parentLin" presStyleCnt="0"/>
      <dgm:spPr/>
    </dgm:pt>
    <dgm:pt modelId="{FFA1C10B-EAA9-44AF-9987-BBDC60340FBC}" type="pres">
      <dgm:prSet presAssocID="{A9688EA6-41BA-49F5-AF75-3401F4E46256}" presName="parentLeftMargin" presStyleLbl="node1" presStyleIdx="0" presStyleCnt="4"/>
      <dgm:spPr/>
    </dgm:pt>
    <dgm:pt modelId="{5CD3DA09-F836-437C-BE51-AEA463E86477}" type="pres">
      <dgm:prSet presAssocID="{A9688EA6-41BA-49F5-AF75-3401F4E46256}" presName="parentText" presStyleLbl="node1" presStyleIdx="1" presStyleCnt="4">
        <dgm:presLayoutVars>
          <dgm:chMax val="0"/>
          <dgm:bulletEnabled val="1"/>
        </dgm:presLayoutVars>
      </dgm:prSet>
      <dgm:spPr/>
    </dgm:pt>
    <dgm:pt modelId="{AA940F62-7D11-479A-B247-CFA0ADF0AEB9}" type="pres">
      <dgm:prSet presAssocID="{A9688EA6-41BA-49F5-AF75-3401F4E46256}" presName="negativeSpace" presStyleCnt="0"/>
      <dgm:spPr/>
    </dgm:pt>
    <dgm:pt modelId="{37670421-3DAD-4EBB-AE86-511443ACB3E0}" type="pres">
      <dgm:prSet presAssocID="{A9688EA6-41BA-49F5-AF75-3401F4E46256}" presName="childText" presStyleLbl="conFgAcc1" presStyleIdx="1" presStyleCnt="4">
        <dgm:presLayoutVars>
          <dgm:bulletEnabled val="1"/>
        </dgm:presLayoutVars>
      </dgm:prSet>
      <dgm:spPr/>
    </dgm:pt>
    <dgm:pt modelId="{2DD5BD63-EFC2-4B58-95EA-660D49FBD880}" type="pres">
      <dgm:prSet presAssocID="{39AF8CD9-DB75-4B58-8E1E-0998D909D851}" presName="spaceBetweenRectangles" presStyleCnt="0"/>
      <dgm:spPr/>
    </dgm:pt>
    <dgm:pt modelId="{F55FE205-98E0-4ED0-B569-D6BE705BCB64}" type="pres">
      <dgm:prSet presAssocID="{0B6E9A5F-01C0-4691-A064-53614C2CFCFE}" presName="parentLin" presStyleCnt="0"/>
      <dgm:spPr/>
    </dgm:pt>
    <dgm:pt modelId="{933325AD-8E76-44A4-BBDC-D2216564F806}" type="pres">
      <dgm:prSet presAssocID="{0B6E9A5F-01C0-4691-A064-53614C2CFCFE}" presName="parentLeftMargin" presStyleLbl="node1" presStyleIdx="1" presStyleCnt="4"/>
      <dgm:spPr/>
    </dgm:pt>
    <dgm:pt modelId="{DAA38CCC-64E2-4F43-B94C-58A8EF4622D9}" type="pres">
      <dgm:prSet presAssocID="{0B6E9A5F-01C0-4691-A064-53614C2CFCFE}" presName="parentText" presStyleLbl="node1" presStyleIdx="2" presStyleCnt="4">
        <dgm:presLayoutVars>
          <dgm:chMax val="0"/>
          <dgm:bulletEnabled val="1"/>
        </dgm:presLayoutVars>
      </dgm:prSet>
      <dgm:spPr/>
    </dgm:pt>
    <dgm:pt modelId="{FD59E5FE-C3B3-4390-B2A7-12F36C5CBD4A}" type="pres">
      <dgm:prSet presAssocID="{0B6E9A5F-01C0-4691-A064-53614C2CFCFE}" presName="negativeSpace" presStyleCnt="0"/>
      <dgm:spPr/>
    </dgm:pt>
    <dgm:pt modelId="{568013CF-C9EB-454B-A3B3-EE524C085F7E}" type="pres">
      <dgm:prSet presAssocID="{0B6E9A5F-01C0-4691-A064-53614C2CFCFE}" presName="childText" presStyleLbl="conFgAcc1" presStyleIdx="2" presStyleCnt="4">
        <dgm:presLayoutVars>
          <dgm:bulletEnabled val="1"/>
        </dgm:presLayoutVars>
      </dgm:prSet>
      <dgm:spPr/>
    </dgm:pt>
    <dgm:pt modelId="{BC47AE26-0906-4463-9003-E71090DB1A64}" type="pres">
      <dgm:prSet presAssocID="{0A3EE634-1DA5-472F-8BA1-0E8244045C27}" presName="spaceBetweenRectangles" presStyleCnt="0"/>
      <dgm:spPr/>
    </dgm:pt>
    <dgm:pt modelId="{1B4D17BD-D210-41D9-8280-1A093D4B62BE}" type="pres">
      <dgm:prSet presAssocID="{7A2EC048-B76B-4C47-9474-97B36A66D0A6}" presName="parentLin" presStyleCnt="0"/>
      <dgm:spPr/>
    </dgm:pt>
    <dgm:pt modelId="{46151C53-9F9B-403F-BB99-11DF7193B8E4}" type="pres">
      <dgm:prSet presAssocID="{7A2EC048-B76B-4C47-9474-97B36A66D0A6}" presName="parentLeftMargin" presStyleLbl="node1" presStyleIdx="2" presStyleCnt="4"/>
      <dgm:spPr/>
    </dgm:pt>
    <dgm:pt modelId="{D17228D8-5146-4144-BCE0-8F54E0F5B01F}" type="pres">
      <dgm:prSet presAssocID="{7A2EC048-B76B-4C47-9474-97B36A66D0A6}" presName="parentText" presStyleLbl="node1" presStyleIdx="3" presStyleCnt="4">
        <dgm:presLayoutVars>
          <dgm:chMax val="0"/>
          <dgm:bulletEnabled val="1"/>
        </dgm:presLayoutVars>
      </dgm:prSet>
      <dgm:spPr/>
    </dgm:pt>
    <dgm:pt modelId="{BB4BA2A3-CAD7-4B5F-A3E2-8CFB774CA3CF}" type="pres">
      <dgm:prSet presAssocID="{7A2EC048-B76B-4C47-9474-97B36A66D0A6}" presName="negativeSpace" presStyleCnt="0"/>
      <dgm:spPr/>
    </dgm:pt>
    <dgm:pt modelId="{F2563159-79C4-49F6-8623-181F34048796}" type="pres">
      <dgm:prSet presAssocID="{7A2EC048-B76B-4C47-9474-97B36A66D0A6}" presName="childText" presStyleLbl="conFgAcc1" presStyleIdx="3" presStyleCnt="4">
        <dgm:presLayoutVars>
          <dgm:bulletEnabled val="1"/>
        </dgm:presLayoutVars>
      </dgm:prSet>
      <dgm:spPr/>
    </dgm:pt>
  </dgm:ptLst>
  <dgm:cxnLst>
    <dgm:cxn modelId="{A0789814-B4E7-4E40-B178-EC23A4F1E81C}" type="presOf" srcId="{0F04B300-7C8C-4F32-BCFA-C4E914231838}" destId="{447BC2CF-EAAF-4F9C-8F37-341E8FBF34D8}" srcOrd="0" destOrd="0" presId="urn:microsoft.com/office/officeart/2005/8/layout/list1"/>
    <dgm:cxn modelId="{64EB4837-430B-4242-A636-576EB8C50363}" srcId="{0A279931-FA22-423F-817C-4D81200D7DA4}" destId="{0F04B300-7C8C-4F32-BCFA-C4E914231838}" srcOrd="0" destOrd="0" parTransId="{5C621C05-BE68-4E86-B275-2A57FF869E48}" sibTransId="{136615F6-D09D-4CBC-92AE-605157E17A65}"/>
    <dgm:cxn modelId="{EF702B60-96E1-4F3D-B9A1-AF22B12B83CB}" type="presOf" srcId="{A9688EA6-41BA-49F5-AF75-3401F4E46256}" destId="{FFA1C10B-EAA9-44AF-9987-BBDC60340FBC}" srcOrd="0" destOrd="0" presId="urn:microsoft.com/office/officeart/2005/8/layout/list1"/>
    <dgm:cxn modelId="{AF099260-ECB9-4051-AC21-7C533D7DCD11}" type="presOf" srcId="{0B6E9A5F-01C0-4691-A064-53614C2CFCFE}" destId="{DAA38CCC-64E2-4F43-B94C-58A8EF4622D9}" srcOrd="1" destOrd="0" presId="urn:microsoft.com/office/officeart/2005/8/layout/list1"/>
    <dgm:cxn modelId="{A8CB8E71-72F2-403A-90BF-DDF05FC10708}" srcId="{0A279931-FA22-423F-817C-4D81200D7DA4}" destId="{7A2EC048-B76B-4C47-9474-97B36A66D0A6}" srcOrd="3" destOrd="0" parTransId="{1300D5B9-AEF6-4684-866C-FE52C6071580}" sibTransId="{A6197AF4-BA31-4C65-995B-CA3107C06D10}"/>
    <dgm:cxn modelId="{794C1681-F57A-4405-8DA6-73CBDC4508CB}" type="presOf" srcId="{0B6E9A5F-01C0-4691-A064-53614C2CFCFE}" destId="{933325AD-8E76-44A4-BBDC-D2216564F806}" srcOrd="0" destOrd="0" presId="urn:microsoft.com/office/officeart/2005/8/layout/list1"/>
    <dgm:cxn modelId="{8F55F88A-869B-4945-8D07-227036527E68}" srcId="{0A279931-FA22-423F-817C-4D81200D7DA4}" destId="{0B6E9A5F-01C0-4691-A064-53614C2CFCFE}" srcOrd="2" destOrd="0" parTransId="{4AB72952-B26C-4F5F-9E90-5E1B50595E3F}" sibTransId="{0A3EE634-1DA5-472F-8BA1-0E8244045C27}"/>
    <dgm:cxn modelId="{56C1578E-84DF-4B19-A564-C43A4044530A}" type="presOf" srcId="{A9688EA6-41BA-49F5-AF75-3401F4E46256}" destId="{5CD3DA09-F836-437C-BE51-AEA463E86477}" srcOrd="1" destOrd="0" presId="urn:microsoft.com/office/officeart/2005/8/layout/list1"/>
    <dgm:cxn modelId="{8492FEA4-CE09-4D20-BC64-1A75B478CAE1}" type="presOf" srcId="{0A279931-FA22-423F-817C-4D81200D7DA4}" destId="{189ED54D-6427-42CA-9ECD-8B0F111CA3A3}" srcOrd="0" destOrd="0" presId="urn:microsoft.com/office/officeart/2005/8/layout/list1"/>
    <dgm:cxn modelId="{A5A173D2-099E-4084-9305-BC4C49336A34}" type="presOf" srcId="{7A2EC048-B76B-4C47-9474-97B36A66D0A6}" destId="{D17228D8-5146-4144-BCE0-8F54E0F5B01F}" srcOrd="1" destOrd="0" presId="urn:microsoft.com/office/officeart/2005/8/layout/list1"/>
    <dgm:cxn modelId="{4D4A2BD4-A0FB-4007-ABF4-A2D73E824BB8}" srcId="{0A279931-FA22-423F-817C-4D81200D7DA4}" destId="{A9688EA6-41BA-49F5-AF75-3401F4E46256}" srcOrd="1" destOrd="0" parTransId="{5D7686F5-AFB0-49F6-A84F-FFC7A3BEFD2E}" sibTransId="{39AF8CD9-DB75-4B58-8E1E-0998D909D851}"/>
    <dgm:cxn modelId="{5D2F3DF9-CED4-4D4A-8AA6-E8C98797D322}" type="presOf" srcId="{7A2EC048-B76B-4C47-9474-97B36A66D0A6}" destId="{46151C53-9F9B-403F-BB99-11DF7193B8E4}" srcOrd="0" destOrd="0" presId="urn:microsoft.com/office/officeart/2005/8/layout/list1"/>
    <dgm:cxn modelId="{D36830FB-AF59-4070-8B0A-8D8C7A6F4046}" type="presOf" srcId="{0F04B300-7C8C-4F32-BCFA-C4E914231838}" destId="{6A391F3C-DFA7-4821-BD47-B7249B8B7EA2}" srcOrd="1" destOrd="0" presId="urn:microsoft.com/office/officeart/2005/8/layout/list1"/>
    <dgm:cxn modelId="{CA3B05F4-1460-4EAA-9342-37964686C36D}" type="presParOf" srcId="{189ED54D-6427-42CA-9ECD-8B0F111CA3A3}" destId="{0A8D07A2-AF16-4917-8EC0-A3DF56993569}" srcOrd="0" destOrd="0" presId="urn:microsoft.com/office/officeart/2005/8/layout/list1"/>
    <dgm:cxn modelId="{20CF489C-0363-496B-A0DC-2C878DF5085F}" type="presParOf" srcId="{0A8D07A2-AF16-4917-8EC0-A3DF56993569}" destId="{447BC2CF-EAAF-4F9C-8F37-341E8FBF34D8}" srcOrd="0" destOrd="0" presId="urn:microsoft.com/office/officeart/2005/8/layout/list1"/>
    <dgm:cxn modelId="{6651DEAF-BFCF-46D6-B3A0-5EC44E17693C}" type="presParOf" srcId="{0A8D07A2-AF16-4917-8EC0-A3DF56993569}" destId="{6A391F3C-DFA7-4821-BD47-B7249B8B7EA2}" srcOrd="1" destOrd="0" presId="urn:microsoft.com/office/officeart/2005/8/layout/list1"/>
    <dgm:cxn modelId="{62FC2F3C-4369-4F8B-88F0-5BA1251CD5BD}" type="presParOf" srcId="{189ED54D-6427-42CA-9ECD-8B0F111CA3A3}" destId="{71916D8A-4170-4125-9CB0-0258B0DE3821}" srcOrd="1" destOrd="0" presId="urn:microsoft.com/office/officeart/2005/8/layout/list1"/>
    <dgm:cxn modelId="{086CC99E-4E72-4FD9-BC4C-21D2BC397CDE}" type="presParOf" srcId="{189ED54D-6427-42CA-9ECD-8B0F111CA3A3}" destId="{0005BB91-9071-4B75-85D5-EE364A3A23E0}" srcOrd="2" destOrd="0" presId="urn:microsoft.com/office/officeart/2005/8/layout/list1"/>
    <dgm:cxn modelId="{7E68000F-1854-4EE6-97E6-7AFA31A79F0D}" type="presParOf" srcId="{189ED54D-6427-42CA-9ECD-8B0F111CA3A3}" destId="{2BC92064-38EF-4347-8ED2-92958876AC22}" srcOrd="3" destOrd="0" presId="urn:microsoft.com/office/officeart/2005/8/layout/list1"/>
    <dgm:cxn modelId="{BA41DF17-E6CB-473E-8AC4-AF1CEA326E5B}" type="presParOf" srcId="{189ED54D-6427-42CA-9ECD-8B0F111CA3A3}" destId="{AFF43BB4-79EE-41A4-814C-DE20D44DFB29}" srcOrd="4" destOrd="0" presId="urn:microsoft.com/office/officeart/2005/8/layout/list1"/>
    <dgm:cxn modelId="{F2F945B5-16E0-404A-8920-397BD04EB269}" type="presParOf" srcId="{AFF43BB4-79EE-41A4-814C-DE20D44DFB29}" destId="{FFA1C10B-EAA9-44AF-9987-BBDC60340FBC}" srcOrd="0" destOrd="0" presId="urn:microsoft.com/office/officeart/2005/8/layout/list1"/>
    <dgm:cxn modelId="{3EC4E722-26E1-4A5E-BAF0-9D6DE293A77C}" type="presParOf" srcId="{AFF43BB4-79EE-41A4-814C-DE20D44DFB29}" destId="{5CD3DA09-F836-437C-BE51-AEA463E86477}" srcOrd="1" destOrd="0" presId="urn:microsoft.com/office/officeart/2005/8/layout/list1"/>
    <dgm:cxn modelId="{78D8E4FA-A67C-49AB-BE56-CDB96FDDEB8E}" type="presParOf" srcId="{189ED54D-6427-42CA-9ECD-8B0F111CA3A3}" destId="{AA940F62-7D11-479A-B247-CFA0ADF0AEB9}" srcOrd="5" destOrd="0" presId="urn:microsoft.com/office/officeart/2005/8/layout/list1"/>
    <dgm:cxn modelId="{E4120730-73DE-4C99-B989-F5B35D4055F6}" type="presParOf" srcId="{189ED54D-6427-42CA-9ECD-8B0F111CA3A3}" destId="{37670421-3DAD-4EBB-AE86-511443ACB3E0}" srcOrd="6" destOrd="0" presId="urn:microsoft.com/office/officeart/2005/8/layout/list1"/>
    <dgm:cxn modelId="{25E01E8A-A5E1-4035-81E4-68316862B721}" type="presParOf" srcId="{189ED54D-6427-42CA-9ECD-8B0F111CA3A3}" destId="{2DD5BD63-EFC2-4B58-95EA-660D49FBD880}" srcOrd="7" destOrd="0" presId="urn:microsoft.com/office/officeart/2005/8/layout/list1"/>
    <dgm:cxn modelId="{A3E1AA4D-72FA-4C30-9152-F0747775238C}" type="presParOf" srcId="{189ED54D-6427-42CA-9ECD-8B0F111CA3A3}" destId="{F55FE205-98E0-4ED0-B569-D6BE705BCB64}" srcOrd="8" destOrd="0" presId="urn:microsoft.com/office/officeart/2005/8/layout/list1"/>
    <dgm:cxn modelId="{980199E3-EE56-4D3E-B39D-7EB47417FC1A}" type="presParOf" srcId="{F55FE205-98E0-4ED0-B569-D6BE705BCB64}" destId="{933325AD-8E76-44A4-BBDC-D2216564F806}" srcOrd="0" destOrd="0" presId="urn:microsoft.com/office/officeart/2005/8/layout/list1"/>
    <dgm:cxn modelId="{F3EAC107-39FA-4A6E-8124-1969C3475993}" type="presParOf" srcId="{F55FE205-98E0-4ED0-B569-D6BE705BCB64}" destId="{DAA38CCC-64E2-4F43-B94C-58A8EF4622D9}" srcOrd="1" destOrd="0" presId="urn:microsoft.com/office/officeart/2005/8/layout/list1"/>
    <dgm:cxn modelId="{5B12DEEF-2D51-448B-9598-5C49BE27415D}" type="presParOf" srcId="{189ED54D-6427-42CA-9ECD-8B0F111CA3A3}" destId="{FD59E5FE-C3B3-4390-B2A7-12F36C5CBD4A}" srcOrd="9" destOrd="0" presId="urn:microsoft.com/office/officeart/2005/8/layout/list1"/>
    <dgm:cxn modelId="{362B4FD8-A12F-4F8E-BF25-59A393C68B33}" type="presParOf" srcId="{189ED54D-6427-42CA-9ECD-8B0F111CA3A3}" destId="{568013CF-C9EB-454B-A3B3-EE524C085F7E}" srcOrd="10" destOrd="0" presId="urn:microsoft.com/office/officeart/2005/8/layout/list1"/>
    <dgm:cxn modelId="{2090DB3C-6480-4108-BBB2-A9002DB1BF2E}" type="presParOf" srcId="{189ED54D-6427-42CA-9ECD-8B0F111CA3A3}" destId="{BC47AE26-0906-4463-9003-E71090DB1A64}" srcOrd="11" destOrd="0" presId="urn:microsoft.com/office/officeart/2005/8/layout/list1"/>
    <dgm:cxn modelId="{87D51631-2391-4D0F-8EBC-65A16681EF2A}" type="presParOf" srcId="{189ED54D-6427-42CA-9ECD-8B0F111CA3A3}" destId="{1B4D17BD-D210-41D9-8280-1A093D4B62BE}" srcOrd="12" destOrd="0" presId="urn:microsoft.com/office/officeart/2005/8/layout/list1"/>
    <dgm:cxn modelId="{EF073AA7-BF7F-41E4-9B6D-BD1B065D7001}" type="presParOf" srcId="{1B4D17BD-D210-41D9-8280-1A093D4B62BE}" destId="{46151C53-9F9B-403F-BB99-11DF7193B8E4}" srcOrd="0" destOrd="0" presId="urn:microsoft.com/office/officeart/2005/8/layout/list1"/>
    <dgm:cxn modelId="{E1E71F65-7A57-4FDF-B5BB-DAB83BE384BE}" type="presParOf" srcId="{1B4D17BD-D210-41D9-8280-1A093D4B62BE}" destId="{D17228D8-5146-4144-BCE0-8F54E0F5B01F}" srcOrd="1" destOrd="0" presId="urn:microsoft.com/office/officeart/2005/8/layout/list1"/>
    <dgm:cxn modelId="{DE6E3161-EDA7-489C-91DC-93E14D2A51D0}" type="presParOf" srcId="{189ED54D-6427-42CA-9ECD-8B0F111CA3A3}" destId="{BB4BA2A3-CAD7-4B5F-A3E2-8CFB774CA3CF}" srcOrd="13" destOrd="0" presId="urn:microsoft.com/office/officeart/2005/8/layout/list1"/>
    <dgm:cxn modelId="{F0BFAAC6-BFFC-44CA-A7A5-40A2E8D5A24F}" type="presParOf" srcId="{189ED54D-6427-42CA-9ECD-8B0F111CA3A3}" destId="{F2563159-79C4-49F6-8623-181F34048796}"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279931-FA22-423F-817C-4D81200D7DA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0F04B300-7C8C-4F32-BCFA-C4E914231838}">
      <dgm:prSet phldrT="[Text]" custT="1"/>
      <dgm:spPr/>
      <dgm:t>
        <a:bodyPr/>
        <a:lstStyle/>
        <a:p>
          <a:pPr>
            <a:buFont typeface="+mj-lt"/>
            <a:buAutoNum type="arabicPeriod"/>
          </a:pPr>
          <a:r>
            <a:rPr lang="en-US" sz="1400" dirty="0"/>
            <a:t>Educate PEC members about their role and responsibities</a:t>
          </a:r>
        </a:p>
      </dgm:t>
    </dgm:pt>
    <dgm:pt modelId="{5C621C05-BE68-4E86-B275-2A57FF869E48}" type="parTrans" cxnId="{64EB4837-430B-4242-A636-576EB8C50363}">
      <dgm:prSet/>
      <dgm:spPr/>
      <dgm:t>
        <a:bodyPr/>
        <a:lstStyle/>
        <a:p>
          <a:endParaRPr lang="en-US"/>
        </a:p>
      </dgm:t>
    </dgm:pt>
    <dgm:pt modelId="{136615F6-D09D-4CBC-92AE-605157E17A65}" type="sibTrans" cxnId="{64EB4837-430B-4242-A636-576EB8C50363}">
      <dgm:prSet/>
      <dgm:spPr/>
      <dgm:t>
        <a:bodyPr/>
        <a:lstStyle/>
        <a:p>
          <a:endParaRPr lang="en-US"/>
        </a:p>
      </dgm:t>
    </dgm:pt>
    <dgm:pt modelId="{A9688EA6-41BA-49F5-AF75-3401F4E46256}">
      <dgm:prSet phldrT="[Text]" custT="1"/>
      <dgm:spPr/>
      <dgm:t>
        <a:bodyPr/>
        <a:lstStyle/>
        <a:p>
          <a:pPr>
            <a:buFont typeface="+mj-lt"/>
            <a:buAutoNum type="arabicPeriod"/>
          </a:pPr>
          <a:r>
            <a:rPr lang="en-US" sz="1400" dirty="0"/>
            <a:t>Follow up on APE action items as part of your standing PEC agenda</a:t>
          </a:r>
        </a:p>
      </dgm:t>
    </dgm:pt>
    <dgm:pt modelId="{5D7686F5-AFB0-49F6-A84F-FFC7A3BEFD2E}" type="parTrans" cxnId="{4D4A2BD4-A0FB-4007-ABF4-A2D73E824BB8}">
      <dgm:prSet/>
      <dgm:spPr/>
      <dgm:t>
        <a:bodyPr/>
        <a:lstStyle/>
        <a:p>
          <a:endParaRPr lang="en-US"/>
        </a:p>
      </dgm:t>
    </dgm:pt>
    <dgm:pt modelId="{39AF8CD9-DB75-4B58-8E1E-0998D909D851}" type="sibTrans" cxnId="{4D4A2BD4-A0FB-4007-ABF4-A2D73E824BB8}">
      <dgm:prSet/>
      <dgm:spPr/>
      <dgm:t>
        <a:bodyPr/>
        <a:lstStyle/>
        <a:p>
          <a:endParaRPr lang="en-US"/>
        </a:p>
      </dgm:t>
    </dgm:pt>
    <dgm:pt modelId="{0B6E9A5F-01C0-4691-A064-53614C2CFCFE}">
      <dgm:prSet phldrT="[Text]" custT="1"/>
      <dgm:spPr/>
      <dgm:t>
        <a:bodyPr/>
        <a:lstStyle/>
        <a:p>
          <a:pPr>
            <a:buFont typeface="+mj-lt"/>
            <a:buAutoNum type="arabicPeriod"/>
          </a:pPr>
          <a:r>
            <a:rPr lang="en-US" sz="1400" dirty="0"/>
            <a:t>Have lots of residents on the PEC to give them a voice in program improvement (one or more per training year)</a:t>
          </a:r>
        </a:p>
      </dgm:t>
    </dgm:pt>
    <dgm:pt modelId="{4AB72952-B26C-4F5F-9E90-5E1B50595E3F}" type="parTrans" cxnId="{8F55F88A-869B-4945-8D07-227036527E68}">
      <dgm:prSet/>
      <dgm:spPr/>
      <dgm:t>
        <a:bodyPr/>
        <a:lstStyle/>
        <a:p>
          <a:endParaRPr lang="en-US"/>
        </a:p>
      </dgm:t>
    </dgm:pt>
    <dgm:pt modelId="{0A3EE634-1DA5-472F-8BA1-0E8244045C27}" type="sibTrans" cxnId="{8F55F88A-869B-4945-8D07-227036527E68}">
      <dgm:prSet/>
      <dgm:spPr/>
      <dgm:t>
        <a:bodyPr/>
        <a:lstStyle/>
        <a:p>
          <a:endParaRPr lang="en-US"/>
        </a:p>
      </dgm:t>
    </dgm:pt>
    <dgm:pt modelId="{7A2EC048-B76B-4C47-9474-97B36A66D0A6}">
      <dgm:prSet phldrT="[Text]" custT="1"/>
      <dgm:spPr/>
      <dgm:t>
        <a:bodyPr/>
        <a:lstStyle/>
        <a:p>
          <a:pPr>
            <a:buFont typeface="+mj-lt"/>
            <a:buAutoNum type="arabicPeriod"/>
          </a:pPr>
          <a:r>
            <a:rPr lang="en-US" sz="1400" dirty="0"/>
            <a:t>Invite representatives from the hospital to PEC meetings to discuss the issues </a:t>
          </a:r>
        </a:p>
      </dgm:t>
    </dgm:pt>
    <dgm:pt modelId="{1300D5B9-AEF6-4684-866C-FE52C6071580}" type="parTrans" cxnId="{A8CB8E71-72F2-403A-90BF-DDF05FC10708}">
      <dgm:prSet/>
      <dgm:spPr/>
      <dgm:t>
        <a:bodyPr/>
        <a:lstStyle/>
        <a:p>
          <a:endParaRPr lang="en-US"/>
        </a:p>
      </dgm:t>
    </dgm:pt>
    <dgm:pt modelId="{A6197AF4-BA31-4C65-995B-CA3107C06D10}" type="sibTrans" cxnId="{A8CB8E71-72F2-403A-90BF-DDF05FC10708}">
      <dgm:prSet/>
      <dgm:spPr/>
      <dgm:t>
        <a:bodyPr/>
        <a:lstStyle/>
        <a:p>
          <a:endParaRPr lang="en-US"/>
        </a:p>
      </dgm:t>
    </dgm:pt>
    <dgm:pt modelId="{189ED54D-6427-42CA-9ECD-8B0F111CA3A3}" type="pres">
      <dgm:prSet presAssocID="{0A279931-FA22-423F-817C-4D81200D7DA4}" presName="linear" presStyleCnt="0">
        <dgm:presLayoutVars>
          <dgm:dir/>
          <dgm:animLvl val="lvl"/>
          <dgm:resizeHandles val="exact"/>
        </dgm:presLayoutVars>
      </dgm:prSet>
      <dgm:spPr/>
    </dgm:pt>
    <dgm:pt modelId="{0A8D07A2-AF16-4917-8EC0-A3DF56993569}" type="pres">
      <dgm:prSet presAssocID="{0F04B300-7C8C-4F32-BCFA-C4E914231838}" presName="parentLin" presStyleCnt="0"/>
      <dgm:spPr/>
    </dgm:pt>
    <dgm:pt modelId="{447BC2CF-EAAF-4F9C-8F37-341E8FBF34D8}" type="pres">
      <dgm:prSet presAssocID="{0F04B300-7C8C-4F32-BCFA-C4E914231838}" presName="parentLeftMargin" presStyleLbl="node1" presStyleIdx="0" presStyleCnt="4"/>
      <dgm:spPr/>
    </dgm:pt>
    <dgm:pt modelId="{6A391F3C-DFA7-4821-BD47-B7249B8B7EA2}" type="pres">
      <dgm:prSet presAssocID="{0F04B300-7C8C-4F32-BCFA-C4E914231838}" presName="parentText" presStyleLbl="node1" presStyleIdx="0" presStyleCnt="4">
        <dgm:presLayoutVars>
          <dgm:chMax val="0"/>
          <dgm:bulletEnabled val="1"/>
        </dgm:presLayoutVars>
      </dgm:prSet>
      <dgm:spPr/>
    </dgm:pt>
    <dgm:pt modelId="{71916D8A-4170-4125-9CB0-0258B0DE3821}" type="pres">
      <dgm:prSet presAssocID="{0F04B300-7C8C-4F32-BCFA-C4E914231838}" presName="negativeSpace" presStyleCnt="0"/>
      <dgm:spPr/>
    </dgm:pt>
    <dgm:pt modelId="{0005BB91-9071-4B75-85D5-EE364A3A23E0}" type="pres">
      <dgm:prSet presAssocID="{0F04B300-7C8C-4F32-BCFA-C4E914231838}" presName="childText" presStyleLbl="conFgAcc1" presStyleIdx="0" presStyleCnt="4">
        <dgm:presLayoutVars>
          <dgm:bulletEnabled val="1"/>
        </dgm:presLayoutVars>
      </dgm:prSet>
      <dgm:spPr/>
    </dgm:pt>
    <dgm:pt modelId="{2BC92064-38EF-4347-8ED2-92958876AC22}" type="pres">
      <dgm:prSet presAssocID="{136615F6-D09D-4CBC-92AE-605157E17A65}" presName="spaceBetweenRectangles" presStyleCnt="0"/>
      <dgm:spPr/>
    </dgm:pt>
    <dgm:pt modelId="{AFF43BB4-79EE-41A4-814C-DE20D44DFB29}" type="pres">
      <dgm:prSet presAssocID="{A9688EA6-41BA-49F5-AF75-3401F4E46256}" presName="parentLin" presStyleCnt="0"/>
      <dgm:spPr/>
    </dgm:pt>
    <dgm:pt modelId="{FFA1C10B-EAA9-44AF-9987-BBDC60340FBC}" type="pres">
      <dgm:prSet presAssocID="{A9688EA6-41BA-49F5-AF75-3401F4E46256}" presName="parentLeftMargin" presStyleLbl="node1" presStyleIdx="0" presStyleCnt="4"/>
      <dgm:spPr/>
    </dgm:pt>
    <dgm:pt modelId="{5CD3DA09-F836-437C-BE51-AEA463E86477}" type="pres">
      <dgm:prSet presAssocID="{A9688EA6-41BA-49F5-AF75-3401F4E46256}" presName="parentText" presStyleLbl="node1" presStyleIdx="1" presStyleCnt="4">
        <dgm:presLayoutVars>
          <dgm:chMax val="0"/>
          <dgm:bulletEnabled val="1"/>
        </dgm:presLayoutVars>
      </dgm:prSet>
      <dgm:spPr/>
    </dgm:pt>
    <dgm:pt modelId="{AA940F62-7D11-479A-B247-CFA0ADF0AEB9}" type="pres">
      <dgm:prSet presAssocID="{A9688EA6-41BA-49F5-AF75-3401F4E46256}" presName="negativeSpace" presStyleCnt="0"/>
      <dgm:spPr/>
    </dgm:pt>
    <dgm:pt modelId="{37670421-3DAD-4EBB-AE86-511443ACB3E0}" type="pres">
      <dgm:prSet presAssocID="{A9688EA6-41BA-49F5-AF75-3401F4E46256}" presName="childText" presStyleLbl="conFgAcc1" presStyleIdx="1" presStyleCnt="4">
        <dgm:presLayoutVars>
          <dgm:bulletEnabled val="1"/>
        </dgm:presLayoutVars>
      </dgm:prSet>
      <dgm:spPr/>
    </dgm:pt>
    <dgm:pt modelId="{2DD5BD63-EFC2-4B58-95EA-660D49FBD880}" type="pres">
      <dgm:prSet presAssocID="{39AF8CD9-DB75-4B58-8E1E-0998D909D851}" presName="spaceBetweenRectangles" presStyleCnt="0"/>
      <dgm:spPr/>
    </dgm:pt>
    <dgm:pt modelId="{F55FE205-98E0-4ED0-B569-D6BE705BCB64}" type="pres">
      <dgm:prSet presAssocID="{0B6E9A5F-01C0-4691-A064-53614C2CFCFE}" presName="parentLin" presStyleCnt="0"/>
      <dgm:spPr/>
    </dgm:pt>
    <dgm:pt modelId="{933325AD-8E76-44A4-BBDC-D2216564F806}" type="pres">
      <dgm:prSet presAssocID="{0B6E9A5F-01C0-4691-A064-53614C2CFCFE}" presName="parentLeftMargin" presStyleLbl="node1" presStyleIdx="1" presStyleCnt="4"/>
      <dgm:spPr/>
    </dgm:pt>
    <dgm:pt modelId="{DAA38CCC-64E2-4F43-B94C-58A8EF4622D9}" type="pres">
      <dgm:prSet presAssocID="{0B6E9A5F-01C0-4691-A064-53614C2CFCFE}" presName="parentText" presStyleLbl="node1" presStyleIdx="2" presStyleCnt="4">
        <dgm:presLayoutVars>
          <dgm:chMax val="0"/>
          <dgm:bulletEnabled val="1"/>
        </dgm:presLayoutVars>
      </dgm:prSet>
      <dgm:spPr/>
    </dgm:pt>
    <dgm:pt modelId="{FD59E5FE-C3B3-4390-B2A7-12F36C5CBD4A}" type="pres">
      <dgm:prSet presAssocID="{0B6E9A5F-01C0-4691-A064-53614C2CFCFE}" presName="negativeSpace" presStyleCnt="0"/>
      <dgm:spPr/>
    </dgm:pt>
    <dgm:pt modelId="{568013CF-C9EB-454B-A3B3-EE524C085F7E}" type="pres">
      <dgm:prSet presAssocID="{0B6E9A5F-01C0-4691-A064-53614C2CFCFE}" presName="childText" presStyleLbl="conFgAcc1" presStyleIdx="2" presStyleCnt="4">
        <dgm:presLayoutVars>
          <dgm:bulletEnabled val="1"/>
        </dgm:presLayoutVars>
      </dgm:prSet>
      <dgm:spPr/>
    </dgm:pt>
    <dgm:pt modelId="{BC47AE26-0906-4463-9003-E71090DB1A64}" type="pres">
      <dgm:prSet presAssocID="{0A3EE634-1DA5-472F-8BA1-0E8244045C27}" presName="spaceBetweenRectangles" presStyleCnt="0"/>
      <dgm:spPr/>
    </dgm:pt>
    <dgm:pt modelId="{1B4D17BD-D210-41D9-8280-1A093D4B62BE}" type="pres">
      <dgm:prSet presAssocID="{7A2EC048-B76B-4C47-9474-97B36A66D0A6}" presName="parentLin" presStyleCnt="0"/>
      <dgm:spPr/>
    </dgm:pt>
    <dgm:pt modelId="{46151C53-9F9B-403F-BB99-11DF7193B8E4}" type="pres">
      <dgm:prSet presAssocID="{7A2EC048-B76B-4C47-9474-97B36A66D0A6}" presName="parentLeftMargin" presStyleLbl="node1" presStyleIdx="2" presStyleCnt="4"/>
      <dgm:spPr/>
    </dgm:pt>
    <dgm:pt modelId="{D17228D8-5146-4144-BCE0-8F54E0F5B01F}" type="pres">
      <dgm:prSet presAssocID="{7A2EC048-B76B-4C47-9474-97B36A66D0A6}" presName="parentText" presStyleLbl="node1" presStyleIdx="3" presStyleCnt="4">
        <dgm:presLayoutVars>
          <dgm:chMax val="0"/>
          <dgm:bulletEnabled val="1"/>
        </dgm:presLayoutVars>
      </dgm:prSet>
      <dgm:spPr/>
    </dgm:pt>
    <dgm:pt modelId="{BB4BA2A3-CAD7-4B5F-A3E2-8CFB774CA3CF}" type="pres">
      <dgm:prSet presAssocID="{7A2EC048-B76B-4C47-9474-97B36A66D0A6}" presName="negativeSpace" presStyleCnt="0"/>
      <dgm:spPr/>
    </dgm:pt>
    <dgm:pt modelId="{F2563159-79C4-49F6-8623-181F34048796}" type="pres">
      <dgm:prSet presAssocID="{7A2EC048-B76B-4C47-9474-97B36A66D0A6}" presName="childText" presStyleLbl="conFgAcc1" presStyleIdx="3" presStyleCnt="4">
        <dgm:presLayoutVars>
          <dgm:bulletEnabled val="1"/>
        </dgm:presLayoutVars>
      </dgm:prSet>
      <dgm:spPr/>
    </dgm:pt>
  </dgm:ptLst>
  <dgm:cxnLst>
    <dgm:cxn modelId="{A0789814-B4E7-4E40-B178-EC23A4F1E81C}" type="presOf" srcId="{0F04B300-7C8C-4F32-BCFA-C4E914231838}" destId="{447BC2CF-EAAF-4F9C-8F37-341E8FBF34D8}" srcOrd="0" destOrd="0" presId="urn:microsoft.com/office/officeart/2005/8/layout/list1"/>
    <dgm:cxn modelId="{64EB4837-430B-4242-A636-576EB8C50363}" srcId="{0A279931-FA22-423F-817C-4D81200D7DA4}" destId="{0F04B300-7C8C-4F32-BCFA-C4E914231838}" srcOrd="0" destOrd="0" parTransId="{5C621C05-BE68-4E86-B275-2A57FF869E48}" sibTransId="{136615F6-D09D-4CBC-92AE-605157E17A65}"/>
    <dgm:cxn modelId="{EF702B60-96E1-4F3D-B9A1-AF22B12B83CB}" type="presOf" srcId="{A9688EA6-41BA-49F5-AF75-3401F4E46256}" destId="{FFA1C10B-EAA9-44AF-9987-BBDC60340FBC}" srcOrd="0" destOrd="0" presId="urn:microsoft.com/office/officeart/2005/8/layout/list1"/>
    <dgm:cxn modelId="{AF099260-ECB9-4051-AC21-7C533D7DCD11}" type="presOf" srcId="{0B6E9A5F-01C0-4691-A064-53614C2CFCFE}" destId="{DAA38CCC-64E2-4F43-B94C-58A8EF4622D9}" srcOrd="1" destOrd="0" presId="urn:microsoft.com/office/officeart/2005/8/layout/list1"/>
    <dgm:cxn modelId="{A8CB8E71-72F2-403A-90BF-DDF05FC10708}" srcId="{0A279931-FA22-423F-817C-4D81200D7DA4}" destId="{7A2EC048-B76B-4C47-9474-97B36A66D0A6}" srcOrd="3" destOrd="0" parTransId="{1300D5B9-AEF6-4684-866C-FE52C6071580}" sibTransId="{A6197AF4-BA31-4C65-995B-CA3107C06D10}"/>
    <dgm:cxn modelId="{794C1681-F57A-4405-8DA6-73CBDC4508CB}" type="presOf" srcId="{0B6E9A5F-01C0-4691-A064-53614C2CFCFE}" destId="{933325AD-8E76-44A4-BBDC-D2216564F806}" srcOrd="0" destOrd="0" presId="urn:microsoft.com/office/officeart/2005/8/layout/list1"/>
    <dgm:cxn modelId="{8F55F88A-869B-4945-8D07-227036527E68}" srcId="{0A279931-FA22-423F-817C-4D81200D7DA4}" destId="{0B6E9A5F-01C0-4691-A064-53614C2CFCFE}" srcOrd="2" destOrd="0" parTransId="{4AB72952-B26C-4F5F-9E90-5E1B50595E3F}" sibTransId="{0A3EE634-1DA5-472F-8BA1-0E8244045C27}"/>
    <dgm:cxn modelId="{56C1578E-84DF-4B19-A564-C43A4044530A}" type="presOf" srcId="{A9688EA6-41BA-49F5-AF75-3401F4E46256}" destId="{5CD3DA09-F836-437C-BE51-AEA463E86477}" srcOrd="1" destOrd="0" presId="urn:microsoft.com/office/officeart/2005/8/layout/list1"/>
    <dgm:cxn modelId="{8492FEA4-CE09-4D20-BC64-1A75B478CAE1}" type="presOf" srcId="{0A279931-FA22-423F-817C-4D81200D7DA4}" destId="{189ED54D-6427-42CA-9ECD-8B0F111CA3A3}" srcOrd="0" destOrd="0" presId="urn:microsoft.com/office/officeart/2005/8/layout/list1"/>
    <dgm:cxn modelId="{A5A173D2-099E-4084-9305-BC4C49336A34}" type="presOf" srcId="{7A2EC048-B76B-4C47-9474-97B36A66D0A6}" destId="{D17228D8-5146-4144-BCE0-8F54E0F5B01F}" srcOrd="1" destOrd="0" presId="urn:microsoft.com/office/officeart/2005/8/layout/list1"/>
    <dgm:cxn modelId="{4D4A2BD4-A0FB-4007-ABF4-A2D73E824BB8}" srcId="{0A279931-FA22-423F-817C-4D81200D7DA4}" destId="{A9688EA6-41BA-49F5-AF75-3401F4E46256}" srcOrd="1" destOrd="0" parTransId="{5D7686F5-AFB0-49F6-A84F-FFC7A3BEFD2E}" sibTransId="{39AF8CD9-DB75-4B58-8E1E-0998D909D851}"/>
    <dgm:cxn modelId="{5D2F3DF9-CED4-4D4A-8AA6-E8C98797D322}" type="presOf" srcId="{7A2EC048-B76B-4C47-9474-97B36A66D0A6}" destId="{46151C53-9F9B-403F-BB99-11DF7193B8E4}" srcOrd="0" destOrd="0" presId="urn:microsoft.com/office/officeart/2005/8/layout/list1"/>
    <dgm:cxn modelId="{D36830FB-AF59-4070-8B0A-8D8C7A6F4046}" type="presOf" srcId="{0F04B300-7C8C-4F32-BCFA-C4E914231838}" destId="{6A391F3C-DFA7-4821-BD47-B7249B8B7EA2}" srcOrd="1" destOrd="0" presId="urn:microsoft.com/office/officeart/2005/8/layout/list1"/>
    <dgm:cxn modelId="{CA3B05F4-1460-4EAA-9342-37964686C36D}" type="presParOf" srcId="{189ED54D-6427-42CA-9ECD-8B0F111CA3A3}" destId="{0A8D07A2-AF16-4917-8EC0-A3DF56993569}" srcOrd="0" destOrd="0" presId="urn:microsoft.com/office/officeart/2005/8/layout/list1"/>
    <dgm:cxn modelId="{20CF489C-0363-496B-A0DC-2C878DF5085F}" type="presParOf" srcId="{0A8D07A2-AF16-4917-8EC0-A3DF56993569}" destId="{447BC2CF-EAAF-4F9C-8F37-341E8FBF34D8}" srcOrd="0" destOrd="0" presId="urn:microsoft.com/office/officeart/2005/8/layout/list1"/>
    <dgm:cxn modelId="{6651DEAF-BFCF-46D6-B3A0-5EC44E17693C}" type="presParOf" srcId="{0A8D07A2-AF16-4917-8EC0-A3DF56993569}" destId="{6A391F3C-DFA7-4821-BD47-B7249B8B7EA2}" srcOrd="1" destOrd="0" presId="urn:microsoft.com/office/officeart/2005/8/layout/list1"/>
    <dgm:cxn modelId="{62FC2F3C-4369-4F8B-88F0-5BA1251CD5BD}" type="presParOf" srcId="{189ED54D-6427-42CA-9ECD-8B0F111CA3A3}" destId="{71916D8A-4170-4125-9CB0-0258B0DE3821}" srcOrd="1" destOrd="0" presId="urn:microsoft.com/office/officeart/2005/8/layout/list1"/>
    <dgm:cxn modelId="{086CC99E-4E72-4FD9-BC4C-21D2BC397CDE}" type="presParOf" srcId="{189ED54D-6427-42CA-9ECD-8B0F111CA3A3}" destId="{0005BB91-9071-4B75-85D5-EE364A3A23E0}" srcOrd="2" destOrd="0" presId="urn:microsoft.com/office/officeart/2005/8/layout/list1"/>
    <dgm:cxn modelId="{7E68000F-1854-4EE6-97E6-7AFA31A79F0D}" type="presParOf" srcId="{189ED54D-6427-42CA-9ECD-8B0F111CA3A3}" destId="{2BC92064-38EF-4347-8ED2-92958876AC22}" srcOrd="3" destOrd="0" presId="urn:microsoft.com/office/officeart/2005/8/layout/list1"/>
    <dgm:cxn modelId="{BA41DF17-E6CB-473E-8AC4-AF1CEA326E5B}" type="presParOf" srcId="{189ED54D-6427-42CA-9ECD-8B0F111CA3A3}" destId="{AFF43BB4-79EE-41A4-814C-DE20D44DFB29}" srcOrd="4" destOrd="0" presId="urn:microsoft.com/office/officeart/2005/8/layout/list1"/>
    <dgm:cxn modelId="{F2F945B5-16E0-404A-8920-397BD04EB269}" type="presParOf" srcId="{AFF43BB4-79EE-41A4-814C-DE20D44DFB29}" destId="{FFA1C10B-EAA9-44AF-9987-BBDC60340FBC}" srcOrd="0" destOrd="0" presId="urn:microsoft.com/office/officeart/2005/8/layout/list1"/>
    <dgm:cxn modelId="{3EC4E722-26E1-4A5E-BAF0-9D6DE293A77C}" type="presParOf" srcId="{AFF43BB4-79EE-41A4-814C-DE20D44DFB29}" destId="{5CD3DA09-F836-437C-BE51-AEA463E86477}" srcOrd="1" destOrd="0" presId="urn:microsoft.com/office/officeart/2005/8/layout/list1"/>
    <dgm:cxn modelId="{78D8E4FA-A67C-49AB-BE56-CDB96FDDEB8E}" type="presParOf" srcId="{189ED54D-6427-42CA-9ECD-8B0F111CA3A3}" destId="{AA940F62-7D11-479A-B247-CFA0ADF0AEB9}" srcOrd="5" destOrd="0" presId="urn:microsoft.com/office/officeart/2005/8/layout/list1"/>
    <dgm:cxn modelId="{E4120730-73DE-4C99-B989-F5B35D4055F6}" type="presParOf" srcId="{189ED54D-6427-42CA-9ECD-8B0F111CA3A3}" destId="{37670421-3DAD-4EBB-AE86-511443ACB3E0}" srcOrd="6" destOrd="0" presId="urn:microsoft.com/office/officeart/2005/8/layout/list1"/>
    <dgm:cxn modelId="{25E01E8A-A5E1-4035-81E4-68316862B721}" type="presParOf" srcId="{189ED54D-6427-42CA-9ECD-8B0F111CA3A3}" destId="{2DD5BD63-EFC2-4B58-95EA-660D49FBD880}" srcOrd="7" destOrd="0" presId="urn:microsoft.com/office/officeart/2005/8/layout/list1"/>
    <dgm:cxn modelId="{A3E1AA4D-72FA-4C30-9152-F0747775238C}" type="presParOf" srcId="{189ED54D-6427-42CA-9ECD-8B0F111CA3A3}" destId="{F55FE205-98E0-4ED0-B569-D6BE705BCB64}" srcOrd="8" destOrd="0" presId="urn:microsoft.com/office/officeart/2005/8/layout/list1"/>
    <dgm:cxn modelId="{980199E3-EE56-4D3E-B39D-7EB47417FC1A}" type="presParOf" srcId="{F55FE205-98E0-4ED0-B569-D6BE705BCB64}" destId="{933325AD-8E76-44A4-BBDC-D2216564F806}" srcOrd="0" destOrd="0" presId="urn:microsoft.com/office/officeart/2005/8/layout/list1"/>
    <dgm:cxn modelId="{F3EAC107-39FA-4A6E-8124-1969C3475993}" type="presParOf" srcId="{F55FE205-98E0-4ED0-B569-D6BE705BCB64}" destId="{DAA38CCC-64E2-4F43-B94C-58A8EF4622D9}" srcOrd="1" destOrd="0" presId="urn:microsoft.com/office/officeart/2005/8/layout/list1"/>
    <dgm:cxn modelId="{5B12DEEF-2D51-448B-9598-5C49BE27415D}" type="presParOf" srcId="{189ED54D-6427-42CA-9ECD-8B0F111CA3A3}" destId="{FD59E5FE-C3B3-4390-B2A7-12F36C5CBD4A}" srcOrd="9" destOrd="0" presId="urn:microsoft.com/office/officeart/2005/8/layout/list1"/>
    <dgm:cxn modelId="{362B4FD8-A12F-4F8E-BF25-59A393C68B33}" type="presParOf" srcId="{189ED54D-6427-42CA-9ECD-8B0F111CA3A3}" destId="{568013CF-C9EB-454B-A3B3-EE524C085F7E}" srcOrd="10" destOrd="0" presId="urn:microsoft.com/office/officeart/2005/8/layout/list1"/>
    <dgm:cxn modelId="{2090DB3C-6480-4108-BBB2-A9002DB1BF2E}" type="presParOf" srcId="{189ED54D-6427-42CA-9ECD-8B0F111CA3A3}" destId="{BC47AE26-0906-4463-9003-E71090DB1A64}" srcOrd="11" destOrd="0" presId="urn:microsoft.com/office/officeart/2005/8/layout/list1"/>
    <dgm:cxn modelId="{87D51631-2391-4D0F-8EBC-65A16681EF2A}" type="presParOf" srcId="{189ED54D-6427-42CA-9ECD-8B0F111CA3A3}" destId="{1B4D17BD-D210-41D9-8280-1A093D4B62BE}" srcOrd="12" destOrd="0" presId="urn:microsoft.com/office/officeart/2005/8/layout/list1"/>
    <dgm:cxn modelId="{EF073AA7-BF7F-41E4-9B6D-BD1B065D7001}" type="presParOf" srcId="{1B4D17BD-D210-41D9-8280-1A093D4B62BE}" destId="{46151C53-9F9B-403F-BB99-11DF7193B8E4}" srcOrd="0" destOrd="0" presId="urn:microsoft.com/office/officeart/2005/8/layout/list1"/>
    <dgm:cxn modelId="{E1E71F65-7A57-4FDF-B5BB-DAB83BE384BE}" type="presParOf" srcId="{1B4D17BD-D210-41D9-8280-1A093D4B62BE}" destId="{D17228D8-5146-4144-BCE0-8F54E0F5B01F}" srcOrd="1" destOrd="0" presId="urn:microsoft.com/office/officeart/2005/8/layout/list1"/>
    <dgm:cxn modelId="{DE6E3161-EDA7-489C-91DC-93E14D2A51D0}" type="presParOf" srcId="{189ED54D-6427-42CA-9ECD-8B0F111CA3A3}" destId="{BB4BA2A3-CAD7-4B5F-A3E2-8CFB774CA3CF}" srcOrd="13" destOrd="0" presId="urn:microsoft.com/office/officeart/2005/8/layout/list1"/>
    <dgm:cxn modelId="{F0BFAAC6-BFFC-44CA-A7A5-40A2E8D5A24F}" type="presParOf" srcId="{189ED54D-6427-42CA-9ECD-8B0F111CA3A3}" destId="{F2563159-79C4-49F6-8623-181F34048796}"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279931-FA22-423F-817C-4D81200D7DA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0F04B300-7C8C-4F32-BCFA-C4E914231838}">
      <dgm:prSet phldrT="[Text]" custT="1"/>
      <dgm:spPr/>
      <dgm:t>
        <a:bodyPr/>
        <a:lstStyle/>
        <a:p>
          <a:pPr>
            <a:buFont typeface="+mj-lt"/>
            <a:buAutoNum type="arabicPeriod"/>
          </a:pPr>
          <a:r>
            <a:rPr lang="en-US" sz="1400" dirty="0"/>
            <a:t>Educate PEC members about their role and responsibities</a:t>
          </a:r>
        </a:p>
      </dgm:t>
    </dgm:pt>
    <dgm:pt modelId="{5C621C05-BE68-4E86-B275-2A57FF869E48}" type="parTrans" cxnId="{64EB4837-430B-4242-A636-576EB8C50363}">
      <dgm:prSet/>
      <dgm:spPr/>
      <dgm:t>
        <a:bodyPr/>
        <a:lstStyle/>
        <a:p>
          <a:endParaRPr lang="en-US"/>
        </a:p>
      </dgm:t>
    </dgm:pt>
    <dgm:pt modelId="{136615F6-D09D-4CBC-92AE-605157E17A65}" type="sibTrans" cxnId="{64EB4837-430B-4242-A636-576EB8C50363}">
      <dgm:prSet/>
      <dgm:spPr/>
      <dgm:t>
        <a:bodyPr/>
        <a:lstStyle/>
        <a:p>
          <a:endParaRPr lang="en-US"/>
        </a:p>
      </dgm:t>
    </dgm:pt>
    <dgm:pt modelId="{A9688EA6-41BA-49F5-AF75-3401F4E46256}">
      <dgm:prSet phldrT="[Text]" custT="1"/>
      <dgm:spPr/>
      <dgm:t>
        <a:bodyPr/>
        <a:lstStyle/>
        <a:p>
          <a:pPr>
            <a:buFont typeface="+mj-lt"/>
            <a:buAutoNum type="arabicPeriod"/>
          </a:pPr>
          <a:r>
            <a:rPr lang="en-US" sz="1400" dirty="0"/>
            <a:t>Follow up on APE action items as part of your standing PEC agenda</a:t>
          </a:r>
        </a:p>
      </dgm:t>
    </dgm:pt>
    <dgm:pt modelId="{5D7686F5-AFB0-49F6-A84F-FFC7A3BEFD2E}" type="parTrans" cxnId="{4D4A2BD4-A0FB-4007-ABF4-A2D73E824BB8}">
      <dgm:prSet/>
      <dgm:spPr/>
      <dgm:t>
        <a:bodyPr/>
        <a:lstStyle/>
        <a:p>
          <a:endParaRPr lang="en-US"/>
        </a:p>
      </dgm:t>
    </dgm:pt>
    <dgm:pt modelId="{39AF8CD9-DB75-4B58-8E1E-0998D909D851}" type="sibTrans" cxnId="{4D4A2BD4-A0FB-4007-ABF4-A2D73E824BB8}">
      <dgm:prSet/>
      <dgm:spPr/>
      <dgm:t>
        <a:bodyPr/>
        <a:lstStyle/>
        <a:p>
          <a:endParaRPr lang="en-US"/>
        </a:p>
      </dgm:t>
    </dgm:pt>
    <dgm:pt modelId="{0B6E9A5F-01C0-4691-A064-53614C2CFCFE}">
      <dgm:prSet phldrT="[Text]" custT="1"/>
      <dgm:spPr/>
      <dgm:t>
        <a:bodyPr/>
        <a:lstStyle/>
        <a:p>
          <a:pPr>
            <a:buFont typeface="+mj-lt"/>
            <a:buAutoNum type="arabicPeriod"/>
          </a:pPr>
          <a:r>
            <a:rPr lang="en-US" sz="1400" dirty="0"/>
            <a:t>Include as many of the residents on the PEC to give them a voice in program improvement (one or more per training year)</a:t>
          </a:r>
        </a:p>
      </dgm:t>
    </dgm:pt>
    <dgm:pt modelId="{4AB72952-B26C-4F5F-9E90-5E1B50595E3F}" type="parTrans" cxnId="{8F55F88A-869B-4945-8D07-227036527E68}">
      <dgm:prSet/>
      <dgm:spPr/>
      <dgm:t>
        <a:bodyPr/>
        <a:lstStyle/>
        <a:p>
          <a:endParaRPr lang="en-US"/>
        </a:p>
      </dgm:t>
    </dgm:pt>
    <dgm:pt modelId="{0A3EE634-1DA5-472F-8BA1-0E8244045C27}" type="sibTrans" cxnId="{8F55F88A-869B-4945-8D07-227036527E68}">
      <dgm:prSet/>
      <dgm:spPr/>
      <dgm:t>
        <a:bodyPr/>
        <a:lstStyle/>
        <a:p>
          <a:endParaRPr lang="en-US"/>
        </a:p>
      </dgm:t>
    </dgm:pt>
    <dgm:pt modelId="{7A2EC048-B76B-4C47-9474-97B36A66D0A6}">
      <dgm:prSet phldrT="[Text]" custT="1"/>
      <dgm:spPr/>
      <dgm:t>
        <a:bodyPr/>
        <a:lstStyle/>
        <a:p>
          <a:pPr>
            <a:buFont typeface="+mj-lt"/>
            <a:buAutoNum type="arabicPeriod"/>
          </a:pPr>
          <a:r>
            <a:rPr lang="en-US" sz="1400" dirty="0"/>
            <a:t>Invite representatives from the hospital to PEC meetings to discuss the issues </a:t>
          </a:r>
        </a:p>
      </dgm:t>
    </dgm:pt>
    <dgm:pt modelId="{1300D5B9-AEF6-4684-866C-FE52C6071580}" type="parTrans" cxnId="{A8CB8E71-72F2-403A-90BF-DDF05FC10708}">
      <dgm:prSet/>
      <dgm:spPr/>
      <dgm:t>
        <a:bodyPr/>
        <a:lstStyle/>
        <a:p>
          <a:endParaRPr lang="en-US"/>
        </a:p>
      </dgm:t>
    </dgm:pt>
    <dgm:pt modelId="{A6197AF4-BA31-4C65-995B-CA3107C06D10}" type="sibTrans" cxnId="{A8CB8E71-72F2-403A-90BF-DDF05FC10708}">
      <dgm:prSet/>
      <dgm:spPr/>
      <dgm:t>
        <a:bodyPr/>
        <a:lstStyle/>
        <a:p>
          <a:endParaRPr lang="en-US"/>
        </a:p>
      </dgm:t>
    </dgm:pt>
    <dgm:pt modelId="{189ED54D-6427-42CA-9ECD-8B0F111CA3A3}" type="pres">
      <dgm:prSet presAssocID="{0A279931-FA22-423F-817C-4D81200D7DA4}" presName="linear" presStyleCnt="0">
        <dgm:presLayoutVars>
          <dgm:dir/>
          <dgm:animLvl val="lvl"/>
          <dgm:resizeHandles val="exact"/>
        </dgm:presLayoutVars>
      </dgm:prSet>
      <dgm:spPr/>
    </dgm:pt>
    <dgm:pt modelId="{0A8D07A2-AF16-4917-8EC0-A3DF56993569}" type="pres">
      <dgm:prSet presAssocID="{0F04B300-7C8C-4F32-BCFA-C4E914231838}" presName="parentLin" presStyleCnt="0"/>
      <dgm:spPr/>
    </dgm:pt>
    <dgm:pt modelId="{447BC2CF-EAAF-4F9C-8F37-341E8FBF34D8}" type="pres">
      <dgm:prSet presAssocID="{0F04B300-7C8C-4F32-BCFA-C4E914231838}" presName="parentLeftMargin" presStyleLbl="node1" presStyleIdx="0" presStyleCnt="4"/>
      <dgm:spPr/>
    </dgm:pt>
    <dgm:pt modelId="{6A391F3C-DFA7-4821-BD47-B7249B8B7EA2}" type="pres">
      <dgm:prSet presAssocID="{0F04B300-7C8C-4F32-BCFA-C4E914231838}" presName="parentText" presStyleLbl="node1" presStyleIdx="0" presStyleCnt="4">
        <dgm:presLayoutVars>
          <dgm:chMax val="0"/>
          <dgm:bulletEnabled val="1"/>
        </dgm:presLayoutVars>
      </dgm:prSet>
      <dgm:spPr/>
    </dgm:pt>
    <dgm:pt modelId="{71916D8A-4170-4125-9CB0-0258B0DE3821}" type="pres">
      <dgm:prSet presAssocID="{0F04B300-7C8C-4F32-BCFA-C4E914231838}" presName="negativeSpace" presStyleCnt="0"/>
      <dgm:spPr/>
    </dgm:pt>
    <dgm:pt modelId="{0005BB91-9071-4B75-85D5-EE364A3A23E0}" type="pres">
      <dgm:prSet presAssocID="{0F04B300-7C8C-4F32-BCFA-C4E914231838}" presName="childText" presStyleLbl="conFgAcc1" presStyleIdx="0" presStyleCnt="4">
        <dgm:presLayoutVars>
          <dgm:bulletEnabled val="1"/>
        </dgm:presLayoutVars>
      </dgm:prSet>
      <dgm:spPr/>
    </dgm:pt>
    <dgm:pt modelId="{2BC92064-38EF-4347-8ED2-92958876AC22}" type="pres">
      <dgm:prSet presAssocID="{136615F6-D09D-4CBC-92AE-605157E17A65}" presName="spaceBetweenRectangles" presStyleCnt="0"/>
      <dgm:spPr/>
    </dgm:pt>
    <dgm:pt modelId="{AFF43BB4-79EE-41A4-814C-DE20D44DFB29}" type="pres">
      <dgm:prSet presAssocID="{A9688EA6-41BA-49F5-AF75-3401F4E46256}" presName="parentLin" presStyleCnt="0"/>
      <dgm:spPr/>
    </dgm:pt>
    <dgm:pt modelId="{FFA1C10B-EAA9-44AF-9987-BBDC60340FBC}" type="pres">
      <dgm:prSet presAssocID="{A9688EA6-41BA-49F5-AF75-3401F4E46256}" presName="parentLeftMargin" presStyleLbl="node1" presStyleIdx="0" presStyleCnt="4"/>
      <dgm:spPr/>
    </dgm:pt>
    <dgm:pt modelId="{5CD3DA09-F836-437C-BE51-AEA463E86477}" type="pres">
      <dgm:prSet presAssocID="{A9688EA6-41BA-49F5-AF75-3401F4E46256}" presName="parentText" presStyleLbl="node1" presStyleIdx="1" presStyleCnt="4">
        <dgm:presLayoutVars>
          <dgm:chMax val="0"/>
          <dgm:bulletEnabled val="1"/>
        </dgm:presLayoutVars>
      </dgm:prSet>
      <dgm:spPr/>
    </dgm:pt>
    <dgm:pt modelId="{AA940F62-7D11-479A-B247-CFA0ADF0AEB9}" type="pres">
      <dgm:prSet presAssocID="{A9688EA6-41BA-49F5-AF75-3401F4E46256}" presName="negativeSpace" presStyleCnt="0"/>
      <dgm:spPr/>
    </dgm:pt>
    <dgm:pt modelId="{37670421-3DAD-4EBB-AE86-511443ACB3E0}" type="pres">
      <dgm:prSet presAssocID="{A9688EA6-41BA-49F5-AF75-3401F4E46256}" presName="childText" presStyleLbl="conFgAcc1" presStyleIdx="1" presStyleCnt="4">
        <dgm:presLayoutVars>
          <dgm:bulletEnabled val="1"/>
        </dgm:presLayoutVars>
      </dgm:prSet>
      <dgm:spPr/>
    </dgm:pt>
    <dgm:pt modelId="{2DD5BD63-EFC2-4B58-95EA-660D49FBD880}" type="pres">
      <dgm:prSet presAssocID="{39AF8CD9-DB75-4B58-8E1E-0998D909D851}" presName="spaceBetweenRectangles" presStyleCnt="0"/>
      <dgm:spPr/>
    </dgm:pt>
    <dgm:pt modelId="{F55FE205-98E0-4ED0-B569-D6BE705BCB64}" type="pres">
      <dgm:prSet presAssocID="{0B6E9A5F-01C0-4691-A064-53614C2CFCFE}" presName="parentLin" presStyleCnt="0"/>
      <dgm:spPr/>
    </dgm:pt>
    <dgm:pt modelId="{933325AD-8E76-44A4-BBDC-D2216564F806}" type="pres">
      <dgm:prSet presAssocID="{0B6E9A5F-01C0-4691-A064-53614C2CFCFE}" presName="parentLeftMargin" presStyleLbl="node1" presStyleIdx="1" presStyleCnt="4"/>
      <dgm:spPr/>
    </dgm:pt>
    <dgm:pt modelId="{DAA38CCC-64E2-4F43-B94C-58A8EF4622D9}" type="pres">
      <dgm:prSet presAssocID="{0B6E9A5F-01C0-4691-A064-53614C2CFCFE}" presName="parentText" presStyleLbl="node1" presStyleIdx="2" presStyleCnt="4">
        <dgm:presLayoutVars>
          <dgm:chMax val="0"/>
          <dgm:bulletEnabled val="1"/>
        </dgm:presLayoutVars>
      </dgm:prSet>
      <dgm:spPr/>
    </dgm:pt>
    <dgm:pt modelId="{FD59E5FE-C3B3-4390-B2A7-12F36C5CBD4A}" type="pres">
      <dgm:prSet presAssocID="{0B6E9A5F-01C0-4691-A064-53614C2CFCFE}" presName="negativeSpace" presStyleCnt="0"/>
      <dgm:spPr/>
    </dgm:pt>
    <dgm:pt modelId="{568013CF-C9EB-454B-A3B3-EE524C085F7E}" type="pres">
      <dgm:prSet presAssocID="{0B6E9A5F-01C0-4691-A064-53614C2CFCFE}" presName="childText" presStyleLbl="conFgAcc1" presStyleIdx="2" presStyleCnt="4">
        <dgm:presLayoutVars>
          <dgm:bulletEnabled val="1"/>
        </dgm:presLayoutVars>
      </dgm:prSet>
      <dgm:spPr/>
    </dgm:pt>
    <dgm:pt modelId="{BC47AE26-0906-4463-9003-E71090DB1A64}" type="pres">
      <dgm:prSet presAssocID="{0A3EE634-1DA5-472F-8BA1-0E8244045C27}" presName="spaceBetweenRectangles" presStyleCnt="0"/>
      <dgm:spPr/>
    </dgm:pt>
    <dgm:pt modelId="{1B4D17BD-D210-41D9-8280-1A093D4B62BE}" type="pres">
      <dgm:prSet presAssocID="{7A2EC048-B76B-4C47-9474-97B36A66D0A6}" presName="parentLin" presStyleCnt="0"/>
      <dgm:spPr/>
    </dgm:pt>
    <dgm:pt modelId="{46151C53-9F9B-403F-BB99-11DF7193B8E4}" type="pres">
      <dgm:prSet presAssocID="{7A2EC048-B76B-4C47-9474-97B36A66D0A6}" presName="parentLeftMargin" presStyleLbl="node1" presStyleIdx="2" presStyleCnt="4"/>
      <dgm:spPr/>
    </dgm:pt>
    <dgm:pt modelId="{D17228D8-5146-4144-BCE0-8F54E0F5B01F}" type="pres">
      <dgm:prSet presAssocID="{7A2EC048-B76B-4C47-9474-97B36A66D0A6}" presName="parentText" presStyleLbl="node1" presStyleIdx="3" presStyleCnt="4">
        <dgm:presLayoutVars>
          <dgm:chMax val="0"/>
          <dgm:bulletEnabled val="1"/>
        </dgm:presLayoutVars>
      </dgm:prSet>
      <dgm:spPr/>
    </dgm:pt>
    <dgm:pt modelId="{BB4BA2A3-CAD7-4B5F-A3E2-8CFB774CA3CF}" type="pres">
      <dgm:prSet presAssocID="{7A2EC048-B76B-4C47-9474-97B36A66D0A6}" presName="negativeSpace" presStyleCnt="0"/>
      <dgm:spPr/>
    </dgm:pt>
    <dgm:pt modelId="{F2563159-79C4-49F6-8623-181F34048796}" type="pres">
      <dgm:prSet presAssocID="{7A2EC048-B76B-4C47-9474-97B36A66D0A6}" presName="childText" presStyleLbl="conFgAcc1" presStyleIdx="3" presStyleCnt="4">
        <dgm:presLayoutVars>
          <dgm:bulletEnabled val="1"/>
        </dgm:presLayoutVars>
      </dgm:prSet>
      <dgm:spPr/>
    </dgm:pt>
  </dgm:ptLst>
  <dgm:cxnLst>
    <dgm:cxn modelId="{A0789814-B4E7-4E40-B178-EC23A4F1E81C}" type="presOf" srcId="{0F04B300-7C8C-4F32-BCFA-C4E914231838}" destId="{447BC2CF-EAAF-4F9C-8F37-341E8FBF34D8}" srcOrd="0" destOrd="0" presId="urn:microsoft.com/office/officeart/2005/8/layout/list1"/>
    <dgm:cxn modelId="{64EB4837-430B-4242-A636-576EB8C50363}" srcId="{0A279931-FA22-423F-817C-4D81200D7DA4}" destId="{0F04B300-7C8C-4F32-BCFA-C4E914231838}" srcOrd="0" destOrd="0" parTransId="{5C621C05-BE68-4E86-B275-2A57FF869E48}" sibTransId="{136615F6-D09D-4CBC-92AE-605157E17A65}"/>
    <dgm:cxn modelId="{EF702B60-96E1-4F3D-B9A1-AF22B12B83CB}" type="presOf" srcId="{A9688EA6-41BA-49F5-AF75-3401F4E46256}" destId="{FFA1C10B-EAA9-44AF-9987-BBDC60340FBC}" srcOrd="0" destOrd="0" presId="urn:microsoft.com/office/officeart/2005/8/layout/list1"/>
    <dgm:cxn modelId="{AF099260-ECB9-4051-AC21-7C533D7DCD11}" type="presOf" srcId="{0B6E9A5F-01C0-4691-A064-53614C2CFCFE}" destId="{DAA38CCC-64E2-4F43-B94C-58A8EF4622D9}" srcOrd="1" destOrd="0" presId="urn:microsoft.com/office/officeart/2005/8/layout/list1"/>
    <dgm:cxn modelId="{A8CB8E71-72F2-403A-90BF-DDF05FC10708}" srcId="{0A279931-FA22-423F-817C-4D81200D7DA4}" destId="{7A2EC048-B76B-4C47-9474-97B36A66D0A6}" srcOrd="3" destOrd="0" parTransId="{1300D5B9-AEF6-4684-866C-FE52C6071580}" sibTransId="{A6197AF4-BA31-4C65-995B-CA3107C06D10}"/>
    <dgm:cxn modelId="{794C1681-F57A-4405-8DA6-73CBDC4508CB}" type="presOf" srcId="{0B6E9A5F-01C0-4691-A064-53614C2CFCFE}" destId="{933325AD-8E76-44A4-BBDC-D2216564F806}" srcOrd="0" destOrd="0" presId="urn:microsoft.com/office/officeart/2005/8/layout/list1"/>
    <dgm:cxn modelId="{8F55F88A-869B-4945-8D07-227036527E68}" srcId="{0A279931-FA22-423F-817C-4D81200D7DA4}" destId="{0B6E9A5F-01C0-4691-A064-53614C2CFCFE}" srcOrd="2" destOrd="0" parTransId="{4AB72952-B26C-4F5F-9E90-5E1B50595E3F}" sibTransId="{0A3EE634-1DA5-472F-8BA1-0E8244045C27}"/>
    <dgm:cxn modelId="{56C1578E-84DF-4B19-A564-C43A4044530A}" type="presOf" srcId="{A9688EA6-41BA-49F5-AF75-3401F4E46256}" destId="{5CD3DA09-F836-437C-BE51-AEA463E86477}" srcOrd="1" destOrd="0" presId="urn:microsoft.com/office/officeart/2005/8/layout/list1"/>
    <dgm:cxn modelId="{8492FEA4-CE09-4D20-BC64-1A75B478CAE1}" type="presOf" srcId="{0A279931-FA22-423F-817C-4D81200D7DA4}" destId="{189ED54D-6427-42CA-9ECD-8B0F111CA3A3}" srcOrd="0" destOrd="0" presId="urn:microsoft.com/office/officeart/2005/8/layout/list1"/>
    <dgm:cxn modelId="{A5A173D2-099E-4084-9305-BC4C49336A34}" type="presOf" srcId="{7A2EC048-B76B-4C47-9474-97B36A66D0A6}" destId="{D17228D8-5146-4144-BCE0-8F54E0F5B01F}" srcOrd="1" destOrd="0" presId="urn:microsoft.com/office/officeart/2005/8/layout/list1"/>
    <dgm:cxn modelId="{4D4A2BD4-A0FB-4007-ABF4-A2D73E824BB8}" srcId="{0A279931-FA22-423F-817C-4D81200D7DA4}" destId="{A9688EA6-41BA-49F5-AF75-3401F4E46256}" srcOrd="1" destOrd="0" parTransId="{5D7686F5-AFB0-49F6-A84F-FFC7A3BEFD2E}" sibTransId="{39AF8CD9-DB75-4B58-8E1E-0998D909D851}"/>
    <dgm:cxn modelId="{5D2F3DF9-CED4-4D4A-8AA6-E8C98797D322}" type="presOf" srcId="{7A2EC048-B76B-4C47-9474-97B36A66D0A6}" destId="{46151C53-9F9B-403F-BB99-11DF7193B8E4}" srcOrd="0" destOrd="0" presId="urn:microsoft.com/office/officeart/2005/8/layout/list1"/>
    <dgm:cxn modelId="{D36830FB-AF59-4070-8B0A-8D8C7A6F4046}" type="presOf" srcId="{0F04B300-7C8C-4F32-BCFA-C4E914231838}" destId="{6A391F3C-DFA7-4821-BD47-B7249B8B7EA2}" srcOrd="1" destOrd="0" presId="urn:microsoft.com/office/officeart/2005/8/layout/list1"/>
    <dgm:cxn modelId="{CA3B05F4-1460-4EAA-9342-37964686C36D}" type="presParOf" srcId="{189ED54D-6427-42CA-9ECD-8B0F111CA3A3}" destId="{0A8D07A2-AF16-4917-8EC0-A3DF56993569}" srcOrd="0" destOrd="0" presId="urn:microsoft.com/office/officeart/2005/8/layout/list1"/>
    <dgm:cxn modelId="{20CF489C-0363-496B-A0DC-2C878DF5085F}" type="presParOf" srcId="{0A8D07A2-AF16-4917-8EC0-A3DF56993569}" destId="{447BC2CF-EAAF-4F9C-8F37-341E8FBF34D8}" srcOrd="0" destOrd="0" presId="urn:microsoft.com/office/officeart/2005/8/layout/list1"/>
    <dgm:cxn modelId="{6651DEAF-BFCF-46D6-B3A0-5EC44E17693C}" type="presParOf" srcId="{0A8D07A2-AF16-4917-8EC0-A3DF56993569}" destId="{6A391F3C-DFA7-4821-BD47-B7249B8B7EA2}" srcOrd="1" destOrd="0" presId="urn:microsoft.com/office/officeart/2005/8/layout/list1"/>
    <dgm:cxn modelId="{62FC2F3C-4369-4F8B-88F0-5BA1251CD5BD}" type="presParOf" srcId="{189ED54D-6427-42CA-9ECD-8B0F111CA3A3}" destId="{71916D8A-4170-4125-9CB0-0258B0DE3821}" srcOrd="1" destOrd="0" presId="urn:microsoft.com/office/officeart/2005/8/layout/list1"/>
    <dgm:cxn modelId="{086CC99E-4E72-4FD9-BC4C-21D2BC397CDE}" type="presParOf" srcId="{189ED54D-6427-42CA-9ECD-8B0F111CA3A3}" destId="{0005BB91-9071-4B75-85D5-EE364A3A23E0}" srcOrd="2" destOrd="0" presId="urn:microsoft.com/office/officeart/2005/8/layout/list1"/>
    <dgm:cxn modelId="{7E68000F-1854-4EE6-97E6-7AFA31A79F0D}" type="presParOf" srcId="{189ED54D-6427-42CA-9ECD-8B0F111CA3A3}" destId="{2BC92064-38EF-4347-8ED2-92958876AC22}" srcOrd="3" destOrd="0" presId="urn:microsoft.com/office/officeart/2005/8/layout/list1"/>
    <dgm:cxn modelId="{BA41DF17-E6CB-473E-8AC4-AF1CEA326E5B}" type="presParOf" srcId="{189ED54D-6427-42CA-9ECD-8B0F111CA3A3}" destId="{AFF43BB4-79EE-41A4-814C-DE20D44DFB29}" srcOrd="4" destOrd="0" presId="urn:microsoft.com/office/officeart/2005/8/layout/list1"/>
    <dgm:cxn modelId="{F2F945B5-16E0-404A-8920-397BD04EB269}" type="presParOf" srcId="{AFF43BB4-79EE-41A4-814C-DE20D44DFB29}" destId="{FFA1C10B-EAA9-44AF-9987-BBDC60340FBC}" srcOrd="0" destOrd="0" presId="urn:microsoft.com/office/officeart/2005/8/layout/list1"/>
    <dgm:cxn modelId="{3EC4E722-26E1-4A5E-BAF0-9D6DE293A77C}" type="presParOf" srcId="{AFF43BB4-79EE-41A4-814C-DE20D44DFB29}" destId="{5CD3DA09-F836-437C-BE51-AEA463E86477}" srcOrd="1" destOrd="0" presId="urn:microsoft.com/office/officeart/2005/8/layout/list1"/>
    <dgm:cxn modelId="{78D8E4FA-A67C-49AB-BE56-CDB96FDDEB8E}" type="presParOf" srcId="{189ED54D-6427-42CA-9ECD-8B0F111CA3A3}" destId="{AA940F62-7D11-479A-B247-CFA0ADF0AEB9}" srcOrd="5" destOrd="0" presId="urn:microsoft.com/office/officeart/2005/8/layout/list1"/>
    <dgm:cxn modelId="{E4120730-73DE-4C99-B989-F5B35D4055F6}" type="presParOf" srcId="{189ED54D-6427-42CA-9ECD-8B0F111CA3A3}" destId="{37670421-3DAD-4EBB-AE86-511443ACB3E0}" srcOrd="6" destOrd="0" presId="urn:microsoft.com/office/officeart/2005/8/layout/list1"/>
    <dgm:cxn modelId="{25E01E8A-A5E1-4035-81E4-68316862B721}" type="presParOf" srcId="{189ED54D-6427-42CA-9ECD-8B0F111CA3A3}" destId="{2DD5BD63-EFC2-4B58-95EA-660D49FBD880}" srcOrd="7" destOrd="0" presId="urn:microsoft.com/office/officeart/2005/8/layout/list1"/>
    <dgm:cxn modelId="{A3E1AA4D-72FA-4C30-9152-F0747775238C}" type="presParOf" srcId="{189ED54D-6427-42CA-9ECD-8B0F111CA3A3}" destId="{F55FE205-98E0-4ED0-B569-D6BE705BCB64}" srcOrd="8" destOrd="0" presId="urn:microsoft.com/office/officeart/2005/8/layout/list1"/>
    <dgm:cxn modelId="{980199E3-EE56-4D3E-B39D-7EB47417FC1A}" type="presParOf" srcId="{F55FE205-98E0-4ED0-B569-D6BE705BCB64}" destId="{933325AD-8E76-44A4-BBDC-D2216564F806}" srcOrd="0" destOrd="0" presId="urn:microsoft.com/office/officeart/2005/8/layout/list1"/>
    <dgm:cxn modelId="{F3EAC107-39FA-4A6E-8124-1969C3475993}" type="presParOf" srcId="{F55FE205-98E0-4ED0-B569-D6BE705BCB64}" destId="{DAA38CCC-64E2-4F43-B94C-58A8EF4622D9}" srcOrd="1" destOrd="0" presId="urn:microsoft.com/office/officeart/2005/8/layout/list1"/>
    <dgm:cxn modelId="{5B12DEEF-2D51-448B-9598-5C49BE27415D}" type="presParOf" srcId="{189ED54D-6427-42CA-9ECD-8B0F111CA3A3}" destId="{FD59E5FE-C3B3-4390-B2A7-12F36C5CBD4A}" srcOrd="9" destOrd="0" presId="urn:microsoft.com/office/officeart/2005/8/layout/list1"/>
    <dgm:cxn modelId="{362B4FD8-A12F-4F8E-BF25-59A393C68B33}" type="presParOf" srcId="{189ED54D-6427-42CA-9ECD-8B0F111CA3A3}" destId="{568013CF-C9EB-454B-A3B3-EE524C085F7E}" srcOrd="10" destOrd="0" presId="urn:microsoft.com/office/officeart/2005/8/layout/list1"/>
    <dgm:cxn modelId="{2090DB3C-6480-4108-BBB2-A9002DB1BF2E}" type="presParOf" srcId="{189ED54D-6427-42CA-9ECD-8B0F111CA3A3}" destId="{BC47AE26-0906-4463-9003-E71090DB1A64}" srcOrd="11" destOrd="0" presId="urn:microsoft.com/office/officeart/2005/8/layout/list1"/>
    <dgm:cxn modelId="{87D51631-2391-4D0F-8EBC-65A16681EF2A}" type="presParOf" srcId="{189ED54D-6427-42CA-9ECD-8B0F111CA3A3}" destId="{1B4D17BD-D210-41D9-8280-1A093D4B62BE}" srcOrd="12" destOrd="0" presId="urn:microsoft.com/office/officeart/2005/8/layout/list1"/>
    <dgm:cxn modelId="{EF073AA7-BF7F-41E4-9B6D-BD1B065D7001}" type="presParOf" srcId="{1B4D17BD-D210-41D9-8280-1A093D4B62BE}" destId="{46151C53-9F9B-403F-BB99-11DF7193B8E4}" srcOrd="0" destOrd="0" presId="urn:microsoft.com/office/officeart/2005/8/layout/list1"/>
    <dgm:cxn modelId="{E1E71F65-7A57-4FDF-B5BB-DAB83BE384BE}" type="presParOf" srcId="{1B4D17BD-D210-41D9-8280-1A093D4B62BE}" destId="{D17228D8-5146-4144-BCE0-8F54E0F5B01F}" srcOrd="1" destOrd="0" presId="urn:microsoft.com/office/officeart/2005/8/layout/list1"/>
    <dgm:cxn modelId="{DE6E3161-EDA7-489C-91DC-93E14D2A51D0}" type="presParOf" srcId="{189ED54D-6427-42CA-9ECD-8B0F111CA3A3}" destId="{BB4BA2A3-CAD7-4B5F-A3E2-8CFB774CA3CF}" srcOrd="13" destOrd="0" presId="urn:microsoft.com/office/officeart/2005/8/layout/list1"/>
    <dgm:cxn modelId="{F0BFAAC6-BFFC-44CA-A7A5-40A2E8D5A24F}" type="presParOf" srcId="{189ED54D-6427-42CA-9ECD-8B0F111CA3A3}" destId="{F2563159-79C4-49F6-8623-181F34048796}"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279931-FA22-423F-817C-4D81200D7DA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0F04B300-7C8C-4F32-BCFA-C4E914231838}">
      <dgm:prSet phldrT="[Text]" custT="1"/>
      <dgm:spPr/>
      <dgm:t>
        <a:bodyPr/>
        <a:lstStyle/>
        <a:p>
          <a:pPr>
            <a:buFont typeface="+mj-lt"/>
            <a:buAutoNum type="arabicPeriod"/>
          </a:pPr>
          <a:r>
            <a:rPr lang="en-US" sz="1400" dirty="0"/>
            <a:t>Educate PEC members about their role and responsibities</a:t>
          </a:r>
        </a:p>
      </dgm:t>
    </dgm:pt>
    <dgm:pt modelId="{5C621C05-BE68-4E86-B275-2A57FF869E48}" type="parTrans" cxnId="{64EB4837-430B-4242-A636-576EB8C50363}">
      <dgm:prSet/>
      <dgm:spPr/>
      <dgm:t>
        <a:bodyPr/>
        <a:lstStyle/>
        <a:p>
          <a:endParaRPr lang="en-US"/>
        </a:p>
      </dgm:t>
    </dgm:pt>
    <dgm:pt modelId="{136615F6-D09D-4CBC-92AE-605157E17A65}" type="sibTrans" cxnId="{64EB4837-430B-4242-A636-576EB8C50363}">
      <dgm:prSet/>
      <dgm:spPr/>
      <dgm:t>
        <a:bodyPr/>
        <a:lstStyle/>
        <a:p>
          <a:endParaRPr lang="en-US"/>
        </a:p>
      </dgm:t>
    </dgm:pt>
    <dgm:pt modelId="{A9688EA6-41BA-49F5-AF75-3401F4E46256}">
      <dgm:prSet phldrT="[Text]" custT="1"/>
      <dgm:spPr/>
      <dgm:t>
        <a:bodyPr/>
        <a:lstStyle/>
        <a:p>
          <a:pPr>
            <a:buFont typeface="+mj-lt"/>
            <a:buAutoNum type="arabicPeriod"/>
          </a:pPr>
          <a:r>
            <a:rPr lang="en-US" sz="1400" dirty="0"/>
            <a:t>Follow up on APE action items as part of your standing PEC agenda</a:t>
          </a:r>
        </a:p>
      </dgm:t>
    </dgm:pt>
    <dgm:pt modelId="{5D7686F5-AFB0-49F6-A84F-FFC7A3BEFD2E}" type="parTrans" cxnId="{4D4A2BD4-A0FB-4007-ABF4-A2D73E824BB8}">
      <dgm:prSet/>
      <dgm:spPr/>
      <dgm:t>
        <a:bodyPr/>
        <a:lstStyle/>
        <a:p>
          <a:endParaRPr lang="en-US"/>
        </a:p>
      </dgm:t>
    </dgm:pt>
    <dgm:pt modelId="{39AF8CD9-DB75-4B58-8E1E-0998D909D851}" type="sibTrans" cxnId="{4D4A2BD4-A0FB-4007-ABF4-A2D73E824BB8}">
      <dgm:prSet/>
      <dgm:spPr/>
      <dgm:t>
        <a:bodyPr/>
        <a:lstStyle/>
        <a:p>
          <a:endParaRPr lang="en-US"/>
        </a:p>
      </dgm:t>
    </dgm:pt>
    <dgm:pt modelId="{0B6E9A5F-01C0-4691-A064-53614C2CFCFE}">
      <dgm:prSet phldrT="[Text]" custT="1"/>
      <dgm:spPr/>
      <dgm:t>
        <a:bodyPr/>
        <a:lstStyle/>
        <a:p>
          <a:pPr>
            <a:buFont typeface="+mj-lt"/>
            <a:buAutoNum type="arabicPeriod"/>
          </a:pPr>
          <a:r>
            <a:rPr lang="en-US" sz="1400" dirty="0"/>
            <a:t>Include as many of the residents on the PEC to give them a voice in program improvement (one or more per training year)</a:t>
          </a:r>
        </a:p>
      </dgm:t>
    </dgm:pt>
    <dgm:pt modelId="{4AB72952-B26C-4F5F-9E90-5E1B50595E3F}" type="parTrans" cxnId="{8F55F88A-869B-4945-8D07-227036527E68}">
      <dgm:prSet/>
      <dgm:spPr/>
      <dgm:t>
        <a:bodyPr/>
        <a:lstStyle/>
        <a:p>
          <a:endParaRPr lang="en-US"/>
        </a:p>
      </dgm:t>
    </dgm:pt>
    <dgm:pt modelId="{0A3EE634-1DA5-472F-8BA1-0E8244045C27}" type="sibTrans" cxnId="{8F55F88A-869B-4945-8D07-227036527E68}">
      <dgm:prSet/>
      <dgm:spPr/>
      <dgm:t>
        <a:bodyPr/>
        <a:lstStyle/>
        <a:p>
          <a:endParaRPr lang="en-US"/>
        </a:p>
      </dgm:t>
    </dgm:pt>
    <dgm:pt modelId="{7A2EC048-B76B-4C47-9474-97B36A66D0A6}">
      <dgm:prSet phldrT="[Text]" custT="1"/>
      <dgm:spPr/>
      <dgm:t>
        <a:bodyPr/>
        <a:lstStyle/>
        <a:p>
          <a:pPr>
            <a:buFont typeface="+mj-lt"/>
            <a:buAutoNum type="arabicPeriod"/>
          </a:pPr>
          <a:r>
            <a:rPr lang="en-US" sz="1400" dirty="0"/>
            <a:t>Invite representatives from the hospital to PEC meetings to discuss the issues </a:t>
          </a:r>
        </a:p>
      </dgm:t>
    </dgm:pt>
    <dgm:pt modelId="{1300D5B9-AEF6-4684-866C-FE52C6071580}" type="parTrans" cxnId="{A8CB8E71-72F2-403A-90BF-DDF05FC10708}">
      <dgm:prSet/>
      <dgm:spPr/>
      <dgm:t>
        <a:bodyPr/>
        <a:lstStyle/>
        <a:p>
          <a:endParaRPr lang="en-US"/>
        </a:p>
      </dgm:t>
    </dgm:pt>
    <dgm:pt modelId="{A6197AF4-BA31-4C65-995B-CA3107C06D10}" type="sibTrans" cxnId="{A8CB8E71-72F2-403A-90BF-DDF05FC10708}">
      <dgm:prSet/>
      <dgm:spPr/>
      <dgm:t>
        <a:bodyPr/>
        <a:lstStyle/>
        <a:p>
          <a:endParaRPr lang="en-US"/>
        </a:p>
      </dgm:t>
    </dgm:pt>
    <dgm:pt modelId="{189ED54D-6427-42CA-9ECD-8B0F111CA3A3}" type="pres">
      <dgm:prSet presAssocID="{0A279931-FA22-423F-817C-4D81200D7DA4}" presName="linear" presStyleCnt="0">
        <dgm:presLayoutVars>
          <dgm:dir/>
          <dgm:animLvl val="lvl"/>
          <dgm:resizeHandles val="exact"/>
        </dgm:presLayoutVars>
      </dgm:prSet>
      <dgm:spPr/>
    </dgm:pt>
    <dgm:pt modelId="{0A8D07A2-AF16-4917-8EC0-A3DF56993569}" type="pres">
      <dgm:prSet presAssocID="{0F04B300-7C8C-4F32-BCFA-C4E914231838}" presName="parentLin" presStyleCnt="0"/>
      <dgm:spPr/>
    </dgm:pt>
    <dgm:pt modelId="{447BC2CF-EAAF-4F9C-8F37-341E8FBF34D8}" type="pres">
      <dgm:prSet presAssocID="{0F04B300-7C8C-4F32-BCFA-C4E914231838}" presName="parentLeftMargin" presStyleLbl="node1" presStyleIdx="0" presStyleCnt="4"/>
      <dgm:spPr/>
    </dgm:pt>
    <dgm:pt modelId="{6A391F3C-DFA7-4821-BD47-B7249B8B7EA2}" type="pres">
      <dgm:prSet presAssocID="{0F04B300-7C8C-4F32-BCFA-C4E914231838}" presName="parentText" presStyleLbl="node1" presStyleIdx="0" presStyleCnt="4">
        <dgm:presLayoutVars>
          <dgm:chMax val="0"/>
          <dgm:bulletEnabled val="1"/>
        </dgm:presLayoutVars>
      </dgm:prSet>
      <dgm:spPr/>
    </dgm:pt>
    <dgm:pt modelId="{71916D8A-4170-4125-9CB0-0258B0DE3821}" type="pres">
      <dgm:prSet presAssocID="{0F04B300-7C8C-4F32-BCFA-C4E914231838}" presName="negativeSpace" presStyleCnt="0"/>
      <dgm:spPr/>
    </dgm:pt>
    <dgm:pt modelId="{0005BB91-9071-4B75-85D5-EE364A3A23E0}" type="pres">
      <dgm:prSet presAssocID="{0F04B300-7C8C-4F32-BCFA-C4E914231838}" presName="childText" presStyleLbl="conFgAcc1" presStyleIdx="0" presStyleCnt="4">
        <dgm:presLayoutVars>
          <dgm:bulletEnabled val="1"/>
        </dgm:presLayoutVars>
      </dgm:prSet>
      <dgm:spPr/>
    </dgm:pt>
    <dgm:pt modelId="{2BC92064-38EF-4347-8ED2-92958876AC22}" type="pres">
      <dgm:prSet presAssocID="{136615F6-D09D-4CBC-92AE-605157E17A65}" presName="spaceBetweenRectangles" presStyleCnt="0"/>
      <dgm:spPr/>
    </dgm:pt>
    <dgm:pt modelId="{AFF43BB4-79EE-41A4-814C-DE20D44DFB29}" type="pres">
      <dgm:prSet presAssocID="{A9688EA6-41BA-49F5-AF75-3401F4E46256}" presName="parentLin" presStyleCnt="0"/>
      <dgm:spPr/>
    </dgm:pt>
    <dgm:pt modelId="{FFA1C10B-EAA9-44AF-9987-BBDC60340FBC}" type="pres">
      <dgm:prSet presAssocID="{A9688EA6-41BA-49F5-AF75-3401F4E46256}" presName="parentLeftMargin" presStyleLbl="node1" presStyleIdx="0" presStyleCnt="4"/>
      <dgm:spPr/>
    </dgm:pt>
    <dgm:pt modelId="{5CD3DA09-F836-437C-BE51-AEA463E86477}" type="pres">
      <dgm:prSet presAssocID="{A9688EA6-41BA-49F5-AF75-3401F4E46256}" presName="parentText" presStyleLbl="node1" presStyleIdx="1" presStyleCnt="4">
        <dgm:presLayoutVars>
          <dgm:chMax val="0"/>
          <dgm:bulletEnabled val="1"/>
        </dgm:presLayoutVars>
      </dgm:prSet>
      <dgm:spPr/>
    </dgm:pt>
    <dgm:pt modelId="{AA940F62-7D11-479A-B247-CFA0ADF0AEB9}" type="pres">
      <dgm:prSet presAssocID="{A9688EA6-41BA-49F5-AF75-3401F4E46256}" presName="negativeSpace" presStyleCnt="0"/>
      <dgm:spPr/>
    </dgm:pt>
    <dgm:pt modelId="{37670421-3DAD-4EBB-AE86-511443ACB3E0}" type="pres">
      <dgm:prSet presAssocID="{A9688EA6-41BA-49F5-AF75-3401F4E46256}" presName="childText" presStyleLbl="conFgAcc1" presStyleIdx="1" presStyleCnt="4">
        <dgm:presLayoutVars>
          <dgm:bulletEnabled val="1"/>
        </dgm:presLayoutVars>
      </dgm:prSet>
      <dgm:spPr/>
    </dgm:pt>
    <dgm:pt modelId="{2DD5BD63-EFC2-4B58-95EA-660D49FBD880}" type="pres">
      <dgm:prSet presAssocID="{39AF8CD9-DB75-4B58-8E1E-0998D909D851}" presName="spaceBetweenRectangles" presStyleCnt="0"/>
      <dgm:spPr/>
    </dgm:pt>
    <dgm:pt modelId="{F55FE205-98E0-4ED0-B569-D6BE705BCB64}" type="pres">
      <dgm:prSet presAssocID="{0B6E9A5F-01C0-4691-A064-53614C2CFCFE}" presName="parentLin" presStyleCnt="0"/>
      <dgm:spPr/>
    </dgm:pt>
    <dgm:pt modelId="{933325AD-8E76-44A4-BBDC-D2216564F806}" type="pres">
      <dgm:prSet presAssocID="{0B6E9A5F-01C0-4691-A064-53614C2CFCFE}" presName="parentLeftMargin" presStyleLbl="node1" presStyleIdx="1" presStyleCnt="4"/>
      <dgm:spPr/>
    </dgm:pt>
    <dgm:pt modelId="{DAA38CCC-64E2-4F43-B94C-58A8EF4622D9}" type="pres">
      <dgm:prSet presAssocID="{0B6E9A5F-01C0-4691-A064-53614C2CFCFE}" presName="parentText" presStyleLbl="node1" presStyleIdx="2" presStyleCnt="4">
        <dgm:presLayoutVars>
          <dgm:chMax val="0"/>
          <dgm:bulletEnabled val="1"/>
        </dgm:presLayoutVars>
      </dgm:prSet>
      <dgm:spPr/>
    </dgm:pt>
    <dgm:pt modelId="{FD59E5FE-C3B3-4390-B2A7-12F36C5CBD4A}" type="pres">
      <dgm:prSet presAssocID="{0B6E9A5F-01C0-4691-A064-53614C2CFCFE}" presName="negativeSpace" presStyleCnt="0"/>
      <dgm:spPr/>
    </dgm:pt>
    <dgm:pt modelId="{568013CF-C9EB-454B-A3B3-EE524C085F7E}" type="pres">
      <dgm:prSet presAssocID="{0B6E9A5F-01C0-4691-A064-53614C2CFCFE}" presName="childText" presStyleLbl="conFgAcc1" presStyleIdx="2" presStyleCnt="4">
        <dgm:presLayoutVars>
          <dgm:bulletEnabled val="1"/>
        </dgm:presLayoutVars>
      </dgm:prSet>
      <dgm:spPr/>
    </dgm:pt>
    <dgm:pt modelId="{BC47AE26-0906-4463-9003-E71090DB1A64}" type="pres">
      <dgm:prSet presAssocID="{0A3EE634-1DA5-472F-8BA1-0E8244045C27}" presName="spaceBetweenRectangles" presStyleCnt="0"/>
      <dgm:spPr/>
    </dgm:pt>
    <dgm:pt modelId="{1B4D17BD-D210-41D9-8280-1A093D4B62BE}" type="pres">
      <dgm:prSet presAssocID="{7A2EC048-B76B-4C47-9474-97B36A66D0A6}" presName="parentLin" presStyleCnt="0"/>
      <dgm:spPr/>
    </dgm:pt>
    <dgm:pt modelId="{46151C53-9F9B-403F-BB99-11DF7193B8E4}" type="pres">
      <dgm:prSet presAssocID="{7A2EC048-B76B-4C47-9474-97B36A66D0A6}" presName="parentLeftMargin" presStyleLbl="node1" presStyleIdx="2" presStyleCnt="4"/>
      <dgm:spPr/>
    </dgm:pt>
    <dgm:pt modelId="{D17228D8-5146-4144-BCE0-8F54E0F5B01F}" type="pres">
      <dgm:prSet presAssocID="{7A2EC048-B76B-4C47-9474-97B36A66D0A6}" presName="parentText" presStyleLbl="node1" presStyleIdx="3" presStyleCnt="4">
        <dgm:presLayoutVars>
          <dgm:chMax val="0"/>
          <dgm:bulletEnabled val="1"/>
        </dgm:presLayoutVars>
      </dgm:prSet>
      <dgm:spPr/>
    </dgm:pt>
    <dgm:pt modelId="{BB4BA2A3-CAD7-4B5F-A3E2-8CFB774CA3CF}" type="pres">
      <dgm:prSet presAssocID="{7A2EC048-B76B-4C47-9474-97B36A66D0A6}" presName="negativeSpace" presStyleCnt="0"/>
      <dgm:spPr/>
    </dgm:pt>
    <dgm:pt modelId="{F2563159-79C4-49F6-8623-181F34048796}" type="pres">
      <dgm:prSet presAssocID="{7A2EC048-B76B-4C47-9474-97B36A66D0A6}" presName="childText" presStyleLbl="conFgAcc1" presStyleIdx="3" presStyleCnt="4">
        <dgm:presLayoutVars>
          <dgm:bulletEnabled val="1"/>
        </dgm:presLayoutVars>
      </dgm:prSet>
      <dgm:spPr/>
    </dgm:pt>
  </dgm:ptLst>
  <dgm:cxnLst>
    <dgm:cxn modelId="{A0789814-B4E7-4E40-B178-EC23A4F1E81C}" type="presOf" srcId="{0F04B300-7C8C-4F32-BCFA-C4E914231838}" destId="{447BC2CF-EAAF-4F9C-8F37-341E8FBF34D8}" srcOrd="0" destOrd="0" presId="urn:microsoft.com/office/officeart/2005/8/layout/list1"/>
    <dgm:cxn modelId="{64EB4837-430B-4242-A636-576EB8C50363}" srcId="{0A279931-FA22-423F-817C-4D81200D7DA4}" destId="{0F04B300-7C8C-4F32-BCFA-C4E914231838}" srcOrd="0" destOrd="0" parTransId="{5C621C05-BE68-4E86-B275-2A57FF869E48}" sibTransId="{136615F6-D09D-4CBC-92AE-605157E17A65}"/>
    <dgm:cxn modelId="{EF702B60-96E1-4F3D-B9A1-AF22B12B83CB}" type="presOf" srcId="{A9688EA6-41BA-49F5-AF75-3401F4E46256}" destId="{FFA1C10B-EAA9-44AF-9987-BBDC60340FBC}" srcOrd="0" destOrd="0" presId="urn:microsoft.com/office/officeart/2005/8/layout/list1"/>
    <dgm:cxn modelId="{AF099260-ECB9-4051-AC21-7C533D7DCD11}" type="presOf" srcId="{0B6E9A5F-01C0-4691-A064-53614C2CFCFE}" destId="{DAA38CCC-64E2-4F43-B94C-58A8EF4622D9}" srcOrd="1" destOrd="0" presId="urn:microsoft.com/office/officeart/2005/8/layout/list1"/>
    <dgm:cxn modelId="{A8CB8E71-72F2-403A-90BF-DDF05FC10708}" srcId="{0A279931-FA22-423F-817C-4D81200D7DA4}" destId="{7A2EC048-B76B-4C47-9474-97B36A66D0A6}" srcOrd="3" destOrd="0" parTransId="{1300D5B9-AEF6-4684-866C-FE52C6071580}" sibTransId="{A6197AF4-BA31-4C65-995B-CA3107C06D10}"/>
    <dgm:cxn modelId="{794C1681-F57A-4405-8DA6-73CBDC4508CB}" type="presOf" srcId="{0B6E9A5F-01C0-4691-A064-53614C2CFCFE}" destId="{933325AD-8E76-44A4-BBDC-D2216564F806}" srcOrd="0" destOrd="0" presId="urn:microsoft.com/office/officeart/2005/8/layout/list1"/>
    <dgm:cxn modelId="{8F55F88A-869B-4945-8D07-227036527E68}" srcId="{0A279931-FA22-423F-817C-4D81200D7DA4}" destId="{0B6E9A5F-01C0-4691-A064-53614C2CFCFE}" srcOrd="2" destOrd="0" parTransId="{4AB72952-B26C-4F5F-9E90-5E1B50595E3F}" sibTransId="{0A3EE634-1DA5-472F-8BA1-0E8244045C27}"/>
    <dgm:cxn modelId="{56C1578E-84DF-4B19-A564-C43A4044530A}" type="presOf" srcId="{A9688EA6-41BA-49F5-AF75-3401F4E46256}" destId="{5CD3DA09-F836-437C-BE51-AEA463E86477}" srcOrd="1" destOrd="0" presId="urn:microsoft.com/office/officeart/2005/8/layout/list1"/>
    <dgm:cxn modelId="{8492FEA4-CE09-4D20-BC64-1A75B478CAE1}" type="presOf" srcId="{0A279931-FA22-423F-817C-4D81200D7DA4}" destId="{189ED54D-6427-42CA-9ECD-8B0F111CA3A3}" srcOrd="0" destOrd="0" presId="urn:microsoft.com/office/officeart/2005/8/layout/list1"/>
    <dgm:cxn modelId="{A5A173D2-099E-4084-9305-BC4C49336A34}" type="presOf" srcId="{7A2EC048-B76B-4C47-9474-97B36A66D0A6}" destId="{D17228D8-5146-4144-BCE0-8F54E0F5B01F}" srcOrd="1" destOrd="0" presId="urn:microsoft.com/office/officeart/2005/8/layout/list1"/>
    <dgm:cxn modelId="{4D4A2BD4-A0FB-4007-ABF4-A2D73E824BB8}" srcId="{0A279931-FA22-423F-817C-4D81200D7DA4}" destId="{A9688EA6-41BA-49F5-AF75-3401F4E46256}" srcOrd="1" destOrd="0" parTransId="{5D7686F5-AFB0-49F6-A84F-FFC7A3BEFD2E}" sibTransId="{39AF8CD9-DB75-4B58-8E1E-0998D909D851}"/>
    <dgm:cxn modelId="{5D2F3DF9-CED4-4D4A-8AA6-E8C98797D322}" type="presOf" srcId="{7A2EC048-B76B-4C47-9474-97B36A66D0A6}" destId="{46151C53-9F9B-403F-BB99-11DF7193B8E4}" srcOrd="0" destOrd="0" presId="urn:microsoft.com/office/officeart/2005/8/layout/list1"/>
    <dgm:cxn modelId="{D36830FB-AF59-4070-8B0A-8D8C7A6F4046}" type="presOf" srcId="{0F04B300-7C8C-4F32-BCFA-C4E914231838}" destId="{6A391F3C-DFA7-4821-BD47-B7249B8B7EA2}" srcOrd="1" destOrd="0" presId="urn:microsoft.com/office/officeart/2005/8/layout/list1"/>
    <dgm:cxn modelId="{CA3B05F4-1460-4EAA-9342-37964686C36D}" type="presParOf" srcId="{189ED54D-6427-42CA-9ECD-8B0F111CA3A3}" destId="{0A8D07A2-AF16-4917-8EC0-A3DF56993569}" srcOrd="0" destOrd="0" presId="urn:microsoft.com/office/officeart/2005/8/layout/list1"/>
    <dgm:cxn modelId="{20CF489C-0363-496B-A0DC-2C878DF5085F}" type="presParOf" srcId="{0A8D07A2-AF16-4917-8EC0-A3DF56993569}" destId="{447BC2CF-EAAF-4F9C-8F37-341E8FBF34D8}" srcOrd="0" destOrd="0" presId="urn:microsoft.com/office/officeart/2005/8/layout/list1"/>
    <dgm:cxn modelId="{6651DEAF-BFCF-46D6-B3A0-5EC44E17693C}" type="presParOf" srcId="{0A8D07A2-AF16-4917-8EC0-A3DF56993569}" destId="{6A391F3C-DFA7-4821-BD47-B7249B8B7EA2}" srcOrd="1" destOrd="0" presId="urn:microsoft.com/office/officeart/2005/8/layout/list1"/>
    <dgm:cxn modelId="{62FC2F3C-4369-4F8B-88F0-5BA1251CD5BD}" type="presParOf" srcId="{189ED54D-6427-42CA-9ECD-8B0F111CA3A3}" destId="{71916D8A-4170-4125-9CB0-0258B0DE3821}" srcOrd="1" destOrd="0" presId="urn:microsoft.com/office/officeart/2005/8/layout/list1"/>
    <dgm:cxn modelId="{086CC99E-4E72-4FD9-BC4C-21D2BC397CDE}" type="presParOf" srcId="{189ED54D-6427-42CA-9ECD-8B0F111CA3A3}" destId="{0005BB91-9071-4B75-85D5-EE364A3A23E0}" srcOrd="2" destOrd="0" presId="urn:microsoft.com/office/officeart/2005/8/layout/list1"/>
    <dgm:cxn modelId="{7E68000F-1854-4EE6-97E6-7AFA31A79F0D}" type="presParOf" srcId="{189ED54D-6427-42CA-9ECD-8B0F111CA3A3}" destId="{2BC92064-38EF-4347-8ED2-92958876AC22}" srcOrd="3" destOrd="0" presId="urn:microsoft.com/office/officeart/2005/8/layout/list1"/>
    <dgm:cxn modelId="{BA41DF17-E6CB-473E-8AC4-AF1CEA326E5B}" type="presParOf" srcId="{189ED54D-6427-42CA-9ECD-8B0F111CA3A3}" destId="{AFF43BB4-79EE-41A4-814C-DE20D44DFB29}" srcOrd="4" destOrd="0" presId="urn:microsoft.com/office/officeart/2005/8/layout/list1"/>
    <dgm:cxn modelId="{F2F945B5-16E0-404A-8920-397BD04EB269}" type="presParOf" srcId="{AFF43BB4-79EE-41A4-814C-DE20D44DFB29}" destId="{FFA1C10B-EAA9-44AF-9987-BBDC60340FBC}" srcOrd="0" destOrd="0" presId="urn:microsoft.com/office/officeart/2005/8/layout/list1"/>
    <dgm:cxn modelId="{3EC4E722-26E1-4A5E-BAF0-9D6DE293A77C}" type="presParOf" srcId="{AFF43BB4-79EE-41A4-814C-DE20D44DFB29}" destId="{5CD3DA09-F836-437C-BE51-AEA463E86477}" srcOrd="1" destOrd="0" presId="urn:microsoft.com/office/officeart/2005/8/layout/list1"/>
    <dgm:cxn modelId="{78D8E4FA-A67C-49AB-BE56-CDB96FDDEB8E}" type="presParOf" srcId="{189ED54D-6427-42CA-9ECD-8B0F111CA3A3}" destId="{AA940F62-7D11-479A-B247-CFA0ADF0AEB9}" srcOrd="5" destOrd="0" presId="urn:microsoft.com/office/officeart/2005/8/layout/list1"/>
    <dgm:cxn modelId="{E4120730-73DE-4C99-B989-F5B35D4055F6}" type="presParOf" srcId="{189ED54D-6427-42CA-9ECD-8B0F111CA3A3}" destId="{37670421-3DAD-4EBB-AE86-511443ACB3E0}" srcOrd="6" destOrd="0" presId="urn:microsoft.com/office/officeart/2005/8/layout/list1"/>
    <dgm:cxn modelId="{25E01E8A-A5E1-4035-81E4-68316862B721}" type="presParOf" srcId="{189ED54D-6427-42CA-9ECD-8B0F111CA3A3}" destId="{2DD5BD63-EFC2-4B58-95EA-660D49FBD880}" srcOrd="7" destOrd="0" presId="urn:microsoft.com/office/officeart/2005/8/layout/list1"/>
    <dgm:cxn modelId="{A3E1AA4D-72FA-4C30-9152-F0747775238C}" type="presParOf" srcId="{189ED54D-6427-42CA-9ECD-8B0F111CA3A3}" destId="{F55FE205-98E0-4ED0-B569-D6BE705BCB64}" srcOrd="8" destOrd="0" presId="urn:microsoft.com/office/officeart/2005/8/layout/list1"/>
    <dgm:cxn modelId="{980199E3-EE56-4D3E-B39D-7EB47417FC1A}" type="presParOf" srcId="{F55FE205-98E0-4ED0-B569-D6BE705BCB64}" destId="{933325AD-8E76-44A4-BBDC-D2216564F806}" srcOrd="0" destOrd="0" presId="urn:microsoft.com/office/officeart/2005/8/layout/list1"/>
    <dgm:cxn modelId="{F3EAC107-39FA-4A6E-8124-1969C3475993}" type="presParOf" srcId="{F55FE205-98E0-4ED0-B569-D6BE705BCB64}" destId="{DAA38CCC-64E2-4F43-B94C-58A8EF4622D9}" srcOrd="1" destOrd="0" presId="urn:microsoft.com/office/officeart/2005/8/layout/list1"/>
    <dgm:cxn modelId="{5B12DEEF-2D51-448B-9598-5C49BE27415D}" type="presParOf" srcId="{189ED54D-6427-42CA-9ECD-8B0F111CA3A3}" destId="{FD59E5FE-C3B3-4390-B2A7-12F36C5CBD4A}" srcOrd="9" destOrd="0" presId="urn:microsoft.com/office/officeart/2005/8/layout/list1"/>
    <dgm:cxn modelId="{362B4FD8-A12F-4F8E-BF25-59A393C68B33}" type="presParOf" srcId="{189ED54D-6427-42CA-9ECD-8B0F111CA3A3}" destId="{568013CF-C9EB-454B-A3B3-EE524C085F7E}" srcOrd="10" destOrd="0" presId="urn:microsoft.com/office/officeart/2005/8/layout/list1"/>
    <dgm:cxn modelId="{2090DB3C-6480-4108-BBB2-A9002DB1BF2E}" type="presParOf" srcId="{189ED54D-6427-42CA-9ECD-8B0F111CA3A3}" destId="{BC47AE26-0906-4463-9003-E71090DB1A64}" srcOrd="11" destOrd="0" presId="urn:microsoft.com/office/officeart/2005/8/layout/list1"/>
    <dgm:cxn modelId="{87D51631-2391-4D0F-8EBC-65A16681EF2A}" type="presParOf" srcId="{189ED54D-6427-42CA-9ECD-8B0F111CA3A3}" destId="{1B4D17BD-D210-41D9-8280-1A093D4B62BE}" srcOrd="12" destOrd="0" presId="urn:microsoft.com/office/officeart/2005/8/layout/list1"/>
    <dgm:cxn modelId="{EF073AA7-BF7F-41E4-9B6D-BD1B065D7001}" type="presParOf" srcId="{1B4D17BD-D210-41D9-8280-1A093D4B62BE}" destId="{46151C53-9F9B-403F-BB99-11DF7193B8E4}" srcOrd="0" destOrd="0" presId="urn:microsoft.com/office/officeart/2005/8/layout/list1"/>
    <dgm:cxn modelId="{E1E71F65-7A57-4FDF-B5BB-DAB83BE384BE}" type="presParOf" srcId="{1B4D17BD-D210-41D9-8280-1A093D4B62BE}" destId="{D17228D8-5146-4144-BCE0-8F54E0F5B01F}" srcOrd="1" destOrd="0" presId="urn:microsoft.com/office/officeart/2005/8/layout/list1"/>
    <dgm:cxn modelId="{DE6E3161-EDA7-489C-91DC-93E14D2A51D0}" type="presParOf" srcId="{189ED54D-6427-42CA-9ECD-8B0F111CA3A3}" destId="{BB4BA2A3-CAD7-4B5F-A3E2-8CFB774CA3CF}" srcOrd="13" destOrd="0" presId="urn:microsoft.com/office/officeart/2005/8/layout/list1"/>
    <dgm:cxn modelId="{F0BFAAC6-BFFC-44CA-A7A5-40A2E8D5A24F}" type="presParOf" srcId="{189ED54D-6427-42CA-9ECD-8B0F111CA3A3}" destId="{F2563159-79C4-49F6-8623-181F34048796}"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0291F-EECD-4D55-B061-B2CF95F05A49}">
      <dsp:nvSpPr>
        <dsp:cNvPr id="0" name=""/>
        <dsp:cNvSpPr/>
      </dsp:nvSpPr>
      <dsp:spPr>
        <a:xfrm>
          <a:off x="0" y="197368"/>
          <a:ext cx="6513603" cy="3744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Curriculum</a:t>
          </a:r>
        </a:p>
      </dsp:txBody>
      <dsp:txXfrm>
        <a:off x="18277" y="215645"/>
        <a:ext cx="6477049" cy="337846"/>
      </dsp:txXfrm>
    </dsp:sp>
    <dsp:sp modelId="{A45C05F2-ED5D-4AF5-A69D-4B70B983911E}">
      <dsp:nvSpPr>
        <dsp:cNvPr id="0" name=""/>
        <dsp:cNvSpPr/>
      </dsp:nvSpPr>
      <dsp:spPr>
        <a:xfrm>
          <a:off x="0" y="617848"/>
          <a:ext cx="6513603" cy="374400"/>
        </a:xfrm>
        <a:prstGeom prst="roundRect">
          <a:avLst/>
        </a:prstGeom>
        <a:solidFill>
          <a:schemeClr val="accent5">
            <a:hueOff val="-1225557"/>
            <a:satOff val="-1705"/>
            <a:lumOff val="-6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Outcomes from Previous APE</a:t>
          </a:r>
        </a:p>
      </dsp:txBody>
      <dsp:txXfrm>
        <a:off x="18277" y="636125"/>
        <a:ext cx="6477049" cy="337846"/>
      </dsp:txXfrm>
    </dsp:sp>
    <dsp:sp modelId="{BEBE31E4-E4F4-418C-B76B-936498E54A48}">
      <dsp:nvSpPr>
        <dsp:cNvPr id="0" name=""/>
        <dsp:cNvSpPr/>
      </dsp:nvSpPr>
      <dsp:spPr>
        <a:xfrm>
          <a:off x="0" y="1038328"/>
          <a:ext cx="6513603" cy="374400"/>
        </a:xfrm>
        <a:prstGeom prst="roundRect">
          <a:avLst/>
        </a:prstGeom>
        <a:solidFill>
          <a:schemeClr val="accent5">
            <a:hueOff val="-2451115"/>
            <a:satOff val="-3409"/>
            <a:lumOff val="-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ACGME letters of notification, citations, AFIs</a:t>
          </a:r>
        </a:p>
      </dsp:txBody>
      <dsp:txXfrm>
        <a:off x="18277" y="1056605"/>
        <a:ext cx="6477049" cy="337846"/>
      </dsp:txXfrm>
    </dsp:sp>
    <dsp:sp modelId="{5C88D8E2-5965-4487-89C8-F55FD3C7EAD2}">
      <dsp:nvSpPr>
        <dsp:cNvPr id="0" name=""/>
        <dsp:cNvSpPr/>
      </dsp:nvSpPr>
      <dsp:spPr>
        <a:xfrm>
          <a:off x="0" y="1458808"/>
          <a:ext cx="6513603" cy="374400"/>
        </a:xfrm>
        <a:prstGeom prst="roundRect">
          <a:avLst/>
        </a:prstGeom>
        <a:solidFill>
          <a:schemeClr val="accent5">
            <a:hueOff val="-3676672"/>
            <a:satOff val="-5114"/>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Quality and safety of patient care</a:t>
          </a:r>
        </a:p>
      </dsp:txBody>
      <dsp:txXfrm>
        <a:off x="18277" y="1477085"/>
        <a:ext cx="6477049" cy="337846"/>
      </dsp:txXfrm>
    </dsp:sp>
    <dsp:sp modelId="{DF84FD60-2CD9-4646-BBE0-D799282427FA}">
      <dsp:nvSpPr>
        <dsp:cNvPr id="0" name=""/>
        <dsp:cNvSpPr/>
      </dsp:nvSpPr>
      <dsp:spPr>
        <a:xfrm>
          <a:off x="0" y="1879288"/>
          <a:ext cx="6513603" cy="374400"/>
        </a:xfrm>
        <a:prstGeom prst="roundRect">
          <a:avLst/>
        </a:prstGeom>
        <a:solidFill>
          <a:schemeClr val="accent5">
            <a:hueOff val="-4902230"/>
            <a:satOff val="-6819"/>
            <a:lumOff val="-2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aggregate trainee and faculty:</a:t>
          </a:r>
        </a:p>
      </dsp:txBody>
      <dsp:txXfrm>
        <a:off x="18277" y="1897565"/>
        <a:ext cx="6477049" cy="337846"/>
      </dsp:txXfrm>
    </dsp:sp>
    <dsp:sp modelId="{FC637283-1DDC-4A18-8929-7E2F13E86DF2}">
      <dsp:nvSpPr>
        <dsp:cNvPr id="0" name=""/>
        <dsp:cNvSpPr/>
      </dsp:nvSpPr>
      <dsp:spPr>
        <a:xfrm>
          <a:off x="0" y="2253688"/>
          <a:ext cx="6513603" cy="1357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well-being</a:t>
          </a:r>
        </a:p>
        <a:p>
          <a:pPr marL="114300" lvl="1" indent="-114300" algn="l" defTabSz="533400">
            <a:lnSpc>
              <a:spcPct val="90000"/>
            </a:lnSpc>
            <a:spcBef>
              <a:spcPct val="0"/>
            </a:spcBef>
            <a:spcAft>
              <a:spcPct val="20000"/>
            </a:spcAft>
            <a:buChar char="•"/>
          </a:pPr>
          <a:r>
            <a:rPr lang="en-US" sz="1200" kern="1200" dirty="0"/>
            <a:t>recruitment &amp; retention</a:t>
          </a:r>
        </a:p>
        <a:p>
          <a:pPr marL="114300" lvl="1" indent="-114300" algn="l" defTabSz="533400">
            <a:lnSpc>
              <a:spcPct val="90000"/>
            </a:lnSpc>
            <a:spcBef>
              <a:spcPct val="0"/>
            </a:spcBef>
            <a:spcAft>
              <a:spcPct val="20000"/>
            </a:spcAft>
            <a:buChar char="•"/>
          </a:pPr>
          <a:r>
            <a:rPr lang="en-US" sz="1200" kern="1200" dirty="0"/>
            <a:t>workforce diversity</a:t>
          </a:r>
        </a:p>
        <a:p>
          <a:pPr marL="114300" lvl="1" indent="-114300" algn="l" defTabSz="533400">
            <a:lnSpc>
              <a:spcPct val="90000"/>
            </a:lnSpc>
            <a:spcBef>
              <a:spcPct val="0"/>
            </a:spcBef>
            <a:spcAft>
              <a:spcPct val="20000"/>
            </a:spcAft>
            <a:buChar char="•"/>
          </a:pPr>
          <a:r>
            <a:rPr lang="en-US" sz="1200" kern="1200" dirty="0"/>
            <a:t>engagement in QI and PS</a:t>
          </a:r>
        </a:p>
        <a:p>
          <a:pPr marL="114300" lvl="1" indent="-114300" algn="l" defTabSz="533400">
            <a:lnSpc>
              <a:spcPct val="90000"/>
            </a:lnSpc>
            <a:spcBef>
              <a:spcPct val="0"/>
            </a:spcBef>
            <a:spcAft>
              <a:spcPct val="20000"/>
            </a:spcAft>
            <a:buChar char="•"/>
          </a:pPr>
          <a:r>
            <a:rPr lang="en-US" sz="1200" kern="1200" dirty="0"/>
            <a:t>scholarly activity</a:t>
          </a:r>
        </a:p>
        <a:p>
          <a:pPr marL="114300" lvl="1" indent="-114300" algn="l" defTabSz="533400">
            <a:lnSpc>
              <a:spcPct val="90000"/>
            </a:lnSpc>
            <a:spcBef>
              <a:spcPct val="0"/>
            </a:spcBef>
            <a:spcAft>
              <a:spcPct val="20000"/>
            </a:spcAft>
            <a:buChar char="•"/>
          </a:pPr>
          <a:r>
            <a:rPr lang="en-US" sz="1200" kern="1200" dirty="0"/>
            <a:t>ACGME trainee and faculty surveys</a:t>
          </a:r>
        </a:p>
        <a:p>
          <a:pPr marL="114300" lvl="1" indent="-114300" algn="l" defTabSz="533400">
            <a:lnSpc>
              <a:spcPct val="90000"/>
            </a:lnSpc>
            <a:spcBef>
              <a:spcPct val="0"/>
            </a:spcBef>
            <a:spcAft>
              <a:spcPct val="20000"/>
            </a:spcAft>
            <a:buChar char="•"/>
          </a:pPr>
          <a:r>
            <a:rPr lang="en-US" sz="1200" kern="1200" dirty="0"/>
            <a:t>written evaluations of the program</a:t>
          </a:r>
        </a:p>
      </dsp:txBody>
      <dsp:txXfrm>
        <a:off x="0" y="2253688"/>
        <a:ext cx="6513603" cy="1357920"/>
      </dsp:txXfrm>
    </dsp:sp>
    <dsp:sp modelId="{BE687532-3FAE-4D36-A444-8F4281405ED1}">
      <dsp:nvSpPr>
        <dsp:cNvPr id="0" name=""/>
        <dsp:cNvSpPr/>
      </dsp:nvSpPr>
      <dsp:spPr>
        <a:xfrm>
          <a:off x="0" y="3611609"/>
          <a:ext cx="6513603" cy="374400"/>
        </a:xfrm>
        <a:prstGeom prst="roundRect">
          <a:avLst/>
        </a:prstGeom>
        <a:solidFill>
          <a:schemeClr val="accent5">
            <a:hueOff val="-6127787"/>
            <a:satOff val="-8523"/>
            <a:lumOff val="-32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Aggregate Trainee:</a:t>
          </a:r>
        </a:p>
      </dsp:txBody>
      <dsp:txXfrm>
        <a:off x="18277" y="3629886"/>
        <a:ext cx="6477049" cy="337846"/>
      </dsp:txXfrm>
    </dsp:sp>
    <dsp:sp modelId="{40080A25-A513-4B25-8BD9-272A75D69D38}">
      <dsp:nvSpPr>
        <dsp:cNvPr id="0" name=""/>
        <dsp:cNvSpPr/>
      </dsp:nvSpPr>
      <dsp:spPr>
        <a:xfrm>
          <a:off x="0" y="3986009"/>
          <a:ext cx="6513603"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achievement of the Milestones</a:t>
          </a:r>
        </a:p>
        <a:p>
          <a:pPr marL="114300" lvl="1" indent="-114300" algn="l" defTabSz="533400">
            <a:lnSpc>
              <a:spcPct val="90000"/>
            </a:lnSpc>
            <a:spcBef>
              <a:spcPct val="0"/>
            </a:spcBef>
            <a:spcAft>
              <a:spcPct val="20000"/>
            </a:spcAft>
            <a:buChar char="•"/>
          </a:pPr>
          <a:r>
            <a:rPr lang="en-US" sz="1200" kern="1200" dirty="0"/>
            <a:t>in-training exams</a:t>
          </a:r>
        </a:p>
        <a:p>
          <a:pPr marL="114300" lvl="1" indent="-114300" algn="l" defTabSz="533400">
            <a:lnSpc>
              <a:spcPct val="90000"/>
            </a:lnSpc>
            <a:spcBef>
              <a:spcPct val="0"/>
            </a:spcBef>
            <a:spcAft>
              <a:spcPct val="20000"/>
            </a:spcAft>
            <a:buChar char="•"/>
          </a:pPr>
          <a:r>
            <a:rPr lang="en-US" sz="1200" kern="1200" dirty="0"/>
            <a:t>board pass and certification rates</a:t>
          </a:r>
        </a:p>
        <a:p>
          <a:pPr marL="114300" lvl="1" indent="-114300" algn="l" defTabSz="533400">
            <a:lnSpc>
              <a:spcPct val="90000"/>
            </a:lnSpc>
            <a:spcBef>
              <a:spcPct val="0"/>
            </a:spcBef>
            <a:spcAft>
              <a:spcPct val="20000"/>
            </a:spcAft>
            <a:buChar char="•"/>
          </a:pPr>
          <a:r>
            <a:rPr lang="en-US" sz="1200" kern="1200" dirty="0"/>
            <a:t>graduate performance</a:t>
          </a:r>
        </a:p>
      </dsp:txBody>
      <dsp:txXfrm>
        <a:off x="0" y="3986009"/>
        <a:ext cx="6513603" cy="778320"/>
      </dsp:txXfrm>
    </dsp:sp>
    <dsp:sp modelId="{17EE4C8B-ECD5-4424-916F-400BA8217BD9}">
      <dsp:nvSpPr>
        <dsp:cNvPr id="0" name=""/>
        <dsp:cNvSpPr/>
      </dsp:nvSpPr>
      <dsp:spPr>
        <a:xfrm>
          <a:off x="0" y="4764329"/>
          <a:ext cx="6513603" cy="374400"/>
        </a:xfrm>
        <a:prstGeom prst="roundRect">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Aggregate faculty: </a:t>
          </a:r>
        </a:p>
      </dsp:txBody>
      <dsp:txXfrm>
        <a:off x="18277" y="4782606"/>
        <a:ext cx="6477049" cy="337846"/>
      </dsp:txXfrm>
    </dsp:sp>
    <dsp:sp modelId="{24DCF688-2DD5-4088-942B-39C8910A2BE7}">
      <dsp:nvSpPr>
        <dsp:cNvPr id="0" name=""/>
        <dsp:cNvSpPr/>
      </dsp:nvSpPr>
      <dsp:spPr>
        <a:xfrm>
          <a:off x="0" y="5138729"/>
          <a:ext cx="6513603"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evaluation</a:t>
          </a:r>
        </a:p>
        <a:p>
          <a:pPr marL="114300" lvl="1" indent="-114300" algn="l" defTabSz="533400">
            <a:lnSpc>
              <a:spcPct val="90000"/>
            </a:lnSpc>
            <a:spcBef>
              <a:spcPct val="0"/>
            </a:spcBef>
            <a:spcAft>
              <a:spcPct val="20000"/>
            </a:spcAft>
            <a:buChar char="•"/>
          </a:pPr>
          <a:r>
            <a:rPr lang="en-US" sz="1200" kern="1200" dirty="0"/>
            <a:t>professional development</a:t>
          </a:r>
        </a:p>
      </dsp:txBody>
      <dsp:txXfrm>
        <a:off x="0" y="5138729"/>
        <a:ext cx="6513603" cy="3974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0E32E-1B2F-4593-AC36-1A059B27033F}">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3E4BF8-7897-4AA9-AA6E-71F1B272F149}">
      <dsp:nvSpPr>
        <dsp:cNvPr id="0" name=""/>
        <dsp:cNvSpPr/>
      </dsp:nvSpPr>
      <dsp:spPr>
        <a:xfrm>
          <a:off x="304800" y="6459"/>
          <a:ext cx="4267200" cy="9151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Conduct a PEC meeting without an agenda</a:t>
          </a:r>
        </a:p>
      </dsp:txBody>
      <dsp:txXfrm>
        <a:off x="349472" y="51131"/>
        <a:ext cx="4177856" cy="825776"/>
      </dsp:txXfrm>
    </dsp:sp>
    <dsp:sp modelId="{973BAE02-02CB-4660-BA43-0901FDAF8A3E}">
      <dsp:nvSpPr>
        <dsp:cNvPr id="0" name=""/>
        <dsp:cNvSpPr/>
      </dsp:nvSpPr>
      <dsp:spPr>
        <a:xfrm>
          <a:off x="0" y="1870179"/>
          <a:ext cx="6096000" cy="7812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D84DE6-FBA2-45B5-8BE2-2DDFEF783AA9}">
      <dsp:nvSpPr>
        <dsp:cNvPr id="0" name=""/>
        <dsp:cNvSpPr/>
      </dsp:nvSpPr>
      <dsp:spPr>
        <a:xfrm>
          <a:off x="304800" y="1412619"/>
          <a:ext cx="4267200" cy="9151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Expect that all issues will be resolved in one PEC meeting – that’s the nature of change – it takes time</a:t>
          </a:r>
        </a:p>
      </dsp:txBody>
      <dsp:txXfrm>
        <a:off x="349472" y="1457291"/>
        <a:ext cx="4177856" cy="825776"/>
      </dsp:txXfrm>
    </dsp:sp>
    <dsp:sp modelId="{5887407E-8F43-4ADE-8805-16B25C3DEC49}">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16C6B4-0436-4993-AD37-545C61A825FD}">
      <dsp:nvSpPr>
        <dsp:cNvPr id="0" name=""/>
        <dsp:cNvSpPr/>
      </dsp:nvSpPr>
      <dsp:spPr>
        <a:xfrm>
          <a:off x="304800" y="2818780"/>
          <a:ext cx="4267200" cy="9151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Require the PD to chair the PEC – this is a great opportunity to train a fledging leader</a:t>
          </a:r>
        </a:p>
      </dsp:txBody>
      <dsp:txXfrm>
        <a:off x="349472" y="2863452"/>
        <a:ext cx="4177856" cy="8257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0E32E-1B2F-4593-AC36-1A059B27033F}">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3E4BF8-7897-4AA9-AA6E-71F1B272F149}">
      <dsp:nvSpPr>
        <dsp:cNvPr id="0" name=""/>
        <dsp:cNvSpPr/>
      </dsp:nvSpPr>
      <dsp:spPr>
        <a:xfrm>
          <a:off x="304800" y="6459"/>
          <a:ext cx="4267200" cy="9151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Conduct a PEC meeting without an agenda</a:t>
          </a:r>
        </a:p>
      </dsp:txBody>
      <dsp:txXfrm>
        <a:off x="349472" y="51131"/>
        <a:ext cx="4177856" cy="825776"/>
      </dsp:txXfrm>
    </dsp:sp>
    <dsp:sp modelId="{973BAE02-02CB-4660-BA43-0901FDAF8A3E}">
      <dsp:nvSpPr>
        <dsp:cNvPr id="0" name=""/>
        <dsp:cNvSpPr/>
      </dsp:nvSpPr>
      <dsp:spPr>
        <a:xfrm>
          <a:off x="0" y="1870179"/>
          <a:ext cx="6096000" cy="7812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D84DE6-FBA2-45B5-8BE2-2DDFEF783AA9}">
      <dsp:nvSpPr>
        <dsp:cNvPr id="0" name=""/>
        <dsp:cNvSpPr/>
      </dsp:nvSpPr>
      <dsp:spPr>
        <a:xfrm>
          <a:off x="304800" y="1412619"/>
          <a:ext cx="4267200" cy="9151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Expect that all issues will be resolved in one PEC meeting – that’s the nature of change – it takes time</a:t>
          </a:r>
        </a:p>
      </dsp:txBody>
      <dsp:txXfrm>
        <a:off x="349472" y="1457291"/>
        <a:ext cx="4177856" cy="825776"/>
      </dsp:txXfrm>
    </dsp:sp>
    <dsp:sp modelId="{5887407E-8F43-4ADE-8805-16B25C3DEC49}">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16C6B4-0436-4993-AD37-545C61A825FD}">
      <dsp:nvSpPr>
        <dsp:cNvPr id="0" name=""/>
        <dsp:cNvSpPr/>
      </dsp:nvSpPr>
      <dsp:spPr>
        <a:xfrm>
          <a:off x="304800" y="2818780"/>
          <a:ext cx="4267200" cy="9151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Require the PD to chair the PEC – this is a great opportunity to train a fledging leader</a:t>
          </a:r>
        </a:p>
      </dsp:txBody>
      <dsp:txXfrm>
        <a:off x="349472" y="2863452"/>
        <a:ext cx="4177856" cy="8257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0E32E-1B2F-4593-AC36-1A059B27033F}">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3E4BF8-7897-4AA9-AA6E-71F1B272F149}">
      <dsp:nvSpPr>
        <dsp:cNvPr id="0" name=""/>
        <dsp:cNvSpPr/>
      </dsp:nvSpPr>
      <dsp:spPr>
        <a:xfrm>
          <a:off x="304800" y="6459"/>
          <a:ext cx="4267200" cy="9151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Conduct a PEC meeting without an agenda</a:t>
          </a:r>
        </a:p>
      </dsp:txBody>
      <dsp:txXfrm>
        <a:off x="349472" y="51131"/>
        <a:ext cx="4177856" cy="825776"/>
      </dsp:txXfrm>
    </dsp:sp>
    <dsp:sp modelId="{973BAE02-02CB-4660-BA43-0901FDAF8A3E}">
      <dsp:nvSpPr>
        <dsp:cNvPr id="0" name=""/>
        <dsp:cNvSpPr/>
      </dsp:nvSpPr>
      <dsp:spPr>
        <a:xfrm>
          <a:off x="0" y="1870179"/>
          <a:ext cx="6096000" cy="7812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D84DE6-FBA2-45B5-8BE2-2DDFEF783AA9}">
      <dsp:nvSpPr>
        <dsp:cNvPr id="0" name=""/>
        <dsp:cNvSpPr/>
      </dsp:nvSpPr>
      <dsp:spPr>
        <a:xfrm>
          <a:off x="304800" y="1412619"/>
          <a:ext cx="4267200" cy="9151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Expect that all issues will be resolved in one PEC meeting – that’s the nature of change – it takes time</a:t>
          </a:r>
        </a:p>
      </dsp:txBody>
      <dsp:txXfrm>
        <a:off x="349472" y="1457291"/>
        <a:ext cx="4177856" cy="825776"/>
      </dsp:txXfrm>
    </dsp:sp>
    <dsp:sp modelId="{5887407E-8F43-4ADE-8805-16B25C3DEC49}">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16C6B4-0436-4993-AD37-545C61A825FD}">
      <dsp:nvSpPr>
        <dsp:cNvPr id="0" name=""/>
        <dsp:cNvSpPr/>
      </dsp:nvSpPr>
      <dsp:spPr>
        <a:xfrm>
          <a:off x="304800" y="2818780"/>
          <a:ext cx="4267200" cy="9151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Require the PD to chair the PEC – this is a great opportunity to train a fledging leader</a:t>
          </a:r>
        </a:p>
      </dsp:txBody>
      <dsp:txXfrm>
        <a:off x="349472" y="2863452"/>
        <a:ext cx="4177856"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2F856-B82A-46CF-A646-57FAE9A7B4F2}">
      <dsp:nvSpPr>
        <dsp:cNvPr id="0" name=""/>
        <dsp:cNvSpPr/>
      </dsp:nvSpPr>
      <dsp:spPr>
        <a:xfrm>
          <a:off x="3823312" y="11366"/>
          <a:ext cx="901786" cy="901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COLLECT DATA</a:t>
          </a:r>
          <a:endParaRPr lang="en-US" sz="1100" kern="1200" dirty="0"/>
        </a:p>
      </dsp:txBody>
      <dsp:txXfrm>
        <a:off x="3823312" y="11366"/>
        <a:ext cx="901786" cy="901786"/>
      </dsp:txXfrm>
    </dsp:sp>
    <dsp:sp modelId="{5F0D92F1-1AB7-4CD0-BC65-AC43FC237A84}">
      <dsp:nvSpPr>
        <dsp:cNvPr id="0" name=""/>
        <dsp:cNvSpPr/>
      </dsp:nvSpPr>
      <dsp:spPr>
        <a:xfrm>
          <a:off x="1060874" y="1769"/>
          <a:ext cx="4411443" cy="4411443"/>
        </a:xfrm>
        <a:prstGeom prst="circularArrow">
          <a:avLst>
            <a:gd name="adj1" fmla="val 3986"/>
            <a:gd name="adj2" fmla="val 250037"/>
            <a:gd name="adj3" fmla="val 20574221"/>
            <a:gd name="adj4" fmla="val 18981868"/>
            <a:gd name="adj5" fmla="val 4651"/>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FB95F34-9DA3-4C77-8D5F-56397639F024}">
      <dsp:nvSpPr>
        <dsp:cNvPr id="0" name=""/>
        <dsp:cNvSpPr/>
      </dsp:nvSpPr>
      <dsp:spPr>
        <a:xfrm>
          <a:off x="4696055" y="1756597"/>
          <a:ext cx="1171520" cy="901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PEC PRESENTATION BY ROTATION DIRECTOR</a:t>
          </a:r>
          <a:endParaRPr lang="en-US" sz="1100" kern="1200" dirty="0"/>
        </a:p>
      </dsp:txBody>
      <dsp:txXfrm>
        <a:off x="4696055" y="1756597"/>
        <a:ext cx="1171520" cy="901786"/>
      </dsp:txXfrm>
    </dsp:sp>
    <dsp:sp modelId="{88E7AD1E-A6E8-4D1B-9514-0A5CA869135F}">
      <dsp:nvSpPr>
        <dsp:cNvPr id="0" name=""/>
        <dsp:cNvSpPr/>
      </dsp:nvSpPr>
      <dsp:spPr>
        <a:xfrm>
          <a:off x="1060874" y="1769"/>
          <a:ext cx="4411443" cy="4411443"/>
        </a:xfrm>
        <a:prstGeom prst="circularArrow">
          <a:avLst>
            <a:gd name="adj1" fmla="val 3986"/>
            <a:gd name="adj2" fmla="val 250037"/>
            <a:gd name="adj3" fmla="val 2368094"/>
            <a:gd name="adj4" fmla="val 775742"/>
            <a:gd name="adj5" fmla="val 4651"/>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E303C03-F2DC-43E8-ABA2-087A9C6869DA}">
      <dsp:nvSpPr>
        <dsp:cNvPr id="0" name=""/>
        <dsp:cNvSpPr/>
      </dsp:nvSpPr>
      <dsp:spPr>
        <a:xfrm>
          <a:off x="3823312" y="3501828"/>
          <a:ext cx="901786" cy="901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ACT</a:t>
          </a:r>
          <a:endParaRPr lang="en-US" sz="1100" kern="1200" dirty="0"/>
        </a:p>
      </dsp:txBody>
      <dsp:txXfrm>
        <a:off x="3823312" y="3501828"/>
        <a:ext cx="901786" cy="901786"/>
      </dsp:txXfrm>
    </dsp:sp>
    <dsp:sp modelId="{DBE74318-AA1E-454A-B2C2-99FDA9410522}">
      <dsp:nvSpPr>
        <dsp:cNvPr id="0" name=""/>
        <dsp:cNvSpPr/>
      </dsp:nvSpPr>
      <dsp:spPr>
        <a:xfrm>
          <a:off x="1060874" y="1769"/>
          <a:ext cx="4411443" cy="4411443"/>
        </a:xfrm>
        <a:prstGeom prst="circularArrow">
          <a:avLst>
            <a:gd name="adj1" fmla="val 3986"/>
            <a:gd name="adj2" fmla="val 250037"/>
            <a:gd name="adj3" fmla="val 6112175"/>
            <a:gd name="adj4" fmla="val 4437788"/>
            <a:gd name="adj5" fmla="val 4651"/>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A62151E-A0A6-4563-A674-A7C652C004AD}">
      <dsp:nvSpPr>
        <dsp:cNvPr id="0" name=""/>
        <dsp:cNvSpPr/>
      </dsp:nvSpPr>
      <dsp:spPr>
        <a:xfrm>
          <a:off x="1808093" y="3501828"/>
          <a:ext cx="901786" cy="901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COLLECT DATA</a:t>
          </a:r>
          <a:endParaRPr lang="en-US" sz="1100" kern="1200" dirty="0"/>
        </a:p>
      </dsp:txBody>
      <dsp:txXfrm>
        <a:off x="1808093" y="3501828"/>
        <a:ext cx="901786" cy="901786"/>
      </dsp:txXfrm>
    </dsp:sp>
    <dsp:sp modelId="{79A1D7F0-DFE7-48E6-9300-4ABA14AAA2FE}">
      <dsp:nvSpPr>
        <dsp:cNvPr id="0" name=""/>
        <dsp:cNvSpPr/>
      </dsp:nvSpPr>
      <dsp:spPr>
        <a:xfrm>
          <a:off x="1060874" y="1769"/>
          <a:ext cx="4411443" cy="4411443"/>
        </a:xfrm>
        <a:prstGeom prst="circularArrow">
          <a:avLst>
            <a:gd name="adj1" fmla="val 3986"/>
            <a:gd name="adj2" fmla="val 250037"/>
            <a:gd name="adj3" fmla="val 9774221"/>
            <a:gd name="adj4" fmla="val 8181868"/>
            <a:gd name="adj5" fmla="val 4651"/>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3334AD9-5CD4-4E66-9E5F-E793D17D18B3}">
      <dsp:nvSpPr>
        <dsp:cNvPr id="0" name=""/>
        <dsp:cNvSpPr/>
      </dsp:nvSpPr>
      <dsp:spPr>
        <a:xfrm>
          <a:off x="658429" y="1756597"/>
          <a:ext cx="1185894" cy="901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PEC PRESENTATION BY ROTATION DIRECTOR</a:t>
          </a:r>
          <a:endParaRPr lang="en-US" sz="1100" kern="1200" dirty="0"/>
        </a:p>
      </dsp:txBody>
      <dsp:txXfrm>
        <a:off x="658429" y="1756597"/>
        <a:ext cx="1185894" cy="901786"/>
      </dsp:txXfrm>
    </dsp:sp>
    <dsp:sp modelId="{6B85C7DC-7BE2-4AE3-9EBB-A3E2A542A8B5}">
      <dsp:nvSpPr>
        <dsp:cNvPr id="0" name=""/>
        <dsp:cNvSpPr/>
      </dsp:nvSpPr>
      <dsp:spPr>
        <a:xfrm>
          <a:off x="1060874" y="1769"/>
          <a:ext cx="4411443" cy="4411443"/>
        </a:xfrm>
        <a:prstGeom prst="circularArrow">
          <a:avLst>
            <a:gd name="adj1" fmla="val 3986"/>
            <a:gd name="adj2" fmla="val 250037"/>
            <a:gd name="adj3" fmla="val 13168094"/>
            <a:gd name="adj4" fmla="val 11575742"/>
            <a:gd name="adj5" fmla="val 4651"/>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5668E96-4541-4D46-8636-C55EA6C766C4}">
      <dsp:nvSpPr>
        <dsp:cNvPr id="0" name=""/>
        <dsp:cNvSpPr/>
      </dsp:nvSpPr>
      <dsp:spPr>
        <a:xfrm>
          <a:off x="1808093" y="11366"/>
          <a:ext cx="901786" cy="901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ACT</a:t>
          </a:r>
          <a:endParaRPr lang="en-US" sz="1100" kern="1200" dirty="0"/>
        </a:p>
      </dsp:txBody>
      <dsp:txXfrm>
        <a:off x="1808093" y="11366"/>
        <a:ext cx="901786" cy="901786"/>
      </dsp:txXfrm>
    </dsp:sp>
    <dsp:sp modelId="{531CEAE6-04C8-43DD-B9B7-769C85A9CF02}">
      <dsp:nvSpPr>
        <dsp:cNvPr id="0" name=""/>
        <dsp:cNvSpPr/>
      </dsp:nvSpPr>
      <dsp:spPr>
        <a:xfrm>
          <a:off x="1060874" y="1769"/>
          <a:ext cx="4411443" cy="4411443"/>
        </a:xfrm>
        <a:prstGeom prst="circularArrow">
          <a:avLst>
            <a:gd name="adj1" fmla="val 3986"/>
            <a:gd name="adj2" fmla="val 250037"/>
            <a:gd name="adj3" fmla="val 16912175"/>
            <a:gd name="adj4" fmla="val 15237788"/>
            <a:gd name="adj5" fmla="val 4651"/>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2F856-B82A-46CF-A646-57FAE9A7B4F2}">
      <dsp:nvSpPr>
        <dsp:cNvPr id="0" name=""/>
        <dsp:cNvSpPr/>
      </dsp:nvSpPr>
      <dsp:spPr>
        <a:xfrm>
          <a:off x="4047619" y="11268"/>
          <a:ext cx="965116" cy="96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t>COLLECT DATA</a:t>
          </a:r>
          <a:endParaRPr lang="en-US" sz="1050" kern="1200" dirty="0"/>
        </a:p>
      </dsp:txBody>
      <dsp:txXfrm>
        <a:off x="4047619" y="11268"/>
        <a:ext cx="965116" cy="965116"/>
      </dsp:txXfrm>
    </dsp:sp>
    <dsp:sp modelId="{5F0D92F1-1AB7-4CD0-BC65-AC43FC237A84}">
      <dsp:nvSpPr>
        <dsp:cNvPr id="0" name=""/>
        <dsp:cNvSpPr/>
      </dsp:nvSpPr>
      <dsp:spPr>
        <a:xfrm>
          <a:off x="1095779" y="1408"/>
          <a:ext cx="4715118" cy="4715118"/>
        </a:xfrm>
        <a:prstGeom prst="circularArrow">
          <a:avLst>
            <a:gd name="adj1" fmla="val 3991"/>
            <a:gd name="adj2" fmla="val 250393"/>
            <a:gd name="adj3" fmla="val 20572742"/>
            <a:gd name="adj4" fmla="val 18983455"/>
            <a:gd name="adj5" fmla="val 4657"/>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69D7001-16B4-4069-BDCC-37D2A133D5A8}">
      <dsp:nvSpPr>
        <dsp:cNvPr id="0" name=""/>
        <dsp:cNvSpPr/>
      </dsp:nvSpPr>
      <dsp:spPr>
        <a:xfrm>
          <a:off x="4980120" y="1876409"/>
          <a:ext cx="1253793" cy="96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t>PEC PRESENTATION BY ROTATION DIRECTOR</a:t>
          </a:r>
          <a:endParaRPr lang="en-US" sz="1050" kern="1200" dirty="0"/>
        </a:p>
      </dsp:txBody>
      <dsp:txXfrm>
        <a:off x="4980120" y="1876409"/>
        <a:ext cx="1253793" cy="965116"/>
      </dsp:txXfrm>
    </dsp:sp>
    <dsp:sp modelId="{31CB5342-3531-4A48-8891-3B67460DFEFA}">
      <dsp:nvSpPr>
        <dsp:cNvPr id="0" name=""/>
        <dsp:cNvSpPr/>
      </dsp:nvSpPr>
      <dsp:spPr>
        <a:xfrm>
          <a:off x="1095779" y="1408"/>
          <a:ext cx="4715118" cy="4715118"/>
        </a:xfrm>
        <a:prstGeom prst="circularArrow">
          <a:avLst>
            <a:gd name="adj1" fmla="val 3991"/>
            <a:gd name="adj2" fmla="val 250393"/>
            <a:gd name="adj3" fmla="val 2366152"/>
            <a:gd name="adj4" fmla="val 776865"/>
            <a:gd name="adj5" fmla="val 4657"/>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BE95755-BED3-4327-9D42-535E21097C58}">
      <dsp:nvSpPr>
        <dsp:cNvPr id="0" name=""/>
        <dsp:cNvSpPr/>
      </dsp:nvSpPr>
      <dsp:spPr>
        <a:xfrm>
          <a:off x="4047619" y="3741549"/>
          <a:ext cx="965116" cy="96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t>ACT</a:t>
          </a:r>
          <a:endParaRPr lang="en-US" sz="1050" kern="1200" dirty="0"/>
        </a:p>
      </dsp:txBody>
      <dsp:txXfrm>
        <a:off x="4047619" y="3741549"/>
        <a:ext cx="965116" cy="965116"/>
      </dsp:txXfrm>
    </dsp:sp>
    <dsp:sp modelId="{9209219A-D15D-4712-87D7-86FBEAEB2904}">
      <dsp:nvSpPr>
        <dsp:cNvPr id="0" name=""/>
        <dsp:cNvSpPr/>
      </dsp:nvSpPr>
      <dsp:spPr>
        <a:xfrm>
          <a:off x="1095779" y="1408"/>
          <a:ext cx="4715118" cy="4715118"/>
        </a:xfrm>
        <a:prstGeom prst="circularArrow">
          <a:avLst>
            <a:gd name="adj1" fmla="val 3991"/>
            <a:gd name="adj2" fmla="val 250393"/>
            <a:gd name="adj3" fmla="val 6110681"/>
            <a:gd name="adj4" fmla="val 4438926"/>
            <a:gd name="adj5" fmla="val 4657"/>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CB16377-FC80-48EA-A508-589E45F5A0D2}">
      <dsp:nvSpPr>
        <dsp:cNvPr id="0" name=""/>
        <dsp:cNvSpPr/>
      </dsp:nvSpPr>
      <dsp:spPr>
        <a:xfrm>
          <a:off x="1893941" y="3741549"/>
          <a:ext cx="965116" cy="96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t>COLLECT DATA</a:t>
          </a:r>
          <a:endParaRPr lang="en-US" sz="1050" kern="1200" dirty="0"/>
        </a:p>
      </dsp:txBody>
      <dsp:txXfrm>
        <a:off x="1893941" y="3741549"/>
        <a:ext cx="965116" cy="965116"/>
      </dsp:txXfrm>
    </dsp:sp>
    <dsp:sp modelId="{5C6EF6E8-DF6B-41B2-862D-9C9FADBFAA64}">
      <dsp:nvSpPr>
        <dsp:cNvPr id="0" name=""/>
        <dsp:cNvSpPr/>
      </dsp:nvSpPr>
      <dsp:spPr>
        <a:xfrm>
          <a:off x="1095779" y="1408"/>
          <a:ext cx="4715118" cy="4715118"/>
        </a:xfrm>
        <a:prstGeom prst="circularArrow">
          <a:avLst>
            <a:gd name="adj1" fmla="val 3991"/>
            <a:gd name="adj2" fmla="val 250393"/>
            <a:gd name="adj3" fmla="val 9772742"/>
            <a:gd name="adj4" fmla="val 8183455"/>
            <a:gd name="adj5" fmla="val 4657"/>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235C0B4-221E-4E3D-A64A-6E968BF96AF9}">
      <dsp:nvSpPr>
        <dsp:cNvPr id="0" name=""/>
        <dsp:cNvSpPr/>
      </dsp:nvSpPr>
      <dsp:spPr>
        <a:xfrm>
          <a:off x="665072" y="1876409"/>
          <a:ext cx="1269177" cy="96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t>PEC PRESENTATION BY ROTATION DIRECTOR</a:t>
          </a:r>
          <a:endParaRPr lang="en-US" sz="1050" kern="1200" dirty="0"/>
        </a:p>
      </dsp:txBody>
      <dsp:txXfrm>
        <a:off x="665072" y="1876409"/>
        <a:ext cx="1269177" cy="965116"/>
      </dsp:txXfrm>
    </dsp:sp>
    <dsp:sp modelId="{54756FAE-F4AB-421B-B76A-51EB26041BE0}">
      <dsp:nvSpPr>
        <dsp:cNvPr id="0" name=""/>
        <dsp:cNvSpPr/>
      </dsp:nvSpPr>
      <dsp:spPr>
        <a:xfrm>
          <a:off x="1095779" y="1408"/>
          <a:ext cx="4715118" cy="4715118"/>
        </a:xfrm>
        <a:prstGeom prst="circularArrow">
          <a:avLst>
            <a:gd name="adj1" fmla="val 3991"/>
            <a:gd name="adj2" fmla="val 250393"/>
            <a:gd name="adj3" fmla="val 13166152"/>
            <a:gd name="adj4" fmla="val 11576865"/>
            <a:gd name="adj5" fmla="val 4657"/>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A654D7C-5358-4A99-A66D-C1C830775DC4}">
      <dsp:nvSpPr>
        <dsp:cNvPr id="0" name=""/>
        <dsp:cNvSpPr/>
      </dsp:nvSpPr>
      <dsp:spPr>
        <a:xfrm>
          <a:off x="1893941" y="11268"/>
          <a:ext cx="965116" cy="96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t>ACT</a:t>
          </a:r>
          <a:endParaRPr lang="en-US" sz="1050" kern="1200" dirty="0"/>
        </a:p>
      </dsp:txBody>
      <dsp:txXfrm>
        <a:off x="1893941" y="11268"/>
        <a:ext cx="965116" cy="965116"/>
      </dsp:txXfrm>
    </dsp:sp>
    <dsp:sp modelId="{01A6531D-8ADC-4E3A-8403-7274A651A418}">
      <dsp:nvSpPr>
        <dsp:cNvPr id="0" name=""/>
        <dsp:cNvSpPr/>
      </dsp:nvSpPr>
      <dsp:spPr>
        <a:xfrm>
          <a:off x="1095779" y="1408"/>
          <a:ext cx="4715118" cy="4715118"/>
        </a:xfrm>
        <a:prstGeom prst="circularArrow">
          <a:avLst>
            <a:gd name="adj1" fmla="val 3991"/>
            <a:gd name="adj2" fmla="val 250393"/>
            <a:gd name="adj3" fmla="val 16910681"/>
            <a:gd name="adj4" fmla="val 15238926"/>
            <a:gd name="adj5" fmla="val 4657"/>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2F856-B82A-46CF-A646-57FAE9A7B4F2}">
      <dsp:nvSpPr>
        <dsp:cNvPr id="0" name=""/>
        <dsp:cNvSpPr/>
      </dsp:nvSpPr>
      <dsp:spPr>
        <a:xfrm>
          <a:off x="4035613" y="11268"/>
          <a:ext cx="965116" cy="96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t>COLLECT DATA</a:t>
          </a:r>
          <a:endParaRPr lang="en-US" sz="1050" kern="1200" dirty="0"/>
        </a:p>
      </dsp:txBody>
      <dsp:txXfrm>
        <a:off x="4035613" y="11268"/>
        <a:ext cx="965116" cy="965116"/>
      </dsp:txXfrm>
    </dsp:sp>
    <dsp:sp modelId="{5F0D92F1-1AB7-4CD0-BC65-AC43FC237A84}">
      <dsp:nvSpPr>
        <dsp:cNvPr id="0" name=""/>
        <dsp:cNvSpPr/>
      </dsp:nvSpPr>
      <dsp:spPr>
        <a:xfrm>
          <a:off x="1083773" y="1408"/>
          <a:ext cx="4715118" cy="4715118"/>
        </a:xfrm>
        <a:prstGeom prst="circularArrow">
          <a:avLst>
            <a:gd name="adj1" fmla="val 3991"/>
            <a:gd name="adj2" fmla="val 250393"/>
            <a:gd name="adj3" fmla="val 20572742"/>
            <a:gd name="adj4" fmla="val 18983455"/>
            <a:gd name="adj5" fmla="val 4657"/>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87574F0-A96F-44A0-9C76-E8C4EA8018F6}">
      <dsp:nvSpPr>
        <dsp:cNvPr id="0" name=""/>
        <dsp:cNvSpPr/>
      </dsp:nvSpPr>
      <dsp:spPr>
        <a:xfrm>
          <a:off x="4962806" y="1876409"/>
          <a:ext cx="1264409" cy="96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t>PEC PRESENTATION BY ROTATION DIRECTOR</a:t>
          </a:r>
          <a:endParaRPr lang="en-US" sz="1050" kern="1200" dirty="0"/>
        </a:p>
      </dsp:txBody>
      <dsp:txXfrm>
        <a:off x="4962806" y="1876409"/>
        <a:ext cx="1264409" cy="965116"/>
      </dsp:txXfrm>
    </dsp:sp>
    <dsp:sp modelId="{F89DC84A-57D1-4303-AA1B-166FE25C962D}">
      <dsp:nvSpPr>
        <dsp:cNvPr id="0" name=""/>
        <dsp:cNvSpPr/>
      </dsp:nvSpPr>
      <dsp:spPr>
        <a:xfrm>
          <a:off x="1083773" y="1408"/>
          <a:ext cx="4715118" cy="4715118"/>
        </a:xfrm>
        <a:prstGeom prst="circularArrow">
          <a:avLst>
            <a:gd name="adj1" fmla="val 3991"/>
            <a:gd name="adj2" fmla="val 250393"/>
            <a:gd name="adj3" fmla="val 2366152"/>
            <a:gd name="adj4" fmla="val 776865"/>
            <a:gd name="adj5" fmla="val 4657"/>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962E601-B9F6-476F-8DAE-364804AB88F1}">
      <dsp:nvSpPr>
        <dsp:cNvPr id="0" name=""/>
        <dsp:cNvSpPr/>
      </dsp:nvSpPr>
      <dsp:spPr>
        <a:xfrm>
          <a:off x="4035613" y="3741549"/>
          <a:ext cx="965116" cy="96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t>ACT</a:t>
          </a:r>
          <a:endParaRPr lang="en-US" sz="1050" kern="1200" dirty="0"/>
        </a:p>
      </dsp:txBody>
      <dsp:txXfrm>
        <a:off x="4035613" y="3741549"/>
        <a:ext cx="965116" cy="965116"/>
      </dsp:txXfrm>
    </dsp:sp>
    <dsp:sp modelId="{3BC1998A-26A6-4E4D-B126-C5526F33EE11}">
      <dsp:nvSpPr>
        <dsp:cNvPr id="0" name=""/>
        <dsp:cNvSpPr/>
      </dsp:nvSpPr>
      <dsp:spPr>
        <a:xfrm>
          <a:off x="1083773" y="1408"/>
          <a:ext cx="4715118" cy="4715118"/>
        </a:xfrm>
        <a:prstGeom prst="circularArrow">
          <a:avLst>
            <a:gd name="adj1" fmla="val 3991"/>
            <a:gd name="adj2" fmla="val 250393"/>
            <a:gd name="adj3" fmla="val 6110681"/>
            <a:gd name="adj4" fmla="val 4438926"/>
            <a:gd name="adj5" fmla="val 4657"/>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3606740-F65D-48C1-9421-BDDEA59F0E55}">
      <dsp:nvSpPr>
        <dsp:cNvPr id="0" name=""/>
        <dsp:cNvSpPr/>
      </dsp:nvSpPr>
      <dsp:spPr>
        <a:xfrm>
          <a:off x="1881935" y="3741549"/>
          <a:ext cx="965116" cy="96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t>COLLECT DATA</a:t>
          </a:r>
          <a:endParaRPr lang="en-US" sz="1050" kern="1200" dirty="0"/>
        </a:p>
      </dsp:txBody>
      <dsp:txXfrm>
        <a:off x="1881935" y="3741549"/>
        <a:ext cx="965116" cy="965116"/>
      </dsp:txXfrm>
    </dsp:sp>
    <dsp:sp modelId="{00625036-6625-4028-AEF9-F0045CE79A32}">
      <dsp:nvSpPr>
        <dsp:cNvPr id="0" name=""/>
        <dsp:cNvSpPr/>
      </dsp:nvSpPr>
      <dsp:spPr>
        <a:xfrm>
          <a:off x="1083773" y="1408"/>
          <a:ext cx="4715118" cy="4715118"/>
        </a:xfrm>
        <a:prstGeom prst="circularArrow">
          <a:avLst>
            <a:gd name="adj1" fmla="val 3991"/>
            <a:gd name="adj2" fmla="val 250393"/>
            <a:gd name="adj3" fmla="val 9772742"/>
            <a:gd name="adj4" fmla="val 8183455"/>
            <a:gd name="adj5" fmla="val 4657"/>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749AA4A-C596-4250-A6BC-CAB88259BB3E}">
      <dsp:nvSpPr>
        <dsp:cNvPr id="0" name=""/>
        <dsp:cNvSpPr/>
      </dsp:nvSpPr>
      <dsp:spPr>
        <a:xfrm>
          <a:off x="671769" y="1876409"/>
          <a:ext cx="1231769" cy="96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t>PEC PRESENTATION BY ROTATION DIRECTOR</a:t>
          </a:r>
          <a:endParaRPr lang="en-US" sz="1050" kern="1200" dirty="0"/>
        </a:p>
      </dsp:txBody>
      <dsp:txXfrm>
        <a:off x="671769" y="1876409"/>
        <a:ext cx="1231769" cy="965116"/>
      </dsp:txXfrm>
    </dsp:sp>
    <dsp:sp modelId="{3E1B0E02-0AD1-4BD6-AC81-544834968D8E}">
      <dsp:nvSpPr>
        <dsp:cNvPr id="0" name=""/>
        <dsp:cNvSpPr/>
      </dsp:nvSpPr>
      <dsp:spPr>
        <a:xfrm>
          <a:off x="1083773" y="1408"/>
          <a:ext cx="4715118" cy="4715118"/>
        </a:xfrm>
        <a:prstGeom prst="circularArrow">
          <a:avLst>
            <a:gd name="adj1" fmla="val 3991"/>
            <a:gd name="adj2" fmla="val 250393"/>
            <a:gd name="adj3" fmla="val 13166152"/>
            <a:gd name="adj4" fmla="val 11576865"/>
            <a:gd name="adj5" fmla="val 4657"/>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9CB23D0-232F-48FB-B0FD-D6049BBA5725}">
      <dsp:nvSpPr>
        <dsp:cNvPr id="0" name=""/>
        <dsp:cNvSpPr/>
      </dsp:nvSpPr>
      <dsp:spPr>
        <a:xfrm>
          <a:off x="1881935" y="11268"/>
          <a:ext cx="965116" cy="96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t>ACT</a:t>
          </a:r>
          <a:endParaRPr lang="en-US" sz="1050" kern="1200" dirty="0"/>
        </a:p>
      </dsp:txBody>
      <dsp:txXfrm>
        <a:off x="1881935" y="11268"/>
        <a:ext cx="965116" cy="965116"/>
      </dsp:txXfrm>
    </dsp:sp>
    <dsp:sp modelId="{CAE364D7-8C07-4D60-B330-A1F29793858E}">
      <dsp:nvSpPr>
        <dsp:cNvPr id="0" name=""/>
        <dsp:cNvSpPr/>
      </dsp:nvSpPr>
      <dsp:spPr>
        <a:xfrm>
          <a:off x="1083773" y="1408"/>
          <a:ext cx="4715118" cy="4715118"/>
        </a:xfrm>
        <a:prstGeom prst="circularArrow">
          <a:avLst>
            <a:gd name="adj1" fmla="val 3991"/>
            <a:gd name="adj2" fmla="val 250393"/>
            <a:gd name="adj3" fmla="val 16910681"/>
            <a:gd name="adj4" fmla="val 15238926"/>
            <a:gd name="adj5" fmla="val 4657"/>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2F856-B82A-46CF-A646-57FAE9A7B4F2}">
      <dsp:nvSpPr>
        <dsp:cNvPr id="0" name=""/>
        <dsp:cNvSpPr/>
      </dsp:nvSpPr>
      <dsp:spPr>
        <a:xfrm>
          <a:off x="4028037" y="11268"/>
          <a:ext cx="965116" cy="96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t>COLLECT DATA</a:t>
          </a:r>
          <a:endParaRPr lang="en-US" sz="1050" kern="1200" dirty="0"/>
        </a:p>
      </dsp:txBody>
      <dsp:txXfrm>
        <a:off x="4028037" y="11268"/>
        <a:ext cx="965116" cy="965116"/>
      </dsp:txXfrm>
    </dsp:sp>
    <dsp:sp modelId="{5F0D92F1-1AB7-4CD0-BC65-AC43FC237A84}">
      <dsp:nvSpPr>
        <dsp:cNvPr id="0" name=""/>
        <dsp:cNvSpPr/>
      </dsp:nvSpPr>
      <dsp:spPr>
        <a:xfrm>
          <a:off x="1076197" y="1408"/>
          <a:ext cx="4715118" cy="4715118"/>
        </a:xfrm>
        <a:prstGeom prst="circularArrow">
          <a:avLst>
            <a:gd name="adj1" fmla="val 3991"/>
            <a:gd name="adj2" fmla="val 250393"/>
            <a:gd name="adj3" fmla="val 20572742"/>
            <a:gd name="adj4" fmla="val 18983455"/>
            <a:gd name="adj5" fmla="val 4657"/>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95D8114-15CD-49AD-B5FF-18A7B2E2CEBD}">
      <dsp:nvSpPr>
        <dsp:cNvPr id="0" name=""/>
        <dsp:cNvSpPr/>
      </dsp:nvSpPr>
      <dsp:spPr>
        <a:xfrm>
          <a:off x="4953797" y="1876409"/>
          <a:ext cx="1267275" cy="96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t>PEC PRESENTATION BY ROTATION DIRECTOR</a:t>
          </a:r>
          <a:endParaRPr lang="en-US" sz="1050" kern="1200" dirty="0"/>
        </a:p>
      </dsp:txBody>
      <dsp:txXfrm>
        <a:off x="4953797" y="1876409"/>
        <a:ext cx="1267275" cy="965116"/>
      </dsp:txXfrm>
    </dsp:sp>
    <dsp:sp modelId="{3943E766-C71E-478E-AB29-9690EAA24237}">
      <dsp:nvSpPr>
        <dsp:cNvPr id="0" name=""/>
        <dsp:cNvSpPr/>
      </dsp:nvSpPr>
      <dsp:spPr>
        <a:xfrm>
          <a:off x="1076197" y="1408"/>
          <a:ext cx="4715118" cy="4715118"/>
        </a:xfrm>
        <a:prstGeom prst="circularArrow">
          <a:avLst>
            <a:gd name="adj1" fmla="val 3991"/>
            <a:gd name="adj2" fmla="val 250393"/>
            <a:gd name="adj3" fmla="val 2366152"/>
            <a:gd name="adj4" fmla="val 776865"/>
            <a:gd name="adj5" fmla="val 4657"/>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102FF0A-1185-4C30-9BD1-03BCF27C0D62}">
      <dsp:nvSpPr>
        <dsp:cNvPr id="0" name=""/>
        <dsp:cNvSpPr/>
      </dsp:nvSpPr>
      <dsp:spPr>
        <a:xfrm>
          <a:off x="4028037" y="3741549"/>
          <a:ext cx="965116" cy="96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t>ACT</a:t>
          </a:r>
          <a:endParaRPr lang="en-US" sz="1050" kern="1200" dirty="0"/>
        </a:p>
      </dsp:txBody>
      <dsp:txXfrm>
        <a:off x="4028037" y="3741549"/>
        <a:ext cx="965116" cy="965116"/>
      </dsp:txXfrm>
    </dsp:sp>
    <dsp:sp modelId="{59AFE9B6-1582-4FD7-A6B7-04EA9A6B4BBC}">
      <dsp:nvSpPr>
        <dsp:cNvPr id="0" name=""/>
        <dsp:cNvSpPr/>
      </dsp:nvSpPr>
      <dsp:spPr>
        <a:xfrm>
          <a:off x="1076197" y="1408"/>
          <a:ext cx="4715118" cy="4715118"/>
        </a:xfrm>
        <a:prstGeom prst="circularArrow">
          <a:avLst>
            <a:gd name="adj1" fmla="val 3991"/>
            <a:gd name="adj2" fmla="val 250393"/>
            <a:gd name="adj3" fmla="val 6110681"/>
            <a:gd name="adj4" fmla="val 4438926"/>
            <a:gd name="adj5" fmla="val 4657"/>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6FAFF6D-CFED-4C7D-9EA3-743C9F3A8845}">
      <dsp:nvSpPr>
        <dsp:cNvPr id="0" name=""/>
        <dsp:cNvSpPr/>
      </dsp:nvSpPr>
      <dsp:spPr>
        <a:xfrm>
          <a:off x="1874359" y="3741549"/>
          <a:ext cx="965116" cy="96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t>COLLECT DATA</a:t>
          </a:r>
          <a:endParaRPr lang="en-US" sz="1050" kern="1200" dirty="0"/>
        </a:p>
      </dsp:txBody>
      <dsp:txXfrm>
        <a:off x="1874359" y="3741549"/>
        <a:ext cx="965116" cy="965116"/>
      </dsp:txXfrm>
    </dsp:sp>
    <dsp:sp modelId="{88327629-41EE-4A74-8C4B-F549944B1CB1}">
      <dsp:nvSpPr>
        <dsp:cNvPr id="0" name=""/>
        <dsp:cNvSpPr/>
      </dsp:nvSpPr>
      <dsp:spPr>
        <a:xfrm>
          <a:off x="1076197" y="1408"/>
          <a:ext cx="4715118" cy="4715118"/>
        </a:xfrm>
        <a:prstGeom prst="circularArrow">
          <a:avLst>
            <a:gd name="adj1" fmla="val 3991"/>
            <a:gd name="adj2" fmla="val 250393"/>
            <a:gd name="adj3" fmla="val 9772742"/>
            <a:gd name="adj4" fmla="val 8183455"/>
            <a:gd name="adj5" fmla="val 4657"/>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BD7A28E-AC14-4116-B9AA-4860EC1ECB7B}">
      <dsp:nvSpPr>
        <dsp:cNvPr id="0" name=""/>
        <dsp:cNvSpPr/>
      </dsp:nvSpPr>
      <dsp:spPr>
        <a:xfrm>
          <a:off x="677912" y="1876409"/>
          <a:ext cx="1204330" cy="96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t>PEC PRESENTATION BY ROTATION DIRECTOR</a:t>
          </a:r>
          <a:endParaRPr lang="en-US" sz="1050" kern="1200" dirty="0"/>
        </a:p>
      </dsp:txBody>
      <dsp:txXfrm>
        <a:off x="677912" y="1876409"/>
        <a:ext cx="1204330" cy="965116"/>
      </dsp:txXfrm>
    </dsp:sp>
    <dsp:sp modelId="{8BAFE357-A523-4425-8C77-3D18D029C4EA}">
      <dsp:nvSpPr>
        <dsp:cNvPr id="0" name=""/>
        <dsp:cNvSpPr/>
      </dsp:nvSpPr>
      <dsp:spPr>
        <a:xfrm>
          <a:off x="1076197" y="1408"/>
          <a:ext cx="4715118" cy="4715118"/>
        </a:xfrm>
        <a:prstGeom prst="circularArrow">
          <a:avLst>
            <a:gd name="adj1" fmla="val 3991"/>
            <a:gd name="adj2" fmla="val 250393"/>
            <a:gd name="adj3" fmla="val 13166152"/>
            <a:gd name="adj4" fmla="val 11576865"/>
            <a:gd name="adj5" fmla="val 4657"/>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ADBAFD0-F449-4909-B27E-ECFCE0D0128D}">
      <dsp:nvSpPr>
        <dsp:cNvPr id="0" name=""/>
        <dsp:cNvSpPr/>
      </dsp:nvSpPr>
      <dsp:spPr>
        <a:xfrm>
          <a:off x="1874359" y="11268"/>
          <a:ext cx="965116" cy="96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t>ACT</a:t>
          </a:r>
          <a:endParaRPr lang="en-US" sz="1050" kern="1200" dirty="0"/>
        </a:p>
      </dsp:txBody>
      <dsp:txXfrm>
        <a:off x="1874359" y="11268"/>
        <a:ext cx="965116" cy="965116"/>
      </dsp:txXfrm>
    </dsp:sp>
    <dsp:sp modelId="{C1EECB0C-1938-4C52-A547-F07799AAB882}">
      <dsp:nvSpPr>
        <dsp:cNvPr id="0" name=""/>
        <dsp:cNvSpPr/>
      </dsp:nvSpPr>
      <dsp:spPr>
        <a:xfrm>
          <a:off x="1076197" y="1408"/>
          <a:ext cx="4715118" cy="4715118"/>
        </a:xfrm>
        <a:prstGeom prst="circularArrow">
          <a:avLst>
            <a:gd name="adj1" fmla="val 3991"/>
            <a:gd name="adj2" fmla="val 250393"/>
            <a:gd name="adj3" fmla="val 16910681"/>
            <a:gd name="adj4" fmla="val 15238926"/>
            <a:gd name="adj5" fmla="val 4657"/>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5BB91-9071-4B75-85D5-EE364A3A23E0}">
      <dsp:nvSpPr>
        <dsp:cNvPr id="0" name=""/>
        <dsp:cNvSpPr/>
      </dsp:nvSpPr>
      <dsp:spPr>
        <a:xfrm>
          <a:off x="0" y="347020"/>
          <a:ext cx="6096000" cy="579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391F3C-DFA7-4821-BD47-B7249B8B7EA2}">
      <dsp:nvSpPr>
        <dsp:cNvPr id="0" name=""/>
        <dsp:cNvSpPr/>
      </dsp:nvSpPr>
      <dsp:spPr>
        <a:xfrm>
          <a:off x="304800" y="7539"/>
          <a:ext cx="4267200" cy="6789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Educate PEC members about their role and responsibities</a:t>
          </a:r>
        </a:p>
      </dsp:txBody>
      <dsp:txXfrm>
        <a:off x="337944" y="40683"/>
        <a:ext cx="4200912" cy="612672"/>
      </dsp:txXfrm>
    </dsp:sp>
    <dsp:sp modelId="{37670421-3DAD-4EBB-AE86-511443ACB3E0}">
      <dsp:nvSpPr>
        <dsp:cNvPr id="0" name=""/>
        <dsp:cNvSpPr/>
      </dsp:nvSpPr>
      <dsp:spPr>
        <a:xfrm>
          <a:off x="0" y="1390300"/>
          <a:ext cx="6096000" cy="579600"/>
        </a:xfrm>
        <a:prstGeom prst="rect">
          <a:avLst/>
        </a:prstGeom>
        <a:solidFill>
          <a:schemeClr val="lt1">
            <a:alpha val="90000"/>
            <a:hueOff val="0"/>
            <a:satOff val="0"/>
            <a:lumOff val="0"/>
            <a:alphaOff val="0"/>
          </a:schemeClr>
        </a:solidFill>
        <a:ln w="25400" cap="flat" cmpd="sng" algn="ctr">
          <a:solidFill>
            <a:schemeClr val="accent5">
              <a:hueOff val="-2451115"/>
              <a:satOff val="-3409"/>
              <a:lumOff val="-1307"/>
              <a:alphaOff val="0"/>
            </a:schemeClr>
          </a:solidFill>
          <a:prstDash val="solid"/>
        </a:ln>
        <a:effectLst/>
      </dsp:spPr>
      <dsp:style>
        <a:lnRef idx="2">
          <a:scrgbClr r="0" g="0" b="0"/>
        </a:lnRef>
        <a:fillRef idx="1">
          <a:scrgbClr r="0" g="0" b="0"/>
        </a:fillRef>
        <a:effectRef idx="0">
          <a:scrgbClr r="0" g="0" b="0"/>
        </a:effectRef>
        <a:fontRef idx="minor"/>
      </dsp:style>
    </dsp:sp>
    <dsp:sp modelId="{5CD3DA09-F836-437C-BE51-AEA463E86477}">
      <dsp:nvSpPr>
        <dsp:cNvPr id="0" name=""/>
        <dsp:cNvSpPr/>
      </dsp:nvSpPr>
      <dsp:spPr>
        <a:xfrm>
          <a:off x="304800" y="1050819"/>
          <a:ext cx="4267200" cy="678960"/>
        </a:xfrm>
        <a:prstGeom prst="roundRect">
          <a:avLst/>
        </a:prstGeom>
        <a:solidFill>
          <a:schemeClr val="accent5">
            <a:hueOff val="-2451115"/>
            <a:satOff val="-3409"/>
            <a:lumOff val="-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Follow up on APE action items as part of your standing PEC agenda</a:t>
          </a:r>
        </a:p>
      </dsp:txBody>
      <dsp:txXfrm>
        <a:off x="337944" y="1083963"/>
        <a:ext cx="4200912" cy="612672"/>
      </dsp:txXfrm>
    </dsp:sp>
    <dsp:sp modelId="{568013CF-C9EB-454B-A3B3-EE524C085F7E}">
      <dsp:nvSpPr>
        <dsp:cNvPr id="0" name=""/>
        <dsp:cNvSpPr/>
      </dsp:nvSpPr>
      <dsp:spPr>
        <a:xfrm>
          <a:off x="0" y="2433580"/>
          <a:ext cx="6096000" cy="579600"/>
        </a:xfrm>
        <a:prstGeom prst="rect">
          <a:avLst/>
        </a:prstGeom>
        <a:solidFill>
          <a:schemeClr val="lt1">
            <a:alpha val="90000"/>
            <a:hueOff val="0"/>
            <a:satOff val="0"/>
            <a:lumOff val="0"/>
            <a:alphaOff val="0"/>
          </a:schemeClr>
        </a:solidFill>
        <a:ln w="25400" cap="flat" cmpd="sng" algn="ctr">
          <a:solidFill>
            <a:schemeClr val="accent5">
              <a:hueOff val="-4902230"/>
              <a:satOff val="-6819"/>
              <a:lumOff val="-2615"/>
              <a:alphaOff val="0"/>
            </a:schemeClr>
          </a:solidFill>
          <a:prstDash val="solid"/>
        </a:ln>
        <a:effectLst/>
      </dsp:spPr>
      <dsp:style>
        <a:lnRef idx="2">
          <a:scrgbClr r="0" g="0" b="0"/>
        </a:lnRef>
        <a:fillRef idx="1">
          <a:scrgbClr r="0" g="0" b="0"/>
        </a:fillRef>
        <a:effectRef idx="0">
          <a:scrgbClr r="0" g="0" b="0"/>
        </a:effectRef>
        <a:fontRef idx="minor"/>
      </dsp:style>
    </dsp:sp>
    <dsp:sp modelId="{DAA38CCC-64E2-4F43-B94C-58A8EF4622D9}">
      <dsp:nvSpPr>
        <dsp:cNvPr id="0" name=""/>
        <dsp:cNvSpPr/>
      </dsp:nvSpPr>
      <dsp:spPr>
        <a:xfrm>
          <a:off x="304800" y="2094100"/>
          <a:ext cx="4267200" cy="678960"/>
        </a:xfrm>
        <a:prstGeom prst="roundRect">
          <a:avLst/>
        </a:prstGeom>
        <a:solidFill>
          <a:schemeClr val="accent5">
            <a:hueOff val="-4902230"/>
            <a:satOff val="-6819"/>
            <a:lumOff val="-2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Have multiple residents on the PEC to give them a voice in program improvement (one or more per training year)</a:t>
          </a:r>
        </a:p>
      </dsp:txBody>
      <dsp:txXfrm>
        <a:off x="337944" y="2127244"/>
        <a:ext cx="4200912" cy="612672"/>
      </dsp:txXfrm>
    </dsp:sp>
    <dsp:sp modelId="{F2563159-79C4-49F6-8623-181F34048796}">
      <dsp:nvSpPr>
        <dsp:cNvPr id="0" name=""/>
        <dsp:cNvSpPr/>
      </dsp:nvSpPr>
      <dsp:spPr>
        <a:xfrm>
          <a:off x="0" y="3476860"/>
          <a:ext cx="6096000" cy="579600"/>
        </a:xfrm>
        <a:prstGeom prst="rect">
          <a:avLst/>
        </a:prstGeom>
        <a:solidFill>
          <a:schemeClr val="lt1">
            <a:alpha val="90000"/>
            <a:hueOff val="0"/>
            <a:satOff val="0"/>
            <a:lumOff val="0"/>
            <a:alphaOff val="0"/>
          </a:schemeClr>
        </a:solidFill>
        <a:ln w="25400" cap="flat" cmpd="sng" algn="ctr">
          <a:solidFill>
            <a:schemeClr val="accent5">
              <a:hueOff val="-7353344"/>
              <a:satOff val="-10228"/>
              <a:lumOff val="-3922"/>
              <a:alphaOff val="0"/>
            </a:schemeClr>
          </a:solidFill>
          <a:prstDash val="solid"/>
        </a:ln>
        <a:effectLst/>
      </dsp:spPr>
      <dsp:style>
        <a:lnRef idx="2">
          <a:scrgbClr r="0" g="0" b="0"/>
        </a:lnRef>
        <a:fillRef idx="1">
          <a:scrgbClr r="0" g="0" b="0"/>
        </a:fillRef>
        <a:effectRef idx="0">
          <a:scrgbClr r="0" g="0" b="0"/>
        </a:effectRef>
        <a:fontRef idx="minor"/>
      </dsp:style>
    </dsp:sp>
    <dsp:sp modelId="{D17228D8-5146-4144-BCE0-8F54E0F5B01F}">
      <dsp:nvSpPr>
        <dsp:cNvPr id="0" name=""/>
        <dsp:cNvSpPr/>
      </dsp:nvSpPr>
      <dsp:spPr>
        <a:xfrm>
          <a:off x="304800" y="3137380"/>
          <a:ext cx="4267200" cy="678960"/>
        </a:xfrm>
        <a:prstGeom prst="roundRect">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Invite representatives from the hospital to PEC meetings to discuss the issues </a:t>
          </a:r>
        </a:p>
      </dsp:txBody>
      <dsp:txXfrm>
        <a:off x="337944" y="3170524"/>
        <a:ext cx="4200912" cy="612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5BB91-9071-4B75-85D5-EE364A3A23E0}">
      <dsp:nvSpPr>
        <dsp:cNvPr id="0" name=""/>
        <dsp:cNvSpPr/>
      </dsp:nvSpPr>
      <dsp:spPr>
        <a:xfrm>
          <a:off x="0" y="347020"/>
          <a:ext cx="6096000" cy="579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391F3C-DFA7-4821-BD47-B7249B8B7EA2}">
      <dsp:nvSpPr>
        <dsp:cNvPr id="0" name=""/>
        <dsp:cNvSpPr/>
      </dsp:nvSpPr>
      <dsp:spPr>
        <a:xfrm>
          <a:off x="304800" y="7539"/>
          <a:ext cx="4267200" cy="6789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Educate PEC members about their role and responsibities</a:t>
          </a:r>
        </a:p>
      </dsp:txBody>
      <dsp:txXfrm>
        <a:off x="337944" y="40683"/>
        <a:ext cx="4200912" cy="612672"/>
      </dsp:txXfrm>
    </dsp:sp>
    <dsp:sp modelId="{37670421-3DAD-4EBB-AE86-511443ACB3E0}">
      <dsp:nvSpPr>
        <dsp:cNvPr id="0" name=""/>
        <dsp:cNvSpPr/>
      </dsp:nvSpPr>
      <dsp:spPr>
        <a:xfrm>
          <a:off x="0" y="1390300"/>
          <a:ext cx="6096000" cy="579600"/>
        </a:xfrm>
        <a:prstGeom prst="rect">
          <a:avLst/>
        </a:prstGeom>
        <a:solidFill>
          <a:schemeClr val="lt1">
            <a:alpha val="90000"/>
            <a:hueOff val="0"/>
            <a:satOff val="0"/>
            <a:lumOff val="0"/>
            <a:alphaOff val="0"/>
          </a:schemeClr>
        </a:solidFill>
        <a:ln w="25400" cap="flat" cmpd="sng" algn="ctr">
          <a:solidFill>
            <a:schemeClr val="accent5">
              <a:hueOff val="-2451115"/>
              <a:satOff val="-3409"/>
              <a:lumOff val="-1307"/>
              <a:alphaOff val="0"/>
            </a:schemeClr>
          </a:solidFill>
          <a:prstDash val="solid"/>
        </a:ln>
        <a:effectLst/>
      </dsp:spPr>
      <dsp:style>
        <a:lnRef idx="2">
          <a:scrgbClr r="0" g="0" b="0"/>
        </a:lnRef>
        <a:fillRef idx="1">
          <a:scrgbClr r="0" g="0" b="0"/>
        </a:fillRef>
        <a:effectRef idx="0">
          <a:scrgbClr r="0" g="0" b="0"/>
        </a:effectRef>
        <a:fontRef idx="minor"/>
      </dsp:style>
    </dsp:sp>
    <dsp:sp modelId="{5CD3DA09-F836-437C-BE51-AEA463E86477}">
      <dsp:nvSpPr>
        <dsp:cNvPr id="0" name=""/>
        <dsp:cNvSpPr/>
      </dsp:nvSpPr>
      <dsp:spPr>
        <a:xfrm>
          <a:off x="304800" y="1050819"/>
          <a:ext cx="4267200" cy="678960"/>
        </a:xfrm>
        <a:prstGeom prst="roundRect">
          <a:avLst/>
        </a:prstGeom>
        <a:solidFill>
          <a:schemeClr val="accent5">
            <a:hueOff val="-2451115"/>
            <a:satOff val="-3409"/>
            <a:lumOff val="-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Follow up on APE action items as part of your standing PEC agenda</a:t>
          </a:r>
        </a:p>
      </dsp:txBody>
      <dsp:txXfrm>
        <a:off x="337944" y="1083963"/>
        <a:ext cx="4200912" cy="612672"/>
      </dsp:txXfrm>
    </dsp:sp>
    <dsp:sp modelId="{568013CF-C9EB-454B-A3B3-EE524C085F7E}">
      <dsp:nvSpPr>
        <dsp:cNvPr id="0" name=""/>
        <dsp:cNvSpPr/>
      </dsp:nvSpPr>
      <dsp:spPr>
        <a:xfrm>
          <a:off x="0" y="2433580"/>
          <a:ext cx="6096000" cy="579600"/>
        </a:xfrm>
        <a:prstGeom prst="rect">
          <a:avLst/>
        </a:prstGeom>
        <a:solidFill>
          <a:schemeClr val="lt1">
            <a:alpha val="90000"/>
            <a:hueOff val="0"/>
            <a:satOff val="0"/>
            <a:lumOff val="0"/>
            <a:alphaOff val="0"/>
          </a:schemeClr>
        </a:solidFill>
        <a:ln w="25400" cap="flat" cmpd="sng" algn="ctr">
          <a:solidFill>
            <a:schemeClr val="accent5">
              <a:hueOff val="-4902230"/>
              <a:satOff val="-6819"/>
              <a:lumOff val="-2615"/>
              <a:alphaOff val="0"/>
            </a:schemeClr>
          </a:solidFill>
          <a:prstDash val="solid"/>
        </a:ln>
        <a:effectLst/>
      </dsp:spPr>
      <dsp:style>
        <a:lnRef idx="2">
          <a:scrgbClr r="0" g="0" b="0"/>
        </a:lnRef>
        <a:fillRef idx="1">
          <a:scrgbClr r="0" g="0" b="0"/>
        </a:fillRef>
        <a:effectRef idx="0">
          <a:scrgbClr r="0" g="0" b="0"/>
        </a:effectRef>
        <a:fontRef idx="minor"/>
      </dsp:style>
    </dsp:sp>
    <dsp:sp modelId="{DAA38CCC-64E2-4F43-B94C-58A8EF4622D9}">
      <dsp:nvSpPr>
        <dsp:cNvPr id="0" name=""/>
        <dsp:cNvSpPr/>
      </dsp:nvSpPr>
      <dsp:spPr>
        <a:xfrm>
          <a:off x="304800" y="2094100"/>
          <a:ext cx="4267200" cy="678960"/>
        </a:xfrm>
        <a:prstGeom prst="roundRect">
          <a:avLst/>
        </a:prstGeom>
        <a:solidFill>
          <a:schemeClr val="accent5">
            <a:hueOff val="-4902230"/>
            <a:satOff val="-6819"/>
            <a:lumOff val="-2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Have lots of residents on the PEC to give them a voice in program improvement (one or more per training year)</a:t>
          </a:r>
        </a:p>
      </dsp:txBody>
      <dsp:txXfrm>
        <a:off x="337944" y="2127244"/>
        <a:ext cx="4200912" cy="612672"/>
      </dsp:txXfrm>
    </dsp:sp>
    <dsp:sp modelId="{F2563159-79C4-49F6-8623-181F34048796}">
      <dsp:nvSpPr>
        <dsp:cNvPr id="0" name=""/>
        <dsp:cNvSpPr/>
      </dsp:nvSpPr>
      <dsp:spPr>
        <a:xfrm>
          <a:off x="0" y="3476860"/>
          <a:ext cx="6096000" cy="579600"/>
        </a:xfrm>
        <a:prstGeom prst="rect">
          <a:avLst/>
        </a:prstGeom>
        <a:solidFill>
          <a:schemeClr val="lt1">
            <a:alpha val="90000"/>
            <a:hueOff val="0"/>
            <a:satOff val="0"/>
            <a:lumOff val="0"/>
            <a:alphaOff val="0"/>
          </a:schemeClr>
        </a:solidFill>
        <a:ln w="25400" cap="flat" cmpd="sng" algn="ctr">
          <a:solidFill>
            <a:schemeClr val="accent5">
              <a:hueOff val="-7353344"/>
              <a:satOff val="-10228"/>
              <a:lumOff val="-3922"/>
              <a:alphaOff val="0"/>
            </a:schemeClr>
          </a:solidFill>
          <a:prstDash val="solid"/>
        </a:ln>
        <a:effectLst/>
      </dsp:spPr>
      <dsp:style>
        <a:lnRef idx="2">
          <a:scrgbClr r="0" g="0" b="0"/>
        </a:lnRef>
        <a:fillRef idx="1">
          <a:scrgbClr r="0" g="0" b="0"/>
        </a:fillRef>
        <a:effectRef idx="0">
          <a:scrgbClr r="0" g="0" b="0"/>
        </a:effectRef>
        <a:fontRef idx="minor"/>
      </dsp:style>
    </dsp:sp>
    <dsp:sp modelId="{D17228D8-5146-4144-BCE0-8F54E0F5B01F}">
      <dsp:nvSpPr>
        <dsp:cNvPr id="0" name=""/>
        <dsp:cNvSpPr/>
      </dsp:nvSpPr>
      <dsp:spPr>
        <a:xfrm>
          <a:off x="304800" y="3137380"/>
          <a:ext cx="4267200" cy="678960"/>
        </a:xfrm>
        <a:prstGeom prst="roundRect">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Invite representatives from the hospital to PEC meetings to discuss the issues </a:t>
          </a:r>
        </a:p>
      </dsp:txBody>
      <dsp:txXfrm>
        <a:off x="337944" y="3170524"/>
        <a:ext cx="4200912" cy="612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5BB91-9071-4B75-85D5-EE364A3A23E0}">
      <dsp:nvSpPr>
        <dsp:cNvPr id="0" name=""/>
        <dsp:cNvSpPr/>
      </dsp:nvSpPr>
      <dsp:spPr>
        <a:xfrm>
          <a:off x="0" y="347020"/>
          <a:ext cx="6096000" cy="579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391F3C-DFA7-4821-BD47-B7249B8B7EA2}">
      <dsp:nvSpPr>
        <dsp:cNvPr id="0" name=""/>
        <dsp:cNvSpPr/>
      </dsp:nvSpPr>
      <dsp:spPr>
        <a:xfrm>
          <a:off x="304800" y="7539"/>
          <a:ext cx="4267200" cy="6789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Educate PEC members about their role and responsibities</a:t>
          </a:r>
        </a:p>
      </dsp:txBody>
      <dsp:txXfrm>
        <a:off x="337944" y="40683"/>
        <a:ext cx="4200912" cy="612672"/>
      </dsp:txXfrm>
    </dsp:sp>
    <dsp:sp modelId="{37670421-3DAD-4EBB-AE86-511443ACB3E0}">
      <dsp:nvSpPr>
        <dsp:cNvPr id="0" name=""/>
        <dsp:cNvSpPr/>
      </dsp:nvSpPr>
      <dsp:spPr>
        <a:xfrm>
          <a:off x="0" y="1390300"/>
          <a:ext cx="6096000" cy="579600"/>
        </a:xfrm>
        <a:prstGeom prst="rect">
          <a:avLst/>
        </a:prstGeom>
        <a:solidFill>
          <a:schemeClr val="lt1">
            <a:alpha val="90000"/>
            <a:hueOff val="0"/>
            <a:satOff val="0"/>
            <a:lumOff val="0"/>
            <a:alphaOff val="0"/>
          </a:schemeClr>
        </a:solidFill>
        <a:ln w="25400" cap="flat" cmpd="sng" algn="ctr">
          <a:solidFill>
            <a:schemeClr val="accent5">
              <a:hueOff val="-2451115"/>
              <a:satOff val="-3409"/>
              <a:lumOff val="-1307"/>
              <a:alphaOff val="0"/>
            </a:schemeClr>
          </a:solidFill>
          <a:prstDash val="solid"/>
        </a:ln>
        <a:effectLst/>
      </dsp:spPr>
      <dsp:style>
        <a:lnRef idx="2">
          <a:scrgbClr r="0" g="0" b="0"/>
        </a:lnRef>
        <a:fillRef idx="1">
          <a:scrgbClr r="0" g="0" b="0"/>
        </a:fillRef>
        <a:effectRef idx="0">
          <a:scrgbClr r="0" g="0" b="0"/>
        </a:effectRef>
        <a:fontRef idx="minor"/>
      </dsp:style>
    </dsp:sp>
    <dsp:sp modelId="{5CD3DA09-F836-437C-BE51-AEA463E86477}">
      <dsp:nvSpPr>
        <dsp:cNvPr id="0" name=""/>
        <dsp:cNvSpPr/>
      </dsp:nvSpPr>
      <dsp:spPr>
        <a:xfrm>
          <a:off x="304800" y="1050819"/>
          <a:ext cx="4267200" cy="678960"/>
        </a:xfrm>
        <a:prstGeom prst="roundRect">
          <a:avLst/>
        </a:prstGeom>
        <a:solidFill>
          <a:schemeClr val="accent5">
            <a:hueOff val="-2451115"/>
            <a:satOff val="-3409"/>
            <a:lumOff val="-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Follow up on APE action items as part of your standing PEC agenda</a:t>
          </a:r>
        </a:p>
      </dsp:txBody>
      <dsp:txXfrm>
        <a:off x="337944" y="1083963"/>
        <a:ext cx="4200912" cy="612672"/>
      </dsp:txXfrm>
    </dsp:sp>
    <dsp:sp modelId="{568013CF-C9EB-454B-A3B3-EE524C085F7E}">
      <dsp:nvSpPr>
        <dsp:cNvPr id="0" name=""/>
        <dsp:cNvSpPr/>
      </dsp:nvSpPr>
      <dsp:spPr>
        <a:xfrm>
          <a:off x="0" y="2433580"/>
          <a:ext cx="6096000" cy="579600"/>
        </a:xfrm>
        <a:prstGeom prst="rect">
          <a:avLst/>
        </a:prstGeom>
        <a:solidFill>
          <a:schemeClr val="lt1">
            <a:alpha val="90000"/>
            <a:hueOff val="0"/>
            <a:satOff val="0"/>
            <a:lumOff val="0"/>
            <a:alphaOff val="0"/>
          </a:schemeClr>
        </a:solidFill>
        <a:ln w="25400" cap="flat" cmpd="sng" algn="ctr">
          <a:solidFill>
            <a:schemeClr val="accent5">
              <a:hueOff val="-4902230"/>
              <a:satOff val="-6819"/>
              <a:lumOff val="-2615"/>
              <a:alphaOff val="0"/>
            </a:schemeClr>
          </a:solidFill>
          <a:prstDash val="solid"/>
        </a:ln>
        <a:effectLst/>
      </dsp:spPr>
      <dsp:style>
        <a:lnRef idx="2">
          <a:scrgbClr r="0" g="0" b="0"/>
        </a:lnRef>
        <a:fillRef idx="1">
          <a:scrgbClr r="0" g="0" b="0"/>
        </a:fillRef>
        <a:effectRef idx="0">
          <a:scrgbClr r="0" g="0" b="0"/>
        </a:effectRef>
        <a:fontRef idx="minor"/>
      </dsp:style>
    </dsp:sp>
    <dsp:sp modelId="{DAA38CCC-64E2-4F43-B94C-58A8EF4622D9}">
      <dsp:nvSpPr>
        <dsp:cNvPr id="0" name=""/>
        <dsp:cNvSpPr/>
      </dsp:nvSpPr>
      <dsp:spPr>
        <a:xfrm>
          <a:off x="304800" y="2094100"/>
          <a:ext cx="4267200" cy="678960"/>
        </a:xfrm>
        <a:prstGeom prst="roundRect">
          <a:avLst/>
        </a:prstGeom>
        <a:solidFill>
          <a:schemeClr val="accent5">
            <a:hueOff val="-4902230"/>
            <a:satOff val="-6819"/>
            <a:lumOff val="-2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Include as many of the residents on the PEC to give them a voice in program improvement (one or more per training year)</a:t>
          </a:r>
        </a:p>
      </dsp:txBody>
      <dsp:txXfrm>
        <a:off x="337944" y="2127244"/>
        <a:ext cx="4200912" cy="612672"/>
      </dsp:txXfrm>
    </dsp:sp>
    <dsp:sp modelId="{F2563159-79C4-49F6-8623-181F34048796}">
      <dsp:nvSpPr>
        <dsp:cNvPr id="0" name=""/>
        <dsp:cNvSpPr/>
      </dsp:nvSpPr>
      <dsp:spPr>
        <a:xfrm>
          <a:off x="0" y="3476860"/>
          <a:ext cx="6096000" cy="579600"/>
        </a:xfrm>
        <a:prstGeom prst="rect">
          <a:avLst/>
        </a:prstGeom>
        <a:solidFill>
          <a:schemeClr val="lt1">
            <a:alpha val="90000"/>
            <a:hueOff val="0"/>
            <a:satOff val="0"/>
            <a:lumOff val="0"/>
            <a:alphaOff val="0"/>
          </a:schemeClr>
        </a:solidFill>
        <a:ln w="25400" cap="flat" cmpd="sng" algn="ctr">
          <a:solidFill>
            <a:schemeClr val="accent5">
              <a:hueOff val="-7353344"/>
              <a:satOff val="-10228"/>
              <a:lumOff val="-3922"/>
              <a:alphaOff val="0"/>
            </a:schemeClr>
          </a:solidFill>
          <a:prstDash val="solid"/>
        </a:ln>
        <a:effectLst/>
      </dsp:spPr>
      <dsp:style>
        <a:lnRef idx="2">
          <a:scrgbClr r="0" g="0" b="0"/>
        </a:lnRef>
        <a:fillRef idx="1">
          <a:scrgbClr r="0" g="0" b="0"/>
        </a:fillRef>
        <a:effectRef idx="0">
          <a:scrgbClr r="0" g="0" b="0"/>
        </a:effectRef>
        <a:fontRef idx="minor"/>
      </dsp:style>
    </dsp:sp>
    <dsp:sp modelId="{D17228D8-5146-4144-BCE0-8F54E0F5B01F}">
      <dsp:nvSpPr>
        <dsp:cNvPr id="0" name=""/>
        <dsp:cNvSpPr/>
      </dsp:nvSpPr>
      <dsp:spPr>
        <a:xfrm>
          <a:off x="304800" y="3137380"/>
          <a:ext cx="4267200" cy="678960"/>
        </a:xfrm>
        <a:prstGeom prst="roundRect">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Invite representatives from the hospital to PEC meetings to discuss the issues </a:t>
          </a:r>
        </a:p>
      </dsp:txBody>
      <dsp:txXfrm>
        <a:off x="337944" y="3170524"/>
        <a:ext cx="4200912" cy="6126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5BB91-9071-4B75-85D5-EE364A3A23E0}">
      <dsp:nvSpPr>
        <dsp:cNvPr id="0" name=""/>
        <dsp:cNvSpPr/>
      </dsp:nvSpPr>
      <dsp:spPr>
        <a:xfrm>
          <a:off x="0" y="347020"/>
          <a:ext cx="6096000" cy="579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391F3C-DFA7-4821-BD47-B7249B8B7EA2}">
      <dsp:nvSpPr>
        <dsp:cNvPr id="0" name=""/>
        <dsp:cNvSpPr/>
      </dsp:nvSpPr>
      <dsp:spPr>
        <a:xfrm>
          <a:off x="304800" y="7539"/>
          <a:ext cx="4267200" cy="6789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Educate PEC members about their role and responsibities</a:t>
          </a:r>
        </a:p>
      </dsp:txBody>
      <dsp:txXfrm>
        <a:off x="337944" y="40683"/>
        <a:ext cx="4200912" cy="612672"/>
      </dsp:txXfrm>
    </dsp:sp>
    <dsp:sp modelId="{37670421-3DAD-4EBB-AE86-511443ACB3E0}">
      <dsp:nvSpPr>
        <dsp:cNvPr id="0" name=""/>
        <dsp:cNvSpPr/>
      </dsp:nvSpPr>
      <dsp:spPr>
        <a:xfrm>
          <a:off x="0" y="1390300"/>
          <a:ext cx="6096000" cy="579600"/>
        </a:xfrm>
        <a:prstGeom prst="rect">
          <a:avLst/>
        </a:prstGeom>
        <a:solidFill>
          <a:schemeClr val="lt1">
            <a:alpha val="90000"/>
            <a:hueOff val="0"/>
            <a:satOff val="0"/>
            <a:lumOff val="0"/>
            <a:alphaOff val="0"/>
          </a:schemeClr>
        </a:solidFill>
        <a:ln w="25400" cap="flat" cmpd="sng" algn="ctr">
          <a:solidFill>
            <a:schemeClr val="accent5">
              <a:hueOff val="-2451115"/>
              <a:satOff val="-3409"/>
              <a:lumOff val="-1307"/>
              <a:alphaOff val="0"/>
            </a:schemeClr>
          </a:solidFill>
          <a:prstDash val="solid"/>
        </a:ln>
        <a:effectLst/>
      </dsp:spPr>
      <dsp:style>
        <a:lnRef idx="2">
          <a:scrgbClr r="0" g="0" b="0"/>
        </a:lnRef>
        <a:fillRef idx="1">
          <a:scrgbClr r="0" g="0" b="0"/>
        </a:fillRef>
        <a:effectRef idx="0">
          <a:scrgbClr r="0" g="0" b="0"/>
        </a:effectRef>
        <a:fontRef idx="minor"/>
      </dsp:style>
    </dsp:sp>
    <dsp:sp modelId="{5CD3DA09-F836-437C-BE51-AEA463E86477}">
      <dsp:nvSpPr>
        <dsp:cNvPr id="0" name=""/>
        <dsp:cNvSpPr/>
      </dsp:nvSpPr>
      <dsp:spPr>
        <a:xfrm>
          <a:off x="304800" y="1050819"/>
          <a:ext cx="4267200" cy="678960"/>
        </a:xfrm>
        <a:prstGeom prst="roundRect">
          <a:avLst/>
        </a:prstGeom>
        <a:solidFill>
          <a:schemeClr val="accent5">
            <a:hueOff val="-2451115"/>
            <a:satOff val="-3409"/>
            <a:lumOff val="-13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Follow up on APE action items as part of your standing PEC agenda</a:t>
          </a:r>
        </a:p>
      </dsp:txBody>
      <dsp:txXfrm>
        <a:off x="337944" y="1083963"/>
        <a:ext cx="4200912" cy="612672"/>
      </dsp:txXfrm>
    </dsp:sp>
    <dsp:sp modelId="{568013CF-C9EB-454B-A3B3-EE524C085F7E}">
      <dsp:nvSpPr>
        <dsp:cNvPr id="0" name=""/>
        <dsp:cNvSpPr/>
      </dsp:nvSpPr>
      <dsp:spPr>
        <a:xfrm>
          <a:off x="0" y="2433580"/>
          <a:ext cx="6096000" cy="579600"/>
        </a:xfrm>
        <a:prstGeom prst="rect">
          <a:avLst/>
        </a:prstGeom>
        <a:solidFill>
          <a:schemeClr val="lt1">
            <a:alpha val="90000"/>
            <a:hueOff val="0"/>
            <a:satOff val="0"/>
            <a:lumOff val="0"/>
            <a:alphaOff val="0"/>
          </a:schemeClr>
        </a:solidFill>
        <a:ln w="25400" cap="flat" cmpd="sng" algn="ctr">
          <a:solidFill>
            <a:schemeClr val="accent5">
              <a:hueOff val="-4902230"/>
              <a:satOff val="-6819"/>
              <a:lumOff val="-2615"/>
              <a:alphaOff val="0"/>
            </a:schemeClr>
          </a:solidFill>
          <a:prstDash val="solid"/>
        </a:ln>
        <a:effectLst/>
      </dsp:spPr>
      <dsp:style>
        <a:lnRef idx="2">
          <a:scrgbClr r="0" g="0" b="0"/>
        </a:lnRef>
        <a:fillRef idx="1">
          <a:scrgbClr r="0" g="0" b="0"/>
        </a:fillRef>
        <a:effectRef idx="0">
          <a:scrgbClr r="0" g="0" b="0"/>
        </a:effectRef>
        <a:fontRef idx="minor"/>
      </dsp:style>
    </dsp:sp>
    <dsp:sp modelId="{DAA38CCC-64E2-4F43-B94C-58A8EF4622D9}">
      <dsp:nvSpPr>
        <dsp:cNvPr id="0" name=""/>
        <dsp:cNvSpPr/>
      </dsp:nvSpPr>
      <dsp:spPr>
        <a:xfrm>
          <a:off x="304800" y="2094100"/>
          <a:ext cx="4267200" cy="678960"/>
        </a:xfrm>
        <a:prstGeom prst="roundRect">
          <a:avLst/>
        </a:prstGeom>
        <a:solidFill>
          <a:schemeClr val="accent5">
            <a:hueOff val="-4902230"/>
            <a:satOff val="-6819"/>
            <a:lumOff val="-2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Include as many of the residents on the PEC to give them a voice in program improvement (one or more per training year)</a:t>
          </a:r>
        </a:p>
      </dsp:txBody>
      <dsp:txXfrm>
        <a:off x="337944" y="2127244"/>
        <a:ext cx="4200912" cy="612672"/>
      </dsp:txXfrm>
    </dsp:sp>
    <dsp:sp modelId="{F2563159-79C4-49F6-8623-181F34048796}">
      <dsp:nvSpPr>
        <dsp:cNvPr id="0" name=""/>
        <dsp:cNvSpPr/>
      </dsp:nvSpPr>
      <dsp:spPr>
        <a:xfrm>
          <a:off x="0" y="3476860"/>
          <a:ext cx="6096000" cy="579600"/>
        </a:xfrm>
        <a:prstGeom prst="rect">
          <a:avLst/>
        </a:prstGeom>
        <a:solidFill>
          <a:schemeClr val="lt1">
            <a:alpha val="90000"/>
            <a:hueOff val="0"/>
            <a:satOff val="0"/>
            <a:lumOff val="0"/>
            <a:alphaOff val="0"/>
          </a:schemeClr>
        </a:solidFill>
        <a:ln w="25400" cap="flat" cmpd="sng" algn="ctr">
          <a:solidFill>
            <a:schemeClr val="accent5">
              <a:hueOff val="-7353344"/>
              <a:satOff val="-10228"/>
              <a:lumOff val="-3922"/>
              <a:alphaOff val="0"/>
            </a:schemeClr>
          </a:solidFill>
          <a:prstDash val="solid"/>
        </a:ln>
        <a:effectLst/>
      </dsp:spPr>
      <dsp:style>
        <a:lnRef idx="2">
          <a:scrgbClr r="0" g="0" b="0"/>
        </a:lnRef>
        <a:fillRef idx="1">
          <a:scrgbClr r="0" g="0" b="0"/>
        </a:fillRef>
        <a:effectRef idx="0">
          <a:scrgbClr r="0" g="0" b="0"/>
        </a:effectRef>
        <a:fontRef idx="minor"/>
      </dsp:style>
    </dsp:sp>
    <dsp:sp modelId="{D17228D8-5146-4144-BCE0-8F54E0F5B01F}">
      <dsp:nvSpPr>
        <dsp:cNvPr id="0" name=""/>
        <dsp:cNvSpPr/>
      </dsp:nvSpPr>
      <dsp:spPr>
        <a:xfrm>
          <a:off x="304800" y="3137380"/>
          <a:ext cx="4267200" cy="678960"/>
        </a:xfrm>
        <a:prstGeom prst="roundRect">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Font typeface="+mj-lt"/>
            <a:buNone/>
          </a:pPr>
          <a:r>
            <a:rPr lang="en-US" sz="1400" kern="1200" dirty="0"/>
            <a:t>Invite representatives from the hospital to PEC meetings to discuss the issues </a:t>
          </a:r>
        </a:p>
      </dsp:txBody>
      <dsp:txXfrm>
        <a:off x="337944" y="3170524"/>
        <a:ext cx="420091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dk1"/>
                </a:solidFill>
                <a:latin typeface="Comic Sans MS"/>
                <a:ea typeface="Comic Sans MS"/>
                <a:cs typeface="Comic Sans MS"/>
                <a:sym typeface="Comic Sans MS"/>
              </a:rPr>
              <a:t>‹#›</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5990955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7:notes"/>
          <p:cNvSpPr txBox="1">
            <a:spLocks noGrp="1"/>
          </p:cNvSpPr>
          <p:nvPr>
            <p:ph type="body" idx="1"/>
          </p:nvPr>
        </p:nvSpPr>
        <p:spPr>
          <a:xfrm>
            <a:off x="701675" y="4473575"/>
            <a:ext cx="5607000" cy="366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20" name="Google Shape;120;p7: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dirty="0"/>
          </a:p>
        </p:txBody>
      </p:sp>
    </p:spTree>
    <p:extLst>
      <p:ext uri="{BB962C8B-B14F-4D97-AF65-F5344CB8AC3E}">
        <p14:creationId xmlns:p14="http://schemas.microsoft.com/office/powerpoint/2010/main" val="2129852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3: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336" name="Google Shape;336;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420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7:notes"/>
          <p:cNvSpPr txBox="1">
            <a:spLocks noGrp="1"/>
          </p:cNvSpPr>
          <p:nvPr>
            <p:ph type="body" idx="1"/>
          </p:nvPr>
        </p:nvSpPr>
        <p:spPr>
          <a:xfrm>
            <a:off x="701675" y="4473575"/>
            <a:ext cx="5607000" cy="366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313" name="Google Shape;313;p27: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dirty="0"/>
          </a:p>
        </p:txBody>
      </p:sp>
    </p:spTree>
    <p:extLst>
      <p:ext uri="{BB962C8B-B14F-4D97-AF65-F5344CB8AC3E}">
        <p14:creationId xmlns:p14="http://schemas.microsoft.com/office/powerpoint/2010/main" val="282837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1:notes"/>
          <p:cNvSpPr txBox="1">
            <a:spLocks noGrp="1"/>
          </p:cNvSpPr>
          <p:nvPr>
            <p:ph type="body" idx="1"/>
          </p:nvPr>
        </p:nvSpPr>
        <p:spPr>
          <a:xfrm>
            <a:off x="701675" y="4473575"/>
            <a:ext cx="5607000" cy="366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62" name="Google Shape;162;p11:notes"/>
          <p:cNvSpPr txBox="1">
            <a:spLocks noGrp="1"/>
          </p:cNvSpPr>
          <p:nvPr>
            <p:ph type="sldNum" idx="12"/>
          </p:nvPr>
        </p:nvSpPr>
        <p:spPr>
          <a:xfrm>
            <a:off x="3970338" y="8829675"/>
            <a:ext cx="3038400" cy="46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dirty="0"/>
          </a:p>
        </p:txBody>
      </p:sp>
    </p:spTree>
    <p:extLst>
      <p:ext uri="{BB962C8B-B14F-4D97-AF65-F5344CB8AC3E}">
        <p14:creationId xmlns:p14="http://schemas.microsoft.com/office/powerpoint/2010/main" val="750494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smtClean="0">
                <a:solidFill>
                  <a:schemeClr val="dk1"/>
                </a:solidFill>
                <a:latin typeface="Comic Sans MS"/>
                <a:ea typeface="Comic Sans MS"/>
                <a:cs typeface="Comic Sans MS"/>
                <a:sym typeface="Comic Sans MS"/>
              </a:rPr>
              <a:t>14</a:t>
            </a:fld>
            <a:endParaRPr lang="en-US"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794131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smtClean="0">
                <a:solidFill>
                  <a:schemeClr val="dk1"/>
                </a:solidFill>
                <a:latin typeface="Comic Sans MS"/>
                <a:ea typeface="Comic Sans MS"/>
                <a:cs typeface="Comic Sans MS"/>
                <a:sym typeface="Comic Sans MS"/>
              </a:rPr>
              <a:t>15</a:t>
            </a:fld>
            <a:endParaRPr lang="en-US"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333613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smtClean="0">
                <a:solidFill>
                  <a:schemeClr val="dk1"/>
                </a:solidFill>
                <a:latin typeface="Comic Sans MS"/>
                <a:ea typeface="Comic Sans MS"/>
                <a:cs typeface="Comic Sans MS"/>
                <a:sym typeface="Comic Sans MS"/>
              </a:rPr>
              <a:t>16</a:t>
            </a:fld>
            <a:endParaRPr lang="en-US"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926041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smtClean="0">
                <a:solidFill>
                  <a:schemeClr val="dk1"/>
                </a:solidFill>
                <a:latin typeface="Comic Sans MS"/>
                <a:ea typeface="Comic Sans MS"/>
                <a:cs typeface="Comic Sans MS"/>
                <a:sym typeface="Comic Sans MS"/>
              </a:rPr>
              <a:t>17</a:t>
            </a:fld>
            <a:endParaRPr lang="en-US"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42338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3: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336" name="Google Shape;336;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450975" y="639763"/>
            <a:ext cx="4268788" cy="3201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16989" y="4055019"/>
            <a:ext cx="5735898" cy="3841720"/>
          </a:xfrm>
          <a:prstGeom prst="rect">
            <a:avLst/>
          </a:prstGeom>
        </p:spPr>
        <p:txBody>
          <a:bodyPr lIns="93198" tIns="93198" rIns="93198" bIns="93198" anchor="t" anchorCtr="0">
            <a:noAutofit/>
          </a:bodyPr>
          <a:lstStyle/>
          <a:p>
            <a:endParaRPr dirty="0"/>
          </a:p>
        </p:txBody>
      </p:sp>
    </p:spTree>
    <p:extLst>
      <p:ext uri="{BB962C8B-B14F-4D97-AF65-F5344CB8AC3E}">
        <p14:creationId xmlns:p14="http://schemas.microsoft.com/office/powerpoint/2010/main" val="365974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 name="Google Shape;22;p3"/>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23" name="Google Shape;23;p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2952170" y="2081894"/>
            <a:ext cx="6115049" cy="2429491"/>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6" name="Google Shape;26;p4"/>
          <p:cNvSpPr txBox="1">
            <a:spLocks noGrp="1"/>
          </p:cNvSpPr>
          <p:nvPr>
            <p:ph type="body" idx="1"/>
          </p:nvPr>
        </p:nvSpPr>
        <p:spPr>
          <a:xfrm>
            <a:off x="2952169" y="4511385"/>
            <a:ext cx="6115049" cy="514325"/>
          </a:xfrm>
          <a:prstGeom prst="rect">
            <a:avLst/>
          </a:prstGeom>
          <a:noFill/>
          <a:ln>
            <a:noFill/>
          </a:ln>
        </p:spPr>
        <p:txBody>
          <a:bodyPr spcFirstLastPara="1" wrap="square" lIns="91425" tIns="91425" rIns="91425" bIns="91425" anchor="t" anchorCtr="0"/>
          <a:lstStyle>
            <a:lvl1pPr marL="457200" marR="0" lvl="0" indent="-228600" algn="ctr">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27" name="Google Shape;27;p4"/>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28" name="Google Shape;28;p4"/>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628650" y="1825625"/>
            <a:ext cx="3886200" cy="4351338"/>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5"/>
          <p:cNvSpPr txBox="1">
            <a:spLocks noGrp="1"/>
          </p:cNvSpPr>
          <p:nvPr>
            <p:ph type="body" idx="2"/>
          </p:nvPr>
        </p:nvSpPr>
        <p:spPr>
          <a:xfrm>
            <a:off x="4629150" y="1825625"/>
            <a:ext cx="3886200" cy="4351338"/>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 name="Google Shape;33;p5"/>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34" name="Google Shape;34;p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5" name="Google Shape;45;p7"/>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7"/>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47" name="Google Shape;47;p7"/>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8" name="Google Shape;48;p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8"/>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2" name="Google Shape;52;p8"/>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3" name="Google Shape;53;p8"/>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4" name="Google Shape;54;p8"/>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7" name="Google Shape;57;p9"/>
          <p:cNvSpPr txBox="1">
            <a:spLocks noGrp="1"/>
          </p:cNvSpPr>
          <p:nvPr>
            <p:ph type="body" idx="1"/>
          </p:nvPr>
        </p:nvSpPr>
        <p:spPr>
          <a:xfrm rot="5400000">
            <a:off x="2352547" y="14160"/>
            <a:ext cx="4438905" cy="7886700"/>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Google Shape;58;p9"/>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9" name="Google Shape;59;p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1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Google Shape;63;p10"/>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64" name="Google Shape;64;p10"/>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3" name="Google Shape;13;p1"/>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7.png"/><Relationship Id="rId7" Type="http://schemas.openxmlformats.org/officeDocument/2006/relationships/diagramQuickStyle" Target="../diagrams/quickStyle6.xml"/><Relationship Id="rId12"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6.xml"/><Relationship Id="rId11" Type="http://schemas.openxmlformats.org/officeDocument/2006/relationships/image" Target="../media/image11.svg"/><Relationship Id="rId5" Type="http://schemas.openxmlformats.org/officeDocument/2006/relationships/diagramData" Target="../diagrams/data6.xml"/><Relationship Id="rId10" Type="http://schemas.openxmlformats.org/officeDocument/2006/relationships/image" Target="../media/image10.png"/><Relationship Id="rId4" Type="http://schemas.openxmlformats.org/officeDocument/2006/relationships/image" Target="../media/image18.svg"/><Relationship Id="rId9" Type="http://schemas.microsoft.com/office/2007/relationships/diagramDrawing" Target="../diagrams/drawing6.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7.png"/><Relationship Id="rId7" Type="http://schemas.openxmlformats.org/officeDocument/2006/relationships/diagramQuickStyle" Target="../diagrams/quickStyle7.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19.jpg"/><Relationship Id="rId4" Type="http://schemas.openxmlformats.org/officeDocument/2006/relationships/image" Target="../media/image18.svg"/><Relationship Id="rId9" Type="http://schemas.microsoft.com/office/2007/relationships/diagramDrawing" Target="../diagrams/drawing7.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7.png"/><Relationship Id="rId7" Type="http://schemas.openxmlformats.org/officeDocument/2006/relationships/diagramQuickStyle" Target="../diagrams/quickStyle8.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19.jpg"/><Relationship Id="rId4" Type="http://schemas.openxmlformats.org/officeDocument/2006/relationships/image" Target="../media/image18.svg"/><Relationship Id="rId9" Type="http://schemas.microsoft.com/office/2007/relationships/diagramDrawing" Target="../diagrams/drawing8.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7.png"/><Relationship Id="rId7" Type="http://schemas.openxmlformats.org/officeDocument/2006/relationships/diagramQuickStyle" Target="../diagrams/quickStyle9.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19.jpg"/><Relationship Id="rId4" Type="http://schemas.openxmlformats.org/officeDocument/2006/relationships/image" Target="../media/image18.svg"/><Relationship Id="rId9" Type="http://schemas.microsoft.com/office/2007/relationships/diagramDrawing" Target="../diagrams/drawing9.xml"/></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1.svg"/><Relationship Id="rId7" Type="http://schemas.openxmlformats.org/officeDocument/2006/relationships/diagramColors" Target="../diagrams/colors10.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6.jpg"/></Relationships>
</file>

<file path=ppt/slides/_rels/slide1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1.svg"/><Relationship Id="rId7" Type="http://schemas.openxmlformats.org/officeDocument/2006/relationships/diagramColors" Target="../diagrams/colors11.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1.svg"/><Relationship Id="rId7" Type="http://schemas.openxmlformats.org/officeDocument/2006/relationships/diagramColors" Target="../diagrams/colors12.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mailto:heather@partnersinmeded.com" TargetMode="External"/><Relationship Id="rId4" Type="http://schemas.openxmlformats.org/officeDocument/2006/relationships/hyperlink" Target="mailto:info@PartnersInMedEd.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2952169" y="4511385"/>
            <a:ext cx="6114900" cy="514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1000"/>
              </a:spcBef>
              <a:spcAft>
                <a:spcPts val="0"/>
              </a:spcAft>
              <a:buSzPts val="2000"/>
              <a:buNone/>
            </a:pPr>
            <a:r>
              <a:rPr lang="en-US" dirty="0"/>
              <a:t>Heather Peters, M.Ed, Ph.D</a:t>
            </a:r>
            <a:endParaRPr dirty="0"/>
          </a:p>
        </p:txBody>
      </p:sp>
      <p:sp>
        <p:nvSpPr>
          <p:cNvPr id="123" name="Google Shape;123;p17"/>
          <p:cNvSpPr txBox="1">
            <a:spLocks noGrp="1"/>
          </p:cNvSpPr>
          <p:nvPr>
            <p:ph type="title"/>
          </p:nvPr>
        </p:nvSpPr>
        <p:spPr>
          <a:xfrm>
            <a:off x="2952170" y="2081894"/>
            <a:ext cx="6114900" cy="2429400"/>
          </a:xfrm>
          <a:prstGeom prst="rect">
            <a:avLst/>
          </a:prstGeom>
          <a:noFill/>
          <a:ln>
            <a:noFill/>
          </a:ln>
        </p:spPr>
        <p:txBody>
          <a:bodyPr spcFirstLastPara="1" wrap="square" lIns="91425" tIns="91425" rIns="91425" bIns="91425" anchor="ctr" anchorCtr="0">
            <a:noAutofit/>
          </a:bodyPr>
          <a:lstStyle/>
          <a:p>
            <a:pPr lvl="0"/>
            <a:r>
              <a:rPr lang="en-US" sz="3200" dirty="0"/>
              <a:t>PEC: Best Practices</a:t>
            </a:r>
            <a:endParaRPr dirty="0"/>
          </a:p>
        </p:txBody>
      </p:sp>
      <p:sp>
        <p:nvSpPr>
          <p:cNvPr id="124" name="Google Shape;124;p17"/>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1</a:t>
            </a:fld>
            <a:endParaRPr dirty="0"/>
          </a:p>
        </p:txBody>
      </p:sp>
      <p:sp>
        <p:nvSpPr>
          <p:cNvPr id="125" name="Google Shape;125;p17"/>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pic>
        <p:nvPicPr>
          <p:cNvPr id="7" name="Google Shape;309;p36" descr="../../../Volumes/douglas-1/New%20Clip%20art/group_session_800_">
            <a:extLst>
              <a:ext uri="{FF2B5EF4-FFF2-40B4-BE49-F238E27FC236}">
                <a16:creationId xmlns:a16="http://schemas.microsoft.com/office/drawing/2014/main" id="{6389B6DA-5D58-4E2B-AFC6-EBC2A2EDB750}"/>
              </a:ext>
            </a:extLst>
          </p:cNvPr>
          <p:cNvPicPr preferRelativeResize="0"/>
          <p:nvPr/>
        </p:nvPicPr>
        <p:blipFill rotWithShape="1">
          <a:blip r:embed="rId4">
            <a:alphaModFix/>
          </a:blip>
          <a:srcRect/>
          <a:stretch/>
        </p:blipFill>
        <p:spPr>
          <a:xfrm>
            <a:off x="170679" y="3476646"/>
            <a:ext cx="4135392" cy="2583677"/>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2074"/>
    </mc:Choice>
    <mc:Fallback xmlns="">
      <p:transition spd="slow" advTm="3207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2CE84D-E826-43CB-8C0C-A3BAA301E8EE}"/>
              </a:ext>
            </a:extLst>
          </p:cNvPr>
          <p:cNvSpPr>
            <a:spLocks noGrp="1"/>
          </p:cNvSpPr>
          <p:nvPr>
            <p:ph type="title"/>
          </p:nvPr>
        </p:nvSpPr>
        <p:spPr>
          <a:xfrm>
            <a:off x="1989344" y="144866"/>
            <a:ext cx="6526006" cy="1325563"/>
          </a:xfrm>
        </p:spPr>
        <p:txBody>
          <a:bodyPr/>
          <a:lstStyle/>
          <a:p>
            <a:r>
              <a:rPr lang="en-US" dirty="0"/>
              <a:t>Rotation/Service Presentations at PEC</a:t>
            </a:r>
          </a:p>
        </p:txBody>
      </p:sp>
      <p:sp>
        <p:nvSpPr>
          <p:cNvPr id="4" name="Slide Number Placeholder 3">
            <a:extLst>
              <a:ext uri="{FF2B5EF4-FFF2-40B4-BE49-F238E27FC236}">
                <a16:creationId xmlns:a16="http://schemas.microsoft.com/office/drawing/2014/main" id="{2A28C471-0960-49E9-9EEB-432DFE8D96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graphicFrame>
        <p:nvGraphicFramePr>
          <p:cNvPr id="7" name="Diagram 6">
            <a:extLst>
              <a:ext uri="{FF2B5EF4-FFF2-40B4-BE49-F238E27FC236}">
                <a16:creationId xmlns:a16="http://schemas.microsoft.com/office/drawing/2014/main" id="{EB854AD1-0FFC-4B8B-9FDF-488D5C2F5292}"/>
              </a:ext>
            </a:extLst>
          </p:cNvPr>
          <p:cNvGraphicFramePr/>
          <p:nvPr>
            <p:extLst>
              <p:ext uri="{D42A27DB-BD31-4B8C-83A1-F6EECF244321}">
                <p14:modId xmlns:p14="http://schemas.microsoft.com/office/powerpoint/2010/main" val="1964174866"/>
              </p:ext>
            </p:extLst>
          </p:nvPr>
        </p:nvGraphicFramePr>
        <p:xfrm>
          <a:off x="2761673" y="1699491"/>
          <a:ext cx="6526006" cy="4414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Google Shape;125;p17">
            <a:extLst>
              <a:ext uri="{FF2B5EF4-FFF2-40B4-BE49-F238E27FC236}">
                <a16:creationId xmlns:a16="http://schemas.microsoft.com/office/drawing/2014/main" id="{35226915-4667-4605-86DA-2D38FA104427}"/>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pic>
        <p:nvPicPr>
          <p:cNvPr id="9" name="Google Shape;309;p36" descr="../../../Volumes/douglas-1/New%20Clip%20art/group_session_800_">
            <a:extLst>
              <a:ext uri="{FF2B5EF4-FFF2-40B4-BE49-F238E27FC236}">
                <a16:creationId xmlns:a16="http://schemas.microsoft.com/office/drawing/2014/main" id="{7D490A14-AABD-487D-ABEB-5F938F32CB5B}"/>
              </a:ext>
            </a:extLst>
          </p:cNvPr>
          <p:cNvPicPr preferRelativeResize="0"/>
          <p:nvPr/>
        </p:nvPicPr>
        <p:blipFill rotWithShape="1">
          <a:blip r:embed="rId7">
            <a:alphaModFix/>
          </a:blip>
          <a:srcRect/>
          <a:stretch/>
        </p:blipFill>
        <p:spPr>
          <a:xfrm>
            <a:off x="416886" y="1209964"/>
            <a:ext cx="3721005" cy="2353570"/>
          </a:xfrm>
          <a:prstGeom prst="rect">
            <a:avLst/>
          </a:prstGeom>
          <a:noFill/>
          <a:ln>
            <a:noFill/>
          </a:ln>
        </p:spPr>
      </p:pic>
    </p:spTree>
    <p:extLst>
      <p:ext uri="{BB962C8B-B14F-4D97-AF65-F5344CB8AC3E}">
        <p14:creationId xmlns:p14="http://schemas.microsoft.com/office/powerpoint/2010/main" val="1043064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2CE84D-E826-43CB-8C0C-A3BAA301E8EE}"/>
              </a:ext>
            </a:extLst>
          </p:cNvPr>
          <p:cNvSpPr>
            <a:spLocks noGrp="1"/>
          </p:cNvSpPr>
          <p:nvPr>
            <p:ph type="title"/>
          </p:nvPr>
        </p:nvSpPr>
        <p:spPr>
          <a:xfrm>
            <a:off x="1989344" y="144866"/>
            <a:ext cx="6526006" cy="1325563"/>
          </a:xfrm>
        </p:spPr>
        <p:txBody>
          <a:bodyPr/>
          <a:lstStyle/>
          <a:p>
            <a:r>
              <a:rPr lang="en-US" dirty="0"/>
              <a:t>Rotation/Service Presentations at PEC</a:t>
            </a:r>
          </a:p>
        </p:txBody>
      </p:sp>
      <p:sp>
        <p:nvSpPr>
          <p:cNvPr id="4" name="Slide Number Placeholder 3">
            <a:extLst>
              <a:ext uri="{FF2B5EF4-FFF2-40B4-BE49-F238E27FC236}">
                <a16:creationId xmlns:a16="http://schemas.microsoft.com/office/drawing/2014/main" id="{2A28C471-0960-49E9-9EEB-432DFE8D96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graphicFrame>
        <p:nvGraphicFramePr>
          <p:cNvPr id="7" name="Diagram 6">
            <a:extLst>
              <a:ext uri="{FF2B5EF4-FFF2-40B4-BE49-F238E27FC236}">
                <a16:creationId xmlns:a16="http://schemas.microsoft.com/office/drawing/2014/main" id="{EB854AD1-0FFC-4B8B-9FDF-488D5C2F5292}"/>
              </a:ext>
            </a:extLst>
          </p:cNvPr>
          <p:cNvGraphicFramePr/>
          <p:nvPr>
            <p:extLst>
              <p:ext uri="{D42A27DB-BD31-4B8C-83A1-F6EECF244321}">
                <p14:modId xmlns:p14="http://schemas.microsoft.com/office/powerpoint/2010/main" val="2575385084"/>
              </p:ext>
            </p:extLst>
          </p:nvPr>
        </p:nvGraphicFramePr>
        <p:xfrm>
          <a:off x="2761673" y="1396538"/>
          <a:ext cx="6898986" cy="4717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Google Shape;125;p17">
            <a:extLst>
              <a:ext uri="{FF2B5EF4-FFF2-40B4-BE49-F238E27FC236}">
                <a16:creationId xmlns:a16="http://schemas.microsoft.com/office/drawing/2014/main" id="{35226915-4667-4605-86DA-2D38FA104427}"/>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pic>
        <p:nvPicPr>
          <p:cNvPr id="9" name="Google Shape;309;p36" descr="../../../Volumes/douglas-1/New%20Clip%20art/group_session_800_">
            <a:extLst>
              <a:ext uri="{FF2B5EF4-FFF2-40B4-BE49-F238E27FC236}">
                <a16:creationId xmlns:a16="http://schemas.microsoft.com/office/drawing/2014/main" id="{7D490A14-AABD-487D-ABEB-5F938F32CB5B}"/>
              </a:ext>
            </a:extLst>
          </p:cNvPr>
          <p:cNvPicPr preferRelativeResize="0"/>
          <p:nvPr/>
        </p:nvPicPr>
        <p:blipFill rotWithShape="1">
          <a:blip r:embed="rId7">
            <a:alphaModFix/>
          </a:blip>
          <a:srcRect/>
          <a:stretch/>
        </p:blipFill>
        <p:spPr>
          <a:xfrm>
            <a:off x="416886" y="1209964"/>
            <a:ext cx="3721005" cy="2353570"/>
          </a:xfrm>
          <a:prstGeom prst="rect">
            <a:avLst/>
          </a:prstGeom>
          <a:noFill/>
          <a:ln>
            <a:noFill/>
          </a:ln>
        </p:spPr>
      </p:pic>
      <p:sp>
        <p:nvSpPr>
          <p:cNvPr id="2" name="Speech Bubble: Rectangle 1">
            <a:extLst>
              <a:ext uri="{FF2B5EF4-FFF2-40B4-BE49-F238E27FC236}">
                <a16:creationId xmlns:a16="http://schemas.microsoft.com/office/drawing/2014/main" id="{8F2C6A79-6779-4D1D-9547-01B61312BE67}"/>
              </a:ext>
            </a:extLst>
          </p:cNvPr>
          <p:cNvSpPr/>
          <p:nvPr/>
        </p:nvSpPr>
        <p:spPr>
          <a:xfrm flipH="1">
            <a:off x="5473683" y="2573396"/>
            <a:ext cx="1705874" cy="990138"/>
          </a:xfrm>
          <a:prstGeom prst="wedgeRectCallout">
            <a:avLst>
              <a:gd name="adj1" fmla="val -41449"/>
              <a:gd name="adj2" fmla="val -11473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bg1"/>
                </a:solidFill>
              </a:rPr>
              <a:t>Collecting Data:</a:t>
            </a:r>
          </a:p>
          <a:p>
            <a:pPr marL="228600" indent="-228600">
              <a:buFont typeface="Arial" panose="020B0604020202020204" pitchFamily="34" charset="0"/>
              <a:buChar char="•"/>
            </a:pPr>
            <a:r>
              <a:rPr lang="en-US" sz="1100" dirty="0">
                <a:solidFill>
                  <a:schemeClr val="bg1"/>
                </a:solidFill>
              </a:rPr>
              <a:t>End of rotation evaluations</a:t>
            </a:r>
          </a:p>
          <a:p>
            <a:pPr marL="228600" indent="-228600">
              <a:buFont typeface="Arial" panose="020B0604020202020204" pitchFamily="34" charset="0"/>
              <a:buChar char="•"/>
            </a:pPr>
            <a:r>
              <a:rPr lang="en-US" sz="1100" dirty="0">
                <a:solidFill>
                  <a:schemeClr val="bg1"/>
                </a:solidFill>
              </a:rPr>
              <a:t>Invite residents to PEC meeting</a:t>
            </a:r>
          </a:p>
        </p:txBody>
      </p:sp>
    </p:spTree>
    <p:extLst>
      <p:ext uri="{BB962C8B-B14F-4D97-AF65-F5344CB8AC3E}">
        <p14:creationId xmlns:p14="http://schemas.microsoft.com/office/powerpoint/2010/main" val="1997027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2CE84D-E826-43CB-8C0C-A3BAA301E8EE}"/>
              </a:ext>
            </a:extLst>
          </p:cNvPr>
          <p:cNvSpPr>
            <a:spLocks noGrp="1"/>
          </p:cNvSpPr>
          <p:nvPr>
            <p:ph type="title"/>
          </p:nvPr>
        </p:nvSpPr>
        <p:spPr>
          <a:xfrm>
            <a:off x="1989344" y="144866"/>
            <a:ext cx="6526006" cy="1325563"/>
          </a:xfrm>
        </p:spPr>
        <p:txBody>
          <a:bodyPr/>
          <a:lstStyle/>
          <a:p>
            <a:r>
              <a:rPr lang="en-US" dirty="0"/>
              <a:t>Rotation/Service Presentations at PEC</a:t>
            </a:r>
          </a:p>
        </p:txBody>
      </p:sp>
      <p:sp>
        <p:nvSpPr>
          <p:cNvPr id="4" name="Slide Number Placeholder 3">
            <a:extLst>
              <a:ext uri="{FF2B5EF4-FFF2-40B4-BE49-F238E27FC236}">
                <a16:creationId xmlns:a16="http://schemas.microsoft.com/office/drawing/2014/main" id="{2A28C471-0960-49E9-9EEB-432DFE8D96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graphicFrame>
        <p:nvGraphicFramePr>
          <p:cNvPr id="7" name="Diagram 6">
            <a:extLst>
              <a:ext uri="{FF2B5EF4-FFF2-40B4-BE49-F238E27FC236}">
                <a16:creationId xmlns:a16="http://schemas.microsoft.com/office/drawing/2014/main" id="{EB854AD1-0FFC-4B8B-9FDF-488D5C2F5292}"/>
              </a:ext>
            </a:extLst>
          </p:cNvPr>
          <p:cNvGraphicFramePr/>
          <p:nvPr>
            <p:extLst>
              <p:ext uri="{D42A27DB-BD31-4B8C-83A1-F6EECF244321}">
                <p14:modId xmlns:p14="http://schemas.microsoft.com/office/powerpoint/2010/main" val="3169402114"/>
              </p:ext>
            </p:extLst>
          </p:nvPr>
        </p:nvGraphicFramePr>
        <p:xfrm>
          <a:off x="2761673" y="1396538"/>
          <a:ext cx="6898986" cy="4717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Google Shape;125;p17">
            <a:extLst>
              <a:ext uri="{FF2B5EF4-FFF2-40B4-BE49-F238E27FC236}">
                <a16:creationId xmlns:a16="http://schemas.microsoft.com/office/drawing/2014/main" id="{35226915-4667-4605-86DA-2D38FA104427}"/>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pic>
        <p:nvPicPr>
          <p:cNvPr id="9" name="Google Shape;309;p36" descr="../../../Volumes/douglas-1/New%20Clip%20art/group_session_800_">
            <a:extLst>
              <a:ext uri="{FF2B5EF4-FFF2-40B4-BE49-F238E27FC236}">
                <a16:creationId xmlns:a16="http://schemas.microsoft.com/office/drawing/2014/main" id="{7D490A14-AABD-487D-ABEB-5F938F32CB5B}"/>
              </a:ext>
            </a:extLst>
          </p:cNvPr>
          <p:cNvPicPr preferRelativeResize="0"/>
          <p:nvPr/>
        </p:nvPicPr>
        <p:blipFill rotWithShape="1">
          <a:blip r:embed="rId7">
            <a:alphaModFix/>
          </a:blip>
          <a:srcRect/>
          <a:stretch/>
        </p:blipFill>
        <p:spPr>
          <a:xfrm>
            <a:off x="416886" y="1209964"/>
            <a:ext cx="3721005" cy="2353570"/>
          </a:xfrm>
          <a:prstGeom prst="rect">
            <a:avLst/>
          </a:prstGeom>
          <a:noFill/>
          <a:ln>
            <a:noFill/>
          </a:ln>
        </p:spPr>
      </p:pic>
      <p:sp>
        <p:nvSpPr>
          <p:cNvPr id="2" name="Speech Bubble: Rectangle 1">
            <a:extLst>
              <a:ext uri="{FF2B5EF4-FFF2-40B4-BE49-F238E27FC236}">
                <a16:creationId xmlns:a16="http://schemas.microsoft.com/office/drawing/2014/main" id="{80012E98-5C7C-4C6B-8EE6-977F6D3B639D}"/>
              </a:ext>
            </a:extLst>
          </p:cNvPr>
          <p:cNvSpPr/>
          <p:nvPr/>
        </p:nvSpPr>
        <p:spPr>
          <a:xfrm>
            <a:off x="5252347" y="2641283"/>
            <a:ext cx="2105891" cy="1844502"/>
          </a:xfrm>
          <a:prstGeom prst="wedgeRectCallout">
            <a:avLst>
              <a:gd name="adj1" fmla="val 80519"/>
              <a:gd name="adj2" fmla="val -417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US" sz="1100" dirty="0">
                <a:solidFill>
                  <a:schemeClr val="bg1"/>
                </a:solidFill>
              </a:rPr>
              <a:t>Provide data to Rotation Director</a:t>
            </a:r>
          </a:p>
          <a:p>
            <a:pPr marL="228600" indent="-228600">
              <a:buFont typeface="+mj-lt"/>
              <a:buAutoNum type="arabicPeriod"/>
            </a:pPr>
            <a:r>
              <a:rPr lang="en-US" sz="1100" dirty="0">
                <a:solidFill>
                  <a:schemeClr val="bg1"/>
                </a:solidFill>
              </a:rPr>
              <a:t>Provide slide templates to Rotation Director</a:t>
            </a:r>
          </a:p>
          <a:p>
            <a:pPr marL="228600" indent="-228600">
              <a:buFont typeface="+mj-lt"/>
              <a:buAutoNum type="arabicPeriod"/>
            </a:pPr>
            <a:r>
              <a:rPr lang="en-US" sz="1100" dirty="0">
                <a:solidFill>
                  <a:schemeClr val="bg1"/>
                </a:solidFill>
              </a:rPr>
              <a:t>Invite residents who recently completed the rotation</a:t>
            </a:r>
          </a:p>
          <a:p>
            <a:pPr marL="228600" indent="-228600">
              <a:buFont typeface="+mj-lt"/>
              <a:buAutoNum type="arabicPeriod"/>
            </a:pPr>
            <a:r>
              <a:rPr lang="en-US" sz="1100" dirty="0">
                <a:solidFill>
                  <a:schemeClr val="bg1"/>
                </a:solidFill>
              </a:rPr>
              <a:t>Rotation Director should provide improvement items</a:t>
            </a:r>
          </a:p>
        </p:txBody>
      </p:sp>
      <p:pic>
        <p:nvPicPr>
          <p:cNvPr id="10" name="Graphic 9" descr="Tools">
            <a:extLst>
              <a:ext uri="{FF2B5EF4-FFF2-40B4-BE49-F238E27FC236}">
                <a16:creationId xmlns:a16="http://schemas.microsoft.com/office/drawing/2014/main" id="{3B3C848A-3EED-4BB1-9441-00C4DED7E1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6555" y="5091084"/>
            <a:ext cx="914400" cy="914400"/>
          </a:xfrm>
          <a:prstGeom prst="rect">
            <a:avLst/>
          </a:prstGeom>
        </p:spPr>
      </p:pic>
      <p:sp>
        <p:nvSpPr>
          <p:cNvPr id="11" name="TextBox 10">
            <a:extLst>
              <a:ext uri="{FF2B5EF4-FFF2-40B4-BE49-F238E27FC236}">
                <a16:creationId xmlns:a16="http://schemas.microsoft.com/office/drawing/2014/main" id="{F11AD852-0C24-4B05-91A1-F7462C6713C1}"/>
              </a:ext>
            </a:extLst>
          </p:cNvPr>
          <p:cNvSpPr txBox="1"/>
          <p:nvPr/>
        </p:nvSpPr>
        <p:spPr>
          <a:xfrm>
            <a:off x="1830955" y="5178952"/>
            <a:ext cx="2003508" cy="738664"/>
          </a:xfrm>
          <a:prstGeom prst="rect">
            <a:avLst/>
          </a:prstGeom>
          <a:solidFill>
            <a:schemeClr val="accent6"/>
          </a:solidFill>
        </p:spPr>
        <p:txBody>
          <a:bodyPr wrap="square" rtlCol="0">
            <a:spAutoFit/>
          </a:bodyPr>
          <a:lstStyle/>
          <a:p>
            <a:r>
              <a:rPr lang="en-US" b="1" dirty="0"/>
              <a:t>Tool: </a:t>
            </a:r>
            <a:r>
              <a:rPr lang="en-US" dirty="0"/>
              <a:t>Sample slide set from a rotation director’s presentation</a:t>
            </a:r>
          </a:p>
        </p:txBody>
      </p:sp>
    </p:spTree>
    <p:extLst>
      <p:ext uri="{BB962C8B-B14F-4D97-AF65-F5344CB8AC3E}">
        <p14:creationId xmlns:p14="http://schemas.microsoft.com/office/powerpoint/2010/main" val="2407835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2CE84D-E826-43CB-8C0C-A3BAA301E8EE}"/>
              </a:ext>
            </a:extLst>
          </p:cNvPr>
          <p:cNvSpPr>
            <a:spLocks noGrp="1"/>
          </p:cNvSpPr>
          <p:nvPr>
            <p:ph type="title"/>
          </p:nvPr>
        </p:nvSpPr>
        <p:spPr>
          <a:xfrm>
            <a:off x="1989344" y="144866"/>
            <a:ext cx="6526006" cy="1325563"/>
          </a:xfrm>
        </p:spPr>
        <p:txBody>
          <a:bodyPr/>
          <a:lstStyle/>
          <a:p>
            <a:r>
              <a:rPr lang="en-US" dirty="0"/>
              <a:t>Rotation/Service Presentations at PEC</a:t>
            </a:r>
          </a:p>
        </p:txBody>
      </p:sp>
      <p:sp>
        <p:nvSpPr>
          <p:cNvPr id="4" name="Slide Number Placeholder 3">
            <a:extLst>
              <a:ext uri="{FF2B5EF4-FFF2-40B4-BE49-F238E27FC236}">
                <a16:creationId xmlns:a16="http://schemas.microsoft.com/office/drawing/2014/main" id="{2A28C471-0960-49E9-9EEB-432DFE8D96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graphicFrame>
        <p:nvGraphicFramePr>
          <p:cNvPr id="7" name="Diagram 6">
            <a:extLst>
              <a:ext uri="{FF2B5EF4-FFF2-40B4-BE49-F238E27FC236}">
                <a16:creationId xmlns:a16="http://schemas.microsoft.com/office/drawing/2014/main" id="{EB854AD1-0FFC-4B8B-9FDF-488D5C2F5292}"/>
              </a:ext>
            </a:extLst>
          </p:cNvPr>
          <p:cNvGraphicFramePr/>
          <p:nvPr>
            <p:extLst>
              <p:ext uri="{D42A27DB-BD31-4B8C-83A1-F6EECF244321}">
                <p14:modId xmlns:p14="http://schemas.microsoft.com/office/powerpoint/2010/main" val="1149037922"/>
              </p:ext>
            </p:extLst>
          </p:nvPr>
        </p:nvGraphicFramePr>
        <p:xfrm>
          <a:off x="2665557" y="1368829"/>
          <a:ext cx="6898986" cy="4717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Google Shape;125;p17">
            <a:extLst>
              <a:ext uri="{FF2B5EF4-FFF2-40B4-BE49-F238E27FC236}">
                <a16:creationId xmlns:a16="http://schemas.microsoft.com/office/drawing/2014/main" id="{35226915-4667-4605-86DA-2D38FA104427}"/>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pic>
        <p:nvPicPr>
          <p:cNvPr id="9" name="Google Shape;309;p36" descr="../../../Volumes/douglas-1/New%20Clip%20art/group_session_800_">
            <a:extLst>
              <a:ext uri="{FF2B5EF4-FFF2-40B4-BE49-F238E27FC236}">
                <a16:creationId xmlns:a16="http://schemas.microsoft.com/office/drawing/2014/main" id="{7D490A14-AABD-487D-ABEB-5F938F32CB5B}"/>
              </a:ext>
            </a:extLst>
          </p:cNvPr>
          <p:cNvPicPr preferRelativeResize="0"/>
          <p:nvPr/>
        </p:nvPicPr>
        <p:blipFill rotWithShape="1">
          <a:blip r:embed="rId7">
            <a:alphaModFix/>
          </a:blip>
          <a:srcRect/>
          <a:stretch/>
        </p:blipFill>
        <p:spPr>
          <a:xfrm>
            <a:off x="416886" y="1209964"/>
            <a:ext cx="3721005" cy="2353570"/>
          </a:xfrm>
          <a:prstGeom prst="rect">
            <a:avLst/>
          </a:prstGeom>
          <a:noFill/>
          <a:ln>
            <a:noFill/>
          </a:ln>
        </p:spPr>
      </p:pic>
      <p:sp>
        <p:nvSpPr>
          <p:cNvPr id="10" name="Speech Bubble: Rectangle 9">
            <a:extLst>
              <a:ext uri="{FF2B5EF4-FFF2-40B4-BE49-F238E27FC236}">
                <a16:creationId xmlns:a16="http://schemas.microsoft.com/office/drawing/2014/main" id="{8B015E02-B550-4F3F-99FD-7F91633E6D63}"/>
              </a:ext>
            </a:extLst>
          </p:cNvPr>
          <p:cNvSpPr/>
          <p:nvPr/>
        </p:nvSpPr>
        <p:spPr>
          <a:xfrm>
            <a:off x="5062104" y="3241964"/>
            <a:ext cx="2105891" cy="1495511"/>
          </a:xfrm>
          <a:prstGeom prst="wedgeRectCallout">
            <a:avLst>
              <a:gd name="adj1" fmla="val 48502"/>
              <a:gd name="adj2" fmla="val 9871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100" dirty="0"/>
              <a:t>Give time to implement improvement plans</a:t>
            </a:r>
          </a:p>
          <a:p>
            <a:pPr marL="342900" indent="-342900">
              <a:buAutoNum type="arabicPeriod"/>
            </a:pPr>
            <a:r>
              <a:rPr lang="en-US" sz="1100" dirty="0"/>
              <a:t>Include the improvement items in follow-up reports</a:t>
            </a:r>
          </a:p>
          <a:p>
            <a:pPr marL="342900" indent="-342900">
              <a:buAutoNum type="arabicPeriod"/>
            </a:pPr>
            <a:r>
              <a:rPr lang="en-US" sz="1100" dirty="0"/>
              <a:t>Possibly add the items to the end of rotation evaluations</a:t>
            </a:r>
          </a:p>
          <a:p>
            <a:pPr marL="342900" indent="-342900">
              <a:buAutoNum type="arabicPeriod"/>
            </a:pPr>
            <a:endParaRPr lang="en-US" sz="1100" dirty="0"/>
          </a:p>
        </p:txBody>
      </p:sp>
      <p:cxnSp>
        <p:nvCxnSpPr>
          <p:cNvPr id="6" name="Straight Arrow Connector 5">
            <a:extLst>
              <a:ext uri="{FF2B5EF4-FFF2-40B4-BE49-F238E27FC236}">
                <a16:creationId xmlns:a16="http://schemas.microsoft.com/office/drawing/2014/main" id="{835C5F63-D898-4EAD-BB96-DF76C0AE4D14}"/>
              </a:ext>
            </a:extLst>
          </p:cNvPr>
          <p:cNvCxnSpPr>
            <a:stCxn id="10" idx="1"/>
          </p:cNvCxnSpPr>
          <p:nvPr/>
        </p:nvCxnSpPr>
        <p:spPr>
          <a:xfrm flipH="1" flipV="1">
            <a:off x="4507345" y="3727796"/>
            <a:ext cx="554759" cy="26192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85B5F5F6-D189-49D2-8701-2439822184FB}"/>
              </a:ext>
            </a:extLst>
          </p:cNvPr>
          <p:cNvCxnSpPr/>
          <p:nvPr/>
        </p:nvCxnSpPr>
        <p:spPr>
          <a:xfrm flipH="1">
            <a:off x="4876800" y="3989719"/>
            <a:ext cx="185304" cy="13858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49261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6B7F5F-ABCF-4FAC-B8A8-1474E0FFF769}"/>
              </a:ext>
            </a:extLst>
          </p:cNvPr>
          <p:cNvSpPr>
            <a:spLocks noGrp="1"/>
          </p:cNvSpPr>
          <p:nvPr>
            <p:ph type="title"/>
          </p:nvPr>
        </p:nvSpPr>
        <p:spPr/>
        <p:txBody>
          <a:bodyPr/>
          <a:lstStyle/>
          <a:p>
            <a:r>
              <a:rPr lang="en-US" dirty="0"/>
              <a:t>DO</a:t>
            </a:r>
          </a:p>
        </p:txBody>
      </p:sp>
      <p:sp>
        <p:nvSpPr>
          <p:cNvPr id="4" name="Slide Number Placeholder 3">
            <a:extLst>
              <a:ext uri="{FF2B5EF4-FFF2-40B4-BE49-F238E27FC236}">
                <a16:creationId xmlns:a16="http://schemas.microsoft.com/office/drawing/2014/main" id="{913E9778-28AE-4167-A7E6-426618AE15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
        <p:nvSpPr>
          <p:cNvPr id="7" name="Rectangle 6" descr="Presentation with Checklist">
            <a:extLst>
              <a:ext uri="{FF2B5EF4-FFF2-40B4-BE49-F238E27FC236}">
                <a16:creationId xmlns:a16="http://schemas.microsoft.com/office/drawing/2014/main" id="{8F1D141E-47DB-49C4-9931-89E786B6FCEC}"/>
              </a:ext>
            </a:extLst>
          </p:cNvPr>
          <p:cNvSpPr/>
          <p:nvPr/>
        </p:nvSpPr>
        <p:spPr>
          <a:xfrm>
            <a:off x="2883379" y="292044"/>
            <a:ext cx="1234406" cy="1234406"/>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Google Shape;125;p17">
            <a:extLst>
              <a:ext uri="{FF2B5EF4-FFF2-40B4-BE49-F238E27FC236}">
                <a16:creationId xmlns:a16="http://schemas.microsoft.com/office/drawing/2014/main" id="{EA8AA0BD-0980-45A7-8F5F-AFC3C75FA629}"/>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graphicFrame>
        <p:nvGraphicFramePr>
          <p:cNvPr id="2" name="Diagram 1">
            <a:extLst>
              <a:ext uri="{FF2B5EF4-FFF2-40B4-BE49-F238E27FC236}">
                <a16:creationId xmlns:a16="http://schemas.microsoft.com/office/drawing/2014/main" id="{A2487BC0-63B4-4AC3-9AAD-91FB97315058}"/>
              </a:ext>
            </a:extLst>
          </p:cNvPr>
          <p:cNvGraphicFramePr/>
          <p:nvPr>
            <p:extLst>
              <p:ext uri="{D42A27DB-BD31-4B8C-83A1-F6EECF244321}">
                <p14:modId xmlns:p14="http://schemas.microsoft.com/office/powerpoint/2010/main" val="3708569171"/>
              </p:ext>
            </p:extLst>
          </p:nvPr>
        </p:nvGraphicFramePr>
        <p:xfrm>
          <a:off x="1856509" y="1970579"/>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Graphic 8" descr="Tools">
            <a:extLst>
              <a:ext uri="{FF2B5EF4-FFF2-40B4-BE49-F238E27FC236}">
                <a16:creationId xmlns:a16="http://schemas.microsoft.com/office/drawing/2014/main" id="{A285EFF6-BEA4-44FC-97B4-CA376FC7CF8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56637" y="1572029"/>
            <a:ext cx="914400" cy="914400"/>
          </a:xfrm>
          <a:prstGeom prst="rect">
            <a:avLst/>
          </a:prstGeom>
        </p:spPr>
      </p:pic>
      <p:sp>
        <p:nvSpPr>
          <p:cNvPr id="10" name="TextBox 9">
            <a:extLst>
              <a:ext uri="{FF2B5EF4-FFF2-40B4-BE49-F238E27FC236}">
                <a16:creationId xmlns:a16="http://schemas.microsoft.com/office/drawing/2014/main" id="{3F4EC240-48FC-47DB-AFAC-5ED43EF5F3FE}"/>
              </a:ext>
            </a:extLst>
          </p:cNvPr>
          <p:cNvSpPr txBox="1"/>
          <p:nvPr/>
        </p:nvSpPr>
        <p:spPr>
          <a:xfrm>
            <a:off x="6771037" y="1659897"/>
            <a:ext cx="2003508" cy="738664"/>
          </a:xfrm>
          <a:prstGeom prst="rect">
            <a:avLst/>
          </a:prstGeom>
          <a:solidFill>
            <a:schemeClr val="accent6"/>
          </a:solidFill>
        </p:spPr>
        <p:txBody>
          <a:bodyPr wrap="square" rtlCol="0">
            <a:spAutoFit/>
          </a:bodyPr>
          <a:lstStyle/>
          <a:p>
            <a:r>
              <a:rPr lang="en-US" b="1" dirty="0"/>
              <a:t>Tool: </a:t>
            </a:r>
            <a:r>
              <a:rPr lang="en-US" dirty="0"/>
              <a:t>Sample slide set for PEC agenda/structure</a:t>
            </a:r>
          </a:p>
        </p:txBody>
      </p:sp>
      <p:sp>
        <p:nvSpPr>
          <p:cNvPr id="6" name="Rectangle 5">
            <a:extLst>
              <a:ext uri="{FF2B5EF4-FFF2-40B4-BE49-F238E27FC236}">
                <a16:creationId xmlns:a16="http://schemas.microsoft.com/office/drawing/2014/main" id="{15ECBD9B-0FE9-49B5-98B0-F3FD9C250B5F}"/>
              </a:ext>
            </a:extLst>
          </p:cNvPr>
          <p:cNvSpPr/>
          <p:nvPr/>
        </p:nvSpPr>
        <p:spPr>
          <a:xfrm>
            <a:off x="6771038" y="2486429"/>
            <a:ext cx="2003508" cy="278753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Be respectful of other’s viewpoints</a:t>
            </a:r>
          </a:p>
          <a:p>
            <a:pPr marL="285750" indent="-285750">
              <a:buFont typeface="Arial" panose="020B0604020202020204" pitchFamily="34" charset="0"/>
              <a:buChar char="•"/>
            </a:pPr>
            <a:r>
              <a:rPr lang="en-US" sz="1200" dirty="0"/>
              <a:t>Bring an open mind</a:t>
            </a:r>
          </a:p>
          <a:p>
            <a:pPr marL="285750" indent="-285750">
              <a:buFont typeface="Arial" panose="020B0604020202020204" pitchFamily="34" charset="0"/>
              <a:buChar char="•"/>
            </a:pPr>
            <a:r>
              <a:rPr lang="en-US" sz="1200" dirty="0"/>
              <a:t>Be prepared with possible solutions</a:t>
            </a:r>
          </a:p>
          <a:p>
            <a:pPr marL="285750" indent="-285750">
              <a:buFont typeface="Arial" panose="020B0604020202020204" pitchFamily="34" charset="0"/>
              <a:buChar char="•"/>
            </a:pPr>
            <a:r>
              <a:rPr lang="en-US" sz="1200" dirty="0"/>
              <a:t>Be in touch with your peers/colleagues so that your voice reflects their thoughts</a:t>
            </a:r>
          </a:p>
          <a:p>
            <a:pPr marL="285750" indent="-285750">
              <a:buFont typeface="Arial" panose="020B0604020202020204" pitchFamily="34" charset="0"/>
              <a:buChar char="•"/>
            </a:pPr>
            <a:r>
              <a:rPr lang="en-US" sz="1200" dirty="0"/>
              <a:t>Be professional when discussing the business of the committee outside the committee</a:t>
            </a:r>
          </a:p>
        </p:txBody>
      </p:sp>
      <p:pic>
        <p:nvPicPr>
          <p:cNvPr id="11" name="Google Shape;133;p8" descr="https://encrypted-tbn2.gstatic.com/images?q=tbn:ANd9GcQg9yT04ipMNKoY31dDLFadwfimdJ0rwLkyv-yQmdgJ8pCbA-2-">
            <a:extLst>
              <a:ext uri="{FF2B5EF4-FFF2-40B4-BE49-F238E27FC236}">
                <a16:creationId xmlns:a16="http://schemas.microsoft.com/office/drawing/2014/main" id="{ECE1C84D-A404-4DD9-9836-5A4B35F89A06}"/>
              </a:ext>
            </a:extLst>
          </p:cNvPr>
          <p:cNvPicPr preferRelativeResize="0"/>
          <p:nvPr/>
        </p:nvPicPr>
        <p:blipFill rotWithShape="1">
          <a:blip r:embed="rId12">
            <a:alphaModFix/>
          </a:blip>
          <a:srcRect/>
          <a:stretch/>
        </p:blipFill>
        <p:spPr>
          <a:xfrm>
            <a:off x="7006008" y="189009"/>
            <a:ext cx="1778668" cy="1421220"/>
          </a:xfrm>
          <a:prstGeom prst="rect">
            <a:avLst/>
          </a:prstGeom>
          <a:noFill/>
          <a:ln>
            <a:noFill/>
          </a:ln>
        </p:spPr>
      </p:pic>
    </p:spTree>
    <p:extLst>
      <p:ext uri="{BB962C8B-B14F-4D97-AF65-F5344CB8AC3E}">
        <p14:creationId xmlns:p14="http://schemas.microsoft.com/office/powerpoint/2010/main" val="2456940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6B7F5F-ABCF-4FAC-B8A8-1474E0FFF769}"/>
              </a:ext>
            </a:extLst>
          </p:cNvPr>
          <p:cNvSpPr>
            <a:spLocks noGrp="1"/>
          </p:cNvSpPr>
          <p:nvPr>
            <p:ph type="title"/>
          </p:nvPr>
        </p:nvSpPr>
        <p:spPr/>
        <p:txBody>
          <a:bodyPr/>
          <a:lstStyle/>
          <a:p>
            <a:r>
              <a:rPr lang="en-US" dirty="0"/>
              <a:t>DO</a:t>
            </a:r>
          </a:p>
        </p:txBody>
      </p:sp>
      <p:sp>
        <p:nvSpPr>
          <p:cNvPr id="4" name="Slide Number Placeholder 3">
            <a:extLst>
              <a:ext uri="{FF2B5EF4-FFF2-40B4-BE49-F238E27FC236}">
                <a16:creationId xmlns:a16="http://schemas.microsoft.com/office/drawing/2014/main" id="{913E9778-28AE-4167-A7E6-426618AE15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
        <p:nvSpPr>
          <p:cNvPr id="7" name="Rectangle 6" descr="Presentation with Checklist">
            <a:extLst>
              <a:ext uri="{FF2B5EF4-FFF2-40B4-BE49-F238E27FC236}">
                <a16:creationId xmlns:a16="http://schemas.microsoft.com/office/drawing/2014/main" id="{8F1D141E-47DB-49C4-9931-89E786B6FCEC}"/>
              </a:ext>
            </a:extLst>
          </p:cNvPr>
          <p:cNvSpPr/>
          <p:nvPr/>
        </p:nvSpPr>
        <p:spPr>
          <a:xfrm>
            <a:off x="2883379" y="292044"/>
            <a:ext cx="1234406" cy="1234406"/>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Google Shape;125;p17">
            <a:extLst>
              <a:ext uri="{FF2B5EF4-FFF2-40B4-BE49-F238E27FC236}">
                <a16:creationId xmlns:a16="http://schemas.microsoft.com/office/drawing/2014/main" id="{EA8AA0BD-0980-45A7-8F5F-AFC3C75FA629}"/>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graphicFrame>
        <p:nvGraphicFramePr>
          <p:cNvPr id="2" name="Diagram 1">
            <a:extLst>
              <a:ext uri="{FF2B5EF4-FFF2-40B4-BE49-F238E27FC236}">
                <a16:creationId xmlns:a16="http://schemas.microsoft.com/office/drawing/2014/main" id="{A2487BC0-63B4-4AC3-9AAD-91FB97315058}"/>
              </a:ext>
            </a:extLst>
          </p:cNvPr>
          <p:cNvGraphicFramePr/>
          <p:nvPr>
            <p:extLst>
              <p:ext uri="{D42A27DB-BD31-4B8C-83A1-F6EECF244321}">
                <p14:modId xmlns:p14="http://schemas.microsoft.com/office/powerpoint/2010/main" val="2147970177"/>
              </p:ext>
            </p:extLst>
          </p:nvPr>
        </p:nvGraphicFramePr>
        <p:xfrm>
          <a:off x="1856509" y="1970579"/>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a:extLst>
              <a:ext uri="{FF2B5EF4-FFF2-40B4-BE49-F238E27FC236}">
                <a16:creationId xmlns:a16="http://schemas.microsoft.com/office/drawing/2014/main" id="{A2ABB0A5-3DB7-4849-B2B8-2B5F88C1599D}"/>
              </a:ext>
            </a:extLst>
          </p:cNvPr>
          <p:cNvSpPr/>
          <p:nvPr/>
        </p:nvSpPr>
        <p:spPr>
          <a:xfrm>
            <a:off x="6881874" y="2408382"/>
            <a:ext cx="2003508" cy="204123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This will allow the program to keep the action items from the APE in the forefront. </a:t>
            </a:r>
          </a:p>
          <a:p>
            <a:pPr marL="285750" indent="-285750">
              <a:buFont typeface="Arial" panose="020B0604020202020204" pitchFamily="34" charset="0"/>
              <a:buChar char="•"/>
            </a:pPr>
            <a:r>
              <a:rPr lang="en-US" sz="1200" dirty="0"/>
              <a:t>Each meeting some updates on the action plans can be provided.</a:t>
            </a:r>
          </a:p>
          <a:p>
            <a:pPr marL="285750" indent="-285750">
              <a:buFont typeface="Arial" panose="020B0604020202020204" pitchFamily="34" charset="0"/>
              <a:buChar char="•"/>
            </a:pPr>
            <a:r>
              <a:rPr lang="en-US" sz="1200" dirty="0"/>
              <a:t>This does not need to be a long part of the meeting. </a:t>
            </a:r>
          </a:p>
        </p:txBody>
      </p:sp>
      <p:cxnSp>
        <p:nvCxnSpPr>
          <p:cNvPr id="6" name="Straight Arrow Connector 5">
            <a:extLst>
              <a:ext uri="{FF2B5EF4-FFF2-40B4-BE49-F238E27FC236}">
                <a16:creationId xmlns:a16="http://schemas.microsoft.com/office/drawing/2014/main" id="{99378DBE-5893-47F9-839E-2702B381F861}"/>
              </a:ext>
            </a:extLst>
          </p:cNvPr>
          <p:cNvCxnSpPr>
            <a:cxnSpLocks/>
            <a:stCxn id="9" idx="1"/>
          </p:cNvCxnSpPr>
          <p:nvPr/>
        </p:nvCxnSpPr>
        <p:spPr>
          <a:xfrm flipH="1" flipV="1">
            <a:off x="6336145" y="3352800"/>
            <a:ext cx="545729" cy="762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0" name="Google Shape;133;p8" descr="https://encrypted-tbn2.gstatic.com/images?q=tbn:ANd9GcQg9yT04ipMNKoY31dDLFadwfimdJ0rwLkyv-yQmdgJ8pCbA-2-">
            <a:extLst>
              <a:ext uri="{FF2B5EF4-FFF2-40B4-BE49-F238E27FC236}">
                <a16:creationId xmlns:a16="http://schemas.microsoft.com/office/drawing/2014/main" id="{6DBC5F9A-63E1-4098-AC21-03BFDB544E52}"/>
              </a:ext>
            </a:extLst>
          </p:cNvPr>
          <p:cNvPicPr preferRelativeResize="0"/>
          <p:nvPr/>
        </p:nvPicPr>
        <p:blipFill rotWithShape="1">
          <a:blip r:embed="rId10">
            <a:alphaModFix/>
          </a:blip>
          <a:srcRect/>
          <a:stretch/>
        </p:blipFill>
        <p:spPr>
          <a:xfrm>
            <a:off x="7006008" y="189009"/>
            <a:ext cx="1778668" cy="1421220"/>
          </a:xfrm>
          <a:prstGeom prst="rect">
            <a:avLst/>
          </a:prstGeom>
          <a:noFill/>
          <a:ln>
            <a:noFill/>
          </a:ln>
        </p:spPr>
      </p:pic>
    </p:spTree>
    <p:extLst>
      <p:ext uri="{BB962C8B-B14F-4D97-AF65-F5344CB8AC3E}">
        <p14:creationId xmlns:p14="http://schemas.microsoft.com/office/powerpoint/2010/main" val="2889674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6B7F5F-ABCF-4FAC-B8A8-1474E0FFF769}"/>
              </a:ext>
            </a:extLst>
          </p:cNvPr>
          <p:cNvSpPr>
            <a:spLocks noGrp="1"/>
          </p:cNvSpPr>
          <p:nvPr>
            <p:ph type="title"/>
          </p:nvPr>
        </p:nvSpPr>
        <p:spPr/>
        <p:txBody>
          <a:bodyPr/>
          <a:lstStyle/>
          <a:p>
            <a:r>
              <a:rPr lang="en-US" dirty="0"/>
              <a:t>DO</a:t>
            </a:r>
          </a:p>
        </p:txBody>
      </p:sp>
      <p:sp>
        <p:nvSpPr>
          <p:cNvPr id="4" name="Slide Number Placeholder 3">
            <a:extLst>
              <a:ext uri="{FF2B5EF4-FFF2-40B4-BE49-F238E27FC236}">
                <a16:creationId xmlns:a16="http://schemas.microsoft.com/office/drawing/2014/main" id="{913E9778-28AE-4167-A7E6-426618AE15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
        <p:nvSpPr>
          <p:cNvPr id="7" name="Rectangle 6" descr="Presentation with Checklist">
            <a:extLst>
              <a:ext uri="{FF2B5EF4-FFF2-40B4-BE49-F238E27FC236}">
                <a16:creationId xmlns:a16="http://schemas.microsoft.com/office/drawing/2014/main" id="{8F1D141E-47DB-49C4-9931-89E786B6FCEC}"/>
              </a:ext>
            </a:extLst>
          </p:cNvPr>
          <p:cNvSpPr/>
          <p:nvPr/>
        </p:nvSpPr>
        <p:spPr>
          <a:xfrm>
            <a:off x="2883379" y="292044"/>
            <a:ext cx="1234406" cy="1234406"/>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Google Shape;125;p17">
            <a:extLst>
              <a:ext uri="{FF2B5EF4-FFF2-40B4-BE49-F238E27FC236}">
                <a16:creationId xmlns:a16="http://schemas.microsoft.com/office/drawing/2014/main" id="{EA8AA0BD-0980-45A7-8F5F-AFC3C75FA629}"/>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graphicFrame>
        <p:nvGraphicFramePr>
          <p:cNvPr id="2" name="Diagram 1">
            <a:extLst>
              <a:ext uri="{FF2B5EF4-FFF2-40B4-BE49-F238E27FC236}">
                <a16:creationId xmlns:a16="http://schemas.microsoft.com/office/drawing/2014/main" id="{A2487BC0-63B4-4AC3-9AAD-91FB97315058}"/>
              </a:ext>
            </a:extLst>
          </p:cNvPr>
          <p:cNvGraphicFramePr/>
          <p:nvPr>
            <p:extLst>
              <p:ext uri="{D42A27DB-BD31-4B8C-83A1-F6EECF244321}">
                <p14:modId xmlns:p14="http://schemas.microsoft.com/office/powerpoint/2010/main" val="2462243563"/>
              </p:ext>
            </p:extLst>
          </p:nvPr>
        </p:nvGraphicFramePr>
        <p:xfrm>
          <a:off x="1856509" y="1970579"/>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a:extLst>
              <a:ext uri="{FF2B5EF4-FFF2-40B4-BE49-F238E27FC236}">
                <a16:creationId xmlns:a16="http://schemas.microsoft.com/office/drawing/2014/main" id="{7EF5FE88-12D1-48F1-B596-42ACC392451B}"/>
              </a:ext>
            </a:extLst>
          </p:cNvPr>
          <p:cNvSpPr/>
          <p:nvPr/>
        </p:nvSpPr>
        <p:spPr>
          <a:xfrm>
            <a:off x="6950755" y="2470727"/>
            <a:ext cx="2003508" cy="356385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More residents will provide a deeper level of resident perspective</a:t>
            </a:r>
          </a:p>
          <a:p>
            <a:pPr marL="285750" indent="-285750">
              <a:buFont typeface="Arial" panose="020B0604020202020204" pitchFamily="34" charset="0"/>
              <a:buChar char="•"/>
            </a:pPr>
            <a:r>
              <a:rPr lang="en-US" sz="1200" dirty="0"/>
              <a:t>At least one per training year and an alternate in case the resident off-site, on vacation or post-call</a:t>
            </a:r>
          </a:p>
          <a:p>
            <a:pPr marL="285750" indent="-285750">
              <a:buFont typeface="Arial" panose="020B0604020202020204" pitchFamily="34" charset="0"/>
              <a:buChar char="•"/>
            </a:pPr>
            <a:r>
              <a:rPr lang="en-US" sz="1200" dirty="0"/>
              <a:t>Invite residents who just completed the rotation on the agenda to be discussed</a:t>
            </a:r>
          </a:p>
          <a:p>
            <a:pPr marL="285750" indent="-285750">
              <a:buFont typeface="Arial" panose="020B0604020202020204" pitchFamily="34" charset="0"/>
              <a:buChar char="•"/>
            </a:pPr>
            <a:r>
              <a:rPr lang="en-US" sz="1200" dirty="0"/>
              <a:t>Open meetings for all residents, even those not selected to be voting members, are appreciated by the residents</a:t>
            </a:r>
          </a:p>
        </p:txBody>
      </p:sp>
      <p:cxnSp>
        <p:nvCxnSpPr>
          <p:cNvPr id="10" name="Straight Arrow Connector 9">
            <a:extLst>
              <a:ext uri="{FF2B5EF4-FFF2-40B4-BE49-F238E27FC236}">
                <a16:creationId xmlns:a16="http://schemas.microsoft.com/office/drawing/2014/main" id="{8B19DA53-2D22-4EE4-8AC4-639D11DB93C7}"/>
              </a:ext>
            </a:extLst>
          </p:cNvPr>
          <p:cNvCxnSpPr>
            <a:cxnSpLocks/>
          </p:cNvCxnSpPr>
          <p:nvPr/>
        </p:nvCxnSpPr>
        <p:spPr>
          <a:xfrm flipH="1" flipV="1">
            <a:off x="6405026" y="4387273"/>
            <a:ext cx="545729" cy="762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1" name="Google Shape;133;p8" descr="https://encrypted-tbn2.gstatic.com/images?q=tbn:ANd9GcQg9yT04ipMNKoY31dDLFadwfimdJ0rwLkyv-yQmdgJ8pCbA-2-">
            <a:extLst>
              <a:ext uri="{FF2B5EF4-FFF2-40B4-BE49-F238E27FC236}">
                <a16:creationId xmlns:a16="http://schemas.microsoft.com/office/drawing/2014/main" id="{10BDD263-7173-42CF-9EF9-A72C1F192063}"/>
              </a:ext>
            </a:extLst>
          </p:cNvPr>
          <p:cNvPicPr preferRelativeResize="0"/>
          <p:nvPr/>
        </p:nvPicPr>
        <p:blipFill rotWithShape="1">
          <a:blip r:embed="rId10">
            <a:alphaModFix/>
          </a:blip>
          <a:srcRect/>
          <a:stretch/>
        </p:blipFill>
        <p:spPr>
          <a:xfrm>
            <a:off x="7006008" y="189009"/>
            <a:ext cx="1778668" cy="1421220"/>
          </a:xfrm>
          <a:prstGeom prst="rect">
            <a:avLst/>
          </a:prstGeom>
          <a:noFill/>
          <a:ln>
            <a:noFill/>
          </a:ln>
        </p:spPr>
      </p:pic>
    </p:spTree>
    <p:extLst>
      <p:ext uri="{BB962C8B-B14F-4D97-AF65-F5344CB8AC3E}">
        <p14:creationId xmlns:p14="http://schemas.microsoft.com/office/powerpoint/2010/main" val="88308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6B7F5F-ABCF-4FAC-B8A8-1474E0FFF769}"/>
              </a:ext>
            </a:extLst>
          </p:cNvPr>
          <p:cNvSpPr>
            <a:spLocks noGrp="1"/>
          </p:cNvSpPr>
          <p:nvPr>
            <p:ph type="title"/>
          </p:nvPr>
        </p:nvSpPr>
        <p:spPr/>
        <p:txBody>
          <a:bodyPr/>
          <a:lstStyle/>
          <a:p>
            <a:r>
              <a:rPr lang="en-US" dirty="0"/>
              <a:t>DO</a:t>
            </a:r>
          </a:p>
        </p:txBody>
      </p:sp>
      <p:sp>
        <p:nvSpPr>
          <p:cNvPr id="4" name="Slide Number Placeholder 3">
            <a:extLst>
              <a:ext uri="{FF2B5EF4-FFF2-40B4-BE49-F238E27FC236}">
                <a16:creationId xmlns:a16="http://schemas.microsoft.com/office/drawing/2014/main" id="{913E9778-28AE-4167-A7E6-426618AE15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
        <p:nvSpPr>
          <p:cNvPr id="7" name="Rectangle 6" descr="Presentation with Checklist">
            <a:extLst>
              <a:ext uri="{FF2B5EF4-FFF2-40B4-BE49-F238E27FC236}">
                <a16:creationId xmlns:a16="http://schemas.microsoft.com/office/drawing/2014/main" id="{8F1D141E-47DB-49C4-9931-89E786B6FCEC}"/>
              </a:ext>
            </a:extLst>
          </p:cNvPr>
          <p:cNvSpPr/>
          <p:nvPr/>
        </p:nvSpPr>
        <p:spPr>
          <a:xfrm>
            <a:off x="2883379" y="292044"/>
            <a:ext cx="1234406" cy="1234406"/>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Google Shape;125;p17">
            <a:extLst>
              <a:ext uri="{FF2B5EF4-FFF2-40B4-BE49-F238E27FC236}">
                <a16:creationId xmlns:a16="http://schemas.microsoft.com/office/drawing/2014/main" id="{EA8AA0BD-0980-45A7-8F5F-AFC3C75FA629}"/>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graphicFrame>
        <p:nvGraphicFramePr>
          <p:cNvPr id="2" name="Diagram 1">
            <a:extLst>
              <a:ext uri="{FF2B5EF4-FFF2-40B4-BE49-F238E27FC236}">
                <a16:creationId xmlns:a16="http://schemas.microsoft.com/office/drawing/2014/main" id="{A2487BC0-63B4-4AC3-9AAD-91FB97315058}"/>
              </a:ext>
            </a:extLst>
          </p:cNvPr>
          <p:cNvGraphicFramePr/>
          <p:nvPr>
            <p:extLst>
              <p:ext uri="{D42A27DB-BD31-4B8C-83A1-F6EECF244321}">
                <p14:modId xmlns:p14="http://schemas.microsoft.com/office/powerpoint/2010/main" val="3712343086"/>
              </p:ext>
            </p:extLst>
          </p:nvPr>
        </p:nvGraphicFramePr>
        <p:xfrm>
          <a:off x="1856509" y="1970579"/>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a:extLst>
              <a:ext uri="{FF2B5EF4-FFF2-40B4-BE49-F238E27FC236}">
                <a16:creationId xmlns:a16="http://schemas.microsoft.com/office/drawing/2014/main" id="{7EF5FE88-12D1-48F1-B596-42ACC392451B}"/>
              </a:ext>
            </a:extLst>
          </p:cNvPr>
          <p:cNvSpPr/>
          <p:nvPr/>
        </p:nvSpPr>
        <p:spPr>
          <a:xfrm>
            <a:off x="6950755" y="3438237"/>
            <a:ext cx="2003508" cy="238621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This is the place to have the discussions with those that represent the “other side” of the situation</a:t>
            </a:r>
          </a:p>
          <a:p>
            <a:pPr marL="285750" indent="-285750">
              <a:buFont typeface="Arial" panose="020B0604020202020204" pitchFamily="34" charset="0"/>
              <a:buChar char="•"/>
            </a:pPr>
            <a:r>
              <a:rPr lang="en-US" sz="1200" dirty="0"/>
              <a:t>Residents need to understand that their perspectives need to be tempered by the perspective of the other side of the situation. </a:t>
            </a:r>
          </a:p>
        </p:txBody>
      </p:sp>
      <p:cxnSp>
        <p:nvCxnSpPr>
          <p:cNvPr id="10" name="Straight Arrow Connector 9">
            <a:extLst>
              <a:ext uri="{FF2B5EF4-FFF2-40B4-BE49-F238E27FC236}">
                <a16:creationId xmlns:a16="http://schemas.microsoft.com/office/drawing/2014/main" id="{8B19DA53-2D22-4EE4-8AC4-639D11DB93C7}"/>
              </a:ext>
            </a:extLst>
          </p:cNvPr>
          <p:cNvCxnSpPr>
            <a:cxnSpLocks/>
          </p:cNvCxnSpPr>
          <p:nvPr/>
        </p:nvCxnSpPr>
        <p:spPr>
          <a:xfrm flipH="1">
            <a:off x="6405027" y="5126182"/>
            <a:ext cx="545728" cy="29556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1" name="Google Shape;133;p8" descr="https://encrypted-tbn2.gstatic.com/images?q=tbn:ANd9GcQg9yT04ipMNKoY31dDLFadwfimdJ0rwLkyv-yQmdgJ8pCbA-2-">
            <a:extLst>
              <a:ext uri="{FF2B5EF4-FFF2-40B4-BE49-F238E27FC236}">
                <a16:creationId xmlns:a16="http://schemas.microsoft.com/office/drawing/2014/main" id="{B929F683-A30E-4B73-8E99-57D589BB1F80}"/>
              </a:ext>
            </a:extLst>
          </p:cNvPr>
          <p:cNvPicPr preferRelativeResize="0"/>
          <p:nvPr/>
        </p:nvPicPr>
        <p:blipFill rotWithShape="1">
          <a:blip r:embed="rId10">
            <a:alphaModFix/>
          </a:blip>
          <a:srcRect/>
          <a:stretch/>
        </p:blipFill>
        <p:spPr>
          <a:xfrm>
            <a:off x="7006008" y="189009"/>
            <a:ext cx="1778668" cy="1421220"/>
          </a:xfrm>
          <a:prstGeom prst="rect">
            <a:avLst/>
          </a:prstGeom>
          <a:noFill/>
          <a:ln>
            <a:noFill/>
          </a:ln>
        </p:spPr>
      </p:pic>
    </p:spTree>
    <p:extLst>
      <p:ext uri="{BB962C8B-B14F-4D97-AF65-F5344CB8AC3E}">
        <p14:creationId xmlns:p14="http://schemas.microsoft.com/office/powerpoint/2010/main" val="1820779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E52E2D-2947-4545-8061-5DC91DFA3C4F}"/>
              </a:ext>
            </a:extLst>
          </p:cNvPr>
          <p:cNvSpPr>
            <a:spLocks noGrp="1"/>
          </p:cNvSpPr>
          <p:nvPr>
            <p:ph type="title"/>
          </p:nvPr>
        </p:nvSpPr>
        <p:spPr/>
        <p:txBody>
          <a:bodyPr/>
          <a:lstStyle/>
          <a:p>
            <a:r>
              <a:rPr lang="en-US" dirty="0"/>
              <a:t>DON’T</a:t>
            </a:r>
          </a:p>
        </p:txBody>
      </p:sp>
      <p:sp>
        <p:nvSpPr>
          <p:cNvPr id="4" name="Slide Number Placeholder 3">
            <a:extLst>
              <a:ext uri="{FF2B5EF4-FFF2-40B4-BE49-F238E27FC236}">
                <a16:creationId xmlns:a16="http://schemas.microsoft.com/office/drawing/2014/main" id="{D9D4A5E1-9B27-4BF8-B581-B379CD58FA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
        <p:nvSpPr>
          <p:cNvPr id="7" name="Rectangle 6" descr="Irritant">
            <a:extLst>
              <a:ext uri="{FF2B5EF4-FFF2-40B4-BE49-F238E27FC236}">
                <a16:creationId xmlns:a16="http://schemas.microsoft.com/office/drawing/2014/main" id="{12D5A725-3290-462B-8406-74C64A4F3D75}"/>
              </a:ext>
            </a:extLst>
          </p:cNvPr>
          <p:cNvSpPr/>
          <p:nvPr/>
        </p:nvSpPr>
        <p:spPr>
          <a:xfrm>
            <a:off x="3548397" y="246466"/>
            <a:ext cx="1234406" cy="1234406"/>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1455363"/>
              <a:satOff val="-83928"/>
              <a:lumOff val="8628"/>
              <a:alphaOff val="0"/>
            </a:schemeClr>
          </a:effectRef>
          <a:fontRef idx="minor">
            <a:schemeClr val="lt1"/>
          </a:fontRef>
        </p:style>
      </p:sp>
      <p:sp>
        <p:nvSpPr>
          <p:cNvPr id="8" name="Google Shape;125;p17">
            <a:extLst>
              <a:ext uri="{FF2B5EF4-FFF2-40B4-BE49-F238E27FC236}">
                <a16:creationId xmlns:a16="http://schemas.microsoft.com/office/drawing/2014/main" id="{52C8F84D-C222-4918-BC83-7B0247E3CA42}"/>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graphicFrame>
        <p:nvGraphicFramePr>
          <p:cNvPr id="2" name="Diagram 1">
            <a:extLst>
              <a:ext uri="{FF2B5EF4-FFF2-40B4-BE49-F238E27FC236}">
                <a16:creationId xmlns:a16="http://schemas.microsoft.com/office/drawing/2014/main" id="{87354E9C-2400-477E-9444-DC02B119931E}"/>
              </a:ext>
            </a:extLst>
          </p:cNvPr>
          <p:cNvGraphicFramePr/>
          <p:nvPr>
            <p:extLst>
              <p:ext uri="{D42A27DB-BD31-4B8C-83A1-F6EECF244321}">
                <p14:modId xmlns:p14="http://schemas.microsoft.com/office/powerpoint/2010/main" val="1222573344"/>
              </p:ext>
            </p:extLst>
          </p:nvPr>
        </p:nvGraphicFramePr>
        <p:xfrm>
          <a:off x="1856509" y="189576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81D4E996-A111-417C-9B82-14A8685C5B1F}"/>
              </a:ext>
            </a:extLst>
          </p:cNvPr>
          <p:cNvSpPr/>
          <p:nvPr/>
        </p:nvSpPr>
        <p:spPr>
          <a:xfrm>
            <a:off x="6950755" y="1870592"/>
            <a:ext cx="2003508" cy="139423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PEC meetings without agendas turn into grievance sessions which is not the purpose of this committee. </a:t>
            </a:r>
          </a:p>
        </p:txBody>
      </p:sp>
      <p:cxnSp>
        <p:nvCxnSpPr>
          <p:cNvPr id="10" name="Straight Arrow Connector 9">
            <a:extLst>
              <a:ext uri="{FF2B5EF4-FFF2-40B4-BE49-F238E27FC236}">
                <a16:creationId xmlns:a16="http://schemas.microsoft.com/office/drawing/2014/main" id="{4BBDC6CC-F8FF-45B7-BC6F-EE647FF55479}"/>
              </a:ext>
            </a:extLst>
          </p:cNvPr>
          <p:cNvCxnSpPr>
            <a:cxnSpLocks/>
          </p:cNvCxnSpPr>
          <p:nvPr/>
        </p:nvCxnSpPr>
        <p:spPr>
          <a:xfrm flipH="1" flipV="1">
            <a:off x="6405026" y="2567709"/>
            <a:ext cx="545729" cy="762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1" name="Google Shape;393;p43" descr="http://us.cdn3.123rf.com/168nwm/coramax/coramax1208/coramax120801884/14868837-3d-menschen--m-nner-personen-mit-einem-klemmbrett-ingenieur.jpg">
            <a:extLst>
              <a:ext uri="{FF2B5EF4-FFF2-40B4-BE49-F238E27FC236}">
                <a16:creationId xmlns:a16="http://schemas.microsoft.com/office/drawing/2014/main" id="{516170D9-C22F-4908-A5B7-FA3129E0ADB8}"/>
              </a:ext>
            </a:extLst>
          </p:cNvPr>
          <p:cNvPicPr preferRelativeResize="0"/>
          <p:nvPr/>
        </p:nvPicPr>
        <p:blipFill rotWithShape="1">
          <a:blip r:embed="rId9">
            <a:alphaModFix/>
          </a:blip>
          <a:srcRect/>
          <a:stretch/>
        </p:blipFill>
        <p:spPr>
          <a:xfrm>
            <a:off x="7251842" y="342900"/>
            <a:ext cx="1401334" cy="1394233"/>
          </a:xfrm>
          <a:prstGeom prst="rect">
            <a:avLst/>
          </a:prstGeom>
          <a:noFill/>
          <a:ln>
            <a:noFill/>
          </a:ln>
        </p:spPr>
      </p:pic>
    </p:spTree>
    <p:extLst>
      <p:ext uri="{BB962C8B-B14F-4D97-AF65-F5344CB8AC3E}">
        <p14:creationId xmlns:p14="http://schemas.microsoft.com/office/powerpoint/2010/main" val="3100019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E52E2D-2947-4545-8061-5DC91DFA3C4F}"/>
              </a:ext>
            </a:extLst>
          </p:cNvPr>
          <p:cNvSpPr>
            <a:spLocks noGrp="1"/>
          </p:cNvSpPr>
          <p:nvPr>
            <p:ph type="title"/>
          </p:nvPr>
        </p:nvSpPr>
        <p:spPr/>
        <p:txBody>
          <a:bodyPr/>
          <a:lstStyle/>
          <a:p>
            <a:r>
              <a:rPr lang="en-US" dirty="0"/>
              <a:t>DON’T</a:t>
            </a:r>
          </a:p>
        </p:txBody>
      </p:sp>
      <p:sp>
        <p:nvSpPr>
          <p:cNvPr id="4" name="Slide Number Placeholder 3">
            <a:extLst>
              <a:ext uri="{FF2B5EF4-FFF2-40B4-BE49-F238E27FC236}">
                <a16:creationId xmlns:a16="http://schemas.microsoft.com/office/drawing/2014/main" id="{D9D4A5E1-9B27-4BF8-B581-B379CD58FA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
        <p:nvSpPr>
          <p:cNvPr id="7" name="Rectangle 6" descr="Irritant">
            <a:extLst>
              <a:ext uri="{FF2B5EF4-FFF2-40B4-BE49-F238E27FC236}">
                <a16:creationId xmlns:a16="http://schemas.microsoft.com/office/drawing/2014/main" id="{12D5A725-3290-462B-8406-74C64A4F3D75}"/>
              </a:ext>
            </a:extLst>
          </p:cNvPr>
          <p:cNvSpPr/>
          <p:nvPr/>
        </p:nvSpPr>
        <p:spPr>
          <a:xfrm>
            <a:off x="3548397" y="246466"/>
            <a:ext cx="1234406" cy="1234406"/>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1455363"/>
              <a:satOff val="-83928"/>
              <a:lumOff val="8628"/>
              <a:alphaOff val="0"/>
            </a:schemeClr>
          </a:effectRef>
          <a:fontRef idx="minor">
            <a:schemeClr val="lt1"/>
          </a:fontRef>
        </p:style>
      </p:sp>
      <p:sp>
        <p:nvSpPr>
          <p:cNvPr id="8" name="Google Shape;125;p17">
            <a:extLst>
              <a:ext uri="{FF2B5EF4-FFF2-40B4-BE49-F238E27FC236}">
                <a16:creationId xmlns:a16="http://schemas.microsoft.com/office/drawing/2014/main" id="{52C8F84D-C222-4918-BC83-7B0247E3CA42}"/>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graphicFrame>
        <p:nvGraphicFramePr>
          <p:cNvPr id="2" name="Diagram 1">
            <a:extLst>
              <a:ext uri="{FF2B5EF4-FFF2-40B4-BE49-F238E27FC236}">
                <a16:creationId xmlns:a16="http://schemas.microsoft.com/office/drawing/2014/main" id="{87354E9C-2400-477E-9444-DC02B119931E}"/>
              </a:ext>
            </a:extLst>
          </p:cNvPr>
          <p:cNvGraphicFramePr/>
          <p:nvPr/>
        </p:nvGraphicFramePr>
        <p:xfrm>
          <a:off x="1856509" y="189576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81D4E996-A111-417C-9B82-14A8685C5B1F}"/>
              </a:ext>
            </a:extLst>
          </p:cNvPr>
          <p:cNvSpPr/>
          <p:nvPr/>
        </p:nvSpPr>
        <p:spPr>
          <a:xfrm>
            <a:off x="6950755" y="3315854"/>
            <a:ext cx="2003508" cy="139423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Chronic issues are difficult and complex. Accept that it will take more than one meeting to resolve these issues.</a:t>
            </a:r>
          </a:p>
        </p:txBody>
      </p:sp>
      <p:cxnSp>
        <p:nvCxnSpPr>
          <p:cNvPr id="10" name="Straight Arrow Connector 9">
            <a:extLst>
              <a:ext uri="{FF2B5EF4-FFF2-40B4-BE49-F238E27FC236}">
                <a16:creationId xmlns:a16="http://schemas.microsoft.com/office/drawing/2014/main" id="{4BBDC6CC-F8FF-45B7-BC6F-EE647FF55479}"/>
              </a:ext>
            </a:extLst>
          </p:cNvPr>
          <p:cNvCxnSpPr>
            <a:cxnSpLocks/>
          </p:cNvCxnSpPr>
          <p:nvPr/>
        </p:nvCxnSpPr>
        <p:spPr>
          <a:xfrm flipH="1" flipV="1">
            <a:off x="6405026" y="3937924"/>
            <a:ext cx="545729" cy="762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1" name="Google Shape;393;p43" descr="http://us.cdn3.123rf.com/168nwm/coramax/coramax1208/coramax120801884/14868837-3d-menschen--m-nner-personen-mit-einem-klemmbrett-ingenieur.jpg">
            <a:extLst>
              <a:ext uri="{FF2B5EF4-FFF2-40B4-BE49-F238E27FC236}">
                <a16:creationId xmlns:a16="http://schemas.microsoft.com/office/drawing/2014/main" id="{CA7ACDB9-0F94-4457-9A16-70D98E073F14}"/>
              </a:ext>
            </a:extLst>
          </p:cNvPr>
          <p:cNvPicPr preferRelativeResize="0"/>
          <p:nvPr/>
        </p:nvPicPr>
        <p:blipFill rotWithShape="1">
          <a:blip r:embed="rId9">
            <a:alphaModFix/>
          </a:blip>
          <a:srcRect/>
          <a:stretch/>
        </p:blipFill>
        <p:spPr>
          <a:xfrm>
            <a:off x="7251842" y="342900"/>
            <a:ext cx="1401334" cy="1394233"/>
          </a:xfrm>
          <a:prstGeom prst="rect">
            <a:avLst/>
          </a:prstGeom>
          <a:noFill/>
          <a:ln>
            <a:noFill/>
          </a:ln>
        </p:spPr>
      </p:pic>
    </p:spTree>
    <p:extLst>
      <p:ext uri="{BB962C8B-B14F-4D97-AF65-F5344CB8AC3E}">
        <p14:creationId xmlns:p14="http://schemas.microsoft.com/office/powerpoint/2010/main" val="297415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C4B3EF8-55F5-F44C-B28B-35CA96D505CA}"/>
              </a:ext>
            </a:extLst>
          </p:cNvPr>
          <p:cNvSpPr>
            <a:spLocks noGrp="1"/>
          </p:cNvSpPr>
          <p:nvPr>
            <p:ph type="ftr" idx="11"/>
          </p:nvPr>
        </p:nvSpPr>
        <p:spPr/>
        <p:txBody>
          <a:bodyPr/>
          <a:lstStyle/>
          <a:p>
            <a:r>
              <a:rPr lang="en-US" dirty="0"/>
              <a:t>Presented by Partners in Medical Education, Inc. 2020</a:t>
            </a:r>
          </a:p>
        </p:txBody>
      </p:sp>
      <p:sp>
        <p:nvSpPr>
          <p:cNvPr id="5" name="Slide Number Placeholder 4">
            <a:extLst>
              <a:ext uri="{FF2B5EF4-FFF2-40B4-BE49-F238E27FC236}">
                <a16:creationId xmlns:a16="http://schemas.microsoft.com/office/drawing/2014/main" id="{1235A7EB-A8FB-6248-B5DE-51E95A28347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2</a:t>
            </a:fld>
            <a:endParaRPr lang="en-US" dirty="0"/>
          </a:p>
        </p:txBody>
      </p:sp>
      <p:sp>
        <p:nvSpPr>
          <p:cNvPr id="6" name="Title 2">
            <a:extLst>
              <a:ext uri="{FF2B5EF4-FFF2-40B4-BE49-F238E27FC236}">
                <a16:creationId xmlns:a16="http://schemas.microsoft.com/office/drawing/2014/main" id="{51D3DD89-1226-8741-BD3E-C14DD0C7BCCF}"/>
              </a:ext>
            </a:extLst>
          </p:cNvPr>
          <p:cNvSpPr>
            <a:spLocks noGrp="1"/>
          </p:cNvSpPr>
          <p:nvPr>
            <p:ph type="title"/>
          </p:nvPr>
        </p:nvSpPr>
        <p:spPr>
          <a:xfrm>
            <a:off x="1989344" y="246466"/>
            <a:ext cx="6526006" cy="1325563"/>
          </a:xfrm>
        </p:spPr>
        <p:txBody>
          <a:bodyPr/>
          <a:lstStyle/>
          <a:p>
            <a:r>
              <a:rPr lang="en-US" altLang="en-US" sz="3200" dirty="0"/>
              <a:t>Introducing Your Presenter…</a:t>
            </a:r>
            <a:endParaRPr lang="en-US" dirty="0"/>
          </a:p>
        </p:txBody>
      </p:sp>
      <p:sp>
        <p:nvSpPr>
          <p:cNvPr id="7" name="TextBox 6">
            <a:extLst>
              <a:ext uri="{FF2B5EF4-FFF2-40B4-BE49-F238E27FC236}">
                <a16:creationId xmlns:a16="http://schemas.microsoft.com/office/drawing/2014/main" id="{D5C7FA90-34FF-DC46-BBA7-7C7181747BAF}"/>
              </a:ext>
            </a:extLst>
          </p:cNvPr>
          <p:cNvSpPr txBox="1"/>
          <p:nvPr/>
        </p:nvSpPr>
        <p:spPr>
          <a:xfrm>
            <a:off x="3733800" y="1752600"/>
            <a:ext cx="4724400" cy="4154984"/>
          </a:xfrm>
          <a:prstGeom prst="rect">
            <a:avLst/>
          </a:prstGeom>
          <a:noFill/>
        </p:spPr>
        <p:txBody>
          <a:bodyPr>
            <a:spAutoFit/>
          </a:bodyPr>
          <a:lstStyle/>
          <a:p>
            <a:pPr>
              <a:defRPr/>
            </a:pPr>
            <a:r>
              <a:rPr lang="en-US" sz="2400" b="1" dirty="0">
                <a:solidFill>
                  <a:srgbClr val="00B050"/>
                </a:solidFill>
                <a:latin typeface="Arial" charset="0"/>
                <a:ea typeface="Arial" charset="0"/>
                <a:cs typeface="Arial" charset="0"/>
              </a:rPr>
              <a:t>Heather Peters, M.Ed, Ph.D</a:t>
            </a:r>
          </a:p>
          <a:p>
            <a:pPr>
              <a:defRPr/>
            </a:pPr>
            <a:r>
              <a:rPr lang="en-US" sz="2000" dirty="0">
                <a:solidFill>
                  <a:srgbClr val="003300"/>
                </a:solidFill>
                <a:latin typeface="Arial" charset="0"/>
                <a:ea typeface="Arial" charset="0"/>
                <a:cs typeface="Arial" charset="0"/>
              </a:rPr>
              <a:t>GME Consultant</a:t>
            </a:r>
          </a:p>
          <a:p>
            <a:pPr marL="171450" indent="-171450">
              <a:buFont typeface="Arial" pitchFamily="34" charset="0"/>
              <a:buChar char="•"/>
              <a:defRPr/>
            </a:pPr>
            <a:endParaRPr lang="en-US" sz="1200" dirty="0">
              <a:solidFill>
                <a:srgbClr val="003300"/>
              </a:solidFill>
              <a:latin typeface="Arial" charset="0"/>
              <a:ea typeface="Arial" charset="0"/>
              <a:cs typeface="Arial" charset="0"/>
            </a:endParaRPr>
          </a:p>
          <a:p>
            <a:pPr marL="342900" indent="-342900">
              <a:buFont typeface="Arial"/>
              <a:buChar char="•"/>
            </a:pPr>
            <a:r>
              <a:rPr lang="en-US" sz="1600" dirty="0">
                <a:latin typeface="Arial" charset="0"/>
                <a:ea typeface="Arial" charset="0"/>
                <a:cs typeface="Arial" charset="0"/>
              </a:rPr>
              <a:t>Former GME Director &amp; DIO</a:t>
            </a:r>
            <a:endParaRPr lang="en-US" sz="1600" b="0" dirty="0">
              <a:latin typeface="Arial" charset="0"/>
              <a:ea typeface="Arial" charset="0"/>
              <a:cs typeface="Arial" charset="0"/>
            </a:endParaRPr>
          </a:p>
          <a:p>
            <a:pPr marL="342900" indent="-342900">
              <a:buFont typeface="Arial"/>
              <a:buChar char="•"/>
            </a:pPr>
            <a:endParaRPr lang="en-US" sz="1600" b="0" dirty="0">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Seasoned speaker at ACGME &amp; subspecialty national meetings</a:t>
            </a:r>
          </a:p>
          <a:p>
            <a:pPr marL="342900" indent="-342900">
              <a:buFont typeface="Arial"/>
              <a:buChar char="•"/>
            </a:pPr>
            <a:endParaRPr lang="en-US" sz="1600" b="0" dirty="0">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Areas of Expertise: GME Strategic Planning; Program Evaluation; and Faculty Development</a:t>
            </a:r>
          </a:p>
          <a:p>
            <a:endParaRPr lang="en-US" sz="1600" b="0" dirty="0">
              <a:latin typeface="Arial" charset="0"/>
              <a:ea typeface="Arial" charset="0"/>
              <a:cs typeface="Arial" charset="0"/>
            </a:endParaRPr>
          </a:p>
          <a:p>
            <a:pPr marL="342900" indent="-342900">
              <a:buFont typeface="Arial"/>
              <a:buChar char="•"/>
            </a:pPr>
            <a:r>
              <a:rPr lang="en-US" sz="1600" b="0" dirty="0">
                <a:latin typeface="Arial" charset="0"/>
                <a:ea typeface="Arial" charset="0"/>
                <a:cs typeface="Arial" charset="0"/>
              </a:rPr>
              <a:t>3 decades in education; Masters of Education in curriculum &amp; evaluations, PhD concentration in secondary education &amp; adult learning theories</a:t>
            </a:r>
            <a:endParaRPr lang="en-US" sz="1600" b="0" dirty="0">
              <a:solidFill>
                <a:srgbClr val="003300"/>
              </a:solidFill>
              <a:latin typeface="Arial" charset="0"/>
              <a:ea typeface="Arial" charset="0"/>
              <a:cs typeface="Arial" charset="0"/>
            </a:endParaRPr>
          </a:p>
        </p:txBody>
      </p:sp>
      <p:pic>
        <p:nvPicPr>
          <p:cNvPr id="8" name="Picture 7">
            <a:extLst>
              <a:ext uri="{FF2B5EF4-FFF2-40B4-BE49-F238E27FC236}">
                <a16:creationId xmlns:a16="http://schemas.microsoft.com/office/drawing/2014/main" id="{8DC8450E-D3B2-974D-AE41-005ECC294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118499"/>
            <a:ext cx="2369358" cy="3317101"/>
          </a:xfrm>
          <a:prstGeom prst="rect">
            <a:avLst/>
          </a:prstGeom>
        </p:spPr>
      </p:pic>
    </p:spTree>
    <p:extLst>
      <p:ext uri="{BB962C8B-B14F-4D97-AF65-F5344CB8AC3E}">
        <p14:creationId xmlns:p14="http://schemas.microsoft.com/office/powerpoint/2010/main" val="1336633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E52E2D-2947-4545-8061-5DC91DFA3C4F}"/>
              </a:ext>
            </a:extLst>
          </p:cNvPr>
          <p:cNvSpPr>
            <a:spLocks noGrp="1"/>
          </p:cNvSpPr>
          <p:nvPr>
            <p:ph type="title"/>
          </p:nvPr>
        </p:nvSpPr>
        <p:spPr/>
        <p:txBody>
          <a:bodyPr/>
          <a:lstStyle/>
          <a:p>
            <a:r>
              <a:rPr lang="en-US" dirty="0"/>
              <a:t>DON’T</a:t>
            </a:r>
          </a:p>
        </p:txBody>
      </p:sp>
      <p:sp>
        <p:nvSpPr>
          <p:cNvPr id="4" name="Slide Number Placeholder 3">
            <a:extLst>
              <a:ext uri="{FF2B5EF4-FFF2-40B4-BE49-F238E27FC236}">
                <a16:creationId xmlns:a16="http://schemas.microsoft.com/office/drawing/2014/main" id="{D9D4A5E1-9B27-4BF8-B581-B379CD58FA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
        <p:nvSpPr>
          <p:cNvPr id="7" name="Rectangle 6" descr="Irritant">
            <a:extLst>
              <a:ext uri="{FF2B5EF4-FFF2-40B4-BE49-F238E27FC236}">
                <a16:creationId xmlns:a16="http://schemas.microsoft.com/office/drawing/2014/main" id="{12D5A725-3290-462B-8406-74C64A4F3D75}"/>
              </a:ext>
            </a:extLst>
          </p:cNvPr>
          <p:cNvSpPr/>
          <p:nvPr/>
        </p:nvSpPr>
        <p:spPr>
          <a:xfrm>
            <a:off x="3548397" y="246466"/>
            <a:ext cx="1234406" cy="1234406"/>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1455363"/>
              <a:satOff val="-83928"/>
              <a:lumOff val="8628"/>
              <a:alphaOff val="0"/>
            </a:schemeClr>
          </a:effectRef>
          <a:fontRef idx="minor">
            <a:schemeClr val="lt1"/>
          </a:fontRef>
        </p:style>
      </p:sp>
      <p:sp>
        <p:nvSpPr>
          <p:cNvPr id="8" name="Google Shape;125;p17">
            <a:extLst>
              <a:ext uri="{FF2B5EF4-FFF2-40B4-BE49-F238E27FC236}">
                <a16:creationId xmlns:a16="http://schemas.microsoft.com/office/drawing/2014/main" id="{52C8F84D-C222-4918-BC83-7B0247E3CA42}"/>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graphicFrame>
        <p:nvGraphicFramePr>
          <p:cNvPr id="2" name="Diagram 1">
            <a:extLst>
              <a:ext uri="{FF2B5EF4-FFF2-40B4-BE49-F238E27FC236}">
                <a16:creationId xmlns:a16="http://schemas.microsoft.com/office/drawing/2014/main" id="{87354E9C-2400-477E-9444-DC02B119931E}"/>
              </a:ext>
            </a:extLst>
          </p:cNvPr>
          <p:cNvGraphicFramePr/>
          <p:nvPr/>
        </p:nvGraphicFramePr>
        <p:xfrm>
          <a:off x="1856509" y="189576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81D4E996-A111-417C-9B82-14A8685C5B1F}"/>
              </a:ext>
            </a:extLst>
          </p:cNvPr>
          <p:cNvSpPr/>
          <p:nvPr/>
        </p:nvSpPr>
        <p:spPr>
          <a:xfrm>
            <a:off x="6950755" y="4618182"/>
            <a:ext cx="2003508" cy="95134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Succession planning is essential to the continued health of a program</a:t>
            </a:r>
          </a:p>
        </p:txBody>
      </p:sp>
      <p:cxnSp>
        <p:nvCxnSpPr>
          <p:cNvPr id="10" name="Straight Arrow Connector 9">
            <a:extLst>
              <a:ext uri="{FF2B5EF4-FFF2-40B4-BE49-F238E27FC236}">
                <a16:creationId xmlns:a16="http://schemas.microsoft.com/office/drawing/2014/main" id="{4BBDC6CC-F8FF-45B7-BC6F-EE647FF55479}"/>
              </a:ext>
            </a:extLst>
          </p:cNvPr>
          <p:cNvCxnSpPr>
            <a:cxnSpLocks/>
          </p:cNvCxnSpPr>
          <p:nvPr/>
        </p:nvCxnSpPr>
        <p:spPr>
          <a:xfrm flipH="1" flipV="1">
            <a:off x="6405026" y="4931063"/>
            <a:ext cx="545729" cy="762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1" name="Google Shape;393;p43" descr="http://us.cdn3.123rf.com/168nwm/coramax/coramax1208/coramax120801884/14868837-3d-menschen--m-nner-personen-mit-einem-klemmbrett-ingenieur.jpg">
            <a:extLst>
              <a:ext uri="{FF2B5EF4-FFF2-40B4-BE49-F238E27FC236}">
                <a16:creationId xmlns:a16="http://schemas.microsoft.com/office/drawing/2014/main" id="{A552A600-883B-4CEC-9B33-24D2CE7AEA84}"/>
              </a:ext>
            </a:extLst>
          </p:cNvPr>
          <p:cNvPicPr preferRelativeResize="0"/>
          <p:nvPr/>
        </p:nvPicPr>
        <p:blipFill rotWithShape="1">
          <a:blip r:embed="rId9">
            <a:alphaModFix/>
          </a:blip>
          <a:srcRect/>
          <a:stretch/>
        </p:blipFill>
        <p:spPr>
          <a:xfrm>
            <a:off x="7251842" y="342900"/>
            <a:ext cx="1401334" cy="1394233"/>
          </a:xfrm>
          <a:prstGeom prst="rect">
            <a:avLst/>
          </a:prstGeom>
          <a:noFill/>
          <a:ln>
            <a:noFill/>
          </a:ln>
        </p:spPr>
      </p:pic>
    </p:spTree>
    <p:extLst>
      <p:ext uri="{BB962C8B-B14F-4D97-AF65-F5344CB8AC3E}">
        <p14:creationId xmlns:p14="http://schemas.microsoft.com/office/powerpoint/2010/main" val="1345939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E52E2D-2947-4545-8061-5DC91DFA3C4F}"/>
              </a:ext>
            </a:extLst>
          </p:cNvPr>
          <p:cNvSpPr>
            <a:spLocks noGrp="1"/>
          </p:cNvSpPr>
          <p:nvPr>
            <p:ph type="title"/>
          </p:nvPr>
        </p:nvSpPr>
        <p:spPr/>
        <p:txBody>
          <a:bodyPr/>
          <a:lstStyle/>
          <a:p>
            <a:r>
              <a:rPr lang="en-US" dirty="0"/>
              <a:t>Closing Comments</a:t>
            </a:r>
          </a:p>
        </p:txBody>
      </p:sp>
      <p:sp>
        <p:nvSpPr>
          <p:cNvPr id="4" name="Slide Number Placeholder 3">
            <a:extLst>
              <a:ext uri="{FF2B5EF4-FFF2-40B4-BE49-F238E27FC236}">
                <a16:creationId xmlns:a16="http://schemas.microsoft.com/office/drawing/2014/main" id="{D9D4A5E1-9B27-4BF8-B581-B379CD58FA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
        <p:nvSpPr>
          <p:cNvPr id="8" name="Google Shape;125;p17">
            <a:extLst>
              <a:ext uri="{FF2B5EF4-FFF2-40B4-BE49-F238E27FC236}">
                <a16:creationId xmlns:a16="http://schemas.microsoft.com/office/drawing/2014/main" id="{52C8F84D-C222-4918-BC83-7B0247E3CA42}"/>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pic>
        <p:nvPicPr>
          <p:cNvPr id="11" name="Graphic 10" descr="Tools">
            <a:extLst>
              <a:ext uri="{FF2B5EF4-FFF2-40B4-BE49-F238E27FC236}">
                <a16:creationId xmlns:a16="http://schemas.microsoft.com/office/drawing/2014/main" id="{789E3545-4FBA-499C-AF6C-05AC251C45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72150" y="3467670"/>
            <a:ext cx="914400" cy="914400"/>
          </a:xfrm>
          <a:prstGeom prst="rect">
            <a:avLst/>
          </a:prstGeom>
        </p:spPr>
      </p:pic>
      <p:sp>
        <p:nvSpPr>
          <p:cNvPr id="12" name="TextBox 11">
            <a:extLst>
              <a:ext uri="{FF2B5EF4-FFF2-40B4-BE49-F238E27FC236}">
                <a16:creationId xmlns:a16="http://schemas.microsoft.com/office/drawing/2014/main" id="{FA69DDD1-B799-45E1-B980-071C6F57DF80}"/>
              </a:ext>
            </a:extLst>
          </p:cNvPr>
          <p:cNvSpPr txBox="1"/>
          <p:nvPr/>
        </p:nvSpPr>
        <p:spPr>
          <a:xfrm>
            <a:off x="6767368" y="3623090"/>
            <a:ext cx="2003508" cy="523220"/>
          </a:xfrm>
          <a:prstGeom prst="rect">
            <a:avLst/>
          </a:prstGeom>
          <a:solidFill>
            <a:schemeClr val="accent6"/>
          </a:solidFill>
        </p:spPr>
        <p:txBody>
          <a:bodyPr wrap="square" rtlCol="0">
            <a:spAutoFit/>
          </a:bodyPr>
          <a:lstStyle/>
          <a:p>
            <a:r>
              <a:rPr lang="en-US" b="1" dirty="0"/>
              <a:t>Tool: </a:t>
            </a:r>
            <a:r>
              <a:rPr lang="en-US" dirty="0"/>
              <a:t>Poster – 5 Ways to Leverage Your PEC</a:t>
            </a:r>
          </a:p>
        </p:txBody>
      </p:sp>
      <p:pic>
        <p:nvPicPr>
          <p:cNvPr id="13" name="image367.png" descr="New%20Clip%20art/patient_surrounded_by_medical_team_800_clr_10747.png">
            <a:extLst>
              <a:ext uri="{FF2B5EF4-FFF2-40B4-BE49-F238E27FC236}">
                <a16:creationId xmlns:a16="http://schemas.microsoft.com/office/drawing/2014/main" id="{D16A0AFB-592E-434C-99E4-6C14417E595F}"/>
              </a:ext>
            </a:extLst>
          </p:cNvPr>
          <p:cNvPicPr/>
          <p:nvPr/>
        </p:nvPicPr>
        <p:blipFill>
          <a:blip r:embed="rId4"/>
          <a:srcRect/>
          <a:stretch>
            <a:fillRect/>
          </a:stretch>
        </p:blipFill>
        <p:spPr>
          <a:xfrm>
            <a:off x="592364" y="3454579"/>
            <a:ext cx="5321300" cy="3325495"/>
          </a:xfrm>
          <a:prstGeom prst="rect">
            <a:avLst/>
          </a:prstGeom>
          <a:ln/>
        </p:spPr>
      </p:pic>
      <p:sp>
        <p:nvSpPr>
          <p:cNvPr id="3" name="TextBox 2">
            <a:extLst>
              <a:ext uri="{FF2B5EF4-FFF2-40B4-BE49-F238E27FC236}">
                <a16:creationId xmlns:a16="http://schemas.microsoft.com/office/drawing/2014/main" id="{B1E2CE58-8C9C-4931-B600-3136EA8AF621}"/>
              </a:ext>
            </a:extLst>
          </p:cNvPr>
          <p:cNvSpPr txBox="1"/>
          <p:nvPr/>
        </p:nvSpPr>
        <p:spPr>
          <a:xfrm>
            <a:off x="1348509" y="1781073"/>
            <a:ext cx="6724073" cy="1815882"/>
          </a:xfrm>
          <a:prstGeom prst="rect">
            <a:avLst/>
          </a:prstGeom>
          <a:noFill/>
        </p:spPr>
        <p:txBody>
          <a:bodyPr wrap="square" rtlCol="0">
            <a:spAutoFit/>
          </a:bodyPr>
          <a:lstStyle/>
          <a:p>
            <a:r>
              <a:rPr lang="en-US" b="1" dirty="0">
                <a:solidFill>
                  <a:srgbClr val="FF0000"/>
                </a:solidFill>
              </a:rPr>
              <a:t>Exercise Patience: </a:t>
            </a:r>
            <a:r>
              <a:rPr lang="en-US" dirty="0"/>
              <a:t>It will take some time to for the program to understand the redesign of the PEC. This is a long-term project. The result, of more engaged trainees and faculty, is worth the ups and downs. </a:t>
            </a:r>
          </a:p>
          <a:p>
            <a:endParaRPr lang="en-US" dirty="0"/>
          </a:p>
          <a:p>
            <a:r>
              <a:rPr lang="en-US" b="1" dirty="0">
                <a:solidFill>
                  <a:srgbClr val="FF0000"/>
                </a:solidFill>
              </a:rPr>
              <a:t>Expect some Push-Back: </a:t>
            </a:r>
            <a:r>
              <a:rPr lang="en-US" dirty="0"/>
              <a:t>When you ask for more meetings, the program leadership and faculty may not be receptive. Be prepared to discuss the new requirements for the APE that will need to be addressed. Use slides from this presentation to guide your discussion. </a:t>
            </a:r>
          </a:p>
        </p:txBody>
      </p:sp>
      <p:pic>
        <p:nvPicPr>
          <p:cNvPr id="14" name="image36.jpg" descr="http://www.jasonpalmer.com/wp-content/uploads/2012/06/Exclamation-Man-347x346.jpg">
            <a:extLst>
              <a:ext uri="{FF2B5EF4-FFF2-40B4-BE49-F238E27FC236}">
                <a16:creationId xmlns:a16="http://schemas.microsoft.com/office/drawing/2014/main" id="{59266FF9-6D01-43EE-8ADB-821B0F7A0B0A}"/>
              </a:ext>
            </a:extLst>
          </p:cNvPr>
          <p:cNvPicPr/>
          <p:nvPr/>
        </p:nvPicPr>
        <p:blipFill>
          <a:blip r:embed="rId5"/>
          <a:srcRect/>
          <a:stretch>
            <a:fillRect/>
          </a:stretch>
        </p:blipFill>
        <p:spPr>
          <a:xfrm>
            <a:off x="379365" y="2015631"/>
            <a:ext cx="969144" cy="965274"/>
          </a:xfrm>
          <a:prstGeom prst="rect">
            <a:avLst/>
          </a:prstGeom>
          <a:ln/>
        </p:spPr>
      </p:pic>
    </p:spTree>
    <p:extLst>
      <p:ext uri="{BB962C8B-B14F-4D97-AF65-F5344CB8AC3E}">
        <p14:creationId xmlns:p14="http://schemas.microsoft.com/office/powerpoint/2010/main" val="2320197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2"/>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4400" dirty="0"/>
              <a:t>Questions??</a:t>
            </a:r>
            <a:endParaRPr dirty="0"/>
          </a:p>
        </p:txBody>
      </p:sp>
      <p:sp>
        <p:nvSpPr>
          <p:cNvPr id="339" name="Google Shape;339;p4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22</a:t>
            </a:fld>
            <a:endParaRPr dirty="0"/>
          </a:p>
        </p:txBody>
      </p:sp>
      <p:pic>
        <p:nvPicPr>
          <p:cNvPr id="340" name="Google Shape;340;p42" descr="http://myup.weboldala.net/files/dzjir6enuwx16prtshbj.png"/>
          <p:cNvPicPr preferRelativeResize="0"/>
          <p:nvPr/>
        </p:nvPicPr>
        <p:blipFill rotWithShape="1">
          <a:blip r:embed="rId3">
            <a:alphaModFix/>
          </a:blip>
          <a:srcRect/>
          <a:stretch/>
        </p:blipFill>
        <p:spPr>
          <a:xfrm>
            <a:off x="3196713" y="2348548"/>
            <a:ext cx="2664826" cy="2633760"/>
          </a:xfrm>
          <a:prstGeom prst="rect">
            <a:avLst/>
          </a:prstGeom>
          <a:noFill/>
          <a:ln>
            <a:noFill/>
          </a:ln>
        </p:spPr>
      </p:pic>
      <p:sp>
        <p:nvSpPr>
          <p:cNvPr id="7" name="Google Shape;125;p17">
            <a:extLst>
              <a:ext uri="{FF2B5EF4-FFF2-40B4-BE49-F238E27FC236}">
                <a16:creationId xmlns:a16="http://schemas.microsoft.com/office/drawing/2014/main" id="{861120A8-A5E2-3746-A4A2-1D820DCA5669}"/>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68237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322014" y="230396"/>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endParaRPr lang="en-US" sz="1500" dirty="0">
              <a:solidFill>
                <a:srgbClr val="0070C0"/>
              </a:solidFill>
              <a:latin typeface="Arial" charset="0"/>
              <a:cs typeface="Arial" charset="0"/>
            </a:endParaRPr>
          </a:p>
          <a:p>
            <a:pPr marL="0" indent="0" algn="ctr">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Contact us today to learn how our Educational</a:t>
            </a:r>
          </a:p>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Passports can save you time &amp; money! </a:t>
            </a:r>
          </a:p>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724-864-7320</a:t>
            </a:r>
          </a:p>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www.PartnersInMedEd.com</a:t>
            </a:r>
          </a:p>
          <a:p>
            <a:pPr marL="342900" indent="-342900" algn="ctr" eaLnBrk="1" hangingPunct="1">
              <a:lnSpc>
                <a:spcPct val="80000"/>
              </a:lnSpc>
              <a:spcBef>
                <a:spcPct val="20000"/>
              </a:spcBef>
              <a:buClr>
                <a:schemeClr val="bg2"/>
              </a:buClr>
              <a:buSzPct val="75000"/>
              <a:buFont typeface="Wingdings" charset="0"/>
              <a:buNone/>
            </a:pPr>
            <a:endParaRPr lang="en-US" sz="1200" i="1" dirty="0"/>
          </a:p>
        </p:txBody>
      </p:sp>
      <p:sp>
        <p:nvSpPr>
          <p:cNvPr id="15" name="Rectangle 3"/>
          <p:cNvSpPr txBox="1">
            <a:spLocks noChangeArrowheads="1"/>
          </p:cNvSpPr>
          <p:nvPr/>
        </p:nvSpPr>
        <p:spPr bwMode="auto">
          <a:xfrm>
            <a:off x="877178" y="233649"/>
            <a:ext cx="5060092" cy="37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pPr>
            <a:r>
              <a:rPr lang="en-US" sz="1800" dirty="0">
                <a:solidFill>
                  <a:srgbClr val="00A600"/>
                </a:solidFill>
                <a:latin typeface="Arial" charset="0"/>
                <a:cs typeface="Arial" charset="0"/>
              </a:rPr>
              <a:t>  Upcoming Live Webinars</a:t>
            </a:r>
            <a:endParaRPr lang="en-US" altLang="en-US" sz="1600" b="0" dirty="0">
              <a:solidFill>
                <a:prstClr val="black"/>
              </a:solidFill>
              <a:latin typeface="Arial" panose="020B0604020202020204" pitchFamily="34" charset="0"/>
              <a:ea typeface=""/>
              <a:cs typeface="Arial" panose="020B0604020202020204" pitchFamily="34" charset="0"/>
            </a:endParaRP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r>
              <a:rPr lang="en-US" altLang="en-US" sz="1600" dirty="0">
                <a:solidFill>
                  <a:prstClr val="black"/>
                </a:solidFill>
                <a:latin typeface="Arial" panose="020B0604020202020204" pitchFamily="34" charset="0"/>
                <a:ea typeface=""/>
                <a:cs typeface="Arial" panose="020B0604020202020204" pitchFamily="34" charset="0"/>
              </a:rPr>
              <a:t>       Research and Scholarly Process in a Nutshell: Getting Started</a:t>
            </a:r>
            <a:br>
              <a:rPr lang="en-US" altLang="en-US" sz="160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Thursday, February 13, 2020</a:t>
            </a:r>
            <a:br>
              <a:rPr lang="en-US" altLang="en-US" sz="1600" b="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  12:00pm – 1:00pm EST</a:t>
            </a:r>
            <a:br>
              <a:rPr lang="en-US" altLang="en-US" sz="1600" b="0" dirty="0">
                <a:solidFill>
                  <a:prstClr val="black"/>
                </a:solidFill>
                <a:latin typeface="Arial" panose="020B0604020202020204" pitchFamily="34" charset="0"/>
                <a:ea typeface=""/>
                <a:cs typeface="Arial" panose="020B0604020202020204" pitchFamily="34" charset="0"/>
              </a:rPr>
            </a:br>
            <a:endParaRPr lang="en-US" altLang="en-US" sz="1600" b="0" dirty="0">
              <a:solidFill>
                <a:prstClr val="black"/>
              </a:solidFill>
              <a:latin typeface="Arial" panose="020B0604020202020204" pitchFamily="34" charset="0"/>
              <a:ea typeface=""/>
              <a:cs typeface="Arial" panose="020B0604020202020204" pitchFamily="34" charset="0"/>
            </a:endParaRPr>
          </a:p>
          <a:p>
            <a:pPr algn="ctr"/>
            <a:r>
              <a:rPr lang="en-US" altLang="en-US" sz="1600" dirty="0">
                <a:solidFill>
                  <a:prstClr val="black"/>
                </a:solidFill>
                <a:latin typeface="Arial" panose="020B0604020202020204" pitchFamily="34" charset="0"/>
                <a:ea typeface=""/>
                <a:cs typeface="Arial" panose="020B0604020202020204" pitchFamily="34" charset="0"/>
              </a:rPr>
              <a:t>     Ask Partners – Spring Freebie</a:t>
            </a:r>
            <a:br>
              <a:rPr lang="en-US" altLang="en-US" sz="160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Tuesday, March 10, 2020</a:t>
            </a:r>
            <a:br>
              <a:rPr lang="en-US" altLang="en-US" sz="1600" b="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  12:00pm – 1:00pm EST</a:t>
            </a: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r>
              <a:rPr lang="en-US" altLang="en-US" sz="1600" dirty="0">
                <a:solidFill>
                  <a:prstClr val="black"/>
                </a:solidFill>
                <a:latin typeface="Arial" panose="020B0604020202020204" pitchFamily="34" charset="0"/>
                <a:ea typeface=""/>
                <a:cs typeface="Arial" panose="020B0604020202020204" pitchFamily="34" charset="0"/>
              </a:rPr>
              <a:t>     Lessons Learned: Accepting </a:t>
            </a:r>
            <a:br>
              <a:rPr lang="en-US" altLang="en-US" sz="1600" dirty="0">
                <a:solidFill>
                  <a:prstClr val="black"/>
                </a:solidFill>
                <a:latin typeface="Arial" panose="020B0604020202020204" pitchFamily="34" charset="0"/>
                <a:ea typeface=""/>
                <a:cs typeface="Arial" panose="020B0604020202020204" pitchFamily="34" charset="0"/>
              </a:rPr>
            </a:br>
            <a:r>
              <a:rPr lang="en-US" altLang="en-US" sz="1600" dirty="0">
                <a:solidFill>
                  <a:prstClr val="black"/>
                </a:solidFill>
                <a:latin typeface="Arial" panose="020B0604020202020204" pitchFamily="34" charset="0"/>
                <a:ea typeface=""/>
                <a:cs typeface="Arial" panose="020B0604020202020204" pitchFamily="34" charset="0"/>
              </a:rPr>
              <a:t>Displaced Orphan Residents</a:t>
            </a:r>
            <a:br>
              <a:rPr lang="en-US" altLang="en-US" sz="160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Thursday, March 24, 2020</a:t>
            </a:r>
            <a:br>
              <a:rPr lang="en-US" altLang="en-US" sz="1600" b="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  12:00pm – 1:00pm EST</a:t>
            </a: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defRPr/>
            </a:pPr>
            <a:fld id="{6AD68910-38FE-C240-95D4-C063CA8D3DE6}" type="slidenum">
              <a:rPr lang="en-US" altLang="en-US" smtClean="0"/>
              <a:pPr>
                <a:defRPr/>
              </a:pPr>
              <a:t>23</a:t>
            </a:fld>
            <a:endParaRPr lang="en-US" altLang="en-US" dirty="0"/>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1325119" y="4085682"/>
            <a:ext cx="4322727"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pPr>
            <a:r>
              <a:rPr lang="en-US" sz="1800" i="1" dirty="0">
                <a:latin typeface="Arial" charset="0"/>
                <a:cs typeface="Arial" charset="0"/>
              </a:rPr>
              <a:t>   </a:t>
            </a:r>
            <a:r>
              <a:rPr lang="en-US" sz="1800" dirty="0">
                <a:solidFill>
                  <a:srgbClr val="00A600"/>
                </a:solidFill>
                <a:latin typeface="Arial" charset="0"/>
                <a:cs typeface="Arial" charset="0"/>
              </a:rPr>
              <a:t>NEW Faculty Development Series</a:t>
            </a:r>
            <a:br>
              <a:rPr lang="en-US" sz="1800" dirty="0">
                <a:solidFill>
                  <a:srgbClr val="00A600"/>
                </a:solidFill>
                <a:latin typeface="Arial" charset="0"/>
                <a:cs typeface="Arial" charset="0"/>
              </a:rPr>
            </a:b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1596172" y="4892017"/>
            <a:ext cx="4030517"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pPr>
            <a:r>
              <a:rPr lang="en-US" sz="1600" dirty="0">
                <a:solidFill>
                  <a:srgbClr val="0070C0"/>
                </a:solidFill>
                <a:latin typeface="+mn-lt"/>
              </a:rPr>
              <a:t>15 Minutes to Effective Feedback</a:t>
            </a:r>
            <a:br>
              <a:rPr lang="en-US" sz="1600" dirty="0">
                <a:solidFill>
                  <a:srgbClr val="0070C0"/>
                </a:solidFill>
                <a:latin typeface="+mn-lt"/>
              </a:rPr>
            </a:br>
            <a:endParaRPr lang="en-US" sz="1600" dirty="0">
              <a:solidFill>
                <a:srgbClr val="0070C0"/>
              </a:solidFill>
              <a:latin typeface="+mn-lt"/>
            </a:endParaRPr>
          </a:p>
          <a:p>
            <a:pPr algn="ctr" eaLnBrk="1" hangingPunct="1">
              <a:lnSpc>
                <a:spcPct val="80000"/>
              </a:lnSpc>
              <a:spcBef>
                <a:spcPct val="20000"/>
              </a:spcBef>
              <a:buClr>
                <a:schemeClr val="bg2"/>
              </a:buClr>
              <a:buSzPct val="75000"/>
            </a:pPr>
            <a:r>
              <a:rPr lang="en-US" sz="1600" dirty="0">
                <a:solidFill>
                  <a:srgbClr val="0070C0"/>
                </a:solidFill>
                <a:latin typeface="+mn-lt"/>
              </a:rPr>
              <a:t>Toolbox for Teaching Millennials</a:t>
            </a:r>
          </a:p>
          <a:p>
            <a:pPr algn="ctr" eaLnBrk="1" hangingPunct="1">
              <a:lnSpc>
                <a:spcPct val="80000"/>
              </a:lnSpc>
              <a:spcBef>
                <a:spcPct val="20000"/>
              </a:spcBef>
              <a:buClr>
                <a:schemeClr val="bg2"/>
              </a:buClr>
              <a:buSzPct val="75000"/>
            </a:pPr>
            <a:endParaRPr lang="en-US" sz="1600" dirty="0">
              <a:solidFill>
                <a:srgbClr val="0070C0"/>
              </a:solidFill>
              <a:latin typeface="+mn-lt"/>
            </a:endParaRPr>
          </a:p>
          <a:p>
            <a:pPr algn="ctr" eaLnBrk="1" hangingPunct="1">
              <a:lnSpc>
                <a:spcPct val="80000"/>
              </a:lnSpc>
              <a:spcBef>
                <a:spcPct val="20000"/>
              </a:spcBef>
              <a:buClr>
                <a:schemeClr val="bg2"/>
              </a:buClr>
              <a:buSzPct val="75000"/>
            </a:pPr>
            <a:r>
              <a:rPr lang="en-US" sz="1600" dirty="0">
                <a:solidFill>
                  <a:srgbClr val="0070C0"/>
                </a:solidFill>
                <a:latin typeface="+mn-lt"/>
              </a:rPr>
              <a:t>Taking Supervision to the Next Level</a:t>
            </a:r>
          </a:p>
          <a:p>
            <a:pPr algn="ctr" eaLnBrk="1" hangingPunct="1">
              <a:lnSpc>
                <a:spcPct val="80000"/>
              </a:lnSpc>
              <a:spcBef>
                <a:spcPct val="20000"/>
              </a:spcBef>
              <a:buClr>
                <a:schemeClr val="bg2"/>
              </a:buClr>
              <a:buSzPct val="75000"/>
            </a:pPr>
            <a:endParaRPr lang="en-US" sz="1600" dirty="0">
              <a:solidFill>
                <a:srgbClr val="0070C0"/>
              </a:solidFill>
              <a:latin typeface="+mn-lt"/>
            </a:endParaRPr>
          </a:p>
          <a:p>
            <a:pPr algn="ctr" eaLnBrk="1" hangingPunct="1">
              <a:lnSpc>
                <a:spcPct val="80000"/>
              </a:lnSpc>
              <a:spcBef>
                <a:spcPct val="20000"/>
              </a:spcBef>
              <a:buClr>
                <a:schemeClr val="bg2"/>
              </a:buClr>
              <a:buSzPct val="75000"/>
            </a:pPr>
            <a:endParaRPr lang="en-US" sz="1600" dirty="0">
              <a:solidFill>
                <a:srgbClr val="0070C0"/>
              </a:solidFill>
              <a:latin typeface="+mn-lt"/>
            </a:endParaRPr>
          </a:p>
          <a:p>
            <a:pPr marL="0" indent="0" algn="ctr">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a:lnSpc>
                <a:spcPct val="80000"/>
              </a:lnSpc>
              <a:spcBef>
                <a:spcPct val="20000"/>
              </a:spcBef>
              <a:buClr>
                <a:schemeClr val="bg2"/>
              </a:buClr>
              <a:buSzPct val="75000"/>
            </a:pPr>
            <a:endParaRPr lang="en-US" altLang="ja-JP" sz="1500" dirty="0">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2" name="TextBox 1">
            <a:extLst>
              <a:ext uri="{FF2B5EF4-FFF2-40B4-BE49-F238E27FC236}">
                <a16:creationId xmlns:a16="http://schemas.microsoft.com/office/drawing/2014/main" id="{123599D6-9F45-4746-BE27-7E3FA866787A}"/>
              </a:ext>
            </a:extLst>
          </p:cNvPr>
          <p:cNvSpPr txBox="1"/>
          <p:nvPr/>
        </p:nvSpPr>
        <p:spPr>
          <a:xfrm>
            <a:off x="5431971" y="788242"/>
            <a:ext cx="3712029" cy="14003834"/>
          </a:xfrm>
          <a:prstGeom prst="rect">
            <a:avLst/>
          </a:prstGeom>
          <a:noFill/>
        </p:spPr>
        <p:txBody>
          <a:bodyPr wrap="square" rtlCol="0">
            <a:spAutoFit/>
          </a:bodyPr>
          <a:lstStyle/>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Crafting “Top Notch” Goals, Objectives and Evaluations</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Feedback – From the Top Down</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Evolving Resident Well-Being</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We All Need Scholar Activity, Including Coordinators</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Preparing for the 10 Year Site Visit</a:t>
            </a:r>
          </a:p>
          <a:p>
            <a:pPr algn="ctr"/>
            <a:endParaRPr lang="en-US" sz="1300"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Meet the Experts – Fall Freebie</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Jump Start Your GMEC</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Creating a Diverse Workforce</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APE Reconstructed</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Digging for Data 101</a:t>
            </a:r>
            <a:endParaRPr lang="en-US" sz="1300" b="1" dirty="0">
              <a:solidFill>
                <a:srgbClr val="0070C0"/>
              </a:solidFill>
              <a:latin typeface="+mn-lt"/>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br>
              <a:rPr lang="en-US" sz="1600" b="1" dirty="0">
                <a:solidFill>
                  <a:srgbClr val="0070C0"/>
                </a:solidFill>
              </a:rPr>
            </a:b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p:txBody>
      </p:sp>
      <p:sp>
        <p:nvSpPr>
          <p:cNvPr id="11" name="Google Shape;125;p17">
            <a:extLst>
              <a:ext uri="{FF2B5EF4-FFF2-40B4-BE49-F238E27FC236}">
                <a16:creationId xmlns:a16="http://schemas.microsoft.com/office/drawing/2014/main" id="{AFEB0180-462E-0A43-87FD-A7D4FD6AA577}"/>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spTree>
    <p:custDataLst>
      <p:tags r:id="rId1"/>
    </p:custDataLst>
    <p:extLst>
      <p:ext uri="{BB962C8B-B14F-4D97-AF65-F5344CB8AC3E}">
        <p14:creationId xmlns:p14="http://schemas.microsoft.com/office/powerpoint/2010/main" val="1035854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4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24</a:t>
            </a:fld>
            <a:endParaRPr dirty="0"/>
          </a:p>
        </p:txBody>
      </p:sp>
      <p:pic>
        <p:nvPicPr>
          <p:cNvPr id="8" name="Google Shape;327;p41">
            <a:extLst>
              <a:ext uri="{FF2B5EF4-FFF2-40B4-BE49-F238E27FC236}">
                <a16:creationId xmlns:a16="http://schemas.microsoft.com/office/drawing/2014/main" id="{6FEAA0EB-13F7-2547-99F2-AEC35A313758}"/>
              </a:ext>
            </a:extLst>
          </p:cNvPr>
          <p:cNvPicPr preferRelativeResize="0"/>
          <p:nvPr/>
        </p:nvPicPr>
        <p:blipFill rotWithShape="1">
          <a:blip r:embed="rId3">
            <a:alphaModFix/>
          </a:blip>
          <a:srcRect/>
          <a:stretch/>
        </p:blipFill>
        <p:spPr>
          <a:xfrm>
            <a:off x="2968925" y="540666"/>
            <a:ext cx="3768064" cy="1540160"/>
          </a:xfrm>
          <a:prstGeom prst="rect">
            <a:avLst/>
          </a:prstGeom>
          <a:noFill/>
          <a:ln>
            <a:noFill/>
          </a:ln>
        </p:spPr>
      </p:pic>
      <p:sp>
        <p:nvSpPr>
          <p:cNvPr id="9" name="Google Shape;326;p41">
            <a:extLst>
              <a:ext uri="{FF2B5EF4-FFF2-40B4-BE49-F238E27FC236}">
                <a16:creationId xmlns:a16="http://schemas.microsoft.com/office/drawing/2014/main" id="{E3F0BDF2-00DE-6344-9FA0-CA6E051B3941}"/>
              </a:ext>
            </a:extLst>
          </p:cNvPr>
          <p:cNvSpPr txBox="1">
            <a:spLocks/>
          </p:cNvSpPr>
          <p:nvPr/>
        </p:nvSpPr>
        <p:spPr>
          <a:xfrm>
            <a:off x="962479" y="2706522"/>
            <a:ext cx="7531100" cy="33274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100000"/>
              </a:lnSpc>
              <a:spcBef>
                <a:spcPts val="0"/>
              </a:spcBef>
              <a:spcAft>
                <a:spcPts val="0"/>
              </a:spcAft>
              <a:buClr>
                <a:schemeClr val="dk1"/>
              </a:buClr>
              <a:buSzPts val="1785"/>
              <a:buFont typeface="Noto Sans Symbols"/>
              <a:buNone/>
            </a:pPr>
            <a:r>
              <a:rPr lang="en-US" sz="1785" b="1" dirty="0"/>
              <a:t>    </a:t>
            </a:r>
            <a:r>
              <a:rPr lang="en-US" sz="2040" b="0" dirty="0"/>
              <a:t>Partners in Medical Education, Inc. provides comprehensive consulting services to the GME community.  </a:t>
            </a:r>
            <a:endParaRPr lang="en-US" b="0" dirty="0"/>
          </a:p>
          <a:p>
            <a:pPr algn="ctr" fontAlgn="auto">
              <a:lnSpc>
                <a:spcPct val="60000"/>
              </a:lnSpc>
              <a:spcAft>
                <a:spcPts val="0"/>
              </a:spcAft>
              <a:buClr>
                <a:schemeClr val="dk1"/>
              </a:buClr>
              <a:buSzPts val="1700"/>
              <a:buFont typeface="Arial" panose="020B0604020202020204" pitchFamily="34" charset="0"/>
              <a:buNone/>
            </a:pPr>
            <a:br>
              <a:rPr lang="en-US" sz="1800" b="1" dirty="0"/>
            </a:br>
            <a:r>
              <a:rPr lang="en-US" sz="1800" b="1" dirty="0"/>
              <a:t>Partners in Medical Education</a:t>
            </a:r>
            <a:endParaRPr lang="en-US" sz="1800" b="0" dirty="0"/>
          </a:p>
          <a:p>
            <a:pPr algn="ctr" fontAlgn="auto">
              <a:lnSpc>
                <a:spcPct val="60000"/>
              </a:lnSpc>
              <a:spcAft>
                <a:spcPts val="0"/>
              </a:spcAft>
              <a:buClr>
                <a:schemeClr val="dk1"/>
              </a:buClr>
              <a:buSzPts val="1700"/>
              <a:buFont typeface="Arial" panose="020B0604020202020204" pitchFamily="34" charset="0"/>
              <a:buNone/>
            </a:pPr>
            <a:r>
              <a:rPr lang="en-US" sz="1800" b="0" dirty="0"/>
              <a:t>724-864-7320  |  </a:t>
            </a:r>
            <a:r>
              <a:rPr lang="en-US" sz="1800" b="0" u="sng" dirty="0">
                <a:solidFill>
                  <a:schemeClr val="hlink"/>
                </a:solidFill>
                <a:hlinkClick r:id="rId4"/>
              </a:rPr>
              <a:t>info@PartnersInMedEd.com</a:t>
            </a:r>
            <a:endParaRPr lang="en-US" sz="1800" b="0" dirty="0">
              <a:solidFill>
                <a:srgbClr val="FF0000"/>
              </a:solidFill>
            </a:endParaRPr>
          </a:p>
          <a:p>
            <a:pPr algn="ctr" fontAlgn="auto">
              <a:lnSpc>
                <a:spcPct val="60000"/>
              </a:lnSpc>
              <a:spcAft>
                <a:spcPts val="0"/>
              </a:spcAft>
              <a:buClr>
                <a:schemeClr val="dk1"/>
              </a:buClr>
              <a:buSzPts val="1700"/>
              <a:buFont typeface="Noto Sans Symbols"/>
              <a:buNone/>
            </a:pPr>
            <a:endParaRPr lang="en-US" sz="1800" b="1" dirty="0"/>
          </a:p>
          <a:p>
            <a:pPr marL="0" indent="0" algn="ctr" fontAlgn="auto">
              <a:lnSpc>
                <a:spcPct val="70000"/>
              </a:lnSpc>
              <a:spcAft>
                <a:spcPts val="0"/>
              </a:spcAft>
              <a:buSzPts val="1700"/>
              <a:buFont typeface="Arial" panose="020B0604020202020204" pitchFamily="34" charset="0"/>
              <a:buNone/>
            </a:pPr>
            <a:r>
              <a:rPr lang="en-US" sz="1800" b="1" dirty="0"/>
              <a:t>Heather Peters, </a:t>
            </a:r>
            <a:r>
              <a:rPr lang="en-US" sz="1800" b="1" dirty="0" err="1"/>
              <a:t>M.Ed</a:t>
            </a:r>
            <a:r>
              <a:rPr lang="en-US" sz="1800" b="1" dirty="0"/>
              <a:t>, </a:t>
            </a:r>
            <a:r>
              <a:rPr lang="en-US" sz="1800" b="1" dirty="0" err="1"/>
              <a:t>Ph.D</a:t>
            </a:r>
            <a:endParaRPr lang="en-US" sz="1800" b="0" dirty="0"/>
          </a:p>
          <a:p>
            <a:pPr algn="ctr" fontAlgn="auto">
              <a:lnSpc>
                <a:spcPct val="60000"/>
              </a:lnSpc>
              <a:spcAft>
                <a:spcPts val="0"/>
              </a:spcAft>
              <a:buSzPts val="1700"/>
              <a:buFont typeface="Arial" panose="020B0604020202020204" pitchFamily="34" charset="0"/>
              <a:buNone/>
            </a:pPr>
            <a:r>
              <a:rPr lang="en-US" sz="1800" b="0" dirty="0"/>
              <a:t> </a:t>
            </a:r>
            <a:r>
              <a:rPr lang="en-US" sz="1800" b="0" u="sng" dirty="0">
                <a:solidFill>
                  <a:schemeClr val="hlink"/>
                </a:solidFill>
                <a:hlinkClick r:id="rId5"/>
              </a:rPr>
              <a:t>heather@partnersinmeded.com</a:t>
            </a:r>
            <a:endParaRPr lang="en-US" sz="1800" b="0" dirty="0"/>
          </a:p>
          <a:p>
            <a:pPr algn="ctr" fontAlgn="auto">
              <a:lnSpc>
                <a:spcPct val="60000"/>
              </a:lnSpc>
              <a:spcAft>
                <a:spcPts val="0"/>
              </a:spcAft>
              <a:buClr>
                <a:schemeClr val="dk1"/>
              </a:buClr>
              <a:buSzPts val="1530"/>
              <a:buFont typeface="Noto Sans Symbols"/>
              <a:buNone/>
            </a:pPr>
            <a:endParaRPr lang="en-US" sz="1800" b="1" dirty="0"/>
          </a:p>
          <a:p>
            <a:pPr algn="ctr" fontAlgn="auto">
              <a:lnSpc>
                <a:spcPct val="60000"/>
              </a:lnSpc>
              <a:spcAft>
                <a:spcPts val="0"/>
              </a:spcAft>
              <a:buClr>
                <a:schemeClr val="dk1"/>
              </a:buClr>
              <a:buSzPts val="1530"/>
              <a:buFont typeface="Noto Sans Symbols"/>
              <a:buNone/>
            </a:pPr>
            <a:r>
              <a:rPr lang="en-US" sz="1800" b="1" dirty="0" err="1"/>
              <a:t>www.PartnersInMedEd.com</a:t>
            </a:r>
            <a:endParaRPr lang="en-US" sz="1800" b="0" dirty="0"/>
          </a:p>
          <a:p>
            <a:pPr fontAlgn="auto">
              <a:lnSpc>
                <a:spcPct val="60000"/>
              </a:lnSpc>
              <a:spcAft>
                <a:spcPts val="0"/>
              </a:spcAft>
              <a:buClr>
                <a:schemeClr val="dk1"/>
              </a:buClr>
              <a:buSzPts val="2210"/>
              <a:buFont typeface="Noto Sans Symbols"/>
              <a:buNone/>
            </a:pPr>
            <a:endParaRPr lang="en-US" sz="2210" b="1" dirty="0"/>
          </a:p>
        </p:txBody>
      </p:sp>
      <p:sp>
        <p:nvSpPr>
          <p:cNvPr id="10" name="Google Shape;125;p17">
            <a:extLst>
              <a:ext uri="{FF2B5EF4-FFF2-40B4-BE49-F238E27FC236}">
                <a16:creationId xmlns:a16="http://schemas.microsoft.com/office/drawing/2014/main" id="{2AEDFB66-8AAB-1040-9D02-22E5D4634BA9}"/>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97748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F6346A6-29BA-4CEA-8FD0-453A89DBEBBC}"/>
              </a:ext>
            </a:extLst>
          </p:cNvPr>
          <p:cNvSpPr>
            <a:spLocks noGrp="1"/>
          </p:cNvSpPr>
          <p:nvPr>
            <p:ph type="body" idx="1"/>
          </p:nvPr>
        </p:nvSpPr>
        <p:spPr>
          <a:xfrm>
            <a:off x="628650" y="1620676"/>
            <a:ext cx="7886700" cy="4438905"/>
          </a:xfrm>
        </p:spPr>
        <p:txBody>
          <a:bodyPr/>
          <a:lstStyle/>
          <a:p>
            <a:r>
              <a:rPr lang="en-US" sz="2000" b="1" dirty="0"/>
              <a:t>Discuss</a:t>
            </a:r>
            <a:r>
              <a:rPr lang="en-US" sz="2000" dirty="0"/>
              <a:t> Background and Intent of Program Evaluation &amp; Improvement</a:t>
            </a:r>
          </a:p>
          <a:p>
            <a:r>
              <a:rPr lang="en-US" sz="2000" b="1" dirty="0"/>
              <a:t>Review</a:t>
            </a:r>
            <a:r>
              <a:rPr lang="en-US" sz="2000" dirty="0"/>
              <a:t> revised APE requirements</a:t>
            </a:r>
          </a:p>
          <a:p>
            <a:r>
              <a:rPr lang="en-US" sz="2000" b="1" dirty="0"/>
              <a:t>Examine</a:t>
            </a:r>
            <a:r>
              <a:rPr lang="en-US" sz="2000" dirty="0"/>
              <a:t> the ACGME program structure</a:t>
            </a:r>
          </a:p>
          <a:p>
            <a:r>
              <a:rPr lang="en-US" sz="2000" b="1" dirty="0"/>
              <a:t>Look</a:t>
            </a:r>
            <a:r>
              <a:rPr lang="en-US" sz="2000" dirty="0"/>
              <a:t> at some Best Practices for</a:t>
            </a:r>
          </a:p>
          <a:p>
            <a:pPr lvl="1"/>
            <a:r>
              <a:rPr lang="en-US" sz="1800" dirty="0"/>
              <a:t>Reviewing the program’s curriculum (rotation/service evaluations)</a:t>
            </a:r>
          </a:p>
          <a:p>
            <a:pPr lvl="1"/>
            <a:r>
              <a:rPr lang="en-US" sz="1800" dirty="0"/>
              <a:t>Resolving difficult program issues</a:t>
            </a:r>
          </a:p>
          <a:p>
            <a:pPr lvl="1"/>
            <a:r>
              <a:rPr lang="en-US" sz="1800" dirty="0"/>
              <a:t>Leveraging the PEC to be the “trainee voice for change”</a:t>
            </a:r>
            <a:endParaRPr lang="en-US" sz="2000" dirty="0"/>
          </a:p>
          <a:p>
            <a:pPr marL="63500" indent="0">
              <a:buNone/>
            </a:pPr>
            <a:r>
              <a:rPr lang="en-US" sz="2000" b="1" dirty="0">
                <a:solidFill>
                  <a:srgbClr val="00B050"/>
                </a:solidFill>
              </a:rPr>
              <a:t>Take-away Tools</a:t>
            </a:r>
          </a:p>
          <a:p>
            <a:pPr lvl="1"/>
            <a:r>
              <a:rPr lang="en-US" sz="1800" dirty="0"/>
              <a:t>2020 APE Template from Partners</a:t>
            </a:r>
          </a:p>
          <a:p>
            <a:pPr lvl="1"/>
            <a:r>
              <a:rPr lang="en-US" sz="1800" dirty="0"/>
              <a:t>Sample PEC slides for educating PEC members</a:t>
            </a:r>
          </a:p>
          <a:p>
            <a:pPr lvl="1"/>
            <a:r>
              <a:rPr lang="en-US" sz="1800" dirty="0"/>
              <a:t>Sample PEC slides for Rotation/Service Evaluations</a:t>
            </a:r>
          </a:p>
          <a:p>
            <a:pPr lvl="1"/>
            <a:r>
              <a:rPr lang="en-US" sz="1800" dirty="0"/>
              <a:t>Poster: 5 Ways to Leverage Your PEC</a:t>
            </a:r>
          </a:p>
          <a:p>
            <a:endParaRPr lang="en-US" dirty="0"/>
          </a:p>
          <a:p>
            <a:endParaRPr lang="en-US" dirty="0"/>
          </a:p>
        </p:txBody>
      </p:sp>
      <p:sp>
        <p:nvSpPr>
          <p:cNvPr id="5" name="Title 4">
            <a:extLst>
              <a:ext uri="{FF2B5EF4-FFF2-40B4-BE49-F238E27FC236}">
                <a16:creationId xmlns:a16="http://schemas.microsoft.com/office/drawing/2014/main" id="{F83FF320-D880-49EB-AD2C-353752D26520}"/>
              </a:ext>
            </a:extLst>
          </p:cNvPr>
          <p:cNvSpPr>
            <a:spLocks noGrp="1"/>
          </p:cNvSpPr>
          <p:nvPr>
            <p:ph type="title"/>
          </p:nvPr>
        </p:nvSpPr>
        <p:spPr/>
        <p:txBody>
          <a:bodyPr/>
          <a:lstStyle/>
          <a:p>
            <a:r>
              <a:rPr lang="en-US" dirty="0"/>
              <a:t>Learning Objectives</a:t>
            </a:r>
          </a:p>
        </p:txBody>
      </p:sp>
      <p:sp>
        <p:nvSpPr>
          <p:cNvPr id="4" name="Slide Number Placeholder 3">
            <a:extLst>
              <a:ext uri="{FF2B5EF4-FFF2-40B4-BE49-F238E27FC236}">
                <a16:creationId xmlns:a16="http://schemas.microsoft.com/office/drawing/2014/main" id="{79ADF881-128D-401B-8AD8-67B73FD39A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pic>
        <p:nvPicPr>
          <p:cNvPr id="7" name="image392.jpg" descr="http://www.legaltells.com/blog/wp-content/uploads/2011/06/Consistency.jpg">
            <a:extLst>
              <a:ext uri="{FF2B5EF4-FFF2-40B4-BE49-F238E27FC236}">
                <a16:creationId xmlns:a16="http://schemas.microsoft.com/office/drawing/2014/main" id="{EB6FF29B-4AEC-42EB-8CBC-07C9646E7BBB}"/>
              </a:ext>
            </a:extLst>
          </p:cNvPr>
          <p:cNvPicPr/>
          <p:nvPr/>
        </p:nvPicPr>
        <p:blipFill>
          <a:blip r:embed="rId2"/>
          <a:srcRect/>
          <a:stretch>
            <a:fillRect/>
          </a:stretch>
        </p:blipFill>
        <p:spPr>
          <a:xfrm>
            <a:off x="7154656" y="295113"/>
            <a:ext cx="1796267" cy="1533084"/>
          </a:xfrm>
          <a:prstGeom prst="rect">
            <a:avLst/>
          </a:prstGeom>
          <a:ln/>
        </p:spPr>
      </p:pic>
      <p:sp>
        <p:nvSpPr>
          <p:cNvPr id="8" name="Google Shape;125;p17">
            <a:extLst>
              <a:ext uri="{FF2B5EF4-FFF2-40B4-BE49-F238E27FC236}">
                <a16:creationId xmlns:a16="http://schemas.microsoft.com/office/drawing/2014/main" id="{87285DCB-4ABA-43DF-975C-B1430CBB8B3B}"/>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4056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7"/>
          <p:cNvSpPr txBox="1">
            <a:spLocks noGrp="1"/>
          </p:cNvSpPr>
          <p:nvPr>
            <p:ph type="body" idx="1"/>
          </p:nvPr>
        </p:nvSpPr>
        <p:spPr>
          <a:xfrm>
            <a:off x="628650" y="1738058"/>
            <a:ext cx="8191500" cy="3901229"/>
          </a:xfrm>
          <a:prstGeom prst="rect">
            <a:avLst/>
          </a:prstGeom>
          <a:noFill/>
          <a:ln>
            <a:noFill/>
          </a:ln>
        </p:spPr>
        <p:txBody>
          <a:bodyPr spcFirstLastPara="1" wrap="square" lIns="91425" tIns="91425" rIns="91425" bIns="91425" anchor="t" anchorCtr="0">
            <a:normAutofit/>
          </a:bodyPr>
          <a:lstStyle/>
          <a:p>
            <a:pPr marL="457200" lvl="0" indent="-393700" algn="l" rtl="0">
              <a:lnSpc>
                <a:spcPct val="90000"/>
              </a:lnSpc>
              <a:spcBef>
                <a:spcPts val="1000"/>
              </a:spcBef>
              <a:spcAft>
                <a:spcPts val="0"/>
              </a:spcAft>
              <a:buSzPts val="2600"/>
              <a:buChar char="•"/>
            </a:pPr>
            <a:r>
              <a:rPr lang="en-US" sz="2400" dirty="0"/>
              <a:t>PEC must have at least 2 faculty, one of whom is a core faculty member</a:t>
            </a:r>
          </a:p>
          <a:p>
            <a:pPr marL="457200" lvl="0" indent="-393700" algn="l" rtl="0">
              <a:lnSpc>
                <a:spcPct val="90000"/>
              </a:lnSpc>
              <a:spcBef>
                <a:spcPts val="1000"/>
              </a:spcBef>
              <a:spcAft>
                <a:spcPts val="0"/>
              </a:spcAft>
              <a:buSzPts val="2600"/>
              <a:buChar char="•"/>
            </a:pPr>
            <a:r>
              <a:rPr lang="en-US" sz="2400" dirty="0"/>
              <a:t>At least one resident/fellow</a:t>
            </a:r>
          </a:p>
          <a:p>
            <a:pPr marL="63500" lvl="0" indent="0" algn="l" rtl="0">
              <a:lnSpc>
                <a:spcPct val="90000"/>
              </a:lnSpc>
              <a:spcBef>
                <a:spcPts val="1000"/>
              </a:spcBef>
              <a:spcAft>
                <a:spcPts val="0"/>
              </a:spcAft>
              <a:buSzPts val="2600"/>
              <a:buNone/>
            </a:pPr>
            <a:endParaRPr sz="2400" dirty="0"/>
          </a:p>
          <a:p>
            <a:pPr marL="457200" lvl="0" indent="-393700" algn="l" rtl="0">
              <a:lnSpc>
                <a:spcPct val="90000"/>
              </a:lnSpc>
              <a:spcBef>
                <a:spcPts val="0"/>
              </a:spcBef>
              <a:spcAft>
                <a:spcPts val="0"/>
              </a:spcAft>
              <a:buSzPts val="2600"/>
              <a:buChar char="•"/>
            </a:pPr>
            <a:r>
              <a:rPr lang="en-US" sz="2400" dirty="0"/>
              <a:t>Responsibilities of PEC: </a:t>
            </a:r>
            <a:endParaRPr sz="2400" dirty="0"/>
          </a:p>
          <a:p>
            <a:pPr marL="914400" lvl="1" indent="-368300" algn="l" rtl="0">
              <a:lnSpc>
                <a:spcPct val="90000"/>
              </a:lnSpc>
              <a:spcBef>
                <a:spcPts val="0"/>
              </a:spcBef>
              <a:spcAft>
                <a:spcPts val="0"/>
              </a:spcAft>
              <a:buSzPts val="2200"/>
              <a:buChar char="•"/>
            </a:pPr>
            <a:r>
              <a:rPr lang="en-US" sz="1800" dirty="0"/>
              <a:t>advisor to PD, through program oversight</a:t>
            </a:r>
            <a:endParaRPr sz="1800" dirty="0"/>
          </a:p>
          <a:p>
            <a:pPr marL="914400" lvl="1" indent="-368300" algn="l" rtl="0">
              <a:lnSpc>
                <a:spcPct val="90000"/>
              </a:lnSpc>
              <a:spcBef>
                <a:spcPts val="0"/>
              </a:spcBef>
              <a:spcAft>
                <a:spcPts val="0"/>
              </a:spcAft>
              <a:buSzPts val="2200"/>
              <a:buChar char="•"/>
            </a:pPr>
            <a:r>
              <a:rPr lang="en-US" sz="1800" dirty="0"/>
              <a:t>review of the program’s </a:t>
            </a:r>
            <a:r>
              <a:rPr lang="en-US" sz="1800" b="1" dirty="0"/>
              <a:t>self-determined</a:t>
            </a:r>
            <a:r>
              <a:rPr lang="en-US" sz="1800" dirty="0"/>
              <a:t> goals &amp; progress</a:t>
            </a:r>
            <a:endParaRPr sz="1800" dirty="0"/>
          </a:p>
          <a:p>
            <a:pPr marL="914400" lvl="1" indent="-368300" algn="l" rtl="0">
              <a:lnSpc>
                <a:spcPct val="90000"/>
              </a:lnSpc>
              <a:spcBef>
                <a:spcPts val="0"/>
              </a:spcBef>
              <a:spcAft>
                <a:spcPts val="0"/>
              </a:spcAft>
              <a:buSzPts val="2200"/>
              <a:buChar char="•"/>
            </a:pPr>
            <a:r>
              <a:rPr lang="en-US" sz="1800" dirty="0"/>
              <a:t>developing new goals, based on outcomes</a:t>
            </a:r>
            <a:endParaRPr sz="1800" dirty="0"/>
          </a:p>
          <a:p>
            <a:pPr marL="914400" lvl="1" indent="-368300" algn="l" rtl="0">
              <a:lnSpc>
                <a:spcPct val="90000"/>
              </a:lnSpc>
              <a:spcBef>
                <a:spcPts val="0"/>
              </a:spcBef>
              <a:spcAft>
                <a:spcPts val="0"/>
              </a:spcAft>
              <a:buSzPts val="2200"/>
              <a:buChar char="•"/>
            </a:pPr>
            <a:r>
              <a:rPr lang="en-US" sz="1800" dirty="0"/>
              <a:t>SWOT</a:t>
            </a:r>
            <a:endParaRPr sz="1800" dirty="0"/>
          </a:p>
          <a:p>
            <a:pPr marL="0" lvl="0" indent="0" algn="l" rtl="0">
              <a:lnSpc>
                <a:spcPct val="90000"/>
              </a:lnSpc>
              <a:spcBef>
                <a:spcPts val="1000"/>
              </a:spcBef>
              <a:spcAft>
                <a:spcPts val="0"/>
              </a:spcAft>
              <a:buSzPts val="2600"/>
              <a:buNone/>
            </a:pPr>
            <a:endParaRPr dirty="0"/>
          </a:p>
          <a:p>
            <a:pPr marL="0" lvl="0" indent="0" algn="l" rtl="0">
              <a:lnSpc>
                <a:spcPct val="90000"/>
              </a:lnSpc>
              <a:spcBef>
                <a:spcPts val="1000"/>
              </a:spcBef>
              <a:spcAft>
                <a:spcPts val="0"/>
              </a:spcAft>
              <a:buSzPts val="2600"/>
              <a:buNone/>
            </a:pPr>
            <a:endParaRPr dirty="0"/>
          </a:p>
        </p:txBody>
      </p:sp>
      <p:sp>
        <p:nvSpPr>
          <p:cNvPr id="316" name="Google Shape;316;p37"/>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3500"/>
              <a:buNone/>
            </a:pPr>
            <a:r>
              <a:rPr lang="en-US" dirty="0"/>
              <a:t>Program Evaluation &amp; Improvement </a:t>
            </a:r>
            <a:endParaRPr dirty="0"/>
          </a:p>
        </p:txBody>
      </p:sp>
      <p:sp>
        <p:nvSpPr>
          <p:cNvPr id="317" name="Google Shape;317;p37"/>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4</a:t>
            </a:fld>
            <a:endParaRPr dirty="0"/>
          </a:p>
        </p:txBody>
      </p:sp>
      <p:pic>
        <p:nvPicPr>
          <p:cNvPr id="318" name="Google Shape;318;p37" descr="http://us.cdn3.123rf.com/168nwm/coramax/coramax1208/coramax120801884/14868837-3d-menschen--m-nner-personen-mit-einem-klemmbrett-ingenieur.jpg"/>
          <p:cNvPicPr preferRelativeResize="0"/>
          <p:nvPr/>
        </p:nvPicPr>
        <p:blipFill rotWithShape="1">
          <a:blip r:embed="rId3">
            <a:alphaModFix/>
          </a:blip>
          <a:srcRect/>
          <a:stretch/>
        </p:blipFill>
        <p:spPr>
          <a:xfrm>
            <a:off x="7375087" y="352425"/>
            <a:ext cx="1140158" cy="1183578"/>
          </a:xfrm>
          <a:prstGeom prst="rect">
            <a:avLst/>
          </a:prstGeom>
          <a:noFill/>
          <a:ln>
            <a:noFill/>
          </a:ln>
        </p:spPr>
      </p:pic>
      <p:pic>
        <p:nvPicPr>
          <p:cNvPr id="3" name="Graphic 2" descr="Megaphone">
            <a:extLst>
              <a:ext uri="{FF2B5EF4-FFF2-40B4-BE49-F238E27FC236}">
                <a16:creationId xmlns:a16="http://schemas.microsoft.com/office/drawing/2014/main" id="{EEDD7333-4447-4411-BAA8-A377D763CF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14550" y="5114955"/>
            <a:ext cx="914400" cy="914400"/>
          </a:xfrm>
          <a:prstGeom prst="rect">
            <a:avLst/>
          </a:prstGeom>
        </p:spPr>
      </p:pic>
      <p:sp>
        <p:nvSpPr>
          <p:cNvPr id="4" name="TextBox 3">
            <a:extLst>
              <a:ext uri="{FF2B5EF4-FFF2-40B4-BE49-F238E27FC236}">
                <a16:creationId xmlns:a16="http://schemas.microsoft.com/office/drawing/2014/main" id="{BF532355-0DC5-4ACC-A4CF-212E04D58629}"/>
              </a:ext>
            </a:extLst>
          </p:cNvPr>
          <p:cNvSpPr txBox="1"/>
          <p:nvPr/>
        </p:nvSpPr>
        <p:spPr>
          <a:xfrm>
            <a:off x="2889682" y="5633444"/>
            <a:ext cx="5514975" cy="677108"/>
          </a:xfrm>
          <a:prstGeom prst="rect">
            <a:avLst/>
          </a:prstGeom>
          <a:noFill/>
        </p:spPr>
        <p:txBody>
          <a:bodyPr wrap="square" rtlCol="0">
            <a:spAutoFit/>
          </a:bodyPr>
          <a:lstStyle/>
          <a:p>
            <a:r>
              <a:rPr lang="en-US" sz="2400" dirty="0"/>
              <a:t>“continuous improvement process”</a:t>
            </a:r>
          </a:p>
          <a:p>
            <a:endParaRPr lang="en-US" dirty="0"/>
          </a:p>
        </p:txBody>
      </p:sp>
      <p:sp>
        <p:nvSpPr>
          <p:cNvPr id="5" name="Rectangle: Rounded Corners 4">
            <a:extLst>
              <a:ext uri="{FF2B5EF4-FFF2-40B4-BE49-F238E27FC236}">
                <a16:creationId xmlns:a16="http://schemas.microsoft.com/office/drawing/2014/main" id="{394D4EFD-9121-49B5-9747-6C5613DBA96E}"/>
              </a:ext>
            </a:extLst>
          </p:cNvPr>
          <p:cNvSpPr/>
          <p:nvPr/>
        </p:nvSpPr>
        <p:spPr>
          <a:xfrm>
            <a:off x="1989344" y="5179872"/>
            <a:ext cx="5772150" cy="1008102"/>
          </a:xfrm>
          <a:prstGeom prst="round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0" name="Google Shape;125;p17">
            <a:extLst>
              <a:ext uri="{FF2B5EF4-FFF2-40B4-BE49-F238E27FC236}">
                <a16:creationId xmlns:a16="http://schemas.microsoft.com/office/drawing/2014/main" id="{4329C2EE-C497-41E1-906F-FF35795D7560}"/>
              </a:ext>
            </a:extLst>
          </p:cNvPr>
          <p:cNvSpPr txBox="1">
            <a:spLocks/>
          </p:cNvSpPr>
          <p:nvPr/>
        </p:nvSpPr>
        <p:spPr>
          <a:xfrm>
            <a:off x="3332369" y="6433131"/>
            <a:ext cx="30861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p>
        </p:txBody>
      </p:sp>
    </p:spTree>
  </p:cSld>
  <p:clrMapOvr>
    <a:masterClrMapping/>
  </p:clrMapOvr>
  <mc:AlternateContent xmlns:mc="http://schemas.openxmlformats.org/markup-compatibility/2006" xmlns:p14="http://schemas.microsoft.com/office/powerpoint/2010/main">
    <mc:Choice Requires="p14">
      <p:transition spd="slow" p14:dur="2000" advTm="62785"/>
    </mc:Choice>
    <mc:Fallback xmlns="">
      <p:transition spd="slow" advTm="6278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B7E1AC8-822A-4C22-B0B8-23511978CC1F}"/>
              </a:ext>
            </a:extLst>
          </p:cNvPr>
          <p:cNvSpPr>
            <a:spLocks noGrp="1"/>
          </p:cNvSpPr>
          <p:nvPr>
            <p:ph type="body" idx="1"/>
          </p:nvPr>
        </p:nvSpPr>
        <p:spPr>
          <a:xfrm>
            <a:off x="628650" y="1738059"/>
            <a:ext cx="7886700" cy="4224592"/>
          </a:xfrm>
        </p:spPr>
        <p:txBody>
          <a:bodyPr/>
          <a:lstStyle/>
          <a:p>
            <a:pPr marL="63500" indent="0">
              <a:buNone/>
            </a:pPr>
            <a:r>
              <a:rPr lang="en-US" sz="2000" dirty="0"/>
              <a:t>In order to </a:t>
            </a:r>
            <a:r>
              <a:rPr lang="en-US" sz="2000" b="1" dirty="0">
                <a:solidFill>
                  <a:srgbClr val="FF0000"/>
                </a:solidFill>
              </a:rPr>
              <a:t>achieve its mission </a:t>
            </a:r>
            <a:r>
              <a:rPr lang="en-US" sz="2000" dirty="0"/>
              <a:t>and </a:t>
            </a:r>
            <a:r>
              <a:rPr lang="en-US" sz="2000" b="1" dirty="0">
                <a:solidFill>
                  <a:srgbClr val="FF0000"/>
                </a:solidFill>
              </a:rPr>
              <a:t>train quality physicians</a:t>
            </a:r>
            <a:r>
              <a:rPr lang="en-US" sz="2000" dirty="0"/>
              <a:t>, a program must evaluate its performance and plan for improvement in the Annual Program Evaluation. </a:t>
            </a:r>
          </a:p>
          <a:p>
            <a:pPr marL="63500" indent="0">
              <a:buNone/>
            </a:pPr>
            <a:r>
              <a:rPr lang="en-US" sz="2000" b="1" dirty="0">
                <a:solidFill>
                  <a:srgbClr val="FF0000"/>
                </a:solidFill>
              </a:rPr>
              <a:t>Performance of residents and faculty members </a:t>
            </a:r>
            <a:r>
              <a:rPr lang="en-US" sz="2000" dirty="0"/>
              <a:t>is a reflection of program quality and the </a:t>
            </a:r>
            <a:r>
              <a:rPr lang="en-US" sz="2000" i="1" dirty="0"/>
              <a:t>(program should use metrics) </a:t>
            </a:r>
            <a:r>
              <a:rPr lang="en-US" sz="2000" dirty="0"/>
              <a:t>that reflect the goals that a program has set for itself. </a:t>
            </a:r>
          </a:p>
          <a:p>
            <a:pPr marL="63500" indent="0">
              <a:buNone/>
            </a:pPr>
            <a:r>
              <a:rPr lang="en-US" sz="2000" dirty="0"/>
              <a:t>The Program Evaluation Committee utilizes </a:t>
            </a:r>
            <a:r>
              <a:rPr lang="en-US" sz="2000" b="1" dirty="0">
                <a:solidFill>
                  <a:srgbClr val="FF0000"/>
                </a:solidFill>
              </a:rPr>
              <a:t>outcome parameters and other data</a:t>
            </a:r>
            <a:r>
              <a:rPr lang="en-US" sz="2000" dirty="0">
                <a:solidFill>
                  <a:srgbClr val="FF0000"/>
                </a:solidFill>
              </a:rPr>
              <a:t> </a:t>
            </a:r>
            <a:r>
              <a:rPr lang="en-US" sz="2000" dirty="0"/>
              <a:t>to assess the program’s progress toward achievement of its goals and aims. </a:t>
            </a:r>
          </a:p>
          <a:p>
            <a:pPr marL="63500" indent="0">
              <a:buNone/>
            </a:pPr>
            <a:endParaRPr lang="en-US" dirty="0"/>
          </a:p>
          <a:p>
            <a:pPr marL="63500" indent="0">
              <a:buNone/>
            </a:pPr>
            <a:r>
              <a:rPr lang="en-US" sz="2400" dirty="0"/>
              <a:t>BOTTOM LINE – The ACGME has taken the concept of the </a:t>
            </a:r>
            <a:r>
              <a:rPr lang="en-US" sz="2400" b="1" u="sng" dirty="0">
                <a:solidFill>
                  <a:srgbClr val="FF0000"/>
                </a:solidFill>
              </a:rPr>
              <a:t>self-study</a:t>
            </a:r>
            <a:r>
              <a:rPr lang="en-US" sz="2400" dirty="0"/>
              <a:t> and now expects this to be done by the PEC each year!</a:t>
            </a:r>
          </a:p>
        </p:txBody>
      </p:sp>
      <p:sp>
        <p:nvSpPr>
          <p:cNvPr id="5" name="Title 4">
            <a:extLst>
              <a:ext uri="{FF2B5EF4-FFF2-40B4-BE49-F238E27FC236}">
                <a16:creationId xmlns:a16="http://schemas.microsoft.com/office/drawing/2014/main" id="{2030D822-F805-408D-B0BD-C0F36E6657E2}"/>
              </a:ext>
            </a:extLst>
          </p:cNvPr>
          <p:cNvSpPr>
            <a:spLocks noGrp="1"/>
          </p:cNvSpPr>
          <p:nvPr>
            <p:ph type="title"/>
          </p:nvPr>
        </p:nvSpPr>
        <p:spPr/>
        <p:txBody>
          <a:bodyPr/>
          <a:lstStyle/>
          <a:p>
            <a:r>
              <a:rPr lang="en-US" sz="3600" dirty="0"/>
              <a:t>Background and Intent</a:t>
            </a:r>
            <a:endParaRPr lang="en-US" dirty="0"/>
          </a:p>
        </p:txBody>
      </p:sp>
      <p:sp>
        <p:nvSpPr>
          <p:cNvPr id="4" name="Slide Number Placeholder 3">
            <a:extLst>
              <a:ext uri="{FF2B5EF4-FFF2-40B4-BE49-F238E27FC236}">
                <a16:creationId xmlns:a16="http://schemas.microsoft.com/office/drawing/2014/main" id="{5EA0FC50-68E8-4707-86D7-4D31949255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
        <p:nvSpPr>
          <p:cNvPr id="8" name="Google Shape;125;p17">
            <a:extLst>
              <a:ext uri="{FF2B5EF4-FFF2-40B4-BE49-F238E27FC236}">
                <a16:creationId xmlns:a16="http://schemas.microsoft.com/office/drawing/2014/main" id="{406BA47A-FFB0-44CA-93A7-2E1BC9C3ED81}"/>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82243862"/>
      </p:ext>
    </p:extLst>
  </p:cSld>
  <p:clrMapOvr>
    <a:masterClrMapping/>
  </p:clrMapOvr>
  <mc:AlternateContent xmlns:mc="http://schemas.openxmlformats.org/markup-compatibility/2006" xmlns:p14="http://schemas.microsoft.com/office/powerpoint/2010/main">
    <mc:Choice Requires="p14">
      <p:transition spd="slow" p14:dur="2000" advTm="37711"/>
    </mc:Choice>
    <mc:Fallback xmlns="">
      <p:transition spd="slow" advTm="3771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7793FE-F697-4252-A0B6-1926BFF519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graphicFrame>
        <p:nvGraphicFramePr>
          <p:cNvPr id="6" name="Google Shape;325;p38">
            <a:extLst>
              <a:ext uri="{FF2B5EF4-FFF2-40B4-BE49-F238E27FC236}">
                <a16:creationId xmlns:a16="http://schemas.microsoft.com/office/drawing/2014/main" id="{BABAF19F-D027-4B84-8FA0-F97742F811EC}"/>
              </a:ext>
            </a:extLst>
          </p:cNvPr>
          <p:cNvGraphicFramePr/>
          <p:nvPr>
            <p:extLst>
              <p:ext uri="{D42A27DB-BD31-4B8C-83A1-F6EECF244321}">
                <p14:modId xmlns:p14="http://schemas.microsoft.com/office/powerpoint/2010/main" val="4190066767"/>
              </p:ext>
            </p:extLst>
          </p:nvPr>
        </p:nvGraphicFramePr>
        <p:xfrm>
          <a:off x="2135096" y="408391"/>
          <a:ext cx="6513604" cy="5733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oogle Shape;330;p38" descr="http://www.survey-reviews.net/wp-content/uploads/2012/09/Survey1.png">
            <a:extLst>
              <a:ext uri="{FF2B5EF4-FFF2-40B4-BE49-F238E27FC236}">
                <a16:creationId xmlns:a16="http://schemas.microsoft.com/office/drawing/2014/main" id="{3162395D-ECFE-4E87-BF5E-2A4C3ED96674}"/>
              </a:ext>
            </a:extLst>
          </p:cNvPr>
          <p:cNvPicPr preferRelativeResize="0"/>
          <p:nvPr/>
        </p:nvPicPr>
        <p:blipFill rotWithShape="1">
          <a:blip r:embed="rId7">
            <a:alphaModFix/>
          </a:blip>
          <a:srcRect/>
          <a:stretch/>
        </p:blipFill>
        <p:spPr>
          <a:xfrm>
            <a:off x="334756" y="5080237"/>
            <a:ext cx="1200150" cy="899767"/>
          </a:xfrm>
          <a:prstGeom prst="rect">
            <a:avLst/>
          </a:prstGeom>
          <a:noFill/>
          <a:ln>
            <a:noFill/>
          </a:ln>
        </p:spPr>
      </p:pic>
      <p:sp>
        <p:nvSpPr>
          <p:cNvPr id="8" name="TextBox 7">
            <a:extLst>
              <a:ext uri="{FF2B5EF4-FFF2-40B4-BE49-F238E27FC236}">
                <a16:creationId xmlns:a16="http://schemas.microsoft.com/office/drawing/2014/main" id="{8D7CE68C-D7B4-44B4-AF74-B28500422C40}"/>
              </a:ext>
            </a:extLst>
          </p:cNvPr>
          <p:cNvSpPr txBox="1"/>
          <p:nvPr/>
        </p:nvSpPr>
        <p:spPr>
          <a:xfrm>
            <a:off x="627697" y="1965562"/>
            <a:ext cx="923330" cy="3114675"/>
          </a:xfrm>
          <a:prstGeom prst="rect">
            <a:avLst/>
          </a:prstGeom>
          <a:noFill/>
        </p:spPr>
        <p:txBody>
          <a:bodyPr vert="vert270" wrap="square" rtlCol="0">
            <a:spAutoFit/>
          </a:bodyPr>
          <a:lstStyle/>
          <a:p>
            <a:r>
              <a:rPr lang="en-US" sz="2800" dirty="0"/>
              <a:t>APE Components </a:t>
            </a:r>
            <a:r>
              <a:rPr lang="en-US" sz="2000" dirty="0"/>
              <a:t>(2019 CPRs)</a:t>
            </a:r>
            <a:endParaRPr lang="en-US" sz="2800" dirty="0"/>
          </a:p>
        </p:txBody>
      </p:sp>
      <p:sp>
        <p:nvSpPr>
          <p:cNvPr id="10" name="Google Shape;125;p17">
            <a:extLst>
              <a:ext uri="{FF2B5EF4-FFF2-40B4-BE49-F238E27FC236}">
                <a16:creationId xmlns:a16="http://schemas.microsoft.com/office/drawing/2014/main" id="{0F158F93-9812-4C15-84B6-06507A729661}"/>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pic>
        <p:nvPicPr>
          <p:cNvPr id="9" name="Graphic 8" descr="Tools">
            <a:extLst>
              <a:ext uri="{FF2B5EF4-FFF2-40B4-BE49-F238E27FC236}">
                <a16:creationId xmlns:a16="http://schemas.microsoft.com/office/drawing/2014/main" id="{4E1C18B0-7939-48D8-A8C9-6796EA7AA1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0792" y="2971800"/>
            <a:ext cx="914400" cy="914400"/>
          </a:xfrm>
          <a:prstGeom prst="rect">
            <a:avLst/>
          </a:prstGeom>
        </p:spPr>
      </p:pic>
      <p:sp>
        <p:nvSpPr>
          <p:cNvPr id="11" name="TextBox 10">
            <a:extLst>
              <a:ext uri="{FF2B5EF4-FFF2-40B4-BE49-F238E27FC236}">
                <a16:creationId xmlns:a16="http://schemas.microsoft.com/office/drawing/2014/main" id="{B0562CA0-1E5B-4EB6-B9BE-ACFE9E6F5557}"/>
              </a:ext>
            </a:extLst>
          </p:cNvPr>
          <p:cNvSpPr txBox="1"/>
          <p:nvPr/>
        </p:nvSpPr>
        <p:spPr>
          <a:xfrm>
            <a:off x="6645192" y="3059668"/>
            <a:ext cx="2003508" cy="523220"/>
          </a:xfrm>
          <a:prstGeom prst="rect">
            <a:avLst/>
          </a:prstGeom>
          <a:solidFill>
            <a:schemeClr val="accent6"/>
          </a:solidFill>
        </p:spPr>
        <p:txBody>
          <a:bodyPr wrap="square" rtlCol="0">
            <a:spAutoFit/>
          </a:bodyPr>
          <a:lstStyle/>
          <a:p>
            <a:r>
              <a:rPr lang="en-US" b="1" dirty="0"/>
              <a:t>Tool: </a:t>
            </a:r>
            <a:r>
              <a:rPr lang="en-US" dirty="0"/>
              <a:t>Draft APE from Partners</a:t>
            </a:r>
          </a:p>
        </p:txBody>
      </p:sp>
    </p:spTree>
    <p:extLst>
      <p:ext uri="{BB962C8B-B14F-4D97-AF65-F5344CB8AC3E}">
        <p14:creationId xmlns:p14="http://schemas.microsoft.com/office/powerpoint/2010/main" val="1384891654"/>
      </p:ext>
    </p:extLst>
  </p:cSld>
  <p:clrMapOvr>
    <a:masterClrMapping/>
  </p:clrMapOvr>
  <mc:AlternateContent xmlns:mc="http://schemas.openxmlformats.org/markup-compatibility/2006" xmlns:p14="http://schemas.microsoft.com/office/powerpoint/2010/main">
    <mc:Choice Requires="p14">
      <p:transition spd="slow" p14:dur="2000" advTm="58533"/>
    </mc:Choice>
    <mc:Fallback xmlns="">
      <p:transition spd="slow" advTm="5853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D92C3D-82DD-4808-BFD5-5140E58319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
        <p:nvSpPr>
          <p:cNvPr id="7" name="Explosion: 14 Points 6">
            <a:extLst>
              <a:ext uri="{FF2B5EF4-FFF2-40B4-BE49-F238E27FC236}">
                <a16:creationId xmlns:a16="http://schemas.microsoft.com/office/drawing/2014/main" id="{EA870C95-6364-4459-8384-D62583BCD191}"/>
              </a:ext>
            </a:extLst>
          </p:cNvPr>
          <p:cNvSpPr/>
          <p:nvPr/>
        </p:nvSpPr>
        <p:spPr>
          <a:xfrm>
            <a:off x="257175" y="1709347"/>
            <a:ext cx="8620125" cy="4563658"/>
          </a:xfrm>
          <a:prstGeom prst="irregularSeal2">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t>This </a:t>
            </a:r>
            <a:r>
              <a:rPr lang="en-US" sz="2800" u="sng" dirty="0">
                <a:solidFill>
                  <a:srgbClr val="FF0000"/>
                </a:solidFill>
              </a:rPr>
              <a:t>CANNOT</a:t>
            </a:r>
            <a:r>
              <a:rPr lang="en-US" sz="2800" dirty="0"/>
              <a:t> be accomplished in one or even 2 meetings per year!</a:t>
            </a:r>
          </a:p>
        </p:txBody>
      </p:sp>
      <p:sp>
        <p:nvSpPr>
          <p:cNvPr id="2" name="Title 1">
            <a:extLst>
              <a:ext uri="{FF2B5EF4-FFF2-40B4-BE49-F238E27FC236}">
                <a16:creationId xmlns:a16="http://schemas.microsoft.com/office/drawing/2014/main" id="{197D3BCC-8579-46D7-8729-73B113C4F7E7}"/>
              </a:ext>
            </a:extLst>
          </p:cNvPr>
          <p:cNvSpPr>
            <a:spLocks noGrp="1"/>
          </p:cNvSpPr>
          <p:nvPr>
            <p:ph type="title"/>
          </p:nvPr>
        </p:nvSpPr>
        <p:spPr>
          <a:xfrm>
            <a:off x="5048250" y="303721"/>
            <a:ext cx="3697081" cy="1325563"/>
          </a:xfrm>
        </p:spPr>
        <p:txBody>
          <a:bodyPr/>
          <a:lstStyle/>
          <a:p>
            <a:r>
              <a:rPr lang="en-US" dirty="0"/>
              <a:t>Key </a:t>
            </a:r>
            <a:br>
              <a:rPr lang="en-US" dirty="0"/>
            </a:br>
            <a:r>
              <a:rPr lang="en-US" dirty="0"/>
              <a:t>Take-Away</a:t>
            </a:r>
          </a:p>
        </p:txBody>
      </p:sp>
      <p:pic>
        <p:nvPicPr>
          <p:cNvPr id="10" name="Graphic 9" descr="Key">
            <a:extLst>
              <a:ext uri="{FF2B5EF4-FFF2-40B4-BE49-F238E27FC236}">
                <a16:creationId xmlns:a16="http://schemas.microsoft.com/office/drawing/2014/main" id="{E8CAC952-0CD6-4440-9A82-0760117867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3933826" y="332297"/>
            <a:ext cx="1457326" cy="1400175"/>
          </a:xfrm>
          <a:prstGeom prst="rect">
            <a:avLst/>
          </a:prstGeom>
          <a:scene3d>
            <a:camera prst="orthographicFront">
              <a:rot lat="300000" lon="0" rev="0"/>
            </a:camera>
            <a:lightRig rig="threePt" dir="t"/>
          </a:scene3d>
          <a:sp3d prstMaterial="matte"/>
        </p:spPr>
      </p:pic>
      <p:sp>
        <p:nvSpPr>
          <p:cNvPr id="9" name="Google Shape;125;p17">
            <a:extLst>
              <a:ext uri="{FF2B5EF4-FFF2-40B4-BE49-F238E27FC236}">
                <a16:creationId xmlns:a16="http://schemas.microsoft.com/office/drawing/2014/main" id="{C63E863C-B058-4A71-8F43-65A13451B2EA}"/>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10505580"/>
      </p:ext>
    </p:extLst>
  </p:cSld>
  <p:clrMapOvr>
    <a:masterClrMapping/>
  </p:clrMapOvr>
  <mc:AlternateContent xmlns:mc="http://schemas.openxmlformats.org/markup-compatibility/2006" xmlns:p14="http://schemas.microsoft.com/office/powerpoint/2010/main">
    <mc:Choice Requires="p14">
      <p:transition spd="slow" p14:dur="2000" advTm="28997"/>
    </mc:Choice>
    <mc:Fallback xmlns="">
      <p:transition spd="slow" advTm="2899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21"/>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3500"/>
              <a:buNone/>
            </a:pPr>
            <a:r>
              <a:rPr lang="en-US" dirty="0"/>
              <a:t>PROGRAM STRUCTURE</a:t>
            </a:r>
            <a:endParaRPr dirty="0"/>
          </a:p>
        </p:txBody>
      </p:sp>
      <p:sp>
        <p:nvSpPr>
          <p:cNvPr id="166" name="Google Shape;166;p21"/>
          <p:cNvSpPr txBox="1">
            <a:spLocks noGrp="1"/>
          </p:cNvSpPr>
          <p:nvPr>
            <p:ph type="sldNum" idx="12"/>
          </p:nvPr>
        </p:nvSpPr>
        <p:spPr>
          <a:xfrm>
            <a:off x="6457950" y="643313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8</a:t>
            </a:fld>
            <a:endParaRPr dirty="0"/>
          </a:p>
        </p:txBody>
      </p:sp>
      <p:pic>
        <p:nvPicPr>
          <p:cNvPr id="2" name="Picture 1">
            <a:extLst>
              <a:ext uri="{FF2B5EF4-FFF2-40B4-BE49-F238E27FC236}">
                <a16:creationId xmlns:a16="http://schemas.microsoft.com/office/drawing/2014/main" id="{DBB463A7-D5A4-48A4-8E97-51AE5E721540}"/>
              </a:ext>
            </a:extLst>
          </p:cNvPr>
          <p:cNvPicPr>
            <a:picLocks noChangeAspect="1"/>
          </p:cNvPicPr>
          <p:nvPr/>
        </p:nvPicPr>
        <p:blipFill>
          <a:blip r:embed="rId4"/>
          <a:stretch>
            <a:fillRect/>
          </a:stretch>
        </p:blipFill>
        <p:spPr>
          <a:xfrm>
            <a:off x="1847449" y="1267685"/>
            <a:ext cx="6667795" cy="4714015"/>
          </a:xfrm>
          <a:prstGeom prst="rect">
            <a:avLst/>
          </a:prstGeom>
        </p:spPr>
      </p:pic>
      <p:pic>
        <p:nvPicPr>
          <p:cNvPr id="168" name="Google Shape;168;p21" descr="../../../Volumes/douglas-1/New%20Clip%20art/electronic_medical_record_800_"/>
          <p:cNvPicPr preferRelativeResize="0"/>
          <p:nvPr/>
        </p:nvPicPr>
        <p:blipFill rotWithShape="1">
          <a:blip r:embed="rId5">
            <a:alphaModFix/>
          </a:blip>
          <a:srcRect/>
          <a:stretch/>
        </p:blipFill>
        <p:spPr>
          <a:xfrm>
            <a:off x="410956" y="4610492"/>
            <a:ext cx="2446544" cy="1865544"/>
          </a:xfrm>
          <a:prstGeom prst="rect">
            <a:avLst/>
          </a:prstGeom>
          <a:noFill/>
          <a:ln>
            <a:noFill/>
          </a:ln>
        </p:spPr>
      </p:pic>
      <p:sp>
        <p:nvSpPr>
          <p:cNvPr id="7" name="Google Shape;125;p17">
            <a:extLst>
              <a:ext uri="{FF2B5EF4-FFF2-40B4-BE49-F238E27FC236}">
                <a16:creationId xmlns:a16="http://schemas.microsoft.com/office/drawing/2014/main" id="{981B1637-9003-4071-BF2E-0036A54F249D}"/>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71657"/>
    </mc:Choice>
    <mc:Fallback xmlns="">
      <p:transition spd="slow" advTm="27165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D0329C-98BC-48E2-846A-D9B3FED5D402}"/>
              </a:ext>
            </a:extLst>
          </p:cNvPr>
          <p:cNvSpPr>
            <a:spLocks noGrp="1"/>
          </p:cNvSpPr>
          <p:nvPr>
            <p:ph type="title"/>
          </p:nvPr>
        </p:nvSpPr>
        <p:spPr/>
        <p:txBody>
          <a:bodyPr/>
          <a:lstStyle/>
          <a:p>
            <a:r>
              <a:rPr lang="en-US" dirty="0"/>
              <a:t>Best Practices</a:t>
            </a:r>
          </a:p>
        </p:txBody>
      </p:sp>
      <p:sp>
        <p:nvSpPr>
          <p:cNvPr id="4" name="Slide Number Placeholder 3">
            <a:extLst>
              <a:ext uri="{FF2B5EF4-FFF2-40B4-BE49-F238E27FC236}">
                <a16:creationId xmlns:a16="http://schemas.microsoft.com/office/drawing/2014/main" id="{69075F2B-DB90-4EFA-94E9-E798DCF052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
        <p:nvSpPr>
          <p:cNvPr id="7" name="Google Shape;125;p17">
            <a:extLst>
              <a:ext uri="{FF2B5EF4-FFF2-40B4-BE49-F238E27FC236}">
                <a16:creationId xmlns:a16="http://schemas.microsoft.com/office/drawing/2014/main" id="{F1E95D46-A296-4D2B-836E-4652ABB17087}"/>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pic>
        <p:nvPicPr>
          <p:cNvPr id="8" name="Google Shape;374;p41" descr="../../../../Volumes/douglas/how%20to%20access%20your%20on-demand/clipart/stick_figures_lift_arr">
            <a:extLst>
              <a:ext uri="{FF2B5EF4-FFF2-40B4-BE49-F238E27FC236}">
                <a16:creationId xmlns:a16="http://schemas.microsoft.com/office/drawing/2014/main" id="{A5370ABC-9FD7-4967-87A1-DC5D2C780D92}"/>
              </a:ext>
            </a:extLst>
          </p:cNvPr>
          <p:cNvPicPr preferRelativeResize="0"/>
          <p:nvPr/>
        </p:nvPicPr>
        <p:blipFill rotWithShape="1">
          <a:blip r:embed="rId2">
            <a:alphaModFix/>
          </a:blip>
          <a:srcRect/>
          <a:stretch/>
        </p:blipFill>
        <p:spPr>
          <a:xfrm>
            <a:off x="821777" y="3906955"/>
            <a:ext cx="3750223" cy="2237509"/>
          </a:xfrm>
          <a:prstGeom prst="rect">
            <a:avLst/>
          </a:prstGeom>
          <a:noFill/>
          <a:ln>
            <a:noFill/>
          </a:ln>
        </p:spPr>
      </p:pic>
    </p:spTree>
    <p:extLst>
      <p:ext uri="{BB962C8B-B14F-4D97-AF65-F5344CB8AC3E}">
        <p14:creationId xmlns:p14="http://schemas.microsoft.com/office/powerpoint/2010/main" val="359452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ED30F97123084295FDF000082BD73D" ma:contentTypeVersion="12" ma:contentTypeDescription="Create a new document." ma:contentTypeScope="" ma:versionID="dae4186c22f994a9dc58ca7b631d80d7">
  <xsd:schema xmlns:xsd="http://www.w3.org/2001/XMLSchema" xmlns:xs="http://www.w3.org/2001/XMLSchema" xmlns:p="http://schemas.microsoft.com/office/2006/metadata/properties" xmlns:ns3="f053c616-09b9-4785-a1ca-dc3b45ffe6b2" xmlns:ns4="306e11f2-e9bc-4716-8e06-59762b0bc949" targetNamespace="http://schemas.microsoft.com/office/2006/metadata/properties" ma:root="true" ma:fieldsID="c4b922191cd3932f9c2e9476db988a13" ns3:_="" ns4:_="">
    <xsd:import namespace="f053c616-09b9-4785-a1ca-dc3b45ffe6b2"/>
    <xsd:import namespace="306e11f2-e9bc-4716-8e06-59762b0bc94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53c616-09b9-4785-a1ca-dc3b45ffe6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6e11f2-e9bc-4716-8e06-59762b0bc94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C5497B-BB96-4C23-A72B-30A8AD1919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53c616-09b9-4785-a1ca-dc3b45ffe6b2"/>
    <ds:schemaRef ds:uri="306e11f2-e9bc-4716-8e06-59762b0bc9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A03C8E-FD18-42AE-9C80-407EC09C3F8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849EC42-1A41-46F6-B3FF-4E7496D463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568</TotalTime>
  <Words>1701</Words>
  <Application>Microsoft Macintosh PowerPoint</Application>
  <PresentationFormat>On-screen Show (4:3)</PresentationFormat>
  <Paragraphs>339</Paragraphs>
  <Slides>24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Comic Sans MS</vt:lpstr>
      <vt:lpstr>Noto Sans Symbols</vt:lpstr>
      <vt:lpstr>Wingdings</vt:lpstr>
      <vt:lpstr>PME-2016</vt:lpstr>
      <vt:lpstr>PEC: Best Practices</vt:lpstr>
      <vt:lpstr>Introducing Your Presenter…</vt:lpstr>
      <vt:lpstr>Learning Objectives</vt:lpstr>
      <vt:lpstr>Program Evaluation &amp; Improvement </vt:lpstr>
      <vt:lpstr>Background and Intent</vt:lpstr>
      <vt:lpstr>PowerPoint Presentation</vt:lpstr>
      <vt:lpstr>Key  Take-Away</vt:lpstr>
      <vt:lpstr>PROGRAM STRUCTURE</vt:lpstr>
      <vt:lpstr>Best Practices</vt:lpstr>
      <vt:lpstr>Rotation/Service Presentations at PEC</vt:lpstr>
      <vt:lpstr>Rotation/Service Presentations at PEC</vt:lpstr>
      <vt:lpstr>Rotation/Service Presentations at PEC</vt:lpstr>
      <vt:lpstr>Rotation/Service Presentations at PEC</vt:lpstr>
      <vt:lpstr>DO</vt:lpstr>
      <vt:lpstr>DO</vt:lpstr>
      <vt:lpstr>DO</vt:lpstr>
      <vt:lpstr>DO</vt:lpstr>
      <vt:lpstr>DON’T</vt:lpstr>
      <vt:lpstr>DON’T</vt:lpstr>
      <vt:lpstr>DON’T</vt:lpstr>
      <vt:lpstr>Closing Comments</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the  Program Evaluation Committee (PEC)</dc:title>
  <dc:creator>Heather Harvey</dc:creator>
  <cp:lastModifiedBy>Douglas Knox</cp:lastModifiedBy>
  <cp:revision>21</cp:revision>
  <dcterms:created xsi:type="dcterms:W3CDTF">2019-11-07T17:19:26Z</dcterms:created>
  <dcterms:modified xsi:type="dcterms:W3CDTF">2020-01-28T19:33:34Z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0x010100C3ED30F97123084295FDF000082BD73D</vt:lpwstr>
  </property>
</Properties>
</file>