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2"/>
  </p:notesMasterIdLst>
  <p:sldIdLst>
    <p:sldId id="398" r:id="rId2"/>
    <p:sldId id="256" r:id="rId3"/>
    <p:sldId id="328" r:id="rId4"/>
    <p:sldId id="257" r:id="rId5"/>
    <p:sldId id="323" r:id="rId6"/>
    <p:sldId id="301" r:id="rId7"/>
    <p:sldId id="317" r:id="rId8"/>
    <p:sldId id="321" r:id="rId9"/>
    <p:sldId id="314" r:id="rId10"/>
    <p:sldId id="315" r:id="rId11"/>
    <p:sldId id="303" r:id="rId12"/>
    <p:sldId id="322" r:id="rId13"/>
    <p:sldId id="305" r:id="rId14"/>
    <p:sldId id="319" r:id="rId15"/>
    <p:sldId id="320" r:id="rId16"/>
    <p:sldId id="318" r:id="rId17"/>
    <p:sldId id="304" r:id="rId18"/>
    <p:sldId id="313" r:id="rId19"/>
    <p:sldId id="316" r:id="rId20"/>
    <p:sldId id="307" r:id="rId21"/>
    <p:sldId id="308" r:id="rId22"/>
    <p:sldId id="310" r:id="rId23"/>
    <p:sldId id="312" r:id="rId24"/>
    <p:sldId id="309" r:id="rId25"/>
    <p:sldId id="311" r:id="rId26"/>
    <p:sldId id="299" r:id="rId27"/>
    <p:sldId id="300" r:id="rId28"/>
    <p:sldId id="451" r:id="rId29"/>
    <p:sldId id="399" r:id="rId30"/>
    <p:sldId id="454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E9B10A-A96B-461F-A8F2-5681BF947CD4}">
          <p14:sldIdLst>
            <p14:sldId id="398"/>
            <p14:sldId id="256"/>
            <p14:sldId id="328"/>
            <p14:sldId id="257"/>
          </p14:sldIdLst>
        </p14:section>
        <p14:section name="Outcomes - Heather" id="{D666E51B-7861-4B62-B24E-0720F051B964}">
          <p14:sldIdLst>
            <p14:sldId id="323"/>
            <p14:sldId id="301"/>
            <p14:sldId id="317"/>
          </p14:sldIdLst>
        </p14:section>
        <p14:section name="Planning Overview - Grace" id="{5BE9D9C8-1CB8-4F27-8BB1-1832356D2F95}">
          <p14:sldIdLst>
            <p14:sldId id="321"/>
            <p14:sldId id="314"/>
            <p14:sldId id="315"/>
            <p14:sldId id="303"/>
          </p14:sldIdLst>
        </p14:section>
        <p14:section name="Challenges - Heather" id="{C74B6726-37F7-4812-ABCD-8B4E76F5FDF4}">
          <p14:sldIdLst>
            <p14:sldId id="322"/>
            <p14:sldId id="305"/>
            <p14:sldId id="319"/>
            <p14:sldId id="320"/>
            <p14:sldId id="318"/>
          </p14:sldIdLst>
        </p14:section>
        <p14:section name="Solutions - Grace" id="{7CDF96C1-3053-48CF-8E81-A6985D655BAD}">
          <p14:sldIdLst>
            <p14:sldId id="304"/>
            <p14:sldId id="313"/>
            <p14:sldId id="316"/>
            <p14:sldId id="307"/>
            <p14:sldId id="308"/>
            <p14:sldId id="310"/>
            <p14:sldId id="312"/>
            <p14:sldId id="309"/>
            <p14:sldId id="311"/>
          </p14:sldIdLst>
        </p14:section>
        <p14:section name="Take Home Points - Heather" id="{4EBFEE39-D7F3-460F-9B05-1D4F1491881D}">
          <p14:sldIdLst>
            <p14:sldId id="299"/>
            <p14:sldId id="300"/>
            <p14:sldId id="451"/>
            <p14:sldId id="399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1" clrIdx="0">
    <p:extLst>
      <p:ext uri="{19B8F6BF-5375-455C-9EA6-DF929625EA0E}">
        <p15:presenceInfo xmlns:p15="http://schemas.microsoft.com/office/powerpoint/2012/main" userId="Heather Pet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512" autoAdjust="0"/>
    <p:restoredTop sz="93849" autoAdjust="0"/>
  </p:normalViewPr>
  <p:slideViewPr>
    <p:cSldViewPr snapToGrid="0" snapToObjects="1">
      <p:cViewPr varScale="1">
        <p:scale>
          <a:sx n="92" d="100"/>
          <a:sy n="92" d="100"/>
        </p:scale>
        <p:origin x="2141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670F7-8F17-4523-8C80-98F4303B48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028A3F-BD5D-4F6B-93F9-6CD64AFD5CEE}">
      <dgm:prSet custT="1"/>
      <dgm:spPr/>
      <dgm:t>
        <a:bodyPr/>
        <a:lstStyle/>
        <a:p>
          <a:r>
            <a:rPr lang="en-US" sz="1800" dirty="0"/>
            <a:t>ACGME Table of Scholarly Activity Requirements by Specialty</a:t>
          </a:r>
        </a:p>
      </dgm:t>
    </dgm:pt>
    <dgm:pt modelId="{DE8B1C21-F872-4FB9-882D-83CFFD14243A}" type="parTrans" cxnId="{AEE12233-FF70-43AD-982B-57CCDB6F4990}">
      <dgm:prSet/>
      <dgm:spPr/>
      <dgm:t>
        <a:bodyPr/>
        <a:lstStyle/>
        <a:p>
          <a:endParaRPr lang="en-US"/>
        </a:p>
      </dgm:t>
    </dgm:pt>
    <dgm:pt modelId="{B385D86B-F568-4248-9127-167743A22460}" type="sibTrans" cxnId="{AEE12233-FF70-43AD-982B-57CCDB6F4990}">
      <dgm:prSet/>
      <dgm:spPr/>
      <dgm:t>
        <a:bodyPr/>
        <a:lstStyle/>
        <a:p>
          <a:endParaRPr lang="en-US"/>
        </a:p>
      </dgm:t>
    </dgm:pt>
    <dgm:pt modelId="{49AA8E2E-D6B0-468C-8D07-54A06BEB38CC}">
      <dgm:prSet custT="1"/>
      <dgm:spPr/>
      <dgm:t>
        <a:bodyPr/>
        <a:lstStyle/>
        <a:p>
          <a:r>
            <a:rPr lang="en-US" sz="1800" dirty="0"/>
            <a:t>Email Templates</a:t>
          </a:r>
        </a:p>
      </dgm:t>
    </dgm:pt>
    <dgm:pt modelId="{06FA2A5D-F467-491F-9C93-D32B7F53D6CC}" type="parTrans" cxnId="{6119A84B-C063-4A5E-9663-F5132EF35934}">
      <dgm:prSet/>
      <dgm:spPr/>
      <dgm:t>
        <a:bodyPr/>
        <a:lstStyle/>
        <a:p>
          <a:endParaRPr lang="en-US"/>
        </a:p>
      </dgm:t>
    </dgm:pt>
    <dgm:pt modelId="{3FD37C99-4827-4144-B0DA-D2769E1C47EB}" type="sibTrans" cxnId="{6119A84B-C063-4A5E-9663-F5132EF35934}">
      <dgm:prSet/>
      <dgm:spPr/>
      <dgm:t>
        <a:bodyPr/>
        <a:lstStyle/>
        <a:p>
          <a:endParaRPr lang="en-US"/>
        </a:p>
      </dgm:t>
    </dgm:pt>
    <dgm:pt modelId="{B21D94D7-73DE-4F98-9777-DAB4FC2A3109}">
      <dgm:prSet custT="1"/>
      <dgm:spPr/>
      <dgm:t>
        <a:bodyPr/>
        <a:lstStyle/>
        <a:p>
          <a:r>
            <a:rPr lang="en-US" sz="1800" dirty="0"/>
            <a:t>2021 ADS Scholarly Activity Table Categories</a:t>
          </a:r>
        </a:p>
      </dgm:t>
    </dgm:pt>
    <dgm:pt modelId="{CB6502AE-6FFD-486D-A5F1-13FAA5868741}" type="parTrans" cxnId="{6AD21652-420C-4E53-B662-C7D28D319F91}">
      <dgm:prSet/>
      <dgm:spPr/>
      <dgm:t>
        <a:bodyPr/>
        <a:lstStyle/>
        <a:p>
          <a:endParaRPr lang="en-US"/>
        </a:p>
      </dgm:t>
    </dgm:pt>
    <dgm:pt modelId="{418ACCC0-7F6B-4395-A6CB-A01B816F35A0}" type="sibTrans" cxnId="{6AD21652-420C-4E53-B662-C7D28D319F91}">
      <dgm:prSet/>
      <dgm:spPr/>
      <dgm:t>
        <a:bodyPr/>
        <a:lstStyle/>
        <a:p>
          <a:endParaRPr lang="en-US"/>
        </a:p>
      </dgm:t>
    </dgm:pt>
    <dgm:pt modelId="{D42F441C-41A9-491A-9C8B-09BF6362BC24}">
      <dgm:prSet custT="1"/>
      <dgm:spPr/>
      <dgm:t>
        <a:bodyPr/>
        <a:lstStyle/>
        <a:p>
          <a:r>
            <a:rPr lang="en-US" sz="1800" dirty="0"/>
            <a:t>Faculty</a:t>
          </a:r>
        </a:p>
      </dgm:t>
    </dgm:pt>
    <dgm:pt modelId="{0D9D8567-1C77-48B8-A347-3EEE16C9CDA4}" type="parTrans" cxnId="{7489B25B-2300-4359-B519-0B01AB5F573A}">
      <dgm:prSet/>
      <dgm:spPr/>
      <dgm:t>
        <a:bodyPr/>
        <a:lstStyle/>
        <a:p>
          <a:endParaRPr lang="en-US"/>
        </a:p>
      </dgm:t>
    </dgm:pt>
    <dgm:pt modelId="{6F204A32-4FA1-4AA4-8D0B-AB74BC29E118}" type="sibTrans" cxnId="{7489B25B-2300-4359-B519-0B01AB5F573A}">
      <dgm:prSet/>
      <dgm:spPr/>
      <dgm:t>
        <a:bodyPr/>
        <a:lstStyle/>
        <a:p>
          <a:endParaRPr lang="en-US"/>
        </a:p>
      </dgm:t>
    </dgm:pt>
    <dgm:pt modelId="{1A57567B-C61C-4399-9B07-1189CC489361}">
      <dgm:prSet custT="1"/>
      <dgm:spPr/>
      <dgm:t>
        <a:bodyPr/>
        <a:lstStyle/>
        <a:p>
          <a:r>
            <a:rPr lang="en-US" sz="1800" dirty="0"/>
            <a:t>Trainee</a:t>
          </a:r>
        </a:p>
      </dgm:t>
    </dgm:pt>
    <dgm:pt modelId="{CFA63C40-B269-400C-A070-1553806558BF}" type="parTrans" cxnId="{D66E2340-4C5C-4562-B023-0A1577692FFC}">
      <dgm:prSet/>
      <dgm:spPr/>
      <dgm:t>
        <a:bodyPr/>
        <a:lstStyle/>
        <a:p>
          <a:endParaRPr lang="en-US"/>
        </a:p>
      </dgm:t>
    </dgm:pt>
    <dgm:pt modelId="{E688F595-94A9-48AB-B8B9-FD5FADC20428}" type="sibTrans" cxnId="{D66E2340-4C5C-4562-B023-0A1577692FFC}">
      <dgm:prSet/>
      <dgm:spPr/>
      <dgm:t>
        <a:bodyPr/>
        <a:lstStyle/>
        <a:p>
          <a:endParaRPr lang="en-US"/>
        </a:p>
      </dgm:t>
    </dgm:pt>
    <dgm:pt modelId="{5AE45AAE-F0F3-4A22-985E-49CB9B85F9C7}" type="pres">
      <dgm:prSet presAssocID="{336670F7-8F17-4523-8C80-98F4303B48A8}" presName="linear" presStyleCnt="0">
        <dgm:presLayoutVars>
          <dgm:animLvl val="lvl"/>
          <dgm:resizeHandles val="exact"/>
        </dgm:presLayoutVars>
      </dgm:prSet>
      <dgm:spPr/>
    </dgm:pt>
    <dgm:pt modelId="{121A50D8-AAA6-49B3-B823-0E957274C264}" type="pres">
      <dgm:prSet presAssocID="{D8028A3F-BD5D-4F6B-93F9-6CD64AFD5C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A73542-7766-40CF-95C6-32A3B38F9AB5}" type="pres">
      <dgm:prSet presAssocID="{B385D86B-F568-4248-9127-167743A22460}" presName="spacer" presStyleCnt="0"/>
      <dgm:spPr/>
    </dgm:pt>
    <dgm:pt modelId="{FC1EFE5A-1021-449B-AE33-EDA2D2F55B10}" type="pres">
      <dgm:prSet presAssocID="{49AA8E2E-D6B0-468C-8D07-54A06BEB38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1B1150-51C4-44A7-AEC9-AB41D7A92735}" type="pres">
      <dgm:prSet presAssocID="{49AA8E2E-D6B0-468C-8D07-54A06BEB38CC}" presName="childText" presStyleLbl="revTx" presStyleIdx="0" presStyleCnt="1">
        <dgm:presLayoutVars>
          <dgm:bulletEnabled val="1"/>
        </dgm:presLayoutVars>
      </dgm:prSet>
      <dgm:spPr/>
    </dgm:pt>
    <dgm:pt modelId="{7D7DBCA6-B161-471D-834D-24242C26608E}" type="pres">
      <dgm:prSet presAssocID="{B21D94D7-73DE-4F98-9777-DAB4FC2A31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E1D0621-E6F9-4BA4-93D9-D670BEE52DD6}" type="presOf" srcId="{D42F441C-41A9-491A-9C8B-09BF6362BC24}" destId="{AB1B1150-51C4-44A7-AEC9-AB41D7A92735}" srcOrd="0" destOrd="0" presId="urn:microsoft.com/office/officeart/2005/8/layout/vList2"/>
    <dgm:cxn modelId="{CC029A27-18E0-46F3-B14B-F52007DD6D01}" type="presOf" srcId="{1A57567B-C61C-4399-9B07-1189CC489361}" destId="{AB1B1150-51C4-44A7-AEC9-AB41D7A92735}" srcOrd="0" destOrd="1" presId="urn:microsoft.com/office/officeart/2005/8/layout/vList2"/>
    <dgm:cxn modelId="{AEE12233-FF70-43AD-982B-57CCDB6F4990}" srcId="{336670F7-8F17-4523-8C80-98F4303B48A8}" destId="{D8028A3F-BD5D-4F6B-93F9-6CD64AFD5CEE}" srcOrd="0" destOrd="0" parTransId="{DE8B1C21-F872-4FB9-882D-83CFFD14243A}" sibTransId="{B385D86B-F568-4248-9127-167743A22460}"/>
    <dgm:cxn modelId="{D66E2340-4C5C-4562-B023-0A1577692FFC}" srcId="{49AA8E2E-D6B0-468C-8D07-54A06BEB38CC}" destId="{1A57567B-C61C-4399-9B07-1189CC489361}" srcOrd="1" destOrd="0" parTransId="{CFA63C40-B269-400C-A070-1553806558BF}" sibTransId="{E688F595-94A9-48AB-B8B9-FD5FADC20428}"/>
    <dgm:cxn modelId="{7489B25B-2300-4359-B519-0B01AB5F573A}" srcId="{49AA8E2E-D6B0-468C-8D07-54A06BEB38CC}" destId="{D42F441C-41A9-491A-9C8B-09BF6362BC24}" srcOrd="0" destOrd="0" parTransId="{0D9D8567-1C77-48B8-A347-3EEE16C9CDA4}" sibTransId="{6F204A32-4FA1-4AA4-8D0B-AB74BC29E118}"/>
    <dgm:cxn modelId="{A414046A-6348-4B5A-8814-E3852CEF39F3}" type="presOf" srcId="{49AA8E2E-D6B0-468C-8D07-54A06BEB38CC}" destId="{FC1EFE5A-1021-449B-AE33-EDA2D2F55B10}" srcOrd="0" destOrd="0" presId="urn:microsoft.com/office/officeart/2005/8/layout/vList2"/>
    <dgm:cxn modelId="{6119A84B-C063-4A5E-9663-F5132EF35934}" srcId="{336670F7-8F17-4523-8C80-98F4303B48A8}" destId="{49AA8E2E-D6B0-468C-8D07-54A06BEB38CC}" srcOrd="1" destOrd="0" parTransId="{06FA2A5D-F467-491F-9C93-D32B7F53D6CC}" sibTransId="{3FD37C99-4827-4144-B0DA-D2769E1C47EB}"/>
    <dgm:cxn modelId="{4ADC5E4D-5AA4-4ADC-82E4-84D6B3D918F9}" type="presOf" srcId="{D8028A3F-BD5D-4F6B-93F9-6CD64AFD5CEE}" destId="{121A50D8-AAA6-49B3-B823-0E957274C264}" srcOrd="0" destOrd="0" presId="urn:microsoft.com/office/officeart/2005/8/layout/vList2"/>
    <dgm:cxn modelId="{6AD21652-420C-4E53-B662-C7D28D319F91}" srcId="{336670F7-8F17-4523-8C80-98F4303B48A8}" destId="{B21D94D7-73DE-4F98-9777-DAB4FC2A3109}" srcOrd="2" destOrd="0" parTransId="{CB6502AE-6FFD-486D-A5F1-13FAA5868741}" sibTransId="{418ACCC0-7F6B-4395-A6CB-A01B816F35A0}"/>
    <dgm:cxn modelId="{BD166CB1-D3AF-4546-A13E-D9E015AB76C9}" type="presOf" srcId="{336670F7-8F17-4523-8C80-98F4303B48A8}" destId="{5AE45AAE-F0F3-4A22-985E-49CB9B85F9C7}" srcOrd="0" destOrd="0" presId="urn:microsoft.com/office/officeart/2005/8/layout/vList2"/>
    <dgm:cxn modelId="{7C6167D9-67B8-4BD6-9C94-86EA5070023B}" type="presOf" srcId="{B21D94D7-73DE-4F98-9777-DAB4FC2A3109}" destId="{7D7DBCA6-B161-471D-834D-24242C26608E}" srcOrd="0" destOrd="0" presId="urn:microsoft.com/office/officeart/2005/8/layout/vList2"/>
    <dgm:cxn modelId="{3BD3CFEC-D0B4-4EBB-A8D6-EC16934F7A7E}" type="presParOf" srcId="{5AE45AAE-F0F3-4A22-985E-49CB9B85F9C7}" destId="{121A50D8-AAA6-49B3-B823-0E957274C264}" srcOrd="0" destOrd="0" presId="urn:microsoft.com/office/officeart/2005/8/layout/vList2"/>
    <dgm:cxn modelId="{EB3EDFE6-F882-4165-AD2E-10DC16F2D5EC}" type="presParOf" srcId="{5AE45AAE-F0F3-4A22-985E-49CB9B85F9C7}" destId="{51A73542-7766-40CF-95C6-32A3B38F9AB5}" srcOrd="1" destOrd="0" presId="urn:microsoft.com/office/officeart/2005/8/layout/vList2"/>
    <dgm:cxn modelId="{C4D66B69-E03D-4A23-8DDC-A5B2140E8A18}" type="presParOf" srcId="{5AE45AAE-F0F3-4A22-985E-49CB9B85F9C7}" destId="{FC1EFE5A-1021-449B-AE33-EDA2D2F55B10}" srcOrd="2" destOrd="0" presId="urn:microsoft.com/office/officeart/2005/8/layout/vList2"/>
    <dgm:cxn modelId="{BFC2E862-522A-4CE3-8ED6-43496B2D358E}" type="presParOf" srcId="{5AE45AAE-F0F3-4A22-985E-49CB9B85F9C7}" destId="{AB1B1150-51C4-44A7-AEC9-AB41D7A92735}" srcOrd="3" destOrd="0" presId="urn:microsoft.com/office/officeart/2005/8/layout/vList2"/>
    <dgm:cxn modelId="{4B2EC0E6-E0EE-497B-BEB5-F05D95DD8A1B}" type="presParOf" srcId="{5AE45AAE-F0F3-4A22-985E-49CB9B85F9C7}" destId="{7D7DBCA6-B161-471D-834D-24242C2660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A50D8-AAA6-49B3-B823-0E957274C264}">
      <dsp:nvSpPr>
        <dsp:cNvPr id="0" name=""/>
        <dsp:cNvSpPr/>
      </dsp:nvSpPr>
      <dsp:spPr>
        <a:xfrm>
          <a:off x="0" y="23057"/>
          <a:ext cx="4697730" cy="101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ACGME Table of Scholarly Activity Requirements by Specialty</a:t>
          </a:r>
        </a:p>
      </dsp:txBody>
      <dsp:txXfrm>
        <a:off x="49347" y="72404"/>
        <a:ext cx="4599036" cy="912186"/>
      </dsp:txXfrm>
    </dsp:sp>
    <dsp:sp modelId="{FC1EFE5A-1021-449B-AE33-EDA2D2F55B10}">
      <dsp:nvSpPr>
        <dsp:cNvPr id="0" name=""/>
        <dsp:cNvSpPr/>
      </dsp:nvSpPr>
      <dsp:spPr>
        <a:xfrm>
          <a:off x="0" y="1189458"/>
          <a:ext cx="4697730" cy="10108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Email Templates</a:t>
          </a:r>
        </a:p>
      </dsp:txBody>
      <dsp:txXfrm>
        <a:off x="49347" y="1238805"/>
        <a:ext cx="4599036" cy="912186"/>
      </dsp:txXfrm>
    </dsp:sp>
    <dsp:sp modelId="{AB1B1150-51C4-44A7-AEC9-AB41D7A92735}">
      <dsp:nvSpPr>
        <dsp:cNvPr id="0" name=""/>
        <dsp:cNvSpPr/>
      </dsp:nvSpPr>
      <dsp:spPr>
        <a:xfrm>
          <a:off x="0" y="2200338"/>
          <a:ext cx="4697730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Faculty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Trainee</a:t>
          </a:r>
        </a:p>
      </dsp:txBody>
      <dsp:txXfrm>
        <a:off x="0" y="2200338"/>
        <a:ext cx="4697730" cy="894240"/>
      </dsp:txXfrm>
    </dsp:sp>
    <dsp:sp modelId="{7D7DBCA6-B161-471D-834D-24242C26608E}">
      <dsp:nvSpPr>
        <dsp:cNvPr id="0" name=""/>
        <dsp:cNvSpPr/>
      </dsp:nvSpPr>
      <dsp:spPr>
        <a:xfrm>
          <a:off x="0" y="3094578"/>
          <a:ext cx="4697730" cy="10108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2021 ADS Scholarly Activity Table Categories</a:t>
          </a:r>
        </a:p>
      </dsp:txBody>
      <dsp:txXfrm>
        <a:off x="49347" y="3143925"/>
        <a:ext cx="4599036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28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43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pittsclinical.com/wp-content/uploads/2017/08/problem-solution-image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411.ca/blog/corporate/411-traffic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photographic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alphastockimages.com/" TargetMode="Externa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/>
              <a:t>1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resources available</a:t>
            </a:r>
          </a:p>
          <a:p>
            <a:pPr lvl="1"/>
            <a:r>
              <a:rPr lang="en-US" dirty="0"/>
              <a:t>Within the Program?</a:t>
            </a:r>
          </a:p>
          <a:p>
            <a:pPr lvl="1"/>
            <a:r>
              <a:rPr lang="en-US" dirty="0"/>
              <a:t>Within the Hospital?</a:t>
            </a:r>
          </a:p>
          <a:p>
            <a:pPr lvl="1"/>
            <a:r>
              <a:rPr lang="en-US" dirty="0"/>
              <a:t>From the SI?</a:t>
            </a:r>
          </a:p>
          <a:p>
            <a:pPr lvl="1"/>
            <a:r>
              <a:rPr lang="en-US" dirty="0"/>
              <a:t>From the hospital system?</a:t>
            </a:r>
          </a:p>
          <a:p>
            <a:pPr lvl="1"/>
            <a:r>
              <a:rPr lang="en-US" dirty="0"/>
              <a:t>From academic partners? </a:t>
            </a:r>
          </a:p>
          <a:p>
            <a:pPr lvl="1"/>
            <a:r>
              <a:rPr lang="en-US" dirty="0"/>
              <a:t>Outside?</a:t>
            </a:r>
          </a:p>
          <a:p>
            <a:endParaRPr lang="en-US" dirty="0"/>
          </a:p>
          <a:p>
            <a:r>
              <a:rPr lang="en-US" dirty="0"/>
              <a:t>Do you have a budget for these resources?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the Program and Institution’s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947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51246-C1DF-49AD-98BF-58EED3D88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Addressed in the AIR – major responsibility of the Sponsoring Institution to support the SA of all programs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4EBDF-B0FE-4204-BBCA-45FC90D3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Oversight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12EDA-1308-48FB-B33D-E5680490AB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01B9A-9869-4289-B18C-4C683D045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440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1D46B5-CC45-468A-A125-B321A2FB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for the Challenges to Planning and Tracking Scholarly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D313C-2B50-4274-AD95-44999ACB4B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D4022-7A52-4834-BA58-D92582C956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1E5BE0-4767-4956-93DE-B3CEB28C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6" y="3861196"/>
            <a:ext cx="4646645" cy="24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1457B9-6C2E-44A1-AE37-F3684A487BF0}"/>
              </a:ext>
            </a:extLst>
          </p:cNvPr>
          <p:cNvSpPr txBox="1"/>
          <p:nvPr/>
        </p:nvSpPr>
        <p:spPr>
          <a:xfrm>
            <a:off x="4938031" y="5859800"/>
            <a:ext cx="37767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dirty="0">
                <a:latin typeface="+mn-lt"/>
                <a:hlinkClick r:id="rId3"/>
              </a:rPr>
              <a:t>https://colpittsclinical.com/wp-content/uploads/2017/08/problem-solution-image.jpg</a:t>
            </a:r>
            <a:r>
              <a:rPr lang="en-US" sz="1100" b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90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81F90A-FE0D-4755-8AD3-4D7E5B662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Points for the Program Coordinator:</a:t>
            </a:r>
          </a:p>
          <a:p>
            <a:r>
              <a:rPr lang="en-US" dirty="0"/>
              <a:t>Track all year (frequent reminders to faculty, faculty meeting activity)</a:t>
            </a:r>
          </a:p>
          <a:p>
            <a:r>
              <a:rPr lang="en-US" dirty="0"/>
              <a:t>Send emails to capture faculty data – see email templates</a:t>
            </a:r>
          </a:p>
          <a:p>
            <a:r>
              <a:rPr lang="en-US" dirty="0"/>
              <a:t>Share information for your faculty with your participating sites as you need their data in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920CF9-60F6-4A84-9718-440C76AE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ADS Update: Scholarly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BC9C3-6092-4843-B675-F465234BA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F43DD-7E52-4770-B7E2-C72AD2A77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07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D2668-3060-4841-90C8-4FD35BE58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Points for the Program Director:</a:t>
            </a:r>
          </a:p>
          <a:p>
            <a:r>
              <a:rPr lang="en-US" dirty="0"/>
              <a:t>Program Director scholarly activity is scrutinized in all specialties – stay active</a:t>
            </a:r>
          </a:p>
          <a:p>
            <a:r>
              <a:rPr lang="en-US" dirty="0"/>
              <a:t>Keep faculty accountable for their scholarly activity</a:t>
            </a:r>
          </a:p>
          <a:p>
            <a:pPr lvl="1"/>
            <a:r>
              <a:rPr lang="en-US" dirty="0"/>
              <a:t>Faculty job description</a:t>
            </a:r>
          </a:p>
          <a:p>
            <a:pPr lvl="1"/>
            <a:r>
              <a:rPr lang="en-US" dirty="0"/>
              <a:t>Annual Review</a:t>
            </a:r>
          </a:p>
          <a:p>
            <a:pPr lvl="1"/>
            <a:r>
              <a:rPr lang="en-US" dirty="0"/>
              <a:t>Mentoring resident research</a:t>
            </a:r>
          </a:p>
          <a:p>
            <a:pPr lvl="1"/>
            <a:r>
              <a:rPr lang="en-US" dirty="0"/>
              <a:t>Focus energies on junior/new faculty</a:t>
            </a:r>
          </a:p>
          <a:p>
            <a:pPr lvl="1"/>
            <a:r>
              <a:rPr lang="en-US" dirty="0"/>
              <a:t>Encourage the development of research questions in every patient care activity (rounds, point of care)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11B5D-64F3-4817-8B96-64ECB376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ADS Update: Scholarly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0B9F8-D64C-483A-8C8A-210869B45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C6082-3DCB-41A6-A2CE-C1E62DC511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724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BD83E-7114-4E3D-81FF-0BBF6BDF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Points for the Faculty:</a:t>
            </a:r>
          </a:p>
          <a:p>
            <a:r>
              <a:rPr lang="en-US" dirty="0"/>
              <a:t>Know the scholarly expectation for the specialty</a:t>
            </a:r>
          </a:p>
          <a:p>
            <a:r>
              <a:rPr lang="en-US" dirty="0"/>
              <a:t>Develop an area of interest</a:t>
            </a:r>
          </a:p>
          <a:p>
            <a:r>
              <a:rPr lang="en-US" dirty="0"/>
              <a:t>Seek out training for gaps in comfort/knowledge about scholarly activity</a:t>
            </a:r>
          </a:p>
          <a:p>
            <a:r>
              <a:rPr lang="en-US" dirty="0"/>
              <a:t>Be active in seeking out residents to mentor</a:t>
            </a:r>
          </a:p>
          <a:p>
            <a:r>
              <a:rPr lang="en-US" dirty="0"/>
              <a:t>Foster discussions with learners that ask scholarly questions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D087B6-18D3-4958-8EFB-D8327F93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ADS Update: Scholarly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5C4D8-E827-444F-B853-C479A3911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10873-749A-4AA1-917A-9F3400BA4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830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298670-8D82-4406-9135-5D4FE2FC0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Special Review Component</a:t>
            </a:r>
          </a:p>
          <a:p>
            <a:pPr lvl="1"/>
            <a:r>
              <a:rPr lang="en-US" dirty="0"/>
              <a:t>GMEC: Determine internal numbers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AIR (Annual Institutional Review)</a:t>
            </a:r>
          </a:p>
          <a:p>
            <a:pPr lvl="1"/>
            <a:r>
              <a:rPr lang="en-US" dirty="0"/>
              <a:t>Track across institution (program citation report)</a:t>
            </a:r>
          </a:p>
          <a:p>
            <a:pPr lvl="1"/>
            <a:r>
              <a:rPr lang="en-US" dirty="0"/>
              <a:t>Needs Assessments/Planning at the Institutional Level</a:t>
            </a:r>
          </a:p>
          <a:p>
            <a:pPr lvl="1"/>
            <a:r>
              <a:rPr lang="en-US" dirty="0"/>
              <a:t>Have a standing SA item on their action plans</a:t>
            </a:r>
          </a:p>
          <a:p>
            <a:pPr lvl="1"/>
            <a:r>
              <a:rPr lang="en-US" dirty="0"/>
              <a:t>Celebrate successes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5E8B28-0756-46CD-9FDD-2705E4DD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Sponsoring Institution Oversight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864F4-1381-4A22-849A-93ABEB0E01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E69FF-C11A-4BE9-92A5-DB61FC451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2B63-46F8-42C1-B0C5-37405828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46" y="2718804"/>
            <a:ext cx="6229350" cy="561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83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10953F-B01E-4316-A99A-75C515F8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519" y="1460190"/>
            <a:ext cx="4569747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Best Practices for Boosting Scholarly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F9C6E-BF9D-4008-AE58-73A2D383C9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EA3BF-0DFC-47C3-85C0-387F80FA3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grpSp>
        <p:nvGrpSpPr>
          <p:cNvPr id="6" name="Graphic 5">
            <a:extLst>
              <a:ext uri="{FF2B5EF4-FFF2-40B4-BE49-F238E27FC236}">
                <a16:creationId xmlns:a16="http://schemas.microsoft.com/office/drawing/2014/main" id="{6C62C9A8-B922-4DD0-AB89-75FC052579A0}"/>
              </a:ext>
            </a:extLst>
          </p:cNvPr>
          <p:cNvGrpSpPr/>
          <p:nvPr/>
        </p:nvGrpSpPr>
        <p:grpSpPr>
          <a:xfrm>
            <a:off x="405377" y="3346116"/>
            <a:ext cx="8412643" cy="2920874"/>
            <a:chOff x="1747014" y="2219603"/>
            <a:chExt cx="8409365" cy="289247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B31DDF-A90F-4D9A-AFC5-7EE0A0064832}"/>
                </a:ext>
              </a:extLst>
            </p:cNvPr>
            <p:cNvSpPr/>
            <p:nvPr/>
          </p:nvSpPr>
          <p:spPr>
            <a:xfrm>
              <a:off x="2717225" y="3504223"/>
              <a:ext cx="277749" cy="260820"/>
            </a:xfrm>
            <a:custGeom>
              <a:avLst/>
              <a:gdLst>
                <a:gd name="connsiteX0" fmla="*/ 277749 w 277749"/>
                <a:gd name="connsiteY0" fmla="*/ 134311 h 260820"/>
                <a:gd name="connsiteX1" fmla="*/ 184140 w 277749"/>
                <a:gd name="connsiteY1" fmla="*/ 53968 h 260820"/>
                <a:gd name="connsiteX2" fmla="*/ 184140 w 277749"/>
                <a:gd name="connsiteY2" fmla="*/ 0 h 260820"/>
                <a:gd name="connsiteX3" fmla="*/ 0 w 277749"/>
                <a:gd name="connsiteY3" fmla="*/ 0 h 260820"/>
                <a:gd name="connsiteX4" fmla="*/ 0 w 277749"/>
                <a:gd name="connsiteY4" fmla="*/ 260821 h 260820"/>
                <a:gd name="connsiteX5" fmla="*/ 184140 w 277749"/>
                <a:gd name="connsiteY5" fmla="*/ 260821 h 260820"/>
                <a:gd name="connsiteX6" fmla="*/ 184140 w 277749"/>
                <a:gd name="connsiteY6" fmla="*/ 214600 h 260820"/>
                <a:gd name="connsiteX7" fmla="*/ 277749 w 277749"/>
                <a:gd name="connsiteY7" fmla="*/ 134311 h 260820"/>
                <a:gd name="connsiteX8" fmla="*/ 184140 w 277749"/>
                <a:gd name="connsiteY8" fmla="*/ 175968 h 260820"/>
                <a:gd name="connsiteX9" fmla="*/ 184140 w 277749"/>
                <a:gd name="connsiteY9" fmla="*/ 92601 h 260820"/>
                <a:gd name="connsiteX10" fmla="*/ 230573 w 277749"/>
                <a:gd name="connsiteY10" fmla="*/ 134311 h 260820"/>
                <a:gd name="connsiteX11" fmla="*/ 184140 w 277749"/>
                <a:gd name="connsiteY11" fmla="*/ 175968 h 26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749" h="260820">
                  <a:moveTo>
                    <a:pt x="277749" y="134311"/>
                  </a:moveTo>
                  <a:cubicBezTo>
                    <a:pt x="277749" y="91115"/>
                    <a:pt x="236198" y="55932"/>
                    <a:pt x="184140" y="53968"/>
                  </a:cubicBezTo>
                  <a:lnTo>
                    <a:pt x="184140" y="0"/>
                  </a:lnTo>
                  <a:lnTo>
                    <a:pt x="0" y="0"/>
                  </a:lnTo>
                  <a:lnTo>
                    <a:pt x="0" y="260821"/>
                  </a:lnTo>
                  <a:lnTo>
                    <a:pt x="184140" y="260821"/>
                  </a:lnTo>
                  <a:lnTo>
                    <a:pt x="184140" y="214600"/>
                  </a:lnTo>
                  <a:cubicBezTo>
                    <a:pt x="236198" y="212637"/>
                    <a:pt x="277749" y="177507"/>
                    <a:pt x="277749" y="134311"/>
                  </a:cubicBezTo>
                  <a:close/>
                  <a:moveTo>
                    <a:pt x="184140" y="175968"/>
                  </a:moveTo>
                  <a:lnTo>
                    <a:pt x="184140" y="92601"/>
                  </a:lnTo>
                  <a:cubicBezTo>
                    <a:pt x="210196" y="94511"/>
                    <a:pt x="230573" y="112448"/>
                    <a:pt x="230573" y="134311"/>
                  </a:cubicBezTo>
                  <a:cubicBezTo>
                    <a:pt x="230573" y="156174"/>
                    <a:pt x="210196" y="174057"/>
                    <a:pt x="184140" y="175968"/>
                  </a:cubicBezTo>
                  <a:close/>
                </a:path>
              </a:pathLst>
            </a:custGeom>
            <a:solidFill>
              <a:srgbClr val="C24742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64C6A6-06EB-46EB-B31E-983B89436206}"/>
                </a:ext>
              </a:extLst>
            </p:cNvPr>
            <p:cNvSpPr/>
            <p:nvPr/>
          </p:nvSpPr>
          <p:spPr>
            <a:xfrm>
              <a:off x="6603059" y="4241314"/>
              <a:ext cx="382077" cy="737143"/>
            </a:xfrm>
            <a:custGeom>
              <a:avLst/>
              <a:gdLst>
                <a:gd name="connsiteX0" fmla="*/ 0 w 382077"/>
                <a:gd name="connsiteY0" fmla="*/ 5307 h 737143"/>
                <a:gd name="connsiteX1" fmla="*/ 77849 w 382077"/>
                <a:gd name="connsiteY1" fmla="*/ 717722 h 737143"/>
                <a:gd name="connsiteX2" fmla="*/ 203457 w 382077"/>
                <a:gd name="connsiteY2" fmla="*/ 737144 h 737143"/>
                <a:gd name="connsiteX3" fmla="*/ 297171 w 382077"/>
                <a:gd name="connsiteY3" fmla="*/ 712415 h 737143"/>
                <a:gd name="connsiteX4" fmla="*/ 382077 w 382077"/>
                <a:gd name="connsiteY4" fmla="*/ 0 h 73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077" h="737143">
                  <a:moveTo>
                    <a:pt x="0" y="5307"/>
                  </a:moveTo>
                  <a:cubicBezTo>
                    <a:pt x="0" y="5307"/>
                    <a:pt x="35395" y="519572"/>
                    <a:pt x="77849" y="717722"/>
                  </a:cubicBezTo>
                  <a:lnTo>
                    <a:pt x="203457" y="737144"/>
                  </a:lnTo>
                  <a:lnTo>
                    <a:pt x="297171" y="712415"/>
                  </a:lnTo>
                  <a:cubicBezTo>
                    <a:pt x="347903" y="606760"/>
                    <a:pt x="360851" y="462632"/>
                    <a:pt x="382077" y="0"/>
                  </a:cubicBezTo>
                  <a:close/>
                </a:path>
              </a:pathLst>
            </a:custGeom>
            <a:solidFill>
              <a:srgbClr val="69696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316C30-F89C-46C3-AFF3-BD6288E56BB9}"/>
                </a:ext>
              </a:extLst>
            </p:cNvPr>
            <p:cNvSpPr/>
            <p:nvPr/>
          </p:nvSpPr>
          <p:spPr>
            <a:xfrm>
              <a:off x="6792346" y="4249433"/>
              <a:ext cx="26533" cy="739372"/>
            </a:xfrm>
            <a:custGeom>
              <a:avLst/>
              <a:gdLst>
                <a:gd name="connsiteX0" fmla="*/ 7058 w 26533"/>
                <a:gd name="connsiteY0" fmla="*/ 739373 h 739372"/>
                <a:gd name="connsiteX1" fmla="*/ 21227 w 26533"/>
                <a:gd name="connsiteY1" fmla="*/ 739373 h 739372"/>
                <a:gd name="connsiteX2" fmla="*/ 26533 w 26533"/>
                <a:gd name="connsiteY2" fmla="*/ 0 h 739372"/>
                <a:gd name="connsiteX3" fmla="*/ 0 w 26533"/>
                <a:gd name="connsiteY3" fmla="*/ 7058 h 739372"/>
                <a:gd name="connsiteX4" fmla="*/ 7058 w 26533"/>
                <a:gd name="connsiteY4" fmla="*/ 739373 h 73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33" h="739372">
                  <a:moveTo>
                    <a:pt x="7058" y="739373"/>
                  </a:moveTo>
                  <a:lnTo>
                    <a:pt x="21227" y="739373"/>
                  </a:lnTo>
                  <a:lnTo>
                    <a:pt x="26533" y="0"/>
                  </a:lnTo>
                  <a:lnTo>
                    <a:pt x="0" y="7058"/>
                  </a:lnTo>
                  <a:lnTo>
                    <a:pt x="7058" y="739373"/>
                  </a:lnTo>
                  <a:close/>
                </a:path>
              </a:pathLst>
            </a:custGeom>
            <a:solidFill>
              <a:srgbClr val="4A4A4A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A747DE5-3CAD-4273-ACDD-7E91CC89E6A9}"/>
                </a:ext>
              </a:extLst>
            </p:cNvPr>
            <p:cNvSpPr/>
            <p:nvPr/>
          </p:nvSpPr>
          <p:spPr>
            <a:xfrm>
              <a:off x="6603059" y="4240943"/>
              <a:ext cx="382077" cy="77790"/>
            </a:xfrm>
            <a:custGeom>
              <a:avLst/>
              <a:gdLst>
                <a:gd name="connsiteX0" fmla="*/ 3768 w 382077"/>
                <a:gd name="connsiteY0" fmla="*/ 57153 h 77790"/>
                <a:gd name="connsiteX1" fmla="*/ 379690 w 382077"/>
                <a:gd name="connsiteY1" fmla="*/ 51846 h 77790"/>
                <a:gd name="connsiteX2" fmla="*/ 382077 w 382077"/>
                <a:gd name="connsiteY2" fmla="*/ 0 h 77790"/>
                <a:gd name="connsiteX3" fmla="*/ 0 w 382077"/>
                <a:gd name="connsiteY3" fmla="*/ 5307 h 77790"/>
                <a:gd name="connsiteX4" fmla="*/ 3768 w 382077"/>
                <a:gd name="connsiteY4" fmla="*/ 57153 h 7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077" h="77790">
                  <a:moveTo>
                    <a:pt x="3768" y="57153"/>
                  </a:moveTo>
                  <a:cubicBezTo>
                    <a:pt x="165567" y="97589"/>
                    <a:pt x="314524" y="69092"/>
                    <a:pt x="379690" y="51846"/>
                  </a:cubicBezTo>
                  <a:cubicBezTo>
                    <a:pt x="380486" y="35024"/>
                    <a:pt x="381282" y="17777"/>
                    <a:pt x="382077" y="0"/>
                  </a:cubicBezTo>
                  <a:lnTo>
                    <a:pt x="0" y="5307"/>
                  </a:lnTo>
                  <a:cubicBezTo>
                    <a:pt x="0" y="5307"/>
                    <a:pt x="1327" y="24676"/>
                    <a:pt x="3768" y="57153"/>
                  </a:cubicBezTo>
                  <a:close/>
                </a:path>
              </a:pathLst>
            </a:custGeom>
            <a:solidFill>
              <a:srgbClr val="4A4A4A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DE9554-F62B-44B1-BFC0-2B64CF5C4854}"/>
                </a:ext>
              </a:extLst>
            </p:cNvPr>
            <p:cNvSpPr/>
            <p:nvPr/>
          </p:nvSpPr>
          <p:spPr>
            <a:xfrm>
              <a:off x="6519246" y="3348686"/>
              <a:ext cx="582923" cy="938294"/>
            </a:xfrm>
            <a:custGeom>
              <a:avLst/>
              <a:gdLst>
                <a:gd name="connsiteX0" fmla="*/ 580301 w 582923"/>
                <a:gd name="connsiteY0" fmla="*/ 520050 h 938294"/>
                <a:gd name="connsiteX1" fmla="*/ 535195 w 582923"/>
                <a:gd name="connsiteY1" fmla="*/ 0 h 938294"/>
                <a:gd name="connsiteX2" fmla="*/ 293743 w 582923"/>
                <a:gd name="connsiteY2" fmla="*/ 37146 h 938294"/>
                <a:gd name="connsiteX3" fmla="*/ 14826 w 582923"/>
                <a:gd name="connsiteY3" fmla="*/ 14540 h 938294"/>
                <a:gd name="connsiteX4" fmla="*/ 9838 w 582923"/>
                <a:gd name="connsiteY4" fmla="*/ 535970 h 938294"/>
                <a:gd name="connsiteX5" fmla="*/ 78825 w 582923"/>
                <a:gd name="connsiteY5" fmla="*/ 915394 h 938294"/>
                <a:gd name="connsiteX6" fmla="*/ 498049 w 582923"/>
                <a:gd name="connsiteY6" fmla="*/ 902127 h 938294"/>
                <a:gd name="connsiteX7" fmla="*/ 580301 w 582923"/>
                <a:gd name="connsiteY7" fmla="*/ 520050 h 93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923" h="938294">
                  <a:moveTo>
                    <a:pt x="580301" y="520050"/>
                  </a:moveTo>
                  <a:cubicBezTo>
                    <a:pt x="589535" y="345446"/>
                    <a:pt x="574358" y="170407"/>
                    <a:pt x="535195" y="0"/>
                  </a:cubicBezTo>
                  <a:cubicBezTo>
                    <a:pt x="535195" y="0"/>
                    <a:pt x="434369" y="32158"/>
                    <a:pt x="293743" y="37146"/>
                  </a:cubicBezTo>
                  <a:cubicBezTo>
                    <a:pt x="153118" y="42135"/>
                    <a:pt x="14826" y="14540"/>
                    <a:pt x="14826" y="14540"/>
                  </a:cubicBezTo>
                  <a:cubicBezTo>
                    <a:pt x="-8735" y="275945"/>
                    <a:pt x="658" y="355385"/>
                    <a:pt x="9838" y="535970"/>
                  </a:cubicBezTo>
                  <a:cubicBezTo>
                    <a:pt x="19019" y="716554"/>
                    <a:pt x="78825" y="915394"/>
                    <a:pt x="78825" y="915394"/>
                  </a:cubicBezTo>
                  <a:cubicBezTo>
                    <a:pt x="299050" y="973767"/>
                    <a:pt x="498049" y="902127"/>
                    <a:pt x="498049" y="902127"/>
                  </a:cubicBezTo>
                  <a:cubicBezTo>
                    <a:pt x="498049" y="902127"/>
                    <a:pt x="572341" y="689862"/>
                    <a:pt x="580301" y="520050"/>
                  </a:cubicBezTo>
                  <a:close/>
                </a:path>
              </a:pathLst>
            </a:custGeom>
            <a:solidFill>
              <a:srgbClr val="7C8C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539A38-8E4B-4B93-B2A5-0CB9FBDDA879}"/>
                </a:ext>
              </a:extLst>
            </p:cNvPr>
            <p:cNvSpPr/>
            <p:nvPr/>
          </p:nvSpPr>
          <p:spPr>
            <a:xfrm>
              <a:off x="6385569" y="2539643"/>
              <a:ext cx="764288" cy="738105"/>
            </a:xfrm>
            <a:custGeom>
              <a:avLst/>
              <a:gdLst>
                <a:gd name="connsiteX0" fmla="*/ 743059 w 764288"/>
                <a:gd name="connsiteY0" fmla="*/ 541589 h 738105"/>
                <a:gd name="connsiteX1" fmla="*/ 254371 w 764288"/>
                <a:gd name="connsiteY1" fmla="*/ 702327 h 738105"/>
                <a:gd name="connsiteX2" fmla="*/ 25921 w 764288"/>
                <a:gd name="connsiteY2" fmla="*/ 215708 h 738105"/>
                <a:gd name="connsiteX3" fmla="*/ 521507 w 764288"/>
                <a:gd name="connsiteY3" fmla="*/ 33373 h 738105"/>
                <a:gd name="connsiteX4" fmla="*/ 743059 w 764288"/>
                <a:gd name="connsiteY4" fmla="*/ 541589 h 73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288" h="738105">
                  <a:moveTo>
                    <a:pt x="743059" y="541589"/>
                  </a:moveTo>
                  <a:cubicBezTo>
                    <a:pt x="668289" y="721006"/>
                    <a:pt x="453158" y="785216"/>
                    <a:pt x="254371" y="702327"/>
                  </a:cubicBezTo>
                  <a:cubicBezTo>
                    <a:pt x="55585" y="619437"/>
                    <a:pt x="-53042" y="405155"/>
                    <a:pt x="25921" y="215708"/>
                  </a:cubicBezTo>
                  <a:cubicBezTo>
                    <a:pt x="104883" y="26262"/>
                    <a:pt x="322721" y="-49623"/>
                    <a:pt x="521507" y="33373"/>
                  </a:cubicBezTo>
                  <a:cubicBezTo>
                    <a:pt x="720293" y="116368"/>
                    <a:pt x="808224" y="385202"/>
                    <a:pt x="743059" y="541589"/>
                  </a:cubicBezTo>
                  <a:close/>
                </a:path>
              </a:pathLst>
            </a:custGeom>
            <a:solidFill>
              <a:srgbClr val="F4C274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399070-5775-4BE2-9D5B-C1FF385F43AA}"/>
                </a:ext>
              </a:extLst>
            </p:cNvPr>
            <p:cNvSpPr/>
            <p:nvPr/>
          </p:nvSpPr>
          <p:spPr>
            <a:xfrm>
              <a:off x="6456799" y="2582191"/>
              <a:ext cx="666656" cy="643837"/>
            </a:xfrm>
            <a:custGeom>
              <a:avLst/>
              <a:gdLst>
                <a:gd name="connsiteX0" fmla="*/ 648055 w 666656"/>
                <a:gd name="connsiteY0" fmla="*/ 472561 h 643837"/>
                <a:gd name="connsiteX1" fmla="*/ 221827 w 666656"/>
                <a:gd name="connsiteY1" fmla="*/ 612709 h 643837"/>
                <a:gd name="connsiteX2" fmla="*/ 22615 w 666656"/>
                <a:gd name="connsiteY2" fmla="*/ 188178 h 643837"/>
                <a:gd name="connsiteX3" fmla="*/ 454840 w 666656"/>
                <a:gd name="connsiteY3" fmla="*/ 28979 h 643837"/>
                <a:gd name="connsiteX4" fmla="*/ 648055 w 666656"/>
                <a:gd name="connsiteY4" fmla="*/ 472561 h 64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656" h="643837">
                  <a:moveTo>
                    <a:pt x="648055" y="472561"/>
                  </a:moveTo>
                  <a:cubicBezTo>
                    <a:pt x="582836" y="629000"/>
                    <a:pt x="395194" y="684826"/>
                    <a:pt x="221827" y="612709"/>
                  </a:cubicBezTo>
                  <a:cubicBezTo>
                    <a:pt x="48459" y="540592"/>
                    <a:pt x="-46264" y="353533"/>
                    <a:pt x="22615" y="188178"/>
                  </a:cubicBezTo>
                  <a:cubicBezTo>
                    <a:pt x="91495" y="22824"/>
                    <a:pt x="281473" y="-43138"/>
                    <a:pt x="454840" y="28979"/>
                  </a:cubicBezTo>
                  <a:cubicBezTo>
                    <a:pt x="628208" y="101096"/>
                    <a:pt x="705101" y="336127"/>
                    <a:pt x="648055" y="472561"/>
                  </a:cubicBezTo>
                  <a:close/>
                </a:path>
              </a:pathLst>
            </a:custGeom>
            <a:solidFill>
              <a:srgbClr val="FFE3B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89933B-D81D-4D9B-8F5F-D63B77BAD84F}"/>
                </a:ext>
              </a:extLst>
            </p:cNvPr>
            <p:cNvSpPr/>
            <p:nvPr/>
          </p:nvSpPr>
          <p:spPr>
            <a:xfrm>
              <a:off x="7073014" y="2763417"/>
              <a:ext cx="50013" cy="263527"/>
            </a:xfrm>
            <a:custGeom>
              <a:avLst/>
              <a:gdLst>
                <a:gd name="connsiteX0" fmla="*/ 0 w 50013"/>
                <a:gd name="connsiteY0" fmla="*/ 0 h 263527"/>
                <a:gd name="connsiteX1" fmla="*/ 39057 w 50013"/>
                <a:gd name="connsiteY1" fmla="*/ 263527 h 263527"/>
                <a:gd name="connsiteX2" fmla="*/ 0 w 50013"/>
                <a:gd name="connsiteY2" fmla="*/ 0 h 26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13" h="263527">
                  <a:moveTo>
                    <a:pt x="0" y="0"/>
                  </a:moveTo>
                  <a:cubicBezTo>
                    <a:pt x="0" y="0"/>
                    <a:pt x="78167" y="97005"/>
                    <a:pt x="39057" y="263527"/>
                  </a:cubicBezTo>
                  <a:cubicBezTo>
                    <a:pt x="38950" y="263527"/>
                    <a:pt x="60708" y="12884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3AA2CA-23BD-4397-BD53-B651F4FB29F7}"/>
                </a:ext>
              </a:extLst>
            </p:cNvPr>
            <p:cNvSpPr/>
            <p:nvPr/>
          </p:nvSpPr>
          <p:spPr>
            <a:xfrm>
              <a:off x="6580347" y="4900952"/>
              <a:ext cx="227601" cy="90825"/>
            </a:xfrm>
            <a:custGeom>
              <a:avLst/>
              <a:gdLst>
                <a:gd name="connsiteX0" fmla="*/ 0 w 227601"/>
                <a:gd name="connsiteY0" fmla="*/ 90826 h 90825"/>
                <a:gd name="connsiteX1" fmla="*/ 111439 w 227601"/>
                <a:gd name="connsiteY1" fmla="*/ 242 h 90825"/>
                <a:gd name="connsiteX2" fmla="*/ 227601 w 227601"/>
                <a:gd name="connsiteY2" fmla="*/ 90826 h 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01" h="90825">
                  <a:moveTo>
                    <a:pt x="0" y="90826"/>
                  </a:moveTo>
                  <a:cubicBezTo>
                    <a:pt x="0" y="90826"/>
                    <a:pt x="19634" y="5920"/>
                    <a:pt x="111439" y="242"/>
                  </a:cubicBezTo>
                  <a:cubicBezTo>
                    <a:pt x="203244" y="-5436"/>
                    <a:pt x="227601" y="90826"/>
                    <a:pt x="227601" y="90826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7718DA-F644-4423-8EBE-AA10A9C6E03D}"/>
                </a:ext>
              </a:extLst>
            </p:cNvPr>
            <p:cNvSpPr/>
            <p:nvPr/>
          </p:nvSpPr>
          <p:spPr>
            <a:xfrm>
              <a:off x="6519105" y="3410190"/>
              <a:ext cx="179260" cy="468562"/>
            </a:xfrm>
            <a:custGeom>
              <a:avLst/>
              <a:gdLst>
                <a:gd name="connsiteX0" fmla="*/ 179261 w 179260"/>
                <a:gd name="connsiteY0" fmla="*/ 453929 h 468562"/>
                <a:gd name="connsiteX1" fmla="*/ 168648 w 179260"/>
                <a:gd name="connsiteY1" fmla="*/ 294147 h 468562"/>
                <a:gd name="connsiteX2" fmla="*/ 27226 w 179260"/>
                <a:gd name="connsiteY2" fmla="*/ 303274 h 468562"/>
                <a:gd name="connsiteX3" fmla="*/ 10775 w 179260"/>
                <a:gd name="connsiteY3" fmla="*/ 0 h 468562"/>
                <a:gd name="connsiteX4" fmla="*/ 9502 w 179260"/>
                <a:gd name="connsiteY4" fmla="*/ 468045 h 468562"/>
                <a:gd name="connsiteX5" fmla="*/ 179261 w 179260"/>
                <a:gd name="connsiteY5" fmla="*/ 453929 h 46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260" h="468562">
                  <a:moveTo>
                    <a:pt x="179261" y="453929"/>
                  </a:moveTo>
                  <a:cubicBezTo>
                    <a:pt x="176661" y="401871"/>
                    <a:pt x="172946" y="347213"/>
                    <a:pt x="168648" y="294147"/>
                  </a:cubicBezTo>
                  <a:cubicBezTo>
                    <a:pt x="124125" y="303911"/>
                    <a:pt x="48293" y="317655"/>
                    <a:pt x="27226" y="303274"/>
                  </a:cubicBezTo>
                  <a:lnTo>
                    <a:pt x="10775" y="0"/>
                  </a:lnTo>
                  <a:cubicBezTo>
                    <a:pt x="-7321" y="221870"/>
                    <a:pt x="1011" y="303168"/>
                    <a:pt x="9502" y="468045"/>
                  </a:cubicBezTo>
                  <a:cubicBezTo>
                    <a:pt x="47126" y="469849"/>
                    <a:pt x="101625" y="467355"/>
                    <a:pt x="179261" y="453929"/>
                  </a:cubicBezTo>
                  <a:close/>
                </a:path>
              </a:pathLst>
            </a:custGeom>
            <a:solidFill>
              <a:srgbClr val="69696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77DA68-C912-4263-A301-CAA1B196B4E7}"/>
                </a:ext>
              </a:extLst>
            </p:cNvPr>
            <p:cNvSpPr/>
            <p:nvPr/>
          </p:nvSpPr>
          <p:spPr>
            <a:xfrm>
              <a:off x="6806833" y="4900952"/>
              <a:ext cx="227601" cy="90825"/>
            </a:xfrm>
            <a:custGeom>
              <a:avLst/>
              <a:gdLst>
                <a:gd name="connsiteX0" fmla="*/ 227601 w 227601"/>
                <a:gd name="connsiteY0" fmla="*/ 90826 h 90825"/>
                <a:gd name="connsiteX1" fmla="*/ 116162 w 227601"/>
                <a:gd name="connsiteY1" fmla="*/ 242 h 90825"/>
                <a:gd name="connsiteX2" fmla="*/ 0 w 227601"/>
                <a:gd name="connsiteY2" fmla="*/ 90826 h 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01" h="90825">
                  <a:moveTo>
                    <a:pt x="227601" y="90826"/>
                  </a:moveTo>
                  <a:cubicBezTo>
                    <a:pt x="227601" y="90826"/>
                    <a:pt x="207967" y="5920"/>
                    <a:pt x="116162" y="242"/>
                  </a:cubicBezTo>
                  <a:cubicBezTo>
                    <a:pt x="24358" y="-5436"/>
                    <a:pt x="0" y="90826"/>
                    <a:pt x="0" y="90826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5E9A95-20FC-4669-9DC6-4E18ED388DC6}"/>
                </a:ext>
              </a:extLst>
            </p:cNvPr>
            <p:cNvSpPr/>
            <p:nvPr/>
          </p:nvSpPr>
          <p:spPr>
            <a:xfrm>
              <a:off x="6569150" y="3583451"/>
              <a:ext cx="482806" cy="615038"/>
            </a:xfrm>
            <a:custGeom>
              <a:avLst/>
              <a:gdLst>
                <a:gd name="connsiteX0" fmla="*/ 448994 w 482806"/>
                <a:gd name="connsiteY0" fmla="*/ 615038 h 615038"/>
                <a:gd name="connsiteX1" fmla="*/ 480834 w 482806"/>
                <a:gd name="connsiteY1" fmla="*/ 0 h 615038"/>
                <a:gd name="connsiteX2" fmla="*/ 0 w 482806"/>
                <a:gd name="connsiteY2" fmla="*/ 263952 h 615038"/>
                <a:gd name="connsiteX3" fmla="*/ 0 w 482806"/>
                <a:gd name="connsiteY3" fmla="*/ 567597 h 615038"/>
                <a:gd name="connsiteX4" fmla="*/ 7907 w 482806"/>
                <a:gd name="connsiteY4" fmla="*/ 601135 h 615038"/>
                <a:gd name="connsiteX5" fmla="*/ 53756 w 482806"/>
                <a:gd name="connsiteY5" fmla="*/ 600021 h 615038"/>
                <a:gd name="connsiteX6" fmla="*/ 53491 w 482806"/>
                <a:gd name="connsiteY6" fmla="*/ 612757 h 61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06" h="615038">
                  <a:moveTo>
                    <a:pt x="448994" y="615038"/>
                  </a:moveTo>
                  <a:cubicBezTo>
                    <a:pt x="494684" y="429837"/>
                    <a:pt x="480834" y="0"/>
                    <a:pt x="480834" y="0"/>
                  </a:cubicBezTo>
                  <a:lnTo>
                    <a:pt x="0" y="263952"/>
                  </a:lnTo>
                  <a:cubicBezTo>
                    <a:pt x="4511" y="394017"/>
                    <a:pt x="1698" y="511931"/>
                    <a:pt x="0" y="567597"/>
                  </a:cubicBezTo>
                  <a:cubicBezTo>
                    <a:pt x="2706" y="579484"/>
                    <a:pt x="5360" y="590665"/>
                    <a:pt x="7907" y="601135"/>
                  </a:cubicBezTo>
                  <a:lnTo>
                    <a:pt x="53756" y="600021"/>
                  </a:lnTo>
                  <a:cubicBezTo>
                    <a:pt x="53756" y="608246"/>
                    <a:pt x="53491" y="612757"/>
                    <a:pt x="53491" y="612757"/>
                  </a:cubicBezTo>
                  <a:close/>
                </a:path>
              </a:pathLst>
            </a:custGeom>
            <a:solidFill>
              <a:srgbClr val="69696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12E7F5B-1E3D-4866-B4DE-AA6B8CF67C73}"/>
                </a:ext>
              </a:extLst>
            </p:cNvPr>
            <p:cNvSpPr/>
            <p:nvPr/>
          </p:nvSpPr>
          <p:spPr>
            <a:xfrm>
              <a:off x="6595417" y="3506346"/>
              <a:ext cx="437806" cy="621937"/>
            </a:xfrm>
            <a:custGeom>
              <a:avLst/>
              <a:gdLst>
                <a:gd name="connsiteX0" fmla="*/ 0 w 437806"/>
                <a:gd name="connsiteY0" fmla="*/ 20590 h 621937"/>
                <a:gd name="connsiteX1" fmla="*/ 18308 w 437806"/>
                <a:gd name="connsiteY1" fmla="*/ 621937 h 621937"/>
                <a:gd name="connsiteX2" fmla="*/ 429943 w 437806"/>
                <a:gd name="connsiteY2" fmla="*/ 603205 h 621937"/>
                <a:gd name="connsiteX3" fmla="*/ 425274 w 437806"/>
                <a:gd name="connsiteY3" fmla="*/ 0 h 62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806" h="621937">
                  <a:moveTo>
                    <a:pt x="0" y="20590"/>
                  </a:moveTo>
                  <a:cubicBezTo>
                    <a:pt x="0" y="29770"/>
                    <a:pt x="66333" y="386429"/>
                    <a:pt x="18308" y="621937"/>
                  </a:cubicBezTo>
                  <a:lnTo>
                    <a:pt x="429943" y="603205"/>
                  </a:lnTo>
                  <a:cubicBezTo>
                    <a:pt x="429943" y="603205"/>
                    <a:pt x="450427" y="265278"/>
                    <a:pt x="425274" y="0"/>
                  </a:cubicBezTo>
                  <a:close/>
                </a:path>
              </a:pathLst>
            </a:custGeom>
            <a:solidFill>
              <a:srgbClr val="B2B2B2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AEB6BC-1380-4DC7-BF72-696A51F9D22B}"/>
                </a:ext>
              </a:extLst>
            </p:cNvPr>
            <p:cNvSpPr/>
            <p:nvPr/>
          </p:nvSpPr>
          <p:spPr>
            <a:xfrm>
              <a:off x="6554078" y="3545243"/>
              <a:ext cx="431761" cy="619443"/>
            </a:xfrm>
            <a:custGeom>
              <a:avLst/>
              <a:gdLst>
                <a:gd name="connsiteX0" fmla="*/ 0 w 431761"/>
                <a:gd name="connsiteY0" fmla="*/ 0 h 619443"/>
                <a:gd name="connsiteX1" fmla="*/ 423045 w 431761"/>
                <a:gd name="connsiteY1" fmla="*/ 0 h 619443"/>
                <a:gd name="connsiteX2" fmla="*/ 402455 w 431761"/>
                <a:gd name="connsiteY2" fmla="*/ 610263 h 619443"/>
                <a:gd name="connsiteX3" fmla="*/ 22872 w 431761"/>
                <a:gd name="connsiteY3" fmla="*/ 619443 h 619443"/>
                <a:gd name="connsiteX4" fmla="*/ 0 w 431761"/>
                <a:gd name="connsiteY4" fmla="*/ 0 h 61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61" h="619443">
                  <a:moveTo>
                    <a:pt x="0" y="0"/>
                  </a:moveTo>
                  <a:lnTo>
                    <a:pt x="423045" y="0"/>
                  </a:lnTo>
                  <a:cubicBezTo>
                    <a:pt x="423045" y="0"/>
                    <a:pt x="452762" y="434454"/>
                    <a:pt x="402455" y="610263"/>
                  </a:cubicBezTo>
                  <a:lnTo>
                    <a:pt x="22872" y="619443"/>
                  </a:lnTo>
                  <a:cubicBezTo>
                    <a:pt x="22872" y="619443"/>
                    <a:pt x="41339" y="256098"/>
                    <a:pt x="0" y="0"/>
                  </a:cubicBezTo>
                  <a:close/>
                </a:path>
              </a:pathLst>
            </a:custGeom>
            <a:solidFill>
              <a:srgbClr val="C9C9C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85A4AB-A938-44C1-8256-C7E3712C683C}"/>
                </a:ext>
              </a:extLst>
            </p:cNvPr>
            <p:cNvSpPr/>
            <p:nvPr/>
          </p:nvSpPr>
          <p:spPr>
            <a:xfrm>
              <a:off x="7002489" y="3721689"/>
              <a:ext cx="99478" cy="182282"/>
            </a:xfrm>
            <a:custGeom>
              <a:avLst/>
              <a:gdLst>
                <a:gd name="connsiteX0" fmla="*/ 96581 w 99478"/>
                <a:gd name="connsiteY0" fmla="*/ 156227 h 182282"/>
                <a:gd name="connsiteX1" fmla="*/ 97058 w 99478"/>
                <a:gd name="connsiteY1" fmla="*/ 147047 h 182282"/>
                <a:gd name="connsiteX2" fmla="*/ 99393 w 99478"/>
                <a:gd name="connsiteY2" fmla="*/ 27541 h 182282"/>
                <a:gd name="connsiteX3" fmla="*/ 70154 w 99478"/>
                <a:gd name="connsiteY3" fmla="*/ 0 h 182282"/>
                <a:gd name="connsiteX4" fmla="*/ 0 w 99478"/>
                <a:gd name="connsiteY4" fmla="*/ 21545 h 182282"/>
                <a:gd name="connsiteX5" fmla="*/ 2388 w 99478"/>
                <a:gd name="connsiteY5" fmla="*/ 182283 h 182282"/>
                <a:gd name="connsiteX6" fmla="*/ 96581 w 99478"/>
                <a:gd name="connsiteY6" fmla="*/ 156227 h 18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478" h="182282">
                  <a:moveTo>
                    <a:pt x="96581" y="156227"/>
                  </a:moveTo>
                  <a:lnTo>
                    <a:pt x="97058" y="147047"/>
                  </a:lnTo>
                  <a:cubicBezTo>
                    <a:pt x="98916" y="106876"/>
                    <a:pt x="99765" y="67182"/>
                    <a:pt x="99393" y="27541"/>
                  </a:cubicBezTo>
                  <a:cubicBezTo>
                    <a:pt x="90160" y="17830"/>
                    <a:pt x="80396" y="8639"/>
                    <a:pt x="70154" y="0"/>
                  </a:cubicBezTo>
                  <a:cubicBezTo>
                    <a:pt x="67341" y="6952"/>
                    <a:pt x="35608" y="14806"/>
                    <a:pt x="0" y="21545"/>
                  </a:cubicBezTo>
                  <a:cubicBezTo>
                    <a:pt x="2335" y="72489"/>
                    <a:pt x="3396" y="126563"/>
                    <a:pt x="2388" y="182283"/>
                  </a:cubicBezTo>
                  <a:cubicBezTo>
                    <a:pt x="43462" y="172731"/>
                    <a:pt x="73922" y="164081"/>
                    <a:pt x="96581" y="156227"/>
                  </a:cubicBezTo>
                  <a:close/>
                </a:path>
              </a:pathLst>
            </a:custGeom>
            <a:solidFill>
              <a:srgbClr val="69696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789FFE-A876-4A8A-A5A6-77EC339B7E80}"/>
                </a:ext>
              </a:extLst>
            </p:cNvPr>
            <p:cNvSpPr/>
            <p:nvPr/>
          </p:nvSpPr>
          <p:spPr>
            <a:xfrm>
              <a:off x="6573077" y="3704336"/>
              <a:ext cx="125289" cy="173686"/>
            </a:xfrm>
            <a:custGeom>
              <a:avLst/>
              <a:gdLst>
                <a:gd name="connsiteX0" fmla="*/ 0 w 125289"/>
                <a:gd name="connsiteY0" fmla="*/ 15177 h 173686"/>
                <a:gd name="connsiteX1" fmla="*/ 6951 w 125289"/>
                <a:gd name="connsiteY1" fmla="*/ 173686 h 173686"/>
                <a:gd name="connsiteX2" fmla="*/ 125289 w 125289"/>
                <a:gd name="connsiteY2" fmla="*/ 159783 h 173686"/>
                <a:gd name="connsiteX3" fmla="*/ 114676 w 125289"/>
                <a:gd name="connsiteY3" fmla="*/ 0 h 173686"/>
                <a:gd name="connsiteX4" fmla="*/ 0 w 125289"/>
                <a:gd name="connsiteY4" fmla="*/ 15177 h 17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89" h="173686">
                  <a:moveTo>
                    <a:pt x="0" y="15177"/>
                  </a:moveTo>
                  <a:cubicBezTo>
                    <a:pt x="3714" y="68880"/>
                    <a:pt x="5837" y="122796"/>
                    <a:pt x="6951" y="173686"/>
                  </a:cubicBezTo>
                  <a:cubicBezTo>
                    <a:pt x="46645" y="171447"/>
                    <a:pt x="86180" y="166803"/>
                    <a:pt x="125289" y="159783"/>
                  </a:cubicBezTo>
                  <a:cubicBezTo>
                    <a:pt x="122689" y="107725"/>
                    <a:pt x="118974" y="53066"/>
                    <a:pt x="114676" y="0"/>
                  </a:cubicBezTo>
                  <a:cubicBezTo>
                    <a:pt x="82040" y="7217"/>
                    <a:pt x="32370" y="16504"/>
                    <a:pt x="0" y="15177"/>
                  </a:cubicBezTo>
                  <a:close/>
                </a:path>
              </a:pathLst>
            </a:custGeom>
            <a:solidFill>
              <a:srgbClr val="3E5B71">
                <a:alpha val="50000"/>
              </a:srgbClr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98457C-CFF2-4843-A492-7730FD28CBD0}"/>
                </a:ext>
              </a:extLst>
            </p:cNvPr>
            <p:cNvSpPr/>
            <p:nvPr/>
          </p:nvSpPr>
          <p:spPr>
            <a:xfrm>
              <a:off x="6602104" y="3563551"/>
              <a:ext cx="459256" cy="615038"/>
            </a:xfrm>
            <a:custGeom>
              <a:avLst/>
              <a:gdLst>
                <a:gd name="connsiteX0" fmla="*/ 0 w 459256"/>
                <a:gd name="connsiteY0" fmla="*/ 0 h 615038"/>
                <a:gd name="connsiteX1" fmla="*/ 457325 w 459256"/>
                <a:gd name="connsiteY1" fmla="*/ 0 h 615038"/>
                <a:gd name="connsiteX2" fmla="*/ 425485 w 459256"/>
                <a:gd name="connsiteY2" fmla="*/ 615038 h 615038"/>
                <a:gd name="connsiteX3" fmla="*/ 29876 w 459256"/>
                <a:gd name="connsiteY3" fmla="*/ 612757 h 615038"/>
                <a:gd name="connsiteX4" fmla="*/ 0 w 459256"/>
                <a:gd name="connsiteY4" fmla="*/ 0 h 61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256" h="615038">
                  <a:moveTo>
                    <a:pt x="0" y="0"/>
                  </a:moveTo>
                  <a:lnTo>
                    <a:pt x="457325" y="0"/>
                  </a:lnTo>
                  <a:cubicBezTo>
                    <a:pt x="457325" y="0"/>
                    <a:pt x="471017" y="429837"/>
                    <a:pt x="425485" y="615038"/>
                  </a:cubicBezTo>
                  <a:lnTo>
                    <a:pt x="29876" y="612757"/>
                  </a:lnTo>
                  <a:cubicBezTo>
                    <a:pt x="29876" y="612757"/>
                    <a:pt x="38897" y="226328"/>
                    <a:pt x="0" y="0"/>
                  </a:cubicBezTo>
                  <a:close/>
                </a:path>
              </a:pathLst>
            </a:custGeom>
            <a:solidFill>
              <a:srgbClr val="E2E2E2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6055AF-E664-40AC-976F-6F6D272832E0}"/>
                </a:ext>
              </a:extLst>
            </p:cNvPr>
            <p:cNvSpPr/>
            <p:nvPr/>
          </p:nvSpPr>
          <p:spPr>
            <a:xfrm>
              <a:off x="6620199" y="3703114"/>
              <a:ext cx="208420" cy="170715"/>
            </a:xfrm>
            <a:custGeom>
              <a:avLst/>
              <a:gdLst>
                <a:gd name="connsiteX0" fmla="*/ 108202 w 208420"/>
                <a:gd name="connsiteY0" fmla="*/ 10615 h 170715"/>
                <a:gd name="connsiteX1" fmla="*/ 100826 w 208420"/>
                <a:gd name="connsiteY1" fmla="*/ 1 h 170715"/>
                <a:gd name="connsiteX2" fmla="*/ 0 w 208420"/>
                <a:gd name="connsiteY2" fmla="*/ 13215 h 170715"/>
                <a:gd name="connsiteX3" fmla="*/ 8968 w 208420"/>
                <a:gd name="connsiteY3" fmla="*/ 170716 h 170715"/>
                <a:gd name="connsiteX4" fmla="*/ 118603 w 208420"/>
                <a:gd name="connsiteY4" fmla="*/ 153257 h 170715"/>
                <a:gd name="connsiteX5" fmla="*/ 121203 w 208420"/>
                <a:gd name="connsiteY5" fmla="*/ 138345 h 170715"/>
                <a:gd name="connsiteX6" fmla="*/ 203827 w 208420"/>
                <a:gd name="connsiteY6" fmla="*/ 50255 h 170715"/>
                <a:gd name="connsiteX7" fmla="*/ 108202 w 208420"/>
                <a:gd name="connsiteY7" fmla="*/ 10615 h 1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420" h="170715">
                  <a:moveTo>
                    <a:pt x="108202" y="10615"/>
                  </a:moveTo>
                  <a:cubicBezTo>
                    <a:pt x="104275" y="-370"/>
                    <a:pt x="100826" y="1"/>
                    <a:pt x="100826" y="1"/>
                  </a:cubicBezTo>
                  <a:lnTo>
                    <a:pt x="0" y="13215"/>
                  </a:lnTo>
                  <a:cubicBezTo>
                    <a:pt x="4245" y="65167"/>
                    <a:pt x="7058" y="118976"/>
                    <a:pt x="8968" y="170716"/>
                  </a:cubicBezTo>
                  <a:cubicBezTo>
                    <a:pt x="40118" y="167267"/>
                    <a:pt x="76363" y="161695"/>
                    <a:pt x="118603" y="153257"/>
                  </a:cubicBezTo>
                  <a:cubicBezTo>
                    <a:pt x="119877" y="148370"/>
                    <a:pt x="120779" y="143381"/>
                    <a:pt x="121203" y="138345"/>
                  </a:cubicBezTo>
                  <a:cubicBezTo>
                    <a:pt x="156651" y="127732"/>
                    <a:pt x="227017" y="99448"/>
                    <a:pt x="203827" y="50255"/>
                  </a:cubicBezTo>
                  <a:cubicBezTo>
                    <a:pt x="187960" y="16770"/>
                    <a:pt x="142058" y="10403"/>
                    <a:pt x="108202" y="10615"/>
                  </a:cubicBezTo>
                  <a:close/>
                </a:path>
              </a:pathLst>
            </a:custGeom>
            <a:solidFill>
              <a:srgbClr val="3E5B71">
                <a:alpha val="50000"/>
              </a:srgbClr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EFE8C2-33DC-4B2B-A3A1-7ADA6664BE87}"/>
                </a:ext>
              </a:extLst>
            </p:cNvPr>
            <p:cNvSpPr/>
            <p:nvPr/>
          </p:nvSpPr>
          <p:spPr>
            <a:xfrm>
              <a:off x="6811422" y="3728747"/>
              <a:ext cx="249917" cy="190826"/>
            </a:xfrm>
            <a:custGeom>
              <a:avLst/>
              <a:gdLst>
                <a:gd name="connsiteX0" fmla="*/ 249918 w 249917"/>
                <a:gd name="connsiteY0" fmla="*/ 0 h 190826"/>
                <a:gd name="connsiteX1" fmla="*/ 86314 w 249917"/>
                <a:gd name="connsiteY1" fmla="*/ 30778 h 190826"/>
                <a:gd name="connsiteX2" fmla="*/ 85253 w 249917"/>
                <a:gd name="connsiteY2" fmla="*/ 42931 h 190826"/>
                <a:gd name="connsiteX3" fmla="*/ 347 w 249917"/>
                <a:gd name="connsiteY3" fmla="*/ 106982 h 190826"/>
                <a:gd name="connsiteX4" fmla="*/ 105630 w 249917"/>
                <a:gd name="connsiteY4" fmla="*/ 166947 h 190826"/>
                <a:gd name="connsiteX5" fmla="*/ 119533 w 249917"/>
                <a:gd name="connsiteY5" fmla="*/ 190826 h 190826"/>
                <a:gd name="connsiteX6" fmla="*/ 246892 w 249917"/>
                <a:gd name="connsiteY6" fmla="*/ 159889 h 190826"/>
                <a:gd name="connsiteX7" fmla="*/ 249918 w 249917"/>
                <a:gd name="connsiteY7" fmla="*/ 0 h 19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917" h="190826">
                  <a:moveTo>
                    <a:pt x="249918" y="0"/>
                  </a:moveTo>
                  <a:cubicBezTo>
                    <a:pt x="210966" y="14912"/>
                    <a:pt x="86314" y="30778"/>
                    <a:pt x="86314" y="30778"/>
                  </a:cubicBezTo>
                  <a:cubicBezTo>
                    <a:pt x="85889" y="34971"/>
                    <a:pt x="85571" y="39004"/>
                    <a:pt x="85253" y="42931"/>
                  </a:cubicBezTo>
                  <a:cubicBezTo>
                    <a:pt x="54633" y="48556"/>
                    <a:pt x="4910" y="64157"/>
                    <a:pt x="347" y="106982"/>
                  </a:cubicBezTo>
                  <a:cubicBezTo>
                    <a:pt x="-4960" y="160313"/>
                    <a:pt x="51609" y="177931"/>
                    <a:pt x="105630" y="166947"/>
                  </a:cubicBezTo>
                  <a:cubicBezTo>
                    <a:pt x="109610" y="175267"/>
                    <a:pt x="114280" y="183248"/>
                    <a:pt x="119533" y="190826"/>
                  </a:cubicBezTo>
                  <a:cubicBezTo>
                    <a:pt x="173343" y="180213"/>
                    <a:pt x="215053" y="168751"/>
                    <a:pt x="246892" y="159889"/>
                  </a:cubicBezTo>
                  <a:cubicBezTo>
                    <a:pt x="249175" y="103161"/>
                    <a:pt x="249705" y="49139"/>
                    <a:pt x="249918" y="0"/>
                  </a:cubicBezTo>
                  <a:close/>
                </a:path>
              </a:pathLst>
            </a:custGeom>
            <a:solidFill>
              <a:srgbClr val="3E5B71">
                <a:alpha val="50000"/>
              </a:srgbClr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EA41EB-36B1-4C7E-9B50-77654EA84DA8}"/>
                </a:ext>
              </a:extLst>
            </p:cNvPr>
            <p:cNvSpPr/>
            <p:nvPr/>
          </p:nvSpPr>
          <p:spPr>
            <a:xfrm>
              <a:off x="6726332" y="3697626"/>
              <a:ext cx="107703" cy="133379"/>
            </a:xfrm>
            <a:custGeom>
              <a:avLst/>
              <a:gdLst>
                <a:gd name="connsiteX0" fmla="*/ 0 w 107703"/>
                <a:gd name="connsiteY0" fmla="*/ 3048 h 133379"/>
                <a:gd name="connsiteX1" fmla="*/ 103107 w 107703"/>
                <a:gd name="connsiteY1" fmla="*/ 40195 h 133379"/>
                <a:gd name="connsiteX2" fmla="*/ 1327 w 107703"/>
                <a:gd name="connsiteY2" fmla="*/ 133379 h 1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03" h="133379">
                  <a:moveTo>
                    <a:pt x="0" y="3048"/>
                  </a:moveTo>
                  <a:cubicBezTo>
                    <a:pt x="0" y="3048"/>
                    <a:pt x="76734" y="-15790"/>
                    <a:pt x="103107" y="40195"/>
                  </a:cubicBezTo>
                  <a:cubicBezTo>
                    <a:pt x="133727" y="105148"/>
                    <a:pt x="1327" y="133379"/>
                    <a:pt x="1327" y="133379"/>
                  </a:cubicBezTo>
                  <a:close/>
                </a:path>
              </a:pathLst>
            </a:custGeom>
            <a:solidFill>
              <a:srgbClr val="F4C274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7687E0-39FE-4CE1-885C-5274F76DF047}"/>
                </a:ext>
              </a:extLst>
            </p:cNvPr>
            <p:cNvSpPr/>
            <p:nvPr/>
          </p:nvSpPr>
          <p:spPr>
            <a:xfrm>
              <a:off x="6708607" y="3697897"/>
              <a:ext cx="124547" cy="132948"/>
            </a:xfrm>
            <a:custGeom>
              <a:avLst/>
              <a:gdLst>
                <a:gd name="connsiteX0" fmla="*/ 10613 w 124547"/>
                <a:gd name="connsiteY0" fmla="*/ 2777 h 132948"/>
                <a:gd name="connsiteX1" fmla="*/ 0 w 124547"/>
                <a:gd name="connsiteY1" fmla="*/ 59134 h 132948"/>
                <a:gd name="connsiteX2" fmla="*/ 18839 w 124547"/>
                <a:gd name="connsiteY2" fmla="*/ 132949 h 132948"/>
                <a:gd name="connsiteX3" fmla="*/ 124547 w 124547"/>
                <a:gd name="connsiteY3" fmla="*/ 65289 h 132948"/>
                <a:gd name="connsiteX4" fmla="*/ 55879 w 124547"/>
                <a:gd name="connsiteY4" fmla="*/ 103656 h 132948"/>
                <a:gd name="connsiteX5" fmla="*/ 35502 w 124547"/>
                <a:gd name="connsiteY5" fmla="*/ 71 h 132948"/>
                <a:gd name="connsiteX6" fmla="*/ 10613 w 124547"/>
                <a:gd name="connsiteY6" fmla="*/ 2777 h 1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47" h="132948">
                  <a:moveTo>
                    <a:pt x="10613" y="2777"/>
                  </a:moveTo>
                  <a:cubicBezTo>
                    <a:pt x="10613" y="17530"/>
                    <a:pt x="372" y="37164"/>
                    <a:pt x="0" y="59134"/>
                  </a:cubicBezTo>
                  <a:lnTo>
                    <a:pt x="18839" y="132949"/>
                  </a:lnTo>
                  <a:cubicBezTo>
                    <a:pt x="18839" y="132949"/>
                    <a:pt x="116162" y="112147"/>
                    <a:pt x="124547" y="65289"/>
                  </a:cubicBezTo>
                  <a:cubicBezTo>
                    <a:pt x="102843" y="92088"/>
                    <a:pt x="55879" y="103656"/>
                    <a:pt x="55879" y="103656"/>
                  </a:cubicBezTo>
                  <a:cubicBezTo>
                    <a:pt x="62512" y="59240"/>
                    <a:pt x="44311" y="14027"/>
                    <a:pt x="35502" y="71"/>
                  </a:cubicBezTo>
                  <a:cubicBezTo>
                    <a:pt x="22235" y="-460"/>
                    <a:pt x="19476" y="2141"/>
                    <a:pt x="10613" y="2777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D9DC8F-6524-4070-A8D6-EB8E4FB1E9B0}"/>
                </a:ext>
              </a:extLst>
            </p:cNvPr>
            <p:cNvSpPr/>
            <p:nvPr/>
          </p:nvSpPr>
          <p:spPr>
            <a:xfrm>
              <a:off x="6818191" y="3752733"/>
              <a:ext cx="132187" cy="130176"/>
            </a:xfrm>
            <a:custGeom>
              <a:avLst/>
              <a:gdLst>
                <a:gd name="connsiteX0" fmla="*/ 109050 w 132187"/>
                <a:gd name="connsiteY0" fmla="*/ 0 h 130176"/>
                <a:gd name="connsiteX1" fmla="*/ 371 w 132187"/>
                <a:gd name="connsiteY1" fmla="*/ 67076 h 130176"/>
                <a:gd name="connsiteX2" fmla="*/ 132187 w 132187"/>
                <a:gd name="connsiteY2" fmla="*/ 119240 h 13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187" h="130176">
                  <a:moveTo>
                    <a:pt x="109050" y="0"/>
                  </a:moveTo>
                  <a:cubicBezTo>
                    <a:pt x="109050" y="0"/>
                    <a:pt x="6791" y="4829"/>
                    <a:pt x="371" y="67076"/>
                  </a:cubicBezTo>
                  <a:cubicBezTo>
                    <a:pt x="-6051" y="129323"/>
                    <a:pt x="72328" y="142908"/>
                    <a:pt x="132187" y="119240"/>
                  </a:cubicBezTo>
                  <a:close/>
                </a:path>
              </a:pathLst>
            </a:custGeom>
            <a:solidFill>
              <a:srgbClr val="F4C274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E8BA10-7BCC-4F98-9E3E-BBEF69AC18D2}"/>
                </a:ext>
              </a:extLst>
            </p:cNvPr>
            <p:cNvSpPr/>
            <p:nvPr/>
          </p:nvSpPr>
          <p:spPr>
            <a:xfrm>
              <a:off x="6819835" y="3752733"/>
              <a:ext cx="130542" cy="130224"/>
            </a:xfrm>
            <a:custGeom>
              <a:avLst/>
              <a:gdLst>
                <a:gd name="connsiteX0" fmla="*/ 107406 w 130542"/>
                <a:gd name="connsiteY0" fmla="*/ 0 h 130224"/>
                <a:gd name="connsiteX1" fmla="*/ 72913 w 130542"/>
                <a:gd name="connsiteY1" fmla="*/ 5307 h 130224"/>
                <a:gd name="connsiteX2" fmla="*/ 81510 w 130542"/>
                <a:gd name="connsiteY2" fmla="*/ 110590 h 130224"/>
                <a:gd name="connsiteX3" fmla="*/ 0 w 130542"/>
                <a:gd name="connsiteY3" fmla="*/ 87984 h 130224"/>
                <a:gd name="connsiteX4" fmla="*/ 130543 w 130542"/>
                <a:gd name="connsiteY4" fmla="*/ 119293 h 13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42" h="130224">
                  <a:moveTo>
                    <a:pt x="107406" y="0"/>
                  </a:moveTo>
                  <a:cubicBezTo>
                    <a:pt x="95784" y="817"/>
                    <a:pt x="84269" y="2595"/>
                    <a:pt x="72913" y="5307"/>
                  </a:cubicBezTo>
                  <a:cubicBezTo>
                    <a:pt x="69039" y="21227"/>
                    <a:pt x="63838" y="59116"/>
                    <a:pt x="81510" y="110590"/>
                  </a:cubicBezTo>
                  <a:cubicBezTo>
                    <a:pt x="81510" y="110590"/>
                    <a:pt x="26480" y="125077"/>
                    <a:pt x="0" y="87984"/>
                  </a:cubicBezTo>
                  <a:cubicBezTo>
                    <a:pt x="11356" y="132135"/>
                    <a:pt x="78060" y="140042"/>
                    <a:pt x="130543" y="119293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CF7AC0-343F-4756-936C-E4BD9A06CBB5}"/>
                </a:ext>
              </a:extLst>
            </p:cNvPr>
            <p:cNvSpPr/>
            <p:nvPr/>
          </p:nvSpPr>
          <p:spPr>
            <a:xfrm>
              <a:off x="6454356" y="3363704"/>
              <a:ext cx="293679" cy="492694"/>
            </a:xfrm>
            <a:custGeom>
              <a:avLst/>
              <a:gdLst>
                <a:gd name="connsiteX0" fmla="*/ 79345 w 293679"/>
                <a:gd name="connsiteY0" fmla="*/ 0 h 492694"/>
                <a:gd name="connsiteX1" fmla="*/ 5053 w 293679"/>
                <a:gd name="connsiteY1" fmla="*/ 483275 h 492694"/>
                <a:gd name="connsiteX2" fmla="*/ 288639 w 293679"/>
                <a:gd name="connsiteY2" fmla="*/ 466984 h 492694"/>
                <a:gd name="connsiteX3" fmla="*/ 292301 w 293679"/>
                <a:gd name="connsiteY3" fmla="*/ 395132 h 492694"/>
                <a:gd name="connsiteX4" fmla="*/ 278026 w 293679"/>
                <a:gd name="connsiteY4" fmla="*/ 333416 h 492694"/>
                <a:gd name="connsiteX5" fmla="*/ 97601 w 293679"/>
                <a:gd name="connsiteY5" fmla="*/ 333840 h 4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679" h="492694">
                  <a:moveTo>
                    <a:pt x="79345" y="0"/>
                  </a:moveTo>
                  <a:cubicBezTo>
                    <a:pt x="79345" y="0"/>
                    <a:pt x="-23656" y="178144"/>
                    <a:pt x="5053" y="483275"/>
                  </a:cubicBezTo>
                  <a:cubicBezTo>
                    <a:pt x="5053" y="483275"/>
                    <a:pt x="59764" y="512939"/>
                    <a:pt x="288639" y="466984"/>
                  </a:cubicBezTo>
                  <a:cubicBezTo>
                    <a:pt x="288639" y="466984"/>
                    <a:pt x="296864" y="454566"/>
                    <a:pt x="292301" y="395132"/>
                  </a:cubicBezTo>
                  <a:cubicBezTo>
                    <a:pt x="288798" y="349282"/>
                    <a:pt x="278026" y="333416"/>
                    <a:pt x="278026" y="333416"/>
                  </a:cubicBezTo>
                  <a:cubicBezTo>
                    <a:pt x="278026" y="333416"/>
                    <a:pt x="127742" y="354642"/>
                    <a:pt x="97601" y="333840"/>
                  </a:cubicBezTo>
                  <a:close/>
                </a:path>
              </a:pathLst>
            </a:custGeom>
            <a:solidFill>
              <a:srgbClr val="7C8C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E853C7-7568-4966-B0FE-D6B490026921}"/>
                </a:ext>
              </a:extLst>
            </p:cNvPr>
            <p:cNvSpPr/>
            <p:nvPr/>
          </p:nvSpPr>
          <p:spPr>
            <a:xfrm>
              <a:off x="6896307" y="3348686"/>
              <a:ext cx="266853" cy="538835"/>
            </a:xfrm>
            <a:custGeom>
              <a:avLst/>
              <a:gdLst>
                <a:gd name="connsiteX0" fmla="*/ 158134 w 266853"/>
                <a:gd name="connsiteY0" fmla="*/ 0 h 538835"/>
                <a:gd name="connsiteX1" fmla="*/ 265275 w 266853"/>
                <a:gd name="connsiteY1" fmla="*/ 485769 h 538835"/>
                <a:gd name="connsiteX2" fmla="*/ 22815 w 266853"/>
                <a:gd name="connsiteY2" fmla="*/ 538835 h 538835"/>
                <a:gd name="connsiteX3" fmla="*/ 5144 w 266853"/>
                <a:gd name="connsiteY3" fmla="*/ 488422 h 538835"/>
                <a:gd name="connsiteX4" fmla="*/ 2491 w 266853"/>
                <a:gd name="connsiteY4" fmla="*/ 407018 h 538835"/>
                <a:gd name="connsiteX5" fmla="*/ 175911 w 266853"/>
                <a:gd name="connsiteY5" fmla="*/ 359949 h 538835"/>
                <a:gd name="connsiteX6" fmla="*/ 158134 w 266853"/>
                <a:gd name="connsiteY6" fmla="*/ 0 h 53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53" h="538835">
                  <a:moveTo>
                    <a:pt x="158134" y="0"/>
                  </a:moveTo>
                  <a:cubicBezTo>
                    <a:pt x="158134" y="0"/>
                    <a:pt x="282150" y="158933"/>
                    <a:pt x="265275" y="485769"/>
                  </a:cubicBezTo>
                  <a:cubicBezTo>
                    <a:pt x="265275" y="485769"/>
                    <a:pt x="229721" y="498611"/>
                    <a:pt x="22815" y="538835"/>
                  </a:cubicBezTo>
                  <a:cubicBezTo>
                    <a:pt x="22815" y="538835"/>
                    <a:pt x="12202" y="527691"/>
                    <a:pt x="5144" y="488422"/>
                  </a:cubicBezTo>
                  <a:cubicBezTo>
                    <a:pt x="-1914" y="449153"/>
                    <a:pt x="-587" y="437426"/>
                    <a:pt x="2491" y="407018"/>
                  </a:cubicBezTo>
                  <a:cubicBezTo>
                    <a:pt x="2491" y="407018"/>
                    <a:pt x="169225" y="376399"/>
                    <a:pt x="175911" y="359949"/>
                  </a:cubicBezTo>
                  <a:cubicBezTo>
                    <a:pt x="175911" y="359736"/>
                    <a:pt x="193742" y="137229"/>
                    <a:pt x="158134" y="0"/>
                  </a:cubicBezTo>
                  <a:close/>
                </a:path>
              </a:pathLst>
            </a:custGeom>
            <a:solidFill>
              <a:srgbClr val="7C8C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6B945F-558F-42F0-90D7-36C32CD758FE}"/>
                </a:ext>
              </a:extLst>
            </p:cNvPr>
            <p:cNvSpPr/>
            <p:nvPr/>
          </p:nvSpPr>
          <p:spPr>
            <a:xfrm>
              <a:off x="6350979" y="2473497"/>
              <a:ext cx="775101" cy="675129"/>
            </a:xfrm>
            <a:custGeom>
              <a:avLst/>
              <a:gdLst>
                <a:gd name="connsiteX0" fmla="*/ 127693 w 775101"/>
                <a:gd name="connsiteY0" fmla="*/ 675129 h 675129"/>
                <a:gd name="connsiteX1" fmla="*/ 262109 w 775101"/>
                <a:gd name="connsiteY1" fmla="*/ 335505 h 675129"/>
                <a:gd name="connsiteX2" fmla="*/ 775102 w 775101"/>
                <a:gd name="connsiteY2" fmla="*/ 331950 h 675129"/>
                <a:gd name="connsiteX3" fmla="*/ 509770 w 775101"/>
                <a:gd name="connsiteY3" fmla="*/ 38334 h 675129"/>
                <a:gd name="connsiteX4" fmla="*/ 60457 w 775101"/>
                <a:gd name="connsiteY4" fmla="*/ 147969 h 675129"/>
                <a:gd name="connsiteX5" fmla="*/ 127693 w 775101"/>
                <a:gd name="connsiteY5" fmla="*/ 675129 h 67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101" h="675129">
                  <a:moveTo>
                    <a:pt x="127693" y="675129"/>
                  </a:moveTo>
                  <a:cubicBezTo>
                    <a:pt x="127693" y="675129"/>
                    <a:pt x="332900" y="590223"/>
                    <a:pt x="262109" y="335505"/>
                  </a:cubicBezTo>
                  <a:cubicBezTo>
                    <a:pt x="262109" y="335505"/>
                    <a:pt x="633574" y="505317"/>
                    <a:pt x="775102" y="331950"/>
                  </a:cubicBezTo>
                  <a:cubicBezTo>
                    <a:pt x="775102" y="331950"/>
                    <a:pt x="697253" y="116129"/>
                    <a:pt x="509770" y="38334"/>
                  </a:cubicBezTo>
                  <a:cubicBezTo>
                    <a:pt x="324357" y="-38666"/>
                    <a:pt x="157038" y="1559"/>
                    <a:pt x="60457" y="147969"/>
                  </a:cubicBezTo>
                  <a:cubicBezTo>
                    <a:pt x="-49072" y="314278"/>
                    <a:pt x="334" y="600836"/>
                    <a:pt x="127693" y="675129"/>
                  </a:cubicBezTo>
                  <a:close/>
                </a:path>
              </a:pathLst>
            </a:custGeom>
            <a:solidFill>
              <a:srgbClr val="95602C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AC9295D-D04C-409F-9C18-BFDB5E800D6F}"/>
                </a:ext>
              </a:extLst>
            </p:cNvPr>
            <p:cNvSpPr/>
            <p:nvPr/>
          </p:nvSpPr>
          <p:spPr>
            <a:xfrm rot="20576400">
              <a:off x="6294341" y="2284622"/>
              <a:ext cx="359895" cy="390886"/>
            </a:xfrm>
            <a:custGeom>
              <a:avLst/>
              <a:gdLst>
                <a:gd name="connsiteX0" fmla="*/ 359896 w 359895"/>
                <a:gd name="connsiteY0" fmla="*/ 195443 h 390886"/>
                <a:gd name="connsiteX1" fmla="*/ 179947 w 359895"/>
                <a:gd name="connsiteY1" fmla="*/ 390886 h 390886"/>
                <a:gd name="connsiteX2" fmla="*/ -1 w 359895"/>
                <a:gd name="connsiteY2" fmla="*/ 195443 h 390886"/>
                <a:gd name="connsiteX3" fmla="*/ 179947 w 359895"/>
                <a:gd name="connsiteY3" fmla="*/ 0 h 390886"/>
                <a:gd name="connsiteX4" fmla="*/ 359896 w 359895"/>
                <a:gd name="connsiteY4" fmla="*/ 195443 h 39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895" h="390886">
                  <a:moveTo>
                    <a:pt x="359896" y="195443"/>
                  </a:moveTo>
                  <a:cubicBezTo>
                    <a:pt x="359896" y="303383"/>
                    <a:pt x="279330" y="390886"/>
                    <a:pt x="179947" y="390886"/>
                  </a:cubicBezTo>
                  <a:cubicBezTo>
                    <a:pt x="80565" y="390886"/>
                    <a:pt x="-1" y="303383"/>
                    <a:pt x="-1" y="195443"/>
                  </a:cubicBezTo>
                  <a:cubicBezTo>
                    <a:pt x="-1" y="87503"/>
                    <a:pt x="80565" y="0"/>
                    <a:pt x="179947" y="0"/>
                  </a:cubicBezTo>
                  <a:cubicBezTo>
                    <a:pt x="279330" y="0"/>
                    <a:pt x="359896" y="87503"/>
                    <a:pt x="359896" y="195443"/>
                  </a:cubicBezTo>
                  <a:close/>
                </a:path>
              </a:pathLst>
            </a:custGeom>
            <a:solidFill>
              <a:srgbClr val="95602C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FFE87A-3310-40EF-90A4-BC9434CA2C0F}"/>
                </a:ext>
              </a:extLst>
            </p:cNvPr>
            <p:cNvSpPr/>
            <p:nvPr/>
          </p:nvSpPr>
          <p:spPr>
            <a:xfrm>
              <a:off x="3981689" y="4042634"/>
              <a:ext cx="593334" cy="95519"/>
            </a:xfrm>
            <a:custGeom>
              <a:avLst/>
              <a:gdLst>
                <a:gd name="connsiteX0" fmla="*/ 0 w 593334"/>
                <a:gd name="connsiteY0" fmla="*/ 0 h 95519"/>
                <a:gd name="connsiteX1" fmla="*/ 593335 w 593334"/>
                <a:gd name="connsiteY1" fmla="*/ 0 h 95519"/>
                <a:gd name="connsiteX2" fmla="*/ 593335 w 593334"/>
                <a:gd name="connsiteY2" fmla="*/ 95519 h 95519"/>
                <a:gd name="connsiteX3" fmla="*/ 0 w 593334"/>
                <a:gd name="connsiteY3" fmla="*/ 95519 h 9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334" h="95519">
                  <a:moveTo>
                    <a:pt x="0" y="0"/>
                  </a:moveTo>
                  <a:lnTo>
                    <a:pt x="593335" y="0"/>
                  </a:lnTo>
                  <a:lnTo>
                    <a:pt x="593335" y="95519"/>
                  </a:lnTo>
                  <a:lnTo>
                    <a:pt x="0" y="95519"/>
                  </a:lnTo>
                  <a:close/>
                </a:path>
              </a:pathLst>
            </a:custGeom>
            <a:solidFill>
              <a:srgbClr val="C9612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7F9604-806C-454F-9007-2E7C17F1067B}"/>
                </a:ext>
              </a:extLst>
            </p:cNvPr>
            <p:cNvSpPr/>
            <p:nvPr/>
          </p:nvSpPr>
          <p:spPr>
            <a:xfrm>
              <a:off x="4018783" y="4584229"/>
              <a:ext cx="522384" cy="47759"/>
            </a:xfrm>
            <a:custGeom>
              <a:avLst/>
              <a:gdLst>
                <a:gd name="connsiteX0" fmla="*/ 0 w 522384"/>
                <a:gd name="connsiteY0" fmla="*/ 0 h 47759"/>
                <a:gd name="connsiteX1" fmla="*/ 522385 w 522384"/>
                <a:gd name="connsiteY1" fmla="*/ 0 h 47759"/>
                <a:gd name="connsiteX2" fmla="*/ 522385 w 522384"/>
                <a:gd name="connsiteY2" fmla="*/ 47760 h 47759"/>
                <a:gd name="connsiteX3" fmla="*/ 0 w 522384"/>
                <a:gd name="connsiteY3" fmla="*/ 47760 h 4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384" h="47759">
                  <a:moveTo>
                    <a:pt x="0" y="0"/>
                  </a:moveTo>
                  <a:lnTo>
                    <a:pt x="522385" y="0"/>
                  </a:lnTo>
                  <a:lnTo>
                    <a:pt x="522385" y="47760"/>
                  </a:lnTo>
                  <a:lnTo>
                    <a:pt x="0" y="47760"/>
                  </a:lnTo>
                  <a:close/>
                </a:path>
              </a:pathLst>
            </a:custGeom>
            <a:solidFill>
              <a:srgbClr val="C9612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EDB516F-CCE1-45E6-A520-59C1842FA46A}"/>
                </a:ext>
              </a:extLst>
            </p:cNvPr>
            <p:cNvSpPr/>
            <p:nvPr/>
          </p:nvSpPr>
          <p:spPr>
            <a:xfrm>
              <a:off x="3926341" y="4101378"/>
              <a:ext cx="245060" cy="867580"/>
            </a:xfrm>
            <a:custGeom>
              <a:avLst/>
              <a:gdLst>
                <a:gd name="connsiteX0" fmla="*/ 0 w 245060"/>
                <a:gd name="connsiteY0" fmla="*/ 867581 h 867580"/>
                <a:gd name="connsiteX1" fmla="*/ 64475 w 245060"/>
                <a:gd name="connsiteY1" fmla="*/ 867581 h 867580"/>
                <a:gd name="connsiteX2" fmla="*/ 245060 w 245060"/>
                <a:gd name="connsiteY2" fmla="*/ 0 h 867580"/>
                <a:gd name="connsiteX3" fmla="*/ 180584 w 245060"/>
                <a:gd name="connsiteY3" fmla="*/ 0 h 867580"/>
                <a:gd name="connsiteX4" fmla="*/ 0 w 245060"/>
                <a:gd name="connsiteY4" fmla="*/ 867581 h 86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060" h="867580">
                  <a:moveTo>
                    <a:pt x="0" y="867581"/>
                  </a:moveTo>
                  <a:lnTo>
                    <a:pt x="64475" y="867581"/>
                  </a:lnTo>
                  <a:lnTo>
                    <a:pt x="245060" y="0"/>
                  </a:lnTo>
                  <a:lnTo>
                    <a:pt x="180584" y="0"/>
                  </a:lnTo>
                  <a:lnTo>
                    <a:pt x="0" y="867581"/>
                  </a:lnTo>
                  <a:close/>
                </a:path>
              </a:pathLst>
            </a:custGeom>
            <a:solidFill>
              <a:srgbClr val="C9612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DF1B52-5B8C-4547-A0D8-B697E3B583FD}"/>
                </a:ext>
              </a:extLst>
            </p:cNvPr>
            <p:cNvSpPr/>
            <p:nvPr/>
          </p:nvSpPr>
          <p:spPr>
            <a:xfrm>
              <a:off x="4395023" y="4101378"/>
              <a:ext cx="245060" cy="867580"/>
            </a:xfrm>
            <a:custGeom>
              <a:avLst/>
              <a:gdLst>
                <a:gd name="connsiteX0" fmla="*/ 245061 w 245060"/>
                <a:gd name="connsiteY0" fmla="*/ 867581 h 867580"/>
                <a:gd name="connsiteX1" fmla="*/ 180585 w 245060"/>
                <a:gd name="connsiteY1" fmla="*/ 867581 h 867580"/>
                <a:gd name="connsiteX2" fmla="*/ 0 w 245060"/>
                <a:gd name="connsiteY2" fmla="*/ 0 h 867580"/>
                <a:gd name="connsiteX3" fmla="*/ 64476 w 245060"/>
                <a:gd name="connsiteY3" fmla="*/ 0 h 867580"/>
                <a:gd name="connsiteX4" fmla="*/ 245061 w 245060"/>
                <a:gd name="connsiteY4" fmla="*/ 867581 h 86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060" h="867580">
                  <a:moveTo>
                    <a:pt x="245061" y="867581"/>
                  </a:moveTo>
                  <a:lnTo>
                    <a:pt x="180585" y="867581"/>
                  </a:lnTo>
                  <a:lnTo>
                    <a:pt x="0" y="0"/>
                  </a:lnTo>
                  <a:lnTo>
                    <a:pt x="64476" y="0"/>
                  </a:lnTo>
                  <a:lnTo>
                    <a:pt x="245061" y="867581"/>
                  </a:lnTo>
                  <a:close/>
                </a:path>
              </a:pathLst>
            </a:custGeom>
            <a:solidFill>
              <a:srgbClr val="C9612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D27B65-860E-4A5B-86E2-82EEF94031A1}"/>
                </a:ext>
              </a:extLst>
            </p:cNvPr>
            <p:cNvSpPr/>
            <p:nvPr/>
          </p:nvSpPr>
          <p:spPr>
            <a:xfrm>
              <a:off x="4765213" y="3660875"/>
              <a:ext cx="135219" cy="159645"/>
            </a:xfrm>
            <a:custGeom>
              <a:avLst/>
              <a:gdLst>
                <a:gd name="connsiteX0" fmla="*/ 0 w 135219"/>
                <a:gd name="connsiteY0" fmla="*/ 126988 h 159645"/>
                <a:gd name="connsiteX1" fmla="*/ 132188 w 135219"/>
                <a:gd name="connsiteY1" fmla="*/ 129004 h 159645"/>
                <a:gd name="connsiteX2" fmla="*/ 46062 w 135219"/>
                <a:gd name="connsiteY2" fmla="*/ 0 h 15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19" h="159645">
                  <a:moveTo>
                    <a:pt x="0" y="126988"/>
                  </a:moveTo>
                  <a:cubicBezTo>
                    <a:pt x="0" y="126988"/>
                    <a:pt x="109847" y="199105"/>
                    <a:pt x="132188" y="129004"/>
                  </a:cubicBezTo>
                  <a:cubicBezTo>
                    <a:pt x="154529" y="58904"/>
                    <a:pt x="46062" y="0"/>
                    <a:pt x="46062" y="0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9261007-6E51-4895-BDCD-E8833525C1AC}"/>
                </a:ext>
              </a:extLst>
            </p:cNvPr>
            <p:cNvSpPr/>
            <p:nvPr/>
          </p:nvSpPr>
          <p:spPr>
            <a:xfrm>
              <a:off x="4060042" y="3813600"/>
              <a:ext cx="733905" cy="778323"/>
            </a:xfrm>
            <a:custGeom>
              <a:avLst/>
              <a:gdLst>
                <a:gd name="connsiteX0" fmla="*/ 709894 w 733905"/>
                <a:gd name="connsiteY0" fmla="*/ 418640 h 778323"/>
                <a:gd name="connsiteX1" fmla="*/ 720507 w 733905"/>
                <a:gd name="connsiteY1" fmla="*/ 219429 h 778323"/>
                <a:gd name="connsiteX2" fmla="*/ 494976 w 733905"/>
                <a:gd name="connsiteY2" fmla="*/ 1857 h 778323"/>
                <a:gd name="connsiteX3" fmla="*/ 24861 w 733905"/>
                <a:gd name="connsiteY3" fmla="*/ 0 h 778323"/>
                <a:gd name="connsiteX4" fmla="*/ 80156 w 733905"/>
                <a:gd name="connsiteY4" fmla="*/ 247130 h 778323"/>
                <a:gd name="connsiteX5" fmla="*/ 287115 w 733905"/>
                <a:gd name="connsiteY5" fmla="*/ 302637 h 778323"/>
                <a:gd name="connsiteX6" fmla="*/ 352493 w 733905"/>
                <a:gd name="connsiteY6" fmla="*/ 413333 h 778323"/>
                <a:gd name="connsiteX7" fmla="*/ 337952 w 733905"/>
                <a:gd name="connsiteY7" fmla="*/ 761554 h 778323"/>
                <a:gd name="connsiteX8" fmla="*/ 465789 w 733905"/>
                <a:gd name="connsiteY8" fmla="*/ 778324 h 778323"/>
                <a:gd name="connsiteX9" fmla="*/ 487016 w 733905"/>
                <a:gd name="connsiteY9" fmla="*/ 720269 h 778323"/>
                <a:gd name="connsiteX10" fmla="*/ 607795 w 733905"/>
                <a:gd name="connsiteY10" fmla="*/ 746484 h 778323"/>
                <a:gd name="connsiteX11" fmla="*/ 709894 w 733905"/>
                <a:gd name="connsiteY11" fmla="*/ 418640 h 77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3905" h="778323">
                  <a:moveTo>
                    <a:pt x="709894" y="418640"/>
                  </a:moveTo>
                  <a:cubicBezTo>
                    <a:pt x="741734" y="285974"/>
                    <a:pt x="738285" y="258380"/>
                    <a:pt x="720507" y="219429"/>
                  </a:cubicBezTo>
                  <a:cubicBezTo>
                    <a:pt x="651097" y="66758"/>
                    <a:pt x="494976" y="1857"/>
                    <a:pt x="494976" y="1857"/>
                  </a:cubicBezTo>
                  <a:cubicBezTo>
                    <a:pt x="248217" y="55826"/>
                    <a:pt x="24861" y="0"/>
                    <a:pt x="24861" y="0"/>
                  </a:cubicBezTo>
                  <a:cubicBezTo>
                    <a:pt x="-27940" y="169812"/>
                    <a:pt x="9419" y="222136"/>
                    <a:pt x="80156" y="247130"/>
                  </a:cubicBezTo>
                  <a:cubicBezTo>
                    <a:pt x="181831" y="283109"/>
                    <a:pt x="257504" y="279500"/>
                    <a:pt x="287115" y="302637"/>
                  </a:cubicBezTo>
                  <a:cubicBezTo>
                    <a:pt x="363477" y="362231"/>
                    <a:pt x="353342" y="392850"/>
                    <a:pt x="352493" y="413333"/>
                  </a:cubicBezTo>
                  <a:cubicBezTo>
                    <a:pt x="343577" y="502485"/>
                    <a:pt x="288813" y="597420"/>
                    <a:pt x="337952" y="761554"/>
                  </a:cubicBezTo>
                  <a:lnTo>
                    <a:pt x="465789" y="778324"/>
                  </a:lnTo>
                  <a:cubicBezTo>
                    <a:pt x="465789" y="778324"/>
                    <a:pt x="474811" y="755983"/>
                    <a:pt x="487016" y="720269"/>
                  </a:cubicBezTo>
                  <a:lnTo>
                    <a:pt x="607795" y="746484"/>
                  </a:lnTo>
                  <a:cubicBezTo>
                    <a:pt x="607795" y="746484"/>
                    <a:pt x="691215" y="496329"/>
                    <a:pt x="709894" y="418640"/>
                  </a:cubicBezTo>
                  <a:close/>
                </a:path>
              </a:pathLst>
            </a:custGeom>
            <a:solidFill>
              <a:srgbClr val="727F9A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8BA153B-FEB8-436B-AF7D-71379BF343E7}"/>
                </a:ext>
              </a:extLst>
            </p:cNvPr>
            <p:cNvSpPr/>
            <p:nvPr/>
          </p:nvSpPr>
          <p:spPr>
            <a:xfrm>
              <a:off x="4490011" y="3926126"/>
              <a:ext cx="187744" cy="636238"/>
            </a:xfrm>
            <a:custGeom>
              <a:avLst/>
              <a:gdLst>
                <a:gd name="connsiteX0" fmla="*/ 0 w 187744"/>
                <a:gd name="connsiteY0" fmla="*/ 18016 h 636238"/>
                <a:gd name="connsiteX1" fmla="*/ 133992 w 187744"/>
                <a:gd name="connsiteY1" fmla="*/ 136089 h 636238"/>
                <a:gd name="connsiteX2" fmla="*/ 144606 w 187744"/>
                <a:gd name="connsiteY2" fmla="*/ 287328 h 636238"/>
                <a:gd name="connsiteX3" fmla="*/ 72966 w 187744"/>
                <a:gd name="connsiteY3" fmla="*/ 611032 h 636238"/>
                <a:gd name="connsiteX4" fmla="*/ 111439 w 187744"/>
                <a:gd name="connsiteY4" fmla="*/ 636239 h 636238"/>
                <a:gd name="connsiteX5" fmla="*/ 169812 w 187744"/>
                <a:gd name="connsiteY5" fmla="*/ 348354 h 636238"/>
                <a:gd name="connsiteX6" fmla="*/ 176445 w 187744"/>
                <a:gd name="connsiteY6" fmla="*/ 146702 h 636238"/>
                <a:gd name="connsiteX7" fmla="*/ 46433 w 187744"/>
                <a:gd name="connsiteY7" fmla="*/ 19343 h 636238"/>
                <a:gd name="connsiteX8" fmla="*/ 92866 w 187744"/>
                <a:gd name="connsiteY8" fmla="*/ 2096 h 636238"/>
                <a:gd name="connsiteX9" fmla="*/ 0 w 187744"/>
                <a:gd name="connsiteY9" fmla="*/ 18016 h 6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744" h="636238">
                  <a:moveTo>
                    <a:pt x="0" y="18016"/>
                  </a:moveTo>
                  <a:cubicBezTo>
                    <a:pt x="0" y="18016"/>
                    <a:pt x="107459" y="93636"/>
                    <a:pt x="133992" y="136089"/>
                  </a:cubicBezTo>
                  <a:cubicBezTo>
                    <a:pt x="160526" y="178542"/>
                    <a:pt x="160526" y="242221"/>
                    <a:pt x="144606" y="287328"/>
                  </a:cubicBezTo>
                  <a:cubicBezTo>
                    <a:pt x="134311" y="316461"/>
                    <a:pt x="72966" y="611032"/>
                    <a:pt x="72966" y="611032"/>
                  </a:cubicBezTo>
                  <a:lnTo>
                    <a:pt x="111439" y="636239"/>
                  </a:lnTo>
                  <a:cubicBezTo>
                    <a:pt x="111439" y="636239"/>
                    <a:pt x="153892" y="414687"/>
                    <a:pt x="169812" y="348354"/>
                  </a:cubicBezTo>
                  <a:cubicBezTo>
                    <a:pt x="191039" y="259468"/>
                    <a:pt x="193639" y="181885"/>
                    <a:pt x="176445" y="146702"/>
                  </a:cubicBezTo>
                  <a:cubicBezTo>
                    <a:pt x="149912" y="92309"/>
                    <a:pt x="46433" y="19343"/>
                    <a:pt x="46433" y="19343"/>
                  </a:cubicBezTo>
                  <a:cubicBezTo>
                    <a:pt x="60644" y="10630"/>
                    <a:pt x="76416" y="4776"/>
                    <a:pt x="92866" y="2096"/>
                  </a:cubicBezTo>
                  <a:cubicBezTo>
                    <a:pt x="92866" y="2096"/>
                    <a:pt x="23880" y="-8517"/>
                    <a:pt x="0" y="18016"/>
                  </a:cubicBezTo>
                  <a:close/>
                </a:path>
              </a:pathLst>
            </a:custGeom>
            <a:solidFill>
              <a:srgbClr val="565C7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B71E1A-47A9-4C45-829B-0E42AD293521}"/>
                </a:ext>
              </a:extLst>
            </p:cNvPr>
            <p:cNvSpPr/>
            <p:nvPr/>
          </p:nvSpPr>
          <p:spPr>
            <a:xfrm>
              <a:off x="4060174" y="3813812"/>
              <a:ext cx="573116" cy="157719"/>
            </a:xfrm>
            <a:custGeom>
              <a:avLst/>
              <a:gdLst>
                <a:gd name="connsiteX0" fmla="*/ 486883 w 573116"/>
                <a:gd name="connsiteY0" fmla="*/ 81457 h 157719"/>
                <a:gd name="connsiteX1" fmla="*/ 573116 w 573116"/>
                <a:gd name="connsiteY1" fmla="*/ 44310 h 157719"/>
                <a:gd name="connsiteX2" fmla="*/ 494950 w 573116"/>
                <a:gd name="connsiteY2" fmla="*/ 1857 h 157719"/>
                <a:gd name="connsiteX3" fmla="*/ 24835 w 573116"/>
                <a:gd name="connsiteY3" fmla="*/ 0 h 157719"/>
                <a:gd name="connsiteX4" fmla="*/ 0 w 573116"/>
                <a:gd name="connsiteY4" fmla="*/ 130914 h 157719"/>
                <a:gd name="connsiteX5" fmla="*/ 2229 w 573116"/>
                <a:gd name="connsiteY5" fmla="*/ 136487 h 157719"/>
                <a:gd name="connsiteX6" fmla="*/ 486883 w 573116"/>
                <a:gd name="connsiteY6" fmla="*/ 81457 h 15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16" h="157719">
                  <a:moveTo>
                    <a:pt x="486883" y="81457"/>
                  </a:moveTo>
                  <a:cubicBezTo>
                    <a:pt x="504555" y="76150"/>
                    <a:pt x="567703" y="49617"/>
                    <a:pt x="573116" y="44310"/>
                  </a:cubicBezTo>
                  <a:cubicBezTo>
                    <a:pt x="524826" y="8278"/>
                    <a:pt x="494950" y="1857"/>
                    <a:pt x="494950" y="1857"/>
                  </a:cubicBezTo>
                  <a:cubicBezTo>
                    <a:pt x="248191" y="55826"/>
                    <a:pt x="24835" y="0"/>
                    <a:pt x="24835" y="0"/>
                  </a:cubicBezTo>
                  <a:cubicBezTo>
                    <a:pt x="7748" y="54924"/>
                    <a:pt x="159" y="97483"/>
                    <a:pt x="0" y="130914"/>
                  </a:cubicBezTo>
                  <a:cubicBezTo>
                    <a:pt x="1380" y="134735"/>
                    <a:pt x="2229" y="136487"/>
                    <a:pt x="2229" y="136487"/>
                  </a:cubicBezTo>
                  <a:cubicBezTo>
                    <a:pt x="133992" y="204624"/>
                    <a:pt x="466877" y="87506"/>
                    <a:pt x="486883" y="81457"/>
                  </a:cubicBezTo>
                  <a:close/>
                </a:path>
              </a:pathLst>
            </a:custGeom>
            <a:solidFill>
              <a:srgbClr val="565C7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DF53FF-7F3C-494C-A004-6F659ACDD8A5}"/>
                </a:ext>
              </a:extLst>
            </p:cNvPr>
            <p:cNvSpPr/>
            <p:nvPr/>
          </p:nvSpPr>
          <p:spPr>
            <a:xfrm>
              <a:off x="4021186" y="3236875"/>
              <a:ext cx="623229" cy="708921"/>
            </a:xfrm>
            <a:custGeom>
              <a:avLst/>
              <a:gdLst>
                <a:gd name="connsiteX0" fmla="*/ 610354 w 623229"/>
                <a:gd name="connsiteY0" fmla="*/ 360533 h 708921"/>
                <a:gd name="connsiteX1" fmla="*/ 512659 w 623229"/>
                <a:gd name="connsiteY1" fmla="*/ 41286 h 708921"/>
                <a:gd name="connsiteX2" fmla="*/ 280016 w 623229"/>
                <a:gd name="connsiteY2" fmla="*/ 47229 h 708921"/>
                <a:gd name="connsiteX3" fmla="*/ 15109 w 623229"/>
                <a:gd name="connsiteY3" fmla="*/ 0 h 708921"/>
                <a:gd name="connsiteX4" fmla="*/ 35911 w 623229"/>
                <a:gd name="connsiteY4" fmla="*/ 694638 h 708921"/>
                <a:gd name="connsiteX5" fmla="*/ 583767 w 623229"/>
                <a:gd name="connsiteY5" fmla="*/ 630162 h 708921"/>
                <a:gd name="connsiteX6" fmla="*/ 623143 w 623229"/>
                <a:gd name="connsiteY6" fmla="*/ 602674 h 708921"/>
                <a:gd name="connsiteX7" fmla="*/ 610354 w 623229"/>
                <a:gd name="connsiteY7" fmla="*/ 360533 h 70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229" h="708921">
                  <a:moveTo>
                    <a:pt x="610354" y="360533"/>
                  </a:moveTo>
                  <a:cubicBezTo>
                    <a:pt x="599210" y="242195"/>
                    <a:pt x="570713" y="206640"/>
                    <a:pt x="512659" y="41286"/>
                  </a:cubicBezTo>
                  <a:cubicBezTo>
                    <a:pt x="435383" y="49293"/>
                    <a:pt x="357599" y="51278"/>
                    <a:pt x="280016" y="47229"/>
                  </a:cubicBezTo>
                  <a:cubicBezTo>
                    <a:pt x="190132" y="42204"/>
                    <a:pt x="101188" y="26347"/>
                    <a:pt x="15109" y="0"/>
                  </a:cubicBezTo>
                  <a:cubicBezTo>
                    <a:pt x="-28406" y="557992"/>
                    <a:pt x="35911" y="694638"/>
                    <a:pt x="35911" y="694638"/>
                  </a:cubicBezTo>
                  <a:cubicBezTo>
                    <a:pt x="170328" y="747704"/>
                    <a:pt x="563762" y="636265"/>
                    <a:pt x="583767" y="630162"/>
                  </a:cubicBezTo>
                  <a:cubicBezTo>
                    <a:pt x="619587" y="619549"/>
                    <a:pt x="623143" y="602674"/>
                    <a:pt x="623143" y="602674"/>
                  </a:cubicBezTo>
                  <a:cubicBezTo>
                    <a:pt x="623143" y="602674"/>
                    <a:pt x="625106" y="517556"/>
                    <a:pt x="610354" y="360533"/>
                  </a:cubicBezTo>
                  <a:close/>
                </a:path>
              </a:pathLst>
            </a:custGeom>
            <a:solidFill>
              <a:srgbClr val="B59872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19ED42F-CC2D-4CD7-97D3-FE069ED14F0F}"/>
                </a:ext>
              </a:extLst>
            </p:cNvPr>
            <p:cNvSpPr/>
            <p:nvPr/>
          </p:nvSpPr>
          <p:spPr>
            <a:xfrm>
              <a:off x="4485395" y="4502134"/>
              <a:ext cx="222613" cy="114836"/>
            </a:xfrm>
            <a:custGeom>
              <a:avLst/>
              <a:gdLst>
                <a:gd name="connsiteX0" fmla="*/ 0 w 222613"/>
                <a:gd name="connsiteY0" fmla="*/ 66493 h 114836"/>
                <a:gd name="connsiteX1" fmla="*/ 128314 w 222613"/>
                <a:gd name="connsiteY1" fmla="*/ 1646 h 114836"/>
                <a:gd name="connsiteX2" fmla="*/ 222613 w 222613"/>
                <a:gd name="connsiteY2" fmla="*/ 114836 h 11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613" h="114836">
                  <a:moveTo>
                    <a:pt x="0" y="66493"/>
                  </a:moveTo>
                  <a:cubicBezTo>
                    <a:pt x="0" y="66493"/>
                    <a:pt x="37146" y="-12257"/>
                    <a:pt x="128314" y="1646"/>
                  </a:cubicBezTo>
                  <a:cubicBezTo>
                    <a:pt x="219482" y="15549"/>
                    <a:pt x="222613" y="114836"/>
                    <a:pt x="222613" y="114836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DFB83DD-B657-4324-B6A4-371130C6F488}"/>
                </a:ext>
              </a:extLst>
            </p:cNvPr>
            <p:cNvSpPr/>
            <p:nvPr/>
          </p:nvSpPr>
          <p:spPr>
            <a:xfrm>
              <a:off x="4495648" y="4463210"/>
              <a:ext cx="79210" cy="94467"/>
            </a:xfrm>
            <a:custGeom>
              <a:avLst/>
              <a:gdLst>
                <a:gd name="connsiteX0" fmla="*/ 78898 w 79210"/>
                <a:gd name="connsiteY0" fmla="*/ 14303 h 94467"/>
                <a:gd name="connsiteX1" fmla="*/ 61439 w 79210"/>
                <a:gd name="connsiteY1" fmla="*/ 83289 h 94467"/>
                <a:gd name="connsiteX2" fmla="*/ 51091 w 79210"/>
                <a:gd name="connsiteY2" fmla="*/ 92044 h 94467"/>
                <a:gd name="connsiteX3" fmla="*/ 22435 w 79210"/>
                <a:gd name="connsiteY3" fmla="*/ 94433 h 94467"/>
                <a:gd name="connsiteX4" fmla="*/ 9912 w 79210"/>
                <a:gd name="connsiteY4" fmla="*/ 84615 h 94467"/>
                <a:gd name="connsiteX5" fmla="*/ 148 w 79210"/>
                <a:gd name="connsiteY5" fmla="*/ 22209 h 94467"/>
                <a:gd name="connsiteX6" fmla="*/ 9789 w 79210"/>
                <a:gd name="connsiteY6" fmla="*/ 8900 h 94467"/>
                <a:gd name="connsiteX7" fmla="*/ 9858 w 79210"/>
                <a:gd name="connsiteY7" fmla="*/ 8890 h 94467"/>
                <a:gd name="connsiteX8" fmla="*/ 65843 w 79210"/>
                <a:gd name="connsiteY8" fmla="*/ 134 h 94467"/>
                <a:gd name="connsiteX9" fmla="*/ 79078 w 79210"/>
                <a:gd name="connsiteY9" fmla="*/ 9877 h 94467"/>
                <a:gd name="connsiteX10" fmla="*/ 78898 w 79210"/>
                <a:gd name="connsiteY10" fmla="*/ 14303 h 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10" h="94467">
                  <a:moveTo>
                    <a:pt x="78898" y="14303"/>
                  </a:moveTo>
                  <a:lnTo>
                    <a:pt x="61439" y="83289"/>
                  </a:lnTo>
                  <a:cubicBezTo>
                    <a:pt x="60181" y="88097"/>
                    <a:pt x="56042" y="91599"/>
                    <a:pt x="51091" y="92044"/>
                  </a:cubicBezTo>
                  <a:lnTo>
                    <a:pt x="22435" y="94433"/>
                  </a:lnTo>
                  <a:cubicBezTo>
                    <a:pt x="16349" y="94900"/>
                    <a:pt x="10909" y="90638"/>
                    <a:pt x="9912" y="84615"/>
                  </a:cubicBezTo>
                  <a:lnTo>
                    <a:pt x="148" y="22209"/>
                  </a:lnTo>
                  <a:cubicBezTo>
                    <a:pt x="-866" y="15873"/>
                    <a:pt x="3453" y="9914"/>
                    <a:pt x="9789" y="8900"/>
                  </a:cubicBezTo>
                  <a:cubicBezTo>
                    <a:pt x="9811" y="8895"/>
                    <a:pt x="9837" y="8895"/>
                    <a:pt x="9858" y="8890"/>
                  </a:cubicBezTo>
                  <a:lnTo>
                    <a:pt x="65843" y="134"/>
                  </a:lnTo>
                  <a:cubicBezTo>
                    <a:pt x="72190" y="-832"/>
                    <a:pt x="78112" y="3530"/>
                    <a:pt x="79078" y="9877"/>
                  </a:cubicBezTo>
                  <a:cubicBezTo>
                    <a:pt x="79301" y="11352"/>
                    <a:pt x="79243" y="12854"/>
                    <a:pt x="78898" y="14303"/>
                  </a:cubicBezTo>
                  <a:close/>
                </a:path>
              </a:pathLst>
            </a:custGeom>
            <a:solidFill>
              <a:srgbClr val="727F9A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39ED1F8-D9A5-4212-B194-D00E24DED6D5}"/>
                </a:ext>
              </a:extLst>
            </p:cNvPr>
            <p:cNvSpPr/>
            <p:nvPr/>
          </p:nvSpPr>
          <p:spPr>
            <a:xfrm>
              <a:off x="3925881" y="2469562"/>
              <a:ext cx="759578" cy="742087"/>
            </a:xfrm>
            <a:custGeom>
              <a:avLst/>
              <a:gdLst>
                <a:gd name="connsiteX0" fmla="*/ 731077 w 759578"/>
                <a:gd name="connsiteY0" fmla="*/ 563273 h 742087"/>
                <a:gd name="connsiteX1" fmla="*/ 233899 w 759578"/>
                <a:gd name="connsiteY1" fmla="*/ 695620 h 742087"/>
                <a:gd name="connsiteX2" fmla="*/ 33892 w 759578"/>
                <a:gd name="connsiteY2" fmla="*/ 196797 h 742087"/>
                <a:gd name="connsiteX3" fmla="*/ 539136 w 759578"/>
                <a:gd name="connsiteY3" fmla="*/ 43276 h 742087"/>
                <a:gd name="connsiteX4" fmla="*/ 731077 w 759578"/>
                <a:gd name="connsiteY4" fmla="*/ 563273 h 74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578" h="742087">
                  <a:moveTo>
                    <a:pt x="731077" y="563273"/>
                  </a:moveTo>
                  <a:cubicBezTo>
                    <a:pt x="646171" y="738392"/>
                    <a:pt x="427591" y="789813"/>
                    <a:pt x="233899" y="695620"/>
                  </a:cubicBezTo>
                  <a:cubicBezTo>
                    <a:pt x="40207" y="601428"/>
                    <a:pt x="-55897" y="381202"/>
                    <a:pt x="33892" y="196797"/>
                  </a:cubicBezTo>
                  <a:cubicBezTo>
                    <a:pt x="123680" y="12392"/>
                    <a:pt x="345497" y="-50916"/>
                    <a:pt x="539136" y="43276"/>
                  </a:cubicBezTo>
                  <a:cubicBezTo>
                    <a:pt x="732775" y="137469"/>
                    <a:pt x="805104" y="410920"/>
                    <a:pt x="731077" y="563273"/>
                  </a:cubicBezTo>
                  <a:close/>
                </a:path>
              </a:pathLst>
            </a:custGeom>
            <a:solidFill>
              <a:srgbClr val="F4C274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7D28B2-5AE1-41E4-A0D2-17B981A4823F}"/>
                </a:ext>
              </a:extLst>
            </p:cNvPr>
            <p:cNvSpPr/>
            <p:nvPr/>
          </p:nvSpPr>
          <p:spPr>
            <a:xfrm>
              <a:off x="3997360" y="2513438"/>
              <a:ext cx="662383" cy="647278"/>
            </a:xfrm>
            <a:custGeom>
              <a:avLst/>
              <a:gdLst>
                <a:gd name="connsiteX0" fmla="*/ 637576 w 662383"/>
                <a:gd name="connsiteY0" fmla="*/ 491431 h 647278"/>
                <a:gd name="connsiteX1" fmla="*/ 203971 w 662383"/>
                <a:gd name="connsiteY1" fmla="*/ 606797 h 647278"/>
                <a:gd name="connsiteX2" fmla="*/ 29542 w 662383"/>
                <a:gd name="connsiteY2" fmla="*/ 171654 h 647278"/>
                <a:gd name="connsiteX3" fmla="*/ 469992 w 662383"/>
                <a:gd name="connsiteY3" fmla="*/ 37767 h 647278"/>
                <a:gd name="connsiteX4" fmla="*/ 637576 w 662383"/>
                <a:gd name="connsiteY4" fmla="*/ 491431 h 64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383" h="647278">
                  <a:moveTo>
                    <a:pt x="637576" y="491431"/>
                  </a:moveTo>
                  <a:cubicBezTo>
                    <a:pt x="563283" y="643891"/>
                    <a:pt x="372881" y="688944"/>
                    <a:pt x="203971" y="606797"/>
                  </a:cubicBezTo>
                  <a:cubicBezTo>
                    <a:pt x="35061" y="524651"/>
                    <a:pt x="-48731" y="332604"/>
                    <a:pt x="29542" y="171654"/>
                  </a:cubicBezTo>
                  <a:cubicBezTo>
                    <a:pt x="107815" y="10704"/>
                    <a:pt x="301295" y="-44379"/>
                    <a:pt x="469992" y="37767"/>
                  </a:cubicBezTo>
                  <a:cubicBezTo>
                    <a:pt x="638690" y="119914"/>
                    <a:pt x="702157" y="358766"/>
                    <a:pt x="637576" y="491431"/>
                  </a:cubicBezTo>
                  <a:close/>
                </a:path>
              </a:pathLst>
            </a:custGeom>
            <a:solidFill>
              <a:srgbClr val="FFE3B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2BFB2C7-47B1-41A3-88B7-A9A125E9F0FC}"/>
                </a:ext>
              </a:extLst>
            </p:cNvPr>
            <p:cNvSpPr/>
            <p:nvPr/>
          </p:nvSpPr>
          <p:spPr>
            <a:xfrm>
              <a:off x="4619599" y="2712368"/>
              <a:ext cx="40633" cy="265331"/>
            </a:xfrm>
            <a:custGeom>
              <a:avLst/>
              <a:gdLst>
                <a:gd name="connsiteX0" fmla="*/ 0 w 40633"/>
                <a:gd name="connsiteY0" fmla="*/ 0 h 265331"/>
                <a:gd name="connsiteX1" fmla="*/ 23827 w 40633"/>
                <a:gd name="connsiteY1" fmla="*/ 265332 h 265331"/>
                <a:gd name="connsiteX2" fmla="*/ 0 w 40633"/>
                <a:gd name="connsiteY2" fmla="*/ 0 h 2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33" h="265331">
                  <a:moveTo>
                    <a:pt x="0" y="0"/>
                  </a:moveTo>
                  <a:cubicBezTo>
                    <a:pt x="0" y="0"/>
                    <a:pt x="72489" y="101357"/>
                    <a:pt x="23827" y="265332"/>
                  </a:cubicBezTo>
                  <a:cubicBezTo>
                    <a:pt x="23827" y="265332"/>
                    <a:pt x="53279" y="1321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37C3623-0AA4-48E5-AA4F-C4A586C9636A}"/>
                </a:ext>
              </a:extLst>
            </p:cNvPr>
            <p:cNvSpPr/>
            <p:nvPr/>
          </p:nvSpPr>
          <p:spPr>
            <a:xfrm>
              <a:off x="4396933" y="4518054"/>
              <a:ext cx="222612" cy="114836"/>
            </a:xfrm>
            <a:custGeom>
              <a:avLst/>
              <a:gdLst>
                <a:gd name="connsiteX0" fmla="*/ 0 w 222612"/>
                <a:gd name="connsiteY0" fmla="*/ 66493 h 114836"/>
                <a:gd name="connsiteX1" fmla="*/ 128314 w 222612"/>
                <a:gd name="connsiteY1" fmla="*/ 1646 h 114836"/>
                <a:gd name="connsiteX2" fmla="*/ 222613 w 222612"/>
                <a:gd name="connsiteY2" fmla="*/ 114836 h 11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612" h="114836">
                  <a:moveTo>
                    <a:pt x="0" y="66493"/>
                  </a:moveTo>
                  <a:cubicBezTo>
                    <a:pt x="0" y="66493"/>
                    <a:pt x="37146" y="-12257"/>
                    <a:pt x="128314" y="1646"/>
                  </a:cubicBezTo>
                  <a:cubicBezTo>
                    <a:pt x="219482" y="15549"/>
                    <a:pt x="222613" y="114836"/>
                    <a:pt x="222613" y="114836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5FE995-06A1-4117-8F7C-3575A237E942}"/>
                </a:ext>
              </a:extLst>
            </p:cNvPr>
            <p:cNvSpPr/>
            <p:nvPr/>
          </p:nvSpPr>
          <p:spPr>
            <a:xfrm>
              <a:off x="4007798" y="3262241"/>
              <a:ext cx="245113" cy="574071"/>
            </a:xfrm>
            <a:custGeom>
              <a:avLst/>
              <a:gdLst>
                <a:gd name="connsiteX0" fmla="*/ 82200 w 245113"/>
                <a:gd name="connsiteY0" fmla="*/ 209983 h 574071"/>
                <a:gd name="connsiteX1" fmla="*/ 26533 w 245113"/>
                <a:gd name="connsiteY1" fmla="*/ 0 h 574071"/>
                <a:gd name="connsiteX2" fmla="*/ 0 w 245113"/>
                <a:gd name="connsiteY2" fmla="*/ 444324 h 574071"/>
                <a:gd name="connsiteX3" fmla="*/ 8809 w 245113"/>
                <a:gd name="connsiteY3" fmla="*/ 456370 h 574071"/>
                <a:gd name="connsiteX4" fmla="*/ 245113 w 245113"/>
                <a:gd name="connsiteY4" fmla="*/ 574071 h 574071"/>
                <a:gd name="connsiteX5" fmla="*/ 229193 w 245113"/>
                <a:gd name="connsiteY5" fmla="*/ 361806 h 574071"/>
                <a:gd name="connsiteX6" fmla="*/ 162064 w 245113"/>
                <a:gd name="connsiteY6" fmla="*/ 328056 h 574071"/>
                <a:gd name="connsiteX7" fmla="*/ 82200 w 245113"/>
                <a:gd name="connsiteY7" fmla="*/ 209983 h 5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113" h="574071">
                  <a:moveTo>
                    <a:pt x="82200" y="209983"/>
                  </a:moveTo>
                  <a:lnTo>
                    <a:pt x="26533" y="0"/>
                  </a:lnTo>
                  <a:cubicBezTo>
                    <a:pt x="11250" y="199423"/>
                    <a:pt x="3608" y="342808"/>
                    <a:pt x="0" y="444324"/>
                  </a:cubicBezTo>
                  <a:cubicBezTo>
                    <a:pt x="2043" y="448925"/>
                    <a:pt x="5047" y="453032"/>
                    <a:pt x="8809" y="456370"/>
                  </a:cubicBezTo>
                  <a:cubicBezTo>
                    <a:pt x="117223" y="539950"/>
                    <a:pt x="219217" y="567810"/>
                    <a:pt x="245113" y="574071"/>
                  </a:cubicBezTo>
                  <a:cubicBezTo>
                    <a:pt x="243978" y="503063"/>
                    <a:pt x="238660" y="432188"/>
                    <a:pt x="229193" y="361806"/>
                  </a:cubicBezTo>
                  <a:cubicBezTo>
                    <a:pt x="194912" y="345886"/>
                    <a:pt x="166522" y="331930"/>
                    <a:pt x="162064" y="328056"/>
                  </a:cubicBezTo>
                  <a:cubicBezTo>
                    <a:pt x="112607" y="284754"/>
                    <a:pt x="82200" y="209983"/>
                    <a:pt x="82200" y="209983"/>
                  </a:cubicBezTo>
                  <a:close/>
                </a:path>
              </a:pathLst>
            </a:custGeom>
            <a:solidFill>
              <a:srgbClr val="84654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79B08FD-6309-4E6E-9D5D-74FEC7C4D433}"/>
                </a:ext>
              </a:extLst>
            </p:cNvPr>
            <p:cNvSpPr/>
            <p:nvPr/>
          </p:nvSpPr>
          <p:spPr>
            <a:xfrm>
              <a:off x="4533738" y="3277471"/>
              <a:ext cx="321157" cy="531406"/>
            </a:xfrm>
            <a:custGeom>
              <a:avLst/>
              <a:gdLst>
                <a:gd name="connsiteX0" fmla="*/ 0 w 321157"/>
                <a:gd name="connsiteY0" fmla="*/ 0 h 531406"/>
                <a:gd name="connsiteX1" fmla="*/ 155272 w 321157"/>
                <a:gd name="connsiteY1" fmla="*/ 255992 h 531406"/>
                <a:gd name="connsiteX2" fmla="*/ 321157 w 321157"/>
                <a:gd name="connsiteY2" fmla="*/ 391470 h 531406"/>
                <a:gd name="connsiteX3" fmla="*/ 288256 w 321157"/>
                <a:gd name="connsiteY3" fmla="*/ 468522 h 531406"/>
                <a:gd name="connsiteX4" fmla="*/ 246175 w 321157"/>
                <a:gd name="connsiteY4" fmla="*/ 531406 h 531406"/>
                <a:gd name="connsiteX5" fmla="*/ 124547 w 321157"/>
                <a:gd name="connsiteY5" fmla="*/ 453558 h 531406"/>
                <a:gd name="connsiteX6" fmla="*/ 31415 w 321157"/>
                <a:gd name="connsiteY6" fmla="*/ 267826 h 53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157" h="531406">
                  <a:moveTo>
                    <a:pt x="0" y="0"/>
                  </a:moveTo>
                  <a:cubicBezTo>
                    <a:pt x="0" y="0"/>
                    <a:pt x="84906" y="158774"/>
                    <a:pt x="155272" y="255992"/>
                  </a:cubicBezTo>
                  <a:cubicBezTo>
                    <a:pt x="207861" y="328693"/>
                    <a:pt x="321157" y="391470"/>
                    <a:pt x="321157" y="391470"/>
                  </a:cubicBezTo>
                  <a:cubicBezTo>
                    <a:pt x="321157" y="391470"/>
                    <a:pt x="314683" y="421293"/>
                    <a:pt x="288256" y="468522"/>
                  </a:cubicBezTo>
                  <a:cubicBezTo>
                    <a:pt x="262891" y="513735"/>
                    <a:pt x="246175" y="531406"/>
                    <a:pt x="246175" y="531406"/>
                  </a:cubicBezTo>
                  <a:cubicBezTo>
                    <a:pt x="246175" y="531406"/>
                    <a:pt x="153680" y="480303"/>
                    <a:pt x="124547" y="453558"/>
                  </a:cubicBezTo>
                  <a:cubicBezTo>
                    <a:pt x="39641" y="375550"/>
                    <a:pt x="31415" y="267826"/>
                    <a:pt x="31415" y="267826"/>
                  </a:cubicBezTo>
                  <a:close/>
                </a:path>
              </a:pathLst>
            </a:custGeom>
            <a:solidFill>
              <a:srgbClr val="B59872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C7E8B8E-CC55-45C3-8AF6-60B039F94A4C}"/>
                </a:ext>
              </a:extLst>
            </p:cNvPr>
            <p:cNvSpPr/>
            <p:nvPr/>
          </p:nvSpPr>
          <p:spPr>
            <a:xfrm>
              <a:off x="4142162" y="3453916"/>
              <a:ext cx="217571" cy="218474"/>
            </a:xfrm>
            <a:custGeom>
              <a:avLst/>
              <a:gdLst>
                <a:gd name="connsiteX0" fmla="*/ 211204 w 217571"/>
                <a:gd name="connsiteY0" fmla="*/ 218474 h 218474"/>
                <a:gd name="connsiteX1" fmla="*/ 46698 w 217571"/>
                <a:gd name="connsiteY1" fmla="*/ 114889 h 218474"/>
                <a:gd name="connsiteX2" fmla="*/ 0 w 217571"/>
                <a:gd name="connsiteY2" fmla="*/ 0 h 218474"/>
                <a:gd name="connsiteX3" fmla="*/ 217572 w 217571"/>
                <a:gd name="connsiteY3" fmla="*/ 194594 h 21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71" h="218474">
                  <a:moveTo>
                    <a:pt x="211204" y="218474"/>
                  </a:moveTo>
                  <a:cubicBezTo>
                    <a:pt x="211204" y="218474"/>
                    <a:pt x="67606" y="137176"/>
                    <a:pt x="46698" y="114889"/>
                  </a:cubicBezTo>
                  <a:cubicBezTo>
                    <a:pt x="35767" y="103267"/>
                    <a:pt x="16345" y="56038"/>
                    <a:pt x="0" y="0"/>
                  </a:cubicBezTo>
                  <a:cubicBezTo>
                    <a:pt x="0" y="0"/>
                    <a:pt x="53066" y="118975"/>
                    <a:pt x="217572" y="194594"/>
                  </a:cubicBezTo>
                  <a:close/>
                </a:path>
              </a:pathLst>
            </a:custGeom>
            <a:solidFill>
              <a:srgbClr val="84654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67C5866-ABCA-4627-80CE-51DDFEAD8816}"/>
                </a:ext>
              </a:extLst>
            </p:cNvPr>
            <p:cNvSpPr/>
            <p:nvPr/>
          </p:nvSpPr>
          <p:spPr>
            <a:xfrm>
              <a:off x="4617583" y="3541794"/>
              <a:ext cx="58638" cy="203297"/>
            </a:xfrm>
            <a:custGeom>
              <a:avLst/>
              <a:gdLst>
                <a:gd name="connsiteX0" fmla="*/ 24994 w 58638"/>
                <a:gd name="connsiteY0" fmla="*/ 173686 h 203297"/>
                <a:gd name="connsiteX1" fmla="*/ 0 w 58638"/>
                <a:gd name="connsiteY1" fmla="*/ 0 h 203297"/>
                <a:gd name="connsiteX2" fmla="*/ 58639 w 58638"/>
                <a:gd name="connsiteY2" fmla="*/ 203297 h 20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8" h="203297">
                  <a:moveTo>
                    <a:pt x="24994" y="173686"/>
                  </a:moveTo>
                  <a:lnTo>
                    <a:pt x="0" y="0"/>
                  </a:lnTo>
                  <a:cubicBezTo>
                    <a:pt x="0" y="0"/>
                    <a:pt x="35289" y="173155"/>
                    <a:pt x="58639" y="203297"/>
                  </a:cubicBezTo>
                  <a:close/>
                </a:path>
              </a:pathLst>
            </a:custGeom>
            <a:solidFill>
              <a:srgbClr val="84654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FB0E173-3815-4F6D-A1A8-C6EB306B87E3}"/>
                </a:ext>
              </a:extLst>
            </p:cNvPr>
            <p:cNvSpPr/>
            <p:nvPr/>
          </p:nvSpPr>
          <p:spPr>
            <a:xfrm>
              <a:off x="5811734" y="5018682"/>
              <a:ext cx="93396" cy="93396"/>
            </a:xfrm>
            <a:custGeom>
              <a:avLst/>
              <a:gdLst>
                <a:gd name="connsiteX0" fmla="*/ 93397 w 93396"/>
                <a:gd name="connsiteY0" fmla="*/ 46698 h 93396"/>
                <a:gd name="connsiteX1" fmla="*/ 46698 w 93396"/>
                <a:gd name="connsiteY1" fmla="*/ 93397 h 93396"/>
                <a:gd name="connsiteX2" fmla="*/ 0 w 93396"/>
                <a:gd name="connsiteY2" fmla="*/ 46698 h 93396"/>
                <a:gd name="connsiteX3" fmla="*/ 46698 w 93396"/>
                <a:gd name="connsiteY3" fmla="*/ 0 h 93396"/>
                <a:gd name="connsiteX4" fmla="*/ 93397 w 93396"/>
                <a:gd name="connsiteY4" fmla="*/ 46698 h 9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96" h="93396">
                  <a:moveTo>
                    <a:pt x="93397" y="46698"/>
                  </a:moveTo>
                  <a:cubicBezTo>
                    <a:pt x="93397" y="72489"/>
                    <a:pt x="72489" y="93397"/>
                    <a:pt x="46698" y="93397"/>
                  </a:cubicBezTo>
                  <a:cubicBezTo>
                    <a:pt x="20908" y="93397"/>
                    <a:pt x="0" y="72489"/>
                    <a:pt x="0" y="46698"/>
                  </a:cubicBezTo>
                  <a:cubicBezTo>
                    <a:pt x="0" y="20907"/>
                    <a:pt x="20908" y="0"/>
                    <a:pt x="46698" y="0"/>
                  </a:cubicBezTo>
                  <a:cubicBezTo>
                    <a:pt x="72489" y="0"/>
                    <a:pt x="93397" y="20907"/>
                    <a:pt x="93397" y="46698"/>
                  </a:cubicBezTo>
                  <a:close/>
                </a:path>
              </a:pathLst>
            </a:custGeom>
            <a:solidFill>
              <a:srgbClr val="2B2B2B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13FD96-53B8-4AE0-BC20-F80CE3E83D82}"/>
                </a:ext>
              </a:extLst>
            </p:cNvPr>
            <p:cNvSpPr/>
            <p:nvPr/>
          </p:nvSpPr>
          <p:spPr>
            <a:xfrm>
              <a:off x="6066452" y="5018682"/>
              <a:ext cx="93396" cy="93396"/>
            </a:xfrm>
            <a:custGeom>
              <a:avLst/>
              <a:gdLst>
                <a:gd name="connsiteX0" fmla="*/ 93397 w 93396"/>
                <a:gd name="connsiteY0" fmla="*/ 46698 h 93396"/>
                <a:gd name="connsiteX1" fmla="*/ 46698 w 93396"/>
                <a:gd name="connsiteY1" fmla="*/ 93397 h 93396"/>
                <a:gd name="connsiteX2" fmla="*/ 0 w 93396"/>
                <a:gd name="connsiteY2" fmla="*/ 46698 h 93396"/>
                <a:gd name="connsiteX3" fmla="*/ 46698 w 93396"/>
                <a:gd name="connsiteY3" fmla="*/ 0 h 93396"/>
                <a:gd name="connsiteX4" fmla="*/ 93397 w 93396"/>
                <a:gd name="connsiteY4" fmla="*/ 46698 h 9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96" h="93396">
                  <a:moveTo>
                    <a:pt x="93397" y="46698"/>
                  </a:moveTo>
                  <a:cubicBezTo>
                    <a:pt x="93397" y="72489"/>
                    <a:pt x="72489" y="93397"/>
                    <a:pt x="46698" y="93397"/>
                  </a:cubicBezTo>
                  <a:cubicBezTo>
                    <a:pt x="20908" y="93397"/>
                    <a:pt x="0" y="72489"/>
                    <a:pt x="0" y="46698"/>
                  </a:cubicBezTo>
                  <a:cubicBezTo>
                    <a:pt x="0" y="20907"/>
                    <a:pt x="20908" y="0"/>
                    <a:pt x="46698" y="0"/>
                  </a:cubicBezTo>
                  <a:cubicBezTo>
                    <a:pt x="72489" y="0"/>
                    <a:pt x="93397" y="20907"/>
                    <a:pt x="93397" y="46698"/>
                  </a:cubicBezTo>
                  <a:close/>
                </a:path>
              </a:pathLst>
            </a:custGeom>
            <a:solidFill>
              <a:srgbClr val="2B2B2B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A6AF1B3-9A9C-42E3-8A88-E8D4ACDB9ED5}"/>
                </a:ext>
              </a:extLst>
            </p:cNvPr>
            <p:cNvSpPr/>
            <p:nvPr/>
          </p:nvSpPr>
          <p:spPr>
            <a:xfrm>
              <a:off x="5802978" y="4970180"/>
              <a:ext cx="357401" cy="67235"/>
            </a:xfrm>
            <a:custGeom>
              <a:avLst/>
              <a:gdLst>
                <a:gd name="connsiteX0" fmla="*/ 0 w 357401"/>
                <a:gd name="connsiteY0" fmla="*/ 0 h 67235"/>
                <a:gd name="connsiteX1" fmla="*/ 357402 w 357401"/>
                <a:gd name="connsiteY1" fmla="*/ 0 h 67235"/>
                <a:gd name="connsiteX2" fmla="*/ 357402 w 357401"/>
                <a:gd name="connsiteY2" fmla="*/ 67235 h 67235"/>
                <a:gd name="connsiteX3" fmla="*/ 0 w 357401"/>
                <a:gd name="connsiteY3" fmla="*/ 67235 h 6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401" h="67235">
                  <a:moveTo>
                    <a:pt x="0" y="0"/>
                  </a:moveTo>
                  <a:lnTo>
                    <a:pt x="357402" y="0"/>
                  </a:lnTo>
                  <a:lnTo>
                    <a:pt x="357402" y="67235"/>
                  </a:lnTo>
                  <a:lnTo>
                    <a:pt x="0" y="67235"/>
                  </a:lnTo>
                  <a:close/>
                </a:path>
              </a:pathLst>
            </a:custGeom>
            <a:solidFill>
              <a:srgbClr val="3F3F3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2A2CFD-1B64-4723-9356-E68AF6B4EBD1}"/>
                </a:ext>
              </a:extLst>
            </p:cNvPr>
            <p:cNvSpPr/>
            <p:nvPr/>
          </p:nvSpPr>
          <p:spPr>
            <a:xfrm>
              <a:off x="4291172" y="3661565"/>
              <a:ext cx="139282" cy="146287"/>
            </a:xfrm>
            <a:custGeom>
              <a:avLst/>
              <a:gdLst>
                <a:gd name="connsiteX0" fmla="*/ 0 w 139282"/>
                <a:gd name="connsiteY0" fmla="*/ 141103 h 146287"/>
                <a:gd name="connsiteX1" fmla="*/ 139140 w 139282"/>
                <a:gd name="connsiteY1" fmla="*/ 95519 h 146287"/>
                <a:gd name="connsiteX2" fmla="*/ 34758 w 139282"/>
                <a:gd name="connsiteY2" fmla="*/ 0 h 14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282" h="146287">
                  <a:moveTo>
                    <a:pt x="0" y="141103"/>
                  </a:moveTo>
                  <a:cubicBezTo>
                    <a:pt x="0" y="141103"/>
                    <a:pt x="144446" y="168963"/>
                    <a:pt x="139140" y="95519"/>
                  </a:cubicBezTo>
                  <a:cubicBezTo>
                    <a:pt x="133833" y="22076"/>
                    <a:pt x="34758" y="0"/>
                    <a:pt x="34758" y="0"/>
                  </a:cubicBezTo>
                  <a:close/>
                </a:path>
              </a:pathLst>
            </a:custGeom>
            <a:solidFill>
              <a:srgbClr val="F4C274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F4D1385-BF87-4CE2-8315-1F0A2967BA12}"/>
                </a:ext>
              </a:extLst>
            </p:cNvPr>
            <p:cNvSpPr/>
            <p:nvPr/>
          </p:nvSpPr>
          <p:spPr>
            <a:xfrm>
              <a:off x="5935007" y="4612248"/>
              <a:ext cx="93343" cy="423840"/>
            </a:xfrm>
            <a:custGeom>
              <a:avLst/>
              <a:gdLst>
                <a:gd name="connsiteX0" fmla="*/ 0 w 93343"/>
                <a:gd name="connsiteY0" fmla="*/ 0 h 423840"/>
                <a:gd name="connsiteX1" fmla="*/ 93344 w 93343"/>
                <a:gd name="connsiteY1" fmla="*/ 0 h 423840"/>
                <a:gd name="connsiteX2" fmla="*/ 93344 w 93343"/>
                <a:gd name="connsiteY2" fmla="*/ 423841 h 423840"/>
                <a:gd name="connsiteX3" fmla="*/ 0 w 93343"/>
                <a:gd name="connsiteY3" fmla="*/ 423841 h 42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3" h="423840">
                  <a:moveTo>
                    <a:pt x="0" y="0"/>
                  </a:moveTo>
                  <a:lnTo>
                    <a:pt x="93344" y="0"/>
                  </a:lnTo>
                  <a:lnTo>
                    <a:pt x="93344" y="423841"/>
                  </a:lnTo>
                  <a:lnTo>
                    <a:pt x="0" y="423841"/>
                  </a:lnTo>
                  <a:close/>
                </a:path>
              </a:pathLst>
            </a:custGeom>
            <a:solidFill>
              <a:srgbClr val="3F3F3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CCA62E7-D5BC-4A41-AFB9-41F859D44965}"/>
                </a:ext>
              </a:extLst>
            </p:cNvPr>
            <p:cNvSpPr/>
            <p:nvPr/>
          </p:nvSpPr>
          <p:spPr>
            <a:xfrm>
              <a:off x="3987903" y="3236875"/>
              <a:ext cx="371777" cy="567968"/>
            </a:xfrm>
            <a:custGeom>
              <a:avLst/>
              <a:gdLst>
                <a:gd name="connsiteX0" fmla="*/ 48391 w 371777"/>
                <a:gd name="connsiteY0" fmla="*/ 0 h 567968"/>
                <a:gd name="connsiteX1" fmla="*/ 3762 w 371777"/>
                <a:gd name="connsiteY1" fmla="*/ 365255 h 567968"/>
                <a:gd name="connsiteX2" fmla="*/ 34116 w 371777"/>
                <a:gd name="connsiteY2" fmla="*/ 469318 h 567968"/>
                <a:gd name="connsiteX3" fmla="*/ 322213 w 371777"/>
                <a:gd name="connsiteY3" fmla="*/ 567969 h 567968"/>
                <a:gd name="connsiteX4" fmla="*/ 371777 w 371777"/>
                <a:gd name="connsiteY4" fmla="*/ 417632 h 567968"/>
                <a:gd name="connsiteX5" fmla="*/ 187212 w 371777"/>
                <a:gd name="connsiteY5" fmla="*/ 341110 h 567968"/>
                <a:gd name="connsiteX6" fmla="*/ 107613 w 371777"/>
                <a:gd name="connsiteY6" fmla="*/ 223144 h 56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777" h="567968">
                  <a:moveTo>
                    <a:pt x="48391" y="0"/>
                  </a:moveTo>
                  <a:cubicBezTo>
                    <a:pt x="48391" y="0"/>
                    <a:pt x="-15978" y="30354"/>
                    <a:pt x="3762" y="365255"/>
                  </a:cubicBezTo>
                  <a:cubicBezTo>
                    <a:pt x="4718" y="381918"/>
                    <a:pt x="15915" y="455468"/>
                    <a:pt x="34116" y="469318"/>
                  </a:cubicBezTo>
                  <a:cubicBezTo>
                    <a:pt x="159777" y="566164"/>
                    <a:pt x="322213" y="567969"/>
                    <a:pt x="322213" y="567969"/>
                  </a:cubicBezTo>
                  <a:lnTo>
                    <a:pt x="371777" y="417632"/>
                  </a:lnTo>
                  <a:cubicBezTo>
                    <a:pt x="371777" y="417632"/>
                    <a:pt x="199365" y="351723"/>
                    <a:pt x="187212" y="341110"/>
                  </a:cubicBezTo>
                  <a:cubicBezTo>
                    <a:pt x="137914" y="297914"/>
                    <a:pt x="107613" y="223144"/>
                    <a:pt x="107613" y="223144"/>
                  </a:cubicBezTo>
                  <a:close/>
                </a:path>
              </a:pathLst>
            </a:custGeom>
            <a:solidFill>
              <a:srgbClr val="B59872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6CDAE-5619-46F5-A2C0-EF90DEFA66AB}"/>
                </a:ext>
              </a:extLst>
            </p:cNvPr>
            <p:cNvSpPr/>
            <p:nvPr/>
          </p:nvSpPr>
          <p:spPr>
            <a:xfrm>
              <a:off x="2397448" y="3796300"/>
              <a:ext cx="2786511" cy="67712"/>
            </a:xfrm>
            <a:custGeom>
              <a:avLst/>
              <a:gdLst>
                <a:gd name="connsiteX0" fmla="*/ 0 w 2786511"/>
                <a:gd name="connsiteY0" fmla="*/ 0 h 67712"/>
                <a:gd name="connsiteX1" fmla="*/ 2786512 w 2786511"/>
                <a:gd name="connsiteY1" fmla="*/ 0 h 67712"/>
                <a:gd name="connsiteX2" fmla="*/ 2786512 w 2786511"/>
                <a:gd name="connsiteY2" fmla="*/ 67713 h 67712"/>
                <a:gd name="connsiteX3" fmla="*/ 0 w 2786511"/>
                <a:gd name="connsiteY3" fmla="*/ 67713 h 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6511" h="67712">
                  <a:moveTo>
                    <a:pt x="0" y="0"/>
                  </a:moveTo>
                  <a:lnTo>
                    <a:pt x="2786512" y="0"/>
                  </a:lnTo>
                  <a:lnTo>
                    <a:pt x="2786512" y="67713"/>
                  </a:lnTo>
                  <a:lnTo>
                    <a:pt x="0" y="67713"/>
                  </a:lnTo>
                  <a:close/>
                </a:path>
              </a:pathLst>
            </a:custGeom>
            <a:solidFill>
              <a:srgbClr val="2121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9C731A-FD58-4AE6-9EDF-1AF19F81847A}"/>
                </a:ext>
              </a:extLst>
            </p:cNvPr>
            <p:cNvSpPr/>
            <p:nvPr/>
          </p:nvSpPr>
          <p:spPr>
            <a:xfrm>
              <a:off x="5935007" y="4657142"/>
              <a:ext cx="93343" cy="93343"/>
            </a:xfrm>
            <a:custGeom>
              <a:avLst/>
              <a:gdLst>
                <a:gd name="connsiteX0" fmla="*/ 0 w 93343"/>
                <a:gd name="connsiteY0" fmla="*/ 0 h 93343"/>
                <a:gd name="connsiteX1" fmla="*/ 93344 w 93343"/>
                <a:gd name="connsiteY1" fmla="*/ 0 h 93343"/>
                <a:gd name="connsiteX2" fmla="*/ 93344 w 93343"/>
                <a:gd name="connsiteY2" fmla="*/ 93344 h 93343"/>
                <a:gd name="connsiteX3" fmla="*/ 0 w 93343"/>
                <a:gd name="connsiteY3" fmla="*/ 93344 h 9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3" h="93343">
                  <a:moveTo>
                    <a:pt x="0" y="0"/>
                  </a:moveTo>
                  <a:lnTo>
                    <a:pt x="93344" y="0"/>
                  </a:lnTo>
                  <a:lnTo>
                    <a:pt x="93344" y="93344"/>
                  </a:lnTo>
                  <a:lnTo>
                    <a:pt x="0" y="93344"/>
                  </a:lnTo>
                  <a:close/>
                </a:path>
              </a:pathLst>
            </a:custGeom>
            <a:solidFill>
              <a:srgbClr val="17171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B49D945-4BC0-4453-9923-E8DAA7087C41}"/>
                </a:ext>
              </a:extLst>
            </p:cNvPr>
            <p:cNvSpPr/>
            <p:nvPr/>
          </p:nvSpPr>
          <p:spPr>
            <a:xfrm>
              <a:off x="2518598" y="3851914"/>
              <a:ext cx="78591" cy="1247111"/>
            </a:xfrm>
            <a:custGeom>
              <a:avLst/>
              <a:gdLst>
                <a:gd name="connsiteX0" fmla="*/ 0 w 78591"/>
                <a:gd name="connsiteY0" fmla="*/ 0 h 1247111"/>
                <a:gd name="connsiteX1" fmla="*/ 78591 w 78591"/>
                <a:gd name="connsiteY1" fmla="*/ 0 h 1247111"/>
                <a:gd name="connsiteX2" fmla="*/ 78591 w 78591"/>
                <a:gd name="connsiteY2" fmla="*/ 1247111 h 1247111"/>
                <a:gd name="connsiteX3" fmla="*/ 0 w 78591"/>
                <a:gd name="connsiteY3" fmla="*/ 1247111 h 124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91" h="1247111">
                  <a:moveTo>
                    <a:pt x="0" y="0"/>
                  </a:moveTo>
                  <a:lnTo>
                    <a:pt x="78591" y="0"/>
                  </a:lnTo>
                  <a:lnTo>
                    <a:pt x="78591" y="1247111"/>
                  </a:lnTo>
                  <a:lnTo>
                    <a:pt x="0" y="1247111"/>
                  </a:lnTo>
                  <a:close/>
                </a:path>
              </a:pathLst>
            </a:custGeom>
            <a:solidFill>
              <a:srgbClr val="2121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0BC8AC9-A829-44B1-AEB1-38E11DD9ADAB}"/>
                </a:ext>
              </a:extLst>
            </p:cNvPr>
            <p:cNvSpPr/>
            <p:nvPr/>
          </p:nvSpPr>
          <p:spPr>
            <a:xfrm>
              <a:off x="5006612" y="3808558"/>
              <a:ext cx="78591" cy="1286645"/>
            </a:xfrm>
            <a:custGeom>
              <a:avLst/>
              <a:gdLst>
                <a:gd name="connsiteX0" fmla="*/ 0 w 78591"/>
                <a:gd name="connsiteY0" fmla="*/ 0 h 1286645"/>
                <a:gd name="connsiteX1" fmla="*/ 78591 w 78591"/>
                <a:gd name="connsiteY1" fmla="*/ 0 h 1286645"/>
                <a:gd name="connsiteX2" fmla="*/ 78591 w 78591"/>
                <a:gd name="connsiteY2" fmla="*/ 1286646 h 1286645"/>
                <a:gd name="connsiteX3" fmla="*/ 0 w 78591"/>
                <a:gd name="connsiteY3" fmla="*/ 1286646 h 12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91" h="1286645">
                  <a:moveTo>
                    <a:pt x="0" y="0"/>
                  </a:moveTo>
                  <a:lnTo>
                    <a:pt x="78591" y="0"/>
                  </a:lnTo>
                  <a:lnTo>
                    <a:pt x="78591" y="1286646"/>
                  </a:lnTo>
                  <a:lnTo>
                    <a:pt x="0" y="1286646"/>
                  </a:lnTo>
                  <a:close/>
                </a:path>
              </a:pathLst>
            </a:custGeom>
            <a:solidFill>
              <a:srgbClr val="2121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788D1DC-8279-4C98-B255-7575AB52752E}"/>
                </a:ext>
              </a:extLst>
            </p:cNvPr>
            <p:cNvSpPr/>
            <p:nvPr/>
          </p:nvSpPr>
          <p:spPr>
            <a:xfrm>
              <a:off x="5643726" y="4635756"/>
              <a:ext cx="675746" cy="93768"/>
            </a:xfrm>
            <a:custGeom>
              <a:avLst/>
              <a:gdLst>
                <a:gd name="connsiteX0" fmla="*/ 675747 w 675746"/>
                <a:gd name="connsiteY0" fmla="*/ 93768 h 93768"/>
                <a:gd name="connsiteX1" fmla="*/ 675747 w 675746"/>
                <a:gd name="connsiteY1" fmla="*/ 67235 h 93768"/>
                <a:gd name="connsiteX2" fmla="*/ 608564 w 675746"/>
                <a:gd name="connsiteY2" fmla="*/ 0 h 93768"/>
                <a:gd name="connsiteX3" fmla="*/ 67288 w 675746"/>
                <a:gd name="connsiteY3" fmla="*/ 0 h 93768"/>
                <a:gd name="connsiteX4" fmla="*/ 0 w 675746"/>
                <a:gd name="connsiteY4" fmla="*/ 67235 h 93768"/>
                <a:gd name="connsiteX5" fmla="*/ 0 w 675746"/>
                <a:gd name="connsiteY5" fmla="*/ 93768 h 9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746" h="93768">
                  <a:moveTo>
                    <a:pt x="675747" y="93768"/>
                  </a:moveTo>
                  <a:lnTo>
                    <a:pt x="675747" y="67235"/>
                  </a:lnTo>
                  <a:cubicBezTo>
                    <a:pt x="675640" y="30157"/>
                    <a:pt x="645658" y="117"/>
                    <a:pt x="608564" y="0"/>
                  </a:cubicBezTo>
                  <a:lnTo>
                    <a:pt x="67288" y="0"/>
                  </a:lnTo>
                  <a:cubicBezTo>
                    <a:pt x="30174" y="58"/>
                    <a:pt x="90" y="30115"/>
                    <a:pt x="0" y="67235"/>
                  </a:cubicBezTo>
                  <a:lnTo>
                    <a:pt x="0" y="93768"/>
                  </a:lnTo>
                  <a:close/>
                </a:path>
              </a:pathLst>
            </a:custGeom>
            <a:solidFill>
              <a:srgbClr val="3F3F3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4EBB188-05CC-48D7-81AF-DA68543FB824}"/>
                </a:ext>
              </a:extLst>
            </p:cNvPr>
            <p:cNvSpPr/>
            <p:nvPr/>
          </p:nvSpPr>
          <p:spPr>
            <a:xfrm>
              <a:off x="6139684" y="4496404"/>
              <a:ext cx="332630" cy="576565"/>
            </a:xfrm>
            <a:custGeom>
              <a:avLst/>
              <a:gdLst>
                <a:gd name="connsiteX0" fmla="*/ 0 w 332630"/>
                <a:gd name="connsiteY0" fmla="*/ 88568 h 576565"/>
                <a:gd name="connsiteX1" fmla="*/ 113190 w 332630"/>
                <a:gd name="connsiteY1" fmla="*/ 192365 h 576565"/>
                <a:gd name="connsiteX2" fmla="*/ 176074 w 332630"/>
                <a:gd name="connsiteY2" fmla="*/ 576565 h 576565"/>
                <a:gd name="connsiteX3" fmla="*/ 311552 w 332630"/>
                <a:gd name="connsiteY3" fmla="*/ 565475 h 576565"/>
                <a:gd name="connsiteX4" fmla="*/ 312083 w 332630"/>
                <a:gd name="connsiteY4" fmla="*/ 126457 h 576565"/>
                <a:gd name="connsiteX5" fmla="*/ 222719 w 332630"/>
                <a:gd name="connsiteY5" fmla="*/ 0 h 57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630" h="576565">
                  <a:moveTo>
                    <a:pt x="0" y="88568"/>
                  </a:moveTo>
                  <a:cubicBezTo>
                    <a:pt x="0" y="88568"/>
                    <a:pt x="102630" y="98438"/>
                    <a:pt x="113190" y="192365"/>
                  </a:cubicBezTo>
                  <a:cubicBezTo>
                    <a:pt x="123750" y="286293"/>
                    <a:pt x="88886" y="418322"/>
                    <a:pt x="176074" y="576565"/>
                  </a:cubicBezTo>
                  <a:lnTo>
                    <a:pt x="311552" y="565475"/>
                  </a:lnTo>
                  <a:cubicBezTo>
                    <a:pt x="311552" y="565475"/>
                    <a:pt x="358622" y="296375"/>
                    <a:pt x="312083" y="126457"/>
                  </a:cubicBezTo>
                  <a:cubicBezTo>
                    <a:pt x="293722" y="59328"/>
                    <a:pt x="296163" y="20006"/>
                    <a:pt x="222719" y="0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3662E76-2AC0-4021-ABB1-B0E602F9EAB7}"/>
                </a:ext>
              </a:extLst>
            </p:cNvPr>
            <p:cNvSpPr/>
            <p:nvPr/>
          </p:nvSpPr>
          <p:spPr>
            <a:xfrm>
              <a:off x="6317986" y="4645255"/>
              <a:ext cx="84057" cy="386535"/>
            </a:xfrm>
            <a:custGeom>
              <a:avLst/>
              <a:gdLst>
                <a:gd name="connsiteX0" fmla="*/ 0 w 84057"/>
                <a:gd name="connsiteY0" fmla="*/ 44841 h 386535"/>
                <a:gd name="connsiteX1" fmla="*/ 11250 w 84057"/>
                <a:gd name="connsiteY1" fmla="*/ 375338 h 386535"/>
                <a:gd name="connsiteX2" fmla="*/ 47653 w 84057"/>
                <a:gd name="connsiteY2" fmla="*/ 386535 h 386535"/>
                <a:gd name="connsiteX3" fmla="*/ 84058 w 84057"/>
                <a:gd name="connsiteY3" fmla="*/ 0 h 386535"/>
                <a:gd name="connsiteX4" fmla="*/ 0 w 84057"/>
                <a:gd name="connsiteY4" fmla="*/ 44841 h 3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57" h="386535">
                  <a:moveTo>
                    <a:pt x="0" y="44841"/>
                  </a:moveTo>
                  <a:lnTo>
                    <a:pt x="11250" y="375338"/>
                  </a:lnTo>
                  <a:lnTo>
                    <a:pt x="47653" y="386535"/>
                  </a:lnTo>
                  <a:lnTo>
                    <a:pt x="84058" y="0"/>
                  </a:lnTo>
                  <a:lnTo>
                    <a:pt x="0" y="44841"/>
                  </a:ln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62A0B0A-6CE4-4B01-BD9B-E58B30C15F2B}"/>
                </a:ext>
              </a:extLst>
            </p:cNvPr>
            <p:cNvSpPr/>
            <p:nvPr/>
          </p:nvSpPr>
          <p:spPr>
            <a:xfrm>
              <a:off x="5988445" y="4527182"/>
              <a:ext cx="332630" cy="576565"/>
            </a:xfrm>
            <a:custGeom>
              <a:avLst/>
              <a:gdLst>
                <a:gd name="connsiteX0" fmla="*/ 0 w 332630"/>
                <a:gd name="connsiteY0" fmla="*/ 88621 h 576565"/>
                <a:gd name="connsiteX1" fmla="*/ 113137 w 332630"/>
                <a:gd name="connsiteY1" fmla="*/ 192418 h 576565"/>
                <a:gd name="connsiteX2" fmla="*/ 176021 w 332630"/>
                <a:gd name="connsiteY2" fmla="*/ 576566 h 576565"/>
                <a:gd name="connsiteX3" fmla="*/ 311552 w 332630"/>
                <a:gd name="connsiteY3" fmla="*/ 565475 h 576565"/>
                <a:gd name="connsiteX4" fmla="*/ 312083 w 332630"/>
                <a:gd name="connsiteY4" fmla="*/ 126457 h 576565"/>
                <a:gd name="connsiteX5" fmla="*/ 222719 w 332630"/>
                <a:gd name="connsiteY5" fmla="*/ 0 h 57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630" h="576565">
                  <a:moveTo>
                    <a:pt x="0" y="88621"/>
                  </a:moveTo>
                  <a:cubicBezTo>
                    <a:pt x="0" y="88621"/>
                    <a:pt x="102630" y="98491"/>
                    <a:pt x="113137" y="192418"/>
                  </a:cubicBezTo>
                  <a:cubicBezTo>
                    <a:pt x="123645" y="286346"/>
                    <a:pt x="88886" y="418375"/>
                    <a:pt x="176021" y="576566"/>
                  </a:cubicBezTo>
                  <a:lnTo>
                    <a:pt x="311552" y="565475"/>
                  </a:lnTo>
                  <a:cubicBezTo>
                    <a:pt x="311552" y="565475"/>
                    <a:pt x="358622" y="296428"/>
                    <a:pt x="312083" y="126457"/>
                  </a:cubicBezTo>
                  <a:cubicBezTo>
                    <a:pt x="293722" y="59381"/>
                    <a:pt x="278333" y="70578"/>
                    <a:pt x="222719" y="0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0A3D3B6-2FC2-4994-B731-E35E7B3D53EF}"/>
                </a:ext>
              </a:extLst>
            </p:cNvPr>
            <p:cNvSpPr/>
            <p:nvPr/>
          </p:nvSpPr>
          <p:spPr>
            <a:xfrm>
              <a:off x="5526184" y="3666837"/>
              <a:ext cx="569667" cy="883204"/>
            </a:xfrm>
            <a:custGeom>
              <a:avLst/>
              <a:gdLst>
                <a:gd name="connsiteX0" fmla="*/ 448357 w 569667"/>
                <a:gd name="connsiteY0" fmla="*/ 874938 h 883204"/>
                <a:gd name="connsiteX1" fmla="*/ 563352 w 569667"/>
                <a:gd name="connsiteY1" fmla="*/ 782974 h 883204"/>
                <a:gd name="connsiteX2" fmla="*/ 458971 w 569667"/>
                <a:gd name="connsiteY2" fmla="*/ 206993 h 883204"/>
                <a:gd name="connsiteX3" fmla="*/ 222826 w 569667"/>
                <a:gd name="connsiteY3" fmla="*/ 34 h 883204"/>
                <a:gd name="connsiteX4" fmla="*/ 7907 w 569667"/>
                <a:gd name="connsiteY4" fmla="*/ 339659 h 883204"/>
                <a:gd name="connsiteX5" fmla="*/ 111015 w 569667"/>
                <a:gd name="connsiteY5" fmla="*/ 849520 h 883204"/>
                <a:gd name="connsiteX6" fmla="*/ 448357 w 569667"/>
                <a:gd name="connsiteY6" fmla="*/ 874938 h 88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667" h="883204">
                  <a:moveTo>
                    <a:pt x="448357" y="874938"/>
                  </a:moveTo>
                  <a:cubicBezTo>
                    <a:pt x="448357" y="874938"/>
                    <a:pt x="532892" y="856790"/>
                    <a:pt x="563352" y="782974"/>
                  </a:cubicBezTo>
                  <a:cubicBezTo>
                    <a:pt x="593812" y="709159"/>
                    <a:pt x="506730" y="365502"/>
                    <a:pt x="458971" y="206993"/>
                  </a:cubicBezTo>
                  <a:cubicBezTo>
                    <a:pt x="411211" y="48484"/>
                    <a:pt x="317018" y="-1505"/>
                    <a:pt x="222826" y="34"/>
                  </a:cubicBezTo>
                  <a:cubicBezTo>
                    <a:pt x="132029" y="1573"/>
                    <a:pt x="38898" y="62334"/>
                    <a:pt x="7907" y="339659"/>
                  </a:cubicBezTo>
                  <a:cubicBezTo>
                    <a:pt x="-18626" y="579677"/>
                    <a:pt x="23084" y="821978"/>
                    <a:pt x="111015" y="849520"/>
                  </a:cubicBezTo>
                  <a:cubicBezTo>
                    <a:pt x="289477" y="905345"/>
                    <a:pt x="448357" y="874938"/>
                    <a:pt x="448357" y="874938"/>
                  </a:cubicBezTo>
                  <a:close/>
                </a:path>
              </a:pathLst>
            </a:custGeom>
            <a:solidFill>
              <a:srgbClr val="3F3F3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78C0FB-EA84-4625-8998-F8C60198211B}"/>
                </a:ext>
              </a:extLst>
            </p:cNvPr>
            <p:cNvSpPr/>
            <p:nvPr/>
          </p:nvSpPr>
          <p:spPr>
            <a:xfrm>
              <a:off x="6229260" y="4537371"/>
              <a:ext cx="220012" cy="237365"/>
            </a:xfrm>
            <a:custGeom>
              <a:avLst/>
              <a:gdLst>
                <a:gd name="connsiteX0" fmla="*/ 220013 w 220012"/>
                <a:gd name="connsiteY0" fmla="*/ 76044 h 237365"/>
                <a:gd name="connsiteX1" fmla="*/ 208869 w 220012"/>
                <a:gd name="connsiteY1" fmla="*/ 32105 h 237365"/>
                <a:gd name="connsiteX2" fmla="*/ 179099 w 220012"/>
                <a:gd name="connsiteY2" fmla="*/ 0 h 237365"/>
                <a:gd name="connsiteX3" fmla="*/ 21227 w 220012"/>
                <a:gd name="connsiteY3" fmla="*/ 76946 h 237365"/>
                <a:gd name="connsiteX4" fmla="*/ 0 w 220012"/>
                <a:gd name="connsiteY4" fmla="*/ 93981 h 237365"/>
                <a:gd name="connsiteX5" fmla="*/ 23456 w 220012"/>
                <a:gd name="connsiteY5" fmla="*/ 151398 h 237365"/>
                <a:gd name="connsiteX6" fmla="*/ 25313 w 220012"/>
                <a:gd name="connsiteY6" fmla="*/ 237366 h 237365"/>
                <a:gd name="connsiteX7" fmla="*/ 220013 w 220012"/>
                <a:gd name="connsiteY7" fmla="*/ 76044 h 2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12" h="237365">
                  <a:moveTo>
                    <a:pt x="220013" y="76044"/>
                  </a:moveTo>
                  <a:cubicBezTo>
                    <a:pt x="215768" y="59647"/>
                    <a:pt x="212584" y="45054"/>
                    <a:pt x="208869" y="32105"/>
                  </a:cubicBezTo>
                  <a:lnTo>
                    <a:pt x="179099" y="0"/>
                  </a:lnTo>
                  <a:lnTo>
                    <a:pt x="21227" y="76946"/>
                  </a:lnTo>
                  <a:lnTo>
                    <a:pt x="0" y="93981"/>
                  </a:lnTo>
                  <a:cubicBezTo>
                    <a:pt x="13267" y="110415"/>
                    <a:pt x="21439" y="130379"/>
                    <a:pt x="23456" y="151398"/>
                  </a:cubicBezTo>
                  <a:cubicBezTo>
                    <a:pt x="25790" y="179990"/>
                    <a:pt x="26427" y="208699"/>
                    <a:pt x="25313" y="237366"/>
                  </a:cubicBezTo>
                  <a:cubicBezTo>
                    <a:pt x="97005" y="215237"/>
                    <a:pt x="176445" y="165885"/>
                    <a:pt x="220013" y="76044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9F0BE1B-9574-4171-9C0A-EF094F7EEB76}"/>
                </a:ext>
              </a:extLst>
            </p:cNvPr>
            <p:cNvSpPr/>
            <p:nvPr/>
          </p:nvSpPr>
          <p:spPr>
            <a:xfrm>
              <a:off x="6102962" y="4601104"/>
              <a:ext cx="214016" cy="188743"/>
            </a:xfrm>
            <a:custGeom>
              <a:avLst/>
              <a:gdLst>
                <a:gd name="connsiteX0" fmla="*/ 1592 w 214016"/>
                <a:gd name="connsiteY0" fmla="*/ 131286 h 188743"/>
                <a:gd name="connsiteX1" fmla="*/ 0 w 214016"/>
                <a:gd name="connsiteY1" fmla="*/ 134682 h 188743"/>
                <a:gd name="connsiteX2" fmla="*/ 849 w 214016"/>
                <a:gd name="connsiteY2" fmla="*/ 180372 h 188743"/>
                <a:gd name="connsiteX3" fmla="*/ 98438 w 214016"/>
                <a:gd name="connsiteY3" fmla="*/ 185679 h 188743"/>
                <a:gd name="connsiteX4" fmla="*/ 214017 w 214016"/>
                <a:gd name="connsiteY4" fmla="*/ 147684 h 188743"/>
                <a:gd name="connsiteX5" fmla="*/ 197566 w 214016"/>
                <a:gd name="connsiteY5" fmla="*/ 52536 h 188743"/>
                <a:gd name="connsiteX6" fmla="*/ 174641 w 214016"/>
                <a:gd name="connsiteY6" fmla="*/ 0 h 188743"/>
                <a:gd name="connsiteX7" fmla="*/ 147525 w 214016"/>
                <a:gd name="connsiteY7" fmla="*/ 13213 h 1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016" h="188743">
                  <a:moveTo>
                    <a:pt x="1592" y="131286"/>
                  </a:moveTo>
                  <a:lnTo>
                    <a:pt x="0" y="134682"/>
                  </a:lnTo>
                  <a:cubicBezTo>
                    <a:pt x="902" y="149117"/>
                    <a:pt x="1009" y="164400"/>
                    <a:pt x="849" y="180372"/>
                  </a:cubicBezTo>
                  <a:cubicBezTo>
                    <a:pt x="17990" y="186634"/>
                    <a:pt x="48609" y="192525"/>
                    <a:pt x="98438" y="185679"/>
                  </a:cubicBezTo>
                  <a:cubicBezTo>
                    <a:pt x="138875" y="179837"/>
                    <a:pt x="177985" y="166978"/>
                    <a:pt x="214017" y="147684"/>
                  </a:cubicBezTo>
                  <a:cubicBezTo>
                    <a:pt x="211257" y="115552"/>
                    <a:pt x="205791" y="83723"/>
                    <a:pt x="197566" y="52536"/>
                  </a:cubicBezTo>
                  <a:cubicBezTo>
                    <a:pt x="190349" y="26003"/>
                    <a:pt x="183557" y="11887"/>
                    <a:pt x="174641" y="0"/>
                  </a:cubicBezTo>
                  <a:lnTo>
                    <a:pt x="147525" y="13213"/>
                  </a:ln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1726192-AF94-45F1-91B9-E4586B5B3923}"/>
                </a:ext>
              </a:extLst>
            </p:cNvPr>
            <p:cNvSpPr/>
            <p:nvPr/>
          </p:nvSpPr>
          <p:spPr>
            <a:xfrm>
              <a:off x="5691319" y="4339646"/>
              <a:ext cx="753602" cy="418827"/>
            </a:xfrm>
            <a:custGeom>
              <a:avLst/>
              <a:gdLst>
                <a:gd name="connsiteX0" fmla="*/ 3245 w 753602"/>
                <a:gd name="connsiteY0" fmla="*/ 83049 h 418827"/>
                <a:gd name="connsiteX1" fmla="*/ 434037 w 753602"/>
                <a:gd name="connsiteY1" fmla="*/ 0 h 418827"/>
                <a:gd name="connsiteX2" fmla="*/ 753602 w 753602"/>
                <a:gd name="connsiteY2" fmla="*/ 229671 h 418827"/>
                <a:gd name="connsiteX3" fmla="*/ 410316 w 753602"/>
                <a:gd name="connsiteY3" fmla="*/ 418216 h 418827"/>
                <a:gd name="connsiteX4" fmla="*/ 341330 w 753602"/>
                <a:gd name="connsiteY4" fmla="*/ 337024 h 418827"/>
                <a:gd name="connsiteX5" fmla="*/ 115374 w 753602"/>
                <a:gd name="connsiteY5" fmla="*/ 325827 h 418827"/>
                <a:gd name="connsiteX6" fmla="*/ 3245 w 753602"/>
                <a:gd name="connsiteY6" fmla="*/ 83049 h 4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602" h="418827">
                  <a:moveTo>
                    <a:pt x="3245" y="83049"/>
                  </a:moveTo>
                  <a:cubicBezTo>
                    <a:pt x="3245" y="83049"/>
                    <a:pt x="202456" y="160578"/>
                    <a:pt x="434037" y="0"/>
                  </a:cubicBezTo>
                  <a:cubicBezTo>
                    <a:pt x="434037" y="0"/>
                    <a:pt x="731209" y="81245"/>
                    <a:pt x="753602" y="229671"/>
                  </a:cubicBezTo>
                  <a:cubicBezTo>
                    <a:pt x="753602" y="229671"/>
                    <a:pt x="715713" y="431323"/>
                    <a:pt x="410316" y="418216"/>
                  </a:cubicBezTo>
                  <a:cubicBezTo>
                    <a:pt x="410316" y="418216"/>
                    <a:pt x="422415" y="381812"/>
                    <a:pt x="341330" y="337024"/>
                  </a:cubicBezTo>
                  <a:cubicBezTo>
                    <a:pt x="306572" y="317814"/>
                    <a:pt x="228299" y="340261"/>
                    <a:pt x="115374" y="325827"/>
                  </a:cubicBezTo>
                  <a:cubicBezTo>
                    <a:pt x="36676" y="315585"/>
                    <a:pt x="-13577" y="269789"/>
                    <a:pt x="3245" y="83049"/>
                  </a:cubicBezTo>
                  <a:close/>
                </a:path>
              </a:pathLst>
            </a:custGeom>
            <a:solidFill>
              <a:srgbClr val="0D0D0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02B6A8F-64CB-4937-9082-47CD0F51B4F4}"/>
                </a:ext>
              </a:extLst>
            </p:cNvPr>
            <p:cNvSpPr/>
            <p:nvPr/>
          </p:nvSpPr>
          <p:spPr>
            <a:xfrm>
              <a:off x="5520665" y="3809460"/>
              <a:ext cx="603894" cy="743936"/>
            </a:xfrm>
            <a:custGeom>
              <a:avLst/>
              <a:gdLst>
                <a:gd name="connsiteX0" fmla="*/ 512249 w 603894"/>
                <a:gd name="connsiteY0" fmla="*/ 234394 h 743936"/>
                <a:gd name="connsiteX1" fmla="*/ 380910 w 603894"/>
                <a:gd name="connsiteY1" fmla="*/ 0 h 743936"/>
                <a:gd name="connsiteX2" fmla="*/ 103745 w 603894"/>
                <a:gd name="connsiteY2" fmla="*/ 32530 h 743936"/>
                <a:gd name="connsiteX3" fmla="*/ 0 w 603894"/>
                <a:gd name="connsiteY3" fmla="*/ 25472 h 743936"/>
                <a:gd name="connsiteX4" fmla="*/ 166416 w 603894"/>
                <a:gd name="connsiteY4" fmla="*/ 743937 h 743936"/>
                <a:gd name="connsiteX5" fmla="*/ 603895 w 603894"/>
                <a:gd name="connsiteY5" fmla="*/ 532149 h 743936"/>
                <a:gd name="connsiteX6" fmla="*/ 512249 w 603894"/>
                <a:gd name="connsiteY6" fmla="*/ 234394 h 74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894" h="743936">
                  <a:moveTo>
                    <a:pt x="512249" y="234394"/>
                  </a:moveTo>
                  <a:cubicBezTo>
                    <a:pt x="479666" y="149488"/>
                    <a:pt x="425698" y="20271"/>
                    <a:pt x="380910" y="0"/>
                  </a:cubicBezTo>
                  <a:cubicBezTo>
                    <a:pt x="368758" y="5837"/>
                    <a:pt x="278757" y="38049"/>
                    <a:pt x="103745" y="32530"/>
                  </a:cubicBezTo>
                  <a:cubicBezTo>
                    <a:pt x="69061" y="32073"/>
                    <a:pt x="34430" y="29717"/>
                    <a:pt x="0" y="25472"/>
                  </a:cubicBezTo>
                  <a:cubicBezTo>
                    <a:pt x="78963" y="608246"/>
                    <a:pt x="166416" y="743937"/>
                    <a:pt x="166416" y="743937"/>
                  </a:cubicBezTo>
                  <a:cubicBezTo>
                    <a:pt x="461836" y="712097"/>
                    <a:pt x="603895" y="532149"/>
                    <a:pt x="603895" y="532149"/>
                  </a:cubicBezTo>
                  <a:cubicBezTo>
                    <a:pt x="603895" y="532149"/>
                    <a:pt x="583199" y="419224"/>
                    <a:pt x="512249" y="234394"/>
                  </a:cubicBezTo>
                  <a:close/>
                </a:path>
              </a:pathLst>
            </a:custGeom>
            <a:solidFill>
              <a:srgbClr val="DD5E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959E119-575C-428D-86D1-2F857BBBA5DA}"/>
                </a:ext>
              </a:extLst>
            </p:cNvPr>
            <p:cNvSpPr/>
            <p:nvPr/>
          </p:nvSpPr>
          <p:spPr>
            <a:xfrm>
              <a:off x="5894093" y="3451475"/>
              <a:ext cx="254134" cy="225361"/>
            </a:xfrm>
            <a:custGeom>
              <a:avLst/>
              <a:gdLst>
                <a:gd name="connsiteX0" fmla="*/ 119930 w 254134"/>
                <a:gd name="connsiteY0" fmla="*/ 0 h 225361"/>
                <a:gd name="connsiteX1" fmla="*/ 254134 w 254134"/>
                <a:gd name="connsiteY1" fmla="*/ 84906 h 225361"/>
                <a:gd name="connsiteX2" fmla="*/ 0 w 254134"/>
                <a:gd name="connsiteY2" fmla="*/ 224736 h 22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34" h="225361">
                  <a:moveTo>
                    <a:pt x="119930" y="0"/>
                  </a:moveTo>
                  <a:cubicBezTo>
                    <a:pt x="119930" y="0"/>
                    <a:pt x="170502" y="130066"/>
                    <a:pt x="254134" y="84906"/>
                  </a:cubicBezTo>
                  <a:cubicBezTo>
                    <a:pt x="254134" y="84906"/>
                    <a:pt x="192684" y="236251"/>
                    <a:pt x="0" y="224736"/>
                  </a:cubicBezTo>
                  <a:close/>
                </a:path>
              </a:pathLst>
            </a:custGeom>
            <a:solidFill>
              <a:srgbClr val="42220B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D50A3AD-ED93-442A-9205-BC705DD4F32F}"/>
                </a:ext>
              </a:extLst>
            </p:cNvPr>
            <p:cNvSpPr/>
            <p:nvPr/>
          </p:nvSpPr>
          <p:spPr>
            <a:xfrm>
              <a:off x="6159955" y="5010525"/>
              <a:ext cx="240496" cy="96088"/>
            </a:xfrm>
            <a:custGeom>
              <a:avLst/>
              <a:gdLst>
                <a:gd name="connsiteX0" fmla="*/ 0 w 240496"/>
                <a:gd name="connsiteY0" fmla="*/ 95770 h 96088"/>
                <a:gd name="connsiteX1" fmla="*/ 117967 w 240496"/>
                <a:gd name="connsiteY1" fmla="*/ 251 h 96088"/>
                <a:gd name="connsiteX2" fmla="*/ 240497 w 240496"/>
                <a:gd name="connsiteY2" fmla="*/ 96088 h 9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496" h="96088">
                  <a:moveTo>
                    <a:pt x="0" y="95770"/>
                  </a:moveTo>
                  <a:cubicBezTo>
                    <a:pt x="0" y="95770"/>
                    <a:pt x="20802" y="6194"/>
                    <a:pt x="117967" y="251"/>
                  </a:cubicBezTo>
                  <a:cubicBezTo>
                    <a:pt x="215131" y="-5693"/>
                    <a:pt x="240497" y="96088"/>
                    <a:pt x="240497" y="96088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C7FF7F2-86A7-4100-9859-1EC2A7BFB557}"/>
                </a:ext>
              </a:extLst>
            </p:cNvPr>
            <p:cNvSpPr/>
            <p:nvPr/>
          </p:nvSpPr>
          <p:spPr>
            <a:xfrm>
              <a:off x="6257969" y="5010525"/>
              <a:ext cx="240496" cy="96088"/>
            </a:xfrm>
            <a:custGeom>
              <a:avLst/>
              <a:gdLst>
                <a:gd name="connsiteX0" fmla="*/ 0 w 240496"/>
                <a:gd name="connsiteY0" fmla="*/ 95770 h 96088"/>
                <a:gd name="connsiteX1" fmla="*/ 117966 w 240496"/>
                <a:gd name="connsiteY1" fmla="*/ 251 h 96088"/>
                <a:gd name="connsiteX2" fmla="*/ 240496 w 240496"/>
                <a:gd name="connsiteY2" fmla="*/ 96088 h 9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496" h="96088">
                  <a:moveTo>
                    <a:pt x="0" y="95770"/>
                  </a:moveTo>
                  <a:cubicBezTo>
                    <a:pt x="0" y="95770"/>
                    <a:pt x="20855" y="6194"/>
                    <a:pt x="117966" y="251"/>
                  </a:cubicBezTo>
                  <a:cubicBezTo>
                    <a:pt x="215077" y="-5693"/>
                    <a:pt x="240496" y="96088"/>
                    <a:pt x="240496" y="96088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A611B9-3BF9-4B9E-8726-420BADD185A8}"/>
                </a:ext>
              </a:extLst>
            </p:cNvPr>
            <p:cNvSpPr/>
            <p:nvPr/>
          </p:nvSpPr>
          <p:spPr>
            <a:xfrm>
              <a:off x="5245601" y="3023674"/>
              <a:ext cx="819078" cy="768772"/>
            </a:xfrm>
            <a:custGeom>
              <a:avLst/>
              <a:gdLst>
                <a:gd name="connsiteX0" fmla="*/ 811299 w 819078"/>
                <a:gd name="connsiteY0" fmla="*/ 507242 h 768772"/>
                <a:gd name="connsiteX1" fmla="*/ 327706 w 819078"/>
                <a:gd name="connsiteY1" fmla="*/ 754372 h 768772"/>
                <a:gd name="connsiteX2" fmla="*/ 10263 w 819078"/>
                <a:gd name="connsiteY2" fmla="*/ 284045 h 768772"/>
                <a:gd name="connsiteX3" fmla="*/ 497518 w 819078"/>
                <a:gd name="connsiteY3" fmla="*/ 13407 h 768772"/>
                <a:gd name="connsiteX4" fmla="*/ 811299 w 819078"/>
                <a:gd name="connsiteY4" fmla="*/ 507242 h 76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078" h="768772">
                  <a:moveTo>
                    <a:pt x="811299" y="507242"/>
                  </a:moveTo>
                  <a:cubicBezTo>
                    <a:pt x="762478" y="706559"/>
                    <a:pt x="548515" y="808499"/>
                    <a:pt x="327706" y="754372"/>
                  </a:cubicBezTo>
                  <a:cubicBezTo>
                    <a:pt x="106897" y="700244"/>
                    <a:pt x="-41264" y="494347"/>
                    <a:pt x="10263" y="284045"/>
                  </a:cubicBezTo>
                  <a:cubicBezTo>
                    <a:pt x="61791" y="73743"/>
                    <a:pt x="276709" y="-40880"/>
                    <a:pt x="497518" y="13407"/>
                  </a:cubicBezTo>
                  <a:cubicBezTo>
                    <a:pt x="718327" y="67693"/>
                    <a:pt x="853805" y="333556"/>
                    <a:pt x="811299" y="507242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0A1E71C-8479-4E89-861B-B8E6E159EC7E}"/>
                </a:ext>
              </a:extLst>
            </p:cNvPr>
            <p:cNvSpPr/>
            <p:nvPr/>
          </p:nvSpPr>
          <p:spPr>
            <a:xfrm>
              <a:off x="5320525" y="3064843"/>
              <a:ext cx="714245" cy="670349"/>
            </a:xfrm>
            <a:custGeom>
              <a:avLst/>
              <a:gdLst>
                <a:gd name="connsiteX0" fmla="*/ 707455 w 714245"/>
                <a:gd name="connsiteY0" fmla="*/ 442246 h 670349"/>
                <a:gd name="connsiteX1" fmla="*/ 285736 w 714245"/>
                <a:gd name="connsiteY1" fmla="*/ 657802 h 670349"/>
                <a:gd name="connsiteX2" fmla="*/ 8890 w 714245"/>
                <a:gd name="connsiteY2" fmla="*/ 247811 h 670349"/>
                <a:gd name="connsiteX3" fmla="*/ 433792 w 714245"/>
                <a:gd name="connsiteY3" fmla="*/ 11613 h 670349"/>
                <a:gd name="connsiteX4" fmla="*/ 707455 w 714245"/>
                <a:gd name="connsiteY4" fmla="*/ 442246 h 67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245" h="670349">
                  <a:moveTo>
                    <a:pt x="707455" y="442246"/>
                  </a:moveTo>
                  <a:cubicBezTo>
                    <a:pt x="665002" y="616091"/>
                    <a:pt x="478314" y="704977"/>
                    <a:pt x="285736" y="657802"/>
                  </a:cubicBezTo>
                  <a:cubicBezTo>
                    <a:pt x="93159" y="610626"/>
                    <a:pt x="-35845" y="431102"/>
                    <a:pt x="8890" y="247811"/>
                  </a:cubicBezTo>
                  <a:cubicBezTo>
                    <a:pt x="53624" y="64520"/>
                    <a:pt x="241214" y="-35563"/>
                    <a:pt x="433792" y="11613"/>
                  </a:cubicBezTo>
                  <a:cubicBezTo>
                    <a:pt x="626369" y="58789"/>
                    <a:pt x="744548" y="290742"/>
                    <a:pt x="707455" y="442246"/>
                  </a:cubicBezTo>
                  <a:close/>
                </a:path>
              </a:pathLst>
            </a:custGeom>
            <a:solidFill>
              <a:srgbClr val="FFE3B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1C3DEC7-6700-48C9-A892-151E2DC6789D}"/>
                </a:ext>
              </a:extLst>
            </p:cNvPr>
            <p:cNvSpPr/>
            <p:nvPr/>
          </p:nvSpPr>
          <p:spPr>
            <a:xfrm>
              <a:off x="5947053" y="3208485"/>
              <a:ext cx="84952" cy="268515"/>
            </a:xfrm>
            <a:custGeom>
              <a:avLst/>
              <a:gdLst>
                <a:gd name="connsiteX0" fmla="*/ 0 w 84952"/>
                <a:gd name="connsiteY0" fmla="*/ 0 h 268515"/>
                <a:gd name="connsiteX1" fmla="*/ 83633 w 84952"/>
                <a:gd name="connsiteY1" fmla="*/ 268516 h 268515"/>
                <a:gd name="connsiteX2" fmla="*/ 0 w 84952"/>
                <a:gd name="connsiteY2" fmla="*/ 0 h 26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952" h="268515">
                  <a:moveTo>
                    <a:pt x="0" y="0"/>
                  </a:moveTo>
                  <a:cubicBezTo>
                    <a:pt x="0" y="0"/>
                    <a:pt x="97324" y="88462"/>
                    <a:pt x="83633" y="268516"/>
                  </a:cubicBezTo>
                  <a:cubicBezTo>
                    <a:pt x="83633" y="268675"/>
                    <a:pt x="84375" y="1245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475C6D4-B18E-4BE5-83DF-CE337AE234DA}"/>
                </a:ext>
              </a:extLst>
            </p:cNvPr>
            <p:cNvSpPr/>
            <p:nvPr/>
          </p:nvSpPr>
          <p:spPr>
            <a:xfrm>
              <a:off x="5303889" y="3086697"/>
              <a:ext cx="632285" cy="647302"/>
            </a:xfrm>
            <a:custGeom>
              <a:avLst/>
              <a:gdLst>
                <a:gd name="connsiteX0" fmla="*/ 632285 w 632285"/>
                <a:gd name="connsiteY0" fmla="*/ 77371 h 647302"/>
                <a:gd name="connsiteX1" fmla="*/ 582456 w 632285"/>
                <a:gd name="connsiteY1" fmla="*/ 21810 h 647302"/>
                <a:gd name="connsiteX2" fmla="*/ 378787 w 632285"/>
                <a:gd name="connsiteY2" fmla="*/ 0 h 647302"/>
                <a:gd name="connsiteX3" fmla="*/ 106398 w 632285"/>
                <a:gd name="connsiteY3" fmla="*/ 38898 h 647302"/>
                <a:gd name="connsiteX4" fmla="*/ 117011 w 632285"/>
                <a:gd name="connsiteY4" fmla="*/ 155643 h 647302"/>
                <a:gd name="connsiteX5" fmla="*/ 0 w 632285"/>
                <a:gd name="connsiteY5" fmla="*/ 501901 h 647302"/>
                <a:gd name="connsiteX6" fmla="*/ 156015 w 632285"/>
                <a:gd name="connsiteY6" fmla="*/ 647303 h 647302"/>
                <a:gd name="connsiteX7" fmla="*/ 258592 w 632285"/>
                <a:gd name="connsiteY7" fmla="*/ 364565 h 647302"/>
                <a:gd name="connsiteX8" fmla="*/ 632285 w 632285"/>
                <a:gd name="connsiteY8" fmla="*/ 77371 h 64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285" h="647302">
                  <a:moveTo>
                    <a:pt x="632285" y="77371"/>
                  </a:moveTo>
                  <a:cubicBezTo>
                    <a:pt x="605752" y="37836"/>
                    <a:pt x="619921" y="51580"/>
                    <a:pt x="582456" y="21810"/>
                  </a:cubicBezTo>
                  <a:lnTo>
                    <a:pt x="378787" y="0"/>
                  </a:lnTo>
                  <a:lnTo>
                    <a:pt x="106398" y="38898"/>
                  </a:lnTo>
                  <a:lnTo>
                    <a:pt x="117011" y="155643"/>
                  </a:lnTo>
                  <a:lnTo>
                    <a:pt x="0" y="501901"/>
                  </a:lnTo>
                  <a:cubicBezTo>
                    <a:pt x="38983" y="562694"/>
                    <a:pt x="92633" y="612693"/>
                    <a:pt x="156015" y="647303"/>
                  </a:cubicBezTo>
                  <a:cubicBezTo>
                    <a:pt x="291599" y="515911"/>
                    <a:pt x="258592" y="364565"/>
                    <a:pt x="258592" y="364565"/>
                  </a:cubicBezTo>
                  <a:cubicBezTo>
                    <a:pt x="568818" y="330656"/>
                    <a:pt x="621672" y="218899"/>
                    <a:pt x="632285" y="77371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0C52C47-EAD1-44A8-B5ED-618D65518717}"/>
                </a:ext>
              </a:extLst>
            </p:cNvPr>
            <p:cNvSpPr/>
            <p:nvPr/>
          </p:nvSpPr>
          <p:spPr>
            <a:xfrm>
              <a:off x="5130893" y="2943833"/>
              <a:ext cx="811523" cy="874011"/>
            </a:xfrm>
            <a:custGeom>
              <a:avLst/>
              <a:gdLst>
                <a:gd name="connsiteX0" fmla="*/ 362231 w 811523"/>
                <a:gd name="connsiteY0" fmla="*/ 398272 h 874011"/>
                <a:gd name="connsiteX1" fmla="*/ 449949 w 811523"/>
                <a:gd name="connsiteY1" fmla="*/ 480684 h 874011"/>
                <a:gd name="connsiteX2" fmla="*/ 771743 w 811523"/>
                <a:gd name="connsiteY2" fmla="*/ 326792 h 874011"/>
                <a:gd name="connsiteX3" fmla="*/ 628995 w 811523"/>
                <a:gd name="connsiteY3" fmla="*/ 5104 h 874011"/>
                <a:gd name="connsiteX4" fmla="*/ 165991 w 811523"/>
                <a:gd name="connsiteY4" fmla="*/ 186909 h 874011"/>
                <a:gd name="connsiteX5" fmla="*/ 106133 w 811523"/>
                <a:gd name="connsiteY5" fmla="*/ 566652 h 874011"/>
                <a:gd name="connsiteX6" fmla="*/ 0 w 811523"/>
                <a:gd name="connsiteY6" fmla="*/ 626670 h 874011"/>
                <a:gd name="connsiteX7" fmla="*/ 231369 w 811523"/>
                <a:gd name="connsiteY7" fmla="*/ 874012 h 874011"/>
                <a:gd name="connsiteX8" fmla="*/ 362231 w 811523"/>
                <a:gd name="connsiteY8" fmla="*/ 398272 h 87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523" h="874011">
                  <a:moveTo>
                    <a:pt x="362231" y="398272"/>
                  </a:moveTo>
                  <a:cubicBezTo>
                    <a:pt x="362231" y="398272"/>
                    <a:pt x="487785" y="407134"/>
                    <a:pt x="449949" y="480684"/>
                  </a:cubicBezTo>
                  <a:cubicBezTo>
                    <a:pt x="449949" y="480684"/>
                    <a:pt x="678134" y="488591"/>
                    <a:pt x="771743" y="326792"/>
                  </a:cubicBezTo>
                  <a:cubicBezTo>
                    <a:pt x="865352" y="164993"/>
                    <a:pt x="784055" y="30045"/>
                    <a:pt x="628995" y="5104"/>
                  </a:cubicBezTo>
                  <a:cubicBezTo>
                    <a:pt x="473935" y="-19837"/>
                    <a:pt x="250314" y="47557"/>
                    <a:pt x="165991" y="186909"/>
                  </a:cubicBezTo>
                  <a:cubicBezTo>
                    <a:pt x="63839" y="355926"/>
                    <a:pt x="121310" y="494375"/>
                    <a:pt x="106133" y="566652"/>
                  </a:cubicBezTo>
                  <a:cubicBezTo>
                    <a:pt x="90690" y="640202"/>
                    <a:pt x="12630" y="645508"/>
                    <a:pt x="0" y="626670"/>
                  </a:cubicBezTo>
                  <a:cubicBezTo>
                    <a:pt x="0" y="626670"/>
                    <a:pt x="87400" y="811447"/>
                    <a:pt x="231369" y="874012"/>
                  </a:cubicBezTo>
                  <a:cubicBezTo>
                    <a:pt x="231581" y="873800"/>
                    <a:pt x="486034" y="621151"/>
                    <a:pt x="362231" y="398272"/>
                  </a:cubicBezTo>
                  <a:close/>
                </a:path>
              </a:pathLst>
            </a:custGeom>
            <a:solidFill>
              <a:srgbClr val="42220B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035E951-71D5-47C2-A4DE-7269528772C3}"/>
                </a:ext>
              </a:extLst>
            </p:cNvPr>
            <p:cNvSpPr/>
            <p:nvPr/>
          </p:nvSpPr>
          <p:spPr>
            <a:xfrm>
              <a:off x="5523902" y="3858494"/>
              <a:ext cx="353315" cy="543664"/>
            </a:xfrm>
            <a:custGeom>
              <a:avLst/>
              <a:gdLst>
                <a:gd name="connsiteX0" fmla="*/ 0 w 353315"/>
                <a:gd name="connsiteY0" fmla="*/ 0 h 543664"/>
                <a:gd name="connsiteX1" fmla="*/ 88461 w 353315"/>
                <a:gd name="connsiteY1" fmla="*/ 477172 h 543664"/>
                <a:gd name="connsiteX2" fmla="*/ 353315 w 353315"/>
                <a:gd name="connsiteY2" fmla="*/ 543664 h 543664"/>
                <a:gd name="connsiteX3" fmla="*/ 289636 w 353315"/>
                <a:gd name="connsiteY3" fmla="*/ 328056 h 543664"/>
                <a:gd name="connsiteX4" fmla="*/ 212849 w 353315"/>
                <a:gd name="connsiteY4" fmla="*/ 308156 h 543664"/>
                <a:gd name="connsiteX5" fmla="*/ 104328 w 353315"/>
                <a:gd name="connsiteY5" fmla="*/ 204199 h 5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315" h="543664">
                  <a:moveTo>
                    <a:pt x="0" y="0"/>
                  </a:moveTo>
                  <a:cubicBezTo>
                    <a:pt x="30248" y="217572"/>
                    <a:pt x="61504" y="371093"/>
                    <a:pt x="88461" y="477172"/>
                  </a:cubicBezTo>
                  <a:cubicBezTo>
                    <a:pt x="216723" y="537031"/>
                    <a:pt x="325615" y="543134"/>
                    <a:pt x="353315" y="543664"/>
                  </a:cubicBezTo>
                  <a:cubicBezTo>
                    <a:pt x="336318" y="470613"/>
                    <a:pt x="315055" y="398618"/>
                    <a:pt x="289636" y="328056"/>
                  </a:cubicBezTo>
                  <a:cubicBezTo>
                    <a:pt x="250685" y="319194"/>
                    <a:pt x="218262" y="311181"/>
                    <a:pt x="212849" y="308156"/>
                  </a:cubicBezTo>
                  <a:cubicBezTo>
                    <a:pt x="152353" y="274565"/>
                    <a:pt x="104328" y="204199"/>
                    <a:pt x="104328" y="204199"/>
                  </a:cubicBezTo>
                  <a:close/>
                </a:path>
              </a:pathLst>
            </a:custGeom>
            <a:solidFill>
              <a:srgbClr val="B52A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B302CE0-5A83-4FF7-9334-1DA37F5B4DC8}"/>
                </a:ext>
              </a:extLst>
            </p:cNvPr>
            <p:cNvSpPr/>
            <p:nvPr/>
          </p:nvSpPr>
          <p:spPr>
            <a:xfrm>
              <a:off x="5546666" y="4363176"/>
              <a:ext cx="652133" cy="350162"/>
            </a:xfrm>
            <a:custGeom>
              <a:avLst/>
              <a:gdLst>
                <a:gd name="connsiteX0" fmla="*/ 140999 w 652133"/>
                <a:gd name="connsiteY0" fmla="*/ 304367 h 350162"/>
                <a:gd name="connsiteX1" fmla="*/ 16824 w 652133"/>
                <a:gd name="connsiteY1" fmla="*/ 30332 h 350162"/>
                <a:gd name="connsiteX2" fmla="*/ 644015 w 652133"/>
                <a:gd name="connsiteY2" fmla="*/ 30332 h 350162"/>
                <a:gd name="connsiteX3" fmla="*/ 435464 w 652133"/>
                <a:gd name="connsiteY3" fmla="*/ 350163 h 350162"/>
                <a:gd name="connsiteX4" fmla="*/ 398955 w 652133"/>
                <a:gd name="connsiteY4" fmla="*/ 337851 h 350162"/>
                <a:gd name="connsiteX5" fmla="*/ 545577 w 652133"/>
                <a:gd name="connsiteY5" fmla="*/ 89873 h 350162"/>
                <a:gd name="connsiteX6" fmla="*/ 93877 w 652133"/>
                <a:gd name="connsiteY6" fmla="*/ 121076 h 350162"/>
                <a:gd name="connsiteX7" fmla="*/ 180056 w 652133"/>
                <a:gd name="connsiteY7" fmla="*/ 307763 h 35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2133" h="350162">
                  <a:moveTo>
                    <a:pt x="140999" y="304367"/>
                  </a:moveTo>
                  <a:cubicBezTo>
                    <a:pt x="140999" y="304367"/>
                    <a:pt x="-57999" y="52461"/>
                    <a:pt x="16824" y="30332"/>
                  </a:cubicBezTo>
                  <a:cubicBezTo>
                    <a:pt x="91648" y="8204"/>
                    <a:pt x="586597" y="-25122"/>
                    <a:pt x="644015" y="30332"/>
                  </a:cubicBezTo>
                  <a:cubicBezTo>
                    <a:pt x="701433" y="85786"/>
                    <a:pt x="435464" y="350163"/>
                    <a:pt x="435464" y="350163"/>
                  </a:cubicBezTo>
                  <a:lnTo>
                    <a:pt x="398955" y="337851"/>
                  </a:lnTo>
                  <a:cubicBezTo>
                    <a:pt x="398955" y="337851"/>
                    <a:pt x="583307" y="109666"/>
                    <a:pt x="545577" y="89873"/>
                  </a:cubicBezTo>
                  <a:cubicBezTo>
                    <a:pt x="507847" y="70079"/>
                    <a:pt x="86129" y="77349"/>
                    <a:pt x="93877" y="121076"/>
                  </a:cubicBezTo>
                  <a:cubicBezTo>
                    <a:pt x="101624" y="164802"/>
                    <a:pt x="180056" y="307763"/>
                    <a:pt x="180056" y="307763"/>
                  </a:cubicBezTo>
                  <a:close/>
                </a:path>
              </a:pathLst>
            </a:custGeom>
            <a:solidFill>
              <a:srgbClr val="3F3F3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D26103-6572-4E2E-99D7-6897C5C164BC}"/>
                </a:ext>
              </a:extLst>
            </p:cNvPr>
            <p:cNvSpPr/>
            <p:nvPr/>
          </p:nvSpPr>
          <p:spPr>
            <a:xfrm>
              <a:off x="5703320" y="4363172"/>
              <a:ext cx="330762" cy="49652"/>
            </a:xfrm>
            <a:custGeom>
              <a:avLst/>
              <a:gdLst>
                <a:gd name="connsiteX0" fmla="*/ 193108 w 330762"/>
                <a:gd name="connsiteY0" fmla="*/ 49653 h 49652"/>
                <a:gd name="connsiteX1" fmla="*/ 198096 w 330762"/>
                <a:gd name="connsiteY1" fmla="*/ 33733 h 49652"/>
                <a:gd name="connsiteX2" fmla="*/ 330762 w 330762"/>
                <a:gd name="connsiteY2" fmla="*/ 1256 h 49652"/>
                <a:gd name="connsiteX3" fmla="*/ 0 w 330762"/>
                <a:gd name="connsiteY3" fmla="*/ 11604 h 49652"/>
                <a:gd name="connsiteX4" fmla="*/ 193108 w 330762"/>
                <a:gd name="connsiteY4" fmla="*/ 49653 h 4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762" h="49652">
                  <a:moveTo>
                    <a:pt x="193108" y="49653"/>
                  </a:moveTo>
                  <a:lnTo>
                    <a:pt x="198096" y="33733"/>
                  </a:lnTo>
                  <a:cubicBezTo>
                    <a:pt x="238268" y="43497"/>
                    <a:pt x="316540" y="54959"/>
                    <a:pt x="330762" y="1256"/>
                  </a:cubicBezTo>
                  <a:cubicBezTo>
                    <a:pt x="229140" y="-2671"/>
                    <a:pt x="99128" y="3113"/>
                    <a:pt x="0" y="11604"/>
                  </a:cubicBezTo>
                  <a:cubicBezTo>
                    <a:pt x="62623" y="31934"/>
                    <a:pt x="127455" y="44707"/>
                    <a:pt x="193108" y="49653"/>
                  </a:cubicBezTo>
                  <a:close/>
                </a:path>
              </a:pathLst>
            </a:custGeom>
            <a:solidFill>
              <a:srgbClr val="17171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F907CF6-3873-430C-9651-2AEF3A84C452}"/>
                </a:ext>
              </a:extLst>
            </p:cNvPr>
            <p:cNvSpPr/>
            <p:nvPr/>
          </p:nvSpPr>
          <p:spPr>
            <a:xfrm>
              <a:off x="5885496" y="4240200"/>
              <a:ext cx="158395" cy="148826"/>
            </a:xfrm>
            <a:custGeom>
              <a:avLst/>
              <a:gdLst>
                <a:gd name="connsiteX0" fmla="*/ 0 w 158395"/>
                <a:gd name="connsiteY0" fmla="*/ 133780 h 148826"/>
                <a:gd name="connsiteX1" fmla="*/ 157076 w 158395"/>
                <a:gd name="connsiteY1" fmla="*/ 106133 h 148826"/>
                <a:gd name="connsiteX2" fmla="*/ 54764 w 158395"/>
                <a:gd name="connsiteY2" fmla="*/ 0 h 14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95" h="148826">
                  <a:moveTo>
                    <a:pt x="0" y="133780"/>
                  </a:moveTo>
                  <a:cubicBezTo>
                    <a:pt x="0" y="133780"/>
                    <a:pt x="139777" y="181858"/>
                    <a:pt x="157076" y="106133"/>
                  </a:cubicBezTo>
                  <a:cubicBezTo>
                    <a:pt x="172041" y="40808"/>
                    <a:pt x="54764" y="0"/>
                    <a:pt x="54764" y="0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2A715F8-B6CD-44E3-8D82-BB2846D71478}"/>
                </a:ext>
              </a:extLst>
            </p:cNvPr>
            <p:cNvSpPr/>
            <p:nvPr/>
          </p:nvSpPr>
          <p:spPr>
            <a:xfrm>
              <a:off x="4410094" y="3563870"/>
              <a:ext cx="247607" cy="232589"/>
            </a:xfrm>
            <a:custGeom>
              <a:avLst/>
              <a:gdLst>
                <a:gd name="connsiteX0" fmla="*/ 83473 w 247607"/>
                <a:gd name="connsiteY0" fmla="*/ 191357 h 232589"/>
                <a:gd name="connsiteX1" fmla="*/ 83473 w 247607"/>
                <a:gd name="connsiteY1" fmla="*/ 232590 h 232589"/>
                <a:gd name="connsiteX2" fmla="*/ 247607 w 247607"/>
                <a:gd name="connsiteY2" fmla="*/ 232590 h 232589"/>
                <a:gd name="connsiteX3" fmla="*/ 247607 w 247607"/>
                <a:gd name="connsiteY3" fmla="*/ 0 h 232589"/>
                <a:gd name="connsiteX4" fmla="*/ 83473 w 247607"/>
                <a:gd name="connsiteY4" fmla="*/ 0 h 232589"/>
                <a:gd name="connsiteX5" fmla="*/ 83473 w 247607"/>
                <a:gd name="connsiteY5" fmla="*/ 48131 h 232589"/>
                <a:gd name="connsiteX6" fmla="*/ 0 w 247607"/>
                <a:gd name="connsiteY6" fmla="*/ 119771 h 232589"/>
                <a:gd name="connsiteX7" fmla="*/ 83473 w 247607"/>
                <a:gd name="connsiteY7" fmla="*/ 191357 h 232589"/>
                <a:gd name="connsiteX8" fmla="*/ 42028 w 247607"/>
                <a:gd name="connsiteY8" fmla="*/ 119771 h 232589"/>
                <a:gd name="connsiteX9" fmla="*/ 83473 w 247607"/>
                <a:gd name="connsiteY9" fmla="*/ 82624 h 232589"/>
                <a:gd name="connsiteX10" fmla="*/ 83473 w 247607"/>
                <a:gd name="connsiteY10" fmla="*/ 156917 h 232589"/>
                <a:gd name="connsiteX11" fmla="*/ 42028 w 247607"/>
                <a:gd name="connsiteY11" fmla="*/ 119771 h 23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607" h="232589">
                  <a:moveTo>
                    <a:pt x="83473" y="191357"/>
                  </a:moveTo>
                  <a:lnTo>
                    <a:pt x="83473" y="232590"/>
                  </a:lnTo>
                  <a:lnTo>
                    <a:pt x="247607" y="232590"/>
                  </a:lnTo>
                  <a:lnTo>
                    <a:pt x="247607" y="0"/>
                  </a:lnTo>
                  <a:lnTo>
                    <a:pt x="83473" y="0"/>
                  </a:lnTo>
                  <a:lnTo>
                    <a:pt x="83473" y="48131"/>
                  </a:lnTo>
                  <a:cubicBezTo>
                    <a:pt x="36987" y="49882"/>
                    <a:pt x="0" y="81245"/>
                    <a:pt x="0" y="119771"/>
                  </a:cubicBezTo>
                  <a:cubicBezTo>
                    <a:pt x="0" y="158297"/>
                    <a:pt x="36987" y="189606"/>
                    <a:pt x="83473" y="191357"/>
                  </a:cubicBezTo>
                  <a:close/>
                  <a:moveTo>
                    <a:pt x="42028" y="119771"/>
                  </a:moveTo>
                  <a:cubicBezTo>
                    <a:pt x="42028" y="100242"/>
                    <a:pt x="60230" y="84269"/>
                    <a:pt x="83473" y="82624"/>
                  </a:cubicBezTo>
                  <a:lnTo>
                    <a:pt x="83473" y="156917"/>
                  </a:lnTo>
                  <a:cubicBezTo>
                    <a:pt x="60230" y="155219"/>
                    <a:pt x="42028" y="139246"/>
                    <a:pt x="42028" y="119771"/>
                  </a:cubicBezTo>
                  <a:close/>
                </a:path>
              </a:pathLst>
            </a:custGeom>
            <a:solidFill>
              <a:srgbClr val="D838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45E12D-FE17-465E-9A3C-D8C61486B650}"/>
                </a:ext>
              </a:extLst>
            </p:cNvPr>
            <p:cNvSpPr/>
            <p:nvPr/>
          </p:nvSpPr>
          <p:spPr>
            <a:xfrm>
              <a:off x="1802362" y="4222316"/>
              <a:ext cx="593334" cy="91167"/>
            </a:xfrm>
            <a:custGeom>
              <a:avLst/>
              <a:gdLst>
                <a:gd name="connsiteX0" fmla="*/ 0 w 593334"/>
                <a:gd name="connsiteY0" fmla="*/ 0 h 91167"/>
                <a:gd name="connsiteX1" fmla="*/ 593334 w 593334"/>
                <a:gd name="connsiteY1" fmla="*/ 0 h 91167"/>
                <a:gd name="connsiteX2" fmla="*/ 593334 w 593334"/>
                <a:gd name="connsiteY2" fmla="*/ 91168 h 91167"/>
                <a:gd name="connsiteX3" fmla="*/ 0 w 593334"/>
                <a:gd name="connsiteY3" fmla="*/ 91168 h 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334" h="91167">
                  <a:moveTo>
                    <a:pt x="0" y="0"/>
                  </a:moveTo>
                  <a:lnTo>
                    <a:pt x="593334" y="0"/>
                  </a:lnTo>
                  <a:lnTo>
                    <a:pt x="593334" y="91168"/>
                  </a:lnTo>
                  <a:lnTo>
                    <a:pt x="0" y="91168"/>
                  </a:lnTo>
                  <a:close/>
                </a:path>
              </a:pathLst>
            </a:custGeom>
            <a:solidFill>
              <a:srgbClr val="C9612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5AE7062-52D4-4EDA-A4D2-B52C1893AF17}"/>
                </a:ext>
              </a:extLst>
            </p:cNvPr>
            <p:cNvSpPr/>
            <p:nvPr/>
          </p:nvSpPr>
          <p:spPr>
            <a:xfrm>
              <a:off x="1839455" y="4729736"/>
              <a:ext cx="522384" cy="45583"/>
            </a:xfrm>
            <a:custGeom>
              <a:avLst/>
              <a:gdLst>
                <a:gd name="connsiteX0" fmla="*/ 0 w 522384"/>
                <a:gd name="connsiteY0" fmla="*/ 0 h 45583"/>
                <a:gd name="connsiteX1" fmla="*/ 522385 w 522384"/>
                <a:gd name="connsiteY1" fmla="*/ 0 h 45583"/>
                <a:gd name="connsiteX2" fmla="*/ 522385 w 522384"/>
                <a:gd name="connsiteY2" fmla="*/ 45584 h 45583"/>
                <a:gd name="connsiteX3" fmla="*/ 0 w 522384"/>
                <a:gd name="connsiteY3" fmla="*/ 45584 h 4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384" h="45583">
                  <a:moveTo>
                    <a:pt x="0" y="0"/>
                  </a:moveTo>
                  <a:lnTo>
                    <a:pt x="522385" y="0"/>
                  </a:lnTo>
                  <a:lnTo>
                    <a:pt x="522385" y="45584"/>
                  </a:lnTo>
                  <a:lnTo>
                    <a:pt x="0" y="45584"/>
                  </a:lnTo>
                  <a:close/>
                </a:path>
              </a:pathLst>
            </a:custGeom>
            <a:solidFill>
              <a:srgbClr val="C9612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F457BCF-33E5-42B2-B422-BC824E44D1F6}"/>
                </a:ext>
              </a:extLst>
            </p:cNvPr>
            <p:cNvSpPr/>
            <p:nvPr/>
          </p:nvSpPr>
          <p:spPr>
            <a:xfrm>
              <a:off x="1747014" y="4278354"/>
              <a:ext cx="245060" cy="827993"/>
            </a:xfrm>
            <a:custGeom>
              <a:avLst/>
              <a:gdLst>
                <a:gd name="connsiteX0" fmla="*/ 0 w 245060"/>
                <a:gd name="connsiteY0" fmla="*/ 827994 h 827993"/>
                <a:gd name="connsiteX1" fmla="*/ 64476 w 245060"/>
                <a:gd name="connsiteY1" fmla="*/ 827994 h 827993"/>
                <a:gd name="connsiteX2" fmla="*/ 245060 w 245060"/>
                <a:gd name="connsiteY2" fmla="*/ 0 h 827993"/>
                <a:gd name="connsiteX3" fmla="*/ 180585 w 245060"/>
                <a:gd name="connsiteY3" fmla="*/ 0 h 827993"/>
                <a:gd name="connsiteX4" fmla="*/ 0 w 245060"/>
                <a:gd name="connsiteY4" fmla="*/ 827994 h 82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060" h="827993">
                  <a:moveTo>
                    <a:pt x="0" y="827994"/>
                  </a:moveTo>
                  <a:lnTo>
                    <a:pt x="64476" y="827994"/>
                  </a:lnTo>
                  <a:lnTo>
                    <a:pt x="245060" y="0"/>
                  </a:lnTo>
                  <a:lnTo>
                    <a:pt x="180585" y="0"/>
                  </a:lnTo>
                  <a:lnTo>
                    <a:pt x="0" y="827994"/>
                  </a:lnTo>
                  <a:close/>
                </a:path>
              </a:pathLst>
            </a:custGeom>
            <a:solidFill>
              <a:srgbClr val="C9612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11300A8-4F7B-40F2-98D7-A573C3D8FB43}"/>
                </a:ext>
              </a:extLst>
            </p:cNvPr>
            <p:cNvSpPr/>
            <p:nvPr/>
          </p:nvSpPr>
          <p:spPr>
            <a:xfrm>
              <a:off x="2215696" y="4278354"/>
              <a:ext cx="245060" cy="827993"/>
            </a:xfrm>
            <a:custGeom>
              <a:avLst/>
              <a:gdLst>
                <a:gd name="connsiteX0" fmla="*/ 245060 w 245060"/>
                <a:gd name="connsiteY0" fmla="*/ 827994 h 827993"/>
                <a:gd name="connsiteX1" fmla="*/ 180585 w 245060"/>
                <a:gd name="connsiteY1" fmla="*/ 827994 h 827993"/>
                <a:gd name="connsiteX2" fmla="*/ 0 w 245060"/>
                <a:gd name="connsiteY2" fmla="*/ 0 h 827993"/>
                <a:gd name="connsiteX3" fmla="*/ 64476 w 245060"/>
                <a:gd name="connsiteY3" fmla="*/ 0 h 827993"/>
                <a:gd name="connsiteX4" fmla="*/ 245060 w 245060"/>
                <a:gd name="connsiteY4" fmla="*/ 827994 h 82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060" h="827993">
                  <a:moveTo>
                    <a:pt x="245060" y="827994"/>
                  </a:moveTo>
                  <a:lnTo>
                    <a:pt x="180585" y="827994"/>
                  </a:lnTo>
                  <a:lnTo>
                    <a:pt x="0" y="0"/>
                  </a:lnTo>
                  <a:lnTo>
                    <a:pt x="64476" y="0"/>
                  </a:lnTo>
                  <a:lnTo>
                    <a:pt x="245060" y="827994"/>
                  </a:lnTo>
                  <a:close/>
                </a:path>
              </a:pathLst>
            </a:custGeom>
            <a:solidFill>
              <a:srgbClr val="C9612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5BF7055-20FF-4EF7-A917-8E17C8706213}"/>
                </a:ext>
              </a:extLst>
            </p:cNvPr>
            <p:cNvSpPr/>
            <p:nvPr/>
          </p:nvSpPr>
          <p:spPr>
            <a:xfrm>
              <a:off x="1965965" y="3234593"/>
              <a:ext cx="451010" cy="737833"/>
            </a:xfrm>
            <a:custGeom>
              <a:avLst/>
              <a:gdLst>
                <a:gd name="connsiteX0" fmla="*/ 0 w 451010"/>
                <a:gd name="connsiteY0" fmla="*/ 0 h 737833"/>
                <a:gd name="connsiteX1" fmla="*/ 112341 w 451010"/>
                <a:gd name="connsiteY1" fmla="*/ 9074 h 737833"/>
                <a:gd name="connsiteX2" fmla="*/ 391948 w 451010"/>
                <a:gd name="connsiteY2" fmla="*/ 89364 h 737833"/>
                <a:gd name="connsiteX3" fmla="*/ 451011 w 451010"/>
                <a:gd name="connsiteY3" fmla="*/ 105284 h 737833"/>
                <a:gd name="connsiteX4" fmla="*/ 345833 w 451010"/>
                <a:gd name="connsiteY4" fmla="*/ 677710 h 737833"/>
                <a:gd name="connsiteX5" fmla="*/ 23880 w 451010"/>
                <a:gd name="connsiteY5" fmla="*/ 737834 h 73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010" h="737833">
                  <a:moveTo>
                    <a:pt x="0" y="0"/>
                  </a:moveTo>
                  <a:lnTo>
                    <a:pt x="112341" y="9074"/>
                  </a:lnTo>
                  <a:cubicBezTo>
                    <a:pt x="140838" y="27541"/>
                    <a:pt x="232377" y="59169"/>
                    <a:pt x="391948" y="89364"/>
                  </a:cubicBezTo>
                  <a:cubicBezTo>
                    <a:pt x="391948" y="89364"/>
                    <a:pt x="433605" y="105284"/>
                    <a:pt x="451011" y="105284"/>
                  </a:cubicBezTo>
                  <a:lnTo>
                    <a:pt x="345833" y="677710"/>
                  </a:lnTo>
                  <a:lnTo>
                    <a:pt x="23880" y="737834"/>
                  </a:lnTo>
                  <a:close/>
                </a:path>
              </a:pathLst>
            </a:custGeom>
            <a:solidFill>
              <a:srgbClr val="FFFFF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FAB17CD-70ED-420C-8F41-86B608436E8A}"/>
                </a:ext>
              </a:extLst>
            </p:cNvPr>
            <p:cNvSpPr/>
            <p:nvPr/>
          </p:nvSpPr>
          <p:spPr>
            <a:xfrm>
              <a:off x="2039887" y="4006496"/>
              <a:ext cx="448055" cy="650274"/>
            </a:xfrm>
            <a:custGeom>
              <a:avLst/>
              <a:gdLst>
                <a:gd name="connsiteX0" fmla="*/ 239594 w 448055"/>
                <a:gd name="connsiteY0" fmla="*/ 0 h 650274"/>
                <a:gd name="connsiteX1" fmla="*/ 0 w 448055"/>
                <a:gd name="connsiteY1" fmla="*/ 156492 h 650274"/>
                <a:gd name="connsiteX2" fmla="*/ 225426 w 448055"/>
                <a:gd name="connsiteY2" fmla="*/ 268887 h 650274"/>
                <a:gd name="connsiteX3" fmla="*/ 193586 w 448055"/>
                <a:gd name="connsiteY3" fmla="*/ 477597 h 650274"/>
                <a:gd name="connsiteX4" fmla="*/ 201174 w 448055"/>
                <a:gd name="connsiteY4" fmla="*/ 650274 h 650274"/>
                <a:gd name="connsiteX5" fmla="*/ 382873 w 448055"/>
                <a:gd name="connsiteY5" fmla="*/ 590840 h 650274"/>
                <a:gd name="connsiteX6" fmla="*/ 434135 w 448055"/>
                <a:gd name="connsiteY6" fmla="*/ 385633 h 650274"/>
                <a:gd name="connsiteX7" fmla="*/ 395238 w 448055"/>
                <a:gd name="connsiteY7" fmla="*/ 155697 h 650274"/>
                <a:gd name="connsiteX8" fmla="*/ 239594 w 448055"/>
                <a:gd name="connsiteY8" fmla="*/ 0 h 6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055" h="650274">
                  <a:moveTo>
                    <a:pt x="239594" y="0"/>
                  </a:moveTo>
                  <a:lnTo>
                    <a:pt x="0" y="156492"/>
                  </a:lnTo>
                  <a:cubicBezTo>
                    <a:pt x="91645" y="203138"/>
                    <a:pt x="203403" y="224789"/>
                    <a:pt x="225426" y="268887"/>
                  </a:cubicBezTo>
                  <a:cubicBezTo>
                    <a:pt x="225426" y="268887"/>
                    <a:pt x="197141" y="378575"/>
                    <a:pt x="193586" y="477597"/>
                  </a:cubicBezTo>
                  <a:cubicBezTo>
                    <a:pt x="191994" y="522756"/>
                    <a:pt x="201174" y="650274"/>
                    <a:pt x="201174" y="650274"/>
                  </a:cubicBezTo>
                  <a:lnTo>
                    <a:pt x="382873" y="590840"/>
                  </a:lnTo>
                  <a:lnTo>
                    <a:pt x="434135" y="385633"/>
                  </a:lnTo>
                  <a:cubicBezTo>
                    <a:pt x="455362" y="300727"/>
                    <a:pt x="459236" y="243734"/>
                    <a:pt x="395238" y="155697"/>
                  </a:cubicBezTo>
                  <a:cubicBezTo>
                    <a:pt x="376824" y="130331"/>
                    <a:pt x="263687" y="17247"/>
                    <a:pt x="239594" y="0"/>
                  </a:cubicBezTo>
                  <a:close/>
                </a:path>
              </a:pathLst>
            </a:custGeom>
            <a:solidFill>
              <a:srgbClr val="56729A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311E6CE-5A20-41D0-894D-138ED3C3537E}"/>
                </a:ext>
              </a:extLst>
            </p:cNvPr>
            <p:cNvSpPr/>
            <p:nvPr/>
          </p:nvSpPr>
          <p:spPr>
            <a:xfrm>
              <a:off x="1815777" y="3886247"/>
              <a:ext cx="555777" cy="837970"/>
            </a:xfrm>
            <a:custGeom>
              <a:avLst/>
              <a:gdLst>
                <a:gd name="connsiteX0" fmla="*/ 13118 w 555777"/>
                <a:gd name="connsiteY0" fmla="*/ 44416 h 837970"/>
                <a:gd name="connsiteX1" fmla="*/ 86934 w 555777"/>
                <a:gd name="connsiteY1" fmla="*/ 336281 h 837970"/>
                <a:gd name="connsiteX2" fmla="*/ 329234 w 555777"/>
                <a:gd name="connsiteY2" fmla="*/ 456583 h 837970"/>
                <a:gd name="connsiteX3" fmla="*/ 297395 w 555777"/>
                <a:gd name="connsiteY3" fmla="*/ 665292 h 837970"/>
                <a:gd name="connsiteX4" fmla="*/ 304983 w 555777"/>
                <a:gd name="connsiteY4" fmla="*/ 837970 h 837970"/>
                <a:gd name="connsiteX5" fmla="*/ 486576 w 555777"/>
                <a:gd name="connsiteY5" fmla="*/ 778270 h 837970"/>
                <a:gd name="connsiteX6" fmla="*/ 544949 w 555777"/>
                <a:gd name="connsiteY6" fmla="*/ 534165 h 837970"/>
                <a:gd name="connsiteX7" fmla="*/ 495438 w 555777"/>
                <a:gd name="connsiteY7" fmla="*/ 290060 h 837970"/>
                <a:gd name="connsiteX8" fmla="*/ 392808 w 555777"/>
                <a:gd name="connsiteY8" fmla="*/ 201652 h 837970"/>
                <a:gd name="connsiteX9" fmla="*/ 469754 w 555777"/>
                <a:gd name="connsiteY9" fmla="*/ 124706 h 837970"/>
                <a:gd name="connsiteX10" fmla="*/ 490132 w 555777"/>
                <a:gd name="connsiteY10" fmla="*/ 0 h 837970"/>
                <a:gd name="connsiteX11" fmla="*/ 215036 w 555777"/>
                <a:gd name="connsiteY11" fmla="*/ 28284 h 837970"/>
                <a:gd name="connsiteX12" fmla="*/ 13118 w 555777"/>
                <a:gd name="connsiteY12" fmla="*/ 44416 h 83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5777" h="837970">
                  <a:moveTo>
                    <a:pt x="13118" y="44416"/>
                  </a:moveTo>
                  <a:cubicBezTo>
                    <a:pt x="13118" y="44416"/>
                    <a:pt x="-46051" y="314418"/>
                    <a:pt x="86934" y="336281"/>
                  </a:cubicBezTo>
                  <a:cubicBezTo>
                    <a:pt x="162978" y="348646"/>
                    <a:pt x="304506" y="407018"/>
                    <a:pt x="329234" y="456583"/>
                  </a:cubicBezTo>
                  <a:cubicBezTo>
                    <a:pt x="329234" y="456583"/>
                    <a:pt x="300950" y="566217"/>
                    <a:pt x="297395" y="665292"/>
                  </a:cubicBezTo>
                  <a:cubicBezTo>
                    <a:pt x="295803" y="710452"/>
                    <a:pt x="304983" y="837970"/>
                    <a:pt x="304983" y="837970"/>
                  </a:cubicBezTo>
                  <a:lnTo>
                    <a:pt x="486576" y="778270"/>
                  </a:lnTo>
                  <a:cubicBezTo>
                    <a:pt x="486576" y="778270"/>
                    <a:pt x="508280" y="680788"/>
                    <a:pt x="544949" y="534165"/>
                  </a:cubicBezTo>
                  <a:cubicBezTo>
                    <a:pt x="566175" y="449259"/>
                    <a:pt x="559436" y="378098"/>
                    <a:pt x="495438" y="290060"/>
                  </a:cubicBezTo>
                  <a:cubicBezTo>
                    <a:pt x="467101" y="251163"/>
                    <a:pt x="399919" y="219323"/>
                    <a:pt x="392808" y="201652"/>
                  </a:cubicBezTo>
                  <a:cubicBezTo>
                    <a:pt x="392808" y="201652"/>
                    <a:pt x="493262" y="156015"/>
                    <a:pt x="469754" y="124706"/>
                  </a:cubicBezTo>
                  <a:cubicBezTo>
                    <a:pt x="469754" y="124706"/>
                    <a:pt x="474212" y="99924"/>
                    <a:pt x="490132" y="0"/>
                  </a:cubicBezTo>
                  <a:cubicBezTo>
                    <a:pt x="490132" y="0"/>
                    <a:pt x="410054" y="65431"/>
                    <a:pt x="215036" y="28284"/>
                  </a:cubicBezTo>
                  <a:cubicBezTo>
                    <a:pt x="147519" y="15103"/>
                    <a:pt x="77684" y="20685"/>
                    <a:pt x="13118" y="44416"/>
                  </a:cubicBezTo>
                  <a:close/>
                </a:path>
              </a:pathLst>
            </a:custGeom>
            <a:solidFill>
              <a:srgbClr val="56729A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BC54EDF-F53D-4CB8-997E-410A5D44F7FE}"/>
                </a:ext>
              </a:extLst>
            </p:cNvPr>
            <p:cNvSpPr/>
            <p:nvPr/>
          </p:nvSpPr>
          <p:spPr>
            <a:xfrm>
              <a:off x="1862914" y="2442119"/>
              <a:ext cx="813869" cy="780422"/>
            </a:xfrm>
            <a:custGeom>
              <a:avLst/>
              <a:gdLst>
                <a:gd name="connsiteX0" fmla="*/ 795513 w 813869"/>
                <a:gd name="connsiteY0" fmla="*/ 559832 h 780422"/>
                <a:gd name="connsiteX1" fmla="*/ 283476 w 813869"/>
                <a:gd name="connsiteY1" fmla="*/ 748801 h 780422"/>
                <a:gd name="connsiteX2" fmla="*/ 22815 w 813869"/>
                <a:gd name="connsiteY2" fmla="*/ 241593 h 780422"/>
                <a:gd name="connsiteX3" fmla="*/ 541326 w 813869"/>
                <a:gd name="connsiteY3" fmla="*/ 29328 h 780422"/>
                <a:gd name="connsiteX4" fmla="*/ 795513 w 813869"/>
                <a:gd name="connsiteY4" fmla="*/ 559832 h 78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869" h="780422">
                  <a:moveTo>
                    <a:pt x="795513" y="559832"/>
                  </a:moveTo>
                  <a:cubicBezTo>
                    <a:pt x="723078" y="752887"/>
                    <a:pt x="497387" y="829143"/>
                    <a:pt x="283476" y="748801"/>
                  </a:cubicBezTo>
                  <a:cubicBezTo>
                    <a:pt x="69566" y="668458"/>
                    <a:pt x="-53707" y="445421"/>
                    <a:pt x="22815" y="241593"/>
                  </a:cubicBezTo>
                  <a:cubicBezTo>
                    <a:pt x="99336" y="37765"/>
                    <a:pt x="327416" y="-50855"/>
                    <a:pt x="541326" y="29328"/>
                  </a:cubicBezTo>
                  <a:cubicBezTo>
                    <a:pt x="755236" y="109511"/>
                    <a:pt x="858662" y="391558"/>
                    <a:pt x="795513" y="559832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A3EB81-CDB2-4FA0-B721-2BC1174DF5F9}"/>
                </a:ext>
              </a:extLst>
            </p:cNvPr>
            <p:cNvSpPr/>
            <p:nvPr/>
          </p:nvSpPr>
          <p:spPr>
            <a:xfrm>
              <a:off x="1938634" y="2486410"/>
              <a:ext cx="709778" cy="680709"/>
            </a:xfrm>
            <a:custGeom>
              <a:avLst/>
              <a:gdLst>
                <a:gd name="connsiteX0" fmla="*/ 693791 w 709778"/>
                <a:gd name="connsiteY0" fmla="*/ 488318 h 680709"/>
                <a:gd name="connsiteX1" fmla="*/ 247238 w 709778"/>
                <a:gd name="connsiteY1" fmla="*/ 653142 h 680709"/>
                <a:gd name="connsiteX2" fmla="*/ 19902 w 709778"/>
                <a:gd name="connsiteY2" fmla="*/ 210675 h 680709"/>
                <a:gd name="connsiteX3" fmla="*/ 472080 w 709778"/>
                <a:gd name="connsiteY3" fmla="*/ 25633 h 680709"/>
                <a:gd name="connsiteX4" fmla="*/ 693791 w 709778"/>
                <a:gd name="connsiteY4" fmla="*/ 488318 h 68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778" h="680709">
                  <a:moveTo>
                    <a:pt x="693791" y="488318"/>
                  </a:moveTo>
                  <a:cubicBezTo>
                    <a:pt x="630589" y="656697"/>
                    <a:pt x="433766" y="723189"/>
                    <a:pt x="247238" y="653142"/>
                  </a:cubicBezTo>
                  <a:cubicBezTo>
                    <a:pt x="60710" y="583094"/>
                    <a:pt x="-46855" y="388553"/>
                    <a:pt x="19902" y="210675"/>
                  </a:cubicBezTo>
                  <a:cubicBezTo>
                    <a:pt x="86659" y="32797"/>
                    <a:pt x="285552" y="-44362"/>
                    <a:pt x="472080" y="25633"/>
                  </a:cubicBezTo>
                  <a:cubicBezTo>
                    <a:pt x="658608" y="95627"/>
                    <a:pt x="748821" y="341590"/>
                    <a:pt x="693791" y="488318"/>
                  </a:cubicBezTo>
                  <a:close/>
                </a:path>
              </a:pathLst>
            </a:custGeom>
            <a:solidFill>
              <a:srgbClr val="FFE3B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EA35D0A-068C-41C0-8CDE-19A0B8E4EFCA}"/>
                </a:ext>
              </a:extLst>
            </p:cNvPr>
            <p:cNvSpPr/>
            <p:nvPr/>
          </p:nvSpPr>
          <p:spPr>
            <a:xfrm>
              <a:off x="1862416" y="2459154"/>
              <a:ext cx="690294" cy="639589"/>
            </a:xfrm>
            <a:custGeom>
              <a:avLst/>
              <a:gdLst>
                <a:gd name="connsiteX0" fmla="*/ 539330 w 690294"/>
                <a:gd name="connsiteY0" fmla="*/ 29380 h 639589"/>
                <a:gd name="connsiteX1" fmla="*/ 20873 w 690294"/>
                <a:gd name="connsiteY1" fmla="*/ 241645 h 639589"/>
                <a:gd name="connsiteX2" fmla="*/ 71 w 690294"/>
                <a:gd name="connsiteY2" fmla="*/ 329151 h 639589"/>
                <a:gd name="connsiteX3" fmla="*/ 134700 w 690294"/>
                <a:gd name="connsiteY3" fmla="*/ 639589 h 639589"/>
                <a:gd name="connsiteX4" fmla="*/ 208197 w 690294"/>
                <a:gd name="connsiteY4" fmla="*/ 311056 h 639589"/>
                <a:gd name="connsiteX5" fmla="*/ 690039 w 690294"/>
                <a:gd name="connsiteY5" fmla="*/ 138537 h 639589"/>
                <a:gd name="connsiteX6" fmla="*/ 539330 w 690294"/>
                <a:gd name="connsiteY6" fmla="*/ 29380 h 6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294" h="639589">
                  <a:moveTo>
                    <a:pt x="539330" y="29380"/>
                  </a:moveTo>
                  <a:cubicBezTo>
                    <a:pt x="325420" y="-50910"/>
                    <a:pt x="97394" y="37764"/>
                    <a:pt x="20873" y="241645"/>
                  </a:cubicBezTo>
                  <a:cubicBezTo>
                    <a:pt x="10259" y="269812"/>
                    <a:pt x="3265" y="299217"/>
                    <a:pt x="71" y="329151"/>
                  </a:cubicBezTo>
                  <a:cubicBezTo>
                    <a:pt x="-2052" y="444093"/>
                    <a:pt x="43744" y="560520"/>
                    <a:pt x="134700" y="639589"/>
                  </a:cubicBezTo>
                  <a:cubicBezTo>
                    <a:pt x="189995" y="606210"/>
                    <a:pt x="262961" y="497478"/>
                    <a:pt x="208197" y="311056"/>
                  </a:cubicBezTo>
                  <a:cubicBezTo>
                    <a:pt x="208197" y="311056"/>
                    <a:pt x="703146" y="417825"/>
                    <a:pt x="690039" y="138537"/>
                  </a:cubicBezTo>
                  <a:cubicBezTo>
                    <a:pt x="654643" y="93643"/>
                    <a:pt x="614260" y="57505"/>
                    <a:pt x="539330" y="29380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5AF3B7F-28B1-445F-89E3-6677C6F55363}"/>
                </a:ext>
              </a:extLst>
            </p:cNvPr>
            <p:cNvSpPr/>
            <p:nvPr/>
          </p:nvSpPr>
          <p:spPr>
            <a:xfrm>
              <a:off x="1848047" y="2428252"/>
              <a:ext cx="707155" cy="658445"/>
            </a:xfrm>
            <a:custGeom>
              <a:avLst/>
              <a:gdLst>
                <a:gd name="connsiteX0" fmla="*/ 706902 w 707155"/>
                <a:gd name="connsiteY0" fmla="*/ 152405 h 658445"/>
                <a:gd name="connsiteX1" fmla="*/ 565852 w 707155"/>
                <a:gd name="connsiteY1" fmla="*/ 32263 h 658445"/>
                <a:gd name="connsiteX2" fmla="*/ 215614 w 707155"/>
                <a:gd name="connsiteY2" fmla="*/ 32263 h 658445"/>
                <a:gd name="connsiteX3" fmla="*/ 78968 w 707155"/>
                <a:gd name="connsiteY3" fmla="*/ 175807 h 658445"/>
                <a:gd name="connsiteX4" fmla="*/ 24575 w 707155"/>
                <a:gd name="connsiteY4" fmla="*/ 239221 h 658445"/>
                <a:gd name="connsiteX5" fmla="*/ 135696 w 707155"/>
                <a:gd name="connsiteY5" fmla="*/ 658445 h 658445"/>
                <a:gd name="connsiteX6" fmla="*/ 225060 w 707155"/>
                <a:gd name="connsiteY6" fmla="*/ 324711 h 658445"/>
                <a:gd name="connsiteX7" fmla="*/ 706902 w 707155"/>
                <a:gd name="connsiteY7" fmla="*/ 152405 h 65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55" h="658445">
                  <a:moveTo>
                    <a:pt x="706902" y="152405"/>
                  </a:moveTo>
                  <a:cubicBezTo>
                    <a:pt x="671454" y="107564"/>
                    <a:pt x="615362" y="53489"/>
                    <a:pt x="565852" y="32263"/>
                  </a:cubicBezTo>
                  <a:cubicBezTo>
                    <a:pt x="458127" y="-13905"/>
                    <a:pt x="310762" y="-7484"/>
                    <a:pt x="215614" y="32263"/>
                  </a:cubicBezTo>
                  <a:cubicBezTo>
                    <a:pt x="97117" y="81774"/>
                    <a:pt x="95313" y="150760"/>
                    <a:pt x="78968" y="175807"/>
                  </a:cubicBezTo>
                  <a:cubicBezTo>
                    <a:pt x="62624" y="200854"/>
                    <a:pt x="36515" y="210672"/>
                    <a:pt x="24575" y="239221"/>
                  </a:cubicBezTo>
                  <a:cubicBezTo>
                    <a:pt x="-39104" y="393114"/>
                    <a:pt x="29139" y="552578"/>
                    <a:pt x="135696" y="658445"/>
                  </a:cubicBezTo>
                  <a:cubicBezTo>
                    <a:pt x="192689" y="644064"/>
                    <a:pt x="288050" y="539205"/>
                    <a:pt x="225060" y="324711"/>
                  </a:cubicBezTo>
                  <a:cubicBezTo>
                    <a:pt x="225060" y="324923"/>
                    <a:pt x="719956" y="431693"/>
                    <a:pt x="706902" y="152405"/>
                  </a:cubicBezTo>
                  <a:close/>
                </a:path>
              </a:pathLst>
            </a:custGeom>
            <a:solidFill>
              <a:srgbClr val="602215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2E2F9C9-A665-4117-8EED-3C1EA95DF6D8}"/>
                </a:ext>
              </a:extLst>
            </p:cNvPr>
            <p:cNvSpPr/>
            <p:nvPr/>
          </p:nvSpPr>
          <p:spPr>
            <a:xfrm>
              <a:off x="2587266" y="2667155"/>
              <a:ext cx="59811" cy="277855"/>
            </a:xfrm>
            <a:custGeom>
              <a:avLst/>
              <a:gdLst>
                <a:gd name="connsiteX0" fmla="*/ 0 w 59811"/>
                <a:gd name="connsiteY0" fmla="*/ 0 h 277855"/>
                <a:gd name="connsiteX1" fmla="*/ 51421 w 59811"/>
                <a:gd name="connsiteY1" fmla="*/ 277855 h 277855"/>
                <a:gd name="connsiteX2" fmla="*/ 0 w 59811"/>
                <a:gd name="connsiteY2" fmla="*/ 0 h 27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11" h="277855">
                  <a:moveTo>
                    <a:pt x="0" y="0"/>
                  </a:moveTo>
                  <a:cubicBezTo>
                    <a:pt x="0" y="0"/>
                    <a:pt x="86551" y="99871"/>
                    <a:pt x="51421" y="277855"/>
                  </a:cubicBezTo>
                  <a:cubicBezTo>
                    <a:pt x="51421" y="277855"/>
                    <a:pt x="69358" y="1343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D2EBAAA-129E-4A34-BDEA-688B67965A66}"/>
                </a:ext>
              </a:extLst>
            </p:cNvPr>
            <p:cNvSpPr/>
            <p:nvPr/>
          </p:nvSpPr>
          <p:spPr>
            <a:xfrm>
              <a:off x="2117311" y="4591456"/>
              <a:ext cx="306009" cy="140615"/>
            </a:xfrm>
            <a:custGeom>
              <a:avLst/>
              <a:gdLst>
                <a:gd name="connsiteX0" fmla="*/ 0 w 306009"/>
                <a:gd name="connsiteY0" fmla="*/ 139926 h 140615"/>
                <a:gd name="connsiteX1" fmla="*/ 166151 w 306009"/>
                <a:gd name="connsiteY1" fmla="*/ 308 h 140615"/>
                <a:gd name="connsiteX2" fmla="*/ 305821 w 306009"/>
                <a:gd name="connsiteY2" fmla="*/ 140616 h 1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09" h="140615">
                  <a:moveTo>
                    <a:pt x="0" y="139926"/>
                  </a:moveTo>
                  <a:cubicBezTo>
                    <a:pt x="0" y="139926"/>
                    <a:pt x="26533" y="8852"/>
                    <a:pt x="166151" y="308"/>
                  </a:cubicBezTo>
                  <a:cubicBezTo>
                    <a:pt x="231157" y="-3672"/>
                    <a:pt x="310385" y="30238"/>
                    <a:pt x="305821" y="140616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7557BB1-011D-4B7B-96B9-6DA699B2D2AC}"/>
                </a:ext>
              </a:extLst>
            </p:cNvPr>
            <p:cNvSpPr/>
            <p:nvPr/>
          </p:nvSpPr>
          <p:spPr>
            <a:xfrm>
              <a:off x="2221692" y="4591456"/>
              <a:ext cx="306009" cy="140615"/>
            </a:xfrm>
            <a:custGeom>
              <a:avLst/>
              <a:gdLst>
                <a:gd name="connsiteX0" fmla="*/ 0 w 306009"/>
                <a:gd name="connsiteY0" fmla="*/ 139926 h 140615"/>
                <a:gd name="connsiteX1" fmla="*/ 166151 w 306009"/>
                <a:gd name="connsiteY1" fmla="*/ 308 h 140615"/>
                <a:gd name="connsiteX2" fmla="*/ 305821 w 306009"/>
                <a:gd name="connsiteY2" fmla="*/ 140616 h 1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09" h="140615">
                  <a:moveTo>
                    <a:pt x="0" y="139926"/>
                  </a:moveTo>
                  <a:cubicBezTo>
                    <a:pt x="0" y="139926"/>
                    <a:pt x="26533" y="8852"/>
                    <a:pt x="166151" y="308"/>
                  </a:cubicBezTo>
                  <a:cubicBezTo>
                    <a:pt x="231104" y="-3672"/>
                    <a:pt x="310385" y="30238"/>
                    <a:pt x="305821" y="140616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C838567-30E8-4ADE-A0EF-229D2E1962CA}"/>
                </a:ext>
              </a:extLst>
            </p:cNvPr>
            <p:cNvSpPr/>
            <p:nvPr/>
          </p:nvSpPr>
          <p:spPr>
            <a:xfrm>
              <a:off x="2642879" y="3617169"/>
              <a:ext cx="155012" cy="145009"/>
            </a:xfrm>
            <a:custGeom>
              <a:avLst/>
              <a:gdLst>
                <a:gd name="connsiteX0" fmla="*/ 3290 w 155012"/>
                <a:gd name="connsiteY0" fmla="*/ 145010 h 145009"/>
                <a:gd name="connsiteX1" fmla="*/ 58532 w 155012"/>
                <a:gd name="connsiteY1" fmla="*/ 140075 h 145009"/>
                <a:gd name="connsiteX2" fmla="*/ 155007 w 155012"/>
                <a:gd name="connsiteY2" fmla="*/ 100912 h 145009"/>
                <a:gd name="connsiteX3" fmla="*/ 0 w 155012"/>
                <a:gd name="connsiteY3" fmla="*/ 86 h 14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012" h="145009">
                  <a:moveTo>
                    <a:pt x="3290" y="145010"/>
                  </a:moveTo>
                  <a:cubicBezTo>
                    <a:pt x="21534" y="141810"/>
                    <a:pt x="40012" y="140159"/>
                    <a:pt x="58532" y="140075"/>
                  </a:cubicBezTo>
                  <a:cubicBezTo>
                    <a:pt x="102789" y="139332"/>
                    <a:pt x="155643" y="152386"/>
                    <a:pt x="155007" y="100912"/>
                  </a:cubicBezTo>
                  <a:cubicBezTo>
                    <a:pt x="154635" y="66949"/>
                    <a:pt x="103161" y="-2780"/>
                    <a:pt x="0" y="86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EEAB60-BA93-43FA-8BC5-4C506309E2D5}"/>
                </a:ext>
              </a:extLst>
            </p:cNvPr>
            <p:cNvSpPr/>
            <p:nvPr/>
          </p:nvSpPr>
          <p:spPr>
            <a:xfrm>
              <a:off x="2644047" y="3617391"/>
              <a:ext cx="153927" cy="137995"/>
            </a:xfrm>
            <a:custGeom>
              <a:avLst/>
              <a:gdLst>
                <a:gd name="connsiteX0" fmla="*/ 38367 w 153927"/>
                <a:gd name="connsiteY0" fmla="*/ 2676 h 137995"/>
                <a:gd name="connsiteX1" fmla="*/ 2972 w 153927"/>
                <a:gd name="connsiteY1" fmla="*/ 23 h 137995"/>
                <a:gd name="connsiteX2" fmla="*/ 0 w 153927"/>
                <a:gd name="connsiteY2" fmla="*/ 51073 h 137995"/>
                <a:gd name="connsiteX3" fmla="*/ 1963 w 153927"/>
                <a:gd name="connsiteY3" fmla="*/ 137995 h 137995"/>
                <a:gd name="connsiteX4" fmla="*/ 135903 w 153927"/>
                <a:gd name="connsiteY4" fmla="*/ 135183 h 137995"/>
                <a:gd name="connsiteX5" fmla="*/ 153786 w 153927"/>
                <a:gd name="connsiteY5" fmla="*/ 100690 h 137995"/>
                <a:gd name="connsiteX6" fmla="*/ 153786 w 153927"/>
                <a:gd name="connsiteY6" fmla="*/ 100690 h 137995"/>
                <a:gd name="connsiteX7" fmla="*/ 38261 w 153927"/>
                <a:gd name="connsiteY7" fmla="*/ 99257 h 137995"/>
                <a:gd name="connsiteX8" fmla="*/ 38367 w 153927"/>
                <a:gd name="connsiteY8" fmla="*/ 2676 h 13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27" h="137995">
                  <a:moveTo>
                    <a:pt x="38367" y="2676"/>
                  </a:moveTo>
                  <a:cubicBezTo>
                    <a:pt x="26671" y="729"/>
                    <a:pt x="14827" y="-158"/>
                    <a:pt x="2972" y="23"/>
                  </a:cubicBezTo>
                  <a:lnTo>
                    <a:pt x="0" y="51073"/>
                  </a:lnTo>
                  <a:lnTo>
                    <a:pt x="1963" y="137995"/>
                  </a:lnTo>
                  <a:lnTo>
                    <a:pt x="135903" y="135183"/>
                  </a:lnTo>
                  <a:cubicBezTo>
                    <a:pt x="147047" y="129876"/>
                    <a:pt x="154051" y="119634"/>
                    <a:pt x="153786" y="100690"/>
                  </a:cubicBezTo>
                  <a:cubicBezTo>
                    <a:pt x="153786" y="98885"/>
                    <a:pt x="154104" y="102706"/>
                    <a:pt x="153786" y="100690"/>
                  </a:cubicBezTo>
                  <a:lnTo>
                    <a:pt x="38261" y="99257"/>
                  </a:lnTo>
                  <a:cubicBezTo>
                    <a:pt x="45690" y="66727"/>
                    <a:pt x="41869" y="20666"/>
                    <a:pt x="38367" y="2676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0B53679-3EAB-40AB-B464-4F8FD7643025}"/>
                </a:ext>
              </a:extLst>
            </p:cNvPr>
            <p:cNvSpPr/>
            <p:nvPr/>
          </p:nvSpPr>
          <p:spPr>
            <a:xfrm>
              <a:off x="1815869" y="3886247"/>
              <a:ext cx="490145" cy="192694"/>
            </a:xfrm>
            <a:custGeom>
              <a:avLst/>
              <a:gdLst>
                <a:gd name="connsiteX0" fmla="*/ 297196 w 490145"/>
                <a:gd name="connsiteY0" fmla="*/ 148745 h 192694"/>
                <a:gd name="connsiteX1" fmla="*/ 475871 w 490145"/>
                <a:gd name="connsiteY1" fmla="*/ 88621 h 192694"/>
                <a:gd name="connsiteX2" fmla="*/ 490145 w 490145"/>
                <a:gd name="connsiteY2" fmla="*/ 0 h 192694"/>
                <a:gd name="connsiteX3" fmla="*/ 215050 w 490145"/>
                <a:gd name="connsiteY3" fmla="*/ 28284 h 192694"/>
                <a:gd name="connsiteX4" fmla="*/ 13026 w 490145"/>
                <a:gd name="connsiteY4" fmla="*/ 44204 h 192694"/>
                <a:gd name="connsiteX5" fmla="*/ 25 w 490145"/>
                <a:gd name="connsiteY5" fmla="*/ 179948 h 192694"/>
                <a:gd name="connsiteX6" fmla="*/ 297196 w 490145"/>
                <a:gd name="connsiteY6" fmla="*/ 148745 h 1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45" h="192694">
                  <a:moveTo>
                    <a:pt x="297196" y="148745"/>
                  </a:moveTo>
                  <a:cubicBezTo>
                    <a:pt x="408636" y="119558"/>
                    <a:pt x="455599" y="97377"/>
                    <a:pt x="475871" y="88621"/>
                  </a:cubicBezTo>
                  <a:cubicBezTo>
                    <a:pt x="479001" y="69570"/>
                    <a:pt x="482769" y="46168"/>
                    <a:pt x="490145" y="0"/>
                  </a:cubicBezTo>
                  <a:cubicBezTo>
                    <a:pt x="490145" y="0"/>
                    <a:pt x="410068" y="65431"/>
                    <a:pt x="215050" y="28284"/>
                  </a:cubicBezTo>
                  <a:cubicBezTo>
                    <a:pt x="147517" y="15018"/>
                    <a:pt x="77645" y="20521"/>
                    <a:pt x="13026" y="44204"/>
                  </a:cubicBezTo>
                  <a:cubicBezTo>
                    <a:pt x="3984" y="88876"/>
                    <a:pt x="-373" y="134369"/>
                    <a:pt x="25" y="179948"/>
                  </a:cubicBezTo>
                  <a:cubicBezTo>
                    <a:pt x="66358" y="207118"/>
                    <a:pt x="146859" y="188120"/>
                    <a:pt x="297196" y="148745"/>
                  </a:cubicBezTo>
                  <a:close/>
                </a:path>
              </a:pathLst>
            </a:custGeom>
            <a:solidFill>
              <a:srgbClr val="B3B3B3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92DCCD3-E4F4-4B04-9C27-8E0352317964}"/>
                </a:ext>
              </a:extLst>
            </p:cNvPr>
            <p:cNvSpPr/>
            <p:nvPr/>
          </p:nvSpPr>
          <p:spPr>
            <a:xfrm>
              <a:off x="1794396" y="3182429"/>
              <a:ext cx="885799" cy="873994"/>
            </a:xfrm>
            <a:custGeom>
              <a:avLst/>
              <a:gdLst>
                <a:gd name="connsiteX0" fmla="*/ 882657 w 885799"/>
                <a:gd name="connsiteY0" fmla="*/ 422779 h 873994"/>
                <a:gd name="connsiteX1" fmla="*/ 727014 w 885799"/>
                <a:gd name="connsiteY1" fmla="*/ 408611 h 873994"/>
                <a:gd name="connsiteX2" fmla="*/ 651713 w 885799"/>
                <a:gd name="connsiteY2" fmla="*/ 153892 h 873994"/>
                <a:gd name="connsiteX3" fmla="*/ 407130 w 885799"/>
                <a:gd name="connsiteY3" fmla="*/ 110537 h 873994"/>
                <a:gd name="connsiteX4" fmla="*/ 194865 w 885799"/>
                <a:gd name="connsiteY4" fmla="*/ 0 h 873994"/>
                <a:gd name="connsiteX5" fmla="*/ 25053 w 885799"/>
                <a:gd name="connsiteY5" fmla="*/ 447508 h 873994"/>
                <a:gd name="connsiteX6" fmla="*/ 9133 w 885799"/>
                <a:gd name="connsiteY6" fmla="*/ 861425 h 873994"/>
                <a:gd name="connsiteX7" fmla="*/ 322224 w 885799"/>
                <a:gd name="connsiteY7" fmla="*/ 834892 h 873994"/>
                <a:gd name="connsiteX8" fmla="*/ 510610 w 885799"/>
                <a:gd name="connsiteY8" fmla="*/ 776519 h 873994"/>
                <a:gd name="connsiteX9" fmla="*/ 566329 w 885799"/>
                <a:gd name="connsiteY9" fmla="*/ 516494 h 873994"/>
                <a:gd name="connsiteX10" fmla="*/ 650068 w 885799"/>
                <a:gd name="connsiteY10" fmla="*/ 568712 h 873994"/>
                <a:gd name="connsiteX11" fmla="*/ 864986 w 885799"/>
                <a:gd name="connsiteY11" fmla="*/ 583729 h 873994"/>
                <a:gd name="connsiteX12" fmla="*/ 882657 w 885799"/>
                <a:gd name="connsiteY12" fmla="*/ 422779 h 87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5799" h="873994">
                  <a:moveTo>
                    <a:pt x="882657" y="422779"/>
                  </a:moveTo>
                  <a:cubicBezTo>
                    <a:pt x="863235" y="417473"/>
                    <a:pt x="727014" y="408611"/>
                    <a:pt x="727014" y="408611"/>
                  </a:cubicBezTo>
                  <a:cubicBezTo>
                    <a:pt x="711413" y="347744"/>
                    <a:pt x="684190" y="311605"/>
                    <a:pt x="651713" y="153892"/>
                  </a:cubicBezTo>
                  <a:cubicBezTo>
                    <a:pt x="651713" y="153892"/>
                    <a:pt x="506205" y="142271"/>
                    <a:pt x="407130" y="110537"/>
                  </a:cubicBezTo>
                  <a:cubicBezTo>
                    <a:pt x="266505" y="65431"/>
                    <a:pt x="194865" y="0"/>
                    <a:pt x="194865" y="0"/>
                  </a:cubicBezTo>
                  <a:cubicBezTo>
                    <a:pt x="194865" y="0"/>
                    <a:pt x="85920" y="94617"/>
                    <a:pt x="25053" y="447508"/>
                  </a:cubicBezTo>
                  <a:cubicBezTo>
                    <a:pt x="-19682" y="706153"/>
                    <a:pt x="9133" y="861425"/>
                    <a:pt x="9133" y="861425"/>
                  </a:cubicBezTo>
                  <a:cubicBezTo>
                    <a:pt x="80348" y="885836"/>
                    <a:pt x="158939" y="873471"/>
                    <a:pt x="322224" y="834892"/>
                  </a:cubicBezTo>
                  <a:cubicBezTo>
                    <a:pt x="468157" y="800399"/>
                    <a:pt x="510610" y="776519"/>
                    <a:pt x="510610" y="776519"/>
                  </a:cubicBezTo>
                  <a:cubicBezTo>
                    <a:pt x="530085" y="696920"/>
                    <a:pt x="566329" y="516494"/>
                    <a:pt x="566329" y="516494"/>
                  </a:cubicBezTo>
                  <a:cubicBezTo>
                    <a:pt x="566329" y="516494"/>
                    <a:pt x="630593" y="549236"/>
                    <a:pt x="650068" y="568712"/>
                  </a:cubicBezTo>
                  <a:cubicBezTo>
                    <a:pt x="686153" y="604797"/>
                    <a:pt x="864986" y="583729"/>
                    <a:pt x="864986" y="583729"/>
                  </a:cubicBezTo>
                  <a:cubicBezTo>
                    <a:pt x="896826" y="541276"/>
                    <a:pt x="882657" y="422779"/>
                    <a:pt x="882657" y="422779"/>
                  </a:cubicBezTo>
                  <a:close/>
                </a:path>
              </a:pathLst>
            </a:custGeom>
            <a:solidFill>
              <a:srgbClr val="B88B3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7AF068-0A51-4A4C-A4DC-BF0AF5A2F918}"/>
                </a:ext>
              </a:extLst>
            </p:cNvPr>
            <p:cNvSpPr/>
            <p:nvPr/>
          </p:nvSpPr>
          <p:spPr>
            <a:xfrm>
              <a:off x="2344806" y="3336321"/>
              <a:ext cx="335389" cy="435950"/>
            </a:xfrm>
            <a:custGeom>
              <a:avLst/>
              <a:gdLst>
                <a:gd name="connsiteX0" fmla="*/ 99659 w 335389"/>
                <a:gd name="connsiteY0" fmla="*/ 414819 h 435950"/>
                <a:gd name="connsiteX1" fmla="*/ 314577 w 335389"/>
                <a:gd name="connsiteY1" fmla="*/ 429837 h 435950"/>
                <a:gd name="connsiteX2" fmla="*/ 332248 w 335389"/>
                <a:gd name="connsiteY2" fmla="*/ 268887 h 435950"/>
                <a:gd name="connsiteX3" fmla="*/ 176605 w 335389"/>
                <a:gd name="connsiteY3" fmla="*/ 254718 h 435950"/>
                <a:gd name="connsiteX4" fmla="*/ 101304 w 335389"/>
                <a:gd name="connsiteY4" fmla="*/ 0 h 435950"/>
                <a:gd name="connsiteX5" fmla="*/ 99818 w 335389"/>
                <a:gd name="connsiteY5" fmla="*/ 0 h 435950"/>
                <a:gd name="connsiteX6" fmla="*/ 0 w 335389"/>
                <a:gd name="connsiteY6" fmla="*/ 264536 h 435950"/>
                <a:gd name="connsiteX7" fmla="*/ 33379 w 335389"/>
                <a:gd name="connsiteY7" fmla="*/ 371942 h 435950"/>
                <a:gd name="connsiteX8" fmla="*/ 99659 w 335389"/>
                <a:gd name="connsiteY8" fmla="*/ 414819 h 43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89" h="435950">
                  <a:moveTo>
                    <a:pt x="99659" y="414819"/>
                  </a:moveTo>
                  <a:cubicBezTo>
                    <a:pt x="135744" y="450904"/>
                    <a:pt x="314577" y="429837"/>
                    <a:pt x="314577" y="429837"/>
                  </a:cubicBezTo>
                  <a:cubicBezTo>
                    <a:pt x="346417" y="387384"/>
                    <a:pt x="332248" y="268887"/>
                    <a:pt x="332248" y="268887"/>
                  </a:cubicBezTo>
                  <a:cubicBezTo>
                    <a:pt x="312826" y="263580"/>
                    <a:pt x="176605" y="254718"/>
                    <a:pt x="176605" y="254718"/>
                  </a:cubicBezTo>
                  <a:cubicBezTo>
                    <a:pt x="161003" y="193851"/>
                    <a:pt x="133780" y="157713"/>
                    <a:pt x="101304" y="0"/>
                  </a:cubicBezTo>
                  <a:lnTo>
                    <a:pt x="99818" y="0"/>
                  </a:lnTo>
                  <a:cubicBezTo>
                    <a:pt x="73285" y="46009"/>
                    <a:pt x="2866" y="176870"/>
                    <a:pt x="0" y="264536"/>
                  </a:cubicBezTo>
                  <a:lnTo>
                    <a:pt x="33379" y="371942"/>
                  </a:lnTo>
                  <a:cubicBezTo>
                    <a:pt x="53862" y="382980"/>
                    <a:pt x="86710" y="401871"/>
                    <a:pt x="99659" y="414819"/>
                  </a:cubicBezTo>
                  <a:close/>
                </a:path>
              </a:pathLst>
            </a:custGeom>
            <a:solidFill>
              <a:srgbClr val="CE9A3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E5458C7-403A-4E7A-9075-B317983E0C8E}"/>
                </a:ext>
              </a:extLst>
            </p:cNvPr>
            <p:cNvSpPr/>
            <p:nvPr/>
          </p:nvSpPr>
          <p:spPr>
            <a:xfrm>
              <a:off x="2317424" y="3572466"/>
              <a:ext cx="349123" cy="212159"/>
            </a:xfrm>
            <a:custGeom>
              <a:avLst/>
              <a:gdLst>
                <a:gd name="connsiteX0" fmla="*/ 266871 w 349123"/>
                <a:gd name="connsiteY0" fmla="*/ 144181 h 212159"/>
                <a:gd name="connsiteX1" fmla="*/ 270638 w 349123"/>
                <a:gd name="connsiteY1" fmla="*/ 136964 h 212159"/>
                <a:gd name="connsiteX2" fmla="*/ 165567 w 349123"/>
                <a:gd name="connsiteY2" fmla="*/ 40861 h 212159"/>
                <a:gd name="connsiteX3" fmla="*/ 162436 w 349123"/>
                <a:gd name="connsiteY3" fmla="*/ 15920 h 212159"/>
                <a:gd name="connsiteX4" fmla="*/ 32689 w 349123"/>
                <a:gd name="connsiteY4" fmla="*/ 0 h 212159"/>
                <a:gd name="connsiteX5" fmla="*/ 23561 w 349123"/>
                <a:gd name="connsiteY5" fmla="*/ 50466 h 212159"/>
                <a:gd name="connsiteX6" fmla="*/ 0 w 349123"/>
                <a:gd name="connsiteY6" fmla="*/ 206853 h 212159"/>
                <a:gd name="connsiteX7" fmla="*/ 64051 w 349123"/>
                <a:gd name="connsiteY7" fmla="*/ 212159 h 212159"/>
                <a:gd name="connsiteX8" fmla="*/ 72223 w 349123"/>
                <a:gd name="connsiteY8" fmla="*/ 132931 h 212159"/>
                <a:gd name="connsiteX9" fmla="*/ 116428 w 349123"/>
                <a:gd name="connsiteY9" fmla="*/ 178940 h 212159"/>
                <a:gd name="connsiteX10" fmla="*/ 182124 w 349123"/>
                <a:gd name="connsiteY10" fmla="*/ 198362 h 212159"/>
                <a:gd name="connsiteX11" fmla="*/ 235827 w 349123"/>
                <a:gd name="connsiteY11" fmla="*/ 177825 h 212159"/>
                <a:gd name="connsiteX12" fmla="*/ 235827 w 349123"/>
                <a:gd name="connsiteY12" fmla="*/ 181593 h 212159"/>
                <a:gd name="connsiteX13" fmla="*/ 338510 w 349123"/>
                <a:gd name="connsiteY13" fmla="*/ 181593 h 212159"/>
                <a:gd name="connsiteX14" fmla="*/ 349123 w 349123"/>
                <a:gd name="connsiteY14" fmla="*/ 144446 h 2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9123" h="212159">
                  <a:moveTo>
                    <a:pt x="266871" y="144181"/>
                  </a:moveTo>
                  <a:cubicBezTo>
                    <a:pt x="268197" y="141846"/>
                    <a:pt x="269471" y="139458"/>
                    <a:pt x="270638" y="136964"/>
                  </a:cubicBezTo>
                  <a:cubicBezTo>
                    <a:pt x="289848" y="97271"/>
                    <a:pt x="197194" y="54181"/>
                    <a:pt x="165567" y="40861"/>
                  </a:cubicBezTo>
                  <a:cubicBezTo>
                    <a:pt x="164978" y="32498"/>
                    <a:pt x="163932" y="24172"/>
                    <a:pt x="162436" y="15920"/>
                  </a:cubicBezTo>
                  <a:cubicBezTo>
                    <a:pt x="118179" y="8862"/>
                    <a:pt x="84004" y="1751"/>
                    <a:pt x="32689" y="0"/>
                  </a:cubicBezTo>
                  <a:cubicBezTo>
                    <a:pt x="30460" y="19475"/>
                    <a:pt x="26692" y="29293"/>
                    <a:pt x="23561" y="50466"/>
                  </a:cubicBezTo>
                  <a:cubicBezTo>
                    <a:pt x="13744" y="116215"/>
                    <a:pt x="6050" y="167212"/>
                    <a:pt x="0" y="206853"/>
                  </a:cubicBezTo>
                  <a:cubicBezTo>
                    <a:pt x="22872" y="208869"/>
                    <a:pt x="45000" y="210567"/>
                    <a:pt x="64051" y="212159"/>
                  </a:cubicBezTo>
                  <a:cubicBezTo>
                    <a:pt x="70154" y="167212"/>
                    <a:pt x="72223" y="132931"/>
                    <a:pt x="72223" y="132931"/>
                  </a:cubicBezTo>
                  <a:cubicBezTo>
                    <a:pt x="72223" y="132931"/>
                    <a:pt x="96952" y="159464"/>
                    <a:pt x="116428" y="178940"/>
                  </a:cubicBezTo>
                  <a:cubicBezTo>
                    <a:pt x="127678" y="190190"/>
                    <a:pt x="152831" y="195868"/>
                    <a:pt x="182124" y="198362"/>
                  </a:cubicBezTo>
                  <a:cubicBezTo>
                    <a:pt x="201312" y="195523"/>
                    <a:pt x="219642" y="188513"/>
                    <a:pt x="235827" y="177825"/>
                  </a:cubicBezTo>
                  <a:lnTo>
                    <a:pt x="235827" y="181593"/>
                  </a:lnTo>
                  <a:lnTo>
                    <a:pt x="338510" y="181593"/>
                  </a:lnTo>
                  <a:cubicBezTo>
                    <a:pt x="343700" y="169743"/>
                    <a:pt x="347271" y="157251"/>
                    <a:pt x="349123" y="144446"/>
                  </a:cubicBezTo>
                  <a:close/>
                </a:path>
              </a:pathLst>
            </a:custGeom>
            <a:solidFill>
              <a:srgbClr val="B3B3B3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2999E4B-B9D7-47C3-AE6C-B5E3DF1C8394}"/>
                </a:ext>
              </a:extLst>
            </p:cNvPr>
            <p:cNvSpPr/>
            <p:nvPr/>
          </p:nvSpPr>
          <p:spPr>
            <a:xfrm>
              <a:off x="2496735" y="3731878"/>
              <a:ext cx="531458" cy="64222"/>
            </a:xfrm>
            <a:custGeom>
              <a:avLst/>
              <a:gdLst>
                <a:gd name="connsiteX0" fmla="*/ 795 w 531458"/>
                <a:gd name="connsiteY0" fmla="*/ 0 h 64222"/>
                <a:gd name="connsiteX1" fmla="*/ 48555 w 531458"/>
                <a:gd name="connsiteY1" fmla="*/ 63680 h 64222"/>
                <a:gd name="connsiteX2" fmla="*/ 477066 w 531458"/>
                <a:gd name="connsiteY2" fmla="*/ 63680 h 64222"/>
                <a:gd name="connsiteX3" fmla="*/ 531459 w 531458"/>
                <a:gd name="connsiteY3" fmla="*/ 0 h 6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458" h="64222">
                  <a:moveTo>
                    <a:pt x="795" y="0"/>
                  </a:moveTo>
                  <a:cubicBezTo>
                    <a:pt x="-3238" y="38685"/>
                    <a:pt x="7376" y="63680"/>
                    <a:pt x="48555" y="63680"/>
                  </a:cubicBezTo>
                  <a:cubicBezTo>
                    <a:pt x="48555" y="63680"/>
                    <a:pt x="433763" y="64900"/>
                    <a:pt x="477066" y="63680"/>
                  </a:cubicBezTo>
                  <a:cubicBezTo>
                    <a:pt x="523499" y="62353"/>
                    <a:pt x="531459" y="0"/>
                    <a:pt x="531459" y="0"/>
                  </a:cubicBezTo>
                  <a:close/>
                </a:path>
              </a:pathLst>
            </a:custGeom>
            <a:solidFill>
              <a:srgbClr val="666666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68B30D8-C044-4E56-919E-F2AFFE8D4881}"/>
                </a:ext>
              </a:extLst>
            </p:cNvPr>
            <p:cNvSpPr/>
            <p:nvPr/>
          </p:nvSpPr>
          <p:spPr>
            <a:xfrm>
              <a:off x="2496748" y="3731665"/>
              <a:ext cx="78736" cy="54233"/>
            </a:xfrm>
            <a:custGeom>
              <a:avLst/>
              <a:gdLst>
                <a:gd name="connsiteX0" fmla="*/ 15057 w 78736"/>
                <a:gd name="connsiteY0" fmla="*/ 54234 h 54233"/>
                <a:gd name="connsiteX1" fmla="*/ 78737 w 78736"/>
                <a:gd name="connsiteY1" fmla="*/ 0 h 54233"/>
                <a:gd name="connsiteX2" fmla="*/ 782 w 78736"/>
                <a:gd name="connsiteY2" fmla="*/ 0 h 54233"/>
                <a:gd name="connsiteX3" fmla="*/ 15057 w 78736"/>
                <a:gd name="connsiteY3" fmla="*/ 54234 h 5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6" h="54233">
                  <a:moveTo>
                    <a:pt x="15057" y="54234"/>
                  </a:moveTo>
                  <a:cubicBezTo>
                    <a:pt x="42790" y="45595"/>
                    <a:pt x="65794" y="26008"/>
                    <a:pt x="78737" y="0"/>
                  </a:cubicBezTo>
                  <a:lnTo>
                    <a:pt x="782" y="0"/>
                  </a:lnTo>
                  <a:cubicBezTo>
                    <a:pt x="-1765" y="24676"/>
                    <a:pt x="1632" y="43621"/>
                    <a:pt x="15057" y="54234"/>
                  </a:cubicBezTo>
                  <a:close/>
                </a:path>
              </a:pathLst>
            </a:custGeom>
            <a:solidFill>
              <a:srgbClr val="666666">
                <a:alpha val="50000"/>
              </a:srgbClr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A6902D7-ECE0-4ACF-9347-8D72BD29F5DC}"/>
                </a:ext>
              </a:extLst>
            </p:cNvPr>
            <p:cNvSpPr/>
            <p:nvPr/>
          </p:nvSpPr>
          <p:spPr>
            <a:xfrm>
              <a:off x="2407796" y="3617997"/>
              <a:ext cx="159883" cy="164082"/>
            </a:xfrm>
            <a:custGeom>
              <a:avLst/>
              <a:gdLst>
                <a:gd name="connsiteX0" fmla="*/ 0 w 159883"/>
                <a:gd name="connsiteY0" fmla="*/ 161109 h 164082"/>
                <a:gd name="connsiteX1" fmla="*/ 157289 w 159883"/>
                <a:gd name="connsiteY1" fmla="*/ 100295 h 164082"/>
                <a:gd name="connsiteX2" fmla="*/ 41869 w 159883"/>
                <a:gd name="connsiteY2" fmla="*/ 0 h 164082"/>
                <a:gd name="connsiteX3" fmla="*/ 43567 w 159883"/>
                <a:gd name="connsiteY3" fmla="*/ 76256 h 164082"/>
                <a:gd name="connsiteX4" fmla="*/ 0 w 159883"/>
                <a:gd name="connsiteY4" fmla="*/ 161109 h 1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83" h="164082">
                  <a:moveTo>
                    <a:pt x="0" y="161109"/>
                  </a:moveTo>
                  <a:cubicBezTo>
                    <a:pt x="0" y="161109"/>
                    <a:pt x="116746" y="184458"/>
                    <a:pt x="157289" y="100295"/>
                  </a:cubicBezTo>
                  <a:cubicBezTo>
                    <a:pt x="180372" y="52536"/>
                    <a:pt x="41869" y="0"/>
                    <a:pt x="41869" y="0"/>
                  </a:cubicBezTo>
                  <a:cubicBezTo>
                    <a:pt x="41869" y="0"/>
                    <a:pt x="61981" y="20961"/>
                    <a:pt x="43567" y="76256"/>
                  </a:cubicBezTo>
                  <a:cubicBezTo>
                    <a:pt x="32970" y="106393"/>
                    <a:pt x="18313" y="134937"/>
                    <a:pt x="0" y="161109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8B2B91A-6F47-4A94-8476-BF08DB52FFBC}"/>
                </a:ext>
              </a:extLst>
            </p:cNvPr>
            <p:cNvSpPr/>
            <p:nvPr/>
          </p:nvSpPr>
          <p:spPr>
            <a:xfrm>
              <a:off x="2407796" y="3617997"/>
              <a:ext cx="145136" cy="164063"/>
            </a:xfrm>
            <a:custGeom>
              <a:avLst/>
              <a:gdLst>
                <a:gd name="connsiteX0" fmla="*/ 145136 w 145136"/>
                <a:gd name="connsiteY0" fmla="*/ 119771 h 164063"/>
                <a:gd name="connsiteX1" fmla="*/ 43833 w 145136"/>
                <a:gd name="connsiteY1" fmla="*/ 146834 h 164063"/>
                <a:gd name="connsiteX2" fmla="*/ 64316 w 145136"/>
                <a:gd name="connsiteY2" fmla="*/ 9499 h 164063"/>
                <a:gd name="connsiteX3" fmla="*/ 41869 w 145136"/>
                <a:gd name="connsiteY3" fmla="*/ 0 h 164063"/>
                <a:gd name="connsiteX4" fmla="*/ 34759 w 145136"/>
                <a:gd name="connsiteY4" fmla="*/ 83792 h 164063"/>
                <a:gd name="connsiteX5" fmla="*/ 0 w 145136"/>
                <a:gd name="connsiteY5" fmla="*/ 161109 h 164063"/>
                <a:gd name="connsiteX6" fmla="*/ 145136 w 145136"/>
                <a:gd name="connsiteY6" fmla="*/ 119771 h 16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36" h="164063">
                  <a:moveTo>
                    <a:pt x="145136" y="119771"/>
                  </a:moveTo>
                  <a:cubicBezTo>
                    <a:pt x="115844" y="140944"/>
                    <a:pt x="79780" y="150581"/>
                    <a:pt x="43833" y="146834"/>
                  </a:cubicBezTo>
                  <a:cubicBezTo>
                    <a:pt x="73974" y="96262"/>
                    <a:pt x="70366" y="30725"/>
                    <a:pt x="64316" y="9499"/>
                  </a:cubicBezTo>
                  <a:cubicBezTo>
                    <a:pt x="51103" y="3502"/>
                    <a:pt x="41869" y="0"/>
                    <a:pt x="41869" y="0"/>
                  </a:cubicBezTo>
                  <a:cubicBezTo>
                    <a:pt x="41869" y="0"/>
                    <a:pt x="53173" y="28497"/>
                    <a:pt x="34759" y="83792"/>
                  </a:cubicBezTo>
                  <a:cubicBezTo>
                    <a:pt x="25950" y="110723"/>
                    <a:pt x="14301" y="136646"/>
                    <a:pt x="0" y="161109"/>
                  </a:cubicBezTo>
                  <a:cubicBezTo>
                    <a:pt x="0" y="161109"/>
                    <a:pt x="97271" y="180532"/>
                    <a:pt x="145136" y="119771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4086AFC-6143-4D69-B2F9-489F2BAB45BB}"/>
                </a:ext>
              </a:extLst>
            </p:cNvPr>
            <p:cNvSpPr/>
            <p:nvPr/>
          </p:nvSpPr>
          <p:spPr>
            <a:xfrm>
              <a:off x="1980338" y="3300130"/>
              <a:ext cx="380387" cy="523180"/>
            </a:xfrm>
            <a:custGeom>
              <a:avLst/>
              <a:gdLst>
                <a:gd name="connsiteX0" fmla="*/ 213070 w 380387"/>
                <a:gd name="connsiteY0" fmla="*/ 274353 h 523180"/>
                <a:gd name="connsiteX1" fmla="*/ 101047 w 380387"/>
                <a:gd name="connsiteY1" fmla="*/ 79334 h 523180"/>
                <a:gd name="connsiteX2" fmla="*/ 80616 w 380387"/>
                <a:gd name="connsiteY2" fmla="*/ 0 h 523180"/>
                <a:gd name="connsiteX3" fmla="*/ 5368 w 380387"/>
                <a:gd name="connsiteY3" fmla="*/ 229830 h 523180"/>
                <a:gd name="connsiteX4" fmla="*/ 150345 w 380387"/>
                <a:gd name="connsiteY4" fmla="*/ 496223 h 523180"/>
                <a:gd name="connsiteX5" fmla="*/ 354757 w 380387"/>
                <a:gd name="connsiteY5" fmla="*/ 523181 h 523180"/>
                <a:gd name="connsiteX6" fmla="*/ 380388 w 380387"/>
                <a:gd name="connsiteY6" fmla="*/ 398793 h 523180"/>
                <a:gd name="connsiteX7" fmla="*/ 213070 w 380387"/>
                <a:gd name="connsiteY7" fmla="*/ 274353 h 52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87" h="523180">
                  <a:moveTo>
                    <a:pt x="213070" y="274353"/>
                  </a:moveTo>
                  <a:lnTo>
                    <a:pt x="101047" y="79334"/>
                  </a:lnTo>
                  <a:lnTo>
                    <a:pt x="80616" y="0"/>
                  </a:lnTo>
                  <a:cubicBezTo>
                    <a:pt x="69578" y="1539"/>
                    <a:pt x="-22969" y="68986"/>
                    <a:pt x="5368" y="229830"/>
                  </a:cubicBezTo>
                  <a:cubicBezTo>
                    <a:pt x="11736" y="265968"/>
                    <a:pt x="105664" y="461411"/>
                    <a:pt x="150345" y="496223"/>
                  </a:cubicBezTo>
                  <a:cubicBezTo>
                    <a:pt x="166265" y="508640"/>
                    <a:pt x="274945" y="517980"/>
                    <a:pt x="354757" y="523181"/>
                  </a:cubicBezTo>
                  <a:cubicBezTo>
                    <a:pt x="368501" y="457803"/>
                    <a:pt x="380388" y="398793"/>
                    <a:pt x="380388" y="398793"/>
                  </a:cubicBezTo>
                  <a:cubicBezTo>
                    <a:pt x="380388" y="398793"/>
                    <a:pt x="261625" y="292024"/>
                    <a:pt x="213070" y="274353"/>
                  </a:cubicBezTo>
                  <a:close/>
                </a:path>
              </a:pathLst>
            </a:custGeom>
            <a:solidFill>
              <a:srgbClr val="B3B3B3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6AC5E8A-4A97-4715-8011-9B1142EC60C6}"/>
                </a:ext>
              </a:extLst>
            </p:cNvPr>
            <p:cNvSpPr/>
            <p:nvPr/>
          </p:nvSpPr>
          <p:spPr>
            <a:xfrm>
              <a:off x="1957747" y="3271527"/>
              <a:ext cx="504744" cy="523074"/>
            </a:xfrm>
            <a:custGeom>
              <a:avLst/>
              <a:gdLst>
                <a:gd name="connsiteX0" fmla="*/ 235661 w 504744"/>
                <a:gd name="connsiteY0" fmla="*/ 269312 h 523074"/>
                <a:gd name="connsiteX1" fmla="*/ 499931 w 504744"/>
                <a:gd name="connsiteY1" fmla="*/ 322749 h 523074"/>
                <a:gd name="connsiteX2" fmla="*/ 463421 w 504744"/>
                <a:gd name="connsiteY2" fmla="*/ 523075 h 523074"/>
                <a:gd name="connsiteX3" fmla="*/ 172936 w 504744"/>
                <a:gd name="connsiteY3" fmla="*/ 491235 h 523074"/>
                <a:gd name="connsiteX4" fmla="*/ 5194 w 504744"/>
                <a:gd name="connsiteY4" fmla="*/ 225903 h 523074"/>
                <a:gd name="connsiteX5" fmla="*/ 84793 w 504744"/>
                <a:gd name="connsiteY5" fmla="*/ 0 h 523074"/>
                <a:gd name="connsiteX6" fmla="*/ 123850 w 504744"/>
                <a:gd name="connsiteY6" fmla="*/ 74293 h 52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44" h="523074">
                  <a:moveTo>
                    <a:pt x="235661" y="269312"/>
                  </a:moveTo>
                  <a:cubicBezTo>
                    <a:pt x="284216" y="286983"/>
                    <a:pt x="410779" y="302584"/>
                    <a:pt x="499931" y="322749"/>
                  </a:cubicBezTo>
                  <a:cubicBezTo>
                    <a:pt x="499931" y="322749"/>
                    <a:pt x="524288" y="435674"/>
                    <a:pt x="463421" y="523075"/>
                  </a:cubicBezTo>
                  <a:cubicBezTo>
                    <a:pt x="463421" y="523075"/>
                    <a:pt x="198514" y="511188"/>
                    <a:pt x="172936" y="491235"/>
                  </a:cubicBezTo>
                  <a:cubicBezTo>
                    <a:pt x="128254" y="456370"/>
                    <a:pt x="11561" y="262307"/>
                    <a:pt x="5194" y="225903"/>
                  </a:cubicBezTo>
                  <a:cubicBezTo>
                    <a:pt x="-23197" y="64953"/>
                    <a:pt x="73543" y="1539"/>
                    <a:pt x="84793" y="0"/>
                  </a:cubicBezTo>
                  <a:lnTo>
                    <a:pt x="123850" y="74293"/>
                  </a:lnTo>
                  <a:close/>
                </a:path>
              </a:pathLst>
            </a:custGeom>
            <a:solidFill>
              <a:srgbClr val="CE9A3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5F8031C-79F9-4B26-BAF3-85753EE5C137}"/>
                </a:ext>
              </a:extLst>
            </p:cNvPr>
            <p:cNvSpPr/>
            <p:nvPr/>
          </p:nvSpPr>
          <p:spPr>
            <a:xfrm>
              <a:off x="3023206" y="3205407"/>
              <a:ext cx="123434" cy="531632"/>
            </a:xfrm>
            <a:custGeom>
              <a:avLst/>
              <a:gdLst>
                <a:gd name="connsiteX0" fmla="*/ 68668 w 123434"/>
                <a:gd name="connsiteY0" fmla="*/ 497974 h 531632"/>
                <a:gd name="connsiteX1" fmla="*/ 0 w 123434"/>
                <a:gd name="connsiteY1" fmla="*/ 530663 h 531632"/>
                <a:gd name="connsiteX2" fmla="*/ 69358 w 123434"/>
                <a:gd name="connsiteY2" fmla="*/ 0 h 531632"/>
                <a:gd name="connsiteX3" fmla="*/ 122902 w 123434"/>
                <a:gd name="connsiteY3" fmla="*/ 70101 h 531632"/>
                <a:gd name="connsiteX4" fmla="*/ 68668 w 123434"/>
                <a:gd name="connsiteY4" fmla="*/ 497974 h 53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34" h="531632">
                  <a:moveTo>
                    <a:pt x="68668" y="497974"/>
                  </a:moveTo>
                  <a:cubicBezTo>
                    <a:pt x="61610" y="540427"/>
                    <a:pt x="0" y="530663"/>
                    <a:pt x="0" y="530663"/>
                  </a:cubicBezTo>
                  <a:lnTo>
                    <a:pt x="69358" y="0"/>
                  </a:lnTo>
                  <a:cubicBezTo>
                    <a:pt x="69358" y="0"/>
                    <a:pt x="129694" y="15495"/>
                    <a:pt x="122902" y="70101"/>
                  </a:cubicBezTo>
                  <a:cubicBezTo>
                    <a:pt x="116109" y="124706"/>
                    <a:pt x="75726" y="455521"/>
                    <a:pt x="68668" y="497974"/>
                  </a:cubicBezTo>
                  <a:close/>
                </a:path>
              </a:pathLst>
            </a:custGeom>
            <a:solidFill>
              <a:srgbClr val="666666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6437BD8-DDBA-4090-94CB-21220943D721}"/>
                </a:ext>
              </a:extLst>
            </p:cNvPr>
            <p:cNvSpPr/>
            <p:nvPr/>
          </p:nvSpPr>
          <p:spPr>
            <a:xfrm>
              <a:off x="3744026" y="2341540"/>
              <a:ext cx="916328" cy="769779"/>
            </a:xfrm>
            <a:custGeom>
              <a:avLst/>
              <a:gdLst>
                <a:gd name="connsiteX0" fmla="*/ 916329 w 916328"/>
                <a:gd name="connsiteY0" fmla="*/ 221764 h 769779"/>
                <a:gd name="connsiteX1" fmla="*/ 847342 w 916328"/>
                <a:gd name="connsiteY1" fmla="*/ 152778 h 769779"/>
                <a:gd name="connsiteX2" fmla="*/ 843787 w 916328"/>
                <a:gd name="connsiteY2" fmla="*/ 152778 h 769779"/>
                <a:gd name="connsiteX3" fmla="*/ 718858 w 916328"/>
                <a:gd name="connsiteY3" fmla="*/ 42777 h 769779"/>
                <a:gd name="connsiteX4" fmla="*/ 660178 w 916328"/>
                <a:gd name="connsiteY4" fmla="*/ 62884 h 769779"/>
                <a:gd name="connsiteX5" fmla="*/ 469139 w 916328"/>
                <a:gd name="connsiteY5" fmla="*/ 25737 h 769779"/>
                <a:gd name="connsiteX6" fmla="*/ 398083 w 916328"/>
                <a:gd name="connsiteY6" fmla="*/ 0 h 769779"/>
                <a:gd name="connsiteX7" fmla="*/ 291526 w 916328"/>
                <a:gd name="connsiteY7" fmla="*/ 73550 h 769779"/>
                <a:gd name="connsiteX8" fmla="*/ 110474 w 916328"/>
                <a:gd name="connsiteY8" fmla="*/ 131493 h 769779"/>
                <a:gd name="connsiteX9" fmla="*/ 118742 w 916328"/>
                <a:gd name="connsiteY9" fmla="*/ 268516 h 769779"/>
                <a:gd name="connsiteX10" fmla="*/ 1136 w 916328"/>
                <a:gd name="connsiteY10" fmla="*/ 421007 h 769779"/>
                <a:gd name="connsiteX11" fmla="*/ 79738 w 916328"/>
                <a:gd name="connsiteY11" fmla="*/ 527479 h 769779"/>
                <a:gd name="connsiteX12" fmla="*/ 87072 w 916328"/>
                <a:gd name="connsiteY12" fmla="*/ 654849 h 769779"/>
                <a:gd name="connsiteX13" fmla="*/ 146867 w 916328"/>
                <a:gd name="connsiteY13" fmla="*/ 677710 h 769779"/>
                <a:gd name="connsiteX14" fmla="*/ 148778 w 916328"/>
                <a:gd name="connsiteY14" fmla="*/ 677710 h 769779"/>
                <a:gd name="connsiteX15" fmla="*/ 148778 w 916328"/>
                <a:gd name="connsiteY15" fmla="*/ 679567 h 769779"/>
                <a:gd name="connsiteX16" fmla="*/ 238990 w 916328"/>
                <a:gd name="connsiteY16" fmla="*/ 769780 h 769779"/>
                <a:gd name="connsiteX17" fmla="*/ 329203 w 916328"/>
                <a:gd name="connsiteY17" fmla="*/ 679567 h 769779"/>
                <a:gd name="connsiteX18" fmla="*/ 325064 w 916328"/>
                <a:gd name="connsiteY18" fmla="*/ 652556 h 769779"/>
                <a:gd name="connsiteX19" fmla="*/ 434911 w 916328"/>
                <a:gd name="connsiteY19" fmla="*/ 522836 h 769779"/>
                <a:gd name="connsiteX20" fmla="*/ 409121 w 916328"/>
                <a:gd name="connsiteY20" fmla="*/ 457856 h 769779"/>
                <a:gd name="connsiteX21" fmla="*/ 457730 w 916328"/>
                <a:gd name="connsiteY21" fmla="*/ 404790 h 769779"/>
                <a:gd name="connsiteX22" fmla="*/ 632971 w 916328"/>
                <a:gd name="connsiteY22" fmla="*/ 446394 h 769779"/>
                <a:gd name="connsiteX23" fmla="*/ 680980 w 916328"/>
                <a:gd name="connsiteY23" fmla="*/ 393062 h 769779"/>
                <a:gd name="connsiteX24" fmla="*/ 843607 w 916328"/>
                <a:gd name="connsiteY24" fmla="*/ 393136 h 769779"/>
                <a:gd name="connsiteX25" fmla="*/ 877325 w 916328"/>
                <a:gd name="connsiteY25" fmla="*/ 311765 h 769779"/>
                <a:gd name="connsiteX26" fmla="*/ 874247 w 916328"/>
                <a:gd name="connsiteY26" fmla="*/ 285231 h 769779"/>
                <a:gd name="connsiteX27" fmla="*/ 916329 w 916328"/>
                <a:gd name="connsiteY27" fmla="*/ 221764 h 7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6328" h="769779">
                  <a:moveTo>
                    <a:pt x="916329" y="221764"/>
                  </a:moveTo>
                  <a:cubicBezTo>
                    <a:pt x="916329" y="183662"/>
                    <a:pt x="885444" y="152778"/>
                    <a:pt x="847342" y="152778"/>
                  </a:cubicBezTo>
                  <a:cubicBezTo>
                    <a:pt x="846122" y="152778"/>
                    <a:pt x="844955" y="152778"/>
                    <a:pt x="843787" y="152778"/>
                  </a:cubicBezTo>
                  <a:cubicBezTo>
                    <a:pt x="839664" y="87904"/>
                    <a:pt x="783732" y="38653"/>
                    <a:pt x="718858" y="42777"/>
                  </a:cubicBezTo>
                  <a:cubicBezTo>
                    <a:pt x="697855" y="44109"/>
                    <a:pt x="677589" y="51055"/>
                    <a:pt x="660178" y="62884"/>
                  </a:cubicBezTo>
                  <a:cubicBezTo>
                    <a:pt x="612004" y="9111"/>
                    <a:pt x="533949" y="-6066"/>
                    <a:pt x="469139" y="25737"/>
                  </a:cubicBezTo>
                  <a:cubicBezTo>
                    <a:pt x="449117" y="9239"/>
                    <a:pt x="424022" y="149"/>
                    <a:pt x="398083" y="0"/>
                  </a:cubicBezTo>
                  <a:cubicBezTo>
                    <a:pt x="350827" y="292"/>
                    <a:pt x="308555" y="29468"/>
                    <a:pt x="291526" y="73550"/>
                  </a:cubicBezTo>
                  <a:cubicBezTo>
                    <a:pt x="225533" y="39556"/>
                    <a:pt x="144474" y="65494"/>
                    <a:pt x="110474" y="131493"/>
                  </a:cubicBezTo>
                  <a:cubicBezTo>
                    <a:pt x="87942" y="175236"/>
                    <a:pt x="91116" y="227798"/>
                    <a:pt x="118742" y="268516"/>
                  </a:cubicBezTo>
                  <a:cubicBezTo>
                    <a:pt x="44157" y="278147"/>
                    <a:pt x="-8495" y="346422"/>
                    <a:pt x="1136" y="421007"/>
                  </a:cubicBezTo>
                  <a:cubicBezTo>
                    <a:pt x="7170" y="467700"/>
                    <a:pt x="36892" y="507961"/>
                    <a:pt x="79738" y="527479"/>
                  </a:cubicBezTo>
                  <a:cubicBezTo>
                    <a:pt x="46593" y="564673"/>
                    <a:pt x="49873" y="621698"/>
                    <a:pt x="87072" y="654849"/>
                  </a:cubicBezTo>
                  <a:cubicBezTo>
                    <a:pt x="103538" y="669522"/>
                    <a:pt x="124813" y="677657"/>
                    <a:pt x="146867" y="677710"/>
                  </a:cubicBezTo>
                  <a:lnTo>
                    <a:pt x="148778" y="677710"/>
                  </a:lnTo>
                  <a:cubicBezTo>
                    <a:pt x="148778" y="678347"/>
                    <a:pt x="148778" y="678930"/>
                    <a:pt x="148778" y="679567"/>
                  </a:cubicBezTo>
                  <a:cubicBezTo>
                    <a:pt x="148778" y="729391"/>
                    <a:pt x="189166" y="769780"/>
                    <a:pt x="238990" y="769780"/>
                  </a:cubicBezTo>
                  <a:cubicBezTo>
                    <a:pt x="288814" y="769780"/>
                    <a:pt x="329203" y="729391"/>
                    <a:pt x="329203" y="679567"/>
                  </a:cubicBezTo>
                  <a:cubicBezTo>
                    <a:pt x="329219" y="670403"/>
                    <a:pt x="327823" y="661296"/>
                    <a:pt x="325064" y="652556"/>
                  </a:cubicBezTo>
                  <a:cubicBezTo>
                    <a:pt x="391216" y="647069"/>
                    <a:pt x="440398" y="588994"/>
                    <a:pt x="434911" y="522836"/>
                  </a:cubicBezTo>
                  <a:cubicBezTo>
                    <a:pt x="432942" y="499099"/>
                    <a:pt x="423969" y="476482"/>
                    <a:pt x="409121" y="457856"/>
                  </a:cubicBezTo>
                  <a:cubicBezTo>
                    <a:pt x="430050" y="445163"/>
                    <a:pt x="446915" y="426749"/>
                    <a:pt x="457730" y="404790"/>
                  </a:cubicBezTo>
                  <a:cubicBezTo>
                    <a:pt x="494632" y="464670"/>
                    <a:pt x="573091" y="483296"/>
                    <a:pt x="632971" y="446394"/>
                  </a:cubicBezTo>
                  <a:cubicBezTo>
                    <a:pt x="653757" y="433584"/>
                    <a:pt x="670419" y="415074"/>
                    <a:pt x="680980" y="393062"/>
                  </a:cubicBezTo>
                  <a:cubicBezTo>
                    <a:pt x="725868" y="437993"/>
                    <a:pt x="798675" y="438025"/>
                    <a:pt x="843607" y="393136"/>
                  </a:cubicBezTo>
                  <a:cubicBezTo>
                    <a:pt x="865199" y="371565"/>
                    <a:pt x="877330" y="342288"/>
                    <a:pt x="877325" y="311765"/>
                  </a:cubicBezTo>
                  <a:cubicBezTo>
                    <a:pt x="877309" y="302834"/>
                    <a:pt x="876279" y="293929"/>
                    <a:pt x="874247" y="285231"/>
                  </a:cubicBezTo>
                  <a:cubicBezTo>
                    <a:pt x="899740" y="274438"/>
                    <a:pt x="916307" y="249449"/>
                    <a:pt x="916329" y="221764"/>
                  </a:cubicBezTo>
                  <a:close/>
                </a:path>
              </a:pathLst>
            </a:custGeom>
            <a:solidFill>
              <a:srgbClr val="A4541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41142A0-34B0-42CC-8D79-304B7D2CB17B}"/>
                </a:ext>
              </a:extLst>
            </p:cNvPr>
            <p:cNvSpPr/>
            <p:nvPr/>
          </p:nvSpPr>
          <p:spPr>
            <a:xfrm>
              <a:off x="3424599" y="3219045"/>
              <a:ext cx="518829" cy="991491"/>
            </a:xfrm>
            <a:custGeom>
              <a:avLst/>
              <a:gdLst>
                <a:gd name="connsiteX0" fmla="*/ 0 w 518829"/>
                <a:gd name="connsiteY0" fmla="*/ 35501 h 991491"/>
                <a:gd name="connsiteX1" fmla="*/ 18679 w 518829"/>
                <a:gd name="connsiteY1" fmla="*/ 19316 h 991491"/>
                <a:gd name="connsiteX2" fmla="*/ 428351 w 518829"/>
                <a:gd name="connsiteY2" fmla="*/ 0 h 991491"/>
                <a:gd name="connsiteX3" fmla="*/ 477332 w 518829"/>
                <a:gd name="connsiteY3" fmla="*/ 17990 h 991491"/>
                <a:gd name="connsiteX4" fmla="*/ 518829 w 518829"/>
                <a:gd name="connsiteY4" fmla="*/ 917729 h 991491"/>
                <a:gd name="connsiteX5" fmla="*/ 114836 w 518829"/>
                <a:gd name="connsiteY5" fmla="*/ 991491 h 99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829" h="991491">
                  <a:moveTo>
                    <a:pt x="0" y="35501"/>
                  </a:moveTo>
                  <a:lnTo>
                    <a:pt x="18679" y="19316"/>
                  </a:lnTo>
                  <a:cubicBezTo>
                    <a:pt x="79387" y="20006"/>
                    <a:pt x="262307" y="19953"/>
                    <a:pt x="428351" y="0"/>
                  </a:cubicBezTo>
                  <a:cubicBezTo>
                    <a:pt x="428351" y="0"/>
                    <a:pt x="459130" y="20802"/>
                    <a:pt x="477332" y="17990"/>
                  </a:cubicBezTo>
                  <a:lnTo>
                    <a:pt x="518829" y="917729"/>
                  </a:lnTo>
                  <a:lnTo>
                    <a:pt x="114836" y="991491"/>
                  </a:lnTo>
                  <a:close/>
                </a:path>
              </a:pathLst>
            </a:custGeom>
            <a:solidFill>
              <a:srgbClr val="FFFFF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2144AD3-5989-4F6A-BB75-2A164C813A6A}"/>
                </a:ext>
              </a:extLst>
            </p:cNvPr>
            <p:cNvSpPr/>
            <p:nvPr/>
          </p:nvSpPr>
          <p:spPr>
            <a:xfrm>
              <a:off x="3424599" y="3219045"/>
              <a:ext cx="518829" cy="991491"/>
            </a:xfrm>
            <a:custGeom>
              <a:avLst/>
              <a:gdLst>
                <a:gd name="connsiteX0" fmla="*/ 0 w 518829"/>
                <a:gd name="connsiteY0" fmla="*/ 35501 h 991491"/>
                <a:gd name="connsiteX1" fmla="*/ 18679 w 518829"/>
                <a:gd name="connsiteY1" fmla="*/ 19316 h 991491"/>
                <a:gd name="connsiteX2" fmla="*/ 428351 w 518829"/>
                <a:gd name="connsiteY2" fmla="*/ 0 h 991491"/>
                <a:gd name="connsiteX3" fmla="*/ 477332 w 518829"/>
                <a:gd name="connsiteY3" fmla="*/ 17990 h 991491"/>
                <a:gd name="connsiteX4" fmla="*/ 518829 w 518829"/>
                <a:gd name="connsiteY4" fmla="*/ 917729 h 991491"/>
                <a:gd name="connsiteX5" fmla="*/ 114836 w 518829"/>
                <a:gd name="connsiteY5" fmla="*/ 991491 h 99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829" h="991491">
                  <a:moveTo>
                    <a:pt x="0" y="35501"/>
                  </a:moveTo>
                  <a:lnTo>
                    <a:pt x="18679" y="19316"/>
                  </a:lnTo>
                  <a:cubicBezTo>
                    <a:pt x="79387" y="20006"/>
                    <a:pt x="262307" y="19953"/>
                    <a:pt x="428351" y="0"/>
                  </a:cubicBezTo>
                  <a:cubicBezTo>
                    <a:pt x="428351" y="0"/>
                    <a:pt x="459130" y="20802"/>
                    <a:pt x="477332" y="17990"/>
                  </a:cubicBezTo>
                  <a:lnTo>
                    <a:pt x="518829" y="917729"/>
                  </a:lnTo>
                  <a:lnTo>
                    <a:pt x="114836" y="991491"/>
                  </a:lnTo>
                  <a:close/>
                </a:path>
              </a:pathLst>
            </a:custGeom>
            <a:solidFill>
              <a:srgbClr val="FFFFF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C92C5DC-F4D6-47ED-BA31-F25A1AF1FE33}"/>
                </a:ext>
              </a:extLst>
            </p:cNvPr>
            <p:cNvSpPr/>
            <p:nvPr/>
          </p:nvSpPr>
          <p:spPr>
            <a:xfrm>
              <a:off x="3367510" y="4050063"/>
              <a:ext cx="630417" cy="1049545"/>
            </a:xfrm>
            <a:custGeom>
              <a:avLst/>
              <a:gdLst>
                <a:gd name="connsiteX0" fmla="*/ 3864 w 630417"/>
                <a:gd name="connsiteY0" fmla="*/ 60071 h 1049545"/>
                <a:gd name="connsiteX1" fmla="*/ 596615 w 630417"/>
                <a:gd name="connsiteY1" fmla="*/ 0 h 1049545"/>
                <a:gd name="connsiteX2" fmla="*/ 621025 w 630417"/>
                <a:gd name="connsiteY2" fmla="*/ 385527 h 1049545"/>
                <a:gd name="connsiteX3" fmla="*/ 630418 w 630417"/>
                <a:gd name="connsiteY3" fmla="*/ 947340 h 1049545"/>
                <a:gd name="connsiteX4" fmla="*/ 429668 w 630417"/>
                <a:gd name="connsiteY4" fmla="*/ 1049545 h 1049545"/>
                <a:gd name="connsiteX5" fmla="*/ 386525 w 630417"/>
                <a:gd name="connsiteY5" fmla="*/ 872304 h 1049545"/>
                <a:gd name="connsiteX6" fmla="*/ 353730 w 630417"/>
                <a:gd name="connsiteY6" fmla="*/ 351723 h 1049545"/>
                <a:gd name="connsiteX7" fmla="*/ 292757 w 630417"/>
                <a:gd name="connsiteY7" fmla="*/ 356446 h 1049545"/>
                <a:gd name="connsiteX8" fmla="*/ 286177 w 630417"/>
                <a:gd name="connsiteY8" fmla="*/ 799126 h 1049545"/>
                <a:gd name="connsiteX9" fmla="*/ 260864 w 630417"/>
                <a:gd name="connsiteY9" fmla="*/ 1001733 h 1049545"/>
                <a:gd name="connsiteX10" fmla="*/ 26364 w 630417"/>
                <a:gd name="connsiteY10" fmla="*/ 986715 h 1049545"/>
                <a:gd name="connsiteX11" fmla="*/ 3864 w 630417"/>
                <a:gd name="connsiteY11" fmla="*/ 60071 h 10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417" h="1049545">
                  <a:moveTo>
                    <a:pt x="3864" y="60071"/>
                  </a:moveTo>
                  <a:cubicBezTo>
                    <a:pt x="3864" y="60071"/>
                    <a:pt x="375328" y="108892"/>
                    <a:pt x="596615" y="0"/>
                  </a:cubicBezTo>
                  <a:cubicBezTo>
                    <a:pt x="596615" y="0"/>
                    <a:pt x="617841" y="199848"/>
                    <a:pt x="621025" y="385527"/>
                  </a:cubicBezTo>
                  <a:cubicBezTo>
                    <a:pt x="626650" y="706259"/>
                    <a:pt x="630418" y="947340"/>
                    <a:pt x="630418" y="947340"/>
                  </a:cubicBezTo>
                  <a:lnTo>
                    <a:pt x="429668" y="1049545"/>
                  </a:lnTo>
                  <a:cubicBezTo>
                    <a:pt x="409036" y="992165"/>
                    <a:pt x="394575" y="932746"/>
                    <a:pt x="386525" y="872304"/>
                  </a:cubicBezTo>
                  <a:cubicBezTo>
                    <a:pt x="362167" y="682857"/>
                    <a:pt x="354685" y="358304"/>
                    <a:pt x="353730" y="351723"/>
                  </a:cubicBezTo>
                  <a:lnTo>
                    <a:pt x="292757" y="356446"/>
                  </a:lnTo>
                  <a:cubicBezTo>
                    <a:pt x="292757" y="356446"/>
                    <a:pt x="291589" y="678134"/>
                    <a:pt x="286177" y="799126"/>
                  </a:cubicBezTo>
                  <a:cubicBezTo>
                    <a:pt x="280552" y="925742"/>
                    <a:pt x="260864" y="1001733"/>
                    <a:pt x="260864" y="1001733"/>
                  </a:cubicBezTo>
                  <a:lnTo>
                    <a:pt x="26364" y="986715"/>
                  </a:lnTo>
                  <a:cubicBezTo>
                    <a:pt x="26364" y="986715"/>
                    <a:pt x="-12056" y="582456"/>
                    <a:pt x="3864" y="60071"/>
                  </a:cubicBezTo>
                  <a:close/>
                </a:path>
              </a:pathLst>
            </a:custGeom>
            <a:solidFill>
              <a:srgbClr val="0D0D0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B2EAFF9-68B0-4990-952C-6290F8FFF240}"/>
                </a:ext>
              </a:extLst>
            </p:cNvPr>
            <p:cNvSpPr/>
            <p:nvPr/>
          </p:nvSpPr>
          <p:spPr>
            <a:xfrm>
              <a:off x="3125630" y="2219603"/>
              <a:ext cx="927147" cy="895238"/>
            </a:xfrm>
            <a:custGeom>
              <a:avLst/>
              <a:gdLst>
                <a:gd name="connsiteX0" fmla="*/ 901378 w 927147"/>
                <a:gd name="connsiteY0" fmla="*/ 656899 h 895238"/>
                <a:gd name="connsiteX1" fmla="*/ 308574 w 927147"/>
                <a:gd name="connsiteY1" fmla="*/ 851864 h 895238"/>
                <a:gd name="connsiteX2" fmla="*/ 31514 w 927147"/>
                <a:gd name="connsiteY2" fmla="*/ 261608 h 895238"/>
                <a:gd name="connsiteX3" fmla="*/ 632703 w 927147"/>
                <a:gd name="connsiteY3" fmla="*/ 40427 h 895238"/>
                <a:gd name="connsiteX4" fmla="*/ 901378 w 927147"/>
                <a:gd name="connsiteY4" fmla="*/ 656899 h 8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147" h="895238">
                  <a:moveTo>
                    <a:pt x="901378" y="656899"/>
                  </a:moveTo>
                  <a:cubicBezTo>
                    <a:pt x="810687" y="874470"/>
                    <a:pt x="549707" y="952372"/>
                    <a:pt x="308574" y="851864"/>
                  </a:cubicBezTo>
                  <a:cubicBezTo>
                    <a:pt x="67440" y="751357"/>
                    <a:pt x="-64429" y="491385"/>
                    <a:pt x="31514" y="261608"/>
                  </a:cubicBezTo>
                  <a:cubicBezTo>
                    <a:pt x="127458" y="31831"/>
                    <a:pt x="391569" y="-60133"/>
                    <a:pt x="632703" y="40427"/>
                  </a:cubicBezTo>
                  <a:cubicBezTo>
                    <a:pt x="873836" y="140988"/>
                    <a:pt x="980446" y="467187"/>
                    <a:pt x="901378" y="656899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C1B6A59-9FB1-4FF6-BE1D-5045246C0DCD}"/>
                </a:ext>
              </a:extLst>
            </p:cNvPr>
            <p:cNvSpPr/>
            <p:nvPr/>
          </p:nvSpPr>
          <p:spPr>
            <a:xfrm>
              <a:off x="3212386" y="2271233"/>
              <a:ext cx="808521" cy="780905"/>
            </a:xfrm>
            <a:custGeom>
              <a:avLst/>
              <a:gdLst>
                <a:gd name="connsiteX0" fmla="*/ 786072 w 808521"/>
                <a:gd name="connsiteY0" fmla="*/ 573110 h 780905"/>
                <a:gd name="connsiteX1" fmla="*/ 269100 w 808521"/>
                <a:gd name="connsiteY1" fmla="*/ 742922 h 780905"/>
                <a:gd name="connsiteX2" fmla="*/ 27436 w 808521"/>
                <a:gd name="connsiteY2" fmla="*/ 228179 h 780905"/>
                <a:gd name="connsiteX3" fmla="*/ 551678 w 808521"/>
                <a:gd name="connsiteY3" fmla="*/ 35230 h 780905"/>
                <a:gd name="connsiteX4" fmla="*/ 786072 w 808521"/>
                <a:gd name="connsiteY4" fmla="*/ 573110 h 78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521" h="780905">
                  <a:moveTo>
                    <a:pt x="786072" y="573110"/>
                  </a:moveTo>
                  <a:cubicBezTo>
                    <a:pt x="706950" y="762928"/>
                    <a:pt x="479349" y="830800"/>
                    <a:pt x="269100" y="742922"/>
                  </a:cubicBezTo>
                  <a:cubicBezTo>
                    <a:pt x="58851" y="655045"/>
                    <a:pt x="-56144" y="428558"/>
                    <a:pt x="27436" y="228179"/>
                  </a:cubicBezTo>
                  <a:cubicBezTo>
                    <a:pt x="111015" y="27801"/>
                    <a:pt x="341429" y="-52435"/>
                    <a:pt x="551678" y="35230"/>
                  </a:cubicBezTo>
                  <a:cubicBezTo>
                    <a:pt x="761927" y="122896"/>
                    <a:pt x="855005" y="407650"/>
                    <a:pt x="786072" y="573110"/>
                  </a:cubicBezTo>
                  <a:close/>
                </a:path>
              </a:pathLst>
            </a:custGeom>
            <a:solidFill>
              <a:srgbClr val="FFE3B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8E30581-4660-4202-8BDE-78818D615EFD}"/>
                </a:ext>
              </a:extLst>
            </p:cNvPr>
            <p:cNvSpPr/>
            <p:nvPr/>
          </p:nvSpPr>
          <p:spPr>
            <a:xfrm>
              <a:off x="3125610" y="2238919"/>
              <a:ext cx="796927" cy="721002"/>
            </a:xfrm>
            <a:custGeom>
              <a:avLst/>
              <a:gdLst>
                <a:gd name="connsiteX0" fmla="*/ 629221 w 796927"/>
                <a:gd name="connsiteY0" fmla="*/ 40427 h 721002"/>
                <a:gd name="connsiteX1" fmla="*/ 28033 w 796927"/>
                <a:gd name="connsiteY1" fmla="*/ 261608 h 721002"/>
                <a:gd name="connsiteX2" fmla="*/ 703 w 796927"/>
                <a:gd name="connsiteY2" fmla="*/ 360736 h 721002"/>
                <a:gd name="connsiteX3" fmla="*/ 141807 w 796927"/>
                <a:gd name="connsiteY3" fmla="*/ 721003 h 721002"/>
                <a:gd name="connsiteX4" fmla="*/ 239289 w 796927"/>
                <a:gd name="connsiteY4" fmla="*/ 348636 h 721002"/>
                <a:gd name="connsiteX5" fmla="*/ 796910 w 796927"/>
                <a:gd name="connsiteY5" fmla="*/ 171236 h 721002"/>
                <a:gd name="connsiteX6" fmla="*/ 629221 w 796927"/>
                <a:gd name="connsiteY6" fmla="*/ 40427 h 72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927" h="721002">
                  <a:moveTo>
                    <a:pt x="629221" y="40427"/>
                  </a:moveTo>
                  <a:cubicBezTo>
                    <a:pt x="388088" y="-60133"/>
                    <a:pt x="123817" y="31831"/>
                    <a:pt x="28033" y="261608"/>
                  </a:cubicBezTo>
                  <a:cubicBezTo>
                    <a:pt x="14787" y="293368"/>
                    <a:pt x="5601" y="326672"/>
                    <a:pt x="703" y="360736"/>
                  </a:cubicBezTo>
                  <a:cubicBezTo>
                    <a:pt x="-6461" y="492022"/>
                    <a:pt x="41140" y="626969"/>
                    <a:pt x="141807" y="721003"/>
                  </a:cubicBezTo>
                  <a:cubicBezTo>
                    <a:pt x="206389" y="685130"/>
                    <a:pt x="294213" y="563873"/>
                    <a:pt x="239289" y="348636"/>
                  </a:cubicBezTo>
                  <a:cubicBezTo>
                    <a:pt x="239289" y="348636"/>
                    <a:pt x="800466" y="490907"/>
                    <a:pt x="796910" y="171236"/>
                  </a:cubicBezTo>
                  <a:cubicBezTo>
                    <a:pt x="758119" y="118541"/>
                    <a:pt x="713649" y="75610"/>
                    <a:pt x="629221" y="40427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FF358BC-F792-4280-A638-08F990339D39}"/>
                </a:ext>
              </a:extLst>
            </p:cNvPr>
            <p:cNvSpPr/>
            <p:nvPr/>
          </p:nvSpPr>
          <p:spPr>
            <a:xfrm>
              <a:off x="3125823" y="2219603"/>
              <a:ext cx="800373" cy="726362"/>
            </a:xfrm>
            <a:custGeom>
              <a:avLst/>
              <a:gdLst>
                <a:gd name="connsiteX0" fmla="*/ 800359 w 800373"/>
                <a:gd name="connsiteY0" fmla="*/ 171289 h 726362"/>
                <a:gd name="connsiteX1" fmla="*/ 632616 w 800373"/>
                <a:gd name="connsiteY1" fmla="*/ 40427 h 726362"/>
                <a:gd name="connsiteX2" fmla="*/ 31428 w 800373"/>
                <a:gd name="connsiteY2" fmla="*/ 261608 h 726362"/>
                <a:gd name="connsiteX3" fmla="*/ 126947 w 800373"/>
                <a:gd name="connsiteY3" fmla="*/ 726362 h 726362"/>
                <a:gd name="connsiteX4" fmla="*/ 242685 w 800373"/>
                <a:gd name="connsiteY4" fmla="*/ 348636 h 726362"/>
                <a:gd name="connsiteX5" fmla="*/ 800359 w 800373"/>
                <a:gd name="connsiteY5" fmla="*/ 171289 h 7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373" h="726362">
                  <a:moveTo>
                    <a:pt x="800359" y="171289"/>
                  </a:moveTo>
                  <a:cubicBezTo>
                    <a:pt x="761673" y="118594"/>
                    <a:pt x="717098" y="75770"/>
                    <a:pt x="632616" y="40427"/>
                  </a:cubicBezTo>
                  <a:cubicBezTo>
                    <a:pt x="391483" y="-60133"/>
                    <a:pt x="127212" y="31831"/>
                    <a:pt x="31428" y="261608"/>
                  </a:cubicBezTo>
                  <a:cubicBezTo>
                    <a:pt x="-36126" y="423672"/>
                    <a:pt x="9564" y="600808"/>
                    <a:pt x="126947" y="726362"/>
                  </a:cubicBezTo>
                  <a:cubicBezTo>
                    <a:pt x="192643" y="712247"/>
                    <a:pt x="305887" y="596297"/>
                    <a:pt x="242685" y="348636"/>
                  </a:cubicBezTo>
                  <a:cubicBezTo>
                    <a:pt x="242579" y="348636"/>
                    <a:pt x="803755" y="490907"/>
                    <a:pt x="800359" y="171289"/>
                  </a:cubicBezTo>
                  <a:close/>
                </a:path>
              </a:pathLst>
            </a:custGeom>
            <a:solidFill>
              <a:srgbClr val="33313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B60EC79-BE17-4CF6-8268-BB865EEA72AF}"/>
                </a:ext>
              </a:extLst>
            </p:cNvPr>
            <p:cNvSpPr/>
            <p:nvPr/>
          </p:nvSpPr>
          <p:spPr>
            <a:xfrm>
              <a:off x="3271950" y="3195059"/>
              <a:ext cx="754102" cy="1050631"/>
            </a:xfrm>
            <a:custGeom>
              <a:avLst/>
              <a:gdLst>
                <a:gd name="connsiteX0" fmla="*/ 723218 w 754102"/>
                <a:gd name="connsiteY0" fmla="*/ 1010648 h 1050631"/>
                <a:gd name="connsiteX1" fmla="*/ 754103 w 754102"/>
                <a:gd name="connsiteY1" fmla="*/ 626182 h 1050631"/>
                <a:gd name="connsiteX2" fmla="*/ 731390 w 754102"/>
                <a:gd name="connsiteY2" fmla="*/ 0 h 1050631"/>
                <a:gd name="connsiteX3" fmla="*/ 383594 w 754102"/>
                <a:gd name="connsiteY3" fmla="*/ 52801 h 1050631"/>
                <a:gd name="connsiteX4" fmla="*/ 1516 w 754102"/>
                <a:gd name="connsiteY4" fmla="*/ 31575 h 1050631"/>
                <a:gd name="connsiteX5" fmla="*/ 1516 w 754102"/>
                <a:gd name="connsiteY5" fmla="*/ 381812 h 1050631"/>
                <a:gd name="connsiteX6" fmla="*/ 65196 w 754102"/>
                <a:gd name="connsiteY6" fmla="*/ 1034103 h 1050631"/>
                <a:gd name="connsiteX7" fmla="*/ 723218 w 754102"/>
                <a:gd name="connsiteY7" fmla="*/ 1010648 h 105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102" h="1050631">
                  <a:moveTo>
                    <a:pt x="723218" y="1010648"/>
                  </a:moveTo>
                  <a:lnTo>
                    <a:pt x="754103" y="626182"/>
                  </a:lnTo>
                  <a:lnTo>
                    <a:pt x="731390" y="0"/>
                  </a:lnTo>
                  <a:cubicBezTo>
                    <a:pt x="617409" y="28666"/>
                    <a:pt x="500945" y="46348"/>
                    <a:pt x="383594" y="52801"/>
                  </a:cubicBezTo>
                  <a:cubicBezTo>
                    <a:pt x="197862" y="61663"/>
                    <a:pt x="1516" y="31575"/>
                    <a:pt x="1516" y="31575"/>
                  </a:cubicBezTo>
                  <a:cubicBezTo>
                    <a:pt x="1516" y="31575"/>
                    <a:pt x="14677" y="168592"/>
                    <a:pt x="1516" y="381812"/>
                  </a:cubicBezTo>
                  <a:cubicBezTo>
                    <a:pt x="-11644" y="595033"/>
                    <a:pt x="65196" y="1034103"/>
                    <a:pt x="65196" y="1034103"/>
                  </a:cubicBezTo>
                  <a:cubicBezTo>
                    <a:pt x="255226" y="1081969"/>
                    <a:pt x="723218" y="1010648"/>
                    <a:pt x="723218" y="1010648"/>
                  </a:cubicBezTo>
                  <a:close/>
                </a:path>
              </a:pathLst>
            </a:custGeom>
            <a:solidFill>
              <a:srgbClr val="A9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8B5AE1F-EF8B-4F68-A9C1-739B6F83EFD7}"/>
                </a:ext>
              </a:extLst>
            </p:cNvPr>
            <p:cNvSpPr/>
            <p:nvPr/>
          </p:nvSpPr>
          <p:spPr>
            <a:xfrm>
              <a:off x="3412973" y="3378560"/>
              <a:ext cx="443114" cy="625777"/>
            </a:xfrm>
            <a:custGeom>
              <a:avLst/>
              <a:gdLst>
                <a:gd name="connsiteX0" fmla="*/ 3773 w 443114"/>
                <a:gd name="connsiteY0" fmla="*/ 105445 h 625777"/>
                <a:gd name="connsiteX1" fmla="*/ 92075 w 443114"/>
                <a:gd name="connsiteY1" fmla="*/ 8015 h 625777"/>
                <a:gd name="connsiteX2" fmla="*/ 164192 w 443114"/>
                <a:gd name="connsiteY2" fmla="*/ 23670 h 625777"/>
                <a:gd name="connsiteX3" fmla="*/ 120306 w 443114"/>
                <a:gd name="connsiteY3" fmla="*/ 92656 h 625777"/>
                <a:gd name="connsiteX4" fmla="*/ 123437 w 443114"/>
                <a:gd name="connsiteY4" fmla="*/ 227444 h 625777"/>
                <a:gd name="connsiteX5" fmla="*/ 242571 w 443114"/>
                <a:gd name="connsiteY5" fmla="*/ 321478 h 625777"/>
                <a:gd name="connsiteX6" fmla="*/ 348704 w 443114"/>
                <a:gd name="connsiteY6" fmla="*/ 240764 h 625777"/>
                <a:gd name="connsiteX7" fmla="*/ 343397 w 443114"/>
                <a:gd name="connsiteY7" fmla="*/ 108098 h 625777"/>
                <a:gd name="connsiteX8" fmla="*/ 327477 w 443114"/>
                <a:gd name="connsiteY8" fmla="*/ 4619 h 625777"/>
                <a:gd name="connsiteX9" fmla="*/ 436263 w 443114"/>
                <a:gd name="connsiteY9" fmla="*/ 78912 h 625777"/>
                <a:gd name="connsiteX10" fmla="*/ 430957 w 443114"/>
                <a:gd name="connsiteY10" fmla="*/ 256684 h 625777"/>
                <a:gd name="connsiteX11" fmla="*/ 361970 w 443114"/>
                <a:gd name="connsiteY11" fmla="*/ 410576 h 625777"/>
                <a:gd name="connsiteX12" fmla="*/ 342867 w 443114"/>
                <a:gd name="connsiteY12" fmla="*/ 503283 h 625777"/>
                <a:gd name="connsiteX13" fmla="*/ 264488 w 443114"/>
                <a:gd name="connsiteY13" fmla="*/ 625336 h 625777"/>
                <a:gd name="connsiteX14" fmla="*/ 145354 w 443114"/>
                <a:gd name="connsiteY14" fmla="*/ 446661 h 625777"/>
                <a:gd name="connsiteX15" fmla="*/ 45058 w 443114"/>
                <a:gd name="connsiteY15" fmla="*/ 308689 h 625777"/>
                <a:gd name="connsiteX16" fmla="*/ 3773 w 443114"/>
                <a:gd name="connsiteY16" fmla="*/ 105445 h 6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114" h="625777">
                  <a:moveTo>
                    <a:pt x="3773" y="105445"/>
                  </a:moveTo>
                  <a:cubicBezTo>
                    <a:pt x="13378" y="74295"/>
                    <a:pt x="48189" y="20539"/>
                    <a:pt x="92075" y="8015"/>
                  </a:cubicBezTo>
                  <a:cubicBezTo>
                    <a:pt x="135961" y="-4508"/>
                    <a:pt x="164192" y="-4508"/>
                    <a:pt x="164192" y="23670"/>
                  </a:cubicBezTo>
                  <a:cubicBezTo>
                    <a:pt x="164192" y="51848"/>
                    <a:pt x="139092" y="55032"/>
                    <a:pt x="120306" y="92656"/>
                  </a:cubicBezTo>
                  <a:cubicBezTo>
                    <a:pt x="101521" y="130280"/>
                    <a:pt x="114045" y="174166"/>
                    <a:pt x="123437" y="227444"/>
                  </a:cubicBezTo>
                  <a:cubicBezTo>
                    <a:pt x="132830" y="280723"/>
                    <a:pt x="164192" y="330870"/>
                    <a:pt x="242571" y="321478"/>
                  </a:cubicBezTo>
                  <a:cubicBezTo>
                    <a:pt x="320950" y="312085"/>
                    <a:pt x="339311" y="306566"/>
                    <a:pt x="348704" y="240764"/>
                  </a:cubicBezTo>
                  <a:cubicBezTo>
                    <a:pt x="358097" y="174962"/>
                    <a:pt x="361970" y="150551"/>
                    <a:pt x="343397" y="108098"/>
                  </a:cubicBezTo>
                  <a:cubicBezTo>
                    <a:pt x="323869" y="63416"/>
                    <a:pt x="279718" y="28499"/>
                    <a:pt x="327477" y="4619"/>
                  </a:cubicBezTo>
                  <a:cubicBezTo>
                    <a:pt x="358839" y="-11301"/>
                    <a:pt x="423740" y="19318"/>
                    <a:pt x="436263" y="78912"/>
                  </a:cubicBezTo>
                  <a:cubicBezTo>
                    <a:pt x="448787" y="138505"/>
                    <a:pt x="442419" y="200593"/>
                    <a:pt x="430957" y="256684"/>
                  </a:cubicBezTo>
                  <a:cubicBezTo>
                    <a:pt x="419367" y="312366"/>
                    <a:pt x="395827" y="364875"/>
                    <a:pt x="361970" y="410576"/>
                  </a:cubicBezTo>
                  <a:cubicBezTo>
                    <a:pt x="335862" y="446661"/>
                    <a:pt x="342867" y="440612"/>
                    <a:pt x="342867" y="503283"/>
                  </a:cubicBezTo>
                  <a:cubicBezTo>
                    <a:pt x="342867" y="565954"/>
                    <a:pt x="336604" y="631810"/>
                    <a:pt x="264488" y="625336"/>
                  </a:cubicBezTo>
                  <a:cubicBezTo>
                    <a:pt x="192370" y="618861"/>
                    <a:pt x="154800" y="493678"/>
                    <a:pt x="145354" y="446661"/>
                  </a:cubicBezTo>
                  <a:cubicBezTo>
                    <a:pt x="135908" y="399645"/>
                    <a:pt x="88944" y="371413"/>
                    <a:pt x="45058" y="308689"/>
                  </a:cubicBezTo>
                  <a:cubicBezTo>
                    <a:pt x="1173" y="245964"/>
                    <a:pt x="-5832" y="136542"/>
                    <a:pt x="3773" y="105445"/>
                  </a:cubicBezTo>
                  <a:close/>
                </a:path>
              </a:pathLst>
            </a:custGeom>
            <a:solidFill>
              <a:srgbClr val="D63B2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5A69790-D16F-425A-B471-134D0B52691F}"/>
                </a:ext>
              </a:extLst>
            </p:cNvPr>
            <p:cNvSpPr/>
            <p:nvPr/>
          </p:nvSpPr>
          <p:spPr>
            <a:xfrm>
              <a:off x="3262163" y="2274942"/>
              <a:ext cx="587757" cy="275239"/>
            </a:xfrm>
            <a:custGeom>
              <a:avLst/>
              <a:gdLst>
                <a:gd name="connsiteX0" fmla="*/ 428510 w 587757"/>
                <a:gd name="connsiteY0" fmla="*/ 0 h 275239"/>
                <a:gd name="connsiteX1" fmla="*/ 0 w 587757"/>
                <a:gd name="connsiteY1" fmla="*/ 189712 h 275239"/>
                <a:gd name="connsiteX2" fmla="*/ 386376 w 587757"/>
                <a:gd name="connsiteY2" fmla="*/ 273981 h 275239"/>
                <a:gd name="connsiteX3" fmla="*/ 583093 w 587757"/>
                <a:gd name="connsiteY3" fmla="*/ 98332 h 275239"/>
                <a:gd name="connsiteX4" fmla="*/ 428510 w 587757"/>
                <a:gd name="connsiteY4" fmla="*/ 0 h 27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757" h="275239">
                  <a:moveTo>
                    <a:pt x="428510" y="0"/>
                  </a:moveTo>
                  <a:cubicBezTo>
                    <a:pt x="428510" y="0"/>
                    <a:pt x="344241" y="249412"/>
                    <a:pt x="0" y="189712"/>
                  </a:cubicBezTo>
                  <a:cubicBezTo>
                    <a:pt x="0" y="189712"/>
                    <a:pt x="136434" y="287354"/>
                    <a:pt x="386376" y="273981"/>
                  </a:cubicBezTo>
                  <a:cubicBezTo>
                    <a:pt x="567279" y="264323"/>
                    <a:pt x="602250" y="155803"/>
                    <a:pt x="583093" y="98332"/>
                  </a:cubicBezTo>
                  <a:cubicBezTo>
                    <a:pt x="558523" y="24570"/>
                    <a:pt x="428510" y="0"/>
                    <a:pt x="428510" y="0"/>
                  </a:cubicBezTo>
                  <a:close/>
                </a:path>
              </a:pathLst>
            </a:custGeom>
            <a:solidFill>
              <a:srgbClr val="464344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46EF690-8A7E-4123-805F-A2701BA5FABE}"/>
                </a:ext>
              </a:extLst>
            </p:cNvPr>
            <p:cNvSpPr/>
            <p:nvPr/>
          </p:nvSpPr>
          <p:spPr>
            <a:xfrm>
              <a:off x="3625720" y="2392643"/>
              <a:ext cx="224008" cy="159839"/>
            </a:xfrm>
            <a:custGeom>
              <a:avLst/>
              <a:gdLst>
                <a:gd name="connsiteX0" fmla="*/ 221287 w 224008"/>
                <a:gd name="connsiteY0" fmla="*/ 0 h 159839"/>
                <a:gd name="connsiteX1" fmla="*/ 0 w 224008"/>
                <a:gd name="connsiteY1" fmla="*/ 159783 h 159839"/>
                <a:gd name="connsiteX2" fmla="*/ 221287 w 224008"/>
                <a:gd name="connsiteY2" fmla="*/ 0 h 15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008" h="159839">
                  <a:moveTo>
                    <a:pt x="221287" y="0"/>
                  </a:moveTo>
                  <a:cubicBezTo>
                    <a:pt x="221287" y="0"/>
                    <a:pt x="265225" y="163338"/>
                    <a:pt x="0" y="159783"/>
                  </a:cubicBezTo>
                  <a:cubicBezTo>
                    <a:pt x="0" y="159783"/>
                    <a:pt x="228344" y="149275"/>
                    <a:pt x="221287" y="0"/>
                  </a:cubicBezTo>
                  <a:close/>
                </a:path>
              </a:pathLst>
            </a:custGeom>
            <a:solidFill>
              <a:srgbClr val="AAAAAA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5DBDB78-CA0A-4E64-92C2-EC92407A699E}"/>
                </a:ext>
              </a:extLst>
            </p:cNvPr>
            <p:cNvSpPr/>
            <p:nvPr/>
          </p:nvSpPr>
          <p:spPr>
            <a:xfrm>
              <a:off x="3959455" y="2490975"/>
              <a:ext cx="60677" cy="319671"/>
            </a:xfrm>
            <a:custGeom>
              <a:avLst/>
              <a:gdLst>
                <a:gd name="connsiteX0" fmla="*/ 0 w 60677"/>
                <a:gd name="connsiteY0" fmla="*/ 0 h 319671"/>
                <a:gd name="connsiteX1" fmla="*/ 47388 w 60677"/>
                <a:gd name="connsiteY1" fmla="*/ 319671 h 319671"/>
                <a:gd name="connsiteX2" fmla="*/ 0 w 60677"/>
                <a:gd name="connsiteY2" fmla="*/ 0 h 31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77" h="319671">
                  <a:moveTo>
                    <a:pt x="0" y="0"/>
                  </a:moveTo>
                  <a:cubicBezTo>
                    <a:pt x="0" y="0"/>
                    <a:pt x="94829" y="117701"/>
                    <a:pt x="47388" y="319671"/>
                  </a:cubicBezTo>
                  <a:cubicBezTo>
                    <a:pt x="47388" y="319671"/>
                    <a:pt x="73762" y="15633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EF70DB7-5B07-41E9-9C44-E7AEAF67A221}"/>
                </a:ext>
              </a:extLst>
            </p:cNvPr>
            <p:cNvSpPr/>
            <p:nvPr/>
          </p:nvSpPr>
          <p:spPr>
            <a:xfrm>
              <a:off x="3615610" y="3675309"/>
              <a:ext cx="409752" cy="213688"/>
            </a:xfrm>
            <a:custGeom>
              <a:avLst/>
              <a:gdLst>
                <a:gd name="connsiteX0" fmla="*/ 409752 w 409752"/>
                <a:gd name="connsiteY0" fmla="*/ 154476 h 213688"/>
                <a:gd name="connsiteX1" fmla="*/ 370590 w 409752"/>
                <a:gd name="connsiteY1" fmla="*/ 41816 h 213688"/>
                <a:gd name="connsiteX2" fmla="*/ 225719 w 409752"/>
                <a:gd name="connsiteY2" fmla="*/ 0 h 213688"/>
                <a:gd name="connsiteX3" fmla="*/ 134 w 409752"/>
                <a:gd name="connsiteY3" fmla="*/ 166894 h 213688"/>
                <a:gd name="connsiteX4" fmla="*/ 333974 w 409752"/>
                <a:gd name="connsiteY4" fmla="*/ 213433 h 213688"/>
                <a:gd name="connsiteX5" fmla="*/ 406250 w 409752"/>
                <a:gd name="connsiteY5" fmla="*/ 197884 h 21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752" h="213688">
                  <a:moveTo>
                    <a:pt x="409752" y="154476"/>
                  </a:moveTo>
                  <a:lnTo>
                    <a:pt x="370590" y="41816"/>
                  </a:lnTo>
                  <a:cubicBezTo>
                    <a:pt x="333761" y="27435"/>
                    <a:pt x="280801" y="13001"/>
                    <a:pt x="225719" y="0"/>
                  </a:cubicBezTo>
                  <a:cubicBezTo>
                    <a:pt x="228425" y="71693"/>
                    <a:pt x="-6393" y="103002"/>
                    <a:pt x="134" y="166894"/>
                  </a:cubicBezTo>
                  <a:cubicBezTo>
                    <a:pt x="39084" y="171086"/>
                    <a:pt x="312800" y="212796"/>
                    <a:pt x="333974" y="213433"/>
                  </a:cubicBezTo>
                  <a:cubicBezTo>
                    <a:pt x="371120" y="214600"/>
                    <a:pt x="392347" y="212159"/>
                    <a:pt x="406250" y="197884"/>
                  </a:cubicBezTo>
                  <a:close/>
                </a:path>
              </a:pathLst>
            </a:custGeom>
            <a:solidFill>
              <a:srgbClr val="72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C6666C-79BF-4096-BDE0-7E2571E84BD9}"/>
                </a:ext>
              </a:extLst>
            </p:cNvPr>
            <p:cNvSpPr/>
            <p:nvPr/>
          </p:nvSpPr>
          <p:spPr>
            <a:xfrm>
              <a:off x="3855338" y="3438580"/>
              <a:ext cx="36520" cy="213804"/>
            </a:xfrm>
            <a:custGeom>
              <a:avLst/>
              <a:gdLst>
                <a:gd name="connsiteX0" fmla="*/ 0 w 36520"/>
                <a:gd name="connsiteY0" fmla="*/ 187589 h 213804"/>
                <a:gd name="connsiteX1" fmla="*/ 30035 w 36520"/>
                <a:gd name="connsiteY1" fmla="*/ 0 h 213804"/>
                <a:gd name="connsiteX2" fmla="*/ 18308 w 36520"/>
                <a:gd name="connsiteY2" fmla="*/ 213804 h 21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20" h="213804">
                  <a:moveTo>
                    <a:pt x="0" y="187589"/>
                  </a:moveTo>
                  <a:cubicBezTo>
                    <a:pt x="0" y="187589"/>
                    <a:pt x="26533" y="73125"/>
                    <a:pt x="30035" y="0"/>
                  </a:cubicBezTo>
                  <a:cubicBezTo>
                    <a:pt x="30035" y="0"/>
                    <a:pt x="50678" y="144446"/>
                    <a:pt x="18308" y="213804"/>
                  </a:cubicBezTo>
                  <a:close/>
                </a:path>
              </a:pathLst>
            </a:custGeom>
            <a:solidFill>
              <a:srgbClr val="72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7EB2E22-12C2-4362-997D-E4075DD351D5}"/>
                </a:ext>
              </a:extLst>
            </p:cNvPr>
            <p:cNvSpPr/>
            <p:nvPr/>
          </p:nvSpPr>
          <p:spPr>
            <a:xfrm>
              <a:off x="3527840" y="3195271"/>
              <a:ext cx="549388" cy="669354"/>
            </a:xfrm>
            <a:custGeom>
              <a:avLst/>
              <a:gdLst>
                <a:gd name="connsiteX0" fmla="*/ 475500 w 549388"/>
                <a:gd name="connsiteY0" fmla="*/ 0 h 669354"/>
                <a:gd name="connsiteX1" fmla="*/ 539498 w 549388"/>
                <a:gd name="connsiteY1" fmla="*/ 476376 h 669354"/>
                <a:gd name="connsiteX2" fmla="*/ 425512 w 549388"/>
                <a:gd name="connsiteY2" fmla="*/ 669113 h 669354"/>
                <a:gd name="connsiteX3" fmla="*/ 4855 w 549388"/>
                <a:gd name="connsiteY3" fmla="*/ 618435 h 669354"/>
                <a:gd name="connsiteX4" fmla="*/ 72409 w 549388"/>
                <a:gd name="connsiteY4" fmla="*/ 406488 h 669354"/>
                <a:gd name="connsiteX5" fmla="*/ 462128 w 549388"/>
                <a:gd name="connsiteY5" fmla="*/ 497444 h 669354"/>
                <a:gd name="connsiteX6" fmla="*/ 462128 w 549388"/>
                <a:gd name="connsiteY6" fmla="*/ 497444 h 6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388" h="669354">
                  <a:moveTo>
                    <a:pt x="475500" y="0"/>
                  </a:moveTo>
                  <a:cubicBezTo>
                    <a:pt x="475500" y="0"/>
                    <a:pt x="581633" y="194912"/>
                    <a:pt x="539498" y="476376"/>
                  </a:cubicBezTo>
                  <a:cubicBezTo>
                    <a:pt x="512965" y="652716"/>
                    <a:pt x="518272" y="671926"/>
                    <a:pt x="425512" y="669113"/>
                  </a:cubicBezTo>
                  <a:cubicBezTo>
                    <a:pt x="332752" y="666301"/>
                    <a:pt x="4855" y="618435"/>
                    <a:pt x="4855" y="618435"/>
                  </a:cubicBezTo>
                  <a:cubicBezTo>
                    <a:pt x="4855" y="618435"/>
                    <a:pt x="-26985" y="461836"/>
                    <a:pt x="72409" y="406488"/>
                  </a:cubicBezTo>
                  <a:cubicBezTo>
                    <a:pt x="72409" y="406488"/>
                    <a:pt x="346762" y="452443"/>
                    <a:pt x="462128" y="497444"/>
                  </a:cubicBezTo>
                  <a:lnTo>
                    <a:pt x="462128" y="497444"/>
                  </a:lnTo>
                  <a:close/>
                </a:path>
              </a:pathLst>
            </a:custGeom>
            <a:solidFill>
              <a:srgbClr val="A9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9B34A92-E7D1-4E8C-BE4D-934EFD96F140}"/>
                </a:ext>
              </a:extLst>
            </p:cNvPr>
            <p:cNvSpPr/>
            <p:nvPr/>
          </p:nvSpPr>
          <p:spPr>
            <a:xfrm>
              <a:off x="3664034" y="3499606"/>
              <a:ext cx="219987" cy="165195"/>
            </a:xfrm>
            <a:custGeom>
              <a:avLst/>
              <a:gdLst>
                <a:gd name="connsiteX0" fmla="*/ 0 w 219987"/>
                <a:gd name="connsiteY0" fmla="*/ 43992 h 165195"/>
                <a:gd name="connsiteX1" fmla="*/ 165514 w 219987"/>
                <a:gd name="connsiteY1" fmla="*/ 17459 h 165195"/>
                <a:gd name="connsiteX2" fmla="*/ 207967 w 219987"/>
                <a:gd name="connsiteY2" fmla="*/ 165196 h 1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87" h="165195">
                  <a:moveTo>
                    <a:pt x="0" y="43992"/>
                  </a:moveTo>
                  <a:cubicBezTo>
                    <a:pt x="0" y="43992"/>
                    <a:pt x="80926" y="-33750"/>
                    <a:pt x="165514" y="17459"/>
                  </a:cubicBezTo>
                  <a:cubicBezTo>
                    <a:pt x="254135" y="70950"/>
                    <a:pt x="207967" y="165196"/>
                    <a:pt x="207967" y="165196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5CA14C6-67C1-4626-871B-BC233CA778ED}"/>
                </a:ext>
              </a:extLst>
            </p:cNvPr>
            <p:cNvSpPr/>
            <p:nvPr/>
          </p:nvSpPr>
          <p:spPr>
            <a:xfrm>
              <a:off x="3328213" y="3429665"/>
              <a:ext cx="70861" cy="208232"/>
            </a:xfrm>
            <a:custGeom>
              <a:avLst/>
              <a:gdLst>
                <a:gd name="connsiteX0" fmla="*/ 41304 w 70861"/>
                <a:gd name="connsiteY0" fmla="*/ 208232 h 208232"/>
                <a:gd name="connsiteX1" fmla="*/ 496 w 70861"/>
                <a:gd name="connsiteY1" fmla="*/ 0 h 208232"/>
                <a:gd name="connsiteX2" fmla="*/ 70862 w 70861"/>
                <a:gd name="connsiteY2" fmla="*/ 198362 h 20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61" h="208232">
                  <a:moveTo>
                    <a:pt x="41304" y="208232"/>
                  </a:moveTo>
                  <a:cubicBezTo>
                    <a:pt x="11109" y="143125"/>
                    <a:pt x="-2890" y="71687"/>
                    <a:pt x="496" y="0"/>
                  </a:cubicBezTo>
                  <a:cubicBezTo>
                    <a:pt x="496" y="0"/>
                    <a:pt x="31433" y="168804"/>
                    <a:pt x="70862" y="198362"/>
                  </a:cubicBezTo>
                  <a:close/>
                </a:path>
              </a:pathLst>
            </a:custGeom>
            <a:solidFill>
              <a:srgbClr val="72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A51C362-787B-4557-BDA6-3282BAD4F6D0}"/>
                </a:ext>
              </a:extLst>
            </p:cNvPr>
            <p:cNvSpPr/>
            <p:nvPr/>
          </p:nvSpPr>
          <p:spPr>
            <a:xfrm>
              <a:off x="3375141" y="3549060"/>
              <a:ext cx="212265" cy="88837"/>
            </a:xfrm>
            <a:custGeom>
              <a:avLst/>
              <a:gdLst>
                <a:gd name="connsiteX0" fmla="*/ 0 w 212265"/>
                <a:gd name="connsiteY0" fmla="*/ 88837 h 88837"/>
                <a:gd name="connsiteX1" fmla="*/ 212265 w 212265"/>
                <a:gd name="connsiteY1" fmla="*/ 25476 h 8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265" h="88837">
                  <a:moveTo>
                    <a:pt x="0" y="88837"/>
                  </a:moveTo>
                  <a:cubicBezTo>
                    <a:pt x="0" y="88837"/>
                    <a:pt x="21227" y="-57520"/>
                    <a:pt x="212265" y="25476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07C7852-47F3-47CD-BE6A-6A382F3F2427}"/>
                </a:ext>
              </a:extLst>
            </p:cNvPr>
            <p:cNvSpPr/>
            <p:nvPr/>
          </p:nvSpPr>
          <p:spPr>
            <a:xfrm>
              <a:off x="3375141" y="3561641"/>
              <a:ext cx="212265" cy="76256"/>
            </a:xfrm>
            <a:custGeom>
              <a:avLst/>
              <a:gdLst>
                <a:gd name="connsiteX0" fmla="*/ 6952 w 212265"/>
                <a:gd name="connsiteY0" fmla="*/ 52960 h 76256"/>
                <a:gd name="connsiteX1" fmla="*/ 0 w 212265"/>
                <a:gd name="connsiteY1" fmla="*/ 76256 h 76256"/>
                <a:gd name="connsiteX2" fmla="*/ 212265 w 212265"/>
                <a:gd name="connsiteY2" fmla="*/ 12895 h 76256"/>
                <a:gd name="connsiteX3" fmla="*/ 178409 w 212265"/>
                <a:gd name="connsiteY3" fmla="*/ 0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65" h="76256">
                  <a:moveTo>
                    <a:pt x="6952" y="52960"/>
                  </a:moveTo>
                  <a:cubicBezTo>
                    <a:pt x="3752" y="60437"/>
                    <a:pt x="1422" y="68249"/>
                    <a:pt x="0" y="76256"/>
                  </a:cubicBezTo>
                  <a:lnTo>
                    <a:pt x="212265" y="12895"/>
                  </a:lnTo>
                  <a:cubicBezTo>
                    <a:pt x="200325" y="7588"/>
                    <a:pt x="189075" y="3449"/>
                    <a:pt x="178409" y="0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239AB96-5BAC-4EE6-96B5-0C9A602D141D}"/>
                </a:ext>
              </a:extLst>
            </p:cNvPr>
            <p:cNvSpPr/>
            <p:nvPr/>
          </p:nvSpPr>
          <p:spPr>
            <a:xfrm>
              <a:off x="3677832" y="3520302"/>
              <a:ext cx="202713" cy="144234"/>
            </a:xfrm>
            <a:custGeom>
              <a:avLst/>
              <a:gdLst>
                <a:gd name="connsiteX0" fmla="*/ 18679 w 202713"/>
                <a:gd name="connsiteY0" fmla="*/ 0 h 144234"/>
                <a:gd name="connsiteX1" fmla="*/ 0 w 202713"/>
                <a:gd name="connsiteY1" fmla="*/ 12099 h 144234"/>
                <a:gd name="connsiteX2" fmla="*/ 193957 w 202713"/>
                <a:gd name="connsiteY2" fmla="*/ 144234 h 144234"/>
                <a:gd name="connsiteX3" fmla="*/ 202713 w 202713"/>
                <a:gd name="connsiteY3" fmla="*/ 117701 h 144234"/>
                <a:gd name="connsiteX4" fmla="*/ 18679 w 202713"/>
                <a:gd name="connsiteY4" fmla="*/ 0 h 14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13" h="144234">
                  <a:moveTo>
                    <a:pt x="18679" y="0"/>
                  </a:moveTo>
                  <a:cubicBezTo>
                    <a:pt x="12216" y="3656"/>
                    <a:pt x="5981" y="7695"/>
                    <a:pt x="0" y="12099"/>
                  </a:cubicBezTo>
                  <a:cubicBezTo>
                    <a:pt x="28709" y="30885"/>
                    <a:pt x="164506" y="124175"/>
                    <a:pt x="193957" y="144234"/>
                  </a:cubicBezTo>
                  <a:cubicBezTo>
                    <a:pt x="197815" y="135728"/>
                    <a:pt x="200755" y="126834"/>
                    <a:pt x="202713" y="117701"/>
                  </a:cubicBezTo>
                  <a:cubicBezTo>
                    <a:pt x="160531" y="54451"/>
                    <a:pt x="93789" y="11765"/>
                    <a:pt x="18679" y="0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EA4B467-69FF-4D63-929D-0DB3A6CECD73}"/>
                </a:ext>
              </a:extLst>
            </p:cNvPr>
            <p:cNvSpPr/>
            <p:nvPr/>
          </p:nvSpPr>
          <p:spPr>
            <a:xfrm>
              <a:off x="9629218" y="2239388"/>
              <a:ext cx="527161" cy="1483893"/>
            </a:xfrm>
            <a:custGeom>
              <a:avLst/>
              <a:gdLst>
                <a:gd name="connsiteX0" fmla="*/ 398475 w 527161"/>
                <a:gd name="connsiteY0" fmla="*/ 0 h 1483893"/>
                <a:gd name="connsiteX1" fmla="*/ 527161 w 527161"/>
                <a:gd name="connsiteY1" fmla="*/ 1483893 h 1483893"/>
                <a:gd name="connsiteX2" fmla="*/ 0 w 527161"/>
                <a:gd name="connsiteY2" fmla="*/ 1480338 h 1483893"/>
                <a:gd name="connsiteX3" fmla="*/ 297171 w 527161"/>
                <a:gd name="connsiteY3" fmla="*/ 43992 h 1483893"/>
                <a:gd name="connsiteX4" fmla="*/ 369289 w 527161"/>
                <a:gd name="connsiteY4" fmla="*/ 690 h 1483893"/>
                <a:gd name="connsiteX5" fmla="*/ 398475 w 527161"/>
                <a:gd name="connsiteY5" fmla="*/ 0 h 148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161" h="1483893">
                  <a:moveTo>
                    <a:pt x="398475" y="0"/>
                  </a:moveTo>
                  <a:lnTo>
                    <a:pt x="527161" y="1483893"/>
                  </a:lnTo>
                  <a:lnTo>
                    <a:pt x="0" y="1480338"/>
                  </a:lnTo>
                  <a:lnTo>
                    <a:pt x="297171" y="43992"/>
                  </a:lnTo>
                  <a:lnTo>
                    <a:pt x="369289" y="690"/>
                  </a:lnTo>
                  <a:lnTo>
                    <a:pt x="398475" y="0"/>
                  </a:lnTo>
                  <a:close/>
                </a:path>
              </a:pathLst>
            </a:custGeom>
            <a:solidFill>
              <a:srgbClr val="7795B3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5E596B6-FE06-4C9B-A85A-F2944A368BD8}"/>
                </a:ext>
              </a:extLst>
            </p:cNvPr>
            <p:cNvSpPr/>
            <p:nvPr/>
          </p:nvSpPr>
          <p:spPr>
            <a:xfrm>
              <a:off x="8444035" y="2287837"/>
              <a:ext cx="1603558" cy="1805687"/>
            </a:xfrm>
            <a:custGeom>
              <a:avLst/>
              <a:gdLst>
                <a:gd name="connsiteX0" fmla="*/ 1347566 w 1603558"/>
                <a:gd name="connsiteY0" fmla="*/ 1805687 h 1805687"/>
                <a:gd name="connsiteX1" fmla="*/ 0 w 1603558"/>
                <a:gd name="connsiteY1" fmla="*/ 1805687 h 1805687"/>
                <a:gd name="connsiteX2" fmla="*/ 263634 w 1603558"/>
                <a:gd name="connsiteY2" fmla="*/ 0 h 1805687"/>
                <a:gd name="connsiteX3" fmla="*/ 1603558 w 1603558"/>
                <a:gd name="connsiteY3" fmla="*/ 0 h 1805687"/>
                <a:gd name="connsiteX4" fmla="*/ 1347566 w 1603558"/>
                <a:gd name="connsiteY4" fmla="*/ 1805687 h 180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558" h="1805687">
                  <a:moveTo>
                    <a:pt x="1347566" y="1805687"/>
                  </a:moveTo>
                  <a:lnTo>
                    <a:pt x="0" y="1805687"/>
                  </a:lnTo>
                  <a:lnTo>
                    <a:pt x="263634" y="0"/>
                  </a:lnTo>
                  <a:lnTo>
                    <a:pt x="1603558" y="0"/>
                  </a:lnTo>
                  <a:lnTo>
                    <a:pt x="1347566" y="1805687"/>
                  </a:lnTo>
                  <a:close/>
                </a:path>
              </a:pathLst>
            </a:custGeom>
            <a:solidFill>
              <a:srgbClr val="2121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AC509FE-FCC4-49C5-B80C-05F928E5FFFA}"/>
                </a:ext>
              </a:extLst>
            </p:cNvPr>
            <p:cNvSpPr/>
            <p:nvPr/>
          </p:nvSpPr>
          <p:spPr>
            <a:xfrm>
              <a:off x="8363533" y="2343822"/>
              <a:ext cx="497072" cy="2752496"/>
            </a:xfrm>
            <a:custGeom>
              <a:avLst/>
              <a:gdLst>
                <a:gd name="connsiteX0" fmla="*/ 439442 w 497072"/>
                <a:gd name="connsiteY0" fmla="*/ 0 h 2752496"/>
                <a:gd name="connsiteX1" fmla="*/ 0 w 497072"/>
                <a:gd name="connsiteY1" fmla="*/ 2752496 h 2752496"/>
                <a:gd name="connsiteX2" fmla="*/ 53704 w 497072"/>
                <a:gd name="connsiteY2" fmla="*/ 2752496 h 2752496"/>
                <a:gd name="connsiteX3" fmla="*/ 497072 w 497072"/>
                <a:gd name="connsiteY3" fmla="*/ 0 h 2752496"/>
                <a:gd name="connsiteX4" fmla="*/ 439442 w 497072"/>
                <a:gd name="connsiteY4" fmla="*/ 0 h 275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072" h="2752496">
                  <a:moveTo>
                    <a:pt x="439442" y="0"/>
                  </a:moveTo>
                  <a:lnTo>
                    <a:pt x="0" y="2752496"/>
                  </a:lnTo>
                  <a:lnTo>
                    <a:pt x="53704" y="2752496"/>
                  </a:lnTo>
                  <a:lnTo>
                    <a:pt x="497072" y="0"/>
                  </a:lnTo>
                  <a:lnTo>
                    <a:pt x="439442" y="0"/>
                  </a:lnTo>
                  <a:close/>
                </a:path>
              </a:pathLst>
            </a:custGeom>
            <a:solidFill>
              <a:srgbClr val="2121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4A0C4CE-5957-4924-9104-0A49988C5446}"/>
                </a:ext>
              </a:extLst>
            </p:cNvPr>
            <p:cNvSpPr/>
            <p:nvPr/>
          </p:nvSpPr>
          <p:spPr>
            <a:xfrm>
              <a:off x="9489177" y="2417054"/>
              <a:ext cx="484707" cy="2675019"/>
            </a:xfrm>
            <a:custGeom>
              <a:avLst/>
              <a:gdLst>
                <a:gd name="connsiteX0" fmla="*/ 53809 w 484707"/>
                <a:gd name="connsiteY0" fmla="*/ 2675020 h 2675019"/>
                <a:gd name="connsiteX1" fmla="*/ 484708 w 484707"/>
                <a:gd name="connsiteY1" fmla="*/ 0 h 2675019"/>
                <a:gd name="connsiteX2" fmla="*/ 427078 w 484707"/>
                <a:gd name="connsiteY2" fmla="*/ 0 h 2675019"/>
                <a:gd name="connsiteX3" fmla="*/ 0 w 484707"/>
                <a:gd name="connsiteY3" fmla="*/ 2675020 h 2675019"/>
                <a:gd name="connsiteX4" fmla="*/ 53809 w 484707"/>
                <a:gd name="connsiteY4" fmla="*/ 2675020 h 267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707" h="2675019">
                  <a:moveTo>
                    <a:pt x="53809" y="2675020"/>
                  </a:moveTo>
                  <a:lnTo>
                    <a:pt x="484708" y="0"/>
                  </a:lnTo>
                  <a:lnTo>
                    <a:pt x="427078" y="0"/>
                  </a:lnTo>
                  <a:lnTo>
                    <a:pt x="0" y="2675020"/>
                  </a:lnTo>
                  <a:lnTo>
                    <a:pt x="53809" y="2675020"/>
                  </a:lnTo>
                  <a:close/>
                </a:path>
              </a:pathLst>
            </a:custGeom>
            <a:solidFill>
              <a:srgbClr val="2121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FECC24B-E6FF-467D-942B-012DDF2A45FD}"/>
                </a:ext>
              </a:extLst>
            </p:cNvPr>
            <p:cNvSpPr/>
            <p:nvPr/>
          </p:nvSpPr>
          <p:spPr>
            <a:xfrm>
              <a:off x="9890516" y="2433929"/>
              <a:ext cx="216139" cy="2659895"/>
            </a:xfrm>
            <a:custGeom>
              <a:avLst/>
              <a:gdLst>
                <a:gd name="connsiteX0" fmla="*/ 216140 w 216139"/>
                <a:gd name="connsiteY0" fmla="*/ 2659896 h 2659895"/>
                <a:gd name="connsiteX1" fmla="*/ 57312 w 216139"/>
                <a:gd name="connsiteY1" fmla="*/ 5625 h 2659895"/>
                <a:gd name="connsiteX2" fmla="*/ 0 w 216139"/>
                <a:gd name="connsiteY2" fmla="*/ 0 h 2659895"/>
                <a:gd name="connsiteX3" fmla="*/ 162861 w 216139"/>
                <a:gd name="connsiteY3" fmla="*/ 2659896 h 2659895"/>
                <a:gd name="connsiteX4" fmla="*/ 216140 w 216139"/>
                <a:gd name="connsiteY4" fmla="*/ 2659896 h 26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39" h="2659895">
                  <a:moveTo>
                    <a:pt x="216140" y="2659896"/>
                  </a:moveTo>
                  <a:lnTo>
                    <a:pt x="57312" y="5625"/>
                  </a:lnTo>
                  <a:lnTo>
                    <a:pt x="0" y="0"/>
                  </a:lnTo>
                  <a:lnTo>
                    <a:pt x="162861" y="2659896"/>
                  </a:lnTo>
                  <a:lnTo>
                    <a:pt x="216140" y="2659896"/>
                  </a:lnTo>
                  <a:close/>
                </a:path>
              </a:pathLst>
            </a:custGeom>
            <a:solidFill>
              <a:srgbClr val="2121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D1CD5E-01FE-4CD2-961D-74213902B894}"/>
                </a:ext>
              </a:extLst>
            </p:cNvPr>
            <p:cNvSpPr/>
            <p:nvPr/>
          </p:nvSpPr>
          <p:spPr>
            <a:xfrm>
              <a:off x="8528092" y="2334536"/>
              <a:ext cx="1447489" cy="1662408"/>
            </a:xfrm>
            <a:custGeom>
              <a:avLst/>
              <a:gdLst>
                <a:gd name="connsiteX0" fmla="*/ 1207312 w 1447489"/>
                <a:gd name="connsiteY0" fmla="*/ 1662408 h 1662408"/>
                <a:gd name="connsiteX1" fmla="*/ 0 w 1447489"/>
                <a:gd name="connsiteY1" fmla="*/ 1662408 h 1662408"/>
                <a:gd name="connsiteX2" fmla="*/ 240231 w 1447489"/>
                <a:gd name="connsiteY2" fmla="*/ 0 h 1662408"/>
                <a:gd name="connsiteX3" fmla="*/ 1447490 w 1447489"/>
                <a:gd name="connsiteY3" fmla="*/ 0 h 1662408"/>
                <a:gd name="connsiteX4" fmla="*/ 1207312 w 1447489"/>
                <a:gd name="connsiteY4" fmla="*/ 1662408 h 16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489" h="1662408">
                  <a:moveTo>
                    <a:pt x="1207312" y="1662408"/>
                  </a:moveTo>
                  <a:lnTo>
                    <a:pt x="0" y="1662408"/>
                  </a:lnTo>
                  <a:lnTo>
                    <a:pt x="240231" y="0"/>
                  </a:lnTo>
                  <a:lnTo>
                    <a:pt x="1447490" y="0"/>
                  </a:lnTo>
                  <a:lnTo>
                    <a:pt x="1207312" y="1662408"/>
                  </a:lnTo>
                  <a:close/>
                </a:path>
              </a:pathLst>
            </a:custGeom>
            <a:solidFill>
              <a:srgbClr val="CCDBE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C1E7B76-59D7-4B18-8331-5C750FD9713E}"/>
                </a:ext>
              </a:extLst>
            </p:cNvPr>
            <p:cNvSpPr/>
            <p:nvPr/>
          </p:nvSpPr>
          <p:spPr>
            <a:xfrm>
              <a:off x="8732822" y="2538257"/>
              <a:ext cx="976420" cy="820458"/>
            </a:xfrm>
            <a:custGeom>
              <a:avLst/>
              <a:gdLst>
                <a:gd name="connsiteX0" fmla="*/ 976420 w 976420"/>
                <a:gd name="connsiteY0" fmla="*/ 800930 h 820458"/>
                <a:gd name="connsiteX1" fmla="*/ 0 w 976420"/>
                <a:gd name="connsiteY1" fmla="*/ 820458 h 820458"/>
                <a:gd name="connsiteX2" fmla="*/ 128526 w 976420"/>
                <a:gd name="connsiteY2" fmla="*/ 0 h 82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420" h="820458">
                  <a:moveTo>
                    <a:pt x="976420" y="800930"/>
                  </a:moveTo>
                  <a:lnTo>
                    <a:pt x="0" y="820458"/>
                  </a:lnTo>
                  <a:lnTo>
                    <a:pt x="128526" y="0"/>
                  </a:lnTo>
                </a:path>
              </a:pathLst>
            </a:custGeom>
            <a:noFill/>
            <a:ln w="26527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58607D6-DF15-4455-8DB5-043FAB89EC5D}"/>
                </a:ext>
              </a:extLst>
            </p:cNvPr>
            <p:cNvSpPr/>
            <p:nvPr/>
          </p:nvSpPr>
          <p:spPr>
            <a:xfrm>
              <a:off x="8824680" y="2619449"/>
              <a:ext cx="856596" cy="656801"/>
            </a:xfrm>
            <a:custGeom>
              <a:avLst/>
              <a:gdLst>
                <a:gd name="connsiteX0" fmla="*/ 254560 w 856596"/>
                <a:gd name="connsiteY0" fmla="*/ 656802 h 656801"/>
                <a:gd name="connsiteX1" fmla="*/ 188545 w 856596"/>
                <a:gd name="connsiteY1" fmla="*/ 311446 h 656801"/>
                <a:gd name="connsiteX2" fmla="*/ 21015 w 856596"/>
                <a:gd name="connsiteY2" fmla="*/ 527532 h 656801"/>
                <a:gd name="connsiteX3" fmla="*/ 0 w 856596"/>
                <a:gd name="connsiteY3" fmla="*/ 511241 h 656801"/>
                <a:gd name="connsiteX4" fmla="*/ 203562 w 856596"/>
                <a:gd name="connsiteY4" fmla="*/ 248775 h 656801"/>
                <a:gd name="connsiteX5" fmla="*/ 264483 w 856596"/>
                <a:gd name="connsiteY5" fmla="*/ 567544 h 656801"/>
                <a:gd name="connsiteX6" fmla="*/ 511931 w 856596"/>
                <a:gd name="connsiteY6" fmla="*/ 0 h 656801"/>
                <a:gd name="connsiteX7" fmla="*/ 625015 w 856596"/>
                <a:gd name="connsiteY7" fmla="*/ 447508 h 656801"/>
                <a:gd name="connsiteX8" fmla="*/ 832929 w 856596"/>
                <a:gd name="connsiteY8" fmla="*/ 35077 h 656801"/>
                <a:gd name="connsiteX9" fmla="*/ 856597 w 856596"/>
                <a:gd name="connsiteY9" fmla="*/ 47017 h 656801"/>
                <a:gd name="connsiteX10" fmla="*/ 616737 w 856596"/>
                <a:gd name="connsiteY10" fmla="*/ 522915 h 656801"/>
                <a:gd name="connsiteX11" fmla="*/ 505245 w 856596"/>
                <a:gd name="connsiteY11" fmla="*/ 81775 h 656801"/>
                <a:gd name="connsiteX12" fmla="*/ 254560 w 856596"/>
                <a:gd name="connsiteY12" fmla="*/ 656802 h 65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6596" h="656801">
                  <a:moveTo>
                    <a:pt x="254560" y="656802"/>
                  </a:moveTo>
                  <a:lnTo>
                    <a:pt x="188545" y="311446"/>
                  </a:lnTo>
                  <a:lnTo>
                    <a:pt x="21015" y="527532"/>
                  </a:lnTo>
                  <a:lnTo>
                    <a:pt x="0" y="511241"/>
                  </a:lnTo>
                  <a:lnTo>
                    <a:pt x="203562" y="248775"/>
                  </a:lnTo>
                  <a:lnTo>
                    <a:pt x="264483" y="567544"/>
                  </a:lnTo>
                  <a:lnTo>
                    <a:pt x="511931" y="0"/>
                  </a:lnTo>
                  <a:lnTo>
                    <a:pt x="625015" y="447508"/>
                  </a:lnTo>
                  <a:lnTo>
                    <a:pt x="832929" y="35077"/>
                  </a:lnTo>
                  <a:lnTo>
                    <a:pt x="856597" y="47017"/>
                  </a:lnTo>
                  <a:lnTo>
                    <a:pt x="616737" y="522915"/>
                  </a:lnTo>
                  <a:lnTo>
                    <a:pt x="505245" y="81775"/>
                  </a:lnTo>
                  <a:lnTo>
                    <a:pt x="254560" y="656802"/>
                  </a:lnTo>
                  <a:close/>
                </a:path>
              </a:pathLst>
            </a:custGeom>
            <a:solidFill>
              <a:srgbClr val="D838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33967A4-EFDB-4BC0-B0FE-E6D3FFCA1EBA}"/>
                </a:ext>
              </a:extLst>
            </p:cNvPr>
            <p:cNvSpPr/>
            <p:nvPr/>
          </p:nvSpPr>
          <p:spPr>
            <a:xfrm>
              <a:off x="9601836" y="2504082"/>
              <a:ext cx="146462" cy="213220"/>
            </a:xfrm>
            <a:custGeom>
              <a:avLst/>
              <a:gdLst>
                <a:gd name="connsiteX0" fmla="*/ 107406 w 146462"/>
                <a:gd name="connsiteY0" fmla="*/ 213220 h 213220"/>
                <a:gd name="connsiteX1" fmla="*/ 146463 w 146462"/>
                <a:gd name="connsiteY1" fmla="*/ 0 h 213220"/>
                <a:gd name="connsiteX2" fmla="*/ 0 w 146462"/>
                <a:gd name="connsiteY2" fmla="*/ 159464 h 213220"/>
                <a:gd name="connsiteX3" fmla="*/ 107406 w 146462"/>
                <a:gd name="connsiteY3" fmla="*/ 213220 h 21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62" h="213220">
                  <a:moveTo>
                    <a:pt x="107406" y="213220"/>
                  </a:moveTo>
                  <a:lnTo>
                    <a:pt x="146463" y="0"/>
                  </a:lnTo>
                  <a:lnTo>
                    <a:pt x="0" y="159464"/>
                  </a:lnTo>
                  <a:lnTo>
                    <a:pt x="107406" y="213220"/>
                  </a:lnTo>
                  <a:close/>
                </a:path>
              </a:pathLst>
            </a:custGeom>
            <a:solidFill>
              <a:srgbClr val="D838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7389BCD-71EA-4F8B-8981-3C43C7878EFB}"/>
                </a:ext>
              </a:extLst>
            </p:cNvPr>
            <p:cNvSpPr/>
            <p:nvPr/>
          </p:nvSpPr>
          <p:spPr>
            <a:xfrm>
              <a:off x="8562480" y="3440875"/>
              <a:ext cx="159613" cy="190866"/>
            </a:xfrm>
            <a:custGeom>
              <a:avLst/>
              <a:gdLst>
                <a:gd name="connsiteX0" fmla="*/ 0 w 159613"/>
                <a:gd name="connsiteY0" fmla="*/ 47375 h 190866"/>
                <a:gd name="connsiteX1" fmla="*/ 84216 w 159613"/>
                <a:gd name="connsiteY1" fmla="*/ 783 h 190866"/>
                <a:gd name="connsiteX2" fmla="*/ 128845 w 159613"/>
                <a:gd name="connsiteY2" fmla="*/ 143107 h 190866"/>
                <a:gd name="connsiteX3" fmla="*/ 70472 w 159613"/>
                <a:gd name="connsiteY3" fmla="*/ 190866 h 19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13" h="190866">
                  <a:moveTo>
                    <a:pt x="0" y="47375"/>
                  </a:moveTo>
                  <a:cubicBezTo>
                    <a:pt x="26692" y="29513"/>
                    <a:pt x="54870" y="13927"/>
                    <a:pt x="84216" y="783"/>
                  </a:cubicBezTo>
                  <a:cubicBezTo>
                    <a:pt x="104965" y="-7973"/>
                    <a:pt x="210991" y="57829"/>
                    <a:pt x="128845" y="143107"/>
                  </a:cubicBezTo>
                  <a:cubicBezTo>
                    <a:pt x="111121" y="161032"/>
                    <a:pt x="91539" y="177037"/>
                    <a:pt x="70472" y="190866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2DC2064-9E65-47E2-9945-1E5F175DD2BA}"/>
                </a:ext>
              </a:extLst>
            </p:cNvPr>
            <p:cNvSpPr/>
            <p:nvPr/>
          </p:nvSpPr>
          <p:spPr>
            <a:xfrm>
              <a:off x="8562480" y="3455296"/>
              <a:ext cx="142642" cy="176604"/>
            </a:xfrm>
            <a:custGeom>
              <a:avLst/>
              <a:gdLst>
                <a:gd name="connsiteX0" fmla="*/ 142642 w 142642"/>
                <a:gd name="connsiteY0" fmla="*/ 73497 h 176604"/>
                <a:gd name="connsiteX1" fmla="*/ 118603 w 142642"/>
                <a:gd name="connsiteY1" fmla="*/ 115950 h 176604"/>
                <a:gd name="connsiteX2" fmla="*/ 55454 w 142642"/>
                <a:gd name="connsiteY2" fmla="*/ 0 h 176604"/>
                <a:gd name="connsiteX3" fmla="*/ 0 w 142642"/>
                <a:gd name="connsiteY3" fmla="*/ 32901 h 176604"/>
                <a:gd name="connsiteX4" fmla="*/ 70365 w 142642"/>
                <a:gd name="connsiteY4" fmla="*/ 176605 h 176604"/>
                <a:gd name="connsiteX5" fmla="*/ 142642 w 142642"/>
                <a:gd name="connsiteY5" fmla="*/ 73497 h 17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642" h="176604">
                  <a:moveTo>
                    <a:pt x="142642" y="73497"/>
                  </a:moveTo>
                  <a:cubicBezTo>
                    <a:pt x="121416" y="131286"/>
                    <a:pt x="118603" y="115950"/>
                    <a:pt x="118603" y="115950"/>
                  </a:cubicBezTo>
                  <a:cubicBezTo>
                    <a:pt x="105867" y="70047"/>
                    <a:pt x="72966" y="22925"/>
                    <a:pt x="55454" y="0"/>
                  </a:cubicBezTo>
                  <a:cubicBezTo>
                    <a:pt x="36403" y="9992"/>
                    <a:pt x="17883" y="20972"/>
                    <a:pt x="0" y="32901"/>
                  </a:cubicBezTo>
                  <a:lnTo>
                    <a:pt x="70365" y="176605"/>
                  </a:lnTo>
                  <a:cubicBezTo>
                    <a:pt x="150284" y="122689"/>
                    <a:pt x="141952" y="110643"/>
                    <a:pt x="142642" y="73497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A36D0B4-3EF7-4DB3-95E3-EB3570FC37EC}"/>
                </a:ext>
              </a:extLst>
            </p:cNvPr>
            <p:cNvSpPr/>
            <p:nvPr/>
          </p:nvSpPr>
          <p:spPr>
            <a:xfrm>
              <a:off x="8754438" y="2237424"/>
              <a:ext cx="1277235" cy="97111"/>
            </a:xfrm>
            <a:custGeom>
              <a:avLst/>
              <a:gdLst>
                <a:gd name="connsiteX0" fmla="*/ 13885 w 1277235"/>
                <a:gd name="connsiteY0" fmla="*/ 97111 h 97111"/>
                <a:gd name="connsiteX1" fmla="*/ 34157 w 1277235"/>
                <a:gd name="connsiteY1" fmla="*/ 0 h 97111"/>
                <a:gd name="connsiteX2" fmla="*/ 1277235 w 1277235"/>
                <a:gd name="connsiteY2" fmla="*/ 1327 h 97111"/>
                <a:gd name="connsiteX3" fmla="*/ 1221144 w 1277235"/>
                <a:gd name="connsiteY3" fmla="*/ 97111 h 9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235" h="97111">
                  <a:moveTo>
                    <a:pt x="13885" y="97111"/>
                  </a:moveTo>
                  <a:cubicBezTo>
                    <a:pt x="13885" y="97111"/>
                    <a:pt x="-28196" y="21227"/>
                    <a:pt x="34157" y="0"/>
                  </a:cubicBezTo>
                  <a:lnTo>
                    <a:pt x="1277235" y="1327"/>
                  </a:lnTo>
                  <a:cubicBezTo>
                    <a:pt x="1277235" y="1327"/>
                    <a:pt x="1213556" y="3237"/>
                    <a:pt x="1221144" y="97111"/>
                  </a:cubicBezTo>
                  <a:close/>
                </a:path>
              </a:pathLst>
            </a:custGeom>
            <a:solidFill>
              <a:srgbClr val="8BA6B3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EF9C618-F0E0-47D0-AD52-218AADDB5285}"/>
                </a:ext>
              </a:extLst>
            </p:cNvPr>
            <p:cNvSpPr/>
            <p:nvPr/>
          </p:nvSpPr>
          <p:spPr>
            <a:xfrm>
              <a:off x="8642344" y="3375962"/>
              <a:ext cx="78113" cy="221127"/>
            </a:xfrm>
            <a:custGeom>
              <a:avLst/>
              <a:gdLst>
                <a:gd name="connsiteX0" fmla="*/ 7536 w 78113"/>
                <a:gd name="connsiteY0" fmla="*/ 0 h 221127"/>
                <a:gd name="connsiteX1" fmla="*/ 0 w 78113"/>
                <a:gd name="connsiteY1" fmla="*/ 221127 h 221127"/>
                <a:gd name="connsiteX2" fmla="*/ 76469 w 78113"/>
                <a:gd name="connsiteY2" fmla="*/ 219482 h 221127"/>
                <a:gd name="connsiteX3" fmla="*/ 78113 w 78113"/>
                <a:gd name="connsiteY3" fmla="*/ 796 h 221127"/>
                <a:gd name="connsiteX4" fmla="*/ 7536 w 78113"/>
                <a:gd name="connsiteY4" fmla="*/ 0 h 22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3" h="221127">
                  <a:moveTo>
                    <a:pt x="7536" y="0"/>
                  </a:moveTo>
                  <a:lnTo>
                    <a:pt x="0" y="221127"/>
                  </a:lnTo>
                  <a:lnTo>
                    <a:pt x="76469" y="219482"/>
                  </a:lnTo>
                  <a:lnTo>
                    <a:pt x="78113" y="796"/>
                  </a:lnTo>
                  <a:lnTo>
                    <a:pt x="7536" y="0"/>
                  </a:lnTo>
                  <a:close/>
                </a:path>
              </a:pathLst>
            </a:custGeom>
            <a:solidFill>
              <a:srgbClr val="D838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9D2E1FF-624D-4181-8C68-A98961153774}"/>
                </a:ext>
              </a:extLst>
            </p:cNvPr>
            <p:cNvSpPr/>
            <p:nvPr/>
          </p:nvSpPr>
          <p:spPr>
            <a:xfrm>
              <a:off x="8675617" y="3313690"/>
              <a:ext cx="20574" cy="44707"/>
            </a:xfrm>
            <a:custGeom>
              <a:avLst/>
              <a:gdLst>
                <a:gd name="connsiteX0" fmla="*/ 0 w 20574"/>
                <a:gd name="connsiteY0" fmla="*/ 44707 h 44707"/>
                <a:gd name="connsiteX1" fmla="*/ 20377 w 20574"/>
                <a:gd name="connsiteY1" fmla="*/ 43911 h 44707"/>
                <a:gd name="connsiteX2" fmla="*/ 11303 w 20574"/>
                <a:gd name="connsiteY2" fmla="*/ 450 h 44707"/>
                <a:gd name="connsiteX3" fmla="*/ 0 w 20574"/>
                <a:gd name="connsiteY3" fmla="*/ 44707 h 4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" h="44707">
                  <a:moveTo>
                    <a:pt x="0" y="44707"/>
                  </a:moveTo>
                  <a:lnTo>
                    <a:pt x="20377" y="43911"/>
                  </a:lnTo>
                  <a:cubicBezTo>
                    <a:pt x="20377" y="43911"/>
                    <a:pt x="22713" y="6128"/>
                    <a:pt x="11303" y="450"/>
                  </a:cubicBezTo>
                  <a:cubicBezTo>
                    <a:pt x="-106" y="-5228"/>
                    <a:pt x="0" y="44707"/>
                    <a:pt x="0" y="44707"/>
                  </a:cubicBezTo>
                  <a:close/>
                </a:path>
              </a:pathLst>
            </a:custGeom>
            <a:solidFill>
              <a:srgbClr val="D8382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477A83C-DB47-479E-8FED-467880B7AE9A}"/>
                </a:ext>
              </a:extLst>
            </p:cNvPr>
            <p:cNvSpPr/>
            <p:nvPr/>
          </p:nvSpPr>
          <p:spPr>
            <a:xfrm>
              <a:off x="8650994" y="3346775"/>
              <a:ext cx="69463" cy="30831"/>
            </a:xfrm>
            <a:custGeom>
              <a:avLst/>
              <a:gdLst>
                <a:gd name="connsiteX0" fmla="*/ 0 w 69463"/>
                <a:gd name="connsiteY0" fmla="*/ 30832 h 30831"/>
                <a:gd name="connsiteX1" fmla="*/ 69464 w 69463"/>
                <a:gd name="connsiteY1" fmla="*/ 29982 h 30831"/>
                <a:gd name="connsiteX2" fmla="*/ 46009 w 69463"/>
                <a:gd name="connsiteY2" fmla="*/ 0 h 30831"/>
                <a:gd name="connsiteX3" fmla="*/ 25631 w 69463"/>
                <a:gd name="connsiteY3" fmla="*/ 796 h 30831"/>
                <a:gd name="connsiteX4" fmla="*/ 0 w 69463"/>
                <a:gd name="connsiteY4" fmla="*/ 30832 h 3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63" h="30831">
                  <a:moveTo>
                    <a:pt x="0" y="30832"/>
                  </a:moveTo>
                  <a:lnTo>
                    <a:pt x="69464" y="29982"/>
                  </a:lnTo>
                  <a:lnTo>
                    <a:pt x="46009" y="0"/>
                  </a:lnTo>
                  <a:lnTo>
                    <a:pt x="25631" y="796"/>
                  </a:lnTo>
                  <a:lnTo>
                    <a:pt x="0" y="30832"/>
                  </a:ln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A54A894-74EC-4DE5-A183-0146EDDE1477}"/>
                </a:ext>
              </a:extLst>
            </p:cNvPr>
            <p:cNvSpPr/>
            <p:nvPr/>
          </p:nvSpPr>
          <p:spPr>
            <a:xfrm>
              <a:off x="8672811" y="3429870"/>
              <a:ext cx="83004" cy="137643"/>
            </a:xfrm>
            <a:custGeom>
              <a:avLst/>
              <a:gdLst>
                <a:gd name="connsiteX0" fmla="*/ 29020 w 83004"/>
                <a:gd name="connsiteY0" fmla="*/ 137502 h 137643"/>
                <a:gd name="connsiteX1" fmla="*/ 312 w 83004"/>
                <a:gd name="connsiteY1" fmla="*/ 79607 h 137643"/>
                <a:gd name="connsiteX2" fmla="*/ 36980 w 83004"/>
                <a:gd name="connsiteY2" fmla="*/ 7 h 137643"/>
                <a:gd name="connsiteX3" fmla="*/ 82352 w 83004"/>
                <a:gd name="connsiteY3" fmla="*/ 62466 h 137643"/>
                <a:gd name="connsiteX4" fmla="*/ 29020 w 83004"/>
                <a:gd name="connsiteY4" fmla="*/ 137502 h 13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04" h="137643">
                  <a:moveTo>
                    <a:pt x="29020" y="137502"/>
                  </a:moveTo>
                  <a:cubicBezTo>
                    <a:pt x="2487" y="139519"/>
                    <a:pt x="-1280" y="119937"/>
                    <a:pt x="312" y="79607"/>
                  </a:cubicBezTo>
                  <a:cubicBezTo>
                    <a:pt x="1903" y="39276"/>
                    <a:pt x="12623" y="591"/>
                    <a:pt x="36980" y="7"/>
                  </a:cubicBezTo>
                  <a:cubicBezTo>
                    <a:pt x="62346" y="-524"/>
                    <a:pt x="87393" y="28398"/>
                    <a:pt x="82352" y="62466"/>
                  </a:cubicBezTo>
                  <a:cubicBezTo>
                    <a:pt x="77311" y="96535"/>
                    <a:pt x="55501" y="135379"/>
                    <a:pt x="29020" y="137502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ED88FF7-F069-4FD8-965A-FC24A22BC165}"/>
                </a:ext>
              </a:extLst>
            </p:cNvPr>
            <p:cNvSpPr/>
            <p:nvPr/>
          </p:nvSpPr>
          <p:spPr>
            <a:xfrm>
              <a:off x="3272251" y="3442401"/>
              <a:ext cx="618535" cy="527303"/>
            </a:xfrm>
            <a:custGeom>
              <a:avLst/>
              <a:gdLst>
                <a:gd name="connsiteX0" fmla="*/ 25360 w 618535"/>
                <a:gd name="connsiteY0" fmla="*/ 519042 h 527303"/>
                <a:gd name="connsiteX1" fmla="*/ 46586 w 618535"/>
                <a:gd name="connsiteY1" fmla="*/ 527054 h 527303"/>
                <a:gd name="connsiteX2" fmla="*/ 312979 w 618535"/>
                <a:gd name="connsiteY2" fmla="*/ 444483 h 527303"/>
                <a:gd name="connsiteX3" fmla="*/ 491176 w 618535"/>
                <a:gd name="connsiteY3" fmla="*/ 313675 h 527303"/>
                <a:gd name="connsiteX4" fmla="*/ 618535 w 618535"/>
                <a:gd name="connsiteY4" fmla="*/ 240496 h 527303"/>
                <a:gd name="connsiteX5" fmla="*/ 601183 w 618535"/>
                <a:gd name="connsiteY5" fmla="*/ 209983 h 527303"/>
                <a:gd name="connsiteX6" fmla="*/ 327785 w 618535"/>
                <a:gd name="connsiteY6" fmla="*/ 159358 h 527303"/>
                <a:gd name="connsiteX7" fmla="*/ 304754 w 618535"/>
                <a:gd name="connsiteY7" fmla="*/ 175915 h 527303"/>
                <a:gd name="connsiteX8" fmla="*/ 296847 w 618535"/>
                <a:gd name="connsiteY8" fmla="*/ 147365 h 527303"/>
                <a:gd name="connsiteX9" fmla="*/ 25785 w 618535"/>
                <a:gd name="connsiteY9" fmla="*/ 244689 h 527303"/>
                <a:gd name="connsiteX10" fmla="*/ 6521 w 618535"/>
                <a:gd name="connsiteY10" fmla="*/ 0 h 527303"/>
                <a:gd name="connsiteX11" fmla="*/ 6521 w 618535"/>
                <a:gd name="connsiteY11" fmla="*/ 318 h 527303"/>
                <a:gd name="connsiteX12" fmla="*/ 6521 w 618535"/>
                <a:gd name="connsiteY12" fmla="*/ 14381 h 527303"/>
                <a:gd name="connsiteX13" fmla="*/ 6521 w 618535"/>
                <a:gd name="connsiteY13" fmla="*/ 16238 h 527303"/>
                <a:gd name="connsiteX14" fmla="*/ 6150 w 618535"/>
                <a:gd name="connsiteY14" fmla="*/ 29876 h 527303"/>
                <a:gd name="connsiteX15" fmla="*/ 6150 w 618535"/>
                <a:gd name="connsiteY15" fmla="*/ 32901 h 527303"/>
                <a:gd name="connsiteX16" fmla="*/ 5725 w 618535"/>
                <a:gd name="connsiteY16" fmla="*/ 45849 h 527303"/>
                <a:gd name="connsiteX17" fmla="*/ 5725 w 618535"/>
                <a:gd name="connsiteY17" fmla="*/ 50360 h 527303"/>
                <a:gd name="connsiteX18" fmla="*/ 5301 w 618535"/>
                <a:gd name="connsiteY18" fmla="*/ 62459 h 527303"/>
                <a:gd name="connsiteX19" fmla="*/ 5036 w 618535"/>
                <a:gd name="connsiteY19" fmla="*/ 68615 h 527303"/>
                <a:gd name="connsiteX20" fmla="*/ 4611 w 618535"/>
                <a:gd name="connsiteY20" fmla="*/ 79652 h 527303"/>
                <a:gd name="connsiteX21" fmla="*/ 4186 w 618535"/>
                <a:gd name="connsiteY21" fmla="*/ 87772 h 527303"/>
                <a:gd name="connsiteX22" fmla="*/ 3762 w 618535"/>
                <a:gd name="connsiteY22" fmla="*/ 97483 h 527303"/>
                <a:gd name="connsiteX23" fmla="*/ 3178 w 618535"/>
                <a:gd name="connsiteY23" fmla="*/ 108733 h 527303"/>
                <a:gd name="connsiteX24" fmla="*/ 2807 w 618535"/>
                <a:gd name="connsiteY24" fmla="*/ 115844 h 527303"/>
                <a:gd name="connsiteX25" fmla="*/ 1692 w 618535"/>
                <a:gd name="connsiteY25" fmla="*/ 134894 h 527303"/>
                <a:gd name="connsiteX26" fmla="*/ 25360 w 618535"/>
                <a:gd name="connsiteY26" fmla="*/ 519042 h 52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8535" h="527303">
                  <a:moveTo>
                    <a:pt x="25360" y="519042"/>
                  </a:moveTo>
                  <a:cubicBezTo>
                    <a:pt x="31754" y="523244"/>
                    <a:pt x="39009" y="525983"/>
                    <a:pt x="46586" y="527054"/>
                  </a:cubicBezTo>
                  <a:cubicBezTo>
                    <a:pt x="77577" y="529867"/>
                    <a:pt x="197613" y="509224"/>
                    <a:pt x="312979" y="444483"/>
                  </a:cubicBezTo>
                  <a:cubicBezTo>
                    <a:pt x="327785" y="436205"/>
                    <a:pt x="459814" y="335963"/>
                    <a:pt x="491176" y="313675"/>
                  </a:cubicBezTo>
                  <a:cubicBezTo>
                    <a:pt x="546631" y="274194"/>
                    <a:pt x="618535" y="240496"/>
                    <a:pt x="618535" y="240496"/>
                  </a:cubicBezTo>
                  <a:cubicBezTo>
                    <a:pt x="609991" y="224576"/>
                    <a:pt x="604473" y="216564"/>
                    <a:pt x="601183" y="209983"/>
                  </a:cubicBezTo>
                  <a:cubicBezTo>
                    <a:pt x="482951" y="181964"/>
                    <a:pt x="327785" y="159358"/>
                    <a:pt x="327785" y="159358"/>
                  </a:cubicBezTo>
                  <a:cubicBezTo>
                    <a:pt x="319501" y="163980"/>
                    <a:pt x="311775" y="169536"/>
                    <a:pt x="304754" y="175915"/>
                  </a:cubicBezTo>
                  <a:cubicBezTo>
                    <a:pt x="302154" y="166310"/>
                    <a:pt x="299448" y="156758"/>
                    <a:pt x="296847" y="147365"/>
                  </a:cubicBezTo>
                  <a:cubicBezTo>
                    <a:pt x="168427" y="196239"/>
                    <a:pt x="25785" y="244689"/>
                    <a:pt x="25785" y="244689"/>
                  </a:cubicBezTo>
                  <a:lnTo>
                    <a:pt x="6521" y="0"/>
                  </a:lnTo>
                  <a:lnTo>
                    <a:pt x="6521" y="318"/>
                  </a:lnTo>
                  <a:cubicBezTo>
                    <a:pt x="6521" y="4935"/>
                    <a:pt x="6521" y="9658"/>
                    <a:pt x="6521" y="14381"/>
                  </a:cubicBezTo>
                  <a:cubicBezTo>
                    <a:pt x="6521" y="15018"/>
                    <a:pt x="6521" y="15654"/>
                    <a:pt x="6521" y="16238"/>
                  </a:cubicBezTo>
                  <a:cubicBezTo>
                    <a:pt x="6521" y="20749"/>
                    <a:pt x="6521" y="25259"/>
                    <a:pt x="6150" y="29876"/>
                  </a:cubicBezTo>
                  <a:cubicBezTo>
                    <a:pt x="6150" y="30884"/>
                    <a:pt x="6150" y="31893"/>
                    <a:pt x="6150" y="32901"/>
                  </a:cubicBezTo>
                  <a:cubicBezTo>
                    <a:pt x="6150" y="37199"/>
                    <a:pt x="5885" y="41498"/>
                    <a:pt x="5725" y="45849"/>
                  </a:cubicBezTo>
                  <a:lnTo>
                    <a:pt x="5725" y="50360"/>
                  </a:lnTo>
                  <a:cubicBezTo>
                    <a:pt x="5725" y="54393"/>
                    <a:pt x="5725" y="58373"/>
                    <a:pt x="5301" y="62459"/>
                  </a:cubicBezTo>
                  <a:cubicBezTo>
                    <a:pt x="5301" y="64476"/>
                    <a:pt x="5301" y="66545"/>
                    <a:pt x="5036" y="68615"/>
                  </a:cubicBezTo>
                  <a:cubicBezTo>
                    <a:pt x="5036" y="72276"/>
                    <a:pt x="5036" y="75938"/>
                    <a:pt x="4611" y="79652"/>
                  </a:cubicBezTo>
                  <a:cubicBezTo>
                    <a:pt x="4611" y="82359"/>
                    <a:pt x="4346" y="84959"/>
                    <a:pt x="4186" y="87772"/>
                  </a:cubicBezTo>
                  <a:cubicBezTo>
                    <a:pt x="4027" y="90584"/>
                    <a:pt x="3921" y="94193"/>
                    <a:pt x="3762" y="97483"/>
                  </a:cubicBezTo>
                  <a:cubicBezTo>
                    <a:pt x="3603" y="100773"/>
                    <a:pt x="3391" y="104965"/>
                    <a:pt x="3178" y="108733"/>
                  </a:cubicBezTo>
                  <a:cubicBezTo>
                    <a:pt x="3178" y="111068"/>
                    <a:pt x="2913" y="113456"/>
                    <a:pt x="2807" y="115844"/>
                  </a:cubicBezTo>
                  <a:cubicBezTo>
                    <a:pt x="2435" y="122105"/>
                    <a:pt x="2064" y="128473"/>
                    <a:pt x="1692" y="134894"/>
                  </a:cubicBezTo>
                  <a:cubicBezTo>
                    <a:pt x="-4941" y="235933"/>
                    <a:pt x="8962" y="387490"/>
                    <a:pt x="25360" y="519042"/>
                  </a:cubicBezTo>
                  <a:close/>
                </a:path>
              </a:pathLst>
            </a:custGeom>
            <a:solidFill>
              <a:srgbClr val="72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2F57731-5720-482D-A4A1-F200DD37A4FC}"/>
                </a:ext>
              </a:extLst>
            </p:cNvPr>
            <p:cNvSpPr/>
            <p:nvPr/>
          </p:nvSpPr>
          <p:spPr>
            <a:xfrm>
              <a:off x="3157946" y="3226899"/>
              <a:ext cx="724880" cy="714627"/>
            </a:xfrm>
            <a:custGeom>
              <a:avLst/>
              <a:gdLst>
                <a:gd name="connsiteX0" fmla="*/ 149642 w 724880"/>
                <a:gd name="connsiteY0" fmla="*/ 432066 h 714627"/>
                <a:gd name="connsiteX1" fmla="*/ 512615 w 724880"/>
                <a:gd name="connsiteY1" fmla="*/ 298445 h 714627"/>
                <a:gd name="connsiteX2" fmla="*/ 724881 w 724880"/>
                <a:gd name="connsiteY2" fmla="*/ 440503 h 714627"/>
                <a:gd name="connsiteX3" fmla="*/ 613441 w 724880"/>
                <a:gd name="connsiteY3" fmla="*/ 502432 h 714627"/>
                <a:gd name="connsiteX4" fmla="*/ 436200 w 724880"/>
                <a:gd name="connsiteY4" fmla="*/ 631861 h 714627"/>
                <a:gd name="connsiteX5" fmla="*/ 169807 w 724880"/>
                <a:gd name="connsiteY5" fmla="*/ 714379 h 714627"/>
                <a:gd name="connsiteX6" fmla="*/ 1003 w 724880"/>
                <a:gd name="connsiteY6" fmla="*/ 429253 h 714627"/>
                <a:gd name="connsiteX7" fmla="*/ 115148 w 724880"/>
                <a:gd name="connsiteY7" fmla="*/ 0 h 714627"/>
                <a:gd name="connsiteX8" fmla="*/ 123692 w 724880"/>
                <a:gd name="connsiteY8" fmla="*/ 37146 h 71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880" h="714627">
                  <a:moveTo>
                    <a:pt x="149642" y="432066"/>
                  </a:moveTo>
                  <a:cubicBezTo>
                    <a:pt x="149642" y="432066"/>
                    <a:pt x="373369" y="356128"/>
                    <a:pt x="512615" y="298445"/>
                  </a:cubicBezTo>
                  <a:cubicBezTo>
                    <a:pt x="512615" y="298445"/>
                    <a:pt x="646289" y="292820"/>
                    <a:pt x="724881" y="440503"/>
                  </a:cubicBezTo>
                  <a:cubicBezTo>
                    <a:pt x="685664" y="457177"/>
                    <a:pt x="648311" y="477931"/>
                    <a:pt x="613441" y="502432"/>
                  </a:cubicBezTo>
                  <a:cubicBezTo>
                    <a:pt x="558040" y="541913"/>
                    <a:pt x="495793" y="598376"/>
                    <a:pt x="436200" y="631861"/>
                  </a:cubicBezTo>
                  <a:cubicBezTo>
                    <a:pt x="320834" y="696548"/>
                    <a:pt x="200744" y="717191"/>
                    <a:pt x="169807" y="714379"/>
                  </a:cubicBezTo>
                  <a:cubicBezTo>
                    <a:pt x="113132" y="709072"/>
                    <a:pt x="4824" y="538517"/>
                    <a:pt x="1003" y="429253"/>
                  </a:cubicBezTo>
                  <a:cubicBezTo>
                    <a:pt x="-10247" y="108468"/>
                    <a:pt x="76039" y="38155"/>
                    <a:pt x="115148" y="0"/>
                  </a:cubicBezTo>
                  <a:lnTo>
                    <a:pt x="123692" y="37146"/>
                  </a:lnTo>
                  <a:close/>
                </a:path>
              </a:pathLst>
            </a:custGeom>
            <a:solidFill>
              <a:srgbClr val="A9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E2AEF4C-9E4F-4E84-B6CB-554369B1AE5A}"/>
                </a:ext>
              </a:extLst>
            </p:cNvPr>
            <p:cNvSpPr/>
            <p:nvPr/>
          </p:nvSpPr>
          <p:spPr>
            <a:xfrm>
              <a:off x="3335713" y="4953305"/>
              <a:ext cx="329223" cy="146303"/>
            </a:xfrm>
            <a:custGeom>
              <a:avLst/>
              <a:gdLst>
                <a:gd name="connsiteX0" fmla="*/ 0 w 329223"/>
                <a:gd name="connsiteY0" fmla="*/ 146304 h 146303"/>
                <a:gd name="connsiteX1" fmla="*/ 163232 w 329223"/>
                <a:gd name="connsiteY1" fmla="*/ 0 h 146303"/>
                <a:gd name="connsiteX2" fmla="*/ 329224 w 329223"/>
                <a:gd name="connsiteY2" fmla="*/ 146304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23" h="146303">
                  <a:moveTo>
                    <a:pt x="0" y="146304"/>
                  </a:moveTo>
                  <a:cubicBezTo>
                    <a:pt x="0" y="146304"/>
                    <a:pt x="8491" y="0"/>
                    <a:pt x="163232" y="0"/>
                  </a:cubicBezTo>
                  <a:cubicBezTo>
                    <a:pt x="304176" y="0"/>
                    <a:pt x="329224" y="146304"/>
                    <a:pt x="329224" y="146304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016CDF5-441C-48F5-A4F3-2DF9F9D6328E}"/>
                </a:ext>
              </a:extLst>
            </p:cNvPr>
            <p:cNvSpPr/>
            <p:nvPr/>
          </p:nvSpPr>
          <p:spPr>
            <a:xfrm>
              <a:off x="5892289" y="4253466"/>
              <a:ext cx="54392" cy="131869"/>
            </a:xfrm>
            <a:custGeom>
              <a:avLst/>
              <a:gdLst>
                <a:gd name="connsiteX0" fmla="*/ 8809 w 54392"/>
                <a:gd name="connsiteY0" fmla="*/ 125343 h 131869"/>
                <a:gd name="connsiteX1" fmla="*/ 38048 w 54392"/>
                <a:gd name="connsiteY1" fmla="*/ 131870 h 131869"/>
                <a:gd name="connsiteX2" fmla="*/ 54393 w 54392"/>
                <a:gd name="connsiteY2" fmla="*/ 0 h 131869"/>
                <a:gd name="connsiteX3" fmla="*/ 0 w 54392"/>
                <a:gd name="connsiteY3" fmla="*/ 115207 h 13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92" h="131869">
                  <a:moveTo>
                    <a:pt x="8809" y="125343"/>
                  </a:moveTo>
                  <a:cubicBezTo>
                    <a:pt x="16557" y="127412"/>
                    <a:pt x="26693" y="129853"/>
                    <a:pt x="38048" y="131870"/>
                  </a:cubicBezTo>
                  <a:lnTo>
                    <a:pt x="54393" y="0"/>
                  </a:lnTo>
                  <a:lnTo>
                    <a:pt x="0" y="115207"/>
                  </a:ln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9AAE6D9-07F9-4AF3-8E36-7A1B35F0E61D}"/>
                </a:ext>
              </a:extLst>
            </p:cNvPr>
            <p:cNvSpPr/>
            <p:nvPr/>
          </p:nvSpPr>
          <p:spPr>
            <a:xfrm>
              <a:off x="3797178" y="4958930"/>
              <a:ext cx="329450" cy="140678"/>
            </a:xfrm>
            <a:custGeom>
              <a:avLst/>
              <a:gdLst>
                <a:gd name="connsiteX0" fmla="*/ 0 w 329450"/>
                <a:gd name="connsiteY0" fmla="*/ 140679 h 140678"/>
                <a:gd name="connsiteX1" fmla="*/ 199795 w 329450"/>
                <a:gd name="connsiteY1" fmla="*/ 0 h 140678"/>
                <a:gd name="connsiteX2" fmla="*/ 329223 w 329450"/>
                <a:gd name="connsiteY2" fmla="*/ 140679 h 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450" h="140678">
                  <a:moveTo>
                    <a:pt x="0" y="140679"/>
                  </a:moveTo>
                  <a:cubicBezTo>
                    <a:pt x="0" y="140679"/>
                    <a:pt x="45053" y="0"/>
                    <a:pt x="199795" y="0"/>
                  </a:cubicBezTo>
                  <a:cubicBezTo>
                    <a:pt x="340739" y="0"/>
                    <a:pt x="329223" y="140679"/>
                    <a:pt x="329223" y="140679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24E8F39-7548-4295-BD37-74F73F458258}"/>
                </a:ext>
              </a:extLst>
            </p:cNvPr>
            <p:cNvSpPr/>
            <p:nvPr/>
          </p:nvSpPr>
          <p:spPr>
            <a:xfrm>
              <a:off x="3613356" y="4367245"/>
              <a:ext cx="188369" cy="440498"/>
            </a:xfrm>
            <a:custGeom>
              <a:avLst/>
              <a:gdLst>
                <a:gd name="connsiteX0" fmla="*/ 157129 w 188369"/>
                <a:gd name="connsiteY0" fmla="*/ 5036 h 440498"/>
                <a:gd name="connsiteX1" fmla="*/ 0 w 188369"/>
                <a:gd name="connsiteY1" fmla="*/ 18621 h 440498"/>
                <a:gd name="connsiteX2" fmla="*/ 46911 w 188369"/>
                <a:gd name="connsiteY2" fmla="*/ 39476 h 440498"/>
                <a:gd name="connsiteX3" fmla="*/ 46911 w 188369"/>
                <a:gd name="connsiteY3" fmla="*/ 39476 h 440498"/>
                <a:gd name="connsiteX4" fmla="*/ 107884 w 188369"/>
                <a:gd name="connsiteY4" fmla="*/ 34754 h 440498"/>
                <a:gd name="connsiteX5" fmla="*/ 129110 w 188369"/>
                <a:gd name="connsiteY5" fmla="*/ 440498 h 440498"/>
                <a:gd name="connsiteX6" fmla="*/ 148851 w 188369"/>
                <a:gd name="connsiteY6" fmla="*/ 31888 h 440498"/>
                <a:gd name="connsiteX7" fmla="*/ 174164 w 188369"/>
                <a:gd name="connsiteY7" fmla="*/ 22071 h 440498"/>
                <a:gd name="connsiteX8" fmla="*/ 157129 w 188369"/>
                <a:gd name="connsiteY8" fmla="*/ 5036 h 44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369" h="440498">
                  <a:moveTo>
                    <a:pt x="157129" y="5036"/>
                  </a:moveTo>
                  <a:cubicBezTo>
                    <a:pt x="79759" y="31569"/>
                    <a:pt x="0" y="18621"/>
                    <a:pt x="0" y="18621"/>
                  </a:cubicBezTo>
                  <a:cubicBezTo>
                    <a:pt x="12524" y="30243"/>
                    <a:pt x="30991" y="36292"/>
                    <a:pt x="46911" y="39476"/>
                  </a:cubicBezTo>
                  <a:lnTo>
                    <a:pt x="46911" y="39476"/>
                  </a:lnTo>
                  <a:lnTo>
                    <a:pt x="107884" y="34754"/>
                  </a:lnTo>
                  <a:cubicBezTo>
                    <a:pt x="108627" y="40060"/>
                    <a:pt x="113774" y="257632"/>
                    <a:pt x="129110" y="440498"/>
                  </a:cubicBezTo>
                  <a:cubicBezTo>
                    <a:pt x="124547" y="281724"/>
                    <a:pt x="148851" y="31888"/>
                    <a:pt x="148851" y="31888"/>
                  </a:cubicBezTo>
                  <a:cubicBezTo>
                    <a:pt x="148851" y="31888"/>
                    <a:pt x="168539" y="24883"/>
                    <a:pt x="174164" y="22071"/>
                  </a:cubicBezTo>
                  <a:cubicBezTo>
                    <a:pt x="189818" y="14004"/>
                    <a:pt x="201970" y="-10459"/>
                    <a:pt x="157129" y="5036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F6E29B5-FAF8-48D7-8772-6036701AB9D0}"/>
                </a:ext>
              </a:extLst>
            </p:cNvPr>
            <p:cNvSpPr/>
            <p:nvPr/>
          </p:nvSpPr>
          <p:spPr>
            <a:xfrm>
              <a:off x="5505555" y="3833977"/>
              <a:ext cx="453066" cy="563139"/>
            </a:xfrm>
            <a:custGeom>
              <a:avLst/>
              <a:gdLst>
                <a:gd name="connsiteX0" fmla="*/ 125276 w 453066"/>
                <a:gd name="connsiteY0" fmla="*/ 214706 h 563139"/>
                <a:gd name="connsiteX1" fmla="*/ 16384 w 453066"/>
                <a:gd name="connsiteY1" fmla="*/ 1115 h 563139"/>
                <a:gd name="connsiteX2" fmla="*/ 9485 w 453066"/>
                <a:gd name="connsiteY2" fmla="*/ 0 h 563139"/>
                <a:gd name="connsiteX3" fmla="*/ 49922 w 453066"/>
                <a:gd name="connsiteY3" fmla="*/ 384678 h 563139"/>
                <a:gd name="connsiteX4" fmla="*/ 104368 w 453066"/>
                <a:gd name="connsiteY4" fmla="*/ 485504 h 563139"/>
                <a:gd name="connsiteX5" fmla="*/ 398833 w 453066"/>
                <a:gd name="connsiteY5" fmla="*/ 563140 h 563139"/>
                <a:gd name="connsiteX6" fmla="*/ 453066 w 453066"/>
                <a:gd name="connsiteY6" fmla="*/ 387437 h 563139"/>
                <a:gd name="connsiteX7" fmla="*/ 233796 w 453066"/>
                <a:gd name="connsiteY7" fmla="*/ 318451 h 563139"/>
                <a:gd name="connsiteX8" fmla="*/ 125276 w 453066"/>
                <a:gd name="connsiteY8" fmla="*/ 214706 h 56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066" h="563139">
                  <a:moveTo>
                    <a:pt x="125276" y="214706"/>
                  </a:moveTo>
                  <a:lnTo>
                    <a:pt x="16384" y="1115"/>
                  </a:lnTo>
                  <a:lnTo>
                    <a:pt x="9485" y="0"/>
                  </a:lnTo>
                  <a:cubicBezTo>
                    <a:pt x="-9088" y="12046"/>
                    <a:pt x="-2773" y="70260"/>
                    <a:pt x="49922" y="384678"/>
                  </a:cubicBezTo>
                  <a:cubicBezTo>
                    <a:pt x="52787" y="402030"/>
                    <a:pt x="65842" y="467037"/>
                    <a:pt x="104368" y="485504"/>
                  </a:cubicBezTo>
                  <a:cubicBezTo>
                    <a:pt x="197096" y="528774"/>
                    <a:pt x="296829" y="555068"/>
                    <a:pt x="398833" y="563140"/>
                  </a:cubicBezTo>
                  <a:lnTo>
                    <a:pt x="453066" y="387437"/>
                  </a:lnTo>
                  <a:cubicBezTo>
                    <a:pt x="453066" y="387437"/>
                    <a:pt x="248761" y="326995"/>
                    <a:pt x="233796" y="318451"/>
                  </a:cubicBezTo>
                  <a:cubicBezTo>
                    <a:pt x="173248" y="285285"/>
                    <a:pt x="125276" y="214706"/>
                    <a:pt x="125276" y="214706"/>
                  </a:cubicBezTo>
                  <a:close/>
                </a:path>
              </a:pathLst>
            </a:custGeom>
            <a:solidFill>
              <a:srgbClr val="DD5E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BF76792-8220-4A8E-818A-2CC2825FC89C}"/>
                </a:ext>
              </a:extLst>
            </p:cNvPr>
            <p:cNvSpPr/>
            <p:nvPr/>
          </p:nvSpPr>
          <p:spPr>
            <a:xfrm>
              <a:off x="5622553" y="2980565"/>
              <a:ext cx="293679" cy="415668"/>
            </a:xfrm>
            <a:custGeom>
              <a:avLst/>
              <a:gdLst>
                <a:gd name="connsiteX0" fmla="*/ 182177 w 293679"/>
                <a:gd name="connsiteY0" fmla="*/ 0 h 415668"/>
                <a:gd name="connsiteX1" fmla="*/ 276423 w 293679"/>
                <a:gd name="connsiteY1" fmla="*/ 79599 h 415668"/>
                <a:gd name="connsiteX2" fmla="*/ 254718 w 293679"/>
                <a:gd name="connsiteY2" fmla="*/ 286558 h 415668"/>
                <a:gd name="connsiteX3" fmla="*/ 0 w 293679"/>
                <a:gd name="connsiteY3" fmla="*/ 415668 h 415668"/>
                <a:gd name="connsiteX4" fmla="*/ 220703 w 293679"/>
                <a:gd name="connsiteY4" fmla="*/ 291706 h 415668"/>
                <a:gd name="connsiteX5" fmla="*/ 182177 w 293679"/>
                <a:gd name="connsiteY5" fmla="*/ 0 h 41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679" h="415668">
                  <a:moveTo>
                    <a:pt x="182177" y="0"/>
                  </a:moveTo>
                  <a:cubicBezTo>
                    <a:pt x="182177" y="0"/>
                    <a:pt x="245113" y="17936"/>
                    <a:pt x="276423" y="79599"/>
                  </a:cubicBezTo>
                  <a:cubicBezTo>
                    <a:pt x="300727" y="127359"/>
                    <a:pt x="304229" y="207701"/>
                    <a:pt x="254718" y="286558"/>
                  </a:cubicBezTo>
                  <a:cubicBezTo>
                    <a:pt x="180425" y="405002"/>
                    <a:pt x="0" y="415668"/>
                    <a:pt x="0" y="415668"/>
                  </a:cubicBezTo>
                  <a:cubicBezTo>
                    <a:pt x="0" y="415668"/>
                    <a:pt x="155697" y="397838"/>
                    <a:pt x="220703" y="291706"/>
                  </a:cubicBezTo>
                  <a:cubicBezTo>
                    <a:pt x="337608" y="100932"/>
                    <a:pt x="182177" y="0"/>
                    <a:pt x="182177" y="0"/>
                  </a:cubicBezTo>
                  <a:close/>
                </a:path>
              </a:pathLst>
            </a:custGeom>
            <a:solidFill>
              <a:srgbClr val="796056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FDA198B-8F8A-4700-83AC-4F9684336ECB}"/>
                </a:ext>
              </a:extLst>
            </p:cNvPr>
            <p:cNvSpPr/>
            <p:nvPr/>
          </p:nvSpPr>
          <p:spPr>
            <a:xfrm>
              <a:off x="2185607" y="4040981"/>
              <a:ext cx="213140" cy="570470"/>
            </a:xfrm>
            <a:custGeom>
              <a:avLst/>
              <a:gdLst>
                <a:gd name="connsiteX0" fmla="*/ 0 w 213140"/>
                <a:gd name="connsiteY0" fmla="*/ 30998 h 570470"/>
                <a:gd name="connsiteX1" fmla="*/ 157448 w 213140"/>
                <a:gd name="connsiteY1" fmla="*/ 216731 h 570470"/>
                <a:gd name="connsiteX2" fmla="*/ 163179 w 213140"/>
                <a:gd name="connsiteY2" fmla="*/ 335652 h 570470"/>
                <a:gd name="connsiteX3" fmla="*/ 155643 w 213140"/>
                <a:gd name="connsiteY3" fmla="*/ 570470 h 570470"/>
                <a:gd name="connsiteX4" fmla="*/ 172466 w 213140"/>
                <a:gd name="connsiteY4" fmla="*/ 564315 h 570470"/>
                <a:gd name="connsiteX5" fmla="*/ 195019 w 213140"/>
                <a:gd name="connsiteY5" fmla="*/ 403312 h 570470"/>
                <a:gd name="connsiteX6" fmla="*/ 206959 w 213140"/>
                <a:gd name="connsiteY6" fmla="*/ 208293 h 570470"/>
                <a:gd name="connsiteX7" fmla="*/ 40702 w 213140"/>
                <a:gd name="connsiteY7" fmla="*/ 25692 h 570470"/>
                <a:gd name="connsiteX8" fmla="*/ 72966 w 213140"/>
                <a:gd name="connsiteY8" fmla="*/ 8 h 570470"/>
                <a:gd name="connsiteX9" fmla="*/ 0 w 213140"/>
                <a:gd name="connsiteY9" fmla="*/ 30998 h 57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40" h="570470">
                  <a:moveTo>
                    <a:pt x="0" y="30998"/>
                  </a:moveTo>
                  <a:cubicBezTo>
                    <a:pt x="0" y="30998"/>
                    <a:pt x="114995" y="138882"/>
                    <a:pt x="157448" y="216731"/>
                  </a:cubicBezTo>
                  <a:cubicBezTo>
                    <a:pt x="167690" y="235463"/>
                    <a:pt x="164930" y="289750"/>
                    <a:pt x="163179" y="335652"/>
                  </a:cubicBezTo>
                  <a:cubicBezTo>
                    <a:pt x="156386" y="514061"/>
                    <a:pt x="156811" y="565376"/>
                    <a:pt x="155643" y="570470"/>
                  </a:cubicBezTo>
                  <a:lnTo>
                    <a:pt x="172466" y="564315"/>
                  </a:lnTo>
                  <a:cubicBezTo>
                    <a:pt x="172784" y="562404"/>
                    <a:pt x="194382" y="407716"/>
                    <a:pt x="195019" y="403312"/>
                  </a:cubicBezTo>
                  <a:cubicBezTo>
                    <a:pt x="208285" y="313099"/>
                    <a:pt x="221127" y="243688"/>
                    <a:pt x="206959" y="208293"/>
                  </a:cubicBezTo>
                  <a:cubicBezTo>
                    <a:pt x="185732" y="155227"/>
                    <a:pt x="40702" y="25692"/>
                    <a:pt x="40702" y="25692"/>
                  </a:cubicBezTo>
                  <a:cubicBezTo>
                    <a:pt x="50662" y="16177"/>
                    <a:pt x="61461" y="7580"/>
                    <a:pt x="72966" y="8"/>
                  </a:cubicBezTo>
                  <a:cubicBezTo>
                    <a:pt x="72966" y="8"/>
                    <a:pt x="18679" y="-1319"/>
                    <a:pt x="0" y="30998"/>
                  </a:cubicBezTo>
                  <a:close/>
                </a:path>
              </a:pathLst>
            </a:custGeom>
            <a:solidFill>
              <a:srgbClr val="B3B3B3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20120D5-8A21-45DC-85BC-AFBBE840BFA1}"/>
                </a:ext>
              </a:extLst>
            </p:cNvPr>
            <p:cNvSpPr/>
            <p:nvPr/>
          </p:nvSpPr>
          <p:spPr>
            <a:xfrm>
              <a:off x="5707459" y="4065930"/>
              <a:ext cx="245856" cy="178674"/>
            </a:xfrm>
            <a:custGeom>
              <a:avLst/>
              <a:gdLst>
                <a:gd name="connsiteX0" fmla="*/ 242885 w 245856"/>
                <a:gd name="connsiteY0" fmla="*/ 178037 h 178674"/>
                <a:gd name="connsiteX1" fmla="*/ 38898 w 245856"/>
                <a:gd name="connsiteY1" fmla="*/ 107937 h 178674"/>
                <a:gd name="connsiteX2" fmla="*/ 0 w 245856"/>
                <a:gd name="connsiteY2" fmla="*/ 0 h 178674"/>
                <a:gd name="connsiteX3" fmla="*/ 68986 w 245856"/>
                <a:gd name="connsiteY3" fmla="*/ 90213 h 178674"/>
                <a:gd name="connsiteX4" fmla="*/ 245856 w 245856"/>
                <a:gd name="connsiteY4" fmla="*/ 178674 h 1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856" h="178674">
                  <a:moveTo>
                    <a:pt x="242885" y="178037"/>
                  </a:moveTo>
                  <a:cubicBezTo>
                    <a:pt x="242885" y="178037"/>
                    <a:pt x="65431" y="126298"/>
                    <a:pt x="38898" y="107937"/>
                  </a:cubicBezTo>
                  <a:cubicBezTo>
                    <a:pt x="25047" y="98332"/>
                    <a:pt x="10613" y="54871"/>
                    <a:pt x="0" y="0"/>
                  </a:cubicBezTo>
                  <a:cubicBezTo>
                    <a:pt x="14376" y="35777"/>
                    <a:pt x="38224" y="66964"/>
                    <a:pt x="68986" y="90213"/>
                  </a:cubicBezTo>
                  <a:cubicBezTo>
                    <a:pt x="113244" y="123698"/>
                    <a:pt x="206959" y="153892"/>
                    <a:pt x="245856" y="178674"/>
                  </a:cubicBezTo>
                  <a:close/>
                </a:path>
              </a:pathLst>
            </a:custGeom>
            <a:solidFill>
              <a:srgbClr val="B52A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A4251E6-2EA2-4DBA-94B7-6F4D05D431C0}"/>
                </a:ext>
              </a:extLst>
            </p:cNvPr>
            <p:cNvSpPr/>
            <p:nvPr/>
          </p:nvSpPr>
          <p:spPr>
            <a:xfrm>
              <a:off x="7633447" y="4164633"/>
              <a:ext cx="641658" cy="939273"/>
            </a:xfrm>
            <a:custGeom>
              <a:avLst/>
              <a:gdLst>
                <a:gd name="connsiteX0" fmla="*/ 0 w 641658"/>
                <a:gd name="connsiteY0" fmla="*/ 0 h 939273"/>
                <a:gd name="connsiteX1" fmla="*/ 575769 w 641658"/>
                <a:gd name="connsiteY1" fmla="*/ 34493 h 939273"/>
                <a:gd name="connsiteX2" fmla="*/ 641519 w 641658"/>
                <a:gd name="connsiteY2" fmla="*/ 876868 h 939273"/>
                <a:gd name="connsiteX3" fmla="*/ 485344 w 641658"/>
                <a:gd name="connsiteY3" fmla="*/ 939274 h 939273"/>
                <a:gd name="connsiteX4" fmla="*/ 415987 w 641658"/>
                <a:gd name="connsiteY4" fmla="*/ 761236 h 939273"/>
                <a:gd name="connsiteX5" fmla="*/ 329011 w 641658"/>
                <a:gd name="connsiteY5" fmla="*/ 297437 h 939273"/>
                <a:gd name="connsiteX6" fmla="*/ 275945 w 641658"/>
                <a:gd name="connsiteY6" fmla="*/ 281517 h 939273"/>
                <a:gd name="connsiteX7" fmla="*/ 265332 w 641658"/>
                <a:gd name="connsiteY7" fmla="*/ 796260 h 939273"/>
                <a:gd name="connsiteX8" fmla="*/ 238798 w 641658"/>
                <a:gd name="connsiteY8" fmla="*/ 931579 h 939273"/>
                <a:gd name="connsiteX9" fmla="*/ 92866 w 641658"/>
                <a:gd name="connsiteY9" fmla="*/ 878513 h 939273"/>
                <a:gd name="connsiteX10" fmla="*/ 0 w 641658"/>
                <a:gd name="connsiteY10" fmla="*/ 0 h 93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658" h="939273">
                  <a:moveTo>
                    <a:pt x="0" y="0"/>
                  </a:moveTo>
                  <a:cubicBezTo>
                    <a:pt x="0" y="0"/>
                    <a:pt x="302478" y="79599"/>
                    <a:pt x="575769" y="34493"/>
                  </a:cubicBezTo>
                  <a:cubicBezTo>
                    <a:pt x="575769" y="34493"/>
                    <a:pt x="645180" y="901119"/>
                    <a:pt x="641519" y="876868"/>
                  </a:cubicBezTo>
                  <a:lnTo>
                    <a:pt x="485344" y="939274"/>
                  </a:lnTo>
                  <a:cubicBezTo>
                    <a:pt x="485344" y="939274"/>
                    <a:pt x="455787" y="915129"/>
                    <a:pt x="415987" y="761236"/>
                  </a:cubicBezTo>
                  <a:cubicBezTo>
                    <a:pt x="368598" y="577945"/>
                    <a:pt x="367856" y="563299"/>
                    <a:pt x="329011" y="297437"/>
                  </a:cubicBezTo>
                  <a:lnTo>
                    <a:pt x="275945" y="281517"/>
                  </a:lnTo>
                  <a:cubicBezTo>
                    <a:pt x="275945" y="281517"/>
                    <a:pt x="270638" y="671660"/>
                    <a:pt x="265332" y="796260"/>
                  </a:cubicBezTo>
                  <a:cubicBezTo>
                    <a:pt x="260025" y="920860"/>
                    <a:pt x="238798" y="931579"/>
                    <a:pt x="238798" y="931579"/>
                  </a:cubicBezTo>
                  <a:lnTo>
                    <a:pt x="92866" y="878513"/>
                  </a:lnTo>
                  <a:cubicBezTo>
                    <a:pt x="92866" y="878513"/>
                    <a:pt x="65749" y="722073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15B4F16-2830-495C-AA71-03056E4D4675}"/>
                </a:ext>
              </a:extLst>
            </p:cNvPr>
            <p:cNvSpPr/>
            <p:nvPr/>
          </p:nvSpPr>
          <p:spPr>
            <a:xfrm>
              <a:off x="7329723" y="4061174"/>
              <a:ext cx="196583" cy="189536"/>
            </a:xfrm>
            <a:custGeom>
              <a:avLst/>
              <a:gdLst>
                <a:gd name="connsiteX0" fmla="*/ 2520 w 196583"/>
                <a:gd name="connsiteY0" fmla="*/ 14838 h 189536"/>
                <a:gd name="connsiteX1" fmla="*/ 83605 w 196583"/>
                <a:gd name="connsiteY1" fmla="*/ 185446 h 189536"/>
                <a:gd name="connsiteX2" fmla="*/ 196584 w 196583"/>
                <a:gd name="connsiteY2" fmla="*/ 81384 h 189536"/>
                <a:gd name="connsiteX3" fmla="*/ 127226 w 196583"/>
                <a:gd name="connsiteY3" fmla="*/ 9797 h 189536"/>
                <a:gd name="connsiteX4" fmla="*/ 2520 w 196583"/>
                <a:gd name="connsiteY4" fmla="*/ 14838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83" h="189536">
                  <a:moveTo>
                    <a:pt x="2520" y="14838"/>
                  </a:moveTo>
                  <a:cubicBezTo>
                    <a:pt x="2520" y="14838"/>
                    <a:pt x="-22262" y="148300"/>
                    <a:pt x="83605" y="185446"/>
                  </a:cubicBezTo>
                  <a:cubicBezTo>
                    <a:pt x="166442" y="214261"/>
                    <a:pt x="196584" y="81384"/>
                    <a:pt x="196584" y="81384"/>
                  </a:cubicBezTo>
                  <a:cubicBezTo>
                    <a:pt x="196584" y="81384"/>
                    <a:pt x="190693" y="38930"/>
                    <a:pt x="127226" y="9797"/>
                  </a:cubicBezTo>
                  <a:cubicBezTo>
                    <a:pt x="73841" y="-14879"/>
                    <a:pt x="2520" y="14838"/>
                    <a:pt x="2520" y="14838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5A138C4-3480-4A8F-B0EF-ED3FD56BABCD}"/>
                </a:ext>
              </a:extLst>
            </p:cNvPr>
            <p:cNvSpPr/>
            <p:nvPr/>
          </p:nvSpPr>
          <p:spPr>
            <a:xfrm>
              <a:off x="7329723" y="4069978"/>
              <a:ext cx="206188" cy="177014"/>
            </a:xfrm>
            <a:custGeom>
              <a:avLst/>
              <a:gdLst>
                <a:gd name="connsiteX0" fmla="*/ 206188 w 206188"/>
                <a:gd name="connsiteY0" fmla="*/ 32196 h 177014"/>
                <a:gd name="connsiteX1" fmla="*/ 112951 w 206188"/>
                <a:gd name="connsiteY1" fmla="*/ 10492 h 177014"/>
                <a:gd name="connsiteX2" fmla="*/ 2520 w 206188"/>
                <a:gd name="connsiteY2" fmla="*/ 6035 h 177014"/>
                <a:gd name="connsiteX3" fmla="*/ 83605 w 206188"/>
                <a:gd name="connsiteY3" fmla="*/ 176643 h 177014"/>
                <a:gd name="connsiteX4" fmla="*/ 84985 w 206188"/>
                <a:gd name="connsiteY4" fmla="*/ 177014 h 177014"/>
                <a:gd name="connsiteX5" fmla="*/ 23056 w 206188"/>
                <a:gd name="connsiteY5" fmla="*/ 68175 h 177014"/>
                <a:gd name="connsiteX6" fmla="*/ 196584 w 206188"/>
                <a:gd name="connsiteY6" fmla="*/ 72580 h 177014"/>
                <a:gd name="connsiteX7" fmla="*/ 206188 w 206188"/>
                <a:gd name="connsiteY7" fmla="*/ 32196 h 17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188" h="177014">
                  <a:moveTo>
                    <a:pt x="206188" y="32196"/>
                  </a:moveTo>
                  <a:cubicBezTo>
                    <a:pt x="174455" y="28121"/>
                    <a:pt x="143199" y="20851"/>
                    <a:pt x="112951" y="10492"/>
                  </a:cubicBezTo>
                  <a:cubicBezTo>
                    <a:pt x="57975" y="-10151"/>
                    <a:pt x="2520" y="6035"/>
                    <a:pt x="2520" y="6035"/>
                  </a:cubicBezTo>
                  <a:cubicBezTo>
                    <a:pt x="2520" y="6035"/>
                    <a:pt x="-22262" y="139496"/>
                    <a:pt x="83605" y="176643"/>
                  </a:cubicBezTo>
                  <a:lnTo>
                    <a:pt x="84985" y="177014"/>
                  </a:lnTo>
                  <a:cubicBezTo>
                    <a:pt x="15999" y="118270"/>
                    <a:pt x="23056" y="68175"/>
                    <a:pt x="23056" y="68175"/>
                  </a:cubicBezTo>
                  <a:cubicBezTo>
                    <a:pt x="77449" y="76135"/>
                    <a:pt x="149089" y="81442"/>
                    <a:pt x="196584" y="72580"/>
                  </a:cubicBezTo>
                  <a:cubicBezTo>
                    <a:pt x="198441" y="66583"/>
                    <a:pt x="206188" y="32196"/>
                    <a:pt x="206188" y="32196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99174F8-81EC-4AE3-9B0D-C653BD6ADE89}"/>
                </a:ext>
              </a:extLst>
            </p:cNvPr>
            <p:cNvSpPr/>
            <p:nvPr/>
          </p:nvSpPr>
          <p:spPr>
            <a:xfrm>
              <a:off x="7331553" y="3320773"/>
              <a:ext cx="333150" cy="799706"/>
            </a:xfrm>
            <a:custGeom>
              <a:avLst/>
              <a:gdLst>
                <a:gd name="connsiteX0" fmla="*/ 333150 w 333150"/>
                <a:gd name="connsiteY0" fmla="*/ 359683 h 799706"/>
                <a:gd name="connsiteX1" fmla="*/ 260025 w 333150"/>
                <a:gd name="connsiteY1" fmla="*/ 501317 h 799706"/>
                <a:gd name="connsiteX2" fmla="*/ 203404 w 333150"/>
                <a:gd name="connsiteY2" fmla="*/ 798489 h 799706"/>
                <a:gd name="connsiteX3" fmla="*/ 0 w 333150"/>
                <a:gd name="connsiteY3" fmla="*/ 777262 h 799706"/>
                <a:gd name="connsiteX4" fmla="*/ 46592 w 333150"/>
                <a:gd name="connsiteY4" fmla="*/ 470910 h 799706"/>
                <a:gd name="connsiteX5" fmla="*/ 288628 w 333150"/>
                <a:gd name="connsiteY5" fmla="*/ 0 h 79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150" h="799706">
                  <a:moveTo>
                    <a:pt x="333150" y="359683"/>
                  </a:moveTo>
                  <a:cubicBezTo>
                    <a:pt x="305397" y="405066"/>
                    <a:pt x="280933" y="452401"/>
                    <a:pt x="260025" y="501317"/>
                  </a:cubicBezTo>
                  <a:cubicBezTo>
                    <a:pt x="260025" y="501317"/>
                    <a:pt x="200750" y="787875"/>
                    <a:pt x="203404" y="798489"/>
                  </a:cubicBezTo>
                  <a:cubicBezTo>
                    <a:pt x="203404" y="798489"/>
                    <a:pt x="180425" y="807351"/>
                    <a:pt x="0" y="777262"/>
                  </a:cubicBezTo>
                  <a:cubicBezTo>
                    <a:pt x="0" y="777262"/>
                    <a:pt x="20430" y="576247"/>
                    <a:pt x="46592" y="470910"/>
                  </a:cubicBezTo>
                  <a:cubicBezTo>
                    <a:pt x="110272" y="214388"/>
                    <a:pt x="164506" y="98013"/>
                    <a:pt x="288628" y="0"/>
                  </a:cubicBezTo>
                  <a:close/>
                </a:path>
              </a:pathLst>
            </a:custGeom>
            <a:solidFill>
              <a:srgbClr val="66788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0186D92-BE47-49FD-B90B-126B58243178}"/>
                </a:ext>
              </a:extLst>
            </p:cNvPr>
            <p:cNvSpPr/>
            <p:nvPr/>
          </p:nvSpPr>
          <p:spPr>
            <a:xfrm>
              <a:off x="7484657" y="2424664"/>
              <a:ext cx="853183" cy="841915"/>
            </a:xfrm>
            <a:custGeom>
              <a:avLst/>
              <a:gdLst>
                <a:gd name="connsiteX0" fmla="*/ 812119 w 853183"/>
                <a:gd name="connsiteY0" fmla="*/ 654498 h 841915"/>
                <a:gd name="connsiteX1" fmla="*/ 236615 w 853183"/>
                <a:gd name="connsiteY1" fmla="*/ 777134 h 841915"/>
                <a:gd name="connsiteX2" fmla="*/ 74285 w 853183"/>
                <a:gd name="connsiteY2" fmla="*/ 634545 h 841915"/>
                <a:gd name="connsiteX3" fmla="*/ 55181 w 853183"/>
                <a:gd name="connsiteY3" fmla="*/ 203753 h 841915"/>
                <a:gd name="connsiteX4" fmla="*/ 619011 w 853183"/>
                <a:gd name="connsiteY4" fmla="*/ 61800 h 841915"/>
                <a:gd name="connsiteX5" fmla="*/ 760486 w 853183"/>
                <a:gd name="connsiteY5" fmla="*/ 175681 h 841915"/>
                <a:gd name="connsiteX6" fmla="*/ 812119 w 853183"/>
                <a:gd name="connsiteY6" fmla="*/ 654498 h 84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183" h="841915">
                  <a:moveTo>
                    <a:pt x="812119" y="654498"/>
                  </a:moveTo>
                  <a:cubicBezTo>
                    <a:pt x="705032" y="849357"/>
                    <a:pt x="452436" y="895844"/>
                    <a:pt x="236615" y="777134"/>
                  </a:cubicBezTo>
                  <a:cubicBezTo>
                    <a:pt x="172617" y="742169"/>
                    <a:pt x="117216" y="693475"/>
                    <a:pt x="74285" y="634545"/>
                  </a:cubicBezTo>
                  <a:cubicBezTo>
                    <a:pt x="-19058" y="505753"/>
                    <a:pt x="-23303" y="346448"/>
                    <a:pt x="55181" y="203753"/>
                  </a:cubicBezTo>
                  <a:cubicBezTo>
                    <a:pt x="168319" y="-1932"/>
                    <a:pt x="403138" y="-56909"/>
                    <a:pt x="619011" y="61800"/>
                  </a:cubicBezTo>
                  <a:cubicBezTo>
                    <a:pt x="674996" y="92632"/>
                    <a:pt x="724772" y="124259"/>
                    <a:pt x="760486" y="175681"/>
                  </a:cubicBezTo>
                  <a:cubicBezTo>
                    <a:pt x="862532" y="322303"/>
                    <a:pt x="881212" y="528572"/>
                    <a:pt x="812119" y="654498"/>
                  </a:cubicBezTo>
                  <a:close/>
                </a:path>
              </a:pathLst>
            </a:custGeom>
            <a:solidFill>
              <a:srgbClr val="FFCD97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316B516-3B55-48E4-B046-140CBBD65462}"/>
                </a:ext>
              </a:extLst>
            </p:cNvPr>
            <p:cNvSpPr/>
            <p:nvPr/>
          </p:nvSpPr>
          <p:spPr>
            <a:xfrm>
              <a:off x="7555482" y="2465321"/>
              <a:ext cx="753558" cy="744023"/>
            </a:xfrm>
            <a:custGeom>
              <a:avLst/>
              <a:gdLst>
                <a:gd name="connsiteX0" fmla="*/ 717733 w 753558"/>
                <a:gd name="connsiteY0" fmla="*/ 580622 h 744023"/>
                <a:gd name="connsiteX1" fmla="*/ 215831 w 753558"/>
                <a:gd name="connsiteY1" fmla="*/ 687550 h 744023"/>
                <a:gd name="connsiteX2" fmla="*/ 41508 w 753558"/>
                <a:gd name="connsiteY2" fmla="*/ 180396 h 744023"/>
                <a:gd name="connsiteX3" fmla="*/ 552590 w 753558"/>
                <a:gd name="connsiteY3" fmla="*/ 53036 h 744023"/>
                <a:gd name="connsiteX4" fmla="*/ 717733 w 753558"/>
                <a:gd name="connsiteY4" fmla="*/ 580622 h 7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558" h="744023">
                  <a:moveTo>
                    <a:pt x="717733" y="580622"/>
                  </a:moveTo>
                  <a:cubicBezTo>
                    <a:pt x="624335" y="750434"/>
                    <a:pt x="404058" y="791083"/>
                    <a:pt x="215831" y="687550"/>
                  </a:cubicBezTo>
                  <a:cubicBezTo>
                    <a:pt x="27605" y="584018"/>
                    <a:pt x="-57142" y="359813"/>
                    <a:pt x="41508" y="180396"/>
                  </a:cubicBezTo>
                  <a:cubicBezTo>
                    <a:pt x="140158" y="978"/>
                    <a:pt x="364310" y="-50761"/>
                    <a:pt x="552590" y="53036"/>
                  </a:cubicBezTo>
                  <a:cubicBezTo>
                    <a:pt x="740869" y="156834"/>
                    <a:pt x="799136" y="432513"/>
                    <a:pt x="717733" y="580622"/>
                  </a:cubicBezTo>
                  <a:close/>
                </a:path>
              </a:pathLst>
            </a:custGeom>
            <a:solidFill>
              <a:srgbClr val="FFE3BD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A0B52B1-1039-41B9-9B33-1C129E865707}"/>
                </a:ext>
              </a:extLst>
            </p:cNvPr>
            <p:cNvSpPr/>
            <p:nvPr/>
          </p:nvSpPr>
          <p:spPr>
            <a:xfrm>
              <a:off x="7474536" y="2430927"/>
              <a:ext cx="771403" cy="649242"/>
            </a:xfrm>
            <a:custGeom>
              <a:avLst/>
              <a:gdLst>
                <a:gd name="connsiteX0" fmla="*/ 627594 w 771403"/>
                <a:gd name="connsiteY0" fmla="*/ 60578 h 649242"/>
                <a:gd name="connsiteX1" fmla="*/ 41582 w 771403"/>
                <a:gd name="connsiteY1" fmla="*/ 206935 h 649242"/>
                <a:gd name="connsiteX2" fmla="*/ 5922 w 771403"/>
                <a:gd name="connsiteY2" fmla="*/ 297148 h 649242"/>
                <a:gd name="connsiteX3" fmla="*/ 101441 w 771403"/>
                <a:gd name="connsiteY3" fmla="*/ 649243 h 649242"/>
                <a:gd name="connsiteX4" fmla="*/ 230604 w 771403"/>
                <a:gd name="connsiteY4" fmla="*/ 310043 h 649242"/>
                <a:gd name="connsiteX5" fmla="*/ 771403 w 771403"/>
                <a:gd name="connsiteY5" fmla="*/ 200302 h 649242"/>
                <a:gd name="connsiteX6" fmla="*/ 627594 w 771403"/>
                <a:gd name="connsiteY6" fmla="*/ 60578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403" h="649242">
                  <a:moveTo>
                    <a:pt x="627594" y="60578"/>
                  </a:moveTo>
                  <a:cubicBezTo>
                    <a:pt x="411773" y="-58131"/>
                    <a:pt x="154719" y="1250"/>
                    <a:pt x="41582" y="206935"/>
                  </a:cubicBezTo>
                  <a:cubicBezTo>
                    <a:pt x="25928" y="235374"/>
                    <a:pt x="13935" y="265685"/>
                    <a:pt x="5922" y="297148"/>
                  </a:cubicBezTo>
                  <a:cubicBezTo>
                    <a:pt x="-14137" y="419519"/>
                    <a:pt x="16535" y="550805"/>
                    <a:pt x="101441" y="649243"/>
                  </a:cubicBezTo>
                  <a:cubicBezTo>
                    <a:pt x="165651" y="622126"/>
                    <a:pt x="260321" y="517373"/>
                    <a:pt x="230604" y="310043"/>
                  </a:cubicBezTo>
                  <a:cubicBezTo>
                    <a:pt x="230604" y="310043"/>
                    <a:pt x="742270" y="500339"/>
                    <a:pt x="771403" y="200302"/>
                  </a:cubicBezTo>
                  <a:cubicBezTo>
                    <a:pt x="740731" y="146970"/>
                    <a:pt x="703213" y="102182"/>
                    <a:pt x="627594" y="60578"/>
                  </a:cubicBezTo>
                  <a:close/>
                </a:path>
              </a:pathLst>
            </a:custGeom>
            <a:solidFill>
              <a:srgbClr val="E29D5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9F20B66-7DA8-4F4C-BB1B-478E01B43D17}"/>
                </a:ext>
              </a:extLst>
            </p:cNvPr>
            <p:cNvSpPr/>
            <p:nvPr/>
          </p:nvSpPr>
          <p:spPr>
            <a:xfrm>
              <a:off x="7467583" y="2395662"/>
              <a:ext cx="784670" cy="669915"/>
            </a:xfrm>
            <a:custGeom>
              <a:avLst/>
              <a:gdLst>
                <a:gd name="connsiteX0" fmla="*/ 784670 w 784670"/>
                <a:gd name="connsiteY0" fmla="*/ 213545 h 669915"/>
                <a:gd name="connsiteX1" fmla="*/ 656250 w 784670"/>
                <a:gd name="connsiteY1" fmla="*/ 70266 h 669915"/>
                <a:gd name="connsiteX2" fmla="*/ 171595 w 784670"/>
                <a:gd name="connsiteY2" fmla="*/ 59653 h 669915"/>
                <a:gd name="connsiteX3" fmla="*/ 95021 w 784670"/>
                <a:gd name="connsiteY3" fmla="*/ 163291 h 669915"/>
                <a:gd name="connsiteX4" fmla="*/ 44236 w 784670"/>
                <a:gd name="connsiteY4" fmla="*/ 218852 h 669915"/>
                <a:gd name="connsiteX5" fmla="*/ 96135 w 784670"/>
                <a:gd name="connsiteY5" fmla="*/ 669915 h 669915"/>
                <a:gd name="connsiteX6" fmla="*/ 242970 w 784670"/>
                <a:gd name="connsiteY6" fmla="*/ 327584 h 669915"/>
                <a:gd name="connsiteX7" fmla="*/ 784670 w 784670"/>
                <a:gd name="connsiteY7" fmla="*/ 213545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670" h="669915">
                  <a:moveTo>
                    <a:pt x="784670" y="213545"/>
                  </a:moveTo>
                  <a:cubicBezTo>
                    <a:pt x="753786" y="160213"/>
                    <a:pt x="731604" y="111764"/>
                    <a:pt x="656250" y="70266"/>
                  </a:cubicBezTo>
                  <a:cubicBezTo>
                    <a:pt x="500978" y="-15118"/>
                    <a:pt x="300706" y="-27429"/>
                    <a:pt x="171595" y="59653"/>
                  </a:cubicBezTo>
                  <a:cubicBezTo>
                    <a:pt x="140551" y="80879"/>
                    <a:pt x="119590" y="133203"/>
                    <a:pt x="95021" y="163291"/>
                  </a:cubicBezTo>
                  <a:cubicBezTo>
                    <a:pt x="79791" y="182024"/>
                    <a:pt x="56388" y="196723"/>
                    <a:pt x="44236" y="218852"/>
                  </a:cubicBezTo>
                  <a:cubicBezTo>
                    <a:pt x="-35364" y="363935"/>
                    <a:pt x="-1189" y="540327"/>
                    <a:pt x="96135" y="669915"/>
                  </a:cubicBezTo>
                  <a:cubicBezTo>
                    <a:pt x="159178" y="663388"/>
                    <a:pt x="277144" y="566171"/>
                    <a:pt x="242970" y="327584"/>
                  </a:cubicBezTo>
                  <a:cubicBezTo>
                    <a:pt x="242970" y="327478"/>
                    <a:pt x="755484" y="513688"/>
                    <a:pt x="784670" y="213545"/>
                  </a:cubicBezTo>
                  <a:close/>
                </a:path>
              </a:pathLst>
            </a:custGeom>
            <a:solidFill>
              <a:srgbClr val="A613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1CF4DAD-5497-40DB-A41D-7194B5187C6C}"/>
                </a:ext>
              </a:extLst>
            </p:cNvPr>
            <p:cNvSpPr/>
            <p:nvPr/>
          </p:nvSpPr>
          <p:spPr>
            <a:xfrm>
              <a:off x="7561808" y="4965934"/>
              <a:ext cx="310437" cy="137972"/>
            </a:xfrm>
            <a:custGeom>
              <a:avLst/>
              <a:gdLst>
                <a:gd name="connsiteX0" fmla="*/ 310438 w 310437"/>
                <a:gd name="connsiteY0" fmla="*/ 137972 h 137972"/>
                <a:gd name="connsiteX1" fmla="*/ 156546 w 310437"/>
                <a:gd name="connsiteY1" fmla="*/ 0 h 137972"/>
                <a:gd name="connsiteX2" fmla="*/ 0 w 310437"/>
                <a:gd name="connsiteY2" fmla="*/ 137972 h 13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437" h="137972">
                  <a:moveTo>
                    <a:pt x="310438" y="137972"/>
                  </a:moveTo>
                  <a:cubicBezTo>
                    <a:pt x="310438" y="137972"/>
                    <a:pt x="302478" y="0"/>
                    <a:pt x="156546" y="0"/>
                  </a:cubicBezTo>
                  <a:cubicBezTo>
                    <a:pt x="23880" y="0"/>
                    <a:pt x="0" y="137972"/>
                    <a:pt x="0" y="137972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3F25C2A-CA76-4BEF-B9A1-477AA0CF86F7}"/>
                </a:ext>
              </a:extLst>
            </p:cNvPr>
            <p:cNvSpPr/>
            <p:nvPr/>
          </p:nvSpPr>
          <p:spPr>
            <a:xfrm>
              <a:off x="8118792" y="4971241"/>
              <a:ext cx="310639" cy="132665"/>
            </a:xfrm>
            <a:custGeom>
              <a:avLst/>
              <a:gdLst>
                <a:gd name="connsiteX0" fmla="*/ 0 w 310639"/>
                <a:gd name="connsiteY0" fmla="*/ 132666 h 132665"/>
                <a:gd name="connsiteX1" fmla="*/ 188385 w 310639"/>
                <a:gd name="connsiteY1" fmla="*/ 0 h 132665"/>
                <a:gd name="connsiteX2" fmla="*/ 310438 w 310639"/>
                <a:gd name="connsiteY2" fmla="*/ 132666 h 1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639" h="132665">
                  <a:moveTo>
                    <a:pt x="0" y="132666"/>
                  </a:moveTo>
                  <a:cubicBezTo>
                    <a:pt x="0" y="132666"/>
                    <a:pt x="42453" y="0"/>
                    <a:pt x="188385" y="0"/>
                  </a:cubicBezTo>
                  <a:cubicBezTo>
                    <a:pt x="321051" y="0"/>
                    <a:pt x="310438" y="132666"/>
                    <a:pt x="310438" y="132666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AB580DD-E69E-41CC-B6B1-269EC5B1C5F7}"/>
                </a:ext>
              </a:extLst>
            </p:cNvPr>
            <p:cNvSpPr/>
            <p:nvPr/>
          </p:nvSpPr>
          <p:spPr>
            <a:xfrm>
              <a:off x="7864286" y="4404758"/>
              <a:ext cx="190185" cy="295844"/>
            </a:xfrm>
            <a:custGeom>
              <a:avLst/>
              <a:gdLst>
                <a:gd name="connsiteX0" fmla="*/ 127359 w 190185"/>
                <a:gd name="connsiteY0" fmla="*/ 63680 h 295844"/>
                <a:gd name="connsiteX1" fmla="*/ 171139 w 190185"/>
                <a:gd name="connsiteY1" fmla="*/ 70313 h 295844"/>
                <a:gd name="connsiteX2" fmla="*/ 156546 w 190185"/>
                <a:gd name="connsiteY2" fmla="*/ 47760 h 295844"/>
                <a:gd name="connsiteX3" fmla="*/ 0 w 190185"/>
                <a:gd name="connsiteY3" fmla="*/ 0 h 295844"/>
                <a:gd name="connsiteX4" fmla="*/ 45106 w 190185"/>
                <a:gd name="connsiteY4" fmla="*/ 41126 h 295844"/>
                <a:gd name="connsiteX5" fmla="*/ 98173 w 190185"/>
                <a:gd name="connsiteY5" fmla="*/ 57046 h 295844"/>
                <a:gd name="connsiteX6" fmla="*/ 134205 w 190185"/>
                <a:gd name="connsiteY6" fmla="*/ 295845 h 295844"/>
                <a:gd name="connsiteX7" fmla="*/ 127359 w 190185"/>
                <a:gd name="connsiteY7" fmla="*/ 63680 h 29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5" h="295844">
                  <a:moveTo>
                    <a:pt x="127359" y="63680"/>
                  </a:moveTo>
                  <a:cubicBezTo>
                    <a:pt x="141475" y="68291"/>
                    <a:pt x="156281" y="70536"/>
                    <a:pt x="171139" y="70313"/>
                  </a:cubicBezTo>
                  <a:cubicBezTo>
                    <a:pt x="197672" y="70313"/>
                    <a:pt x="199689" y="50413"/>
                    <a:pt x="156546" y="47760"/>
                  </a:cubicBezTo>
                  <a:cubicBezTo>
                    <a:pt x="93980" y="43939"/>
                    <a:pt x="0" y="0"/>
                    <a:pt x="0" y="0"/>
                  </a:cubicBezTo>
                  <a:cubicBezTo>
                    <a:pt x="11727" y="16960"/>
                    <a:pt x="27117" y="31028"/>
                    <a:pt x="45106" y="41126"/>
                  </a:cubicBezTo>
                  <a:lnTo>
                    <a:pt x="98173" y="57046"/>
                  </a:lnTo>
                  <a:cubicBezTo>
                    <a:pt x="115048" y="172731"/>
                    <a:pt x="124706" y="240815"/>
                    <a:pt x="134205" y="295845"/>
                  </a:cubicBezTo>
                  <a:cubicBezTo>
                    <a:pt x="127306" y="218660"/>
                    <a:pt x="125025" y="141135"/>
                    <a:pt x="127359" y="63680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A7DECD9-707D-41CE-AFED-56998619B186}"/>
                </a:ext>
              </a:extLst>
            </p:cNvPr>
            <p:cNvSpPr/>
            <p:nvPr/>
          </p:nvSpPr>
          <p:spPr>
            <a:xfrm>
              <a:off x="7634986" y="4154445"/>
              <a:ext cx="578953" cy="149413"/>
            </a:xfrm>
            <a:custGeom>
              <a:avLst/>
              <a:gdLst>
                <a:gd name="connsiteX0" fmla="*/ 0 w 578953"/>
                <a:gd name="connsiteY0" fmla="*/ 0 h 149413"/>
                <a:gd name="connsiteX1" fmla="*/ 1910 w 578953"/>
                <a:gd name="connsiteY1" fmla="*/ 37146 h 149413"/>
                <a:gd name="connsiteX2" fmla="*/ 11781 w 578953"/>
                <a:gd name="connsiteY2" fmla="*/ 143279 h 149413"/>
                <a:gd name="connsiteX3" fmla="*/ 578953 w 578953"/>
                <a:gd name="connsiteY3" fmla="*/ 92972 h 149413"/>
                <a:gd name="connsiteX4" fmla="*/ 574230 w 578953"/>
                <a:gd name="connsiteY4" fmla="*/ 33803 h 149413"/>
                <a:gd name="connsiteX5" fmla="*/ 0 w 578953"/>
                <a:gd name="connsiteY5" fmla="*/ 0 h 14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953" h="149413">
                  <a:moveTo>
                    <a:pt x="0" y="0"/>
                  </a:moveTo>
                  <a:cubicBezTo>
                    <a:pt x="637" y="12205"/>
                    <a:pt x="1274" y="24586"/>
                    <a:pt x="1910" y="37146"/>
                  </a:cubicBezTo>
                  <a:cubicBezTo>
                    <a:pt x="5466" y="74150"/>
                    <a:pt x="8756" y="109529"/>
                    <a:pt x="11781" y="143279"/>
                  </a:cubicBezTo>
                  <a:cubicBezTo>
                    <a:pt x="317761" y="168167"/>
                    <a:pt x="524826" y="110431"/>
                    <a:pt x="578953" y="92972"/>
                  </a:cubicBezTo>
                  <a:cubicBezTo>
                    <a:pt x="575981" y="55826"/>
                    <a:pt x="574230" y="33803"/>
                    <a:pt x="574230" y="33803"/>
                  </a:cubicBezTo>
                  <a:cubicBezTo>
                    <a:pt x="312083" y="77318"/>
                    <a:pt x="23190" y="58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B555C99-4F08-46FA-856B-B09ABED2A6C9}"/>
                </a:ext>
              </a:extLst>
            </p:cNvPr>
            <p:cNvSpPr/>
            <p:nvPr/>
          </p:nvSpPr>
          <p:spPr>
            <a:xfrm>
              <a:off x="7616307" y="3320879"/>
              <a:ext cx="1024816" cy="965655"/>
            </a:xfrm>
            <a:custGeom>
              <a:avLst/>
              <a:gdLst>
                <a:gd name="connsiteX0" fmla="*/ 698459 w 1024816"/>
                <a:gd name="connsiteY0" fmla="*/ 189659 h 965655"/>
                <a:gd name="connsiteX1" fmla="*/ 576406 w 1024816"/>
                <a:gd name="connsiteY1" fmla="*/ 22500 h 965655"/>
                <a:gd name="connsiteX2" fmla="*/ 487520 w 1024816"/>
                <a:gd name="connsiteY2" fmla="*/ 39747 h 965655"/>
                <a:gd name="connsiteX3" fmla="*/ 159146 w 1024816"/>
                <a:gd name="connsiteY3" fmla="*/ 44364 h 965655"/>
                <a:gd name="connsiteX4" fmla="*/ 3874 w 1024816"/>
                <a:gd name="connsiteY4" fmla="*/ 0 h 965655"/>
                <a:gd name="connsiteX5" fmla="*/ 637 w 1024816"/>
                <a:gd name="connsiteY5" fmla="*/ 378044 h 965655"/>
                <a:gd name="connsiteX6" fmla="*/ 19210 w 1024816"/>
                <a:gd name="connsiteY6" fmla="*/ 959120 h 965655"/>
                <a:gd name="connsiteX7" fmla="*/ 604690 w 1024816"/>
                <a:gd name="connsiteY7" fmla="*/ 904515 h 965655"/>
                <a:gd name="connsiteX8" fmla="*/ 568446 w 1024816"/>
                <a:gd name="connsiteY8" fmla="*/ 359737 h 965655"/>
                <a:gd name="connsiteX9" fmla="*/ 767445 w 1024816"/>
                <a:gd name="connsiteY9" fmla="*/ 455256 h 965655"/>
                <a:gd name="connsiteX10" fmla="*/ 1024817 w 1024816"/>
                <a:gd name="connsiteY10" fmla="*/ 322590 h 965655"/>
                <a:gd name="connsiteX11" fmla="*/ 958484 w 1024816"/>
                <a:gd name="connsiteY11" fmla="*/ 150125 h 965655"/>
                <a:gd name="connsiteX12" fmla="*/ 698459 w 1024816"/>
                <a:gd name="connsiteY12" fmla="*/ 189659 h 96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4816" h="965655">
                  <a:moveTo>
                    <a:pt x="698459" y="189659"/>
                  </a:moveTo>
                  <a:cubicBezTo>
                    <a:pt x="621513" y="91486"/>
                    <a:pt x="576406" y="22500"/>
                    <a:pt x="576406" y="22500"/>
                  </a:cubicBezTo>
                  <a:cubicBezTo>
                    <a:pt x="576406" y="22500"/>
                    <a:pt x="570357" y="26533"/>
                    <a:pt x="487520" y="39747"/>
                  </a:cubicBezTo>
                  <a:cubicBezTo>
                    <a:pt x="404684" y="52960"/>
                    <a:pt x="255249" y="56940"/>
                    <a:pt x="159146" y="44364"/>
                  </a:cubicBezTo>
                  <a:cubicBezTo>
                    <a:pt x="63043" y="31787"/>
                    <a:pt x="3874" y="0"/>
                    <a:pt x="3874" y="0"/>
                  </a:cubicBezTo>
                  <a:cubicBezTo>
                    <a:pt x="3874" y="0"/>
                    <a:pt x="4723" y="176445"/>
                    <a:pt x="637" y="378044"/>
                  </a:cubicBezTo>
                  <a:cubicBezTo>
                    <a:pt x="-2441" y="530239"/>
                    <a:pt x="5943" y="720322"/>
                    <a:pt x="19210" y="959120"/>
                  </a:cubicBezTo>
                  <a:cubicBezTo>
                    <a:pt x="380061" y="989421"/>
                    <a:pt x="604690" y="904515"/>
                    <a:pt x="604690" y="904515"/>
                  </a:cubicBezTo>
                  <a:cubicBezTo>
                    <a:pt x="604690" y="904515"/>
                    <a:pt x="578900" y="414501"/>
                    <a:pt x="568446" y="359737"/>
                  </a:cubicBezTo>
                  <a:cubicBezTo>
                    <a:pt x="645392" y="418109"/>
                    <a:pt x="698459" y="447296"/>
                    <a:pt x="767445" y="455256"/>
                  </a:cubicBezTo>
                  <a:cubicBezTo>
                    <a:pt x="835264" y="463057"/>
                    <a:pt x="1024817" y="322590"/>
                    <a:pt x="1024817" y="322590"/>
                  </a:cubicBezTo>
                  <a:cubicBezTo>
                    <a:pt x="1003590" y="250951"/>
                    <a:pt x="958484" y="150125"/>
                    <a:pt x="958484" y="150125"/>
                  </a:cubicBezTo>
                  <a:cubicBezTo>
                    <a:pt x="756832" y="253339"/>
                    <a:pt x="775724" y="288203"/>
                    <a:pt x="698459" y="189659"/>
                  </a:cubicBezTo>
                  <a:close/>
                </a:path>
              </a:pathLst>
            </a:custGeom>
            <a:solidFill>
              <a:srgbClr val="667889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AE3C9E7-FB2A-4C0A-BF3D-B96C29AE2D56}"/>
                </a:ext>
              </a:extLst>
            </p:cNvPr>
            <p:cNvSpPr/>
            <p:nvPr/>
          </p:nvSpPr>
          <p:spPr>
            <a:xfrm>
              <a:off x="7743090" y="3512190"/>
              <a:ext cx="348471" cy="593589"/>
            </a:xfrm>
            <a:custGeom>
              <a:avLst/>
              <a:gdLst>
                <a:gd name="connsiteX0" fmla="*/ 327571 w 348471"/>
                <a:gd name="connsiteY0" fmla="*/ 237146 h 593589"/>
                <a:gd name="connsiteX1" fmla="*/ 232052 w 348471"/>
                <a:gd name="connsiteY1" fmla="*/ 8961 h 593589"/>
                <a:gd name="connsiteX2" fmla="*/ 14480 w 348471"/>
                <a:gd name="connsiteY2" fmla="*/ 125707 h 593589"/>
                <a:gd name="connsiteX3" fmla="*/ 25093 w 348471"/>
                <a:gd name="connsiteY3" fmla="*/ 465331 h 593589"/>
                <a:gd name="connsiteX4" fmla="*/ 200212 w 348471"/>
                <a:gd name="connsiteY4" fmla="*/ 592690 h 593589"/>
                <a:gd name="connsiteX5" fmla="*/ 324015 w 348471"/>
                <a:gd name="connsiteY5" fmla="*/ 529011 h 593589"/>
                <a:gd name="connsiteX6" fmla="*/ 313402 w 348471"/>
                <a:gd name="connsiteY6" fmla="*/ 461776 h 593589"/>
                <a:gd name="connsiteX7" fmla="*/ 226745 w 348471"/>
                <a:gd name="connsiteY7" fmla="*/ 475944 h 593589"/>
                <a:gd name="connsiteX8" fmla="*/ 327571 w 348471"/>
                <a:gd name="connsiteY8" fmla="*/ 237146 h 5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471" h="593589">
                  <a:moveTo>
                    <a:pt x="327571" y="237146"/>
                  </a:moveTo>
                  <a:cubicBezTo>
                    <a:pt x="353414" y="153142"/>
                    <a:pt x="338184" y="35494"/>
                    <a:pt x="232052" y="8961"/>
                  </a:cubicBezTo>
                  <a:cubicBezTo>
                    <a:pt x="125919" y="-17572"/>
                    <a:pt x="42340" y="12941"/>
                    <a:pt x="14480" y="125707"/>
                  </a:cubicBezTo>
                  <a:cubicBezTo>
                    <a:pt x="-9984" y="224781"/>
                    <a:pt x="-1440" y="375118"/>
                    <a:pt x="25093" y="465331"/>
                  </a:cubicBezTo>
                  <a:cubicBezTo>
                    <a:pt x="51626" y="555544"/>
                    <a:pt x="116632" y="600650"/>
                    <a:pt x="200212" y="592690"/>
                  </a:cubicBezTo>
                  <a:cubicBezTo>
                    <a:pt x="249086" y="588020"/>
                    <a:pt x="292441" y="572684"/>
                    <a:pt x="324015" y="529011"/>
                  </a:cubicBezTo>
                  <a:cubicBezTo>
                    <a:pt x="370024" y="465331"/>
                    <a:pt x="342164" y="433491"/>
                    <a:pt x="313402" y="461776"/>
                  </a:cubicBezTo>
                  <a:cubicBezTo>
                    <a:pt x="305337" y="469736"/>
                    <a:pt x="257418" y="505715"/>
                    <a:pt x="226745" y="475944"/>
                  </a:cubicBezTo>
                  <a:cubicBezTo>
                    <a:pt x="164816" y="416033"/>
                    <a:pt x="292176" y="352353"/>
                    <a:pt x="327571" y="237146"/>
                  </a:cubicBezTo>
                  <a:close/>
                </a:path>
              </a:pathLst>
            </a:custGeom>
            <a:solidFill>
              <a:srgbClr val="D98831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092912C-A6D4-4909-8A48-C176D9FE124F}"/>
                </a:ext>
              </a:extLst>
            </p:cNvPr>
            <p:cNvSpPr/>
            <p:nvPr/>
          </p:nvSpPr>
          <p:spPr>
            <a:xfrm>
              <a:off x="3368189" y="4104828"/>
              <a:ext cx="611270" cy="165944"/>
            </a:xfrm>
            <a:custGeom>
              <a:avLst/>
              <a:gdLst>
                <a:gd name="connsiteX0" fmla="*/ 2547 w 611270"/>
                <a:gd name="connsiteY0" fmla="*/ 28019 h 165944"/>
                <a:gd name="connsiteX1" fmla="*/ 0 w 611270"/>
                <a:gd name="connsiteY1" fmla="*/ 155378 h 165944"/>
                <a:gd name="connsiteX2" fmla="*/ 611271 w 611270"/>
                <a:gd name="connsiteY2" fmla="*/ 128845 h 165944"/>
                <a:gd name="connsiteX3" fmla="*/ 601188 w 611270"/>
                <a:gd name="connsiteY3" fmla="*/ 0 h 165944"/>
                <a:gd name="connsiteX4" fmla="*/ 2547 w 611270"/>
                <a:gd name="connsiteY4" fmla="*/ 28019 h 16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70" h="165944">
                  <a:moveTo>
                    <a:pt x="2547" y="28019"/>
                  </a:moveTo>
                  <a:cubicBezTo>
                    <a:pt x="1311" y="71321"/>
                    <a:pt x="462" y="113774"/>
                    <a:pt x="0" y="155378"/>
                  </a:cubicBezTo>
                  <a:cubicBezTo>
                    <a:pt x="178197" y="186316"/>
                    <a:pt x="526046" y="140626"/>
                    <a:pt x="611271" y="128845"/>
                  </a:cubicBezTo>
                  <a:cubicBezTo>
                    <a:pt x="607822" y="77583"/>
                    <a:pt x="604107" y="32583"/>
                    <a:pt x="601188" y="0"/>
                  </a:cubicBezTo>
                  <a:cubicBezTo>
                    <a:pt x="372844" y="42082"/>
                    <a:pt x="125130" y="35342"/>
                    <a:pt x="2547" y="28019"/>
                  </a:cubicBezTo>
                  <a:close/>
                </a:path>
              </a:pathLst>
            </a:custGeom>
            <a:solidFill>
              <a:srgbClr val="00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D37E1AD-A4F1-4BF4-B4DC-525F05D38A1F}"/>
                </a:ext>
              </a:extLst>
            </p:cNvPr>
            <p:cNvSpPr/>
            <p:nvPr/>
          </p:nvSpPr>
          <p:spPr>
            <a:xfrm>
              <a:off x="3317246" y="4071502"/>
              <a:ext cx="688535" cy="174367"/>
            </a:xfrm>
            <a:custGeom>
              <a:avLst/>
              <a:gdLst>
                <a:gd name="connsiteX0" fmla="*/ 0 w 688535"/>
                <a:gd name="connsiteY0" fmla="*/ 33166 h 174367"/>
                <a:gd name="connsiteX1" fmla="*/ 19900 w 688535"/>
                <a:gd name="connsiteY1" fmla="*/ 158084 h 174367"/>
                <a:gd name="connsiteX2" fmla="*/ 677922 w 688535"/>
                <a:gd name="connsiteY2" fmla="*/ 134205 h 174367"/>
                <a:gd name="connsiteX3" fmla="*/ 688535 w 688535"/>
                <a:gd name="connsiteY3" fmla="*/ 0 h 174367"/>
                <a:gd name="connsiteX4" fmla="*/ 0 w 688535"/>
                <a:gd name="connsiteY4" fmla="*/ 33166 h 17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35" h="174367">
                  <a:moveTo>
                    <a:pt x="0" y="33166"/>
                  </a:moveTo>
                  <a:cubicBezTo>
                    <a:pt x="11091" y="107831"/>
                    <a:pt x="19900" y="158084"/>
                    <a:pt x="19900" y="158084"/>
                  </a:cubicBezTo>
                  <a:cubicBezTo>
                    <a:pt x="209930" y="205526"/>
                    <a:pt x="677922" y="134205"/>
                    <a:pt x="677922" y="134205"/>
                  </a:cubicBezTo>
                  <a:lnTo>
                    <a:pt x="688535" y="0"/>
                  </a:lnTo>
                  <a:cubicBezTo>
                    <a:pt x="412591" y="59487"/>
                    <a:pt x="94511" y="40649"/>
                    <a:pt x="0" y="33166"/>
                  </a:cubicBezTo>
                  <a:close/>
                </a:path>
              </a:pathLst>
            </a:custGeom>
            <a:solidFill>
              <a:srgbClr val="810000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45C213D-CA62-468D-A632-EBA37D459347}"/>
                </a:ext>
              </a:extLst>
            </p:cNvPr>
            <p:cNvSpPr/>
            <p:nvPr/>
          </p:nvSpPr>
          <p:spPr>
            <a:xfrm>
              <a:off x="7630157" y="4124568"/>
              <a:ext cx="590840" cy="162160"/>
            </a:xfrm>
            <a:custGeom>
              <a:avLst/>
              <a:gdLst>
                <a:gd name="connsiteX0" fmla="*/ 590840 w 590840"/>
                <a:gd name="connsiteY0" fmla="*/ 100826 h 162160"/>
                <a:gd name="connsiteX1" fmla="*/ 585534 w 590840"/>
                <a:gd name="connsiteY1" fmla="*/ 0 h 162160"/>
                <a:gd name="connsiteX2" fmla="*/ 0 w 590840"/>
                <a:gd name="connsiteY2" fmla="*/ 53066 h 162160"/>
                <a:gd name="connsiteX3" fmla="*/ 5307 w 590840"/>
                <a:gd name="connsiteY3" fmla="*/ 155749 h 162160"/>
                <a:gd name="connsiteX4" fmla="*/ 590840 w 590840"/>
                <a:gd name="connsiteY4" fmla="*/ 100826 h 16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840" h="162160">
                  <a:moveTo>
                    <a:pt x="590840" y="100826"/>
                  </a:moveTo>
                  <a:cubicBezTo>
                    <a:pt x="590840" y="100826"/>
                    <a:pt x="588665" y="59753"/>
                    <a:pt x="585534" y="0"/>
                  </a:cubicBezTo>
                  <a:cubicBezTo>
                    <a:pt x="364884" y="59169"/>
                    <a:pt x="96634" y="56356"/>
                    <a:pt x="0" y="53066"/>
                  </a:cubicBezTo>
                  <a:cubicBezTo>
                    <a:pt x="1698" y="86286"/>
                    <a:pt x="3556" y="120407"/>
                    <a:pt x="5307" y="155749"/>
                  </a:cubicBezTo>
                  <a:cubicBezTo>
                    <a:pt x="366211" y="185732"/>
                    <a:pt x="590840" y="100826"/>
                    <a:pt x="590840" y="100826"/>
                  </a:cubicBezTo>
                  <a:close/>
                </a:path>
              </a:pathLst>
            </a:custGeom>
            <a:solidFill>
              <a:srgbClr val="516072"/>
            </a:solidFill>
            <a:ln w="5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328261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DC28F-9170-4B01-933C-7E4CBB059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Keeping the end in mind</a:t>
            </a:r>
          </a:p>
          <a:p>
            <a:pPr lvl="1"/>
            <a:r>
              <a:rPr lang="en-US" dirty="0"/>
              <a:t>Link efforts to ACGME requirements</a:t>
            </a:r>
          </a:p>
          <a:p>
            <a:r>
              <a:rPr lang="en-US" dirty="0"/>
              <a:t>Continuous education</a:t>
            </a:r>
          </a:p>
          <a:p>
            <a:pPr lvl="1"/>
            <a:r>
              <a:rPr lang="en-US" dirty="0"/>
              <a:t>Update all core and non-core faculty, residents</a:t>
            </a:r>
            <a:r>
              <a:rPr lang="en-US"/>
              <a:t>, and core </a:t>
            </a:r>
            <a:r>
              <a:rPr lang="en-US" dirty="0"/>
              <a:t>faculty about the ACGME requirements and how to meet those requirements</a:t>
            </a:r>
          </a:p>
          <a:p>
            <a:r>
              <a:rPr lang="en-US" dirty="0"/>
              <a:t>Identify external and Internal collaborators</a:t>
            </a:r>
          </a:p>
          <a:p>
            <a:pPr lvl="1"/>
            <a:r>
              <a:rPr lang="en-US" dirty="0"/>
              <a:t>QI Department, affiliate universities</a:t>
            </a:r>
          </a:p>
          <a:p>
            <a:r>
              <a:rPr lang="en-US" dirty="0"/>
              <a:t>What are doable projects?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C9D812-D6C7-4B14-B337-66794C0A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Strategies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330A0-1475-4EEC-A090-328BDA750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63A42-5554-46DE-A759-72509C21D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954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AEB38A-6172-43F4-92F7-115FBFFC3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Committee</a:t>
            </a:r>
          </a:p>
          <a:p>
            <a:endParaRPr lang="en-US" dirty="0"/>
          </a:p>
          <a:p>
            <a:r>
              <a:rPr lang="en-US" dirty="0"/>
              <a:t>Establish a GME-IRB relationship </a:t>
            </a:r>
          </a:p>
          <a:p>
            <a:endParaRPr lang="en-US" dirty="0"/>
          </a:p>
          <a:p>
            <a:r>
              <a:rPr lang="en-US" dirty="0"/>
              <a:t>Shared drives to store documents</a:t>
            </a:r>
          </a:p>
          <a:p>
            <a:endParaRPr lang="en-US" dirty="0"/>
          </a:p>
          <a:p>
            <a:r>
              <a:rPr lang="en-US" dirty="0"/>
              <a:t>Create a tracking mechanism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7FFE9-5DAC-4F55-A7B0-C9FA448C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A63AE-DD49-433A-8DAD-A39931E1FC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05023-5BDC-45C8-9A82-0D111E43B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71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Successful Planning and </a:t>
            </a:r>
            <a:r>
              <a:rPr lang="en-US"/>
              <a:t>Tracking of Scholarly </a:t>
            </a:r>
            <a:r>
              <a:rPr lang="en-US" dirty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Heather Peters, </a:t>
            </a:r>
            <a:r>
              <a:rPr lang="en-US" dirty="0" err="1"/>
              <a:t>M.Ed</a:t>
            </a:r>
            <a:r>
              <a:rPr lang="en-US" dirty="0"/>
              <a:t>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Grace Brannan, </a:t>
            </a:r>
            <a:r>
              <a:rPr lang="en-US" dirty="0" err="1"/>
              <a:t>Ph.D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A42F78-3497-4D37-B83D-9208BDF2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Keeping the end in mind</a:t>
            </a:r>
          </a:p>
          <a:p>
            <a:r>
              <a:rPr lang="en-US" dirty="0"/>
              <a:t>Outcomes </a:t>
            </a:r>
          </a:p>
          <a:p>
            <a:pPr lvl="1"/>
            <a:r>
              <a:rPr lang="en-US" dirty="0"/>
              <a:t>Annual ADS report </a:t>
            </a:r>
          </a:p>
          <a:p>
            <a:pPr lvl="1"/>
            <a:r>
              <a:rPr lang="en-US" dirty="0"/>
              <a:t>Faculty CV</a:t>
            </a:r>
          </a:p>
          <a:p>
            <a:r>
              <a:rPr lang="en-US" dirty="0"/>
              <a:t>Process and Progress</a:t>
            </a:r>
          </a:p>
          <a:p>
            <a:pPr lvl="1"/>
            <a:r>
              <a:rPr lang="en-US" dirty="0"/>
              <a:t>Tracking individual projects</a:t>
            </a:r>
          </a:p>
          <a:p>
            <a:pPr lvl="1"/>
            <a:r>
              <a:rPr lang="en-US" dirty="0"/>
              <a:t>Tracking individual researchers</a:t>
            </a:r>
          </a:p>
          <a:p>
            <a:r>
              <a:rPr lang="en-US" dirty="0"/>
              <a:t>Residency Management System</a:t>
            </a:r>
          </a:p>
          <a:p>
            <a:r>
              <a:rPr lang="en-US" dirty="0"/>
              <a:t>Engage your Librarian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99DB9-24F6-4E04-9F0A-DCC35578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Mechanisms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496CB-6DAC-4B58-8D60-316927D2F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9B76B-963E-424D-9206-4D6346779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6606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C28AF-C616-4ED3-98B7-B3024F26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  <a:p>
            <a:pPr lvl="1"/>
            <a:r>
              <a:rPr lang="en-US" dirty="0"/>
              <a:t>As long as everyone has a significant intellectual contribution</a:t>
            </a:r>
          </a:p>
          <a:p>
            <a:r>
              <a:rPr lang="en-US" dirty="0"/>
              <a:t>Tracking should hit multiple endpoints</a:t>
            </a:r>
          </a:p>
          <a:p>
            <a:pPr lvl="1"/>
            <a:r>
              <a:rPr lang="en-US" dirty="0"/>
              <a:t>Update CV</a:t>
            </a:r>
          </a:p>
          <a:p>
            <a:pPr lvl="1"/>
            <a:r>
              <a:rPr lang="en-US" dirty="0"/>
              <a:t>Update annual ADS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F2E90-9117-487A-B6D7-817A26CF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Roster Strategies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282E7-C01A-46F8-9A27-5571CE384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77379-2E25-4AC1-8A75-DBDC311A8F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813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631E27-6D38-4542-9257-3492A964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PubMed to format individual 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283FD-C869-4CA4-902D-7FE290421E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14844-E6FC-4EAD-AF09-A38AFE397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16ADD-E6B4-4D92-B88F-83726FD1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7" y="1969477"/>
            <a:ext cx="7024416" cy="39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5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D55515-B454-42F8-8A7F-75B9A829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Tracking Outcomes- ADS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1D2F0-D9F9-4988-84F6-13F68D4FD7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80DA4-71D4-4E02-B162-73E6A04169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4BC6D3-1F89-408B-8F62-42622D53E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15202"/>
              </p:ext>
            </p:extLst>
          </p:nvPr>
        </p:nvGraphicFramePr>
        <p:xfrm>
          <a:off x="444501" y="1790700"/>
          <a:ext cx="8070848" cy="4008815"/>
        </p:xfrm>
        <a:graphic>
          <a:graphicData uri="http://schemas.openxmlformats.org/drawingml/2006/table">
            <a:tbl>
              <a:tblPr/>
              <a:tblGrid>
                <a:gridCol w="572155">
                  <a:extLst>
                    <a:ext uri="{9D8B030D-6E8A-4147-A177-3AD203B41FA5}">
                      <a16:colId xmlns:a16="http://schemas.microsoft.com/office/drawing/2014/main" val="2089055984"/>
                    </a:ext>
                  </a:extLst>
                </a:gridCol>
                <a:gridCol w="1167427">
                  <a:extLst>
                    <a:ext uri="{9D8B030D-6E8A-4147-A177-3AD203B41FA5}">
                      <a16:colId xmlns:a16="http://schemas.microsoft.com/office/drawing/2014/main" val="2411055470"/>
                    </a:ext>
                  </a:extLst>
                </a:gridCol>
                <a:gridCol w="1098075">
                  <a:extLst>
                    <a:ext uri="{9D8B030D-6E8A-4147-A177-3AD203B41FA5}">
                      <a16:colId xmlns:a16="http://schemas.microsoft.com/office/drawing/2014/main" val="1623491474"/>
                    </a:ext>
                  </a:extLst>
                </a:gridCol>
                <a:gridCol w="238397">
                  <a:extLst>
                    <a:ext uri="{9D8B030D-6E8A-4147-A177-3AD203B41FA5}">
                      <a16:colId xmlns:a16="http://schemas.microsoft.com/office/drawing/2014/main" val="183407441"/>
                    </a:ext>
                  </a:extLst>
                </a:gridCol>
                <a:gridCol w="238397">
                  <a:extLst>
                    <a:ext uri="{9D8B030D-6E8A-4147-A177-3AD203B41FA5}">
                      <a16:colId xmlns:a16="http://schemas.microsoft.com/office/drawing/2014/main" val="1513415994"/>
                    </a:ext>
                  </a:extLst>
                </a:gridCol>
                <a:gridCol w="520141">
                  <a:extLst>
                    <a:ext uri="{9D8B030D-6E8A-4147-A177-3AD203B41FA5}">
                      <a16:colId xmlns:a16="http://schemas.microsoft.com/office/drawing/2014/main" val="1955438548"/>
                    </a:ext>
                  </a:extLst>
                </a:gridCol>
                <a:gridCol w="1398601">
                  <a:extLst>
                    <a:ext uri="{9D8B030D-6E8A-4147-A177-3AD203B41FA5}">
                      <a16:colId xmlns:a16="http://schemas.microsoft.com/office/drawing/2014/main" val="798943221"/>
                    </a:ext>
                  </a:extLst>
                </a:gridCol>
                <a:gridCol w="566375">
                  <a:extLst>
                    <a:ext uri="{9D8B030D-6E8A-4147-A177-3AD203B41FA5}">
                      <a16:colId xmlns:a16="http://schemas.microsoft.com/office/drawing/2014/main" val="3698299386"/>
                    </a:ext>
                  </a:extLst>
                </a:gridCol>
                <a:gridCol w="502802">
                  <a:extLst>
                    <a:ext uri="{9D8B030D-6E8A-4147-A177-3AD203B41FA5}">
                      <a16:colId xmlns:a16="http://schemas.microsoft.com/office/drawing/2014/main" val="1021308088"/>
                    </a:ext>
                  </a:extLst>
                </a:gridCol>
                <a:gridCol w="502802">
                  <a:extLst>
                    <a:ext uri="{9D8B030D-6E8A-4147-A177-3AD203B41FA5}">
                      <a16:colId xmlns:a16="http://schemas.microsoft.com/office/drawing/2014/main" val="2656658721"/>
                    </a:ext>
                  </a:extLst>
                </a:gridCol>
                <a:gridCol w="577934">
                  <a:extLst>
                    <a:ext uri="{9D8B030D-6E8A-4147-A177-3AD203B41FA5}">
                      <a16:colId xmlns:a16="http://schemas.microsoft.com/office/drawing/2014/main" val="2816055402"/>
                    </a:ext>
                  </a:extLst>
                </a:gridCol>
                <a:gridCol w="687742">
                  <a:extLst>
                    <a:ext uri="{9D8B030D-6E8A-4147-A177-3AD203B41FA5}">
                      <a16:colId xmlns:a16="http://schemas.microsoft.com/office/drawing/2014/main" val="2001724003"/>
                    </a:ext>
                  </a:extLst>
                </a:gridCol>
              </a:tblGrid>
              <a:tr h="4979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Faculty Scholarly Activity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PMID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Publications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Conference Presentations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Presentations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Chapters 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Textbooks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 Leadership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Leadership or Peer-Review Role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Formal Courses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536563"/>
                  </a:ext>
                </a:extLst>
              </a:tr>
              <a:tr h="170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 up to four PMIDs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Respond with total number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Respond with Yes/No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108480"/>
                  </a:ext>
                </a:extLst>
              </a:tr>
              <a:tr h="497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Faculty Name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PMID 1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PMID 2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PMID 3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PMID 4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Publications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Conference Presentations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Presentations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Chapters 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Textbooks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 Leadership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Leadership or Peer-Review Role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Formal Courses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99125"/>
                  </a:ext>
                </a:extLst>
              </a:tr>
              <a:tr h="15391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Grace Brannan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Gignac E, Dogbey GY, Capece G, McMichael B, Aldrich J, Brannan GD. Controlled Substance Use Among Psychiatric Patients in a Rural North Carolina Emergency Department. West J Emerg Med. 2019 Mar;20(2):419-425. doi: 10.5811/westjem.2018.11.40234. Epub 2018 Dec 5. PMID: 30881566; PMCID: PMC6404695.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Klenzak, S., Danelisen, I., Brannan, G.D., Holland, M.A., van Tilburg, M.A. Management of gastroesophageal reflux disease: Patient and physician communication challenges and shared decision making. World J Clin Cases 2018; 6(15): 892-900. PMID: 30568943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Brannan, G.D., Rao, A., Brooks, E., Mills, L., Harnden, A., Alderson, T. and McQuiston, J. A systematic review of quality improvement education for medical students: Kirkpatrick’s learning model. Advances in Evidence Synthesis: special issue. Cochrane Database of Systematic Reviews 2020;(9 Suppl 1):272. https://doi.org/10.1002/14651858.CD202001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165822"/>
                  </a:ext>
                </a:extLst>
              </a:tr>
              <a:tr h="1303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Rao, A., Brannan, G.D., Mills, L., Brooks, E., Harnden, A., Alderson, T., McQuiston, J. A. “Systematic Review of Quality Improvement Education for Medical Students: What are Institutions Teaching?” 61st European Organization for Quality Congress: Rediscovering Quality. Lisbon, Portugal. October 23-24, 2019.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37" marR="4237" marT="4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98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312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434380-EAC6-4BD4-886C-E859A8E8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Tracking Outcomes-Faculty CV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0FD62-EBDD-4D79-8625-7F29D11426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87E92-08AD-4FB8-8E8B-23BA198EB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90A036B-73B1-4345-A1C4-2A28B7EA345C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2443118"/>
          <a:ext cx="7886699" cy="3029040"/>
        </p:xfrm>
        <a:graphic>
          <a:graphicData uri="http://schemas.openxmlformats.org/drawingml/2006/table">
            <a:tbl>
              <a:tblPr/>
              <a:tblGrid>
                <a:gridCol w="953201">
                  <a:extLst>
                    <a:ext uri="{9D8B030D-6E8A-4147-A177-3AD203B41FA5}">
                      <a16:colId xmlns:a16="http://schemas.microsoft.com/office/drawing/2014/main" val="4048905780"/>
                    </a:ext>
                  </a:extLst>
                </a:gridCol>
                <a:gridCol w="953201">
                  <a:extLst>
                    <a:ext uri="{9D8B030D-6E8A-4147-A177-3AD203B41FA5}">
                      <a16:colId xmlns:a16="http://schemas.microsoft.com/office/drawing/2014/main" val="198360935"/>
                    </a:ext>
                  </a:extLst>
                </a:gridCol>
                <a:gridCol w="1102397">
                  <a:extLst>
                    <a:ext uri="{9D8B030D-6E8A-4147-A177-3AD203B41FA5}">
                      <a16:colId xmlns:a16="http://schemas.microsoft.com/office/drawing/2014/main" val="1325867971"/>
                    </a:ext>
                  </a:extLst>
                </a:gridCol>
                <a:gridCol w="839231">
                  <a:extLst>
                    <a:ext uri="{9D8B030D-6E8A-4147-A177-3AD203B41FA5}">
                      <a16:colId xmlns:a16="http://schemas.microsoft.com/office/drawing/2014/main" val="2190947122"/>
                    </a:ext>
                  </a:extLst>
                </a:gridCol>
                <a:gridCol w="845447">
                  <a:extLst>
                    <a:ext uri="{9D8B030D-6E8A-4147-A177-3AD203B41FA5}">
                      <a16:colId xmlns:a16="http://schemas.microsoft.com/office/drawing/2014/main" val="674904793"/>
                    </a:ext>
                  </a:extLst>
                </a:gridCol>
                <a:gridCol w="1510616">
                  <a:extLst>
                    <a:ext uri="{9D8B030D-6E8A-4147-A177-3AD203B41FA5}">
                      <a16:colId xmlns:a16="http://schemas.microsoft.com/office/drawing/2014/main" val="2739362444"/>
                    </a:ext>
                  </a:extLst>
                </a:gridCol>
                <a:gridCol w="1682606">
                  <a:extLst>
                    <a:ext uri="{9D8B030D-6E8A-4147-A177-3AD203B41FA5}">
                      <a16:colId xmlns:a16="http://schemas.microsoft.com/office/drawing/2014/main" val="49452900"/>
                    </a:ext>
                  </a:extLst>
                </a:gridCol>
              </a:tblGrid>
              <a:tr h="366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Sections: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Appointments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Concise Summary of Role/Responsibilities in Program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Professional Activities / Committees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Bibliographies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Articles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 in Local, Regional and National Activities / Presentations / Abstracts / Grants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539190"/>
                  </a:ext>
                </a:extLst>
              </a:tr>
              <a:tr h="1001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Faculty Member Name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list the past ten years of academic appointments (employment), beginning with your current position.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list up to ten activities and committees within the past five years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list the most representative Peer Reviewed Publications / Journal Articles from the last 5 years, with a limit of 10. Separate entries with a double line break. Do not leave blank. If none, please enter NONE.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list selected review articles, chapters and/or textbooks from the past 5 years, with a limit of 10. Separate entries with a double line break. Do not leave blank. If none, please enter NONE.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list participation in local, regional and national activities/presentations from the past 5 years, with a limit of 10. Separate entries with a double line break. Do not leave blank. If none, please enter NONE.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69049"/>
                  </a:ext>
                </a:extLst>
              </a:tr>
              <a:tr h="864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Grace Brannan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Gignac E, Dogbey GY, Capece G, McMichael B, Aldrich J, Brannan GD. Controlled Substance Use Among Psychiatric Patients in a Rural North Carolina Emergency Department. West J Emerg Med. 2019 Mar;20(2):419-425. doi: 10.5811/westjem.2018.11.40234. Epub 2018 Dec 5. PMID: 30881566; PMCID: PMC6404695.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Brannan, G.D., Rao, A., Brooks, E., Mills, L., Harnden, A., Alderson, T. and McQuiston, J. A systematic review of quality improvement education for medical students: Kirkpatrick’s learning model. Advances in Evidence Synthesis: special issue. Cochrane Database of Systematic Reviews 2020;(9 Suppl 1):272. https://doi.org/10.1002/14651858.CD202001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78661"/>
                  </a:ext>
                </a:extLst>
              </a:tr>
              <a:tr h="796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Klenzak, S., Danelisen, I., Brannan, G.D., Holland, M.A., van Tilburg, M.A. Management of gastroesophageal reflux disease: Patient and physician communication challenges and shared decision making. World J Clin Cases 2018; 6(15): 892-900. PMID: 30568943.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Rao, A., Brannan, G.D., Mills, L., Brooks, E.,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Harnden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A., Alderson, T., McQuiston, J. A. “Systematic Review of Quality Improvement Education for Medical Students: What are Institutions Teaching?” 61st European Organization for Quality Congress: Rediscovering Quality. Lisbon, Portugal. October 23-24, 2019.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08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6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4AF369-2F1C-420D-8FDC-E05B6283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463467"/>
            <a:ext cx="6526006" cy="1325563"/>
          </a:xfrm>
        </p:spPr>
        <p:txBody>
          <a:bodyPr/>
          <a:lstStyle/>
          <a:p>
            <a:r>
              <a:rPr lang="en-US" dirty="0"/>
              <a:t>Process Tracking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7B6D1-8A43-48E1-84DF-A1D324915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543FB-59D1-43FA-9CFF-A071EB262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438165A-CCF4-4C26-8CC7-DBAFCAC7E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73674"/>
              </p:ext>
            </p:extLst>
          </p:nvPr>
        </p:nvGraphicFramePr>
        <p:xfrm>
          <a:off x="449944" y="1828800"/>
          <a:ext cx="8258628" cy="3902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070">
                  <a:extLst>
                    <a:ext uri="{9D8B030D-6E8A-4147-A177-3AD203B41FA5}">
                      <a16:colId xmlns:a16="http://schemas.microsoft.com/office/drawing/2014/main" val="1524053734"/>
                    </a:ext>
                  </a:extLst>
                </a:gridCol>
                <a:gridCol w="802776">
                  <a:extLst>
                    <a:ext uri="{9D8B030D-6E8A-4147-A177-3AD203B41FA5}">
                      <a16:colId xmlns:a16="http://schemas.microsoft.com/office/drawing/2014/main" val="3357530048"/>
                    </a:ext>
                  </a:extLst>
                </a:gridCol>
                <a:gridCol w="676849">
                  <a:extLst>
                    <a:ext uri="{9D8B030D-6E8A-4147-A177-3AD203B41FA5}">
                      <a16:colId xmlns:a16="http://schemas.microsoft.com/office/drawing/2014/main" val="4084659353"/>
                    </a:ext>
                  </a:extLst>
                </a:gridCol>
                <a:gridCol w="1101848">
                  <a:extLst>
                    <a:ext uri="{9D8B030D-6E8A-4147-A177-3AD203B41FA5}">
                      <a16:colId xmlns:a16="http://schemas.microsoft.com/office/drawing/2014/main" val="2764008747"/>
                    </a:ext>
                  </a:extLst>
                </a:gridCol>
                <a:gridCol w="881479">
                  <a:extLst>
                    <a:ext uri="{9D8B030D-6E8A-4147-A177-3AD203B41FA5}">
                      <a16:colId xmlns:a16="http://schemas.microsoft.com/office/drawing/2014/main" val="3091675321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635701622"/>
                    </a:ext>
                  </a:extLst>
                </a:gridCol>
                <a:gridCol w="724072">
                  <a:extLst>
                    <a:ext uri="{9D8B030D-6E8A-4147-A177-3AD203B41FA5}">
                      <a16:colId xmlns:a16="http://schemas.microsoft.com/office/drawing/2014/main" val="938803765"/>
                    </a:ext>
                  </a:extLst>
                </a:gridCol>
                <a:gridCol w="787035">
                  <a:extLst>
                    <a:ext uri="{9D8B030D-6E8A-4147-A177-3AD203B41FA5}">
                      <a16:colId xmlns:a16="http://schemas.microsoft.com/office/drawing/2014/main" val="1361826814"/>
                    </a:ext>
                  </a:extLst>
                </a:gridCol>
                <a:gridCol w="762127">
                  <a:extLst>
                    <a:ext uri="{9D8B030D-6E8A-4147-A177-3AD203B41FA5}">
                      <a16:colId xmlns:a16="http://schemas.microsoft.com/office/drawing/2014/main" val="3482068629"/>
                    </a:ext>
                  </a:extLst>
                </a:gridCol>
                <a:gridCol w="948375">
                  <a:extLst>
                    <a:ext uri="{9D8B030D-6E8A-4147-A177-3AD203B41FA5}">
                      <a16:colId xmlns:a16="http://schemas.microsoft.com/office/drawing/2014/main" val="1308696922"/>
                    </a:ext>
                  </a:extLst>
                </a:gridCol>
              </a:tblGrid>
              <a:tr h="1356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Project Title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Research Team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Faculty Lead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Proposal Development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IRB Submitted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IRB  Approved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Data Analysis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Poster Presented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Paper Submitted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Paper Accepted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extLst>
                  <a:ext uri="{0D108BD9-81ED-4DB2-BD59-A6C34878D82A}">
                    <a16:rowId xmlns:a16="http://schemas.microsoft.com/office/drawing/2014/main" val="971617886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extLst>
                  <a:ext uri="{0D108BD9-81ED-4DB2-BD59-A6C34878D82A}">
                    <a16:rowId xmlns:a16="http://schemas.microsoft.com/office/drawing/2014/main" val="3281969157"/>
                  </a:ext>
                </a:extLst>
              </a:tr>
              <a:tr h="701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AEAA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AEAA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extLst>
                  <a:ext uri="{0D108BD9-81ED-4DB2-BD59-A6C34878D82A}">
                    <a16:rowId xmlns:a16="http://schemas.microsoft.com/office/drawing/2014/main" val="1870516353"/>
                  </a:ext>
                </a:extLst>
              </a:tr>
              <a:tr h="431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AEAA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AEAA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extLst>
                  <a:ext uri="{0D108BD9-81ED-4DB2-BD59-A6C34878D82A}">
                    <a16:rowId xmlns:a16="http://schemas.microsoft.com/office/drawing/2014/main" val="2602897870"/>
                  </a:ext>
                </a:extLst>
              </a:tr>
              <a:tr h="420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extLst>
                  <a:ext uri="{0D108BD9-81ED-4DB2-BD59-A6C34878D82A}">
                    <a16:rowId xmlns:a16="http://schemas.microsoft.com/office/drawing/2014/main" val="2684192780"/>
                  </a:ext>
                </a:extLst>
              </a:tr>
              <a:tr h="420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b"/>
                </a:tc>
                <a:extLst>
                  <a:ext uri="{0D108BD9-81ED-4DB2-BD59-A6C34878D82A}">
                    <a16:rowId xmlns:a16="http://schemas.microsoft.com/office/drawing/2014/main" val="2852389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47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14D6F-36DF-4630-9DD7-FDA26DAB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65" y="980799"/>
            <a:ext cx="3291753" cy="4128516"/>
          </a:xfrm>
        </p:spPr>
        <p:txBody>
          <a:bodyPr>
            <a:normAutofit/>
          </a:bodyPr>
          <a:lstStyle/>
          <a:p>
            <a:r>
              <a:rPr lang="en-US" sz="4500" dirty="0"/>
              <a:t>Resources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206931A-BF22-4A9B-9F2F-72F43C9B8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180667"/>
              </p:ext>
            </p:extLst>
          </p:nvPr>
        </p:nvGraphicFramePr>
        <p:xfrm>
          <a:off x="4101292" y="132254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A0438E-25D8-4BC9-A881-48D3FF9E12C0}"/>
              </a:ext>
            </a:extLst>
          </p:cNvPr>
          <p:cNvSpPr txBox="1">
            <a:spLocks/>
          </p:cNvSpPr>
          <p:nvPr/>
        </p:nvSpPr>
        <p:spPr>
          <a:xfrm>
            <a:off x="3181350" y="64700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4940D52-8239-44E5-87A0-8BB182F7F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70079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  <a:defRPr/>
            </a:pPr>
            <a:fld id="{36AC1577-D165-894F-A2E8-2E5C1B17494C}" type="slidenum">
              <a:rPr lang="en-US" altLang="en-US"/>
              <a:pPr>
                <a:spcAft>
                  <a:spcPts val="450"/>
                </a:spcAft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Graphic 5" descr="Graph paper with calculator, ruler, highlighter, and pencils">
            <a:extLst>
              <a:ext uri="{FF2B5EF4-FFF2-40B4-BE49-F238E27FC236}">
                <a16:creationId xmlns:a16="http://schemas.microsoft.com/office/drawing/2014/main" id="{645E2435-D4AD-4CF1-AD91-98858E5AB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66791" y="2549973"/>
            <a:ext cx="4484255" cy="44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38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81ADB3-74D4-4513-8E64-1426D8B7D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Scholarly Activity Planning/Tracking is everyone’s responsibility</a:t>
            </a:r>
          </a:p>
          <a:p>
            <a:r>
              <a:rPr lang="en-US" dirty="0"/>
              <a:t>Scholarly Activity is fundamental to all GME programs and therefore fundamental to the sponsoring institution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7430E9-8678-4CE7-A024-22FDEC16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18FE9-4BF8-4AC2-9B2B-42A16A93F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2D8AF-29A1-448C-8C91-9B4DA17FE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234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2103329" y="217891"/>
            <a:ext cx="6525900" cy="32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en-US" sz="4000">
                <a:latin typeface="Arial"/>
                <a:cs typeface="Arial"/>
              </a:rPr>
              <a:t>Thank You </a:t>
            </a:r>
            <a:br>
              <a:rPr lang="en-US" sz="4000" dirty="0">
                <a:latin typeface="Arial"/>
                <a:cs typeface="Arial"/>
              </a:rPr>
            </a:br>
            <a:br>
              <a:rPr lang="en-US" sz="4000" dirty="0">
                <a:latin typeface="Arial"/>
                <a:cs typeface="Arial"/>
              </a:rPr>
            </a:br>
            <a:r>
              <a:rPr lang="en-US" sz="4000">
                <a:latin typeface="Arial"/>
                <a:cs typeface="Arial"/>
              </a:rPr>
              <a:t>Any Questions?</a:t>
            </a:r>
            <a:endParaRPr lang="en-US" sz="40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28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AC0C4-2760-BE4F-AB0F-C1EBCEB6B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" y="3360420"/>
            <a:ext cx="1665465" cy="24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A6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A Successful Coordinator?  You Must Be C-C-Crazy!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Tuesday, November 2, 2021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Meet the Experts – Fall Freebie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Thursday, November 18, 2021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Moral Injury in Healthcare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December 9, 2021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Streamlining Your Special Review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</a:t>
            </a: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sday, December 16, 2021</a:t>
            </a: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14" y="5042462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Day in the Life of A DIO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Site Visits – What to Expect in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Update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Grants and Funding Sources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Survey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Impactful AIR &amp; APE – Bridging Data &amp; Action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GMEC Checkups – QIPS Edition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Surveys – What Now?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Other Approaches to CCC &amp; Evaluation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Lessons Learned from the Pandemic: Planning for the Next Disaster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Part 3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Part 2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Presenters…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26" y="1760228"/>
            <a:ext cx="1837436" cy="2135169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035D00B-D16D-F443-A6DC-90FA301FB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89B050B-0025-8D4D-A2F1-0BD183BD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9CB449-F17D-49F0-A32E-A42EF0AA1E66}"/>
              </a:ext>
            </a:extLst>
          </p:cNvPr>
          <p:cNvSpPr txBox="1"/>
          <p:nvPr/>
        </p:nvSpPr>
        <p:spPr>
          <a:xfrm>
            <a:off x="620381" y="3949905"/>
            <a:ext cx="273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Heather Peters, M.Ed., </a:t>
            </a:r>
            <a:r>
              <a:rPr lang="en-US" sz="1400" dirty="0" err="1">
                <a:solidFill>
                  <a:srgbClr val="00B050"/>
                </a:solidFill>
                <a:latin typeface="+mn-lt"/>
              </a:rPr>
              <a:t>Ph.D</a:t>
            </a:r>
            <a:endParaRPr lang="en-US" sz="1400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1170F-66FC-4D00-A5AC-A6B96CFDB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31" y="1760227"/>
            <a:ext cx="1837436" cy="21351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A0FCC7-64AD-41AC-9AC4-B8AC706D309B}"/>
              </a:ext>
            </a:extLst>
          </p:cNvPr>
          <p:cNvSpPr txBox="1"/>
          <p:nvPr/>
        </p:nvSpPr>
        <p:spPr>
          <a:xfrm>
            <a:off x="5331098" y="3981040"/>
            <a:ext cx="2616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Brannan,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endParaRPr 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GME Consultant</a:t>
            </a:r>
            <a:endParaRPr lang="en-US" sz="1400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B9892C-4D81-4CE6-8F4A-8DE7A952D70B}"/>
              </a:ext>
            </a:extLst>
          </p:cNvPr>
          <p:cNvSpPr txBox="1"/>
          <p:nvPr/>
        </p:nvSpPr>
        <p:spPr>
          <a:xfrm>
            <a:off x="723207" y="4858809"/>
            <a:ext cx="779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Expertise in project management and tracking outcomes across the GME environment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Advised multiple programs and institutions on how to resolve scholarly activity citations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Developed GME strategic plans which included scholarly activity component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900" b="0" dirty="0"/>
              <a:t>Partners in Medical Education, Inc. provides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b="0" dirty="0"/>
              <a:t> comprehensive consulting services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b="0" dirty="0"/>
              <a:t> to the GME community.  </a:t>
            </a: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info@PartnersInMedEd.com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500" b="1" dirty="0"/>
              <a:t>Heather Peters, M.Ed., Ph.D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Heather@PartnersInMedEd.com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/>
              <a:t>Grace Brannan, Ph.D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b="0" dirty="0"/>
              <a:t>Grace@PartnersInMedEd.com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720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1738058"/>
            <a:ext cx="8608290" cy="4438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DISCUSS</a:t>
            </a:r>
            <a:r>
              <a:rPr lang="en-US" dirty="0"/>
              <a:t> recommended outcomes for scholarly activities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OUTLINE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elements for planning a robust scholarly activity environment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DESCRIBE</a:t>
            </a:r>
            <a:r>
              <a:rPr lang="en-US" dirty="0">
                <a:latin typeface="Arial"/>
                <a:cs typeface="Arial"/>
              </a:rPr>
              <a:t> the challenges for tracking scholarly activities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OUTLINE</a:t>
            </a:r>
            <a:r>
              <a:rPr lang="en-US" dirty="0"/>
              <a:t> the solutions remediating the challenges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id="{54E17BEB-C467-4D4D-9FE2-0DA144A1F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5281" y="4048129"/>
            <a:ext cx="2990273" cy="2990273"/>
          </a:xfrm>
          <a:prstGeom prst="rect">
            <a:avLst/>
          </a:prstGeom>
        </p:spPr>
      </p:pic>
      <p:pic>
        <p:nvPicPr>
          <p:cNvPr id="9" name="Graphic 8" descr="Mining tools with solid fill">
            <a:extLst>
              <a:ext uri="{FF2B5EF4-FFF2-40B4-BE49-F238E27FC236}">
                <a16:creationId xmlns:a16="http://schemas.microsoft.com/office/drawing/2014/main" id="{1BD8C678-372F-4CD3-9E14-00795C56A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823" y="4509804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6D7B0-D249-4655-A8EF-DAE90F6F55C6}"/>
              </a:ext>
            </a:extLst>
          </p:cNvPr>
          <p:cNvSpPr txBox="1"/>
          <p:nvPr/>
        </p:nvSpPr>
        <p:spPr>
          <a:xfrm>
            <a:off x="1571914" y="4653822"/>
            <a:ext cx="39531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ACGME table for scholarly activity requirements by specialty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Email templates for obtaining faculty and trainee scholarly activity for ADS 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Table of Scholarly activities for ADS updates </a:t>
            </a: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8D60B4-70DC-4D69-9249-344D553F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Activity 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7E414-39D0-4B4B-A785-F018535F69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FD8E2-8933-433A-AAE1-F9632AB0B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B36663D4-2E8D-42EA-B26D-1243B438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4573" y="3635147"/>
            <a:ext cx="2857500" cy="2200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D69A94-6E53-409E-95B0-E0476B2929A1}"/>
              </a:ext>
            </a:extLst>
          </p:cNvPr>
          <p:cNvSpPr txBox="1"/>
          <p:nvPr/>
        </p:nvSpPr>
        <p:spPr>
          <a:xfrm>
            <a:off x="894573" y="5835422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3" tooltip="http://411.ca/blog/corporate/411-traffic"/>
              </a:rPr>
              <a:t>This Photo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Unknown Author is licensed under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4" tooltip="https://creativecommons.org/licenses/by/3.0/"/>
              </a:rPr>
              <a:t>CC BY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0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F8BBF5-F39C-41E3-99DB-C9239575E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Depends on your specialty…</a:t>
            </a:r>
          </a:p>
          <a:p>
            <a:pPr marL="457200" lvl="1" indent="0">
              <a:buNone/>
            </a:pPr>
            <a:r>
              <a:rPr lang="en-US" sz="1600" dirty="0"/>
              <a:t>(1) faculty participation in grand rounds, posters, workshops, quality improvement presentations, podium presentations, grant leadership, non-peer-reviewed print/electronic resources, articles or publications, book chapters, textbooks, webinars, service on professional committees, or serving as a journal reviewer, journal editorial board member, or editor; </a:t>
            </a:r>
          </a:p>
          <a:p>
            <a:pPr marL="457200" lvl="1" indent="0">
              <a:buNone/>
            </a:pPr>
            <a:r>
              <a:rPr lang="en-US" sz="1600" dirty="0"/>
              <a:t>(2) peer-reviewed publication.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319DF-C1F9-4959-AB03-14C4D565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ACGME Expect for Faculty?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1288E-E1C7-47BD-A4EA-5ABCBE2BBF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FA2B4-54F4-4E36-9BEA-6B1A41998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E1646-5261-49BA-BE70-44A03687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72" y="3833202"/>
            <a:ext cx="7154656" cy="21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9E856A-35CF-4897-893F-693F667C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Citation across specialties</a:t>
            </a:r>
          </a:p>
          <a:p>
            <a:pPr marL="0" indent="0">
              <a:buNone/>
            </a:pPr>
            <a:r>
              <a:rPr lang="en-US" dirty="0"/>
              <a:t>Environment of Inquiry – “Quality Measure”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Role:</a:t>
            </a:r>
          </a:p>
          <a:p>
            <a:pPr lvl="1"/>
            <a:r>
              <a:rPr lang="en-US" dirty="0"/>
              <a:t>Program Director: Minimum of one project per year</a:t>
            </a:r>
          </a:p>
          <a:p>
            <a:pPr lvl="1"/>
            <a:r>
              <a:rPr lang="en-US" dirty="0"/>
              <a:t>Core Faculty: Minimum of one project every two years</a:t>
            </a:r>
          </a:p>
          <a:p>
            <a:pPr lvl="1"/>
            <a:r>
              <a:rPr lang="en-US" dirty="0"/>
              <a:t>Non-core: Minimum of one project every three years</a:t>
            </a:r>
          </a:p>
          <a:p>
            <a:pPr lvl="1"/>
            <a:r>
              <a:rPr lang="en-US" dirty="0"/>
              <a:t>Graduates: At least half of graduates should be producing a project during residency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B3EDB-ADAF-4777-B085-FEAC705C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enough?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7E865-BC11-4CBA-ADB4-0A266283E4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8D163-CA06-470E-9865-FE422D9D8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51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B9A29F-7580-42E5-A685-A1D3CE27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Scholarly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64CEF-D181-4659-80BA-3E010DE99B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1F0F6-41C8-4BAB-A6E3-4CA5560A3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8279E0-718D-4085-A3BC-598A8DA2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9" y="3454822"/>
            <a:ext cx="3053900" cy="21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C55774-A6CE-429C-A1FF-F9514B131F75}"/>
              </a:ext>
            </a:extLst>
          </p:cNvPr>
          <p:cNvSpPr txBox="1"/>
          <p:nvPr/>
        </p:nvSpPr>
        <p:spPr>
          <a:xfrm>
            <a:off x="1607199" y="5582563"/>
            <a:ext cx="45766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959595"/>
                </a:solidFill>
                <a:effectLst/>
                <a:latin typeface="Arial" panose="020B0604020202020204" pitchFamily="34" charset="0"/>
              </a:rPr>
              <a:t>Planning by </a:t>
            </a:r>
            <a:r>
              <a:rPr lang="en-US" sz="1000" b="0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3"/>
              </a:rPr>
              <a:t>Nick </a:t>
            </a:r>
            <a:r>
              <a:rPr lang="en-US" sz="1000" b="0" i="0" u="none" strike="noStrike" dirty="0" err="1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3"/>
              </a:rPr>
              <a:t>Youngson</a:t>
            </a:r>
            <a:r>
              <a:rPr lang="en-US" sz="1000" b="0" i="0" dirty="0">
                <a:solidFill>
                  <a:srgbClr val="95959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000" b="0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4"/>
              </a:rPr>
              <a:t>CC BY-SA 3.0</a:t>
            </a:r>
            <a:r>
              <a:rPr lang="en-US" sz="1000" b="0" i="0" dirty="0">
                <a:solidFill>
                  <a:srgbClr val="95959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000" b="0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5"/>
              </a:rPr>
              <a:t>Alpha Stock Images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594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their scholarly background?</a:t>
            </a:r>
          </a:p>
          <a:p>
            <a:r>
              <a:rPr lang="en-US" dirty="0"/>
              <a:t>Who are potential scholarly champions?</a:t>
            </a:r>
          </a:p>
          <a:p>
            <a:r>
              <a:rPr lang="en-US" dirty="0"/>
              <a:t>Who needs assistance?</a:t>
            </a:r>
          </a:p>
          <a:p>
            <a:r>
              <a:rPr lang="en-US" dirty="0"/>
              <a:t>What kind of assistance is needed?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Faculty and Trainees’ Strengths and Needs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14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1738</TotalTime>
  <Words>2366</Words>
  <Application>Microsoft Office PowerPoint</Application>
  <PresentationFormat>On-screen Show (4:3)</PresentationFormat>
  <Paragraphs>455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Comic Sans MS</vt:lpstr>
      <vt:lpstr>Times New Roman</vt:lpstr>
      <vt:lpstr>Wingdings</vt:lpstr>
      <vt:lpstr>PME-2016</vt:lpstr>
      <vt:lpstr>Please Note…</vt:lpstr>
      <vt:lpstr>Successful Planning and Tracking of Scholarly Activity</vt:lpstr>
      <vt:lpstr>Introducing Your Presenters…</vt:lpstr>
      <vt:lpstr>LEARNING OBJECTIVES</vt:lpstr>
      <vt:lpstr>Scholarly Activity Outcomes</vt:lpstr>
      <vt:lpstr>What does the ACGME Expect for Faculty?</vt:lpstr>
      <vt:lpstr>How much is enough?</vt:lpstr>
      <vt:lpstr>Planning for Scholarly Activity</vt:lpstr>
      <vt:lpstr>Assess Faculty and Trainees’ Strengths and Needs</vt:lpstr>
      <vt:lpstr>Assess the Program and Institution’s Resources</vt:lpstr>
      <vt:lpstr>GMEC Oversight</vt:lpstr>
      <vt:lpstr>Solutions for the Challenges to Planning and Tracking Scholarly Activity</vt:lpstr>
      <vt:lpstr>Annual ADS Update: Scholarly Activity</vt:lpstr>
      <vt:lpstr>Annual ADS Update: Scholarly Activity</vt:lpstr>
      <vt:lpstr>Annual ADS Update: Scholarly Activity</vt:lpstr>
      <vt:lpstr>Sponsoring Institution Oversight</vt:lpstr>
      <vt:lpstr>Best Practices for Boosting Scholarly Activity</vt:lpstr>
      <vt:lpstr>Setting Strategies</vt:lpstr>
      <vt:lpstr>Creating a Structure</vt:lpstr>
      <vt:lpstr>Tracking Mechanisms</vt:lpstr>
      <vt:lpstr>Faculty Roster Strategies</vt:lpstr>
      <vt:lpstr>Using PubMed to format individual outcomes</vt:lpstr>
      <vt:lpstr>Tips for Tracking Outcomes- ADS</vt:lpstr>
      <vt:lpstr>Tips for Tracking Outcomes-Faculty CV</vt:lpstr>
      <vt:lpstr>Process Tracking </vt:lpstr>
      <vt:lpstr>Resources</vt:lpstr>
      <vt:lpstr>Take Home Points</vt:lpstr>
      <vt:lpstr>Thank You   Any 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409</cp:revision>
  <cp:lastPrinted>2021-10-15T20:42:26Z</cp:lastPrinted>
  <dcterms:created xsi:type="dcterms:W3CDTF">2016-03-20T11:36:31Z</dcterms:created>
  <dcterms:modified xsi:type="dcterms:W3CDTF">2021-10-15T20:52:33Z</dcterms:modified>
</cp:coreProperties>
</file>